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96014"/>
  </p:normalViewPr>
  <p:slideViewPr>
    <p:cSldViewPr snapToGrid="0" snapToObjects="1" showGuides="1">
      <p:cViewPr>
        <p:scale>
          <a:sx n="155" d="100"/>
          <a:sy n="155" d="100"/>
        </p:scale>
        <p:origin x="96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4608491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4831973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505054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52683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4828439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5048384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5268326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8298" y="333156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complaints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869675" y="3516232"/>
            <a:ext cx="3638550" cy="0"/>
            <a:chOff x="2000250" y="3516235"/>
            <a:chExt cx="3638550" cy="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000250" y="3516235"/>
              <a:ext cx="16129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25900" y="3516235"/>
              <a:ext cx="16129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69675" y="4608491"/>
            <a:ext cx="2616200" cy="3"/>
            <a:chOff x="2000250" y="4762914"/>
            <a:chExt cx="2616200" cy="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000250" y="4762917"/>
              <a:ext cx="10033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13150" y="4762914"/>
              <a:ext cx="1003300" cy="3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335755" y="399140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fix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58298" y="439384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complaints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4613790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48337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35755" y="505368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fix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81290" y="3603014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6863" y="4669436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631</Words>
  <Application>Microsoft Macintosh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Alegreya</vt:lpstr>
      <vt:lpstr>Arial</vt:lpstr>
      <vt:lpstr>Calibri</vt:lpstr>
      <vt:lpstr>Courier</vt:lpstr>
      <vt:lpstr>Gill Sans</vt:lpstr>
      <vt:lpstr>Palatino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30</cp:revision>
  <cp:lastPrinted>2015-02-23T05:32:52Z</cp:lastPrinted>
  <dcterms:created xsi:type="dcterms:W3CDTF">2015-01-23T22:26:57Z</dcterms:created>
  <dcterms:modified xsi:type="dcterms:W3CDTF">2015-11-17T03:20:38Z</dcterms:modified>
</cp:coreProperties>
</file>