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67" r:id="rId6"/>
    <p:sldId id="268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284"/>
  </p:normalViewPr>
  <p:slideViewPr>
    <p:cSldViewPr snapToGrid="0" snapToObjects="1" showGuides="1">
      <p:cViewPr>
        <p:scale>
          <a:sx n="94" d="100"/>
          <a:sy n="94" d="100"/>
        </p:scale>
        <p:origin x="-44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AuctionMark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2303" y="1144023"/>
            <a:ext cx="3714875" cy="1980585"/>
            <a:chOff x="-1057026" y="1976120"/>
            <a:chExt cx="2979145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3899750"/>
                </p:ext>
              </p:extLst>
            </p:nvPr>
          </p:nvGraphicFramePr>
          <p:xfrm>
            <a:off x="-1057026" y="2493665"/>
            <a:ext cx="2589767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832287"/>
                  <a:gridCol w="864745"/>
                  <a:gridCol w="918846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950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22500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21500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tax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0.3*income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510422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5113054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21625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74626"/>
              </p:ext>
            </p:extLst>
          </p:nvPr>
        </p:nvGraphicFramePr>
        <p:xfrm>
          <a:off x="932303" y="4002865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25800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60200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64875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1111</Words>
  <Application>Microsoft Macintosh PowerPoint</Application>
  <PresentationFormat>On-screen Show (4:3)</PresentationFormat>
  <Paragraphs>307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CSCF CSCF</cp:lastModifiedBy>
  <cp:revision>74</cp:revision>
  <cp:lastPrinted>2015-02-23T05:32:52Z</cp:lastPrinted>
  <dcterms:created xsi:type="dcterms:W3CDTF">2015-01-23T22:26:57Z</dcterms:created>
  <dcterms:modified xsi:type="dcterms:W3CDTF">2016-01-15T16:15:00Z</dcterms:modified>
</cp:coreProperties>
</file>