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  <a:endParaRPr lang="en-US" sz="2400" dirty="0" smtClean="0">
              <a:latin typeface="Gill Sans"/>
              <a:cs typeface="Gill Sans"/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710</Words>
  <Application>Microsoft Macintosh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Alexandra Meliou</cp:lastModifiedBy>
  <cp:revision>24</cp:revision>
  <cp:lastPrinted>2015-02-23T05:32:52Z</cp:lastPrinted>
  <dcterms:created xsi:type="dcterms:W3CDTF">2015-01-23T22:26:57Z</dcterms:created>
  <dcterms:modified xsi:type="dcterms:W3CDTF">2015-02-28T04:18:40Z</dcterms:modified>
</cp:coreProperties>
</file>