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67" r:id="rId6"/>
    <p:sldId id="268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284"/>
  </p:normalViewPr>
  <p:slideViewPr>
    <p:cSldViewPr snapToGrid="0" snapToObjects="1" showGuides="1">
      <p:cViewPr>
        <p:scale>
          <a:sx n="125" d="100"/>
          <a:sy n="125" d="100"/>
        </p:scale>
        <p:origin x="18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AuctionMark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</a:t>
                  </a: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Salary</a:t>
                  </a:r>
                  <a:endParaRPr lang="en-US" sz="1600" dirty="0" smtClean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</a:t>
                  </a: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Salary</a:t>
                  </a:r>
                  <a:endParaRPr lang="en-US" sz="1600" dirty="0" smtClean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</a:t>
                  </a: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pay=(1-rate/100)*income</a:t>
                  </a:r>
                  <a:endParaRPr lang="en-US" sz="1600" dirty="0" smtClean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</a:t>
                  </a: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Salary VALUES</a:t>
                  </a:r>
                  <a:endParaRPr lang="en-US" sz="1600" dirty="0" smtClean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</a:t>
                  </a: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467746" y="4236018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64787" y="2493665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Salary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rate = 30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64787" y="4342519"/>
            <a:ext cx="3749779" cy="584775"/>
            <a:chOff x="2692400" y="3294768"/>
            <a:chExt cx="3749779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32720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Salary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pay=(1-rate/100)*income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64787" y="5945151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Salary VALUES</a:t>
              </a:r>
              <a:endParaRPr lang="en-US" sz="160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(4, 25, 86500,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25328" y="197612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1012</Words>
  <Application>Microsoft Macintosh PowerPoint</Application>
  <PresentationFormat>On-screen Show (4:3)</PresentationFormat>
  <Paragraphs>308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Alegreya</vt:lpstr>
      <vt:lpstr>Calibri</vt:lpstr>
      <vt:lpstr>Consolas</vt:lpstr>
      <vt:lpstr>Gill Sans</vt:lpstr>
      <vt:lpstr>Gill Sans MT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73</cp:revision>
  <cp:lastPrinted>2015-02-23T05:32:52Z</cp:lastPrinted>
  <dcterms:created xsi:type="dcterms:W3CDTF">2015-01-23T22:26:57Z</dcterms:created>
  <dcterms:modified xsi:type="dcterms:W3CDTF">2016-01-15T13:47:53Z</dcterms:modified>
</cp:coreProperties>
</file>