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8A10"/>
    <a:srgbClr val="19C00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92849"/>
  </p:normalViewPr>
  <p:slideViewPr>
    <p:cSldViewPr snapToGrid="0" snapToObjects="1" showGuides="1">
      <p:cViewPr>
        <p:scale>
          <a:sx n="155" d="100"/>
          <a:sy n="155" d="100"/>
        </p:scale>
        <p:origin x="-2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835710" y="6125832"/>
            <a:ext cx="5105208" cy="22574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Josefin Sans" charset="0"/>
                <a:ea typeface="Josefin Sans" charset="0"/>
                <a:cs typeface="Josefin Sans" charset="0"/>
              </a:rPr>
              <a:t>QFix</a:t>
            </a:r>
            <a:endParaRPr lang="en-US" sz="2400" b="1" dirty="0">
              <a:solidFill>
                <a:schemeClr val="tx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138398" y="4102621"/>
            <a:ext cx="1835" cy="2456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848392" y="5039360"/>
            <a:ext cx="417361" cy="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3665" y="2343992"/>
            <a:ext cx="195379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Josefin Sans" charset="0"/>
                <a:ea typeface="Josefin Sans" charset="0"/>
                <a:cs typeface="Josefin Sans" charset="0"/>
              </a:rPr>
              <a:t>Q</a:t>
            </a:r>
            <a:r>
              <a:rPr lang="en-US" smtClean="0">
                <a:latin typeface="Josefin Sans" charset="0"/>
                <a:ea typeface="Josefin Sans" charset="0"/>
                <a:cs typeface="Josefin Sans" charset="0"/>
              </a:rPr>
              <a:t>uery diagnoses </a:t>
            </a:r>
          </a:p>
          <a:p>
            <a:pPr algn="ctr"/>
            <a:r>
              <a:rPr lang="en-US" dirty="0" smtClean="0">
                <a:latin typeface="Josefin Sans" charset="0"/>
                <a:ea typeface="Josefin Sans" charset="0"/>
                <a:cs typeface="Josefin Sans" charset="0"/>
              </a:rPr>
              <a:t>&amp; repairs</a:t>
            </a:r>
            <a:endParaRPr lang="en-US" dirty="0" smtClean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719553"/>
            <a:ext cx="1690989" cy="383068"/>
          </a:xfrm>
          <a:prstGeom prst="rect">
            <a:avLst/>
          </a:prstGeom>
          <a:solidFill>
            <a:srgbClr val="E98A1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Denoiser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70" y="4348318"/>
            <a:ext cx="1688126" cy="1108430"/>
          </a:xfrm>
          <a:prstGeom prst="rect">
            <a:avLst/>
          </a:prstGeom>
          <a:solidFill>
            <a:srgbClr val="E98A10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MILP </a:t>
            </a:r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Encoder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3979" y="3718234"/>
            <a:ext cx="2834091" cy="385705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Solver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129950" y="4115115"/>
            <a:ext cx="2090" cy="311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63979" y="4350953"/>
            <a:ext cx="2834091" cy="1105794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Josefin Sans" charset="0"/>
                <a:ea typeface="Josefin Sans" charset="0"/>
                <a:cs typeface="Josefin Sans" charset="0"/>
              </a:rPr>
              <a:t>Optimizer</a:t>
            </a:r>
            <a:endParaRPr lang="en-US" dirty="0">
              <a:solidFill>
                <a:schemeClr val="bg1"/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787" y="4719807"/>
            <a:ext cx="1256367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Josefin Sans" charset="0"/>
                <a:ea typeface="Josefin Sans" charset="0"/>
                <a:cs typeface="Josefin Sans" charset="0"/>
              </a:rPr>
              <a:t>Slicing Optimization</a:t>
            </a:r>
            <a:endParaRPr lang="en-US" sz="1600" dirty="0" smtClean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9388" y="4719807"/>
            <a:ext cx="1260322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Josefin Sans" charset="0"/>
                <a:ea typeface="Josefin Sans" charset="0"/>
                <a:cs typeface="Josefin Sans" charset="0"/>
              </a:rPr>
              <a:t>Incremental Repair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688758" y="3515790"/>
            <a:ext cx="6689123" cy="3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126250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749638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587382" y="3022990"/>
            <a:ext cx="3700" cy="6814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52247" y="3629174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Gill Sans"/>
                <a:cs typeface="Gill Sans"/>
              </a:rPr>
              <a:t>QFix</a:t>
            </a:r>
            <a:endParaRPr lang="en-US" sz="3200" dirty="0" smtClean="0">
              <a:latin typeface="Gill Sans"/>
              <a:cs typeface="Gill San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18682" y="2399417"/>
            <a:ext cx="1827727" cy="922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Database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727007" y="2110721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75578" y="2015497"/>
            <a:ext cx="6046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error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598432" y="2110721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7003" y="2015497"/>
            <a:ext cx="63350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tuple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0896" y="2015497"/>
            <a:ext cx="66415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Josefin Sans" charset="0"/>
                <a:ea typeface="Josefin Sans" charset="0"/>
                <a:cs typeface="Josefin Sans" charset="0"/>
              </a:rPr>
              <a:t>Users</a:t>
            </a:r>
          </a:p>
        </p:txBody>
      </p:sp>
      <p:sp>
        <p:nvSpPr>
          <p:cNvPr id="61" name="Oval 60"/>
          <p:cNvSpPr/>
          <p:nvPr/>
        </p:nvSpPr>
        <p:spPr>
          <a:xfrm>
            <a:off x="3768053" y="280556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094775" y="280556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68053" y="3058876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094775" y="3058876"/>
            <a:ext cx="178885" cy="178885"/>
          </a:xfrm>
          <a:prstGeom prst="ellipse">
            <a:avLst/>
          </a:prstGeom>
          <a:solidFill>
            <a:srgbClr val="595959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91431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118153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444875" y="2807013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791431" y="305579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118153" y="3055797"/>
            <a:ext cx="178885" cy="178885"/>
          </a:xfrm>
          <a:prstGeom prst="ellipse">
            <a:avLst/>
          </a:prstGeom>
          <a:solidFill>
            <a:srgbClr val="595959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444875" y="3055797"/>
            <a:ext cx="178885" cy="1788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Josefin Sans" charset="0"/>
              <a:ea typeface="Josefin Sans" charset="0"/>
              <a:cs typeface="Josefin Sans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8536" y="2361029"/>
            <a:ext cx="1259118" cy="951684"/>
            <a:chOff x="4224302" y="2064465"/>
            <a:chExt cx="1259118" cy="951684"/>
          </a:xfrm>
        </p:grpSpPr>
        <p:sp>
          <p:nvSpPr>
            <p:cNvPr id="5" name="Folded Corner 4"/>
            <p:cNvSpPr/>
            <p:nvPr/>
          </p:nvSpPr>
          <p:spPr>
            <a:xfrm>
              <a:off x="4224302" y="2064465"/>
              <a:ext cx="1259118" cy="951684"/>
            </a:xfrm>
            <a:prstGeom prst="foldedCorner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osefin Sans" charset="0"/>
                  <a:ea typeface="Josefin Sans" charset="0"/>
                  <a:cs typeface="Josefin Sans" charset="0"/>
                </a:rPr>
                <a:t>Query Log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 charset="0"/>
                <a:ea typeface="Josefin Sans" charset="0"/>
                <a:cs typeface="Josefin Sans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52494" y="2367892"/>
              <a:ext cx="1143293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egreya" charset="0"/>
                  <a:ea typeface="Alegreya" charset="0"/>
                  <a:cs typeface="Alegreya" charset="0"/>
                </a:rPr>
                <a:t>UPDATE CUSTOMER SET C_BALANCE = C_BALANCE + ? WHERE C_ID = ? AND C_D_ID = ? AND C_W_ID = ? UPDATE CUSTOMER SET C_BALANCE = ?, C_YTD_PAYMENT = ?, C_PAYMENT_CNT = ?, C_DATA = ? WHERE C_W_ID = ? AND C_D_ID = ? AND C_ID = ?</a:t>
              </a:r>
            </a:p>
            <a:p>
              <a:r>
                <a:rPr lang="en-US" sz="3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egreya" charset="0"/>
                  <a:ea typeface="Alegreya" charset="0"/>
                  <a:cs typeface="Alegreya" charset="0"/>
                </a:rPr>
                <a:t>UPDATE WAREHOUSE SET W_YTD = W_YTD + ? WHERE W_ID = ? </a:t>
              </a: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2200026" y="2772804"/>
            <a:ext cx="417361" cy="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75" y="2370520"/>
            <a:ext cx="811543" cy="811543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03096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8704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4849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13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7766" y="18206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complaints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465" y="1820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non-complaints</a:t>
            </a:r>
          </a:p>
        </p:txBody>
      </p:sp>
      <p:sp>
        <p:nvSpPr>
          <p:cNvPr id="71" name="Oval 70"/>
          <p:cNvSpPr/>
          <p:nvPr/>
        </p:nvSpPr>
        <p:spPr>
          <a:xfrm>
            <a:off x="2971523" y="1893773"/>
            <a:ext cx="223084" cy="22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4618" y="1893773"/>
            <a:ext cx="223084" cy="2230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57277" y="308570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1365" y="3085705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848729" y="2349125"/>
            <a:ext cx="1948010" cy="717005"/>
            <a:chOff x="4848729" y="2349125"/>
            <a:chExt cx="1948010" cy="7170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848729" y="240629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2900" y="262977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62900" y="284343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862900" y="306338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64888" y="2626240"/>
              <a:ext cx="51442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15798" y="2846185"/>
              <a:ext cx="894031" cy="0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20205" y="3063380"/>
              <a:ext cx="1189624" cy="275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5253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0209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84792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1364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61756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68207" y="2349125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05604" y="2349338"/>
            <a:ext cx="1948010" cy="719542"/>
            <a:chOff x="2705604" y="2349338"/>
            <a:chExt cx="1948010" cy="71954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05604" y="240904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9775" y="263252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19775" y="284618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19775" y="306613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84624" y="2626240"/>
              <a:ext cx="1195393" cy="275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93284" y="2846185"/>
              <a:ext cx="1075279" cy="2752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02809" y="3066130"/>
              <a:ext cx="1065754" cy="2749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822665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126302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43881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426638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476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12972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26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1028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Alegreya</vt:lpstr>
      <vt:lpstr>Calibri</vt:lpstr>
      <vt:lpstr>Courier</vt:lpstr>
      <vt:lpstr>Gill Sans</vt:lpstr>
      <vt:lpstr>Josefin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54</cp:revision>
  <cp:lastPrinted>2016-01-31T19:44:08Z</cp:lastPrinted>
  <dcterms:created xsi:type="dcterms:W3CDTF">2015-01-23T22:26:57Z</dcterms:created>
  <dcterms:modified xsi:type="dcterms:W3CDTF">2016-02-01T23:06:39Z</dcterms:modified>
</cp:coreProperties>
</file>