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6014"/>
  </p:normalViewPr>
  <p:slideViewPr>
    <p:cSldViewPr snapToGrid="0" snapToObjects="1" showGuides="1">
      <p:cViewPr>
        <p:scale>
          <a:sx n="220" d="100"/>
          <a:sy n="220" d="100"/>
        </p:scale>
        <p:origin x="-536" y="-1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5755" y="39914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755" y="285423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633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Alegreya</vt:lpstr>
      <vt:lpstr>Calibri</vt:lpstr>
      <vt:lpstr>Courier</vt:lpstr>
      <vt:lpstr>Gill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32</cp:revision>
  <cp:lastPrinted>2015-02-23T05:32:52Z</cp:lastPrinted>
  <dcterms:created xsi:type="dcterms:W3CDTF">2015-01-23T22:26:57Z</dcterms:created>
  <dcterms:modified xsi:type="dcterms:W3CDTF">2015-11-17T03:38:44Z</dcterms:modified>
</cp:coreProperties>
</file>