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877" r:id="rId3"/>
    <p:sldId id="881" r:id="rId4"/>
    <p:sldId id="883" r:id="rId5"/>
    <p:sldId id="884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4" r:id="rId14"/>
    <p:sldId id="895" r:id="rId15"/>
    <p:sldId id="896" r:id="rId16"/>
    <p:sldId id="897" r:id="rId17"/>
    <p:sldId id="899" r:id="rId18"/>
    <p:sldId id="900" r:id="rId19"/>
    <p:sldId id="901" r:id="rId20"/>
    <p:sldId id="902" r:id="rId21"/>
    <p:sldId id="904" r:id="rId22"/>
    <p:sldId id="905" r:id="rId23"/>
    <p:sldId id="906" r:id="rId24"/>
    <p:sldId id="907" r:id="rId25"/>
    <p:sldId id="908" r:id="rId26"/>
    <p:sldId id="909" r:id="rId27"/>
    <p:sldId id="275" r:id="rId2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4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48" y="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4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5" r:id="rId5"/>
    <p:sldLayoutId id="2147484676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프로젝트 생성하기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2. 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JSPBook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]</a:t>
            </a:r>
            <a:r>
              <a:rPr lang="ko-KR" altLang="en-US" dirty="0"/>
              <a:t>를 확인하고 폴더 이름에 ‘</a:t>
            </a:r>
            <a:r>
              <a:rPr lang="en-US" altLang="ko-KR" dirty="0"/>
              <a:t>ch02’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C2668551-52FD-4FE2-AC06-9B19846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1" y="877454"/>
            <a:ext cx="8474901" cy="525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52936"/>
            <a:ext cx="8301901" cy="39270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2" y="433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337664" descr="EMB00001ec05d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56276"/>
            <a:ext cx="355825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D43837BD-2279-4DA9-9ED7-787A362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" y="908720"/>
            <a:ext cx="8492781" cy="50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95755"/>
            <a:ext cx="8467629" cy="504561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354128" descr="EMB00001ec05d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3315"/>
            <a:ext cx="2808312" cy="1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CA4B1AC3-1794-4CDC-9E92-5A8D224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474901" cy="51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0" y="1661544"/>
            <a:ext cx="8453752" cy="4935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55224" descr="EMB00001ec05d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80831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로직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42CB04B2-E42B-4B6A-9AF3-1B82A27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386923"/>
            <a:ext cx="7707907" cy="7920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7020" y="3304005"/>
            <a:ext cx="7688472" cy="3293347"/>
            <a:chOff x="-900608" y="1507629"/>
            <a:chExt cx="10906125" cy="6305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0608" y="1507629"/>
              <a:ext cx="10906125" cy="1057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1786" y="2564904"/>
              <a:ext cx="10896600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2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D7BFC62-023B-403B-B780-F3FD65F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1484784"/>
            <a:ext cx="8193151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486BFC46-75F2-4D6B-AA8B-BEC70D1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7" y="908720"/>
            <a:ext cx="846146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5" y="1756328"/>
            <a:ext cx="8446477" cy="49370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3329" y="24408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63496" descr="EMB00001ec05d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9239"/>
            <a:ext cx="280831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4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A7E858C3-C0EC-4177-A182-81781FFA73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95" y="2860791"/>
            <a:ext cx="2923809" cy="1857143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DB3FDE1-BC3E-4600-ACF3-2DF35E2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39" y="1809444"/>
            <a:ext cx="8460093" cy="4864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3FB6780-5935-4EC6-9C27-8EE2ED7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84749"/>
            <a:ext cx="29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95A02D77-5A90-4C54-B9C3-E589212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4" y="2714107"/>
            <a:ext cx="7848872" cy="713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9" y="3619086"/>
            <a:ext cx="7925643" cy="29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08486C4D-21C9-4B55-A420-1E4EF9C072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184601"/>
            <a:ext cx="3047619" cy="1209524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18970B7-35E7-43A1-92C4-70C542D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09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" y="1700808"/>
            <a:ext cx="8442389" cy="489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6FCB8E-1548-4733-A268-CB3976D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96834"/>
            <a:ext cx="3109973" cy="1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8C382A2A-A5D2-4427-A66C-003E73338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208410"/>
            <a:ext cx="3047619" cy="1161905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xmlns="" id="{55CC35D5-8D5A-4C62-973D-F73F30A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3" y="908720"/>
            <a:ext cx="8474901" cy="5781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6564" y="1779886"/>
            <a:ext cx="8355868" cy="4817465"/>
            <a:chOff x="-689347" y="670857"/>
            <a:chExt cx="10953750" cy="6219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9347" y="670857"/>
              <a:ext cx="10953750" cy="5105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4585" y="5776257"/>
              <a:ext cx="10944225" cy="11144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57B5D0E-A015-4CF2-9F4C-70F78958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5" y="2222475"/>
            <a:ext cx="30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종류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90339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40" y="249836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593219"/>
            <a:ext cx="806685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9EC22E4-CFC8-4B18-9A71-C353796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08" y="1760240"/>
            <a:ext cx="6156212" cy="28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E4C4875E-3048-4789-94F6-8139E9A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" y="2060848"/>
            <a:ext cx="8496944" cy="465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D324F36-0E80-4BB4-84F7-18F414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" y="1556792"/>
            <a:ext cx="7822687" cy="49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885B24BC-0463-46AA-9D78-11ED15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" y="1124744"/>
            <a:ext cx="8496944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392D5C90-224B-44F4-A605-505E08C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" y="1124744"/>
            <a:ext cx="84749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%&gt;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xmlns="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34549" y="998305"/>
            <a:ext cx="8474901" cy="5401887"/>
            <a:chOff x="1115616" y="1988840"/>
            <a:chExt cx="5952356" cy="38507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988840"/>
              <a:ext cx="5952356" cy="14401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3429000"/>
              <a:ext cx="5952356" cy="241057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067944" y="5629405"/>
            <a:ext cx="4608512" cy="770787"/>
            <a:chOff x="4067944" y="5629405"/>
            <a:chExt cx="4608512" cy="770787"/>
          </a:xfrm>
        </p:grpSpPr>
        <p:sp>
          <p:nvSpPr>
            <p:cNvPr id="9" name="직사각형 8"/>
            <p:cNvSpPr/>
            <p:nvPr/>
          </p:nvSpPr>
          <p:spPr>
            <a:xfrm>
              <a:off x="4067944" y="5752120"/>
              <a:ext cx="446449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3672" y="5726830"/>
              <a:ext cx="121015" cy="4149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1857" y="5629405"/>
              <a:ext cx="4454599" cy="62865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75" y="1401408"/>
            <a:ext cx="1609524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ROOT\work\Catalina\localhost\ROOT\org\apache\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sz="1600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2511B118-7F5F-4BD8-B86B-5D8223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58761"/>
            <a:ext cx="7200800" cy="4859697"/>
            <a:chOff x="1243719" y="174718"/>
            <a:chExt cx="6681961" cy="65508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719" y="174718"/>
              <a:ext cx="6681961" cy="401324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719" y="4109272"/>
              <a:ext cx="6681961" cy="2616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메소드를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전역변수로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전역 메소드로 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7CA4373F-5D6E-409E-B47B-339038E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7229522" cy="6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82AE159F-1618-442D-9B18-C4FD7E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27584" y="1844824"/>
            <a:ext cx="7416824" cy="4320480"/>
            <a:chOff x="-848327" y="0"/>
            <a:chExt cx="10919930" cy="63262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48327" y="0"/>
              <a:ext cx="10906125" cy="476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44047" y="4735580"/>
              <a:ext cx="10915650" cy="159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C8E6CB1F-EE65-4F31-A9C7-B43CB45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3" y="1327202"/>
            <a:ext cx="8474901" cy="53765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908720"/>
            <a:ext cx="1802160" cy="432048"/>
          </a:xfrm>
          <a:prstGeom prst="rect">
            <a:avLst/>
          </a:prstGeom>
          <a:solidFill>
            <a:srgbClr val="E2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hello_jsp.java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3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메소드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63574621-EBEA-418E-A4FB-037009B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7704856" cy="4800533"/>
            <a:chOff x="-872845" y="-17391"/>
            <a:chExt cx="10915650" cy="69706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2845" y="-17391"/>
              <a:ext cx="10915650" cy="38766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8082" y="3781424"/>
              <a:ext cx="10906125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460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0</TotalTime>
  <Words>318</Words>
  <Application>Microsoft Office PowerPoint</Application>
  <PresentationFormat>화면 슬라이드 쇼(4:3)</PresentationFormat>
  <Paragraphs>68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휴먼매직체</vt:lpstr>
      <vt:lpstr>휴먼옛체</vt:lpstr>
      <vt:lpstr>Arial</vt:lpstr>
      <vt:lpstr>Wingdings</vt:lpstr>
      <vt:lpstr>1_마스터</vt:lpstr>
      <vt:lpstr>스크립트 태그</vt:lpstr>
      <vt:lpstr>PowerPoint 프레젠테이션</vt:lpstr>
      <vt:lpstr>1. 스크립트 태그의 종류</vt:lpstr>
      <vt:lpstr>1. 스크립트 태그의 종류</vt:lpstr>
      <vt:lpstr>1. 스크립트 태그의 종류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4. 표현문 태그의 기능과 사용법</vt:lpstr>
      <vt:lpstr>4. 표현문 태그의 기능과 사용법</vt:lpstr>
      <vt:lpstr>4. 표현문 태그의 기능과 사용법</vt:lpstr>
      <vt:lpstr>TIP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265</cp:revision>
  <dcterms:created xsi:type="dcterms:W3CDTF">2011-01-05T15:14:06Z</dcterms:created>
  <dcterms:modified xsi:type="dcterms:W3CDTF">2018-11-09T10:22:49Z</dcterms:modified>
</cp:coreProperties>
</file>