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  <p:sldId id="893" r:id="rId18"/>
    <p:sldId id="895" r:id="rId19"/>
    <p:sldId id="896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275" r:id="rId41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105" d="100"/>
          <a:sy n="105" d="100"/>
        </p:scale>
        <p:origin x="-1386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3004317"/>
            <a:ext cx="51480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3635752"/>
            <a:ext cx="51480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3" y="1659835"/>
            <a:ext cx="2693964" cy="3515469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800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4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7531" y="1124744"/>
            <a:ext cx="8474901" cy="5376597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38A4A1"/>
              </a:buClr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990575" indent="-380990">
              <a:buClr>
                <a:srgbClr val="FED2AB"/>
              </a:buClr>
              <a:buSzPct val="70000"/>
              <a:buFont typeface="Wingdings" panose="05000000000000000000" pitchFamily="2" charset="2"/>
              <a:buChar char="l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buClr>
                <a:srgbClr val="38A4A1"/>
              </a:buCl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5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/24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  <p:sldLayoutId id="2147484676" r:id="rId5"/>
    <p:sldLayoutId id="2147484677" r:id="rId6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업로드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D788EE64-43A7-4D80-8C03-A7445BA933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b="0" dirty="0" smtClean="0"/>
              <a:t>웹 브라우저에서 </a:t>
            </a:r>
            <a:r>
              <a:rPr lang="ko-KR" altLang="en-US" b="0" dirty="0"/>
              <a:t>전송되는 요청 파라미터 중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일반 </a:t>
            </a:r>
            <a:r>
              <a:rPr lang="ko-KR" altLang="en-US" b="0" dirty="0"/>
              <a:t>데이터는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메소드로 값을 </a:t>
            </a:r>
            <a:r>
              <a:rPr lang="ko-KR" altLang="en-US" b="0" dirty="0" smtClean="0"/>
              <a:t>받음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파일의 </a:t>
            </a:r>
            <a:r>
              <a:rPr lang="ko-KR" altLang="en-US" b="0" dirty="0"/>
              <a:t>경우 </a:t>
            </a:r>
            <a:r>
              <a:rPr lang="en-US" altLang="ko-KR" b="0" dirty="0" err="1"/>
              <a:t>getFileNames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데이터를 </a:t>
            </a:r>
            <a:r>
              <a:rPr lang="ko-KR" altLang="en-US" b="0" dirty="0" smtClean="0"/>
              <a:t>받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메소드의 종류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896A0BA-5968-4CBA-A3E9-01E04131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BFB2792-14C2-40C1-9B15-2E21F3D7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12976"/>
            <a:ext cx="8201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F34A99C-37DF-4D93-A869-BEAEA7A2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1052736"/>
            <a:ext cx="7772495" cy="5594082"/>
            <a:chOff x="261044" y="479648"/>
            <a:chExt cx="8334375" cy="72615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149F24A-51A3-467E-BA8D-D5ADC685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69" y="2492896"/>
              <a:ext cx="8286750" cy="52482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859FD19D-DAD6-4F0B-9658-0655FFCD4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044" y="479648"/>
              <a:ext cx="8334375" cy="218122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14B4AF2-95FB-4FB2-82D8-294689084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367" y="3544077"/>
            <a:ext cx="3391057" cy="21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989501E-62ED-47B1-BEEE-D5AD7C7C1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파일을 다운로드하여 </a:t>
            </a:r>
            <a:r>
              <a:rPr lang="en-US" altLang="ko-KR" b="0" dirty="0"/>
              <a:t>/</a:t>
            </a:r>
            <a:r>
              <a:rPr lang="en-US" altLang="ko-KR" b="0" dirty="0" err="1" smtClean="0"/>
              <a:t>WebContent</a:t>
            </a:r>
            <a:r>
              <a:rPr lang="en-US" altLang="ko-KR" b="0" dirty="0" smtClean="0"/>
              <a:t>/WEB-INF/lib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ko-KR" altLang="en-US" b="0" dirty="0" smtClean="0"/>
              <a:t>추가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5FE6DB-AF96-4178-8FFA-28C9B2A9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B065C09-C4D0-4BA5-861C-23DA200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08720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2F17740-886C-4E50-A81E-6C732F61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01167"/>
            <a:ext cx="719425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2596A92-52EA-425E-BE1E-B3440679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23528" y="931818"/>
            <a:ext cx="5256584" cy="5769661"/>
            <a:chOff x="467544" y="197430"/>
            <a:chExt cx="6223459" cy="813713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58EB498-B0DA-41BF-A7A8-2E426390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97430"/>
              <a:ext cx="5508104" cy="256011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F0162E-11DE-499A-93EF-2C107293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757544"/>
              <a:ext cx="6223459" cy="5577021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572" y="2463036"/>
            <a:ext cx="2275684" cy="1550193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149080"/>
            <a:ext cx="2696613" cy="18012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966" y="2463036"/>
            <a:ext cx="2563444" cy="155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DF296A4-ADF5-40D0-9B21-05EB7BCC57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DAD221A-7B31-4823-8967-9B38425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F78F36-202B-4B9A-B68F-5ABD9879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3" y="932495"/>
            <a:ext cx="8201025" cy="5238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5536" y="1630591"/>
            <a:ext cx="7762825" cy="5016227"/>
            <a:chOff x="400050" y="1833562"/>
            <a:chExt cx="8324850" cy="67556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722D913-F029-403C-9177-770D6F714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00" y="1833562"/>
              <a:ext cx="8305800" cy="319087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9BD216C8-63B9-4EFB-8557-5D2416BD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941168"/>
              <a:ext cx="8324850" cy="36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60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1A87B7D3-AF43-4F56-84FB-5C5332209A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808CE41-D8E2-4633-9792-4EF4942B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5536" y="931818"/>
            <a:ext cx="5981675" cy="5715000"/>
            <a:chOff x="390525" y="1124744"/>
            <a:chExt cx="8362950" cy="1022521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1CEE724F-1829-417B-A2BB-2DE90A7A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1124744"/>
              <a:ext cx="8362950" cy="4876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FEB469E-119E-4EC6-A82F-F693F20D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462" y="5949280"/>
              <a:ext cx="6800850" cy="5400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4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42CE6AE-C8E6-4DEB-A33F-F113ED96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528BA76-8BA4-4B2C-93E9-5A2F68D6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2" y="1070060"/>
            <a:ext cx="6338044" cy="4849391"/>
          </a:xfrm>
          <a:prstGeom prst="rect">
            <a:avLst/>
          </a:prstGeom>
        </p:spPr>
      </p:pic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66" y="980728"/>
            <a:ext cx="4192814" cy="1467427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50" y="2537487"/>
            <a:ext cx="2583147" cy="12241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987535"/>
            <a:ext cx="3271793" cy="20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D7327FB-0336-469D-AB0E-030A30CA94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FileUpload</a:t>
            </a:r>
            <a:endParaRPr lang="en-US" altLang="ko-KR" dirty="0" smtClean="0"/>
          </a:p>
          <a:p>
            <a:pPr lvl="1"/>
            <a:r>
              <a:rPr lang="ko-KR" altLang="en-US" b="0" dirty="0"/>
              <a:t>파일 업로드 </a:t>
            </a:r>
            <a:r>
              <a:rPr lang="ko-KR" altLang="en-US" b="0" dirty="0" smtClean="0"/>
              <a:t>패키지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서버의 </a:t>
            </a:r>
            <a:r>
              <a:rPr lang="ko-KR" altLang="en-US" b="0" dirty="0"/>
              <a:t>메모리상에서 파일 처리가 </a:t>
            </a:r>
            <a:r>
              <a:rPr lang="ko-KR" altLang="en-US" b="0" dirty="0" smtClean="0"/>
              <a:t>가능하도록 지원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commons-fileupload.jar</a:t>
            </a:r>
            <a:r>
              <a:rPr lang="en-US" altLang="ko-KR" b="0" dirty="0" smtClean="0"/>
              <a:t>, commons-io.jar </a:t>
            </a:r>
            <a:r>
              <a:rPr lang="ko-KR" altLang="en-US" b="0" dirty="0"/>
              <a:t>파일을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http://commons.apache.org/downloads/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commons-fileupload-1.3.3-bin.zip, commons-io-2.6-bin.zip</a:t>
            </a:r>
            <a:endParaRPr lang="ko-KR" altLang="en-US" dirty="0"/>
          </a:p>
          <a:p>
            <a:pPr lvl="1"/>
            <a:r>
              <a:rPr lang="en-US" altLang="ko-KR" b="0" dirty="0" smtClean="0"/>
              <a:t>JSP </a:t>
            </a:r>
            <a:r>
              <a:rPr lang="ko-KR" altLang="en-US" b="0" dirty="0" smtClean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org.apache.commons.fileupload</a:t>
            </a:r>
            <a:r>
              <a:rPr lang="en-US" altLang="ko-KR" b="0" dirty="0"/>
              <a:t>.*</a:t>
            </a:r>
            <a:r>
              <a:rPr lang="ko-KR" altLang="en-US" b="0" dirty="0"/>
              <a:t>를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2D1509-E6E7-4B5C-99E2-78D86B5A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37743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B8D1C4B-3150-48FD-BA2B-3A0DE1E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4149080"/>
            <a:ext cx="7560840" cy="22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9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9BDB0D1-7903-461D-AA87-1B4304BBF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CB77F58-74FD-4AE7-B100-E34273CB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089403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9195" y="1001598"/>
            <a:ext cx="6039852" cy="5636732"/>
            <a:chOff x="76777" y="82550"/>
            <a:chExt cx="8255370" cy="105822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1B6E896-DAA6-4AA4-A8CD-6FE30439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77" y="82550"/>
              <a:ext cx="8255370" cy="49149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91347BC-365E-4477-880A-ED4B057E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46" y="4997450"/>
              <a:ext cx="8229600" cy="5667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4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729B6C4-4BE5-4EC4-ABF8-745E4D336D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DiskFileUpload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FileItem</a:t>
            </a:r>
            <a:r>
              <a:rPr lang="en-US" altLang="ko-KR" dirty="0" smtClean="0"/>
              <a:t>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1237E6E-32EC-4716-B575-817E49E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488362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F359866-289A-4804-90DE-55A0AE062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0" y="1340768"/>
            <a:ext cx="6977570" cy="1368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ED5659-D32C-40F4-9A2F-56D664C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90" y="3429000"/>
            <a:ext cx="7049578" cy="3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xmlns="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xmlns="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업로드의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xmlns="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xmlns="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xmlns="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MultipartRequest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xmlns="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xmlns="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xmlns="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Common-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FileUpload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파일 업로드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xmlns="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F00DCCC-102E-4145-BABA-D22898295518}"/>
              </a:ext>
            </a:extLst>
          </p:cNvPr>
          <p:cNvSpPr/>
          <p:nvPr/>
        </p:nvSpPr>
        <p:spPr>
          <a:xfrm>
            <a:off x="1087060" y="306923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xmlns="" id="{303F313C-C501-479B-9D28-10531B623A70}"/>
              </a:ext>
            </a:extLst>
          </p:cNvPr>
          <p:cNvSpPr txBox="1"/>
          <p:nvPr/>
        </p:nvSpPr>
        <p:spPr bwMode="auto">
          <a:xfrm>
            <a:off x="1683837" y="316405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상품 이미지 등록하기</a:t>
            </a:r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xmlns="" id="{D68CA34E-6EE0-4926-ABBC-012D5C2B9515}"/>
              </a:ext>
            </a:extLst>
          </p:cNvPr>
          <p:cNvSpPr/>
          <p:nvPr/>
        </p:nvSpPr>
        <p:spPr>
          <a:xfrm>
            <a:off x="755576" y="303892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041026EB-829B-4499-8EEA-C09E64B8D656}"/>
              </a:ext>
            </a:extLst>
          </p:cNvPr>
          <p:cNvSpPr txBox="1"/>
          <p:nvPr/>
        </p:nvSpPr>
        <p:spPr>
          <a:xfrm>
            <a:off x="879457" y="3119581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ACE46AC7-0F1E-4886-BD74-EC44F472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8" y="4043743"/>
            <a:ext cx="79152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11D5326-0F8D-4D75-9553-210E4CFCFC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524E394-1291-474A-9A82-9E678B08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184425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6D51BE1-7805-4753-A23A-BBF6FC6C5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3" y="931818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313C8DB-ACFA-47F9-9B37-21FC486D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" y="1708866"/>
            <a:ext cx="836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1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AB081D2-E337-4A06-AC7B-1FFEF133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873379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27101" y="1040020"/>
            <a:ext cx="8401050" cy="5817979"/>
            <a:chOff x="371475" y="584210"/>
            <a:chExt cx="8401050" cy="88963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05B617E-AD68-4DEF-BBDA-EE4A8450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475" y="584210"/>
              <a:ext cx="8401050" cy="203835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4321BFB-593B-4C59-A268-D42A50A67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622560"/>
              <a:ext cx="7253179" cy="6858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30" y="1491558"/>
            <a:ext cx="2557490" cy="1048151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44" y="2610622"/>
            <a:ext cx="29665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E45387E-ADD9-491C-AF3D-860000FD1B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DFB7732-CFEB-4A2C-8EC6-F04F1EBF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7945387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B8859E5-7B5E-4823-8184-95824502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46286"/>
            <a:ext cx="8181975" cy="5143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409575" y="1556792"/>
            <a:ext cx="8324850" cy="5089524"/>
            <a:chOff x="409575" y="1171575"/>
            <a:chExt cx="8324850" cy="53060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9C6FCED-28D7-4143-85BF-1D0A76F3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575" y="1171575"/>
              <a:ext cx="8324850" cy="451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7B47163-7E8A-4F80-9574-7CAE80CD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575" y="5553663"/>
              <a:ext cx="8315325" cy="923925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39" y="2046864"/>
            <a:ext cx="2634732" cy="1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6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F869977-8E8D-4B20-84D0-99EB68823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939104A-476C-4783-900F-EBCC9007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82550"/>
            <a:ext cx="8521451" cy="576263"/>
          </a:xfrm>
        </p:spPr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5281238-D900-49DF-9BE2-2E0FFD2A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6624736" cy="5521518"/>
          </a:xfrm>
          <a:prstGeom prst="rect">
            <a:avLst/>
          </a:prstGeom>
        </p:spPr>
      </p:pic>
      <p:pic>
        <p:nvPicPr>
          <p:cNvPr id="5" name="내용 개체 틀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6593" y="3273223"/>
            <a:ext cx="28036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65" y="1599841"/>
            <a:ext cx="2304256" cy="140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7C4E52-62BB-4B2A-ACC8-F9301B82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Commons-</a:t>
            </a:r>
            <a:r>
              <a:rPr lang="en-US" altLang="ko-KR" dirty="0" err="1"/>
              <a:t>FileUpload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5BE0B6-F61A-434A-89C1-8948D948A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5" y="959515"/>
            <a:ext cx="6543093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97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54AD0D6-C649-4262-949F-083E2C4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C4F12BE-844D-41BF-88EE-ECF25DA3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340768"/>
            <a:ext cx="4464496" cy="4176464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C283867-42FC-47C7-85BA-C0282E18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56341"/>
            <a:ext cx="3689774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2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3C533C6-62C9-4E6D-BC47-CBE4885B1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클래스에 멤버 변수 추가하기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F25CA45-9AEC-4461-9CB6-74B1E1AE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C62A661-0E10-422F-902F-A15E52C1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3" y="931818"/>
            <a:ext cx="8134350" cy="485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7E4B65B-7F0D-4440-BD78-9684692A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" y="2420888"/>
            <a:ext cx="8277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0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039C86B0-401F-41D6-BC64-1DF1B0A0F2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추가된 멤버 변수의 </a:t>
            </a:r>
            <a:r>
              <a:rPr lang="en-US" altLang="ko-KR" b="0" dirty="0"/>
              <a:t>Setter/Getter( ) </a:t>
            </a:r>
            <a:r>
              <a:rPr lang="ko-KR" altLang="en-US" b="0" dirty="0"/>
              <a:t>메소드 작성하기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5BEF56B-CB61-4839-9A31-0A4321A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E4816D9-E624-4F8E-A8D3-63DDF7A9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269955"/>
            <a:ext cx="83343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8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399A87-B9D8-4EEB-92AE-C80235CAA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데이터 접근 클래스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1FC9D638-2450-4714-A6EE-F1D69B3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27CAB28-983F-444C-9FC5-8DA0059F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77331"/>
            <a:ext cx="8324850" cy="5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5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273109-7072-449E-AC8A-434E6B2056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</a:t>
            </a:r>
            <a:r>
              <a:rPr lang="en-US" altLang="ko-KR" dirty="0"/>
              <a:t>(file upload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전송하여 서버에 저장하는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서버로 </a:t>
            </a:r>
            <a:r>
              <a:rPr lang="ko-KR" altLang="en-US" b="0" dirty="0"/>
              <a:t>업로드할 수 있는 </a:t>
            </a:r>
            <a:r>
              <a:rPr lang="ko-KR" altLang="en-US" b="0" dirty="0" smtClean="0"/>
              <a:t>파일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텍스트 </a:t>
            </a:r>
            <a:r>
              <a:rPr lang="ko-KR" altLang="en-US" b="0" dirty="0"/>
              <a:t>파일</a:t>
            </a:r>
            <a:r>
              <a:rPr lang="en-US" altLang="ko-KR" b="0" dirty="0"/>
              <a:t>, </a:t>
            </a:r>
            <a:r>
              <a:rPr lang="ko-KR" altLang="en-US" b="0" dirty="0"/>
              <a:t>바이너리 파일</a:t>
            </a:r>
            <a:r>
              <a:rPr lang="en-US" altLang="ko-KR" b="0" dirty="0"/>
              <a:t>, </a:t>
            </a:r>
            <a:r>
              <a:rPr lang="ko-KR" altLang="en-US" b="0" dirty="0"/>
              <a:t>이미지 파일</a:t>
            </a:r>
            <a:r>
              <a:rPr lang="en-US" altLang="ko-KR" b="0" dirty="0"/>
              <a:t>, </a:t>
            </a:r>
            <a:r>
              <a:rPr lang="ko-KR" altLang="en-US" b="0" dirty="0"/>
              <a:t>문서 </a:t>
            </a:r>
            <a:r>
              <a:rPr lang="ko-KR" altLang="en-US" b="0" dirty="0" smtClean="0"/>
              <a:t>등 다양한 </a:t>
            </a:r>
            <a:r>
              <a:rPr lang="ko-KR" altLang="en-US" b="0" dirty="0"/>
              <a:t>유형이 있습니다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브라우저에서 서버로 파일을 전송하기 위해</a:t>
            </a:r>
            <a:r>
              <a:rPr lang="en-US" altLang="ko-KR" b="0" dirty="0"/>
              <a:t>J SP </a:t>
            </a:r>
            <a:r>
              <a:rPr lang="ko-KR" altLang="en-US" b="0" dirty="0"/>
              <a:t>페이지에 폼 </a:t>
            </a:r>
            <a:r>
              <a:rPr lang="ko-KR" altLang="en-US" b="0" dirty="0" smtClean="0"/>
              <a:t>태그 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전송된 </a:t>
            </a:r>
            <a:r>
              <a:rPr lang="ko-KR" altLang="en-US" b="0" dirty="0"/>
              <a:t>파일을 서버에 저장하기 위해 오픈 라이브러리를 </a:t>
            </a:r>
            <a:r>
              <a:rPr lang="ko-KR" altLang="en-US" b="0" dirty="0" smtClean="0"/>
              <a:t>이용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63D881B-4B9F-4D9B-9B77-38F9C1B8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</p:spTree>
    <p:extLst>
      <p:ext uri="{BB962C8B-B14F-4D97-AF65-F5344CB8AC3E}">
        <p14:creationId xmlns:p14="http://schemas.microsoft.com/office/powerpoint/2010/main" val="1047215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A337E5E-71C1-4834-848E-08AAE25EEB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정적 리소스 관리 폴더 만들기</a:t>
            </a:r>
            <a:endParaRPr lang="en-US" altLang="ko-KR" b="0" dirty="0"/>
          </a:p>
          <a:p>
            <a:pPr lvl="2"/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 </a:t>
            </a:r>
            <a:r>
              <a:rPr lang="ko-KR" altLang="en-US" b="0" dirty="0"/>
              <a:t>폴더에 </a:t>
            </a:r>
            <a:r>
              <a:rPr lang="en-US" altLang="ko-KR" b="0" dirty="0"/>
              <a:t>resources </a:t>
            </a:r>
            <a:r>
              <a:rPr lang="ko-KR" altLang="en-US" b="0" dirty="0"/>
              <a:t>폴더를 생성하고</a:t>
            </a:r>
            <a:r>
              <a:rPr lang="en-US" altLang="ko-KR" b="0" dirty="0"/>
              <a:t>, </a:t>
            </a:r>
            <a:r>
              <a:rPr lang="ko-KR" altLang="en-US" b="0" dirty="0"/>
              <a:t>여기에 이미지</a:t>
            </a:r>
          </a:p>
          <a:p>
            <a:pPr lvl="2"/>
            <a:r>
              <a:rPr lang="ko-KR" altLang="en-US" b="0" dirty="0"/>
              <a:t>파일을 관리하는 </a:t>
            </a:r>
            <a:r>
              <a:rPr lang="en-US" altLang="ko-KR" b="0" dirty="0"/>
              <a:t>images </a:t>
            </a:r>
            <a:r>
              <a:rPr lang="ko-KR" altLang="en-US" b="0" dirty="0"/>
              <a:t>폴더와 부트스트랩 파일</a:t>
            </a:r>
            <a:r>
              <a:rPr lang="en-US" altLang="ko-KR" b="0" dirty="0"/>
              <a:t>(bootstrap.css)</a:t>
            </a:r>
            <a:r>
              <a:rPr lang="ko-KR" altLang="en-US" b="0" dirty="0"/>
              <a:t>을 관리하는 </a:t>
            </a:r>
            <a:r>
              <a:rPr lang="en-US" altLang="ko-KR" b="0" dirty="0" err="1"/>
              <a:t>css</a:t>
            </a:r>
            <a:r>
              <a:rPr lang="en-US" altLang="ko-KR" b="0" dirty="0"/>
              <a:t> </a:t>
            </a:r>
            <a:r>
              <a:rPr lang="ko-KR" altLang="en-US" b="0" dirty="0"/>
              <a:t>폴더를 </a:t>
            </a:r>
            <a:r>
              <a:rPr lang="ko-KR" altLang="en-US" b="0" dirty="0" smtClean="0"/>
              <a:t>생성</a:t>
            </a:r>
            <a:endParaRPr lang="en-US" altLang="ko-KR" b="0" dirty="0"/>
          </a:p>
          <a:p>
            <a:pPr lvl="2"/>
            <a:r>
              <a:rPr lang="ko-KR" altLang="en-US" b="0" dirty="0" smtClean="0"/>
              <a:t>생성된 </a:t>
            </a:r>
            <a:r>
              <a:rPr lang="en-US" altLang="ko-KR" b="0" dirty="0"/>
              <a:t>image </a:t>
            </a:r>
            <a:r>
              <a:rPr lang="ko-KR" altLang="en-US" b="0" dirty="0"/>
              <a:t>폴더에 이미지 파일명을 상품 아이디로 하여 </a:t>
            </a:r>
            <a:r>
              <a:rPr lang="ko-KR" altLang="en-US" b="0" dirty="0" smtClean="0"/>
              <a:t>등록</a:t>
            </a:r>
            <a:endParaRPr lang="en-US" altLang="ko-KR" b="0" dirty="0"/>
          </a:p>
          <a:p>
            <a:pPr lvl="2"/>
            <a:r>
              <a:rPr lang="en-US" altLang="ko-KR" b="0" dirty="0" err="1" smtClean="0"/>
              <a:t>css</a:t>
            </a:r>
            <a:r>
              <a:rPr lang="en-US" altLang="ko-KR" b="0" dirty="0" smtClean="0"/>
              <a:t> </a:t>
            </a:r>
            <a:r>
              <a:rPr lang="ko-KR" altLang="en-US" b="0" dirty="0"/>
              <a:t>폴더에 부트스트랩 </a:t>
            </a:r>
            <a:r>
              <a:rPr lang="en-US" altLang="ko-KR" b="0" dirty="0"/>
              <a:t>CSS </a:t>
            </a:r>
            <a:r>
              <a:rPr lang="ko-KR" altLang="en-US" b="0" dirty="0"/>
              <a:t>파일</a:t>
            </a:r>
            <a:r>
              <a:rPr lang="en-US" altLang="ko-KR" b="0" dirty="0"/>
              <a:t>(bootstrap.min.css)</a:t>
            </a:r>
            <a:r>
              <a:rPr lang="ko-KR" altLang="en-US" b="0" dirty="0"/>
              <a:t>을 </a:t>
            </a:r>
            <a:r>
              <a:rPr lang="ko-KR" altLang="en-US" b="0" dirty="0" err="1"/>
              <a:t>다운로드하여</a:t>
            </a:r>
            <a:r>
              <a:rPr lang="ko-KR" altLang="en-US" b="0" dirty="0"/>
              <a:t>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1478229-F472-4A29-A570-74D61D7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FAF92A-86B4-4C11-AEFF-3E56B7B4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4" y="3356991"/>
            <a:ext cx="5581650" cy="3114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2" y="3429000"/>
            <a:ext cx="2952328" cy="3042666"/>
          </a:xfrm>
          <a:prstGeom prst="rect">
            <a:avLst/>
          </a:prstGeom>
          <a:ln>
            <a:solidFill>
              <a:srgbClr val="50C1BE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65626" y="5301207"/>
            <a:ext cx="1944216" cy="36004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65626" y="5661246"/>
            <a:ext cx="1944216" cy="810419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92AC40F-26C7-4E87-88D3-68C048F1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3016383"/>
            <a:ext cx="5135488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DACAC9C-4E28-44BB-8143-30B86C9236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79B50A1-86AA-4C54-884C-87EEB9D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625F8C-C389-4DF5-A777-7491A69A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50827"/>
            <a:ext cx="8334375" cy="4124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74" y="4145275"/>
            <a:ext cx="2880525" cy="20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5120550-3B0C-43C5-97DF-4887EB6C0C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DC4B893-79D7-42D9-8B49-0CBC2923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39552" y="1310164"/>
            <a:ext cx="7578746" cy="4958308"/>
            <a:chOff x="207942" y="1098728"/>
            <a:chExt cx="8366135" cy="541637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18E0A40-B33A-41BE-ACB6-426924C7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277" y="1098728"/>
              <a:ext cx="8305800" cy="29813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8732A20-67A7-41C7-889E-04767F08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942" y="4114800"/>
              <a:ext cx="8334375" cy="24003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64" y="4732423"/>
            <a:ext cx="3024336" cy="195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0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AFA7A6FE-C16B-4864-8F74-95C738BC3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상품 이미지 파일의 저장 위치 </a:t>
            </a:r>
            <a:r>
              <a:rPr lang="ko-KR" altLang="en-US" b="0" dirty="0" smtClean="0"/>
              <a:t>만들기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 </a:t>
            </a:r>
            <a:r>
              <a:rPr lang="ko-KR" altLang="en-US" b="0" dirty="0"/>
              <a:t>드라이브에 </a:t>
            </a:r>
            <a:r>
              <a:rPr lang="en-US" altLang="ko-KR" b="0" dirty="0"/>
              <a:t>upload </a:t>
            </a:r>
            <a:r>
              <a:rPr lang="ko-KR" altLang="en-US" b="0" dirty="0"/>
              <a:t>폴더를 생성하고 이 폴더에 상품 </a:t>
            </a:r>
            <a:r>
              <a:rPr lang="ko-KR" altLang="en-US" b="0" dirty="0" smtClean="0"/>
              <a:t>이미지 파일명을 </a:t>
            </a:r>
            <a:r>
              <a:rPr lang="ko-KR" altLang="en-US" b="0" dirty="0"/>
              <a:t>상품 아이디로 하여 </a:t>
            </a:r>
            <a:r>
              <a:rPr lang="ko-KR" altLang="en-US" b="0" dirty="0" smtClean="0"/>
              <a:t>등록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47CD8A9-7C9C-4D23-9DE5-9B7635B0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0F1C12E-C4A5-43F4-92D4-57D9DEAE0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181975" cy="523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924944"/>
            <a:ext cx="3528392" cy="27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891E8E1F-F719-495C-903E-7E256FEF1A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오픈 라이브러리 </a:t>
            </a:r>
            <a:r>
              <a:rPr lang="en-US" altLang="ko-KR" b="0" dirty="0"/>
              <a:t>cos.jar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CE19B5F-5B91-43B6-B108-65456692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547664" y="1556792"/>
            <a:ext cx="3600400" cy="3031653"/>
            <a:chOff x="5004048" y="3556088"/>
            <a:chExt cx="2571429" cy="209523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3556088"/>
              <a:ext cx="2571429" cy="2095238"/>
            </a:xfrm>
            <a:prstGeom prst="rect">
              <a:avLst/>
            </a:prstGeom>
            <a:ln>
              <a:solidFill>
                <a:srgbClr val="50C1BE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5436096" y="5291286"/>
              <a:ext cx="1080120" cy="36004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04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5CB6FB75-8C76-4FDD-B040-1576346DA5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2AE853F-7AA8-4348-9946-7AD3B5F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F595710-817A-45D5-A751-4B67AB52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8296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9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BD6F3E63-041E-4195-8974-29E38C9409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8CD4105-57FE-4E6A-9641-708145E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539552" y="1340768"/>
            <a:ext cx="7902079" cy="4191361"/>
            <a:chOff x="414337" y="1293044"/>
            <a:chExt cx="8382000" cy="41913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79834CE-A9E7-4A94-B6C9-A1E5ED2D8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337" y="4141380"/>
              <a:ext cx="8315325" cy="1343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4FC5F3EB-5ABC-40E8-BA9A-14EC7EE1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" y="1293044"/>
              <a:ext cx="8382000" cy="3028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48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645C1C51-2580-4DCA-B79B-1E2F38335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정보 등록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8666068-9E06-4DCE-88C4-98AA7FB7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53D5182-0B77-4D7F-8A61-C4291E9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01265"/>
            <a:ext cx="6176407" cy="53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707F115-1CF2-45CE-BCA6-BF843C112E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등록 처리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1CB21CA-936E-48F2-9A04-1DE1022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671235" y="1196752"/>
            <a:ext cx="6671229" cy="5502111"/>
            <a:chOff x="611560" y="1196752"/>
            <a:chExt cx="7175129" cy="5544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CCA7A0EF-A203-4179-BA09-5B772A1D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196752"/>
              <a:ext cx="7083380" cy="484177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5BC286D-91E2-4BB3-AB37-911596CEF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6114307"/>
              <a:ext cx="7031112" cy="627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423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AC282B-F55F-4A92-85FD-C4286BA491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48FF3AA-0308-4ADB-A804-505871CB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이미지 등록하기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22925" y="980728"/>
            <a:ext cx="6972300" cy="5666090"/>
            <a:chOff x="227013" y="1321145"/>
            <a:chExt cx="6972300" cy="842314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3ED6F589-0036-4569-A910-9CD26E635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338" y="1321145"/>
              <a:ext cx="6334125" cy="36099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C355F80E-DD7D-4A06-8391-1702A2BC5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013" y="4934167"/>
              <a:ext cx="6972300" cy="481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6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21ED9798-EC43-4374-B7EA-71C1DA41C4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업로드를 위한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  <a:endParaRPr lang="en-US" altLang="ko-KR" dirty="0"/>
          </a:p>
          <a:p>
            <a:pPr lvl="1"/>
            <a:r>
              <a:rPr lang="ko-KR" altLang="en-US" b="0" dirty="0"/>
              <a:t>웹 브라우저에서 서버로 파일을 전송하기 위해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폼 태그를 작성할 때 몇 가지 </a:t>
            </a:r>
            <a:r>
              <a:rPr lang="ko-KR" altLang="en-US" b="0" dirty="0" smtClean="0"/>
              <a:t>중요한 규칙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ko-KR" altLang="en-US" b="0" dirty="0"/>
              <a:t>❶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method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POST </a:t>
            </a:r>
            <a:r>
              <a:rPr lang="ko-KR" altLang="en-US" b="0" dirty="0"/>
              <a:t>방식으로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❷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enctype</a:t>
            </a:r>
            <a:r>
              <a:rPr lang="en-US" altLang="ko-KR" b="0" dirty="0"/>
              <a:t> </a:t>
            </a:r>
            <a:r>
              <a:rPr lang="ko-KR" altLang="en-US" b="0" dirty="0"/>
              <a:t>속성은 반드시 </a:t>
            </a:r>
            <a:r>
              <a:rPr lang="en-US" altLang="ko-KR" b="0" dirty="0"/>
              <a:t>multipart/form-data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❸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/>
              <a:t>action </a:t>
            </a:r>
            <a:r>
              <a:rPr lang="ko-KR" altLang="en-US" b="0" dirty="0"/>
              <a:t>속성은 파일 업로드를 처리할 </a:t>
            </a:r>
            <a:r>
              <a:rPr lang="en-US" altLang="ko-KR" b="0" dirty="0"/>
              <a:t>JSP </a:t>
            </a:r>
            <a:r>
              <a:rPr lang="ko-KR" altLang="en-US" b="0" dirty="0"/>
              <a:t>파일로 </a:t>
            </a:r>
            <a:r>
              <a:rPr lang="ko-KR" altLang="en-US" b="0" dirty="0" smtClean="0"/>
              <a:t>설정</a:t>
            </a:r>
            <a:endParaRPr lang="en-US" altLang="ko-KR" b="0" dirty="0"/>
          </a:p>
          <a:p>
            <a:pPr lvl="2"/>
            <a:r>
              <a:rPr lang="ko-KR" altLang="en-US" b="0" dirty="0"/>
              <a:t>❹ 파일 업로드를 위해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속성을 </a:t>
            </a:r>
            <a:r>
              <a:rPr lang="en-US" altLang="ko-KR" b="0" dirty="0"/>
              <a:t>file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만약 </a:t>
            </a:r>
            <a:r>
              <a:rPr lang="ko-KR" altLang="en-US" b="0" dirty="0"/>
              <a:t>여러 파일을 </a:t>
            </a:r>
            <a:r>
              <a:rPr lang="ko-KR" altLang="en-US" b="0" dirty="0" err="1" smtClean="0"/>
              <a:t>업로드하려면</a:t>
            </a:r>
            <a:r>
              <a:rPr lang="ko-KR" altLang="en-US" b="0" dirty="0" smtClean="0"/>
              <a:t> </a:t>
            </a:r>
            <a:r>
              <a:rPr lang="en-US" altLang="ko-KR" b="0" dirty="0"/>
              <a:t>2</a:t>
            </a:r>
            <a:r>
              <a:rPr lang="ko-KR" altLang="en-US" b="0" dirty="0"/>
              <a:t>개 이상의 </a:t>
            </a:r>
            <a:r>
              <a:rPr lang="en-US" altLang="ko-KR" b="0" dirty="0"/>
              <a:t>input </a:t>
            </a:r>
            <a:r>
              <a:rPr lang="ko-KR" altLang="en-US" b="0" dirty="0"/>
              <a:t>태그를 사용하고 </a:t>
            </a:r>
            <a:r>
              <a:rPr lang="en-US" altLang="ko-KR" b="0" dirty="0"/>
              <a:t>name </a:t>
            </a:r>
            <a:r>
              <a:rPr lang="ko-KR" altLang="en-US" b="0" dirty="0"/>
              <a:t>속성에 서로 다른 값을 </a:t>
            </a:r>
            <a:r>
              <a:rPr lang="ko-KR" altLang="en-US" b="0" dirty="0" smtClean="0"/>
              <a:t>설정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375F2876-AB12-4CDF-BE2C-98717FBE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FE8C9AB-017C-452D-A3CA-8A9D6C88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2" y="2276872"/>
            <a:ext cx="8248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6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F4CEE9A7-9502-4F56-8FC6-786AAD23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6CD0E2-D8F7-4C6D-8D43-AED6F4A1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286750" cy="462915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628800"/>
            <a:ext cx="2952381" cy="1047619"/>
          </a:xfrm>
          <a:ln>
            <a:solidFill>
              <a:srgbClr val="50C1BE"/>
            </a:solidFill>
          </a:ln>
        </p:spPr>
      </p:pic>
    </p:spTree>
    <p:extLst>
      <p:ext uri="{BB962C8B-B14F-4D97-AF65-F5344CB8AC3E}">
        <p14:creationId xmlns:p14="http://schemas.microsoft.com/office/powerpoint/2010/main" val="290537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CAFBE5-7AB6-420D-A231-A338580ED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업로드 처리 방법</a:t>
            </a:r>
            <a:endParaRPr lang="en-US" altLang="ko-KR" dirty="0"/>
          </a:p>
          <a:p>
            <a:pPr lvl="1"/>
            <a:r>
              <a:rPr lang="ko-KR" altLang="en-US" b="0" dirty="0" smtClean="0"/>
              <a:t>단순한 자바 </a:t>
            </a:r>
            <a:r>
              <a:rPr lang="ko-KR" altLang="en-US" b="0" dirty="0"/>
              <a:t>코드로 작성하여 처리할 수 없어 </a:t>
            </a:r>
            <a:r>
              <a:rPr lang="ko-KR" altLang="en-US" b="0" dirty="0" smtClean="0"/>
              <a:t> </a:t>
            </a:r>
            <a:r>
              <a:rPr lang="ko-KR" altLang="en-US" b="0" dirty="0"/>
              <a:t>오픈 라이브러리인 </a:t>
            </a:r>
            <a:r>
              <a:rPr lang="en-US" altLang="ko-KR" b="0" dirty="0"/>
              <a:t>cos.jar</a:t>
            </a:r>
            <a:r>
              <a:rPr lang="ko-KR" altLang="en-US" b="0" dirty="0"/>
              <a:t>나 </a:t>
            </a:r>
            <a:r>
              <a:rPr lang="en-US" altLang="ko-KR" b="0" dirty="0" smtClean="0"/>
              <a:t>commonsfileupload.jar</a:t>
            </a:r>
            <a:r>
              <a:rPr lang="ko-KR" altLang="en-US" b="0" dirty="0"/>
              <a:t>를 사용해야 </a:t>
            </a:r>
            <a:r>
              <a:rPr lang="ko-KR" altLang="en-US" b="0" dirty="0" smtClean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/>
              <a:t>파일 업로드 처리 방법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47CC26B-6572-455E-8235-2AFB9EBE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 업로드의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6CFC605-98E5-4D8D-84E9-5BF3A044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6" y="3004984"/>
            <a:ext cx="7380808" cy="156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3697135B-ED87-4C9C-88E6-3001FD80DC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735888" cy="5715000"/>
          </a:xfrm>
        </p:spPr>
        <p:txBody>
          <a:bodyPr/>
          <a:lstStyle/>
          <a:p>
            <a:r>
              <a:rPr lang="en-US" altLang="ko-KR" dirty="0" err="1" smtClean="0"/>
              <a:t>MultipartRequest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웹 </a:t>
            </a:r>
            <a:r>
              <a:rPr lang="ko-KR" altLang="en-US" b="0" dirty="0"/>
              <a:t>페이지에서 서버로 </a:t>
            </a:r>
            <a:r>
              <a:rPr lang="ko-KR" altLang="en-US" b="0" dirty="0" err="1"/>
              <a:t>업로드되는</a:t>
            </a:r>
            <a:r>
              <a:rPr lang="ko-KR" altLang="en-US" b="0" dirty="0"/>
              <a:t> 파일 자체만 다루는 </a:t>
            </a:r>
            <a:r>
              <a:rPr lang="ko-KR" altLang="en-US" b="0" dirty="0" smtClean="0"/>
              <a:t>클래스</a:t>
            </a:r>
            <a:r>
              <a:rPr lang="en-US" altLang="ko-KR" b="0" dirty="0" smtClean="0"/>
              <a:t>. </a:t>
            </a:r>
          </a:p>
          <a:p>
            <a:pPr lvl="1"/>
            <a:r>
              <a:rPr lang="ko-KR" altLang="en-US" b="0" dirty="0" smtClean="0"/>
              <a:t>웹 브라우저가 </a:t>
            </a:r>
            <a:r>
              <a:rPr lang="ko-KR" altLang="en-US" b="0" dirty="0"/>
              <a:t>전송한 </a:t>
            </a:r>
            <a:r>
              <a:rPr lang="en-US" altLang="ko-KR" b="0" dirty="0"/>
              <a:t>multipart/form-data </a:t>
            </a:r>
            <a:r>
              <a:rPr lang="ko-KR" altLang="en-US" b="0" dirty="0"/>
              <a:t>유형과 </a:t>
            </a:r>
            <a:r>
              <a:rPr lang="en-US" altLang="ko-KR" b="0" dirty="0"/>
              <a:t>POST </a:t>
            </a:r>
            <a:r>
              <a:rPr lang="ko-KR" altLang="en-US" b="0" dirty="0"/>
              <a:t>방식의 요청 파라미터 등을 분석한 </a:t>
            </a:r>
            <a:r>
              <a:rPr lang="ko-KR" altLang="en-US" b="0" dirty="0" smtClean="0"/>
              <a:t>후 일반 </a:t>
            </a:r>
            <a:r>
              <a:rPr lang="ko-KR" altLang="en-US" b="0" dirty="0"/>
              <a:t>데이터와 파일 데이터를 구분하여 파일 데이터에 </a:t>
            </a:r>
            <a:r>
              <a:rPr lang="ko-KR" altLang="en-US" b="0" dirty="0" smtClean="0"/>
              <a:t>접근</a:t>
            </a:r>
            <a:r>
              <a:rPr lang="en-US" altLang="ko-KR" b="0" dirty="0" smtClean="0"/>
              <a:t> </a:t>
            </a:r>
          </a:p>
          <a:p>
            <a:pPr lvl="1"/>
            <a:r>
              <a:rPr lang="ko-KR" altLang="en-US" b="0" dirty="0" smtClean="0"/>
              <a:t>한글 </a:t>
            </a:r>
            <a:r>
              <a:rPr lang="ko-KR" altLang="en-US" b="0" dirty="0"/>
              <a:t>인코딩 값을 </a:t>
            </a:r>
            <a:r>
              <a:rPr lang="ko-KR" altLang="en-US" b="0" dirty="0" smtClean="0"/>
              <a:t>얻기 쉽고</a:t>
            </a:r>
            <a:r>
              <a:rPr lang="en-US" altLang="ko-KR" b="0" dirty="0"/>
              <a:t>, </a:t>
            </a:r>
            <a:r>
              <a:rPr lang="ko-KR" altLang="en-US" b="0" dirty="0"/>
              <a:t>서버의 파일 저장 폴더에 동일한 파일명이 있으면 파일명을 자동으로 </a:t>
            </a:r>
            <a:r>
              <a:rPr lang="ko-KR" altLang="en-US" b="0" dirty="0" smtClean="0"/>
              <a:t>변경</a:t>
            </a:r>
            <a:endParaRPr lang="en-US" altLang="ko-KR" b="0" dirty="0"/>
          </a:p>
          <a:p>
            <a:pPr lvl="1"/>
            <a:r>
              <a:rPr lang="ko-KR" altLang="en-US" b="0" dirty="0" smtClean="0"/>
              <a:t>오픈 </a:t>
            </a:r>
            <a:r>
              <a:rPr lang="ko-KR" altLang="en-US" b="0" dirty="0"/>
              <a:t>라이브러리 </a:t>
            </a:r>
            <a:r>
              <a:rPr lang="en-US" altLang="ko-KR" b="0" dirty="0"/>
              <a:t>cos.jar</a:t>
            </a:r>
            <a:r>
              <a:rPr lang="ko-KR" altLang="en-US" b="0" dirty="0"/>
              <a:t>를 </a:t>
            </a:r>
            <a:r>
              <a:rPr lang="ko-KR" altLang="en-US" b="0" dirty="0" smtClean="0"/>
              <a:t>배포 </a:t>
            </a:r>
            <a:r>
              <a:rPr lang="ko-KR" altLang="en-US" b="0" dirty="0"/>
              <a:t>사이트에서 직접 </a:t>
            </a:r>
            <a:r>
              <a:rPr lang="ko-KR" altLang="en-US" b="0" dirty="0" err="1"/>
              <a:t>다운로드해서</a:t>
            </a:r>
            <a:r>
              <a:rPr lang="ko-KR" altLang="en-US" b="0" dirty="0"/>
              <a:t>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배포 </a:t>
            </a:r>
            <a:r>
              <a:rPr lang="ko-KR" altLang="en-US" b="0" dirty="0"/>
              <a:t>사이트</a:t>
            </a:r>
            <a:r>
              <a:rPr lang="en-US" altLang="ko-KR" b="0" dirty="0"/>
              <a:t>: http://servlets.com/cos/</a:t>
            </a:r>
          </a:p>
          <a:p>
            <a:pPr lvl="2"/>
            <a:r>
              <a:rPr lang="ko-KR" altLang="en-US" b="0" dirty="0" smtClean="0"/>
              <a:t>다운로드 </a:t>
            </a:r>
            <a:r>
              <a:rPr lang="ko-KR" altLang="en-US" b="0" dirty="0"/>
              <a:t>파일</a:t>
            </a:r>
            <a:r>
              <a:rPr lang="en-US" altLang="ko-KR" b="0" dirty="0"/>
              <a:t>: cos-26Dec2008.zip</a:t>
            </a:r>
            <a:endParaRPr lang="ko-KR" altLang="en-US" dirty="0"/>
          </a:p>
          <a:p>
            <a:pPr lvl="2"/>
            <a:r>
              <a:rPr lang="en-US" altLang="ko-KR" b="0" dirty="0" smtClean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속성을 사용하여 패키지 </a:t>
            </a:r>
            <a:r>
              <a:rPr lang="en-US" altLang="ko-KR" b="0" dirty="0" smtClean="0"/>
              <a:t>com.oreilly.servlet</a:t>
            </a:r>
            <a:r>
              <a:rPr lang="en-US" altLang="ko-KR" b="0" dirty="0"/>
              <a:t>.*</a:t>
            </a:r>
            <a:r>
              <a:rPr lang="ko-KR" altLang="en-US" b="0" dirty="0"/>
              <a:t>을 </a:t>
            </a:r>
            <a:r>
              <a:rPr lang="ko-KR" altLang="en-US" b="0" dirty="0" smtClean="0"/>
              <a:t>설정</a:t>
            </a:r>
            <a:endParaRPr lang="en-US" altLang="ko-KR" b="0" dirty="0" smtClean="0"/>
          </a:p>
          <a:p>
            <a:pPr lvl="2"/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77BFA15-4F00-434A-8D88-158527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3DA89A7-7FD5-498F-B45C-3C32C66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0" y="4725144"/>
            <a:ext cx="7992888" cy="177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0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EBC583C-67A5-4F94-B5C8-C8C535E357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MultipartRequest</a:t>
            </a:r>
            <a:r>
              <a:rPr lang="en-US" altLang="ko-KR" dirty="0"/>
              <a:t> </a:t>
            </a:r>
            <a:r>
              <a:rPr lang="ko-KR" altLang="en-US" dirty="0"/>
              <a:t>클래스 생성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 err="1"/>
              <a:t>MultipartRequest</a:t>
            </a:r>
            <a:r>
              <a:rPr lang="en-US" altLang="ko-KR" b="0" dirty="0"/>
              <a:t> </a:t>
            </a:r>
            <a:r>
              <a:rPr lang="ko-KR" altLang="en-US" b="0" dirty="0"/>
              <a:t>생성자의 매개변수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DC804F3-B35F-4EC6-B315-3FB56968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D41F7F0-EA2C-47F1-95F9-55B38F49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9" y="1412776"/>
            <a:ext cx="8229600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248782-33B0-44B8-8C6A-1F3BE109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1" y="3861048"/>
            <a:ext cx="8064896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CEF8D1C7-22B8-44EE-8767-EDE033EE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MultipartRequest</a:t>
            </a:r>
            <a:r>
              <a:rPr lang="ko-KR" altLang="en-US" dirty="0"/>
              <a:t>를 이용한 파일 업로드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23528" y="1052736"/>
            <a:ext cx="8324850" cy="2592288"/>
            <a:chOff x="395536" y="980728"/>
            <a:chExt cx="8324850" cy="259228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015072-2D50-4CBA-BDFD-D33CC295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2591941"/>
              <a:ext cx="8324850" cy="98107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2CA419D4-5609-43F0-80BC-E9192717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980728"/>
              <a:ext cx="82677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1558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61</TotalTime>
  <Words>757</Words>
  <Application>Microsoft Office PowerPoint</Application>
  <PresentationFormat>화면 슬라이드 쇼(4:3)</PresentationFormat>
  <Paragraphs>126</Paragraphs>
  <Slides>40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1_마스터</vt:lpstr>
      <vt:lpstr>파일 업로드</vt:lpstr>
      <vt:lpstr>PowerPoint 프레젠테이션</vt:lpstr>
      <vt:lpstr>1. 파일 업로드의 개요</vt:lpstr>
      <vt:lpstr>1. 파일 업로드의 개요</vt:lpstr>
      <vt:lpstr>1. 파일 업로드의 개요</vt:lpstr>
      <vt:lpstr>1. 파일 업로드의 개요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2. MultipartRequest를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3. Commons-FileUpload를 이용한 파일 업로드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4. [웹 쇼핑몰] 상품 이미지 등록하기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Kang Eun Hee</cp:lastModifiedBy>
  <cp:revision>313</cp:revision>
  <dcterms:created xsi:type="dcterms:W3CDTF">2011-01-05T15:14:06Z</dcterms:created>
  <dcterms:modified xsi:type="dcterms:W3CDTF">2018-11-20T08:28:09Z</dcterms:modified>
</cp:coreProperties>
</file>