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3"/>
  </p:notesMasterIdLst>
  <p:handoutMasterIdLst>
    <p:handoutMasterId r:id="rId44"/>
  </p:handoutMasterIdLst>
  <p:sldIdLst>
    <p:sldId id="256" r:id="rId2"/>
    <p:sldId id="877" r:id="rId3"/>
    <p:sldId id="878" r:id="rId4"/>
    <p:sldId id="880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2" r:id="rId37"/>
    <p:sldId id="913" r:id="rId38"/>
    <p:sldId id="914" r:id="rId39"/>
    <p:sldId id="915" r:id="rId40"/>
    <p:sldId id="916" r:id="rId41"/>
    <p:sldId id="275" r:id="rId4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7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2018-11-06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10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시큐리티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82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auth</a:t>
            </a:r>
            <a:r>
              <a:rPr lang="en-US" altLang="ko-KR" dirty="0"/>
              <a:t>-constraint&gt; </a:t>
            </a:r>
            <a:r>
              <a:rPr lang="ko-KR" altLang="en-US" dirty="0"/>
              <a:t>요소</a:t>
            </a:r>
          </a:p>
          <a:p>
            <a:pPr lvl="1"/>
            <a:r>
              <a:rPr lang="ko-KR" altLang="en-US" b="0" dirty="0"/>
              <a:t>권한이 부여된 사용자만이 웹 자원에 접근할 수 있도록 이름을 설정하는 요소로 형식은 다음</a:t>
            </a:r>
          </a:p>
          <a:p>
            <a:pPr lvl="1"/>
            <a:r>
              <a:rPr lang="ko-KR" altLang="en-US" b="0" dirty="0"/>
              <a:t>과 같습니다</a:t>
            </a:r>
            <a:r>
              <a:rPr lang="en-US" altLang="ko-KR" b="0" dirty="0"/>
              <a:t>. 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요소에는 </a:t>
            </a:r>
            <a:r>
              <a:rPr lang="en-US" altLang="ko-KR" b="0" dirty="0"/>
              <a:t>&lt;web-resource-collection&gt; </a:t>
            </a:r>
            <a:r>
              <a:rPr lang="ko-KR" altLang="en-US" b="0" dirty="0"/>
              <a:t>요소의 </a:t>
            </a:r>
            <a:r>
              <a:rPr lang="en-US" altLang="ko-KR" b="0" dirty="0"/>
              <a:t>&lt;</a:t>
            </a:r>
            <a:r>
              <a:rPr lang="en-US" altLang="ko-KR" b="0" dirty="0" err="1"/>
              <a:t>urlpattern</a:t>
            </a:r>
            <a:r>
              <a:rPr lang="en-US" altLang="ko-KR" b="0" dirty="0"/>
              <a:t>&gt;</a:t>
            </a:r>
          </a:p>
          <a:p>
            <a:pPr lvl="1"/>
            <a:r>
              <a:rPr lang="ko-KR" altLang="en-US" b="0" dirty="0"/>
              <a:t>과 </a:t>
            </a:r>
            <a:r>
              <a:rPr lang="en-US" altLang="ko-KR" b="0" dirty="0"/>
              <a:t>&lt;http-method&gt;</a:t>
            </a:r>
            <a:r>
              <a:rPr lang="ko-KR" altLang="en-US" b="0" dirty="0"/>
              <a:t>에 설정된 경로에 접근할 수 있는 권한이 부여된 사용자의 이름을</a:t>
            </a:r>
          </a:p>
          <a:p>
            <a:pPr lvl="1"/>
            <a:r>
              <a:rPr lang="ko-KR" altLang="en-US" b="0" dirty="0"/>
              <a:t>지정합니다</a:t>
            </a:r>
            <a:r>
              <a:rPr lang="en-US" altLang="ko-KR" b="0" dirty="0"/>
              <a:t>. 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요소를 생략하면 웹 서버는 사용자 인증을 요구하지 않고 사용</a:t>
            </a:r>
          </a:p>
          <a:p>
            <a:pPr lvl="1"/>
            <a:r>
              <a:rPr lang="ko-KR" altLang="en-US" b="0" dirty="0"/>
              <a:t>자의 요청을 승인합니다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653136"/>
            <a:ext cx="8267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7544" y="1124744"/>
            <a:ext cx="8353425" cy="19621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3" y="3933056"/>
            <a:ext cx="8277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4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user-data-constraint&gt;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클라이언트와 </a:t>
            </a:r>
            <a:r>
              <a:rPr lang="ko-KR" altLang="en-US" b="0" dirty="0"/>
              <a:t>서버 간에 데이터를 전송할 때 데이터를 </a:t>
            </a:r>
            <a:r>
              <a:rPr lang="ko-KR" altLang="en-US" b="0" dirty="0" smtClean="0"/>
              <a:t>보호하는 방법을 </a:t>
            </a:r>
            <a:r>
              <a:rPr lang="ko-KR" altLang="en-US" b="0" dirty="0"/>
              <a:t>설정하는 </a:t>
            </a:r>
            <a:r>
              <a:rPr lang="ko-KR" altLang="en-US" b="0" dirty="0" smtClean="0"/>
              <a:t>요소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17879"/>
            <a:ext cx="8267700" cy="123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29134"/>
            <a:ext cx="69056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0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2" y="931818"/>
            <a:ext cx="8315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3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인증 </a:t>
            </a:r>
            <a:r>
              <a:rPr lang="ko-KR" altLang="en-US" b="0" dirty="0"/>
              <a:t>처리를 위한 로그인 페이지나 오류 페이지를 호출하는 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인증 관련 내용을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8286750" cy="1847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53056"/>
            <a:ext cx="5867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애플리케이션의 인증 처리 기법을 설정하는 </a:t>
            </a:r>
            <a:r>
              <a:rPr lang="ko-KR" altLang="en-US" b="0" dirty="0" smtClean="0"/>
              <a:t>요소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인증 </a:t>
            </a:r>
            <a:r>
              <a:rPr lang="ko-KR" altLang="en-US" b="0" dirty="0"/>
              <a:t>처리 기법은 </a:t>
            </a:r>
            <a:r>
              <a:rPr lang="en-US" altLang="ko-KR" b="0" dirty="0"/>
              <a:t>BASIC, DIGEST, FORM, CLIENT-CERT </a:t>
            </a:r>
            <a:r>
              <a:rPr lang="ko-KR" altLang="en-US" b="0" dirty="0"/>
              <a:t>등으로 이 중 </a:t>
            </a:r>
            <a:r>
              <a:rPr lang="ko-KR" altLang="en-US" b="0" dirty="0" smtClean="0"/>
              <a:t>하나를 </a:t>
            </a:r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요소에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4" y="2772060"/>
            <a:ext cx="7825308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4" y="3573016"/>
            <a:ext cx="7769299" cy="27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8411" y="3068960"/>
            <a:ext cx="82772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" y="1052736"/>
            <a:ext cx="8286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1" y="1052736"/>
            <a:ext cx="3990975" cy="187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0" y="3501008"/>
            <a:ext cx="83153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realm-name&gt;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기본 </a:t>
            </a:r>
            <a:r>
              <a:rPr lang="ko-KR" altLang="en-US" b="0" dirty="0"/>
              <a:t>인증의 영역 이름을 설정하는 </a:t>
            </a:r>
            <a:r>
              <a:rPr lang="ko-KR" altLang="en-US" b="0" dirty="0" smtClean="0"/>
              <a:t>요소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요소에 설정된 영역 이름은 대개 웹 브라우저의 로그인 대화상자에 </a:t>
            </a:r>
            <a:r>
              <a:rPr lang="ko-KR" altLang="en-US" b="0" dirty="0" smtClean="0"/>
              <a:t>표시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&lt;realm-name</a:t>
            </a:r>
            <a:r>
              <a:rPr lang="en-US" altLang="ko-KR" b="0" dirty="0"/>
              <a:t>&gt; </a:t>
            </a:r>
            <a:r>
              <a:rPr lang="ko-KR" altLang="en-US" b="0" dirty="0"/>
              <a:t>요소는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인증이나 다른 인증 방법에 필요하지 않기 때문에 </a:t>
            </a:r>
            <a:r>
              <a:rPr lang="ko-KR" altLang="en-US" b="0" dirty="0" smtClean="0"/>
              <a:t>아무런 </a:t>
            </a:r>
            <a:r>
              <a:rPr lang="ko-KR" altLang="en-US" b="0" dirty="0"/>
              <a:t>영향을 미치지 않지만</a:t>
            </a:r>
            <a:r>
              <a:rPr lang="en-US" altLang="ko-KR" b="0" dirty="0"/>
              <a:t>, &lt;login-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요소에 대한 설명 속성이 없으므로 데이터를 </a:t>
            </a:r>
            <a:r>
              <a:rPr lang="ko-KR" altLang="en-US" b="0" dirty="0" smtClean="0"/>
              <a:t>문서화하는 </a:t>
            </a:r>
            <a:r>
              <a:rPr lang="ko-KR" altLang="en-US" b="0" dirty="0"/>
              <a:t>데 일반적으로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4" y="3861048"/>
            <a:ext cx="83153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9" y="4768158"/>
            <a:ext cx="8382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프로그래밍적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시큐리티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등록 </a:t>
            </a:r>
            <a:r>
              <a:rPr lang="ko-KR" altLang="en-US" b="1" dirty="0" smtClean="0">
                <a:latin typeface="맑은 고딕" panose="020B0503020000020004" pitchFamily="50" charset="-127"/>
              </a:rPr>
              <a:t>페이지의 보안 처리하기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6" y="4293096"/>
            <a:ext cx="79248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form-login-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인증 </a:t>
            </a:r>
            <a:r>
              <a:rPr lang="ko-KR" altLang="en-US" b="0" dirty="0"/>
              <a:t>처리를 위한 로그인 및 오류 페이지를 설정하는 </a:t>
            </a:r>
            <a:r>
              <a:rPr lang="ko-KR" altLang="en-US" b="0" dirty="0" smtClean="0"/>
              <a:t>요소</a:t>
            </a:r>
            <a:endParaRPr lang="ko-KR" altLang="en-US" b="0" dirty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요소가 </a:t>
            </a:r>
            <a:r>
              <a:rPr lang="en-US" altLang="ko-KR" b="0" dirty="0"/>
              <a:t>FORM </a:t>
            </a:r>
            <a:r>
              <a:rPr lang="ko-KR" altLang="en-US" b="0" dirty="0"/>
              <a:t>기반 </a:t>
            </a:r>
            <a:r>
              <a:rPr lang="ko-KR" altLang="en-US" b="0" dirty="0" smtClean="0"/>
              <a:t>인</a:t>
            </a:r>
            <a:r>
              <a:rPr lang="ko-KR" altLang="en-US" b="0" dirty="0"/>
              <a:t>증 처리 기법으로 설정되었을 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/>
              <a:t>form-</a:t>
            </a:r>
            <a:r>
              <a:rPr lang="en-US" altLang="ko-KR" b="0" dirty="0" err="1"/>
              <a:t>loginpage</a:t>
            </a:r>
            <a:r>
              <a:rPr lang="en-US" altLang="ko-KR" b="0" dirty="0" smtClean="0"/>
              <a:t>&gt;, &lt;</a:t>
            </a:r>
            <a:r>
              <a:rPr lang="en-US" altLang="ko-KR" b="0" dirty="0"/>
              <a:t>form-error-page&gt; </a:t>
            </a:r>
            <a:r>
              <a:rPr lang="ko-KR" altLang="en-US" b="0" dirty="0"/>
              <a:t>등의 하위 요소로 구성됩니다</a:t>
            </a:r>
            <a:r>
              <a:rPr lang="en-US" altLang="ko-KR" b="0" dirty="0"/>
              <a:t>. </a:t>
            </a:r>
            <a:r>
              <a:rPr lang="ko-KR" altLang="en-US" b="0" dirty="0"/>
              <a:t>로그인 및 오류 페이지의 </a:t>
            </a:r>
            <a:r>
              <a:rPr lang="ko-KR" altLang="en-US" b="0" dirty="0" smtClean="0"/>
              <a:t>경로는 웹 </a:t>
            </a:r>
            <a:r>
              <a:rPr lang="ko-KR" altLang="en-US" b="0" dirty="0"/>
              <a:t>애플리케이션 이름</a:t>
            </a:r>
            <a:r>
              <a:rPr lang="en-US" altLang="ko-KR" b="0" dirty="0"/>
              <a:t>(</a:t>
            </a:r>
            <a:r>
              <a:rPr lang="ko-KR" altLang="en-US" b="0" dirty="0" err="1"/>
              <a:t>이클립스에서</a:t>
            </a:r>
            <a:r>
              <a:rPr lang="ko-KR" altLang="en-US" b="0" dirty="0"/>
              <a:t> 프로젝트 이름에 해당됨</a:t>
            </a:r>
            <a:r>
              <a:rPr lang="en-US" altLang="ko-KR" b="0" dirty="0"/>
              <a:t>)</a:t>
            </a:r>
            <a:r>
              <a:rPr lang="ko-KR" altLang="en-US" b="0" dirty="0"/>
              <a:t>을 기준으로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01008"/>
            <a:ext cx="8258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5314950" cy="153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6" y="3068960"/>
            <a:ext cx="8334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1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7" y="964398"/>
            <a:ext cx="818197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9" y="1774808"/>
            <a:ext cx="8467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2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19664"/>
            <a:ext cx="8420100" cy="53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9918" y="980728"/>
            <a:ext cx="8353425" cy="364807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77072"/>
            <a:ext cx="3629026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81" y="5157192"/>
            <a:ext cx="2904762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3902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08875"/>
            <a:ext cx="7724155" cy="49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5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980728"/>
            <a:ext cx="834390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471503"/>
            <a:ext cx="2638095" cy="190476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365104"/>
            <a:ext cx="3009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80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633537"/>
            <a:ext cx="8315325" cy="359092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204864"/>
            <a:ext cx="3009524" cy="1142857"/>
          </a:xfrm>
        </p:spPr>
      </p:pic>
    </p:spTree>
    <p:extLst>
      <p:ext uri="{BB962C8B-B14F-4D97-AF65-F5344CB8AC3E}">
        <p14:creationId xmlns:p14="http://schemas.microsoft.com/office/powerpoint/2010/main" val="1556155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en-US" altLang="ko-KR" dirty="0"/>
              <a:t>(programmatic security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애플리케이션의 보안을 위해 코드를 </a:t>
            </a:r>
            <a:r>
              <a:rPr lang="ko-KR" altLang="en-US" b="0" dirty="0" smtClean="0"/>
              <a:t>작성하여 </a:t>
            </a:r>
            <a:r>
              <a:rPr lang="ko-KR" altLang="en-US" b="0" dirty="0"/>
              <a:t>사용자의 권한 부여를 처리하는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선언적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보안으로 충분하지 </a:t>
            </a:r>
            <a:r>
              <a:rPr lang="ko-KR" altLang="en-US" b="0" dirty="0" err="1" smtClean="0"/>
              <a:t>않을때</a:t>
            </a:r>
            <a:r>
              <a:rPr lang="ko-KR" altLang="en-US" b="0" dirty="0" smtClean="0"/>
              <a:t>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사용하여 사용자를 승인하는 </a:t>
            </a:r>
            <a:r>
              <a:rPr lang="ko-KR" altLang="en-US" b="0" dirty="0" smtClean="0"/>
              <a:t>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96952"/>
            <a:ext cx="8334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9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8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시큐리티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허가된 </a:t>
            </a:r>
            <a:r>
              <a:rPr lang="ko-KR" altLang="en-US" b="0" dirty="0"/>
              <a:t>사용자만이 특정 웹 페이지에 접근할 수 있도록 제한하는 보안 </a:t>
            </a:r>
            <a:r>
              <a:rPr lang="ko-KR" altLang="en-US" b="0" dirty="0" smtClean="0"/>
              <a:t>기능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권한이 없는 데이터에 접근하는 것을 막거나 웹 공격자가 </a:t>
            </a:r>
            <a:r>
              <a:rPr lang="ko-KR" altLang="en-US" b="0" dirty="0" smtClean="0"/>
              <a:t>전송데이터를 </a:t>
            </a:r>
            <a:r>
              <a:rPr lang="ko-KR" altLang="en-US" b="0" dirty="0"/>
              <a:t>중간에 가로채는 것을 방지하는 등 중요한 </a:t>
            </a:r>
            <a:r>
              <a:rPr lang="ko-KR" altLang="en-US" b="0" dirty="0" smtClean="0"/>
              <a:t>역할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인증</a:t>
            </a:r>
            <a:r>
              <a:rPr lang="en-US" altLang="ko-KR" dirty="0" smtClean="0"/>
              <a:t>(authentication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웹 브라우저를 사용하여 웹 페이지에 접근할 때 </a:t>
            </a:r>
            <a:r>
              <a:rPr lang="en-US" altLang="ko-KR" dirty="0"/>
              <a:t>JSP </a:t>
            </a:r>
            <a:r>
              <a:rPr lang="ko-KR" altLang="en-US" dirty="0"/>
              <a:t>컨테이너는 요청된 페이지에 보안 제약이 있는지 확인하고 사용자에게 </a:t>
            </a:r>
            <a:r>
              <a:rPr lang="ko-KR" altLang="en-US" dirty="0" smtClean="0"/>
              <a:t>사용자의 </a:t>
            </a:r>
            <a:r>
              <a:rPr lang="ko-KR" altLang="en-US" dirty="0"/>
              <a:t>이름과 암호를 확인하여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 </a:t>
            </a:r>
            <a:r>
              <a:rPr lang="ko-KR" altLang="en-US" dirty="0"/>
              <a:t>부여</a:t>
            </a:r>
            <a:r>
              <a:rPr lang="en-US" altLang="ko-KR" dirty="0"/>
              <a:t>(authorization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특정 사용자가 해당 페이지에 접근할 수 있는지 확인하여 </a:t>
            </a:r>
            <a:r>
              <a:rPr lang="ko-KR" altLang="en-US" dirty="0" smtClean="0"/>
              <a:t>승인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04" y="5229200"/>
            <a:ext cx="7643192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866"/>
            <a:ext cx="8191500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4" y="1461214"/>
            <a:ext cx="8191500" cy="52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9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dirty="0"/>
              <a:t>프로그래밍적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0525" y="931818"/>
            <a:ext cx="8285931" cy="5450066"/>
            <a:chOff x="390525" y="836712"/>
            <a:chExt cx="8362950" cy="581010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2446293"/>
              <a:ext cx="8362950" cy="42005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153" y="836712"/>
              <a:ext cx="8315325" cy="1933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42" y="2441657"/>
            <a:ext cx="2904762" cy="190476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55" y="4411651"/>
            <a:ext cx="34385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38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b="0" dirty="0"/>
              <a:t> </a:t>
            </a:r>
            <a:r>
              <a:rPr lang="en-US" altLang="ko-KR" b="0" dirty="0" smtClean="0"/>
              <a:t>[</a:t>
            </a:r>
            <a:r>
              <a:rPr lang="ko-KR" altLang="en-US" b="0" dirty="0" smtClean="0"/>
              <a:t>웹 쇼핑몰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상품 </a:t>
            </a:r>
            <a:r>
              <a:rPr lang="ko-KR" altLang="en-US" b="0" dirty="0"/>
              <a:t>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40768"/>
            <a:ext cx="80962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3" y="3897052"/>
            <a:ext cx="3224154" cy="2243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32856"/>
            <a:ext cx="4404871" cy="3528392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7" y="1844824"/>
            <a:ext cx="3224154" cy="1919623"/>
          </a:xfrm>
        </p:spPr>
      </p:pic>
    </p:spTree>
    <p:extLst>
      <p:ext uri="{BB962C8B-B14F-4D97-AF65-F5344CB8AC3E}">
        <p14:creationId xmlns:p14="http://schemas.microsoft.com/office/powerpoint/2010/main" val="121387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 smtClean="0"/>
          </a:p>
          <a:p>
            <a:endParaRPr lang="en-US" altLang="ko-KR" b="0" dirty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서버에 사용자와 역할 설정하기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52736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341431"/>
            <a:ext cx="8410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5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23875" y="1340768"/>
            <a:ext cx="7262813" cy="5363716"/>
            <a:chOff x="410394" y="55354"/>
            <a:chExt cx="8391525" cy="85933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55354"/>
              <a:ext cx="8334375" cy="347434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394" y="3429000"/>
              <a:ext cx="8391525" cy="521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894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로그인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00075" y="1196752"/>
            <a:ext cx="7356301" cy="5328592"/>
            <a:chOff x="414337" y="1412776"/>
            <a:chExt cx="8315325" cy="785772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1412776"/>
              <a:ext cx="8315325" cy="1276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2564904"/>
              <a:ext cx="7505700" cy="670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471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6649" y="931818"/>
            <a:ext cx="8017759" cy="5715000"/>
            <a:chOff x="197410" y="284243"/>
            <a:chExt cx="8296275" cy="66772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10" y="4885019"/>
              <a:ext cx="8296275" cy="20764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960" y="284243"/>
              <a:ext cx="8086725" cy="494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987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로그인 인증 실패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353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3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b="0" dirty="0"/>
              <a:t>로그아웃 페이지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9" y="1052736"/>
            <a:ext cx="8191500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04812" y="2354373"/>
            <a:ext cx="8315325" cy="2533917"/>
            <a:chOff x="404812" y="2354373"/>
            <a:chExt cx="8315325" cy="25339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62" y="2354373"/>
              <a:ext cx="8296275" cy="1238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12" y="3583365"/>
              <a:ext cx="8315325" cy="1304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3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서버에 역할과 사용자 </a:t>
            </a:r>
            <a:r>
              <a:rPr lang="ko-KR" altLang="en-US" dirty="0" smtClean="0"/>
              <a:t>구성하기</a:t>
            </a:r>
            <a:endParaRPr lang="en-US" altLang="ko-KR" dirty="0" smtClean="0"/>
          </a:p>
          <a:p>
            <a:pPr lvl="1"/>
            <a:r>
              <a:rPr lang="en-US" altLang="ko-KR" b="0" dirty="0"/>
              <a:t>/</a:t>
            </a:r>
            <a:r>
              <a:rPr lang="ko-KR" altLang="en-US" b="0" dirty="0"/>
              <a:t>설치된 </a:t>
            </a:r>
            <a:r>
              <a:rPr lang="ko-KR" altLang="en-US" b="0" dirty="0" err="1"/>
              <a:t>톰캣의</a:t>
            </a:r>
            <a:r>
              <a:rPr lang="ko-KR" altLang="en-US" b="0" dirty="0"/>
              <a:t> 루트</a:t>
            </a:r>
            <a:r>
              <a:rPr lang="en-US" altLang="ko-KR" b="0" dirty="0"/>
              <a:t>/</a:t>
            </a:r>
            <a:r>
              <a:rPr lang="en-US" altLang="ko-KR" b="0" dirty="0" err="1"/>
              <a:t>conf</a:t>
            </a:r>
            <a:r>
              <a:rPr lang="en-US" altLang="ko-KR" b="0" dirty="0"/>
              <a:t>/ </a:t>
            </a:r>
            <a:r>
              <a:rPr lang="ko-KR" altLang="en-US" b="0" dirty="0"/>
              <a:t>폴더 </a:t>
            </a:r>
            <a:r>
              <a:rPr lang="ko-KR" altLang="en-US" b="0" dirty="0" smtClean="0"/>
              <a:t>내의 </a:t>
            </a:r>
            <a:r>
              <a:rPr lang="en-US" altLang="ko-KR" b="0" dirty="0"/>
              <a:t>tomcat-users.xml </a:t>
            </a:r>
            <a:r>
              <a:rPr lang="ko-KR" altLang="en-US" b="0" dirty="0" smtClean="0"/>
              <a:t>파일</a:t>
            </a:r>
            <a:endParaRPr lang="en-US" altLang="ko-KR" b="0" dirty="0" smtClean="0"/>
          </a:p>
          <a:p>
            <a:pPr lvl="2"/>
            <a:r>
              <a:rPr lang="en-US" altLang="ko-KR" b="0" dirty="0"/>
              <a:t>2</a:t>
            </a:r>
            <a:r>
              <a:rPr lang="ko-KR" altLang="en-US" b="0" dirty="0"/>
              <a:t>개의 역할 ❶ </a:t>
            </a:r>
            <a:r>
              <a:rPr lang="en-US" altLang="ko-KR" b="0" dirty="0"/>
              <a:t>tomcat, </a:t>
            </a:r>
            <a:r>
              <a:rPr lang="ko-KR" altLang="en-US" b="0" dirty="0"/>
              <a:t>❷ </a:t>
            </a:r>
            <a:r>
              <a:rPr lang="en-US" altLang="ko-KR" b="0" dirty="0" smtClean="0"/>
              <a:t>role1</a:t>
            </a:r>
            <a:r>
              <a:rPr lang="ko-KR" altLang="en-US" b="0" dirty="0" smtClean="0"/>
              <a:t>을 </a:t>
            </a:r>
            <a:r>
              <a:rPr lang="ko-KR" altLang="en-US" b="0" dirty="0"/>
              <a:t>가지고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3</a:t>
            </a:r>
            <a:r>
              <a:rPr lang="ko-KR" altLang="en-US" b="0" dirty="0"/>
              <a:t>개의 사용자 ❸ </a:t>
            </a:r>
            <a:r>
              <a:rPr lang="en-US" altLang="ko-KR" b="0" dirty="0"/>
              <a:t>tomcat, </a:t>
            </a:r>
            <a:r>
              <a:rPr lang="ko-KR" altLang="en-US" b="0" dirty="0"/>
              <a:t>❹ </a:t>
            </a:r>
            <a:r>
              <a:rPr lang="en-US" altLang="ko-KR" b="0" dirty="0"/>
              <a:t>both, </a:t>
            </a:r>
            <a:r>
              <a:rPr lang="ko-KR" altLang="en-US" b="0" dirty="0"/>
              <a:t>❺ </a:t>
            </a:r>
            <a:r>
              <a:rPr lang="en-US" altLang="ko-KR" b="0" dirty="0"/>
              <a:t>role1</a:t>
            </a:r>
            <a:r>
              <a:rPr lang="ko-KR" altLang="en-US" b="0" dirty="0"/>
              <a:t>이 서로 다른 역할에 </a:t>
            </a:r>
            <a:r>
              <a:rPr lang="ko-KR" altLang="en-US" b="0" dirty="0" err="1" smtClean="0"/>
              <a:t>매핑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794551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웹 쇼핑몰</a:t>
            </a:r>
            <a:r>
              <a:rPr lang="en-US" altLang="ko-KR" b="0" dirty="0"/>
              <a:t>] </a:t>
            </a:r>
            <a:r>
              <a:rPr lang="ko-KR" altLang="en-US" b="0" dirty="0"/>
              <a:t>상품 등록 페이지의 보안 처리하기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68760"/>
            <a:ext cx="8324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1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05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4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en-US" altLang="ko-KR" dirty="0"/>
              <a:t>(declarative security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</a:t>
            </a:r>
            <a:r>
              <a:rPr lang="ko-KR" altLang="en-US" b="0" dirty="0" smtClean="0"/>
              <a:t>보안 구성을 </a:t>
            </a:r>
            <a:r>
              <a:rPr lang="ko-KR" altLang="en-US" b="0" dirty="0"/>
              <a:t>작성하여 수행하는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애플리케이션의 보안을 달성하기 위해 별도의 </a:t>
            </a:r>
            <a:r>
              <a:rPr lang="ko-KR" altLang="en-US" b="0" dirty="0" smtClean="0"/>
              <a:t>코드를 </a:t>
            </a:r>
            <a:r>
              <a:rPr lang="ko-KR" altLang="en-US" b="0" dirty="0"/>
              <a:t>작성할 필요 없이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사용자가 웹 페이지에 접근할 </a:t>
            </a:r>
            <a:r>
              <a:rPr lang="ko-KR" altLang="en-US" b="0" dirty="0" smtClean="0"/>
              <a:t>수 있게 함</a:t>
            </a:r>
            <a:r>
              <a:rPr lang="en-US" altLang="ko-KR" b="0" dirty="0" smtClean="0"/>
              <a:t>. </a:t>
            </a:r>
          </a:p>
          <a:p>
            <a:pPr lvl="2"/>
            <a:r>
              <a:rPr lang="en-US" altLang="ko-KR" b="0" dirty="0" smtClean="0"/>
              <a:t>web.xml </a:t>
            </a:r>
            <a:r>
              <a:rPr lang="ko-KR" altLang="en-US" b="0" dirty="0"/>
              <a:t>파일에는 보안 역할</a:t>
            </a:r>
            <a:r>
              <a:rPr lang="en-US" altLang="ko-KR" b="0" dirty="0"/>
              <a:t>, </a:t>
            </a:r>
            <a:r>
              <a:rPr lang="ko-KR" altLang="en-US" b="0" dirty="0"/>
              <a:t>보안 제약 사항</a:t>
            </a:r>
            <a:r>
              <a:rPr lang="en-US" altLang="ko-KR" b="0" dirty="0"/>
              <a:t>, </a:t>
            </a:r>
            <a:r>
              <a:rPr lang="ko-KR" altLang="en-US" b="0" dirty="0"/>
              <a:t>인증 처리 등을 설정하여 </a:t>
            </a:r>
            <a:r>
              <a:rPr lang="ko-KR" altLang="en-US" b="0" dirty="0" smtClean="0"/>
              <a:t>보안을 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06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역할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b="0" dirty="0"/>
              <a:t>&lt;security-role&gt;</a:t>
            </a:r>
            <a:r>
              <a:rPr lang="ko-KR" altLang="en-US" b="0" dirty="0"/>
              <a:t>은 웹 애플리케이션에 사용하는 역할을 나열하는 </a:t>
            </a:r>
            <a:r>
              <a:rPr lang="ko-KR" altLang="en-US" b="0" dirty="0" smtClean="0"/>
              <a:t>요소</a:t>
            </a:r>
            <a:endParaRPr lang="en-US" altLang="ko-KR" b="0" dirty="0" smtClean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88716"/>
            <a:ext cx="8248650" cy="1200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7" y="3573016"/>
            <a:ext cx="8324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사용자의 </a:t>
            </a:r>
            <a:r>
              <a:rPr lang="ko-KR" altLang="en-US" b="0" dirty="0"/>
              <a:t>요청 </a:t>
            </a:r>
            <a:r>
              <a:rPr lang="en-US" altLang="ko-KR" b="0" dirty="0"/>
              <a:t>URL</a:t>
            </a:r>
            <a:r>
              <a:rPr lang="ko-KR" altLang="en-US" b="0" dirty="0"/>
              <a:t>에 대한 접근 권한을 </a:t>
            </a:r>
            <a:r>
              <a:rPr lang="ko-KR" altLang="en-US" b="0" dirty="0" smtClean="0"/>
              <a:t>정의하는데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web.xml </a:t>
            </a:r>
            <a:r>
              <a:rPr lang="ko-KR" altLang="en-US" b="0" dirty="0"/>
              <a:t>파일에 접근 권한 </a:t>
            </a:r>
            <a:r>
              <a:rPr lang="ko-KR" altLang="en-US" b="0" dirty="0" smtClean="0"/>
              <a:t>내용을 </a:t>
            </a:r>
            <a:r>
              <a:rPr lang="ko-KR" altLang="en-US" b="0" dirty="0" smtClean="0"/>
              <a:t>구성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276872"/>
            <a:ext cx="8258175" cy="1724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92898"/>
            <a:ext cx="628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  <a:endParaRPr lang="en-US" altLang="ko-KR" dirty="0"/>
          </a:p>
          <a:p>
            <a:pPr lvl="1"/>
            <a:r>
              <a:rPr lang="en-US" altLang="ko-KR" b="0" dirty="0" smtClean="0"/>
              <a:t>&lt;</a:t>
            </a:r>
            <a:r>
              <a:rPr lang="en-US" altLang="ko-KR" b="0" dirty="0"/>
              <a:t>web-resource-collection&gt; </a:t>
            </a:r>
            <a:r>
              <a:rPr lang="ko-KR" altLang="en-US" b="0" dirty="0"/>
              <a:t>요소</a:t>
            </a:r>
          </a:p>
          <a:p>
            <a:pPr lvl="2"/>
            <a:r>
              <a:rPr lang="ko-KR" altLang="en-US" b="0" dirty="0" smtClean="0"/>
              <a:t>웹 </a:t>
            </a:r>
            <a:r>
              <a:rPr lang="ko-KR" altLang="en-US" b="0" dirty="0"/>
              <a:t>자원에 대한 접근을 설정하는 </a:t>
            </a:r>
            <a:r>
              <a:rPr lang="ko-KR" altLang="en-US" b="0" dirty="0" smtClean="0"/>
              <a:t>요소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&lt;</a:t>
            </a:r>
            <a:r>
              <a:rPr lang="en-US" altLang="ko-KR" b="0" dirty="0" err="1"/>
              <a:t>url</a:t>
            </a:r>
            <a:r>
              <a:rPr lang="en-US" altLang="ko-KR" b="0" dirty="0"/>
              <a:t>-pattern&gt;, &lt;http-method&gt;, &lt;</a:t>
            </a:r>
            <a:r>
              <a:rPr lang="en-US" altLang="ko-KR" b="0" dirty="0" err="1" smtClean="0"/>
              <a:t>webresource</a:t>
            </a:r>
            <a:r>
              <a:rPr lang="en-US" altLang="ko-KR" b="0" dirty="0" smtClean="0"/>
              <a:t>-name</a:t>
            </a:r>
            <a:r>
              <a:rPr lang="en-US" altLang="ko-KR" b="0" dirty="0"/>
              <a:t>&gt; </a:t>
            </a:r>
            <a:r>
              <a:rPr lang="ko-KR" altLang="en-US" b="0" dirty="0"/>
              <a:t>등의 하위 요소로 </a:t>
            </a:r>
            <a:r>
              <a:rPr lang="ko-KR" altLang="en-US" b="0" dirty="0" smtClean="0"/>
              <a:t>구성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b="0" dirty="0"/>
              <a:t>선언적 </a:t>
            </a:r>
            <a:r>
              <a:rPr lang="ko-KR" altLang="en-US" b="0" dirty="0" err="1"/>
              <a:t>시큐리티</a:t>
            </a:r>
            <a:r>
              <a:rPr lang="ko-KR" altLang="en-US" b="0" dirty="0"/>
              <a:t>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9100"/>
            <a:ext cx="8258175" cy="1762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5" y="4392213"/>
            <a:ext cx="8362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5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35</TotalTime>
  <Words>800</Words>
  <Application>Microsoft Office PowerPoint</Application>
  <PresentationFormat>화면 슬라이드 쇼(4:3)</PresentationFormat>
  <Paragraphs>114</Paragraphs>
  <Slides>41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시큐리티</vt:lpstr>
      <vt:lpstr>PowerPoint 프레젠테이션</vt:lpstr>
      <vt:lpstr>1. 시큐리티의 개요</vt:lpstr>
      <vt:lpstr>1. 시큐리티의 개요</vt:lpstr>
      <vt:lpstr>1. 시큐리티의 개요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2. 선언적 시큐리티 처리</vt:lpstr>
      <vt:lpstr>3. 프로그래밍적 시큐리티 처리</vt:lpstr>
      <vt:lpstr>3. 프로그래밍적 시큐리티 처리</vt:lpstr>
      <vt:lpstr>3. 프로그래밍적 시큐리티 처리</vt:lpstr>
      <vt:lpstr>3. 프로그래밍적 시큐리티 처리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4. [웹 쇼핑몰] 상품 등록 페이지의 보안 처리하기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310</cp:revision>
  <dcterms:created xsi:type="dcterms:W3CDTF">2011-01-05T15:14:06Z</dcterms:created>
  <dcterms:modified xsi:type="dcterms:W3CDTF">2018-11-06T06:39:56Z</dcterms:modified>
</cp:coreProperties>
</file>