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2"/>
  </p:notesMasterIdLst>
  <p:handoutMasterIdLst>
    <p:handoutMasterId r:id="rId43"/>
  </p:handoutMasterIdLst>
  <p:sldIdLst>
    <p:sldId id="256" r:id="rId2"/>
    <p:sldId id="877" r:id="rId3"/>
    <p:sldId id="878" r:id="rId4"/>
    <p:sldId id="915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2" r:id="rId28"/>
    <p:sldId id="903" r:id="rId29"/>
    <p:sldId id="904" r:id="rId30"/>
    <p:sldId id="905" r:id="rId31"/>
    <p:sldId id="906" r:id="rId32"/>
    <p:sldId id="907" r:id="rId33"/>
    <p:sldId id="908" r:id="rId34"/>
    <p:sldId id="909" r:id="rId35"/>
    <p:sldId id="910" r:id="rId36"/>
    <p:sldId id="911" r:id="rId37"/>
    <p:sldId id="912" r:id="rId38"/>
    <p:sldId id="913" r:id="rId39"/>
    <p:sldId id="914" r:id="rId40"/>
    <p:sldId id="275" r:id="rId41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05" d="100"/>
          <a:sy n="105" d="100"/>
        </p:scale>
        <p:origin x="-1386" y="-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2018-11-20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11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예외처리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80999" y="1087452"/>
            <a:ext cx="8382000" cy="4508659"/>
            <a:chOff x="380999" y="1087452"/>
            <a:chExt cx="8382000" cy="450865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999" y="1087452"/>
              <a:ext cx="8382000" cy="36766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17" y="4653136"/>
              <a:ext cx="8277225" cy="942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732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23" y="967137"/>
            <a:ext cx="8210550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776593"/>
            <a:ext cx="83153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4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95287" y="1052736"/>
            <a:ext cx="8353425" cy="4816620"/>
            <a:chOff x="395287" y="1052736"/>
            <a:chExt cx="8353425" cy="481662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287" y="1052736"/>
              <a:ext cx="8353425" cy="18097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287" y="2868981"/>
              <a:ext cx="8324850" cy="300037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862486"/>
            <a:ext cx="3914064" cy="1769085"/>
          </a:xfrm>
        </p:spPr>
      </p:pic>
    </p:spTree>
    <p:extLst>
      <p:ext uri="{BB962C8B-B14F-4D97-AF65-F5344CB8AC3E}">
        <p14:creationId xmlns:p14="http://schemas.microsoft.com/office/powerpoint/2010/main" val="425871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0285"/>
            <a:ext cx="8201025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19100" y="1370576"/>
            <a:ext cx="8305800" cy="4825020"/>
            <a:chOff x="419100" y="1370576"/>
            <a:chExt cx="8305800" cy="48250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100" y="1370576"/>
              <a:ext cx="8305800" cy="39719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100" y="5366921"/>
              <a:ext cx="8296275" cy="828675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988840"/>
            <a:ext cx="2568724" cy="1656184"/>
          </a:xfrm>
        </p:spPr>
      </p:pic>
    </p:spTree>
    <p:extLst>
      <p:ext uri="{BB962C8B-B14F-4D97-AF65-F5344CB8AC3E}">
        <p14:creationId xmlns:p14="http://schemas.microsoft.com/office/powerpoint/2010/main" val="264972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931818"/>
            <a:ext cx="8315325" cy="584835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51" y="1844824"/>
            <a:ext cx="3295238" cy="1142857"/>
          </a:xfrm>
        </p:spPr>
      </p:pic>
    </p:spTree>
    <p:extLst>
      <p:ext uri="{BB962C8B-B14F-4D97-AF65-F5344CB8AC3E}">
        <p14:creationId xmlns:p14="http://schemas.microsoft.com/office/powerpoint/2010/main" val="56379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04812" y="888955"/>
            <a:ext cx="8334375" cy="5800725"/>
            <a:chOff x="394225" y="763116"/>
            <a:chExt cx="8334375" cy="58007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225" y="763116"/>
              <a:ext cx="8334375" cy="46101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326" y="5373216"/>
              <a:ext cx="8258175" cy="119062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387" y="3562128"/>
            <a:ext cx="3406699" cy="1874007"/>
          </a:xfrm>
          <a:prstGeom prst="rect">
            <a:avLst/>
          </a:prstGeom>
        </p:spPr>
      </p:pic>
      <p:pic>
        <p:nvPicPr>
          <p:cNvPr id="16" name="내용 개체 틀 15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55" y="1772090"/>
            <a:ext cx="2599315" cy="1727119"/>
          </a:xfrm>
        </p:spPr>
      </p:pic>
    </p:spTree>
    <p:extLst>
      <p:ext uri="{BB962C8B-B14F-4D97-AF65-F5344CB8AC3E}">
        <p14:creationId xmlns:p14="http://schemas.microsoft.com/office/powerpoint/2010/main" val="279369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web.xml </a:t>
            </a:r>
            <a:r>
              <a:rPr lang="ko-KR" altLang="en-US" dirty="0"/>
              <a:t>파일을 이용한 예외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web.xml </a:t>
            </a:r>
            <a:r>
              <a:rPr lang="ko-KR" altLang="en-US" b="0" dirty="0"/>
              <a:t>파일을 통해 오류 상태와 오류 페이지를 </a:t>
            </a:r>
            <a:r>
              <a:rPr lang="ko-KR" altLang="en-US" b="0" dirty="0" smtClean="0"/>
              <a:t>보여주는 방법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/>
              <a:t>error-page&gt;…&lt;/error-page&gt; </a:t>
            </a:r>
            <a:r>
              <a:rPr lang="ko-KR" altLang="en-US" b="0" dirty="0"/>
              <a:t>요소 내에 처리할 오류 코드나 오류 유형 및 </a:t>
            </a:r>
            <a:r>
              <a:rPr lang="ko-KR" altLang="en-US" b="0" dirty="0" smtClean="0"/>
              <a:t>오류 </a:t>
            </a:r>
            <a:r>
              <a:rPr lang="ko-KR" altLang="en-US" b="0" dirty="0"/>
              <a:t>페이지를 </a:t>
            </a:r>
            <a:r>
              <a:rPr lang="ko-KR" altLang="en-US" b="0" dirty="0" smtClean="0"/>
              <a:t>호출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r>
              <a:rPr lang="en-US" altLang="ko-KR" b="0" dirty="0" smtClean="0"/>
              <a:t>web.xml </a:t>
            </a:r>
            <a:r>
              <a:rPr lang="ko-KR" altLang="en-US" b="0" dirty="0"/>
              <a:t>파일은 웹 애플리케이션의 </a:t>
            </a:r>
            <a:r>
              <a:rPr lang="en-US" altLang="ko-KR" b="0" dirty="0"/>
              <a:t>/</a:t>
            </a:r>
            <a:r>
              <a:rPr lang="en-US" altLang="ko-KR" b="0" dirty="0" smtClean="0"/>
              <a:t>WEB-INF/</a:t>
            </a:r>
            <a:r>
              <a:rPr lang="ko-KR" altLang="en-US" b="0" dirty="0" smtClean="0"/>
              <a:t>폴더에 </a:t>
            </a:r>
            <a:r>
              <a:rPr lang="ko-KR" altLang="en-US" b="0" dirty="0"/>
              <a:t>있어야 </a:t>
            </a:r>
            <a:r>
              <a:rPr lang="ko-KR" altLang="en-US" dirty="0"/>
              <a:t>함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</a:t>
            </a:r>
            <a:r>
              <a:rPr lang="ko-KR" altLang="en-US" b="0" dirty="0" smtClean="0"/>
              <a:t>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62185"/>
            <a:ext cx="8239125" cy="1457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005064"/>
            <a:ext cx="64484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17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오류 코드로 오류 페이지 </a:t>
            </a:r>
            <a:r>
              <a:rPr lang="ko-KR" altLang="en-US" dirty="0" smtClean="0"/>
              <a:t>호출하기</a:t>
            </a:r>
            <a:endParaRPr lang="en-US" altLang="ko-KR" dirty="0" smtClean="0"/>
          </a:p>
          <a:p>
            <a:pPr lvl="1"/>
            <a:r>
              <a:rPr lang="ko-KR" altLang="en-US" b="0" dirty="0"/>
              <a:t>오류 코드는 웹 서버가 제공하는 기본 오류 페이지에 나타나는 </a:t>
            </a:r>
            <a:r>
              <a:rPr lang="en-US" altLang="ko-KR" b="0" dirty="0"/>
              <a:t>404, 500</a:t>
            </a:r>
            <a:r>
              <a:rPr lang="ko-KR" altLang="en-US" b="0" dirty="0"/>
              <a:t>과 같이 사용자의 </a:t>
            </a:r>
            <a:r>
              <a:rPr lang="ko-KR" altLang="en-US" b="0" dirty="0" smtClean="0"/>
              <a:t>요청이 </a:t>
            </a:r>
            <a:r>
              <a:rPr lang="ko-KR" altLang="en-US" b="0" dirty="0"/>
              <a:t>올바르지 않을 때 출력되는 코드로 응답 상태 코드라고도 </a:t>
            </a:r>
            <a:r>
              <a:rPr lang="ko-KR" altLang="en-US" dirty="0"/>
              <a:t>함</a:t>
            </a:r>
            <a:r>
              <a:rPr lang="en-US" altLang="ko-KR" b="0" dirty="0" smtClean="0"/>
              <a:t> </a:t>
            </a:r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페이지에서 </a:t>
            </a:r>
            <a:r>
              <a:rPr lang="ko-KR" altLang="en-US" b="0" dirty="0" smtClean="0"/>
              <a:t>발생하는 오류가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설정된 오류 코드와 일치하는 경우 오류 코드와 오류 페이지를 </a:t>
            </a:r>
            <a:r>
              <a:rPr lang="ko-KR" altLang="en-US" b="0" dirty="0" smtClean="0"/>
              <a:t>보여줌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r>
              <a:rPr lang="en-US" altLang="ko-KR" b="0" dirty="0" smtClean="0"/>
              <a:t>web.xml </a:t>
            </a:r>
            <a:r>
              <a:rPr lang="ko-KR" altLang="en-US" b="0" dirty="0"/>
              <a:t>파일에 오류 코드와 오류 페이지를 설정하는 </a:t>
            </a:r>
            <a:r>
              <a:rPr lang="ko-KR" altLang="en-US" b="0" dirty="0" smtClean="0"/>
              <a:t>형식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4005064"/>
            <a:ext cx="82581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32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59" y="3933056"/>
            <a:ext cx="6746621" cy="27082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85" y="962389"/>
            <a:ext cx="5787271" cy="269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75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21" y="931818"/>
            <a:ext cx="8210550" cy="504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63" y="1639888"/>
            <a:ext cx="83343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7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=""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=""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=""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=""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태그를 이용한 예외 처리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=""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web.xml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이용한 예외처리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=""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=""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맑은 고딕" panose="020B0503020000020004" pitchFamily="50" charset="-127"/>
              </a:rPr>
              <a:t>Try-catch-finally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를 이용한 예외처리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48" name="Oval 38">
            <a:extLst>
              <a:ext uri="{FF2B5EF4-FFF2-40B4-BE49-F238E27FC236}">
                <a16:creationId xmlns=""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=""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=""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예외 처리 페이지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처리하기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2" name="Oval 38">
            <a:extLst>
              <a:ext uri="{FF2B5EF4-FFF2-40B4-BE49-F238E27FC236}">
                <a16:creationId xmlns=""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04" y="4554662"/>
            <a:ext cx="7606414" cy="18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124744"/>
            <a:ext cx="8324850" cy="4791075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235" y="1615519"/>
            <a:ext cx="2876190" cy="1904762"/>
          </a:xfrm>
        </p:spPr>
      </p:pic>
    </p:spTree>
    <p:extLst>
      <p:ext uri="{BB962C8B-B14F-4D97-AF65-F5344CB8AC3E}">
        <p14:creationId xmlns:p14="http://schemas.microsoft.com/office/powerpoint/2010/main" val="3067185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362950" cy="554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96752"/>
            <a:ext cx="8305800" cy="360045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132856"/>
            <a:ext cx="4032448" cy="1368152"/>
          </a:xfrm>
        </p:spPr>
      </p:pic>
    </p:spTree>
    <p:extLst>
      <p:ext uri="{BB962C8B-B14F-4D97-AF65-F5344CB8AC3E}">
        <p14:creationId xmlns:p14="http://schemas.microsoft.com/office/powerpoint/2010/main" val="4019835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예외 유형으로 오류 페이지 </a:t>
            </a:r>
            <a:r>
              <a:rPr lang="ko-KR" altLang="en-US" dirty="0" smtClean="0"/>
              <a:t>호출하기</a:t>
            </a:r>
            <a:endParaRPr lang="en-US" altLang="ko-KR" dirty="0" smtClean="0"/>
          </a:p>
          <a:p>
            <a:pPr lvl="1"/>
            <a:r>
              <a:rPr lang="ko-KR" altLang="en-US" b="0" dirty="0"/>
              <a:t>예외 유형에 따른 오류 페이지 호출 방법은 </a:t>
            </a:r>
            <a:r>
              <a:rPr lang="en-US" altLang="ko-KR" b="0" dirty="0"/>
              <a:t>JSP </a:t>
            </a:r>
            <a:r>
              <a:rPr lang="ko-KR" altLang="en-US" b="0" dirty="0"/>
              <a:t>페이지가 발생시키는 오류가 </a:t>
            </a:r>
            <a:r>
              <a:rPr lang="en-US" altLang="ko-KR" b="0" dirty="0"/>
              <a:t>web.xml </a:t>
            </a:r>
            <a:r>
              <a:rPr lang="ko-KR" altLang="en-US" b="0" dirty="0" smtClean="0"/>
              <a:t>파일에 설정된 </a:t>
            </a:r>
            <a:r>
              <a:rPr lang="ko-KR" altLang="en-US" b="0" dirty="0"/>
              <a:t>예외 유형과 일치하는 경우 예외 유형과 오류 페이지를 </a:t>
            </a:r>
            <a:r>
              <a:rPr lang="ko-KR" altLang="en-US" b="0" dirty="0" smtClean="0"/>
              <a:t>보여줌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r>
              <a:rPr lang="en-US" altLang="ko-KR" b="0" dirty="0" smtClean="0"/>
              <a:t>web.xml </a:t>
            </a:r>
            <a:r>
              <a:rPr lang="ko-KR" altLang="en-US" b="0" dirty="0"/>
              <a:t>파일에 </a:t>
            </a:r>
            <a:r>
              <a:rPr lang="ko-KR" altLang="en-US" b="0" dirty="0" smtClean="0"/>
              <a:t>예외 </a:t>
            </a:r>
            <a:r>
              <a:rPr lang="ko-KR" altLang="en-US" b="0" dirty="0"/>
              <a:t>유형과 오류 페이지를 설정하는 </a:t>
            </a:r>
            <a:r>
              <a:rPr lang="ko-KR" altLang="en-US" b="0" dirty="0" smtClean="0"/>
              <a:t>형식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356992"/>
            <a:ext cx="82677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38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15" y="928683"/>
            <a:ext cx="5980470" cy="3028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7" y="4103643"/>
            <a:ext cx="82867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50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6712"/>
            <a:ext cx="818197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1916832"/>
            <a:ext cx="82962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71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74139" y="1232071"/>
            <a:ext cx="8355523" cy="4886325"/>
            <a:chOff x="374139" y="1232071"/>
            <a:chExt cx="8355523" cy="48863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139" y="1232071"/>
              <a:ext cx="8343900" cy="40195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" y="5251621"/>
              <a:ext cx="8315325" cy="866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3751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980728"/>
            <a:ext cx="8334375" cy="571500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01" y="1772816"/>
            <a:ext cx="3114286" cy="1904762"/>
          </a:xfrm>
        </p:spPr>
      </p:pic>
    </p:spTree>
    <p:extLst>
      <p:ext uri="{BB962C8B-B14F-4D97-AF65-F5344CB8AC3E}">
        <p14:creationId xmlns:p14="http://schemas.microsoft.com/office/powerpoint/2010/main" val="825807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268760"/>
            <a:ext cx="8296275" cy="352425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3" y="2178504"/>
            <a:ext cx="4392488" cy="1394512"/>
          </a:xfrm>
        </p:spPr>
      </p:pic>
    </p:spTree>
    <p:extLst>
      <p:ext uri="{BB962C8B-B14F-4D97-AF65-F5344CB8AC3E}">
        <p14:creationId xmlns:p14="http://schemas.microsoft.com/office/powerpoint/2010/main" val="3177060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try-catch-finally</a:t>
            </a:r>
          </a:p>
          <a:p>
            <a:pPr lvl="1"/>
            <a:r>
              <a:rPr lang="ko-KR" altLang="en-US" b="0" dirty="0" smtClean="0"/>
              <a:t>자바의 </a:t>
            </a:r>
            <a:r>
              <a:rPr lang="ko-KR" altLang="en-US" b="0" dirty="0"/>
              <a:t>예외 처리 구문으로 </a:t>
            </a:r>
            <a:r>
              <a:rPr lang="ko-KR" altLang="en-US" b="0" dirty="0" err="1"/>
              <a:t>스크립틀릿</a:t>
            </a:r>
            <a:r>
              <a:rPr lang="ko-KR" altLang="en-US" b="0" dirty="0"/>
              <a:t> 태그에 </a:t>
            </a:r>
            <a:r>
              <a:rPr lang="ko-KR" altLang="en-US" b="0" dirty="0" smtClean="0"/>
              <a:t>작성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ko-KR" altLang="en-US" b="0" dirty="0"/>
          </a:p>
          <a:p>
            <a:pPr lvl="1"/>
            <a:r>
              <a:rPr lang="en-US" altLang="ko-KR" b="0" dirty="0" smtClean="0"/>
              <a:t>try </a:t>
            </a:r>
            <a:r>
              <a:rPr lang="ko-KR" altLang="en-US" b="0" dirty="0"/>
              <a:t>구문에는 예외가 발생할 수 있는 코드를 작성하고</a:t>
            </a:r>
            <a:r>
              <a:rPr lang="en-US" altLang="ko-KR" b="0" dirty="0"/>
              <a:t>, catch </a:t>
            </a:r>
            <a:r>
              <a:rPr lang="ko-KR" altLang="en-US" b="0" dirty="0"/>
              <a:t>구문에는 오류가 </a:t>
            </a:r>
            <a:r>
              <a:rPr lang="ko-KR" altLang="en-US" b="0" dirty="0" err="1" smtClean="0"/>
              <a:t>발생할수</a:t>
            </a:r>
            <a:r>
              <a:rPr lang="ko-KR" altLang="en-US" b="0" dirty="0" smtClean="0"/>
              <a:t> </a:t>
            </a:r>
            <a:r>
              <a:rPr lang="ko-KR" altLang="en-US" b="0" dirty="0"/>
              <a:t>있는 예외 사항을 예측하여 오류를 처리하는 코드를 </a:t>
            </a:r>
            <a:r>
              <a:rPr lang="ko-KR" altLang="en-US" b="0" dirty="0" smtClean="0"/>
              <a:t>작성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finally </a:t>
            </a:r>
            <a:r>
              <a:rPr lang="ko-KR" altLang="en-US" b="0" dirty="0"/>
              <a:t>구문에는 </a:t>
            </a:r>
            <a:r>
              <a:rPr lang="en-US" altLang="ko-KR" b="0" dirty="0" smtClean="0"/>
              <a:t>try </a:t>
            </a:r>
            <a:r>
              <a:rPr lang="ko-KR" altLang="en-US" b="0" dirty="0" smtClean="0"/>
              <a:t>구문이 </a:t>
            </a:r>
            <a:r>
              <a:rPr lang="ko-KR" altLang="en-US" b="0" dirty="0"/>
              <a:t>실행된 후 실행할 코드를 작성하는데 이는 </a:t>
            </a:r>
            <a:r>
              <a:rPr lang="ko-KR" altLang="en-US" b="0" dirty="0" smtClean="0"/>
              <a:t>생략 가능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4. try-catch-finally</a:t>
            </a:r>
            <a:r>
              <a:rPr lang="ko-KR" altLang="en-US" b="0" dirty="0"/>
              <a:t>를 이용한 예외 처리</a:t>
            </a:r>
            <a:endParaRPr lang="en-US" altLang="ko-KR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2" y="1772816"/>
            <a:ext cx="7704856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3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프로그램이 </a:t>
            </a:r>
            <a:r>
              <a:rPr lang="ko-KR" altLang="en-US" b="0" dirty="0"/>
              <a:t>처리되는 동안 특정한 문제가 발생했을 때 처리를 중단하고 다른 </a:t>
            </a:r>
            <a:r>
              <a:rPr lang="ko-KR" altLang="en-US" b="0" dirty="0" smtClean="0"/>
              <a:t>처리를 </a:t>
            </a:r>
            <a:r>
              <a:rPr lang="ko-KR" altLang="en-US" b="0" dirty="0"/>
              <a:t>하는 것으로 오류 처리라고도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사이트를 이용하다가 주소를 잘못 입력하면 </a:t>
            </a:r>
            <a:r>
              <a:rPr lang="ko-KR" altLang="en-US" b="0" dirty="0" smtClean="0"/>
              <a:t>오류 </a:t>
            </a:r>
            <a:r>
              <a:rPr lang="ko-KR" altLang="en-US" b="0" dirty="0"/>
              <a:t>페이지를 보게 </a:t>
            </a:r>
            <a:r>
              <a:rPr lang="ko-KR" altLang="en-US" b="0" dirty="0" smtClean="0"/>
              <a:t>됨</a:t>
            </a:r>
            <a:r>
              <a:rPr lang="en-US" altLang="ko-KR" b="0" dirty="0" smtClean="0"/>
              <a:t>. </a:t>
            </a:r>
          </a:p>
          <a:p>
            <a:pPr lvl="2"/>
            <a:r>
              <a:rPr lang="ko-KR" altLang="en-US" b="0" dirty="0" smtClean="0"/>
              <a:t>웹 </a:t>
            </a:r>
            <a:r>
              <a:rPr lang="ko-KR" altLang="en-US" b="0" dirty="0"/>
              <a:t>서버가 제공하는 오류 페이지로 해당 </a:t>
            </a:r>
            <a:r>
              <a:rPr lang="ko-KR" altLang="en-US" b="0" dirty="0" smtClean="0"/>
              <a:t>페이지에 발생한 </a:t>
            </a:r>
            <a:r>
              <a:rPr lang="ko-KR" altLang="en-US" b="0" dirty="0"/>
              <a:t>오류</a:t>
            </a:r>
            <a:r>
              <a:rPr lang="en-US" altLang="ko-KR" b="0" dirty="0"/>
              <a:t>, </a:t>
            </a:r>
            <a:r>
              <a:rPr lang="ko-KR" altLang="en-US" b="0" dirty="0"/>
              <a:t>디렉터리 구조</a:t>
            </a:r>
            <a:r>
              <a:rPr lang="en-US" altLang="ko-KR" b="0" dirty="0"/>
              <a:t>, </a:t>
            </a:r>
            <a:r>
              <a:rPr lang="ko-KR" altLang="en-US" b="0" dirty="0" err="1"/>
              <a:t>톰캣</a:t>
            </a:r>
            <a:r>
              <a:rPr lang="ko-KR" altLang="en-US" b="0" dirty="0"/>
              <a:t> 버전 등의 정보가 나타나 있기 때문에 웹 보안이 취약하여 </a:t>
            </a:r>
            <a:r>
              <a:rPr lang="ko-KR" altLang="en-US" b="0" dirty="0" smtClean="0"/>
              <a:t>쉽게 해킹 당할 </a:t>
            </a:r>
            <a:r>
              <a:rPr lang="ko-KR" altLang="en-US" b="0" dirty="0"/>
              <a:t>수 </a:t>
            </a:r>
            <a:r>
              <a:rPr lang="ko-KR" altLang="en-US" b="0" dirty="0" smtClean="0"/>
              <a:t>있음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b="0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b="0" dirty="0"/>
          </a:p>
          <a:p>
            <a:pPr lvl="1"/>
            <a:endParaRPr lang="en-US" altLang="ko-KR" b="0" dirty="0" smtClean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예외 처리의 개요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8" y="3068960"/>
            <a:ext cx="5976664" cy="22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try-catch-finally</a:t>
            </a:r>
            <a:r>
              <a:rPr lang="ko-KR" altLang="en-US" b="0" dirty="0"/>
              <a:t>를 이용한 예외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09574" y="964770"/>
            <a:ext cx="8324850" cy="5715000"/>
            <a:chOff x="409574" y="964770"/>
            <a:chExt cx="8324850" cy="5715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574" y="964770"/>
              <a:ext cx="8324850" cy="15335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386" y="2422095"/>
              <a:ext cx="8277225" cy="425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561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try-catch-finally</a:t>
            </a:r>
            <a:r>
              <a:rPr lang="ko-KR" altLang="en-US" b="0" dirty="0"/>
              <a:t>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8" y="931818"/>
            <a:ext cx="818197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65243"/>
            <a:ext cx="8324850" cy="476250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17" y="2161028"/>
            <a:ext cx="2809524" cy="1904762"/>
          </a:xfrm>
        </p:spPr>
      </p:pic>
    </p:spTree>
    <p:extLst>
      <p:ext uri="{BB962C8B-B14F-4D97-AF65-F5344CB8AC3E}">
        <p14:creationId xmlns:p14="http://schemas.microsoft.com/office/powerpoint/2010/main" val="1202087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try-catch-finally</a:t>
            </a:r>
            <a:r>
              <a:rPr lang="ko-KR" altLang="en-US" b="0" dirty="0"/>
              <a:t>를 이용한 예외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95149" y="931818"/>
            <a:ext cx="7993275" cy="5746169"/>
            <a:chOff x="395011" y="-315416"/>
            <a:chExt cx="8353701" cy="723523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287" y="-315416"/>
              <a:ext cx="8353425" cy="67151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011" y="6357848"/>
              <a:ext cx="8305800" cy="561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9744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try-catch-finally</a:t>
            </a:r>
            <a:r>
              <a:rPr lang="ko-KR" altLang="en-US" b="0" dirty="0"/>
              <a:t>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196752"/>
            <a:ext cx="8267700" cy="419100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905" y="1772816"/>
            <a:ext cx="2554527" cy="1656184"/>
          </a:xfrm>
        </p:spPr>
      </p:pic>
    </p:spTree>
    <p:extLst>
      <p:ext uri="{BB962C8B-B14F-4D97-AF65-F5344CB8AC3E}">
        <p14:creationId xmlns:p14="http://schemas.microsoft.com/office/powerpoint/2010/main" val="95010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[</a:t>
            </a:r>
            <a:r>
              <a:rPr lang="ko-KR" altLang="en-US" dirty="0" smtClean="0"/>
              <a:t>웹 쇼핑몰</a:t>
            </a:r>
            <a:r>
              <a:rPr lang="en-US" altLang="ko-KR" dirty="0" smtClean="0"/>
              <a:t>] </a:t>
            </a:r>
            <a:r>
              <a:rPr lang="ko-KR" altLang="en-US" b="0" dirty="0" smtClean="0"/>
              <a:t>예외 </a:t>
            </a:r>
            <a:r>
              <a:rPr lang="ko-KR" altLang="en-US" b="0" dirty="0"/>
              <a:t>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412776"/>
            <a:ext cx="81153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0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4032448" cy="285752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72816"/>
            <a:ext cx="4176464" cy="29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62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오류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8" y="996253"/>
            <a:ext cx="8162925" cy="504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7634808" cy="438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40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보기 페이지 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85741"/>
            <a:ext cx="8277225" cy="2238375"/>
          </a:xfrm>
          <a:prstGeom prst="rect">
            <a:avLst/>
          </a:prstGeom>
        </p:spPr>
      </p:pic>
      <p:pic>
        <p:nvPicPr>
          <p:cNvPr id="6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976" y="3538510"/>
            <a:ext cx="4032448" cy="28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250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추가 </a:t>
            </a:r>
            <a:r>
              <a:rPr lang="ko-KR" altLang="en-US" b="0" dirty="0" smtClean="0"/>
              <a:t>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5848"/>
            <a:ext cx="8201025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348880"/>
            <a:ext cx="8286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98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오류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10" y="1196752"/>
            <a:ext cx="6736804" cy="4965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31" y="4258719"/>
            <a:ext cx="3125766" cy="217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1" indent="-342900">
              <a:lnSpc>
                <a:spcPct val="100000"/>
              </a:lnSpc>
              <a:buClr>
                <a:srgbClr val="5A8DDC"/>
              </a:buClr>
              <a:buFont typeface="Wingdings" pitchFamily="2" charset="2"/>
              <a:buChar char="v"/>
            </a:pPr>
            <a:r>
              <a:rPr lang="ko-KR" altLang="en-US" sz="2200" b="1" dirty="0" smtClean="0"/>
              <a:t>예외 처리</a:t>
            </a:r>
            <a:endParaRPr lang="en-US" altLang="ko-KR" sz="2200" b="1" dirty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웹 애플리케이션 실행 도중에 발생할 수 있는 오류에 대비한 예외 처리 코드를 작성하여 비정상적인 종료를 막을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예외 처리 방법의 종류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예외 처리의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068960"/>
            <a:ext cx="73818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92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</a:t>
            </a:r>
            <a:r>
              <a:rPr lang="ko-KR" altLang="en-US" dirty="0" smtClean="0"/>
              <a:t>호출하기</a:t>
            </a:r>
            <a:endParaRPr lang="en-US" altLang="ko-KR" dirty="0" smtClean="0"/>
          </a:p>
          <a:p>
            <a:pPr lvl="1"/>
            <a:r>
              <a:rPr lang="en-US" altLang="ko-KR" b="0" dirty="0" err="1"/>
              <a:t>errorPage</a:t>
            </a:r>
            <a:r>
              <a:rPr lang="en-US" altLang="ko-KR" b="0" dirty="0"/>
              <a:t> </a:t>
            </a:r>
            <a:r>
              <a:rPr lang="ko-KR" altLang="en-US" b="0" dirty="0" smtClean="0"/>
              <a:t>속성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오류 </a:t>
            </a:r>
            <a:r>
              <a:rPr lang="ko-KR" altLang="en-US" b="0" dirty="0"/>
              <a:t>페이지를 호출하는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ko-KR" altLang="en-US" b="0" dirty="0" smtClean="0"/>
              <a:t>속성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b="0" dirty="0" smtClean="0"/>
          </a:p>
          <a:p>
            <a:pPr lvl="2"/>
            <a:endParaRPr lang="ko-KR" altLang="en-US" b="0" dirty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페이지가 실행되는 도중에 오류가 발생하면 웹 서버의 기본 오류 페이지를 </a:t>
            </a:r>
            <a:r>
              <a:rPr lang="ko-KR" altLang="en-US" b="0" dirty="0" smtClean="0"/>
              <a:t>대신하여 </a:t>
            </a:r>
            <a:r>
              <a:rPr lang="en-US" altLang="ko-KR" b="0" dirty="0" err="1" smtClean="0"/>
              <a:t>errorPage</a:t>
            </a:r>
            <a:r>
              <a:rPr lang="en-US" altLang="ko-KR" b="0" dirty="0" smtClean="0"/>
              <a:t> </a:t>
            </a:r>
            <a:r>
              <a:rPr lang="ko-KR" altLang="en-US" b="0" dirty="0"/>
              <a:t>속성에 설정한 페이지가 오류 페이지로 </a:t>
            </a:r>
            <a:r>
              <a:rPr lang="ko-KR" altLang="en-US" b="0" dirty="0" smtClean="0"/>
              <a:t>호출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132856"/>
            <a:ext cx="82486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1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2867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6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62862"/>
            <a:ext cx="82200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59742"/>
            <a:ext cx="82962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7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303770"/>
            <a:ext cx="8324850" cy="351472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61132"/>
            <a:ext cx="2866667" cy="1142857"/>
          </a:xfrm>
        </p:spPr>
      </p:pic>
    </p:spTree>
    <p:extLst>
      <p:ext uri="{BB962C8B-B14F-4D97-AF65-F5344CB8AC3E}">
        <p14:creationId xmlns:p14="http://schemas.microsoft.com/office/powerpoint/2010/main" val="285387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en-US" altLang="ko-KR" b="0" dirty="0" err="1"/>
              <a:t>isErrorPage</a:t>
            </a:r>
            <a:r>
              <a:rPr lang="en-US" altLang="ko-KR" b="0" dirty="0"/>
              <a:t> </a:t>
            </a:r>
            <a:r>
              <a:rPr lang="ko-KR" altLang="en-US" b="0" dirty="0" smtClean="0"/>
              <a:t>속성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현재 </a:t>
            </a:r>
            <a:r>
              <a:rPr lang="en-US" altLang="ko-KR" b="0" dirty="0"/>
              <a:t>JSP </a:t>
            </a:r>
            <a:r>
              <a:rPr lang="ko-KR" altLang="en-US" b="0" dirty="0"/>
              <a:t>페이지를 오류 페이지로 호출하는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ko-KR" altLang="en-US" b="0" dirty="0" smtClean="0"/>
              <a:t>속성</a:t>
            </a:r>
            <a:endParaRPr lang="ko-KR" altLang="en-US" b="0" dirty="0"/>
          </a:p>
          <a:p>
            <a:pPr lvl="2"/>
            <a:r>
              <a:rPr lang="ko-KR" altLang="en-US" b="0" dirty="0" smtClean="0"/>
              <a:t>이때 </a:t>
            </a:r>
            <a:r>
              <a:rPr lang="ko-KR" altLang="en-US" b="0" dirty="0"/>
              <a:t>오류 페이지에서 </a:t>
            </a:r>
            <a:r>
              <a:rPr lang="en-US" altLang="ko-KR" b="0" dirty="0"/>
              <a:t>exception </a:t>
            </a:r>
            <a:r>
              <a:rPr lang="ko-KR" altLang="en-US" b="0" dirty="0"/>
              <a:t>내장 객체를 사용할 수 </a:t>
            </a:r>
            <a:r>
              <a:rPr lang="ko-KR" altLang="en-US" b="0" dirty="0" smtClean="0"/>
              <a:t>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492896"/>
            <a:ext cx="8248650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55" y="3399846"/>
            <a:ext cx="83248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60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60</TotalTime>
  <Words>646</Words>
  <Application>Microsoft Office PowerPoint</Application>
  <PresentationFormat>화면 슬라이드 쇼(4:3)</PresentationFormat>
  <Paragraphs>118</Paragraphs>
  <Slides>40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1_마스터</vt:lpstr>
      <vt:lpstr>예외처리</vt:lpstr>
      <vt:lpstr>PowerPoint 프레젠테이션</vt:lpstr>
      <vt:lpstr>1. 예외 처리의 개요</vt:lpstr>
      <vt:lpstr>1. 예외 처리의 개요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4. try-catch-finally를 이용한 예외 처리</vt:lpstr>
      <vt:lpstr>4. try-catch-finally를 이용한 예외 처리</vt:lpstr>
      <vt:lpstr>4. try-catch-finally를 이용한 예외 처리</vt:lpstr>
      <vt:lpstr>4. try-catch-finally를 이용한 예외 처리</vt:lpstr>
      <vt:lpstr>4. try-catch-finally를 이용한 예외 처리</vt:lpstr>
      <vt:lpstr>5. [웹 쇼핑몰] 예외 처리 페이지 만들기</vt:lpstr>
      <vt:lpstr>5. [웹 쇼핑몰] 예외 처리 페이지 만들기</vt:lpstr>
      <vt:lpstr>5. [웹 쇼핑몰] 예외 처리 페이지 만들기</vt:lpstr>
      <vt:lpstr>5. [웹 쇼핑몰] 예외 처리 페이지 만들기</vt:lpstr>
      <vt:lpstr>5. [웹 쇼핑몰] 예외 처리 페이지 만들기</vt:lpstr>
      <vt:lpstr>5. [웹 쇼핑몰] 예외 처리 페이지 만들기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Kang Eun Hee</cp:lastModifiedBy>
  <cp:revision>313</cp:revision>
  <dcterms:created xsi:type="dcterms:W3CDTF">2011-01-05T15:14:06Z</dcterms:created>
  <dcterms:modified xsi:type="dcterms:W3CDTF">2018-11-20T08:38:50Z</dcterms:modified>
</cp:coreProperties>
</file>