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6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2018-11-09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세션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84064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562100"/>
            <a:ext cx="8085460" cy="508471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060848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5135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정보 얻기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597288"/>
            <a:ext cx="81915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8" y="2881883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" y="931818"/>
            <a:ext cx="8181975" cy="4953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287" y="1556792"/>
            <a:ext cx="7705105" cy="5090026"/>
            <a:chOff x="390532" y="1427118"/>
            <a:chExt cx="8353425" cy="68487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32" y="1427118"/>
              <a:ext cx="8353425" cy="511684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81" y="6450154"/>
              <a:ext cx="8315325" cy="182574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4824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30882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세션에 </a:t>
            </a:r>
            <a:r>
              <a:rPr lang="ko-KR" altLang="en-US" b="0" dirty="0"/>
              <a:t>저장된 하나의 세션 속성 이름을 삭제하려면 </a:t>
            </a:r>
            <a:r>
              <a:rPr lang="en-US" altLang="ko-KR" b="0" dirty="0" err="1"/>
              <a:t>removeAttribute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" y="2199645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" y="3259756"/>
            <a:ext cx="8353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7" y="1666136"/>
            <a:ext cx="8125727" cy="485920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8840"/>
            <a:ext cx="2664296" cy="1584176"/>
          </a:xfrm>
        </p:spPr>
      </p:pic>
    </p:spTree>
    <p:extLst>
      <p:ext uri="{BB962C8B-B14F-4D97-AF65-F5344CB8AC3E}">
        <p14:creationId xmlns:p14="http://schemas.microsoft.com/office/powerpoint/2010/main" val="180902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048"/>
            <a:ext cx="81724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456428"/>
            <a:ext cx="8017395" cy="4797152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1772816"/>
            <a:ext cx="2592288" cy="1872208"/>
          </a:xfrm>
        </p:spPr>
      </p:pic>
    </p:spTree>
    <p:extLst>
      <p:ext uri="{BB962C8B-B14F-4D97-AF65-F5344CB8AC3E}">
        <p14:creationId xmlns:p14="http://schemas.microsoft.com/office/powerpoint/2010/main" val="6102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5276" y="1196752"/>
            <a:ext cx="8493124" cy="4853069"/>
            <a:chOff x="227013" y="931818"/>
            <a:chExt cx="8493124" cy="48530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862" y="931818"/>
              <a:ext cx="8296275" cy="3476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4394237"/>
              <a:ext cx="8305800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63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모든 세션 속성 이름을 삭제하려면 </a:t>
            </a:r>
            <a:r>
              <a:rPr lang="en-US" altLang="ko-KR" b="0" dirty="0"/>
              <a:t>invalidate(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4" y="2057911"/>
            <a:ext cx="82677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921466"/>
            <a:ext cx="82772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2" y="921236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56792"/>
            <a:ext cx="7973516" cy="4968552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85" y="1916832"/>
            <a:ext cx="2505299" cy="1728192"/>
          </a:xfrm>
        </p:spPr>
      </p:pic>
    </p:spTree>
    <p:extLst>
      <p:ext uri="{BB962C8B-B14F-4D97-AF65-F5344CB8AC3E}">
        <p14:creationId xmlns:p14="http://schemas.microsoft.com/office/powerpoint/2010/main" val="382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196752"/>
            <a:ext cx="8467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세션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유효 시간 설정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4365378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4460203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장바구니 페이지 만들기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30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433507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441572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6" y="5035993"/>
            <a:ext cx="7943850" cy="17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 유효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세션을 </a:t>
            </a:r>
            <a:r>
              <a:rPr lang="ko-KR" altLang="en-US" b="0" dirty="0"/>
              <a:t>유지하기 위한 세션의 일정 </a:t>
            </a:r>
            <a:r>
              <a:rPr lang="ko-KR" altLang="en-US" b="0" dirty="0" smtClean="0"/>
              <a:t>시간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 마지막 </a:t>
            </a:r>
            <a:r>
              <a:rPr lang="ko-KR" altLang="en-US" b="0" dirty="0" smtClean="0"/>
              <a:t>접근한 </a:t>
            </a:r>
            <a:r>
              <a:rPr lang="ko-KR" altLang="en-US" b="0" dirty="0"/>
              <a:t>시간부터 일정 시간 이내에 다시 웹 브라우저에 접근하지 않으면 자동으로 세션이 </a:t>
            </a:r>
            <a:r>
              <a:rPr lang="ko-KR" altLang="en-US" b="0" dirty="0" smtClean="0"/>
              <a:t>종료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세션 </a:t>
            </a:r>
            <a:r>
              <a:rPr lang="ko-KR" altLang="en-US" b="0" dirty="0"/>
              <a:t>유효 시간을 설정하기 위해 </a:t>
            </a:r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setMaxInactiveInterval</a:t>
            </a:r>
            <a:r>
              <a:rPr lang="en-US" altLang="ko-KR" b="0" dirty="0"/>
              <a:t>( </a:t>
            </a:r>
            <a:r>
              <a:rPr lang="en-US" altLang="ko-KR" b="0" dirty="0" smtClean="0"/>
              <a:t>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356992"/>
            <a:ext cx="823912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211022"/>
            <a:ext cx="8286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8334375" cy="489183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53" y="1916832"/>
            <a:ext cx="2679079" cy="1512168"/>
          </a:xfrm>
        </p:spPr>
      </p:pic>
    </p:spTree>
    <p:extLst>
      <p:ext uri="{BB962C8B-B14F-4D97-AF65-F5344CB8AC3E}">
        <p14:creationId xmlns:p14="http://schemas.microsoft.com/office/powerpoint/2010/main" val="216687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2" y="893042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8" y="1435967"/>
            <a:ext cx="7945387" cy="528301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3672408" cy="1080120"/>
          </a:xfrm>
        </p:spPr>
      </p:pic>
    </p:spTree>
    <p:extLst>
      <p:ext uri="{BB962C8B-B14F-4D97-AF65-F5344CB8AC3E}">
        <p14:creationId xmlns:p14="http://schemas.microsoft.com/office/powerpoint/2010/main" val="305141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700808"/>
            <a:ext cx="8067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5" y="1772816"/>
            <a:ext cx="3984293" cy="28083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8645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0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4" y="950674"/>
            <a:ext cx="819150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82306"/>
            <a:ext cx="8410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63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96330"/>
            <a:ext cx="82962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6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40768"/>
            <a:ext cx="8324850" cy="51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9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등록하는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156412"/>
            <a:ext cx="8372475" cy="52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8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196752"/>
            <a:ext cx="7810500" cy="52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들면 웹 쇼핑몰에서 장바구니나 주문 처리와 같은 회원 전용 페이지의 경우 로그인 인증을 </a:t>
            </a:r>
            <a:r>
              <a:rPr lang="ko-KR" altLang="en-US" b="0" dirty="0" smtClean="0"/>
              <a:t>통해 </a:t>
            </a:r>
            <a:r>
              <a:rPr lang="ko-KR" altLang="en-US" b="0" dirty="0"/>
              <a:t>사용 권한을 </a:t>
            </a:r>
            <a:r>
              <a:rPr lang="ko-KR" altLang="en-US" b="0" dirty="0" smtClean="0"/>
              <a:t>부여</a:t>
            </a:r>
            <a:r>
              <a:rPr lang="en-US" altLang="ko-KR" b="0" dirty="0" smtClean="0"/>
              <a:t>. </a:t>
            </a:r>
            <a:r>
              <a:rPr lang="ko-KR" altLang="en-US" b="0" dirty="0"/>
              <a:t>그래서 다른 웹 페이지에 갔다가 되돌아와도 로그인 상태가 </a:t>
            </a:r>
            <a:r>
              <a:rPr lang="ko-KR" altLang="en-US" b="0" dirty="0" smtClean="0"/>
              <a:t>유지되므로 </a:t>
            </a:r>
            <a:r>
              <a:rPr lang="ko-KR" altLang="en-US" b="0" dirty="0"/>
              <a:t>회원 전용 페이지를 계속 사용할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 </a:t>
            </a:r>
            <a:r>
              <a:rPr lang="ko-KR" altLang="en-US" b="0" dirty="0"/>
              <a:t>이렇게 사용자 인증을 통해 특정 </a:t>
            </a:r>
            <a:r>
              <a:rPr lang="ko-KR" altLang="en-US" b="0" dirty="0" smtClean="0"/>
              <a:t>페이지를 사용할 </a:t>
            </a:r>
            <a:r>
              <a:rPr lang="ko-KR" altLang="en-US" b="0" dirty="0"/>
              <a:t>수 있도록 권한 상태를 유지하는 </a:t>
            </a:r>
            <a:r>
              <a:rPr lang="ko-KR" altLang="en-US" b="0" dirty="0" smtClean="0"/>
              <a:t>것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서버에서만 접근이 가능하므로 보안 유지에 유리하며 데이터를 저장하는 데 </a:t>
            </a:r>
            <a:r>
              <a:rPr lang="ko-KR" altLang="en-US" b="0" dirty="0" smtClean="0"/>
              <a:t>한계가 없음</a:t>
            </a:r>
            <a:r>
              <a:rPr lang="en-US" altLang="ko-KR" b="0" dirty="0" smtClean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세션의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03280"/>
            <a:ext cx="83724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3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12776"/>
            <a:ext cx="8420100" cy="49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3528" y="1106307"/>
            <a:ext cx="8229600" cy="5366021"/>
            <a:chOff x="338386" y="1916832"/>
            <a:chExt cx="8229600" cy="53660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916832"/>
              <a:ext cx="8172450" cy="180937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86" y="3790998"/>
              <a:ext cx="8229600" cy="349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190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10550" cy="55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7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31818"/>
            <a:ext cx="8420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개별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1340768"/>
            <a:ext cx="8305800" cy="5095996"/>
            <a:chOff x="419100" y="1340768"/>
            <a:chExt cx="8305800" cy="59600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" y="1340768"/>
              <a:ext cx="8305800" cy="23050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312" y="3671835"/>
              <a:ext cx="7953375" cy="3629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824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56792"/>
            <a:ext cx="8343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7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장바구니에 등록된 전체 상품 삭제 페이지 작성하기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dirty="0"/>
              <a:t>장바구니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457325"/>
            <a:ext cx="8334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 smtClean="0"/>
              <a:t>오직 </a:t>
            </a:r>
            <a:r>
              <a:rPr lang="ko-KR" altLang="en-US" b="0" dirty="0"/>
              <a:t>웹 서버에 존재하는 객체로 웹 브라우저마다 하나씩 존재하므로 웹 서버의 서비스를 제공받는 사용자를 구분하는 단위가 됨</a:t>
            </a:r>
            <a:endParaRPr lang="en-US" altLang="ko-KR" b="0" dirty="0"/>
          </a:p>
          <a:p>
            <a:pPr lvl="1"/>
            <a:r>
              <a:rPr lang="ko-KR" altLang="en-US" dirty="0"/>
              <a:t>웹 브라우저를 닫기 전까지 웹 페이지를 이동하더라도 사용자의 정보가 웹 서버에 보관되어 있어 사용자 정보를 잃지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852936"/>
            <a:ext cx="6581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052736"/>
            <a:ext cx="8486775" cy="5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세션 생성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 smtClean="0"/>
              <a:t>setAttribute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세션의 속성을 설정하면 계속 세션 상태를 유지할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만약 동일한 세션의 속성 이름으로 세션을 생성하면 마지막에 설정한 것이 세션 속성 값이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세션으로 사용할 세션 속성 이름을 나타내며</a:t>
            </a:r>
            <a:r>
              <a:rPr lang="en-US" altLang="ko-KR" b="0" dirty="0"/>
              <a:t>, </a:t>
            </a:r>
            <a:r>
              <a:rPr lang="ko-KR" altLang="en-US" b="0" dirty="0"/>
              <a:t>세션에 저장된 특정 </a:t>
            </a:r>
            <a:r>
              <a:rPr lang="ko-KR" altLang="en-US" b="0" dirty="0" smtClean="0"/>
              <a:t>값을 </a:t>
            </a:r>
            <a:r>
              <a:rPr lang="ko-KR" altLang="en-US" b="0" dirty="0"/>
              <a:t>찾아오기 위한 키로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/>
              <a:t>는 세션의 속성 </a:t>
            </a:r>
            <a:r>
              <a:rPr lang="ko-KR" altLang="en-US" b="0" dirty="0" smtClean="0"/>
              <a:t>값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세션 </a:t>
            </a:r>
            <a:r>
              <a:rPr lang="ko-KR" altLang="en-US" b="0" dirty="0"/>
              <a:t>속성 값은 </a:t>
            </a:r>
            <a:r>
              <a:rPr lang="en-US" altLang="ko-KR" b="0" dirty="0"/>
              <a:t>Object </a:t>
            </a:r>
            <a:r>
              <a:rPr lang="ko-KR" altLang="en-US" b="0" dirty="0"/>
              <a:t>객체 타입만 가능하기 때문에 </a:t>
            </a:r>
            <a:r>
              <a:rPr lang="en-US" altLang="ko-KR" b="0" dirty="0" err="1"/>
              <a:t>int</a:t>
            </a:r>
            <a:r>
              <a:rPr lang="en-US" altLang="ko-KR" b="0" dirty="0"/>
              <a:t>, double, char </a:t>
            </a:r>
            <a:r>
              <a:rPr lang="ko-KR" altLang="en-US" b="0" dirty="0"/>
              <a:t>등의 기본 타입은 </a:t>
            </a:r>
            <a:r>
              <a:rPr lang="ko-KR" altLang="en-US" b="0" dirty="0" smtClean="0"/>
              <a:t>사용할 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82296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3" y="5364604"/>
            <a:ext cx="8305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3453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56792"/>
            <a:ext cx="8362950" cy="4776681"/>
            <a:chOff x="304800" y="1700808"/>
            <a:chExt cx="8362950" cy="47766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700808"/>
              <a:ext cx="8362950" cy="1095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878" y="2848464"/>
              <a:ext cx="8258175" cy="3629025"/>
            </a:xfrm>
            <a:prstGeom prst="rect">
              <a:avLst/>
            </a:prstGeom>
          </p:spPr>
        </p:pic>
      </p:grpSp>
      <p:pic>
        <p:nvPicPr>
          <p:cNvPr id="8" name="내용 개체 틀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598" y="2116602"/>
            <a:ext cx="2876190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1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51842"/>
            <a:ext cx="8305800" cy="5694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2" y="1196752"/>
            <a:ext cx="259228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하나의 세션 속성 이름에 대한 속성 값을 </a:t>
            </a:r>
            <a:r>
              <a:rPr lang="ko-KR" altLang="en-US" b="0" dirty="0" smtClean="0"/>
              <a:t>얻어오려면 </a:t>
            </a:r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반환 유형이 </a:t>
            </a:r>
            <a:r>
              <a:rPr lang="en-US" altLang="ko-KR" b="0" dirty="0"/>
              <a:t>Object </a:t>
            </a:r>
            <a:r>
              <a:rPr lang="ko-KR" altLang="en-US" b="0" dirty="0"/>
              <a:t>형이므로 </a:t>
            </a:r>
            <a:r>
              <a:rPr lang="ko-KR" altLang="en-US" b="0" dirty="0" smtClean="0"/>
              <a:t>반드시 </a:t>
            </a:r>
            <a:r>
              <a:rPr lang="ko-KR" altLang="en-US" b="0" dirty="0"/>
              <a:t>형 변환을 하여 사용해야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세션에 저장된 세션 속성 </a:t>
            </a:r>
            <a:r>
              <a:rPr lang="ko-KR" altLang="en-US" b="0" dirty="0" smtClean="0"/>
              <a:t>이름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해당 </a:t>
            </a:r>
            <a:r>
              <a:rPr lang="ko-KR" altLang="en-US" b="0" dirty="0"/>
              <a:t>속성 이름이 없는 </a:t>
            </a:r>
            <a:r>
              <a:rPr lang="ko-KR" altLang="en-US" b="0" dirty="0" smtClean="0"/>
              <a:t>경우 </a:t>
            </a:r>
            <a:r>
              <a:rPr lang="en-US" altLang="ko-KR" b="0" dirty="0" smtClean="0"/>
              <a:t>null</a:t>
            </a:r>
            <a:r>
              <a:rPr lang="ko-KR" altLang="en-US" b="0" dirty="0"/>
              <a:t>을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세션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6" y="2780928"/>
            <a:ext cx="8239125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6" y="4560431"/>
            <a:ext cx="8296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1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109</TotalTime>
  <Words>553</Words>
  <Application>Microsoft Office PowerPoint</Application>
  <PresentationFormat>화면 슬라이드 쇼(4:3)</PresentationFormat>
  <Paragraphs>89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세션</vt:lpstr>
      <vt:lpstr>PowerPoint 프레젠테이션</vt:lpstr>
      <vt:lpstr>1. 세션의 개요</vt:lpstr>
      <vt:lpstr>1. 세션의 개요</vt:lpstr>
      <vt:lpstr>1. 세션의 개요</vt:lpstr>
      <vt:lpstr>2. 세션 생성</vt:lpstr>
      <vt:lpstr>2. 세션 생성</vt:lpstr>
      <vt:lpstr>2. 세션 생성</vt:lpstr>
      <vt:lpstr>3. 세션 정보</vt:lpstr>
      <vt:lpstr>3. 세션 정보</vt:lpstr>
      <vt:lpstr>3. 세션 정보</vt:lpstr>
      <vt:lpstr>3. 세션 정보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5. 세션 유효 시간 설정</vt:lpstr>
      <vt:lpstr>5. 세션 유효 시간 설정</vt:lpstr>
      <vt:lpstr>5. 세션 유효 시간 설정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6. 장바구니 페이지 만들기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323</cp:revision>
  <dcterms:created xsi:type="dcterms:W3CDTF">2011-01-05T15:14:06Z</dcterms:created>
  <dcterms:modified xsi:type="dcterms:W3CDTF">2018-11-09T10:32:29Z</dcterms:modified>
</cp:coreProperties>
</file>