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8" r:id="rId21"/>
    <p:sldId id="899" r:id="rId22"/>
    <p:sldId id="900" r:id="rId23"/>
    <p:sldId id="901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09" r:id="rId32"/>
    <p:sldId id="910" r:id="rId33"/>
    <p:sldId id="911" r:id="rId34"/>
    <p:sldId id="912" r:id="rId35"/>
    <p:sldId id="275" r:id="rId3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86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 </a:t>
            </a:r>
            <a:r>
              <a:rPr lang="ko-KR" altLang="en-US" b="0" dirty="0"/>
              <a:t>객체가 여러 개일 때는 배열 형태로 </a:t>
            </a:r>
            <a:r>
              <a:rPr lang="ko-KR" altLang="en-US" b="0" dirty="0" smtClean="0"/>
              <a:t>가져옴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" y="2636912"/>
            <a:ext cx="825817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3776654"/>
            <a:ext cx="8315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4" y="948834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7" y="1491759"/>
            <a:ext cx="8315325" cy="481901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01208"/>
            <a:ext cx="3383922" cy="1477027"/>
          </a:xfrm>
        </p:spPr>
      </p:pic>
    </p:spTree>
    <p:extLst>
      <p:ext uri="{BB962C8B-B14F-4D97-AF65-F5344CB8AC3E}">
        <p14:creationId xmlns:p14="http://schemas.microsoft.com/office/powerpoint/2010/main" val="79449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쿠키의 </a:t>
            </a:r>
            <a:r>
              <a:rPr lang="ko-KR" altLang="en-US" b="0" dirty="0"/>
              <a:t>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형식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2780928"/>
            <a:ext cx="82391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3985473"/>
            <a:ext cx="822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val="341618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28800"/>
            <a:ext cx="8143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8" y="1196752"/>
            <a:ext cx="3768302" cy="25202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3" y="1187624"/>
            <a:ext cx="3456806" cy="25294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5" y="3933056"/>
            <a:ext cx="3659148" cy="2480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3" y="3933056"/>
            <a:ext cx="3457082" cy="24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장바구니 페이지 수정하기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3024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474192"/>
            <a:ext cx="8296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8244" y="1124744"/>
            <a:ext cx="8582025" cy="4800600"/>
            <a:chOff x="438150" y="476672"/>
            <a:chExt cx="8582025" cy="4800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476672"/>
              <a:ext cx="8267700" cy="29527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3429422"/>
              <a:ext cx="848677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04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3528" y="956657"/>
            <a:ext cx="8305800" cy="5424671"/>
            <a:chOff x="371475" y="1069930"/>
            <a:chExt cx="8305800" cy="97336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1069930"/>
              <a:ext cx="8210550" cy="54387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6517331"/>
              <a:ext cx="8305800" cy="428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쿠키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주문 처리 </a:t>
            </a:r>
            <a:r>
              <a:rPr lang="ko-KR" altLang="en-US" b="1" dirty="0">
                <a:latin typeface="맑은 고딕" panose="020B0503020000020004" pitchFamily="50" charset="-127"/>
              </a:rPr>
              <a:t>페이지 만들기</a:t>
            </a: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8" y="4399575"/>
            <a:ext cx="7934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45122"/>
            <a:ext cx="8343900" cy="5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처리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8495"/>
            <a:ext cx="8382000" cy="5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6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69968"/>
            <a:ext cx="83915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53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980728"/>
            <a:ext cx="824865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38054"/>
            <a:ext cx="8248650" cy="56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801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24744"/>
            <a:ext cx="8162925" cy="51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43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343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완료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735032"/>
            <a:ext cx="8315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쿠키는 </a:t>
            </a:r>
            <a:r>
              <a:rPr lang="ko-KR" altLang="en-US" b="0" dirty="0"/>
              <a:t>세션과 달리 상태 정보를 웹 서버가 아닌 클라이언트에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어떤 웹 사이트를 처음 방문한 사용자가 로그인 인증을 하고 나면 아이디와 </a:t>
            </a:r>
            <a:r>
              <a:rPr lang="ko-KR" altLang="en-US" b="0" dirty="0" smtClean="0"/>
              <a:t>비밀번호를 기록한 </a:t>
            </a:r>
            <a:r>
              <a:rPr lang="ko-KR" altLang="en-US" b="0" dirty="0"/>
              <a:t>쿠키가 </a:t>
            </a:r>
            <a:r>
              <a:rPr lang="ko-KR" altLang="en-US" b="0" dirty="0" smtClean="0"/>
              <a:t>만들어지고 </a:t>
            </a:r>
            <a:r>
              <a:rPr lang="ko-KR" altLang="en-US" b="0" dirty="0" smtClean="0"/>
              <a:t>그 다음부터 </a:t>
            </a:r>
            <a:r>
              <a:rPr lang="ko-KR" altLang="en-US" b="0" dirty="0"/>
              <a:t>사용자가 그 웹 사이트에 접속하면 별도의 절차를 </a:t>
            </a:r>
            <a:r>
              <a:rPr lang="ko-KR" altLang="en-US" b="0" dirty="0" smtClean="0"/>
              <a:t>거치지 </a:t>
            </a:r>
            <a:r>
              <a:rPr lang="ko-KR" altLang="en-US" b="0" dirty="0"/>
              <a:t>않고 쉽게 접속할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96752"/>
            <a:ext cx="8172450" cy="49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68760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123285"/>
            <a:ext cx="8058150" cy="53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79455"/>
            <a:ext cx="8353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71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취소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484784"/>
            <a:ext cx="8324850" cy="55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6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쿠키의 동작 과정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 smtClean="0"/>
              <a:t>❶ </a:t>
            </a:r>
            <a:r>
              <a:rPr lang="ko-KR" altLang="en-US" b="0" dirty="0"/>
              <a:t>쿠키 생성 단계</a:t>
            </a:r>
            <a:r>
              <a:rPr lang="en-US" altLang="ko-KR" b="0" dirty="0"/>
              <a:t>: </a:t>
            </a:r>
            <a:r>
              <a:rPr lang="ko-KR" altLang="en-US" b="0" dirty="0"/>
              <a:t>쿠키를 사용하려면 먼저 쿠키를 생성해야 합니다</a:t>
            </a:r>
            <a:r>
              <a:rPr lang="en-US" altLang="ko-KR" b="0" dirty="0"/>
              <a:t>. </a:t>
            </a:r>
            <a:r>
              <a:rPr lang="ko-KR" altLang="en-US" b="0" dirty="0"/>
              <a:t>쿠키는 주로 웹 서버 </a:t>
            </a:r>
            <a:r>
              <a:rPr lang="ko-KR" altLang="en-US" b="0" dirty="0" smtClean="0"/>
              <a:t>측에서 </a:t>
            </a:r>
            <a:r>
              <a:rPr lang="ko-KR" altLang="en-US" b="0" dirty="0"/>
              <a:t>생성합니다</a:t>
            </a:r>
            <a:r>
              <a:rPr lang="en-US" altLang="ko-KR" b="0" dirty="0"/>
              <a:t>. </a:t>
            </a:r>
            <a:r>
              <a:rPr lang="ko-KR" altLang="en-US" b="0" dirty="0"/>
              <a:t>생성된 쿠키는 응답 데이터에 함께 저장되어 웹 브라우저에 전송됩니다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❷ 쿠키 저장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응답 데이터에 포함된 쿠키를 쿠키 저장소에 보관합니다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쿠키는 </a:t>
            </a:r>
            <a:r>
              <a:rPr lang="ko-KR" altLang="en-US" b="0" dirty="0"/>
              <a:t>종류에 따라 메모리나 파일로 저장됩니다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❸ 쿠키 전송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한 번 저장된 쿠키를 요청이 있을 때마다 웹 서버에 </a:t>
            </a:r>
            <a:r>
              <a:rPr lang="ko-KR" altLang="en-US" b="0" dirty="0" smtClean="0"/>
              <a:t>전송합니다</a:t>
            </a:r>
            <a:r>
              <a:rPr lang="en-US" altLang="ko-KR" b="0" dirty="0"/>
              <a:t>. </a:t>
            </a:r>
            <a:r>
              <a:rPr lang="ko-KR" altLang="en-US" b="0" dirty="0"/>
              <a:t>웹 서버는 웹 브라우저가 전송한 쿠키를 사용하여 필요한 작업을 수행할 수 </a:t>
            </a:r>
            <a:r>
              <a:rPr lang="ko-KR" altLang="en-US" b="0" dirty="0" smtClean="0"/>
              <a:t>있습니다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340768"/>
            <a:ext cx="6581775" cy="2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Cookie </a:t>
            </a:r>
            <a:r>
              <a:rPr lang="ko-KR" altLang="en-US" b="1" dirty="0" smtClean="0"/>
              <a:t>클래스의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556792"/>
            <a:ext cx="6953250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쿠키와 세션의 차이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생성</a:t>
            </a:r>
            <a:endParaRPr lang="ko-KR" altLang="en-US" dirty="0"/>
          </a:p>
          <a:p>
            <a:pPr lvl="1"/>
            <a:r>
              <a:rPr lang="en-US" altLang="ko-KR" b="0" dirty="0" smtClean="0"/>
              <a:t>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쿠키를 </a:t>
            </a:r>
            <a:r>
              <a:rPr lang="ko-KR" altLang="en-US" b="0" dirty="0"/>
              <a:t>생성한 후에는 </a:t>
            </a:r>
            <a:r>
              <a:rPr lang="ko-KR" altLang="en-US" b="0" dirty="0" smtClean="0"/>
              <a:t>반드시 </a:t>
            </a:r>
            <a:r>
              <a:rPr lang="en-US" altLang="ko-KR" b="0" dirty="0" smtClean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addCookie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쿠키를 설정해야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쿠키를 식별하기 위한 </a:t>
            </a:r>
            <a:r>
              <a:rPr lang="ko-KR" altLang="en-US" b="0" dirty="0" smtClean="0"/>
              <a:t>이름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 smtClean="0"/>
              <a:t>는 쿠키 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쿠키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9" y="2420888"/>
            <a:ext cx="820102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3" y="4293096"/>
            <a:ext cx="8372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260" y="2147497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50387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1" y="112474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140</TotalTime>
  <Words>582</Words>
  <Application>Microsoft Office PowerPoint</Application>
  <PresentationFormat>화면 슬라이드 쇼(4:3)</PresentationFormat>
  <Paragraphs>87</Paragraphs>
  <Slides>35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1_마스터</vt:lpstr>
      <vt:lpstr>쿠키</vt:lpstr>
      <vt:lpstr>PowerPoint 프레젠테이션</vt:lpstr>
      <vt:lpstr>1. 쿠키의 개요</vt:lpstr>
      <vt:lpstr>1. 쿠키의 개요</vt:lpstr>
      <vt:lpstr>1. 쿠키의 개요</vt:lpstr>
      <vt:lpstr>1. 쿠키의 개요</vt:lpstr>
      <vt:lpstr>2. 쿠키 생성</vt:lpstr>
      <vt:lpstr>2. 쿠키 생성</vt:lpstr>
      <vt:lpstr>2. 쿠키 생성</vt:lpstr>
      <vt:lpstr>3. 쿠키 정보</vt:lpstr>
      <vt:lpstr>3. 쿠키 정보</vt:lpstr>
      <vt:lpstr>3. 쿠키 정보</vt:lpstr>
      <vt:lpstr>4. 쿠키 삭제</vt:lpstr>
      <vt:lpstr>4. 쿠키 삭제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329</cp:revision>
  <dcterms:created xsi:type="dcterms:W3CDTF">2011-01-05T15:14:06Z</dcterms:created>
  <dcterms:modified xsi:type="dcterms:W3CDTF">2018-11-20T08:47:40Z</dcterms:modified>
</cp:coreProperties>
</file>