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930" r:id="rId13"/>
    <p:sldId id="931" r:id="rId14"/>
    <p:sldId id="887" r:id="rId15"/>
    <p:sldId id="932" r:id="rId16"/>
    <p:sldId id="888" r:id="rId17"/>
    <p:sldId id="933" r:id="rId18"/>
    <p:sldId id="934" r:id="rId19"/>
    <p:sldId id="935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275" r:id="rId6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6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데이터베이스 개발 환경 </a:t>
            </a:r>
            <a:r>
              <a:rPr lang="ko-KR" altLang="en-US" b="0" dirty="0" smtClean="0"/>
              <a:t>구축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다운로드하기</a:t>
            </a:r>
            <a:r>
              <a:rPr lang="en-US" altLang="ko-KR" b="0" dirty="0"/>
              <a:t>: MySQL Installer 5.7.21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&lt;</a:t>
            </a:r>
            <a:r>
              <a:rPr lang="en-US" altLang="ko-KR" b="0" dirty="0"/>
              <a:t>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smtClean="0"/>
              <a:t>다운로드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28438"/>
            <a:ext cx="5714038" cy="39554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61620" y="3779463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26681" y="4581128"/>
            <a:ext cx="625639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라이선스에 </a:t>
            </a:r>
            <a:r>
              <a:rPr lang="ko-KR" altLang="en-US" b="0" dirty="0"/>
              <a:t>동의하기</a:t>
            </a:r>
            <a:r>
              <a:rPr lang="en-US" altLang="ko-KR" b="0" dirty="0"/>
              <a:t>: </a:t>
            </a:r>
            <a:r>
              <a:rPr lang="ko-KR" altLang="en-US" b="0" dirty="0" err="1"/>
              <a:t>다운로드한</a:t>
            </a:r>
            <a:r>
              <a:rPr lang="ko-KR" altLang="en-US" b="0" dirty="0"/>
              <a:t> </a:t>
            </a:r>
            <a:r>
              <a:rPr lang="en-US" altLang="ko-KR" b="0" dirty="0"/>
              <a:t>mysql-installer-community-5.7.21.0.msi </a:t>
            </a:r>
            <a:r>
              <a:rPr lang="ko-KR" altLang="en-US" b="0" dirty="0"/>
              <a:t>설치 패키지 </a:t>
            </a:r>
            <a:r>
              <a:rPr lang="ko-KR" altLang="en-US" b="0" dirty="0" smtClean="0"/>
              <a:t>파일을 </a:t>
            </a:r>
            <a:r>
              <a:rPr lang="ko-KR" altLang="en-US" b="0" dirty="0" err="1"/>
              <a:t>더블클릭하여</a:t>
            </a:r>
            <a:r>
              <a:rPr lang="ko-KR" altLang="en-US" b="0" dirty="0"/>
              <a:t> 설치를 </a:t>
            </a:r>
            <a:r>
              <a:rPr lang="ko-KR" altLang="en-US" b="0" dirty="0" smtClean="0"/>
              <a:t>진행</a:t>
            </a:r>
            <a:r>
              <a:rPr lang="en-US" altLang="ko-KR" b="0" dirty="0" smtClean="0"/>
              <a:t>. </a:t>
            </a:r>
            <a:r>
              <a:rPr lang="ko-KR" altLang="en-US" b="0" dirty="0"/>
              <a:t>라이선스 규약을 확인하고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852936"/>
            <a:ext cx="4578892" cy="3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유형 선택하기</a:t>
            </a:r>
            <a:r>
              <a:rPr lang="en-US" altLang="ko-KR" b="0" dirty="0"/>
              <a:t>: </a:t>
            </a:r>
            <a:r>
              <a:rPr lang="ko-KR" altLang="en-US" b="0" dirty="0"/>
              <a:t>사용 목적에 맞게 </a:t>
            </a:r>
            <a:r>
              <a:rPr lang="en-US" altLang="ko-KR" b="0" dirty="0"/>
              <a:t>Setup Type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선택</a:t>
            </a:r>
            <a:r>
              <a:rPr lang="en-US" altLang="ko-KR" b="0" dirty="0" smtClean="0"/>
              <a:t>. </a:t>
            </a:r>
            <a:r>
              <a:rPr lang="ko-KR" altLang="en-US" b="0" dirty="0"/>
              <a:t>여기서는 ‘</a:t>
            </a:r>
            <a:r>
              <a:rPr lang="en-US" altLang="ko-KR" b="0" dirty="0"/>
              <a:t>Custom</a:t>
            </a:r>
            <a:r>
              <a:rPr lang="ko-KR" altLang="en-US" b="0" dirty="0"/>
              <a:t>’을 </a:t>
            </a:r>
            <a:r>
              <a:rPr lang="ko-KR" altLang="en-US" b="0" dirty="0" smtClean="0"/>
              <a:t>선택하고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177676" cy="38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대상 선택하기</a:t>
            </a:r>
            <a:r>
              <a:rPr lang="en-US" altLang="ko-KR" b="0" dirty="0"/>
              <a:t>: </a:t>
            </a:r>
            <a:r>
              <a:rPr lang="ko-KR" altLang="en-US" b="0" dirty="0"/>
              <a:t>설치 대상을 선택하는 화면의 왼쪽 목록에서 </a:t>
            </a:r>
            <a:r>
              <a:rPr lang="en-US" altLang="ko-KR" b="0" dirty="0"/>
              <a:t>MySQL Server</a:t>
            </a:r>
            <a:r>
              <a:rPr lang="ko-KR" altLang="en-US" b="0" dirty="0"/>
              <a:t>의 아래쪽에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‘</a:t>
            </a:r>
            <a:r>
              <a:rPr lang="en-US" altLang="ko-KR" b="0" dirty="0"/>
              <a:t>MySQL Server 5.7.21-X64’</a:t>
            </a:r>
            <a:r>
              <a:rPr lang="ko-KR" altLang="en-US" b="0" dirty="0"/>
              <a:t>와 </a:t>
            </a:r>
            <a:r>
              <a:rPr lang="en-US" altLang="ko-KR" b="0" dirty="0"/>
              <a:t>MySQL Connectors</a:t>
            </a:r>
            <a:r>
              <a:rPr lang="ko-KR" altLang="en-US" b="0" dirty="0"/>
              <a:t>의 아래쪽에 있는 ‘</a:t>
            </a:r>
            <a:r>
              <a:rPr lang="en-US" altLang="ko-KR" b="0" dirty="0" smtClean="0"/>
              <a:t>Connection/ODBC5.3.9-X64</a:t>
            </a:r>
            <a:r>
              <a:rPr lang="ko-KR" altLang="en-US" b="0" dirty="0"/>
              <a:t>’를 선택한 후 오른쪽 방향 초록색 화살표를 클릭하여 오른쪽의 목록으로 </a:t>
            </a:r>
            <a:r>
              <a:rPr lang="ko-KR" altLang="en-US" b="0" dirty="0" smtClean="0"/>
              <a:t>이동하고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681732" cy="42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경로 설정하기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설치할 디렉터리와 데이터를 설치할 디렉터리를 설정하는 </a:t>
            </a:r>
            <a:r>
              <a:rPr lang="ko-KR" altLang="en-US" b="0" dirty="0" smtClean="0"/>
              <a:t>화면에서 디폴트 </a:t>
            </a:r>
            <a:r>
              <a:rPr lang="ko-KR" altLang="en-US" b="0" dirty="0"/>
              <a:t>디렉터리를 변경하지 않아도 상관없습니다</a:t>
            </a:r>
            <a:r>
              <a:rPr lang="en-US" altLang="ko-KR" b="0" dirty="0"/>
              <a:t>. </a:t>
            </a:r>
            <a:r>
              <a:rPr lang="ko-KR" altLang="en-US" b="0" dirty="0"/>
              <a:t>설치 경로를 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5890856" cy="42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설치하기</a:t>
            </a:r>
            <a:r>
              <a:rPr lang="en-US" altLang="ko-KR" b="0" dirty="0"/>
              <a:t>: </a:t>
            </a:r>
            <a:r>
              <a:rPr lang="ko-KR" altLang="en-US" b="0" dirty="0"/>
              <a:t>설치 확인 화면에서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클릭하여 설치를 시작합니다</a:t>
            </a:r>
            <a:r>
              <a:rPr lang="en-US" altLang="ko-KR" b="0" dirty="0"/>
              <a:t>. </a:t>
            </a:r>
            <a:r>
              <a:rPr lang="ko-KR" altLang="en-US" b="0" dirty="0"/>
              <a:t>설치가 </a:t>
            </a:r>
            <a:r>
              <a:rPr lang="ko-KR" altLang="en-US" b="0" dirty="0" smtClean="0"/>
              <a:t>완료되어 </a:t>
            </a:r>
            <a:r>
              <a:rPr lang="ko-KR" altLang="en-US" b="0" dirty="0"/>
              <a:t>설치 목록에 초록색 체크가 표시되면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6" y="2852936"/>
            <a:ext cx="4824536" cy="361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4866724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초기 설정 구성하기</a:t>
            </a:r>
            <a:r>
              <a:rPr lang="en-US" altLang="ko-KR" b="0" dirty="0"/>
              <a:t>: </a:t>
            </a:r>
            <a:r>
              <a:rPr lang="ko-KR" altLang="en-US" b="0" dirty="0"/>
              <a:t>설치된 </a:t>
            </a:r>
            <a:r>
              <a:rPr lang="en-US" altLang="ko-KR" b="0" dirty="0"/>
              <a:t>MySQL</a:t>
            </a:r>
            <a:r>
              <a:rPr lang="ko-KR" altLang="en-US" b="0" dirty="0"/>
              <a:t>의 초기 설정을 시작합니다</a:t>
            </a:r>
            <a:r>
              <a:rPr lang="en-US" altLang="ko-KR" b="0" dirty="0"/>
              <a:t>. root </a:t>
            </a:r>
            <a:r>
              <a:rPr lang="ko-KR" altLang="en-US" b="0" dirty="0"/>
              <a:t>계정의 비밀번호 설정 </a:t>
            </a:r>
            <a:r>
              <a:rPr lang="ko-KR" altLang="en-US" b="0" dirty="0" smtClean="0"/>
              <a:t>화면이 나올 </a:t>
            </a:r>
            <a:r>
              <a:rPr lang="ko-KR" altLang="en-US" b="0" dirty="0"/>
              <a:t>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7" y="2780928"/>
            <a:ext cx="4512827" cy="337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4082"/>
            <a:ext cx="4392427" cy="3288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48883"/>
            <a:ext cx="4524047" cy="33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r>
              <a:rPr lang="en-US" altLang="ko-KR" b="0" dirty="0"/>
              <a:t>: root </a:t>
            </a:r>
            <a:r>
              <a:rPr lang="ko-KR" altLang="en-US" b="0" dirty="0"/>
              <a:t>계정의 비밀번호 설정과 계정 추가 화면에서 관리자 </a:t>
            </a:r>
            <a:r>
              <a:rPr lang="ko-KR" altLang="en-US" b="0" dirty="0" smtClean="0"/>
              <a:t>계정인</a:t>
            </a:r>
            <a:r>
              <a:rPr lang="en-US" altLang="ko-KR" b="0" dirty="0" smtClean="0"/>
              <a:t>root </a:t>
            </a:r>
            <a:r>
              <a:rPr lang="ko-KR" altLang="en-US" b="0" dirty="0"/>
              <a:t>계정의 비밀번호를 설정하고</a:t>
            </a:r>
            <a:r>
              <a:rPr lang="en-US" altLang="ko-KR" b="0" dirty="0"/>
              <a:t>(‘1234</a:t>
            </a:r>
            <a:r>
              <a:rPr lang="ko-KR" altLang="en-US" b="0" dirty="0"/>
              <a:t>’를 입력</a:t>
            </a:r>
            <a:r>
              <a:rPr lang="en-US" altLang="ko-KR" b="0" dirty="0"/>
              <a:t>) </a:t>
            </a:r>
            <a:r>
              <a:rPr lang="ko-KR" altLang="en-US" b="0" dirty="0"/>
              <a:t>계정의 추가는 생략합니다</a:t>
            </a:r>
            <a:r>
              <a:rPr lang="en-US" altLang="ko-KR" b="0" dirty="0"/>
              <a:t>. </a:t>
            </a:r>
            <a:r>
              <a:rPr lang="ko-KR" altLang="en-US" b="0" dirty="0"/>
              <a:t>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249684" cy="32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진행 및 완료하기</a:t>
            </a:r>
            <a:r>
              <a:rPr lang="en-US" altLang="ko-KR" b="0" dirty="0"/>
              <a:t>: Windows Service </a:t>
            </a:r>
            <a:r>
              <a:rPr lang="ko-KR" altLang="en-US" b="0" dirty="0"/>
              <a:t>설정 화면부터는 각 설치 단계마다 모든 기본 설정을 </a:t>
            </a:r>
            <a:r>
              <a:rPr lang="ko-KR" altLang="en-US" b="0" dirty="0" smtClean="0"/>
              <a:t>그대로 </a:t>
            </a:r>
            <a:r>
              <a:rPr lang="ko-KR" altLang="en-US" b="0" dirty="0"/>
              <a:t>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 </a:t>
            </a:r>
            <a:r>
              <a:rPr lang="ko-KR" altLang="en-US" b="0" dirty="0"/>
              <a:t>설치 진행 작업의 완료로 </a:t>
            </a:r>
            <a:r>
              <a:rPr lang="en-US" altLang="ko-KR" b="0" dirty="0"/>
              <a:t>&lt;Finish&gt; </a:t>
            </a:r>
            <a:r>
              <a:rPr lang="ko-KR" altLang="en-US" b="0" dirty="0"/>
              <a:t>버튼이 나오면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9" y="2179312"/>
            <a:ext cx="4610916" cy="3428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7" y="2636912"/>
            <a:ext cx="4610916" cy="3428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55339"/>
            <a:ext cx="4863556" cy="3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328592" cy="39045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328592" cy="39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환경과 데이터베이스 연동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기본 명령어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상품 관리 테이블 생성 및 상품 등록하기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8" y="4507875"/>
            <a:ext cx="7747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 smtClean="0"/>
              <a:t>계정의 비밀번호를 </a:t>
            </a:r>
            <a:r>
              <a:rPr lang="ko-KR" altLang="en-US" b="0" dirty="0"/>
              <a:t>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이 제대로 설치되었는지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5" y="931818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02" y="2949981"/>
            <a:ext cx="5534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MySQL </a:t>
            </a:r>
            <a:r>
              <a:rPr lang="ko-KR" altLang="en-US" dirty="0"/>
              <a:t>드라이버 다운로드 및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드라이버 다운로드 </a:t>
            </a:r>
            <a:r>
              <a:rPr lang="ko-KR" altLang="en-US" b="0" dirty="0" smtClean="0"/>
              <a:t>사이트</a:t>
            </a:r>
            <a:r>
              <a:rPr lang="en-US" altLang="ko-KR" b="0" dirty="0" smtClean="0"/>
              <a:t>https</a:t>
            </a:r>
            <a:r>
              <a:rPr lang="en-US" altLang="ko-KR" b="0" dirty="0"/>
              <a:t>://dev.mysql.com/downloads/connector/j/5.1.html)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</a:t>
            </a:r>
            <a:r>
              <a:rPr lang="en-US" altLang="ko-KR" b="0" dirty="0" err="1" smtClean="0"/>
              <a:t>MySQLConnectors</a:t>
            </a:r>
            <a:r>
              <a:rPr lang="en-US" altLang="ko-KR" b="0" dirty="0"/>
              <a:t>]-[Connector/J]</a:t>
            </a:r>
            <a:r>
              <a:rPr lang="ko-KR" altLang="en-US" b="0" dirty="0"/>
              <a:t>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484784"/>
            <a:ext cx="81629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210487"/>
            <a:ext cx="4680520" cy="34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다운로드하기</a:t>
            </a:r>
            <a:r>
              <a:rPr lang="en-US" altLang="ko-KR" b="0" dirty="0"/>
              <a:t>: [Platform Independent (Architecture Independent), </a:t>
            </a:r>
            <a:r>
              <a:rPr lang="en-US" altLang="ko-KR" b="0" dirty="0" smtClean="0"/>
              <a:t>ZIP Archive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err="1"/>
              <a:t>다운로드합니다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8353"/>
            <a:ext cx="7013156" cy="4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err="1" smtClean="0"/>
              <a:t>다운로드한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mysql-connector-java-8.0.11 </a:t>
            </a:r>
            <a:r>
              <a:rPr lang="ko-KR" altLang="en-US" b="0" dirty="0"/>
              <a:t>파일의 압축을 풉니다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압축을 </a:t>
            </a:r>
            <a:r>
              <a:rPr lang="ko-KR" altLang="en-US" b="0" dirty="0"/>
              <a:t>푼 폴더에 </a:t>
            </a:r>
            <a:r>
              <a:rPr lang="en-US" altLang="ko-KR" b="0" dirty="0"/>
              <a:t>mysql-connector-java-8.0.11.jar </a:t>
            </a:r>
            <a:r>
              <a:rPr lang="ko-KR" altLang="en-US" b="0" dirty="0"/>
              <a:t>파일을 복사하고 자바 설치 </a:t>
            </a:r>
            <a:r>
              <a:rPr lang="ko-KR" altLang="en-US" b="0" dirty="0" smtClean="0"/>
              <a:t>드라이버 </a:t>
            </a:r>
            <a:r>
              <a:rPr lang="en-US" altLang="ko-KR" b="0" dirty="0" smtClean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Files\Java\jdk-9.0.4\lib) </a:t>
            </a:r>
            <a:r>
              <a:rPr lang="ko-KR" altLang="en-US" b="0" dirty="0"/>
              <a:t>폴더에 등록합니다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1481"/>
            <a:ext cx="82010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4970607" cy="26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이클립스에서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연동하려면 데이터베이스 커넥션을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설정하기 전에 사용할 데이터베이스가 반드시 생성되어 있어야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smtClean="0"/>
              <a:t>새로운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</a:t>
            </a:r>
            <a:r>
              <a:rPr lang="ko-KR" altLang="en-US" b="0" dirty="0" smtClean="0"/>
              <a:t>통합 </a:t>
            </a:r>
            <a:r>
              <a:rPr lang="ko-KR" altLang="en-US" b="0" dirty="0"/>
              <a:t>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89280"/>
            <a:ext cx="781543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접속하기</a:t>
            </a:r>
            <a:r>
              <a:rPr lang="en-US" altLang="ko-KR" b="0" dirty="0"/>
              <a:t>: </a:t>
            </a:r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실행한 </a:t>
            </a:r>
            <a:r>
              <a:rPr lang="ko-KR" altLang="en-US" b="0" dirty="0"/>
              <a:t>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2" y="96436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4607169" cy="30079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2852936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데이터베이스 생성하기</a:t>
            </a:r>
            <a:r>
              <a:rPr lang="en-US" altLang="ko-KR" b="0" dirty="0"/>
              <a:t>: CREATE </a:t>
            </a:r>
            <a:r>
              <a:rPr lang="ko-KR" altLang="en-US" b="0" dirty="0"/>
              <a:t>명령어를 사용하여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라는 데이터베이스를 </a:t>
            </a:r>
            <a:r>
              <a:rPr lang="ko-KR" altLang="en-US" b="0" dirty="0" smtClean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데이터베이스를 생성한 후 </a:t>
            </a:r>
            <a:r>
              <a:rPr lang="en-US" altLang="ko-KR" b="0" dirty="0"/>
              <a:t>SHOW </a:t>
            </a:r>
            <a:r>
              <a:rPr lang="ko-KR" altLang="en-US" b="0" dirty="0"/>
              <a:t>명령어를 입력하면 기존의 데이터베이스 목록과 새로 </a:t>
            </a:r>
            <a:r>
              <a:rPr lang="ko-KR" altLang="en-US" b="0" dirty="0" smtClean="0"/>
              <a:t>생성한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를 확인할 수 있습니다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0" y="2492896"/>
            <a:ext cx="6448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데이터베이스 커넥션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뷰를</a:t>
            </a:r>
            <a:r>
              <a:rPr lang="ko-KR" altLang="en-US" b="0" dirty="0"/>
              <a:t> 이용하여 </a:t>
            </a:r>
            <a:r>
              <a:rPr lang="ko-KR" altLang="en-US" b="0" dirty="0" err="1"/>
              <a:t>이클립스에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</a:t>
            </a:r>
            <a:r>
              <a:rPr lang="ko-KR" altLang="en-US" b="0" dirty="0"/>
              <a:t> 열기</a:t>
            </a:r>
            <a:r>
              <a:rPr lang="en-US" altLang="ko-KR" b="0" dirty="0"/>
              <a:t>: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 </a:t>
            </a:r>
            <a:r>
              <a:rPr lang="ko-KR" altLang="en-US" b="0" dirty="0"/>
              <a:t>메뉴에서 ‘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 마우스 </a:t>
            </a:r>
            <a:r>
              <a:rPr lang="ko-KR" altLang="en-US" b="0" dirty="0"/>
              <a:t>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메뉴를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296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4077072"/>
            <a:ext cx="5857143" cy="16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91880" y="4509120"/>
            <a:ext cx="1368152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유형 설정하기</a:t>
            </a:r>
            <a:r>
              <a:rPr lang="en-US" altLang="ko-KR" b="0" dirty="0"/>
              <a:t>: 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 smtClean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4023742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7924" y="37893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4031" y="509836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4943" y="580526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드라이버와 </a:t>
            </a:r>
            <a:r>
              <a:rPr lang="ko-KR" altLang="en-US" b="0" dirty="0"/>
              <a:t>커넥션 상세 설정하기</a:t>
            </a:r>
            <a:r>
              <a:rPr lang="en-US" altLang="ko-KR" b="0" dirty="0"/>
              <a:t>: [Specify a Driver and Connection Details] </a:t>
            </a:r>
            <a:r>
              <a:rPr lang="ko-KR" altLang="en-US" b="0" dirty="0"/>
              <a:t>화면이 </a:t>
            </a:r>
            <a:r>
              <a:rPr lang="ko-KR" altLang="en-US" b="0" dirty="0" smtClean="0"/>
              <a:t>나타나면 </a:t>
            </a:r>
            <a:r>
              <a:rPr lang="en-US" altLang="ko-KR" b="0" dirty="0" smtClean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버튼을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30" y="2338633"/>
            <a:ext cx="3722034" cy="3863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9710" y="3068960"/>
            <a:ext cx="22461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자료를 동시에 여러 사람이 공유하여 사용할 수 있도록 체계화한 </a:t>
            </a:r>
            <a:r>
              <a:rPr lang="ko-KR" altLang="en-US" b="0" dirty="0" smtClean="0"/>
              <a:t>데이터의 집합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몇 </a:t>
            </a:r>
            <a:r>
              <a:rPr lang="ko-KR" altLang="en-US" b="0" dirty="0"/>
              <a:t>개의 데이터 파일을 조직적으로 통합하여 중복을 없애고 구조화한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모음이므로 검색과 갱신이 효율적으로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시스템의 구조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데이터베이스의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768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드라이버 설정하기</a:t>
            </a:r>
            <a:r>
              <a:rPr lang="en-US" altLang="ko-KR" b="0" dirty="0"/>
              <a:t>: 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</a:t>
            </a:r>
            <a:r>
              <a:rPr lang="en-US" altLang="ko-KR" b="0" dirty="0" smtClean="0"/>
              <a:t>List, Properties </a:t>
            </a:r>
            <a:r>
              <a:rPr lang="ko-KR" altLang="en-US" b="0" dirty="0"/>
              <a:t>탭에 차례대로 필요한 설정을 합니다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Name/Type </a:t>
            </a:r>
            <a:r>
              <a:rPr lang="ko-KR" altLang="en-US" b="0" dirty="0"/>
              <a:t>탭에서는 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버전을 선택합니다</a:t>
            </a:r>
            <a:r>
              <a:rPr lang="en-US" altLang="ko-KR" b="0" dirty="0"/>
              <a:t>. Name/Type </a:t>
            </a:r>
            <a:r>
              <a:rPr lang="ko-KR" altLang="en-US" b="0" dirty="0"/>
              <a:t>탭에서 </a:t>
            </a:r>
            <a:r>
              <a:rPr lang="en-US" altLang="ko-KR" b="0" dirty="0" smtClean="0"/>
              <a:t>MySQL JDBC </a:t>
            </a:r>
            <a:r>
              <a:rPr lang="en-US" altLang="ko-KR" b="0" dirty="0"/>
              <a:t>Driver</a:t>
            </a:r>
            <a:r>
              <a:rPr lang="ko-KR" altLang="en-US" b="0" dirty="0"/>
              <a:t>의 </a:t>
            </a:r>
            <a:r>
              <a:rPr lang="en-US" altLang="ko-KR" b="0" dirty="0"/>
              <a:t>5.1 </a:t>
            </a:r>
            <a:r>
              <a:rPr lang="ko-KR" altLang="en-US" b="0" dirty="0"/>
              <a:t>버전을 선택합니다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4392488" cy="366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4742" y="4467115"/>
            <a:ext cx="4201554" cy="17389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931147" cy="32759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1251726"/>
            <a:ext cx="3913260" cy="293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5510"/>
            <a:ext cx="3808464" cy="28563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583" y="2708920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6755" y="22614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6208828"/>
            <a:ext cx="720080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설정 끝내기</a:t>
            </a:r>
            <a:r>
              <a:rPr lang="en-US" altLang="ko-KR" b="0" dirty="0"/>
              <a:t>: </a:t>
            </a:r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</a:t>
            </a:r>
            <a:r>
              <a:rPr lang="en-US" altLang="ko-KR" b="0" dirty="0" smtClean="0"/>
              <a:t>Test Connection</a:t>
            </a:r>
            <a:r>
              <a:rPr lang="en-US" altLang="ko-KR" b="0" dirty="0"/>
              <a:t>&gt;</a:t>
            </a:r>
            <a:r>
              <a:rPr lang="ko-KR" altLang="en-US" b="0" dirty="0"/>
              <a:t>을 클릭합니다</a:t>
            </a:r>
            <a:r>
              <a:rPr lang="en-US" altLang="ko-KR" b="0" dirty="0"/>
              <a:t>. 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를 클릭하여 대화상자를 </a:t>
            </a:r>
            <a:r>
              <a:rPr lang="ko-KR" altLang="en-US" b="0" dirty="0" smtClean="0"/>
              <a:t>닫고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Finish&gt;</a:t>
            </a:r>
            <a:r>
              <a:rPr lang="ko-KR" altLang="en-US" b="0" dirty="0"/>
              <a:t>를 클릭하면 모든 설정이 완료됩니다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550" y="5734793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295" y="4688165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5" y="2118682"/>
            <a:ext cx="3814459" cy="4247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8" y="4125790"/>
            <a:ext cx="3387563" cy="10155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23928" y="598323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확인하기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직접 제어하는 커넥션이 연결되면 다음과 같이 나타납니다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4" y="4437112"/>
            <a:ext cx="58578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3" y="1628800"/>
            <a:ext cx="5857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스크랩북 열기</a:t>
            </a:r>
            <a:r>
              <a:rPr lang="en-US" altLang="ko-KR" b="0" dirty="0"/>
              <a:t>: 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 smtClean="0"/>
              <a:t>뷰에서</a:t>
            </a:r>
            <a:r>
              <a:rPr lang="ko-KR" altLang="en-US" b="0" dirty="0" smtClean="0"/>
              <a:t> ‘</a:t>
            </a:r>
            <a:r>
              <a:rPr lang="en-US" altLang="ko-KR" b="0" dirty="0" err="1" smtClean="0"/>
              <a:t>MySQL_Conn</a:t>
            </a:r>
            <a:r>
              <a:rPr lang="en-US" altLang="ko-KR" b="0" dirty="0" smtClean="0"/>
              <a:t> (MySQL </a:t>
            </a:r>
            <a:r>
              <a:rPr lang="ko-KR" altLang="en-US" b="0" dirty="0" smtClean="0"/>
              <a:t>버전</a:t>
            </a:r>
            <a:r>
              <a:rPr lang="en-US" altLang="ko-KR" b="0" dirty="0" smtClean="0"/>
              <a:t>)’</a:t>
            </a:r>
            <a:r>
              <a:rPr lang="ko-KR" altLang="en-US" b="0" dirty="0" smtClean="0"/>
              <a:t>을 선택한 후 을 클릭합니다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201025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67173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커넥션 선택하기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</a:t>
            </a:r>
            <a:r>
              <a:rPr lang="en-US" altLang="ko-KR" b="0" dirty="0" smtClean="0"/>
              <a:t>Name</a:t>
            </a:r>
            <a:r>
              <a:rPr lang="ko-KR" altLang="en-US" b="0" dirty="0" smtClean="0"/>
              <a:t>은 </a:t>
            </a:r>
            <a:r>
              <a:rPr lang="ko-KR" altLang="en-US" b="0" dirty="0"/>
              <a:t>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181225"/>
            <a:ext cx="8467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파일 저장하기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스크랩북에 </a:t>
            </a:r>
            <a:r>
              <a:rPr lang="en-US" altLang="ko-KR" b="0" dirty="0"/>
              <a:t>SQL </a:t>
            </a:r>
            <a:r>
              <a:rPr lang="ko-KR" altLang="en-US" b="0" dirty="0"/>
              <a:t>문장을 입력한 후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[New]-[Save] </a:t>
            </a:r>
            <a:r>
              <a:rPr lang="ko-KR" altLang="en-US" b="0" dirty="0" err="1" smtClean="0"/>
              <a:t>메뉴에서프로젝트</a:t>
            </a: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 err="1"/>
              <a:t>JSPBook</a:t>
            </a:r>
            <a:r>
              <a:rPr lang="en-US" altLang="ko-KR" b="0" dirty="0"/>
              <a:t>/ch15)</a:t>
            </a:r>
            <a:r>
              <a:rPr lang="ko-KR" altLang="en-US" b="0" dirty="0"/>
              <a:t>를 선택하고 </a:t>
            </a:r>
            <a:r>
              <a:rPr lang="en-US" altLang="ko-KR" b="0" dirty="0"/>
              <a:t>File 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showDB.sql</a:t>
            </a:r>
            <a:r>
              <a:rPr lang="ko-KR" altLang="en-US" b="0" dirty="0"/>
              <a:t>’을 입력합니다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그리고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OK&gt;</a:t>
            </a:r>
            <a:r>
              <a:rPr lang="ko-KR" altLang="en-US" b="0" dirty="0"/>
              <a:t>를 클릭하여 저장합니다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328592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111"/>
            <a:ext cx="3520013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쿼리문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실행하기</a:t>
            </a:r>
            <a:r>
              <a:rPr lang="en-US" altLang="ko-KR" b="0" dirty="0"/>
              <a:t>: </a:t>
            </a:r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</a:t>
            </a:r>
            <a:r>
              <a:rPr lang="ko-KR" altLang="en-US" b="0" dirty="0" smtClean="0"/>
              <a:t>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메뉴를 선택하거나 </a:t>
            </a:r>
            <a:r>
              <a:rPr lang="en-US" altLang="ko-KR" b="0" dirty="0"/>
              <a:t>Alt + X </a:t>
            </a:r>
            <a:r>
              <a:rPr lang="ko-KR" altLang="en-US" b="0" dirty="0"/>
              <a:t>키를 눌러 실행합니다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6488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SQL Results </a:t>
            </a:r>
            <a:r>
              <a:rPr lang="ko-KR" altLang="en-US" b="0" dirty="0" err="1" smtClean="0"/>
              <a:t>뷰의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Status </a:t>
            </a:r>
            <a:r>
              <a:rPr lang="ko-KR" altLang="en-US" b="0" dirty="0"/>
              <a:t>탭에는 실행한 쿼리문의 성공 여부가 표시되고 </a:t>
            </a:r>
            <a:r>
              <a:rPr lang="en-US" altLang="ko-KR" b="0" dirty="0"/>
              <a:t>Result1 </a:t>
            </a:r>
            <a:r>
              <a:rPr lang="ko-KR" altLang="en-US" b="0" dirty="0"/>
              <a:t>탭에서는 실행 결과를 확인할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70213"/>
            <a:ext cx="6866667" cy="20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293096"/>
            <a:ext cx="686666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데이터베이스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통해 특정 정보를 추출하고 보여주는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</a:p>
          <a:p>
            <a:pPr lvl="2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</a:t>
            </a:r>
            <a:r>
              <a:rPr lang="ko-KR" altLang="en-US" b="0" dirty="0" smtClean="0"/>
              <a:t>관리하는 데이터베이스 </a:t>
            </a:r>
            <a:r>
              <a:rPr lang="ko-KR" altLang="en-US" b="0" dirty="0"/>
              <a:t>관리 시스템에서 사용하는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질의 </a:t>
            </a:r>
            <a:r>
              <a:rPr lang="ko-KR" altLang="en-US" b="0" dirty="0"/>
              <a:t>기능을 비롯해 데이터 </a:t>
            </a:r>
            <a:r>
              <a:rPr lang="ko-KR" altLang="en-US" b="0" dirty="0" smtClean="0"/>
              <a:t>정의 및 </a:t>
            </a:r>
            <a:r>
              <a:rPr lang="ko-KR" altLang="en-US" b="0" dirty="0"/>
              <a:t>조작 기능을 </a:t>
            </a:r>
            <a:r>
              <a:rPr lang="ko-KR" altLang="en-US" b="0" dirty="0" smtClean="0"/>
              <a:t>가짐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개개의 </a:t>
            </a:r>
            <a:r>
              <a:rPr lang="ko-KR" altLang="en-US" b="0" dirty="0"/>
              <a:t>레코드보다 테이블 단위로 연산을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93096"/>
            <a:ext cx="724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특성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첫째</a:t>
            </a:r>
            <a:r>
              <a:rPr lang="en-US" altLang="ko-KR" b="0" dirty="0"/>
              <a:t>, </a:t>
            </a:r>
            <a:r>
              <a:rPr lang="ko-KR" altLang="en-US" b="0" dirty="0" smtClean="0"/>
              <a:t>똑같은 자료를 </a:t>
            </a:r>
            <a:r>
              <a:rPr lang="ko-KR" altLang="en-US" b="0" dirty="0"/>
              <a:t>중복해서 저장하지 않는 통합된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둘째</a:t>
            </a:r>
            <a:r>
              <a:rPr lang="en-US" altLang="ko-KR" b="0" dirty="0"/>
              <a:t>, </a:t>
            </a:r>
            <a:r>
              <a:rPr lang="ko-KR" altLang="en-US" b="0" dirty="0"/>
              <a:t>컴퓨터가 액세스하여 처리할 수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저장 장치에 수록된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셋째</a:t>
            </a:r>
            <a:r>
              <a:rPr lang="en-US" altLang="ko-KR" b="0" dirty="0"/>
              <a:t>, </a:t>
            </a:r>
            <a:r>
              <a:rPr lang="ko-KR" altLang="en-US" b="0" dirty="0"/>
              <a:t>어떤 조직의 기능을 수행하는 데 없어서는 안 되는 </a:t>
            </a:r>
            <a:r>
              <a:rPr lang="ko-KR" altLang="en-US" b="0" dirty="0" smtClean="0"/>
              <a:t>자료이기 </a:t>
            </a:r>
            <a:r>
              <a:rPr lang="ko-KR" altLang="en-US" b="0" dirty="0"/>
              <a:t>때문에 임시로 모아놓거나 단순한 입출력을 위한 자료가 </a:t>
            </a:r>
            <a:r>
              <a:rPr lang="ko-KR" altLang="en-US" b="0" dirty="0" smtClean="0"/>
              <a:t>아님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넷째</a:t>
            </a:r>
            <a:r>
              <a:rPr lang="en-US" altLang="ko-KR" b="0" dirty="0"/>
              <a:t>, </a:t>
            </a:r>
            <a:r>
              <a:rPr lang="ko-KR" altLang="en-US" b="0" dirty="0"/>
              <a:t>한 조직이 </a:t>
            </a:r>
            <a:r>
              <a:rPr lang="ko-KR" altLang="en-US" b="0" dirty="0" smtClean="0"/>
              <a:t>가지고 </a:t>
            </a:r>
            <a:r>
              <a:rPr lang="ko-KR" altLang="en-US" b="0" dirty="0"/>
              <a:t>있는 데이터베이스는 그 조직의 공동 자료로서 사용자는 응용 목적에 따라 각자 </a:t>
            </a:r>
            <a:r>
              <a:rPr lang="ko-KR" altLang="en-US" b="0" dirty="0" smtClean="0"/>
              <a:t>다르게 사용할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테이블 </a:t>
            </a:r>
            <a:r>
              <a:rPr lang="ko-KR" altLang="en-US" b="0" dirty="0" smtClean="0"/>
              <a:t>생성하기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0" y="1888629"/>
            <a:ext cx="7353120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5440" y="2780743"/>
            <a:ext cx="6331371" cy="2160240"/>
            <a:chOff x="472877" y="3573016"/>
            <a:chExt cx="8339137" cy="26691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64" y="3573016"/>
              <a:ext cx="8324850" cy="1190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77" y="4680030"/>
              <a:ext cx="8296275" cy="1562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96794"/>
            <a:ext cx="5482386" cy="2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03368"/>
            <a:ext cx="82486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49819"/>
            <a:ext cx="6172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9" y="3068960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세부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1481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55330"/>
            <a:ext cx="47720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0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구조 </a:t>
            </a:r>
            <a:r>
              <a:rPr lang="ko-KR" altLang="en-US" b="0" dirty="0" smtClean="0"/>
              <a:t>변경하기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테이블에 열을 추가하는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여기에 새로운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추가하는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9571"/>
            <a:ext cx="7812732" cy="137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053311"/>
            <a:ext cx="803910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362" y="4556336"/>
            <a:ext cx="4781550" cy="2191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41996"/>
            <a:ext cx="468052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열을 삭제하는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삭제하는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60848"/>
            <a:ext cx="79629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7" y="2893193"/>
            <a:ext cx="48101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284984"/>
            <a:ext cx="4720232" cy="23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 이름을 수정하는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err="1" smtClean="0"/>
              <a:t>passwd</a:t>
            </a:r>
            <a:r>
              <a:rPr lang="ko-KR" altLang="en-US" b="0" dirty="0"/>
              <a:t>를 </a:t>
            </a:r>
            <a:r>
              <a:rPr lang="en-US" altLang="ko-KR" b="0" dirty="0"/>
              <a:t>password</a:t>
            </a:r>
            <a:r>
              <a:rPr lang="ko-KR" altLang="en-US" b="0" dirty="0"/>
              <a:t>로 변경하는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90108"/>
            <a:ext cx="79724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3212435"/>
            <a:ext cx="50006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3573017"/>
            <a:ext cx="47216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0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이름 변경하기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19449"/>
            <a:ext cx="828675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64004"/>
            <a:ext cx="6953250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3" y="4332359"/>
            <a:ext cx="4719214" cy="19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 조작 명령어는 사용자가 적절한 데이터 모델로 구성된 데이터에 접근하거나 데이터를 </a:t>
            </a:r>
            <a:r>
              <a:rPr lang="ko-KR" altLang="en-US" b="0" dirty="0" smtClean="0"/>
              <a:t>조 작할 </a:t>
            </a:r>
            <a:r>
              <a:rPr lang="ko-KR" altLang="en-US" b="0" dirty="0"/>
              <a:t>수 있도록 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내의 데이터 연산을 위한 언어로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내에서 데이터 검색</a:t>
            </a:r>
            <a:r>
              <a:rPr lang="en-US" altLang="ko-KR" b="0" dirty="0"/>
              <a:t>, </a:t>
            </a:r>
            <a:r>
              <a:rPr lang="ko-KR" altLang="en-US" b="0" dirty="0"/>
              <a:t>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갱신 작업이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1246"/>
            <a:ext cx="70567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1941189"/>
            <a:ext cx="822007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2772741"/>
            <a:ext cx="83058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92549"/>
            <a:ext cx="5456058" cy="2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98593"/>
            <a:ext cx="82677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40352"/>
            <a:ext cx="8305800" cy="96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4879994" cy="18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관리하는 </a:t>
            </a:r>
            <a:r>
              <a:rPr lang="ko-KR" altLang="en-US" b="0" dirty="0" smtClean="0"/>
              <a:t>소프트웨어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b="0" dirty="0"/>
              <a:t>사용자와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사이에서 사용자의 요구에 따라 정보를 생성하는 </a:t>
            </a:r>
            <a:r>
              <a:rPr lang="ko-KR" altLang="en-US" b="0" dirty="0" smtClean="0"/>
              <a:t>역할을 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응용 프로그램들이 </a:t>
            </a:r>
            <a:r>
              <a:rPr lang="ko-KR" altLang="en-US" b="0" dirty="0"/>
              <a:t>데이터베이스를 공유하며 사용할 수 있는 환경을 제공하고</a:t>
            </a:r>
            <a:r>
              <a:rPr lang="en-US" altLang="ko-KR" b="0" dirty="0"/>
              <a:t>, </a:t>
            </a:r>
            <a:r>
              <a:rPr lang="ko-KR" altLang="en-US" b="0" dirty="0"/>
              <a:t>사용자들이 데이터베이스 </a:t>
            </a:r>
            <a:r>
              <a:rPr lang="ko-KR" altLang="en-US" b="0" dirty="0" smtClean="0"/>
              <a:t>안에 </a:t>
            </a:r>
            <a:r>
              <a:rPr lang="ko-KR" altLang="en-US" b="0" dirty="0"/>
              <a:t>데이터를 기록하거나 접근할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사용자나 </a:t>
            </a:r>
            <a:r>
              <a:rPr lang="ko-KR" altLang="en-US" b="0" dirty="0"/>
              <a:t>다른 프로그램의 요구 사항을 </a:t>
            </a:r>
            <a:r>
              <a:rPr lang="ko-KR" altLang="en-US" b="0" dirty="0" smtClean="0"/>
              <a:t>관리함으로써</a:t>
            </a:r>
            <a:r>
              <a:rPr lang="en-US" altLang="ko-KR" b="0" dirty="0"/>
              <a:t>, </a:t>
            </a:r>
            <a:r>
              <a:rPr lang="ko-KR" altLang="en-US" b="0" dirty="0"/>
              <a:t>사용자나 다른 프로그램이 실제로 그 데이터가 저장 매체의 어디에 저장되어 </a:t>
            </a:r>
            <a:r>
              <a:rPr lang="ko-KR" altLang="en-US" b="0" dirty="0" smtClean="0"/>
              <a:t>있는지 </a:t>
            </a:r>
            <a:r>
              <a:rPr lang="ko-KR" altLang="en-US" b="0" dirty="0"/>
              <a:t>알지 못해도 다중 사용자 환경의 누구든 데이터를 이용할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요구 사항을 처리할 때 데이터의 무결성과 허가된 사용자만 데이터에 </a:t>
            </a:r>
            <a:r>
              <a:rPr lang="ko-KR" altLang="en-US" b="0" dirty="0" smtClean="0"/>
              <a:t>접근할 수 </a:t>
            </a:r>
            <a:r>
              <a:rPr lang="ko-KR" altLang="en-US" b="0" dirty="0"/>
              <a:t>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</a:t>
            </a:r>
            <a:r>
              <a:rPr lang="ko-KR" altLang="en-US" b="0" dirty="0" smtClean="0"/>
              <a:t>보장함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410716"/>
            <a:ext cx="3778573" cy="1386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084579"/>
            <a:ext cx="827722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1" y="4297169"/>
            <a:ext cx="3815133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90" y="2046604"/>
            <a:ext cx="4384948" cy="1800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590" y="4297168"/>
            <a:ext cx="3846736" cy="2066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46" y="4725144"/>
            <a:ext cx="4107867" cy="1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2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805"/>
            <a:ext cx="82296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32035"/>
            <a:ext cx="5543550" cy="260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447619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1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삭제하기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752"/>
            <a:ext cx="82296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" y="2708920"/>
            <a:ext cx="481965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" y="3062408"/>
            <a:ext cx="4721187" cy="2037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2" y="4360554"/>
            <a:ext cx="5114925" cy="1876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2" y="4787055"/>
            <a:ext cx="51088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생성하기</a:t>
            </a:r>
            <a:r>
              <a:rPr lang="en-US" altLang="ko-KR" b="0" dirty="0"/>
              <a:t>: </a:t>
            </a:r>
            <a:r>
              <a:rPr lang="ko-KR" altLang="en-US" b="0" dirty="0"/>
              <a:t>명령 프롬프트로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접속하여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라는 </a:t>
            </a:r>
            <a:r>
              <a:rPr lang="ko-KR" altLang="en-US" b="0" dirty="0" smtClean="0"/>
              <a:t>데이터베이스를 생성합니다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 smtClean="0"/>
              <a:t>5.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" y="931818"/>
            <a:ext cx="82010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48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0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다음과 같이 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</a:t>
            </a:r>
            <a:r>
              <a:rPr lang="ko-KR" altLang="en-US" b="0" dirty="0" smtClean="0"/>
              <a:t>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/>
              <a:t>로 설정합니다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관리 테이블 생성하기</a:t>
            </a:r>
            <a:r>
              <a:rPr lang="en-US" altLang="ko-KR" b="0" dirty="0"/>
              <a:t>: /</a:t>
            </a:r>
            <a:r>
              <a:rPr lang="en-US" altLang="ko-KR" b="0" dirty="0" err="1"/>
              <a:t>WebMarket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product.sql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을 </a:t>
            </a:r>
            <a:r>
              <a:rPr lang="ko-KR" altLang="en-US" b="0" dirty="0"/>
              <a:t>생성하고 다음과 같이 작성합니다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7878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1" y="2447676"/>
            <a:ext cx="7623571" cy="3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실행 결과를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4304762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목록 삽입하기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12174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" y="967499"/>
            <a:ext cx="82200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492896"/>
            <a:ext cx="8334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관리 시스템의 장단점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53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전 </a:t>
            </a:r>
            <a:r>
              <a:rPr lang="ko-KR" altLang="en-US" b="0" dirty="0"/>
              <a:t>세계적으로 가장 널리 사용되고 있는 </a:t>
            </a:r>
            <a:r>
              <a:rPr lang="ko-KR" altLang="en-US" b="0" dirty="0" smtClean="0"/>
              <a:t>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 관리 시스템의 표준화된 사용자 및 프로그래밍 인터페이스인 </a:t>
            </a:r>
            <a:r>
              <a:rPr lang="ko-KR" altLang="en-US" b="0" dirty="0" smtClean="0"/>
              <a:t>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빠르고 유연하고 사용하기 쉽기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많은 기업에서 다양한 웹 기반 애플리케이션을 개발하는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 smtClean="0"/>
              <a:t>오픈 소스 </a:t>
            </a:r>
            <a:r>
              <a:rPr lang="ko-KR" altLang="en-US" b="0" dirty="0"/>
              <a:t>라이선스에 따라 배포되므로 무료로 </a:t>
            </a:r>
            <a:r>
              <a:rPr lang="ko-KR" altLang="en-US" b="0" dirty="0" smtClean="0"/>
              <a:t>사용할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그 </a:t>
            </a:r>
            <a:r>
              <a:rPr lang="ko-KR" altLang="en-US" b="0" dirty="0"/>
              <a:t>자체로 매우 강력한 프로그램으로서 가장 비싸고 강력한 데이터베이스 패키지의 기능 </a:t>
            </a:r>
            <a:r>
              <a:rPr lang="ko-KR" altLang="en-US" b="0" dirty="0" smtClean="0"/>
              <a:t>중 상당 </a:t>
            </a:r>
            <a:r>
              <a:rPr lang="ko-KR" altLang="en-US" b="0" dirty="0"/>
              <a:t>부분을 </a:t>
            </a:r>
            <a:r>
              <a:rPr lang="ko-KR" altLang="en-US" b="0" dirty="0" smtClean="0"/>
              <a:t>처리함</a:t>
            </a:r>
            <a:endParaRPr lang="ko-KR" altLang="en-US" dirty="0"/>
          </a:p>
          <a:p>
            <a:pPr lvl="1"/>
            <a:r>
              <a:rPr lang="ko-KR" altLang="en-US" b="0" dirty="0" smtClean="0"/>
              <a:t>잘 </a:t>
            </a:r>
            <a:r>
              <a:rPr lang="ko-KR" altLang="en-US" b="0" dirty="0"/>
              <a:t>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 smtClean="0"/>
              <a:t>PHP</a:t>
            </a:r>
            <a:r>
              <a:rPr lang="en-US" altLang="ko-KR" b="0" dirty="0"/>
              <a:t>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빠르게 작동하며 대용량 데이터 세트로도 잘 </a:t>
            </a:r>
            <a:r>
              <a:rPr lang="ko-KR" altLang="en-US" b="0" dirty="0" smtClean="0"/>
              <a:t>작동함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개발에서 가장 높이 평가되는 </a:t>
            </a:r>
            <a:r>
              <a:rPr lang="en-US" altLang="ko-KR" b="0" dirty="0"/>
              <a:t>PHP</a:t>
            </a:r>
            <a:r>
              <a:rPr lang="ko-KR" altLang="en-US" b="0" dirty="0"/>
              <a:t>에 매우 </a:t>
            </a:r>
            <a:r>
              <a:rPr lang="ko-KR" altLang="en-US" b="0" dirty="0" smtClean="0"/>
              <a:t>친숙함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테이블에서 </a:t>
            </a:r>
            <a:r>
              <a:rPr lang="ko-KR" altLang="en-US" b="0" dirty="0"/>
              <a:t>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</a:t>
            </a:r>
            <a:r>
              <a:rPr lang="ko-KR" altLang="en-US" b="0" dirty="0" smtClean="0"/>
              <a:t>지원함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파일크기 </a:t>
            </a:r>
            <a:r>
              <a:rPr lang="ko-KR" altLang="en-US" b="0" dirty="0"/>
              <a:t>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</a:t>
            </a:r>
            <a:r>
              <a:rPr lang="ko-KR" altLang="en-US" b="0" dirty="0" smtClean="0"/>
              <a:t>늘릴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 </a:t>
            </a:r>
            <a:r>
              <a:rPr lang="ko-KR" altLang="en-US" b="0" dirty="0"/>
              <a:t>정의가 </a:t>
            </a:r>
            <a:r>
              <a:rPr lang="ko-KR" altLang="en-US" b="0" dirty="0" smtClean="0"/>
              <a:t>가능함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오픈소스</a:t>
            </a:r>
            <a:r>
              <a:rPr lang="ko-KR" altLang="en-US" b="0" dirty="0" smtClean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MySQL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</a:t>
            </a:r>
            <a:r>
              <a:rPr lang="en-US" altLang="ko-KR" b="0" dirty="0" smtClean="0"/>
              <a:t>dev.mysql.com/downloads/windows/installer</a:t>
            </a:r>
            <a:r>
              <a:rPr lang="en-US" altLang="ko-KR" b="0" dirty="0"/>
              <a:t>/)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[MySQL on Windows]-[</a:t>
            </a:r>
            <a:r>
              <a:rPr lang="en-US" altLang="ko-KR" b="0" dirty="0" smtClean="0"/>
              <a:t>MySQL Installer</a:t>
            </a:r>
            <a:r>
              <a:rPr lang="en-US" altLang="ko-KR" b="0" dirty="0"/>
              <a:t>]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1724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3995388" cy="29523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1960" y="4692770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215</TotalTime>
  <Words>1890</Words>
  <Application>Microsoft Office PowerPoint</Application>
  <PresentationFormat>화면 슬라이드 쇼(4:3)</PresentationFormat>
  <Paragraphs>215</Paragraphs>
  <Slides>59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데이터베이스 개발 환경 구축</vt:lpstr>
      <vt:lpstr>PowerPoint 프레젠테이션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355</cp:revision>
  <dcterms:created xsi:type="dcterms:W3CDTF">2011-01-05T15:14:06Z</dcterms:created>
  <dcterms:modified xsi:type="dcterms:W3CDTF">2018-11-09T10:35:29Z</dcterms:modified>
</cp:coreProperties>
</file>