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26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737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8861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805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103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980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88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589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14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285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638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162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164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154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417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70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98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7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E98845-1195-69A5-659F-07533970B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831445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Sliding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Squares</a:t>
            </a:r>
            <a:r>
              <a:rPr lang="hu-HU" dirty="0">
                <a:solidFill>
                  <a:schemeClr val="tx1"/>
                </a:solidFill>
              </a:rPr>
              <a:t> in Parallel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49E73BE-0614-28FF-B83C-A63E35FB7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hu-HU" sz="2000"/>
              <a:t>Készítette: </a:t>
            </a:r>
          </a:p>
          <a:p>
            <a:pPr algn="ctr"/>
            <a:r>
              <a:rPr lang="hu-HU" sz="2000"/>
              <a:t>Gergelyi Laura Boglárka, Szász Kristóf, Kiss Marcell</a:t>
            </a:r>
          </a:p>
        </p:txBody>
      </p:sp>
    </p:spTree>
    <p:extLst>
      <p:ext uri="{BB962C8B-B14F-4D97-AF65-F5344CB8AC3E}">
        <p14:creationId xmlns:p14="http://schemas.microsoft.com/office/powerpoint/2010/main" val="2157018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5FCE53-1556-FC2D-826A-61271E76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Moduláris robotok </a:t>
            </a:r>
            <a:r>
              <a:rPr lang="hu-HU" dirty="0" err="1"/>
              <a:t>újrakonfigurálása</a:t>
            </a:r>
            <a:r>
              <a:rPr lang="hu-HU" dirty="0"/>
              <a:t> algoritmikusan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67962EE-0050-ED69-1A64-7CF621E35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b="1" dirty="0"/>
                  <a:t>Feladat:</a:t>
                </a:r>
                <a:br>
                  <a:rPr lang="hu-HU" dirty="0"/>
                </a:br>
                <a:r>
                  <a:rPr lang="hu-HU" dirty="0"/>
                  <a:t>Adott </a:t>
                </a:r>
                <a14:m>
                  <m:oMath xmlns:m="http://schemas.openxmlformats.org/officeDocument/2006/math">
                    <m:r>
                      <a:rPr lang="hu-HU" i="1"/>
                      <m:t>𝑛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négyzet alakú modul kezdőkonfigurációban</a:t>
                </a:r>
                <a:br>
                  <a:rPr lang="hu-HU" dirty="0"/>
                </a:br>
                <a:r>
                  <a:rPr lang="hu-HU" dirty="0"/>
                  <a:t>→ át kell őket alakítani célkonfigurációvá</a:t>
                </a:r>
                <a:br>
                  <a:rPr lang="hu-HU" dirty="0"/>
                </a:br>
                <a:r>
                  <a:rPr lang="hu-HU" dirty="0"/>
                  <a:t>→ közben </a:t>
                </a:r>
                <a:r>
                  <a:rPr lang="hu-HU" b="1" dirty="0"/>
                  <a:t>mindvégig összekapcsolva</a:t>
                </a:r>
                <a:r>
                  <a:rPr lang="hu-HU" dirty="0"/>
                  <a:t> kell maradniuk</a:t>
                </a:r>
              </a:p>
              <a:p>
                <a:r>
                  <a:rPr lang="hu-HU" b="1" dirty="0"/>
                  <a:t>Két modell:</a:t>
                </a:r>
                <a:endParaRPr lang="hu-HU" dirty="0"/>
              </a:p>
              <a:p>
                <a:pPr lvl="1"/>
                <a:r>
                  <a:rPr lang="hu-HU" b="1" i="1" dirty="0" err="1"/>
                  <a:t>Labeled</a:t>
                </a:r>
                <a:r>
                  <a:rPr lang="hu-HU" i="1" dirty="0"/>
                  <a:t>:</a:t>
                </a:r>
                <a:r>
                  <a:rPr lang="hu-HU" dirty="0"/>
                  <a:t> minden modul egyedi</a:t>
                </a:r>
              </a:p>
              <a:p>
                <a:pPr lvl="1"/>
                <a:r>
                  <a:rPr lang="hu-HU" b="1" i="1" dirty="0" err="1"/>
                  <a:t>Unlabeled</a:t>
                </a:r>
                <a:r>
                  <a:rPr lang="hu-HU" i="1" dirty="0"/>
                  <a:t>:</a:t>
                </a:r>
                <a:r>
                  <a:rPr lang="hu-HU" dirty="0"/>
                  <a:t> modulok azonosak</a:t>
                </a:r>
              </a:p>
              <a:p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67962EE-0050-ED69-1A64-7CF621E35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17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409236-1524-977D-AEE0-92CEEC69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Korábbi kutatások, 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5E2C06-0F25-8FE1-16EB-8CD2614A5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Cél: a </a:t>
            </a:r>
            <a:r>
              <a:rPr lang="hu-HU" b="1" dirty="0"/>
              <a:t>mozgások számának minimalizálása</a:t>
            </a:r>
          </a:p>
          <a:p>
            <a:r>
              <a:rPr lang="hu-HU" dirty="0" err="1"/>
              <a:t>Reconfigurációk</a:t>
            </a:r>
            <a:r>
              <a:rPr lang="hu-HU" dirty="0"/>
              <a:t>:</a:t>
            </a:r>
          </a:p>
          <a:p>
            <a:pPr lvl="1"/>
            <a:r>
              <a:rPr lang="hu-HU" b="1" dirty="0"/>
              <a:t>O(n²)</a:t>
            </a:r>
            <a:r>
              <a:rPr lang="hu-HU" dirty="0"/>
              <a:t> mozgással, vagy</a:t>
            </a:r>
          </a:p>
          <a:p>
            <a:pPr lvl="1"/>
            <a:r>
              <a:rPr lang="hu-HU" b="1" dirty="0"/>
              <a:t>O(</a:t>
            </a:r>
            <a:r>
              <a:rPr lang="hu-HU" b="1" dirty="0" err="1"/>
              <a:t>nP</a:t>
            </a:r>
            <a:r>
              <a:rPr lang="hu-HU" b="1" dirty="0"/>
              <a:t>)</a:t>
            </a:r>
            <a:r>
              <a:rPr lang="hu-HU" dirty="0"/>
              <a:t> mozgással (P = </a:t>
            </a:r>
            <a:r>
              <a:rPr lang="hu-HU" dirty="0" err="1"/>
              <a:t>bounding</a:t>
            </a:r>
            <a:r>
              <a:rPr lang="hu-HU" dirty="0"/>
              <a:t> </a:t>
            </a:r>
            <a:r>
              <a:rPr lang="hu-HU" dirty="0" err="1"/>
              <a:t>box</a:t>
            </a:r>
            <a:r>
              <a:rPr lang="hu-HU" dirty="0"/>
              <a:t> kerülete)</a:t>
            </a:r>
          </a:p>
          <a:p>
            <a:r>
              <a:rPr lang="hu-HU" dirty="0"/>
              <a:t>Hátrány: </a:t>
            </a:r>
            <a:r>
              <a:rPr lang="hu-HU" b="1" dirty="0"/>
              <a:t>teljesen szekvenciális</a:t>
            </a:r>
            <a:r>
              <a:rPr lang="hu-HU" dirty="0"/>
              <a:t> (egyszerre csak egy modul mozog)</a:t>
            </a:r>
          </a:p>
        </p:txBody>
      </p:sp>
    </p:spTree>
    <p:extLst>
      <p:ext uri="{BB962C8B-B14F-4D97-AF65-F5344CB8AC3E}">
        <p14:creationId xmlns:p14="http://schemas.microsoft.com/office/powerpoint/2010/main" val="126629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67D894-F363-F189-2E3D-4DDA9910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kihívás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5359D6-FF6E-4329-67CE-33A03550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gyakorlati robotrendszerek </a:t>
            </a:r>
            <a:r>
              <a:rPr lang="hu-HU" b="1" dirty="0"/>
              <a:t>párhuzamosan</a:t>
            </a:r>
            <a:r>
              <a:rPr lang="hu-HU" dirty="0"/>
              <a:t> is tudnak mozogni.</a:t>
            </a:r>
            <a:br>
              <a:rPr lang="hu-HU" dirty="0"/>
            </a:br>
            <a:r>
              <a:rPr lang="hu-HU" dirty="0"/>
              <a:t>Ezért a cél:</a:t>
            </a:r>
          </a:p>
          <a:p>
            <a:r>
              <a:rPr lang="hu-HU" b="1" dirty="0"/>
              <a:t>időoptimalizált</a:t>
            </a:r>
            <a:r>
              <a:rPr lang="hu-HU" dirty="0"/>
              <a:t> (</a:t>
            </a:r>
            <a:r>
              <a:rPr lang="hu-HU" dirty="0" err="1"/>
              <a:t>makespan-optimal</a:t>
            </a:r>
            <a:r>
              <a:rPr lang="hu-HU" dirty="0"/>
              <a:t>) megoldások kidolgozása,</a:t>
            </a:r>
          </a:p>
          <a:p>
            <a:r>
              <a:rPr lang="hu-HU" dirty="0"/>
              <a:t>ahol </a:t>
            </a:r>
            <a:r>
              <a:rPr lang="hu-HU" b="1" dirty="0"/>
              <a:t>több modul egyszerre mozoghat</a:t>
            </a:r>
            <a:r>
              <a:rPr lang="hu-HU" dirty="0"/>
              <a:t>, de még mindig </a:t>
            </a:r>
            <a:r>
              <a:rPr lang="hu-HU" b="1" dirty="0"/>
              <a:t>ütközésmentesen és kapcsolódva</a:t>
            </a:r>
            <a:r>
              <a:rPr lang="hu-HU" dirty="0"/>
              <a:t>.</a:t>
            </a:r>
          </a:p>
          <a:p>
            <a:r>
              <a:rPr lang="hu-HU" dirty="0"/>
              <a:t>A szerzők tehát azt vizsgálják, hogyan lehet a </a:t>
            </a:r>
            <a:r>
              <a:rPr lang="hu-HU" b="1" dirty="0"/>
              <a:t>párhuzamos mozgást kihasználni</a:t>
            </a:r>
            <a:r>
              <a:rPr lang="hu-HU" dirty="0"/>
              <a:t>, hogy sokkal gyorsabban történjen a teljes átrendezés.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128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DDB980-B56B-39B7-3E11-FC1688AC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Mozgásformák a „</a:t>
            </a:r>
            <a:r>
              <a:rPr lang="hu-HU" dirty="0" err="1"/>
              <a:t>Sliding</a:t>
            </a:r>
            <a:r>
              <a:rPr lang="hu-HU" dirty="0"/>
              <a:t> </a:t>
            </a:r>
            <a:r>
              <a:rPr lang="hu-HU" dirty="0" err="1"/>
              <a:t>Squares</a:t>
            </a:r>
            <a:r>
              <a:rPr lang="hu-HU" dirty="0"/>
              <a:t>” rendszerben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7F4B64-8DE8-6486-B81B-C39D577B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384044"/>
            <a:ext cx="8825659" cy="3416300"/>
          </a:xfrm>
        </p:spPr>
        <p:txBody>
          <a:bodyPr/>
          <a:lstStyle/>
          <a:p>
            <a:r>
              <a:rPr lang="hu-HU" dirty="0"/>
              <a:t>A szerzők kétféle mozgást engednek meg a modellben:</a:t>
            </a:r>
          </a:p>
          <a:p>
            <a:r>
              <a:rPr lang="hu-HU" b="1" dirty="0" err="1"/>
              <a:t>Slide</a:t>
            </a:r>
            <a:r>
              <a:rPr lang="hu-HU" b="1" dirty="0"/>
              <a:t> </a:t>
            </a:r>
            <a:r>
              <a:rPr lang="hu-HU" b="1" dirty="0" err="1"/>
              <a:t>move</a:t>
            </a:r>
            <a:r>
              <a:rPr lang="hu-HU" dirty="0"/>
              <a:t> – amikor egy négyzet elcsúszik az egyik szomszédos, üres rácscellába (például jobbra, balra, fel vagy le).</a:t>
            </a:r>
          </a:p>
          <a:p>
            <a:r>
              <a:rPr lang="hu-HU" b="1" dirty="0" err="1"/>
              <a:t>Convex</a:t>
            </a:r>
            <a:r>
              <a:rPr lang="hu-HU" b="1" dirty="0"/>
              <a:t> </a:t>
            </a:r>
            <a:r>
              <a:rPr lang="hu-HU" b="1" dirty="0" err="1"/>
              <a:t>move</a:t>
            </a:r>
            <a:r>
              <a:rPr lang="hu-HU" dirty="0"/>
              <a:t> – amikor egy négyzet </a:t>
            </a:r>
            <a:r>
              <a:rPr lang="hu-HU" b="1" dirty="0"/>
              <a:t>sarok mentén</a:t>
            </a:r>
            <a:r>
              <a:rPr lang="hu-HU" dirty="0"/>
              <a:t> fordul át (átlép a diagonális cellába), de csak akkor, ha ez nem bontja meg a kapcsolódást.</a:t>
            </a:r>
          </a:p>
          <a:p>
            <a:r>
              <a:rPr lang="hu-HU" dirty="0"/>
              <a:t>Ezek a mozgások </a:t>
            </a:r>
            <a:r>
              <a:rPr lang="hu-HU" b="1" dirty="0"/>
              <a:t>láncolhatók</a:t>
            </a:r>
            <a:r>
              <a:rPr lang="hu-HU" dirty="0"/>
              <a:t> (</a:t>
            </a:r>
            <a:r>
              <a:rPr lang="hu-HU" dirty="0" err="1"/>
              <a:t>chained</a:t>
            </a:r>
            <a:r>
              <a:rPr lang="hu-HU" dirty="0"/>
              <a:t>): vagyis több ilyen lépés egymás után hajtható végre, akár több modullal </a:t>
            </a:r>
            <a:r>
              <a:rPr lang="hu-HU" b="1" dirty="0"/>
              <a:t>párhuzamosan</a:t>
            </a:r>
            <a:r>
              <a:rPr lang="hu-HU" dirty="0"/>
              <a:t>, ha nem ütköznek.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9339B8E-F493-A4C9-0E07-C6DBF01D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47" y="5190757"/>
            <a:ext cx="10840963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C5B2D5-CAEA-A104-A509-AEAC1EBC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83A95A-B261-32FF-58C1-CE9B7EB8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0080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165</TotalTime>
  <Words>247</Words>
  <Application>Microsoft Office PowerPoint</Application>
  <PresentationFormat>Szélesvásznú</PresentationFormat>
  <Paragraphs>25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Century Gothic</vt:lpstr>
      <vt:lpstr>Wingdings 3</vt:lpstr>
      <vt:lpstr>Ion tanácsterem</vt:lpstr>
      <vt:lpstr>Sliding Squares in Parallel</vt:lpstr>
      <vt:lpstr> Moduláris robotok újrakonfigurálása algoritmikusan</vt:lpstr>
      <vt:lpstr>Korábbi kutatások, eredmények</vt:lpstr>
      <vt:lpstr>A kihívás</vt:lpstr>
      <vt:lpstr>Mozgásformák a „Sliding Squares” rendszerben</vt:lpstr>
      <vt:lpstr>Elméleti eredmények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Lamelo2@sulid.hu</dc:creator>
  <cp:lastModifiedBy>Lamelo2@sulid.hu</cp:lastModifiedBy>
  <cp:revision>1</cp:revision>
  <dcterms:created xsi:type="dcterms:W3CDTF">2025-10-05T09:35:19Z</dcterms:created>
  <dcterms:modified xsi:type="dcterms:W3CDTF">2025-10-05T12:20:19Z</dcterms:modified>
</cp:coreProperties>
</file>