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7A8A"/>
    <a:srgbClr val="41C19D"/>
    <a:srgbClr val="023A43"/>
    <a:srgbClr val="3A4BC0"/>
    <a:srgbClr val="5EC7FE"/>
    <a:srgbClr val="9C57CB"/>
    <a:srgbClr val="DE379F"/>
    <a:srgbClr val="F8BF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78"/>
    <p:restoredTop sz="94653"/>
  </p:normalViewPr>
  <p:slideViewPr>
    <p:cSldViewPr snapToGrid="0">
      <p:cViewPr>
        <p:scale>
          <a:sx n="104" d="100"/>
          <a:sy n="104" d="100"/>
        </p:scale>
        <p:origin x="11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B55E-30AA-9389-99DA-1AFC2C79F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DCE80-6169-BAAD-31A7-D6405AE1A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1E832-0564-8350-D5F5-91622C4A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C4A3-87A7-E446-9182-09EE0C8F89BC}" type="datetimeFigureOut">
              <a:rPr lang="en-CN" smtClean="0"/>
              <a:t>2025/10/3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F734E-D7A1-4E76-80DA-3B9A1F1C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6DBE3-EA52-B769-8CC2-CA3C13DF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F32D-0DF1-074F-B3FF-ABCA19E4A35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3618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D95AA-B531-209D-BD84-7326E5A5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6572C-DC6D-4BAD-C498-EE6D43E00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84032-7FC8-148E-05B0-0EB713CF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C4A3-87A7-E446-9182-09EE0C8F89BC}" type="datetimeFigureOut">
              <a:rPr lang="en-CN" smtClean="0"/>
              <a:t>2025/10/3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74C2E-62D4-AD92-EAD3-632D7577B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49A7-6D3D-6D79-CBDB-F19D4306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F32D-0DF1-074F-B3FF-ABCA19E4A35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0010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7AA88-C343-C238-9610-33F256D17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F24A4-C37F-4599-3C30-9FDC46E22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08384-77ED-E57E-5D7C-D4FDD3BD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C4A3-87A7-E446-9182-09EE0C8F89BC}" type="datetimeFigureOut">
              <a:rPr lang="en-CN" smtClean="0"/>
              <a:t>2025/10/3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CEAC1-446D-F9D1-51C5-33D2CBE9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43819-6C57-ECA3-94AA-C4F4DDC0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F32D-0DF1-074F-B3FF-ABCA19E4A35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0576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C4B3-0E16-8CAA-E2FC-9904D24C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165D5-1DEC-7F5D-E59C-D15B72800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9C27D-CD5C-455E-0ACF-7F62B42E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C4A3-87A7-E446-9182-09EE0C8F89BC}" type="datetimeFigureOut">
              <a:rPr lang="en-CN" smtClean="0"/>
              <a:t>2025/10/3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E6274-833E-92D5-4EA9-6EC777E02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F0A1C-9408-B384-E286-71A5D404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F32D-0DF1-074F-B3FF-ABCA19E4A35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45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616C-31FC-85DB-5BFD-D2DA53CD1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E2A7C-3812-D9F0-8A74-B63E2FE40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6B844-F9F9-54B8-1507-B6837BA4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C4A3-87A7-E446-9182-09EE0C8F89BC}" type="datetimeFigureOut">
              <a:rPr lang="en-CN" smtClean="0"/>
              <a:t>2025/10/3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7695E-9512-9E80-E836-D752A060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FCC22-B5BB-8BE1-A1CC-AE87FE2D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F32D-0DF1-074F-B3FF-ABCA19E4A35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6738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E59A-FE47-D446-E63A-B464D3BC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955D-78B9-9676-B21E-6FC42DC4C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A99EB-47C6-54FD-18D6-34459D75C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19374-A512-1517-ADE9-10BABACCA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C4A3-87A7-E446-9182-09EE0C8F89BC}" type="datetimeFigureOut">
              <a:rPr lang="en-CN" smtClean="0"/>
              <a:t>2025/10/3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6CEE6-9EBC-86A6-5B14-73FBB790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B6435-8195-3FEC-9FE0-3AB96227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F32D-0DF1-074F-B3FF-ABCA19E4A35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0921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D683-E349-6A24-2B83-2E21A0177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FDC66-CEEA-FA9B-76BB-DB45450E7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C8AF8-23D5-CD76-A9A5-B1FF2C0B8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672E0-D52C-E3A6-4277-8F80CDF44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D1FAA3-9933-A89D-01DB-92D1FEFB5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3CC514-AFA7-3FDE-1222-5632C222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C4A3-87A7-E446-9182-09EE0C8F89BC}" type="datetimeFigureOut">
              <a:rPr lang="en-CN" smtClean="0"/>
              <a:t>2025/10/3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77F7B4-E31A-0E93-F060-60D377300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961AB-9229-B7DA-8E8C-9FD2D40F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F32D-0DF1-074F-B3FF-ABCA19E4A35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8974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464E-2E84-48DE-32CF-FF65E5DF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BC763D-7481-D9C0-9B1C-E63760076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C4A3-87A7-E446-9182-09EE0C8F89BC}" type="datetimeFigureOut">
              <a:rPr lang="en-CN" smtClean="0"/>
              <a:t>2025/10/3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5CD98-743E-BB35-E35D-976E6F8A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AFA84-94B0-7389-4E64-15F142D5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F32D-0DF1-074F-B3FF-ABCA19E4A35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069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400948-FD9A-EA47-B561-21AC447A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C4A3-87A7-E446-9182-09EE0C8F89BC}" type="datetimeFigureOut">
              <a:rPr lang="en-CN" smtClean="0"/>
              <a:t>2025/10/3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9B4386-0B55-BC07-7D5E-3EC877DF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E0F23-6B91-2202-9064-BA25189F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F32D-0DF1-074F-B3FF-ABCA19E4A35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5374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0A0B-8484-D25A-BF27-C601A4CA2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3D418-F4F6-953D-ECD4-636506895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9C840-A646-3CC8-B433-5F7ABCBF1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10BD2-FF7E-8F33-8C2E-6045B507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C4A3-87A7-E446-9182-09EE0C8F89BC}" type="datetimeFigureOut">
              <a:rPr lang="en-CN" smtClean="0"/>
              <a:t>2025/10/3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62976-9132-8A6E-5893-7FD2D845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65A10-EB12-DFF8-B22B-9BB6B069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F32D-0DF1-074F-B3FF-ABCA19E4A35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8063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E86C-043F-E475-BF53-EFD8A9566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8F33BB-A31A-672E-E8F9-03BC8822E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869AB-7A67-0832-12B3-33DA4DD26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1A6E8-7B80-6319-DA9D-B0C128FD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C4A3-87A7-E446-9182-09EE0C8F89BC}" type="datetimeFigureOut">
              <a:rPr lang="en-CN" smtClean="0"/>
              <a:t>2025/10/3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F6B06-EB4F-1780-96F2-96DF8CE9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0A5CF-EE00-5092-68A1-06918B891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F32D-0DF1-074F-B3FF-ABCA19E4A35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6400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8B40A4-53AF-5BED-691F-B976444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343FC-23C0-69EC-0C57-4EC6D8609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B3D2F-0D36-3F13-8777-4B0F677BF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E0C4A3-87A7-E446-9182-09EE0C8F89BC}" type="datetimeFigureOut">
              <a:rPr lang="en-CN" smtClean="0"/>
              <a:t>2025/10/3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62FDC-6A81-4873-0818-28EE29134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D743D-C74E-67F0-A881-41D08A75C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57F32D-0DF1-074F-B3FF-ABCA19E4A35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3291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DA5D35E-530C-A3F3-B7A4-0B25342DC9CF}"/>
              </a:ext>
            </a:extLst>
          </p:cNvPr>
          <p:cNvGrpSpPr/>
          <p:nvPr/>
        </p:nvGrpSpPr>
        <p:grpSpPr>
          <a:xfrm>
            <a:off x="4248587" y="1073040"/>
            <a:ext cx="4179994" cy="4895996"/>
            <a:chOff x="3351440" y="624467"/>
            <a:chExt cx="4179994" cy="4895996"/>
          </a:xfrm>
        </p:grpSpPr>
        <p:sp>
          <p:nvSpPr>
            <p:cNvPr id="4" name="Round Diagonal Corner Rectangle 3">
              <a:extLst>
                <a:ext uri="{FF2B5EF4-FFF2-40B4-BE49-F238E27FC236}">
                  <a16:creationId xmlns:a16="http://schemas.microsoft.com/office/drawing/2014/main" id="{7B1C1827-B727-35E5-CCD3-C0A393A034CB}"/>
                </a:ext>
              </a:extLst>
            </p:cNvPr>
            <p:cNvSpPr/>
            <p:nvPr/>
          </p:nvSpPr>
          <p:spPr>
            <a:xfrm>
              <a:off x="4579434" y="624467"/>
              <a:ext cx="2952000" cy="12240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DE379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5" name="Round Diagonal Corner Rectangle 4">
              <a:extLst>
                <a:ext uri="{FF2B5EF4-FFF2-40B4-BE49-F238E27FC236}">
                  <a16:creationId xmlns:a16="http://schemas.microsoft.com/office/drawing/2014/main" id="{58A79552-1BEB-8331-E791-DC1696078F13}"/>
                </a:ext>
              </a:extLst>
            </p:cNvPr>
            <p:cNvSpPr/>
            <p:nvPr/>
          </p:nvSpPr>
          <p:spPr>
            <a:xfrm rot="16200000" flipH="1">
              <a:off x="2127442" y="3072465"/>
              <a:ext cx="3671996" cy="12240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9C57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37B8E87-8BF5-3D0F-E969-10154CD81CAB}"/>
                </a:ext>
              </a:extLst>
            </p:cNvPr>
            <p:cNvSpPr/>
            <p:nvPr/>
          </p:nvSpPr>
          <p:spPr>
            <a:xfrm>
              <a:off x="4572915" y="3072464"/>
              <a:ext cx="1584000" cy="1224000"/>
            </a:xfrm>
            <a:custGeom>
              <a:avLst/>
              <a:gdLst>
                <a:gd name="connsiteX0" fmla="*/ 0 w 1584000"/>
                <a:gd name="connsiteY0" fmla="*/ 0 h 1224000"/>
                <a:gd name="connsiteX1" fmla="*/ 1584000 w 1584000"/>
                <a:gd name="connsiteY1" fmla="*/ 0 h 1224000"/>
                <a:gd name="connsiteX2" fmla="*/ 1584000 w 1584000"/>
                <a:gd name="connsiteY2" fmla="*/ 612000 h 1224000"/>
                <a:gd name="connsiteX3" fmla="*/ 972000 w 1584000"/>
                <a:gd name="connsiteY3" fmla="*/ 1224000 h 1224000"/>
                <a:gd name="connsiteX4" fmla="*/ 0 w 1584000"/>
                <a:gd name="connsiteY4" fmla="*/ 1224000 h 12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4000" h="1224000">
                  <a:moveTo>
                    <a:pt x="0" y="0"/>
                  </a:moveTo>
                  <a:lnTo>
                    <a:pt x="1584000" y="0"/>
                  </a:lnTo>
                  <a:lnTo>
                    <a:pt x="1584000" y="612000"/>
                  </a:lnTo>
                  <a:cubicBezTo>
                    <a:pt x="1584000" y="949998"/>
                    <a:pt x="1309998" y="1224000"/>
                    <a:pt x="972000" y="1224000"/>
                  </a:cubicBezTo>
                  <a:lnTo>
                    <a:pt x="0" y="1224000"/>
                  </a:lnTo>
                  <a:close/>
                </a:path>
              </a:pathLst>
            </a:custGeom>
            <a:solidFill>
              <a:srgbClr val="5EC7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434AF8-27DD-3955-0D2D-1DA9CE4E77CA}"/>
                </a:ext>
              </a:extLst>
            </p:cNvPr>
            <p:cNvSpPr/>
            <p:nvPr/>
          </p:nvSpPr>
          <p:spPr>
            <a:xfrm>
              <a:off x="3351440" y="3072465"/>
              <a:ext cx="1224000" cy="1224000"/>
            </a:xfrm>
            <a:prstGeom prst="rect">
              <a:avLst/>
            </a:prstGeom>
            <a:solidFill>
              <a:srgbClr val="3A4B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D262E19-B360-1C8F-84BC-A50F73FD781D}"/>
                </a:ext>
              </a:extLst>
            </p:cNvPr>
            <p:cNvSpPr/>
            <p:nvPr/>
          </p:nvSpPr>
          <p:spPr>
            <a:xfrm rot="16200000" flipH="1">
              <a:off x="2127442" y="3072465"/>
              <a:ext cx="3671996" cy="1224000"/>
            </a:xfrm>
            <a:custGeom>
              <a:avLst/>
              <a:gdLst>
                <a:gd name="connsiteX0" fmla="*/ 0 w 3671996"/>
                <a:gd name="connsiteY0" fmla="*/ 1223999 h 1224000"/>
                <a:gd name="connsiteX1" fmla="*/ 0 w 3671996"/>
                <a:gd name="connsiteY1" fmla="*/ 1224000 h 1224000"/>
                <a:gd name="connsiteX2" fmla="*/ 3059996 w 3671996"/>
                <a:gd name="connsiteY2" fmla="*/ 1224000 h 1224000"/>
                <a:gd name="connsiteX3" fmla="*/ 3671996 w 3671996"/>
                <a:gd name="connsiteY3" fmla="*/ 612000 h 1224000"/>
                <a:gd name="connsiteX4" fmla="*/ 3671996 w 3671996"/>
                <a:gd name="connsiteY4" fmla="*/ 0 h 1224000"/>
                <a:gd name="connsiteX5" fmla="*/ 2448000 w 3671996"/>
                <a:gd name="connsiteY5" fmla="*/ 0 h 1224000"/>
                <a:gd name="connsiteX6" fmla="*/ 2448000 w 3671996"/>
                <a:gd name="connsiteY6" fmla="*/ 1223999 h 12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71996" h="1224000">
                  <a:moveTo>
                    <a:pt x="0" y="1223999"/>
                  </a:moveTo>
                  <a:lnTo>
                    <a:pt x="0" y="1224000"/>
                  </a:lnTo>
                  <a:lnTo>
                    <a:pt x="3059996" y="1224000"/>
                  </a:lnTo>
                  <a:cubicBezTo>
                    <a:pt x="3397994" y="1224000"/>
                    <a:pt x="3671996" y="949998"/>
                    <a:pt x="3671996" y="612000"/>
                  </a:cubicBezTo>
                  <a:lnTo>
                    <a:pt x="3671996" y="0"/>
                  </a:lnTo>
                  <a:lnTo>
                    <a:pt x="2448000" y="0"/>
                  </a:lnTo>
                  <a:lnTo>
                    <a:pt x="2448000" y="1223999"/>
                  </a:lnTo>
                  <a:close/>
                </a:path>
              </a:pathLst>
            </a:custGeom>
            <a:solidFill>
              <a:srgbClr val="F8BF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1438500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670DD5-48AC-C1B7-B57B-29CE7F8E6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3ECD68C-CDD4-F55F-F674-98AE12F02BCA}"/>
              </a:ext>
            </a:extLst>
          </p:cNvPr>
          <p:cNvSpPr/>
          <p:nvPr/>
        </p:nvSpPr>
        <p:spPr>
          <a:xfrm>
            <a:off x="628425" y="404614"/>
            <a:ext cx="3686400" cy="3686400"/>
          </a:xfrm>
          <a:prstGeom prst="roundRect">
            <a:avLst>
              <a:gd name="adj" fmla="val 135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691BDF-439F-EB5C-CEBA-1FC8A4B7B4C7}"/>
              </a:ext>
            </a:extLst>
          </p:cNvPr>
          <p:cNvGrpSpPr/>
          <p:nvPr/>
        </p:nvGrpSpPr>
        <p:grpSpPr>
          <a:xfrm>
            <a:off x="5686177" y="478928"/>
            <a:ext cx="324000" cy="324000"/>
            <a:chOff x="5628118" y="2104874"/>
            <a:chExt cx="2774246" cy="2611513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C0E72718-A7FF-26EC-D497-70DED19648ED}"/>
                </a:ext>
              </a:extLst>
            </p:cNvPr>
            <p:cNvSpPr/>
            <p:nvPr/>
          </p:nvSpPr>
          <p:spPr>
            <a:xfrm rot="16200000" flipH="1">
              <a:off x="5662115" y="3526385"/>
              <a:ext cx="1156005" cy="1224000"/>
            </a:xfrm>
            <a:custGeom>
              <a:avLst/>
              <a:gdLst>
                <a:gd name="connsiteX0" fmla="*/ 0 w 1156005"/>
                <a:gd name="connsiteY0" fmla="*/ 612000 h 1224000"/>
                <a:gd name="connsiteX1" fmla="*/ 0 w 1156005"/>
                <a:gd name="connsiteY1" fmla="*/ 1224000 h 1224000"/>
                <a:gd name="connsiteX2" fmla="*/ 1156005 w 1156005"/>
                <a:gd name="connsiteY2" fmla="*/ 1224000 h 1224000"/>
                <a:gd name="connsiteX3" fmla="*/ 1156005 w 1156005"/>
                <a:gd name="connsiteY3" fmla="*/ 0 h 1224000"/>
                <a:gd name="connsiteX4" fmla="*/ 612000 w 1156005"/>
                <a:gd name="connsiteY4" fmla="*/ 0 h 1224000"/>
                <a:gd name="connsiteX5" fmla="*/ 0 w 1156005"/>
                <a:gd name="connsiteY5" fmla="*/ 612000 h 12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005" h="1224000">
                  <a:moveTo>
                    <a:pt x="0" y="612000"/>
                  </a:moveTo>
                  <a:lnTo>
                    <a:pt x="0" y="1224000"/>
                  </a:lnTo>
                  <a:lnTo>
                    <a:pt x="1156005" y="1224000"/>
                  </a:lnTo>
                  <a:lnTo>
                    <a:pt x="1156005" y="0"/>
                  </a:lnTo>
                  <a:lnTo>
                    <a:pt x="612000" y="0"/>
                  </a:lnTo>
                  <a:cubicBezTo>
                    <a:pt x="274002" y="0"/>
                    <a:pt x="0" y="274002"/>
                    <a:pt x="0" y="612000"/>
                  </a:cubicBezTo>
                  <a:close/>
                </a:path>
              </a:pathLst>
            </a:custGeom>
            <a:solidFill>
              <a:srgbClr val="3A4B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N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3DEFB49-C806-D6D9-26D5-24392B9FF9B5}"/>
                </a:ext>
              </a:extLst>
            </p:cNvPr>
            <p:cNvSpPr/>
            <p:nvPr/>
          </p:nvSpPr>
          <p:spPr>
            <a:xfrm rot="16200000" flipH="1">
              <a:off x="6422470" y="2817000"/>
              <a:ext cx="1156005" cy="1224000"/>
            </a:xfrm>
            <a:custGeom>
              <a:avLst/>
              <a:gdLst>
                <a:gd name="connsiteX0" fmla="*/ 0 w 1156005"/>
                <a:gd name="connsiteY0" fmla="*/ 612000 h 1224000"/>
                <a:gd name="connsiteX1" fmla="*/ 0 w 1156005"/>
                <a:gd name="connsiteY1" fmla="*/ 1224000 h 1224000"/>
                <a:gd name="connsiteX2" fmla="*/ 1156005 w 1156005"/>
                <a:gd name="connsiteY2" fmla="*/ 1224000 h 1224000"/>
                <a:gd name="connsiteX3" fmla="*/ 1156005 w 1156005"/>
                <a:gd name="connsiteY3" fmla="*/ 0 h 1224000"/>
                <a:gd name="connsiteX4" fmla="*/ 612000 w 1156005"/>
                <a:gd name="connsiteY4" fmla="*/ 0 h 1224000"/>
                <a:gd name="connsiteX5" fmla="*/ 0 w 1156005"/>
                <a:gd name="connsiteY5" fmla="*/ 612000 h 12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005" h="1224000">
                  <a:moveTo>
                    <a:pt x="0" y="612000"/>
                  </a:moveTo>
                  <a:lnTo>
                    <a:pt x="0" y="1224000"/>
                  </a:lnTo>
                  <a:lnTo>
                    <a:pt x="1156005" y="1224000"/>
                  </a:lnTo>
                  <a:lnTo>
                    <a:pt x="1156005" y="0"/>
                  </a:lnTo>
                  <a:lnTo>
                    <a:pt x="612000" y="0"/>
                  </a:lnTo>
                  <a:cubicBezTo>
                    <a:pt x="274002" y="0"/>
                    <a:pt x="0" y="274002"/>
                    <a:pt x="0" y="612000"/>
                  </a:cubicBezTo>
                  <a:close/>
                </a:path>
              </a:pathLst>
            </a:custGeom>
            <a:solidFill>
              <a:srgbClr val="5EC7F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N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2D51251-11CB-CC6B-B7AF-6CE723A685DC}"/>
                </a:ext>
              </a:extLst>
            </p:cNvPr>
            <p:cNvSpPr/>
            <p:nvPr/>
          </p:nvSpPr>
          <p:spPr>
            <a:xfrm rot="16200000" flipH="1">
              <a:off x="7212361" y="2070877"/>
              <a:ext cx="1156005" cy="1224000"/>
            </a:xfrm>
            <a:custGeom>
              <a:avLst/>
              <a:gdLst>
                <a:gd name="connsiteX0" fmla="*/ 0 w 1156005"/>
                <a:gd name="connsiteY0" fmla="*/ 612000 h 1224000"/>
                <a:gd name="connsiteX1" fmla="*/ 0 w 1156005"/>
                <a:gd name="connsiteY1" fmla="*/ 1224000 h 1224000"/>
                <a:gd name="connsiteX2" fmla="*/ 1156005 w 1156005"/>
                <a:gd name="connsiteY2" fmla="*/ 1224000 h 1224000"/>
                <a:gd name="connsiteX3" fmla="*/ 1156005 w 1156005"/>
                <a:gd name="connsiteY3" fmla="*/ 0 h 1224000"/>
                <a:gd name="connsiteX4" fmla="*/ 612000 w 1156005"/>
                <a:gd name="connsiteY4" fmla="*/ 0 h 1224000"/>
                <a:gd name="connsiteX5" fmla="*/ 0 w 1156005"/>
                <a:gd name="connsiteY5" fmla="*/ 612000 h 12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005" h="1224000">
                  <a:moveTo>
                    <a:pt x="0" y="612000"/>
                  </a:moveTo>
                  <a:lnTo>
                    <a:pt x="0" y="1224000"/>
                  </a:lnTo>
                  <a:lnTo>
                    <a:pt x="1156005" y="1224000"/>
                  </a:lnTo>
                  <a:lnTo>
                    <a:pt x="1156005" y="0"/>
                  </a:lnTo>
                  <a:lnTo>
                    <a:pt x="612000" y="0"/>
                  </a:lnTo>
                  <a:cubicBezTo>
                    <a:pt x="274002" y="0"/>
                    <a:pt x="0" y="274002"/>
                    <a:pt x="0" y="6120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</p:grp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9138585F-CC2C-FBEE-F927-94BCD515CECA}"/>
              </a:ext>
            </a:extLst>
          </p:cNvPr>
          <p:cNvSpPr/>
          <p:nvPr/>
        </p:nvSpPr>
        <p:spPr>
          <a:xfrm rot="13500000">
            <a:off x="6023892" y="1678216"/>
            <a:ext cx="1800000" cy="180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1624428-029A-1D79-0DFF-7EC177E489D3}"/>
              </a:ext>
            </a:extLst>
          </p:cNvPr>
          <p:cNvSpPr/>
          <p:nvPr/>
        </p:nvSpPr>
        <p:spPr>
          <a:xfrm>
            <a:off x="4314825" y="2843213"/>
            <a:ext cx="1028700" cy="552526"/>
          </a:xfrm>
          <a:prstGeom prst="rect">
            <a:avLst/>
          </a:prstGeom>
          <a:solidFill>
            <a:srgbClr val="9C57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D1A675E-7E6E-6B9E-0B4A-BD33B45A8808}"/>
              </a:ext>
            </a:extLst>
          </p:cNvPr>
          <p:cNvSpPr/>
          <p:nvPr/>
        </p:nvSpPr>
        <p:spPr>
          <a:xfrm>
            <a:off x="3873865" y="4681520"/>
            <a:ext cx="1800000" cy="1800000"/>
          </a:xfrm>
          <a:prstGeom prst="roundRect">
            <a:avLst/>
          </a:prstGeom>
          <a:solidFill>
            <a:srgbClr val="9C57CB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76369CA-7445-D7A9-2F3C-B8F84366A92B}"/>
              </a:ext>
            </a:extLst>
          </p:cNvPr>
          <p:cNvGrpSpPr/>
          <p:nvPr/>
        </p:nvGrpSpPr>
        <p:grpSpPr>
          <a:xfrm>
            <a:off x="1644193" y="4831033"/>
            <a:ext cx="1080000" cy="1080000"/>
            <a:chOff x="11022182" y="2617067"/>
            <a:chExt cx="320217" cy="305029"/>
          </a:xfrm>
        </p:grpSpPr>
        <p:sp>
          <p:nvSpPr>
            <p:cNvPr id="39" name="Freeform 139">
              <a:extLst>
                <a:ext uri="{FF2B5EF4-FFF2-40B4-BE49-F238E27FC236}">
                  <a16:creationId xmlns:a16="http://schemas.microsoft.com/office/drawing/2014/main" id="{13A58250-D3D7-F2F6-F93F-94574A8DC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7473" y="2761355"/>
              <a:ext cx="62019" cy="136693"/>
            </a:xfrm>
            <a:custGeom>
              <a:avLst/>
              <a:gdLst>
                <a:gd name="T0" fmla="*/ 37 w 38"/>
                <a:gd name="T1" fmla="*/ 44 h 85"/>
                <a:gd name="T2" fmla="*/ 26 w 38"/>
                <a:gd name="T3" fmla="*/ 2 h 85"/>
                <a:gd name="T4" fmla="*/ 20 w 38"/>
                <a:gd name="T5" fmla="*/ 1 h 85"/>
                <a:gd name="T6" fmla="*/ 1 w 38"/>
                <a:gd name="T7" fmla="*/ 41 h 85"/>
                <a:gd name="T8" fmla="*/ 16 w 38"/>
                <a:gd name="T9" fmla="*/ 85 h 85"/>
                <a:gd name="T10" fmla="*/ 22 w 38"/>
                <a:gd name="T11" fmla="*/ 84 h 85"/>
                <a:gd name="T12" fmla="*/ 37 w 38"/>
                <a:gd name="T13" fmla="*/ 4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85">
                  <a:moveTo>
                    <a:pt x="37" y="44"/>
                  </a:moveTo>
                  <a:cubicBezTo>
                    <a:pt x="38" y="23"/>
                    <a:pt x="35" y="6"/>
                    <a:pt x="26" y="2"/>
                  </a:cubicBezTo>
                  <a:cubicBezTo>
                    <a:pt x="25" y="2"/>
                    <a:pt x="22" y="1"/>
                    <a:pt x="20" y="1"/>
                  </a:cubicBezTo>
                  <a:cubicBezTo>
                    <a:pt x="5" y="0"/>
                    <a:pt x="2" y="18"/>
                    <a:pt x="1" y="41"/>
                  </a:cubicBezTo>
                  <a:cubicBezTo>
                    <a:pt x="0" y="65"/>
                    <a:pt x="1" y="83"/>
                    <a:pt x="16" y="85"/>
                  </a:cubicBezTo>
                  <a:cubicBezTo>
                    <a:pt x="18" y="85"/>
                    <a:pt x="21" y="84"/>
                    <a:pt x="22" y="84"/>
                  </a:cubicBezTo>
                  <a:cubicBezTo>
                    <a:pt x="32" y="82"/>
                    <a:pt x="36" y="65"/>
                    <a:pt x="37" y="44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40">
              <a:extLst>
                <a:ext uri="{FF2B5EF4-FFF2-40B4-BE49-F238E27FC236}">
                  <a16:creationId xmlns:a16="http://schemas.microsoft.com/office/drawing/2014/main" id="{DDAB0600-B258-FA3D-C48C-ECE3EDB63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2182" y="2617067"/>
              <a:ext cx="320217" cy="305029"/>
            </a:xfrm>
            <a:custGeom>
              <a:avLst/>
              <a:gdLst>
                <a:gd name="T0" fmla="*/ 189 w 200"/>
                <a:gd name="T1" fmla="*/ 95 h 190"/>
                <a:gd name="T2" fmla="*/ 184 w 200"/>
                <a:gd name="T3" fmla="*/ 86 h 190"/>
                <a:gd name="T4" fmla="*/ 184 w 200"/>
                <a:gd name="T5" fmla="*/ 82 h 190"/>
                <a:gd name="T6" fmla="*/ 183 w 200"/>
                <a:gd name="T7" fmla="*/ 80 h 190"/>
                <a:gd name="T8" fmla="*/ 168 w 200"/>
                <a:gd name="T9" fmla="*/ 45 h 190"/>
                <a:gd name="T10" fmla="*/ 166 w 200"/>
                <a:gd name="T11" fmla="*/ 42 h 190"/>
                <a:gd name="T12" fmla="*/ 170 w 200"/>
                <a:gd name="T13" fmla="*/ 33 h 190"/>
                <a:gd name="T14" fmla="*/ 99 w 200"/>
                <a:gd name="T15" fmla="*/ 0 h 190"/>
                <a:gd name="T16" fmla="*/ 29 w 200"/>
                <a:gd name="T17" fmla="*/ 32 h 190"/>
                <a:gd name="T18" fmla="*/ 33 w 200"/>
                <a:gd name="T19" fmla="*/ 41 h 190"/>
                <a:gd name="T20" fmla="*/ 30 w 200"/>
                <a:gd name="T21" fmla="*/ 45 h 190"/>
                <a:gd name="T22" fmla="*/ 15 w 200"/>
                <a:gd name="T23" fmla="*/ 80 h 190"/>
                <a:gd name="T24" fmla="*/ 14 w 200"/>
                <a:gd name="T25" fmla="*/ 82 h 190"/>
                <a:gd name="T26" fmla="*/ 15 w 200"/>
                <a:gd name="T27" fmla="*/ 86 h 190"/>
                <a:gd name="T28" fmla="*/ 8 w 200"/>
                <a:gd name="T29" fmla="*/ 97 h 190"/>
                <a:gd name="T30" fmla="*/ 4 w 200"/>
                <a:gd name="T31" fmla="*/ 158 h 190"/>
                <a:gd name="T32" fmla="*/ 20 w 200"/>
                <a:gd name="T33" fmla="*/ 183 h 190"/>
                <a:gd name="T34" fmla="*/ 40 w 200"/>
                <a:gd name="T35" fmla="*/ 187 h 190"/>
                <a:gd name="T36" fmla="*/ 43 w 200"/>
                <a:gd name="T37" fmla="*/ 177 h 190"/>
                <a:gd name="T38" fmla="*/ 47 w 200"/>
                <a:gd name="T39" fmla="*/ 177 h 190"/>
                <a:gd name="T40" fmla="*/ 59 w 200"/>
                <a:gd name="T41" fmla="*/ 133 h 190"/>
                <a:gd name="T42" fmla="*/ 38 w 200"/>
                <a:gd name="T43" fmla="*/ 94 h 190"/>
                <a:gd name="T44" fmla="*/ 32 w 200"/>
                <a:gd name="T45" fmla="*/ 96 h 190"/>
                <a:gd name="T46" fmla="*/ 23 w 200"/>
                <a:gd name="T47" fmla="*/ 138 h 190"/>
                <a:gd name="T48" fmla="*/ 40 w 200"/>
                <a:gd name="T49" fmla="*/ 177 h 190"/>
                <a:gd name="T50" fmla="*/ 41 w 200"/>
                <a:gd name="T51" fmla="*/ 177 h 190"/>
                <a:gd name="T52" fmla="*/ 36 w 200"/>
                <a:gd name="T53" fmla="*/ 176 h 190"/>
                <a:gd name="T54" fmla="*/ 19 w 200"/>
                <a:gd name="T55" fmla="*/ 138 h 190"/>
                <a:gd name="T56" fmla="*/ 25 w 200"/>
                <a:gd name="T57" fmla="*/ 97 h 190"/>
                <a:gd name="T58" fmla="*/ 20 w 200"/>
                <a:gd name="T59" fmla="*/ 85 h 190"/>
                <a:gd name="T60" fmla="*/ 20 w 200"/>
                <a:gd name="T61" fmla="*/ 84 h 190"/>
                <a:gd name="T62" fmla="*/ 35 w 200"/>
                <a:gd name="T63" fmla="*/ 48 h 190"/>
                <a:gd name="T64" fmla="*/ 39 w 200"/>
                <a:gd name="T65" fmla="*/ 41 h 190"/>
                <a:gd name="T66" fmla="*/ 45 w 200"/>
                <a:gd name="T67" fmla="*/ 39 h 190"/>
                <a:gd name="T68" fmla="*/ 99 w 200"/>
                <a:gd name="T69" fmla="*/ 21 h 190"/>
                <a:gd name="T70" fmla="*/ 155 w 200"/>
                <a:gd name="T71" fmla="*/ 40 h 190"/>
                <a:gd name="T72" fmla="*/ 159 w 200"/>
                <a:gd name="T73" fmla="*/ 42 h 190"/>
                <a:gd name="T74" fmla="*/ 163 w 200"/>
                <a:gd name="T75" fmla="*/ 48 h 190"/>
                <a:gd name="T76" fmla="*/ 178 w 200"/>
                <a:gd name="T77" fmla="*/ 83 h 190"/>
                <a:gd name="T78" fmla="*/ 172 w 200"/>
                <a:gd name="T79" fmla="*/ 93 h 190"/>
                <a:gd name="T80" fmla="*/ 181 w 200"/>
                <a:gd name="T81" fmla="*/ 136 h 190"/>
                <a:gd name="T82" fmla="*/ 164 w 200"/>
                <a:gd name="T83" fmla="*/ 174 h 190"/>
                <a:gd name="T84" fmla="*/ 159 w 200"/>
                <a:gd name="T85" fmla="*/ 175 h 190"/>
                <a:gd name="T86" fmla="*/ 160 w 200"/>
                <a:gd name="T87" fmla="*/ 174 h 190"/>
                <a:gd name="T88" fmla="*/ 159 w 200"/>
                <a:gd name="T89" fmla="*/ 175 h 190"/>
                <a:gd name="T90" fmla="*/ 159 w 200"/>
                <a:gd name="T91" fmla="*/ 175 h 190"/>
                <a:gd name="T92" fmla="*/ 159 w 200"/>
                <a:gd name="T93" fmla="*/ 175 h 190"/>
                <a:gd name="T94" fmla="*/ 162 w 200"/>
                <a:gd name="T95" fmla="*/ 187 h 190"/>
                <a:gd name="T96" fmla="*/ 183 w 200"/>
                <a:gd name="T97" fmla="*/ 182 h 190"/>
                <a:gd name="T98" fmla="*/ 197 w 200"/>
                <a:gd name="T99" fmla="*/ 155 h 190"/>
                <a:gd name="T100" fmla="*/ 189 w 200"/>
                <a:gd name="T101" fmla="*/ 9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0" h="190">
                  <a:moveTo>
                    <a:pt x="189" y="95"/>
                  </a:moveTo>
                  <a:cubicBezTo>
                    <a:pt x="187" y="90"/>
                    <a:pt x="185" y="87"/>
                    <a:pt x="184" y="86"/>
                  </a:cubicBezTo>
                  <a:cubicBezTo>
                    <a:pt x="184" y="84"/>
                    <a:pt x="184" y="82"/>
                    <a:pt x="184" y="82"/>
                  </a:cubicBezTo>
                  <a:cubicBezTo>
                    <a:pt x="184" y="81"/>
                    <a:pt x="183" y="81"/>
                    <a:pt x="183" y="80"/>
                  </a:cubicBezTo>
                  <a:cubicBezTo>
                    <a:pt x="181" y="74"/>
                    <a:pt x="178" y="60"/>
                    <a:pt x="168" y="45"/>
                  </a:cubicBezTo>
                  <a:cubicBezTo>
                    <a:pt x="168" y="44"/>
                    <a:pt x="167" y="43"/>
                    <a:pt x="166" y="42"/>
                  </a:cubicBezTo>
                  <a:cubicBezTo>
                    <a:pt x="170" y="41"/>
                    <a:pt x="172" y="38"/>
                    <a:pt x="170" y="33"/>
                  </a:cubicBezTo>
                  <a:cubicBezTo>
                    <a:pt x="153" y="13"/>
                    <a:pt x="128" y="0"/>
                    <a:pt x="99" y="0"/>
                  </a:cubicBezTo>
                  <a:cubicBezTo>
                    <a:pt x="71" y="0"/>
                    <a:pt x="46" y="13"/>
                    <a:pt x="29" y="32"/>
                  </a:cubicBezTo>
                  <a:cubicBezTo>
                    <a:pt x="27" y="36"/>
                    <a:pt x="29" y="39"/>
                    <a:pt x="33" y="41"/>
                  </a:cubicBezTo>
                  <a:cubicBezTo>
                    <a:pt x="32" y="42"/>
                    <a:pt x="31" y="44"/>
                    <a:pt x="30" y="45"/>
                  </a:cubicBezTo>
                  <a:cubicBezTo>
                    <a:pt x="21" y="60"/>
                    <a:pt x="17" y="74"/>
                    <a:pt x="15" y="80"/>
                  </a:cubicBezTo>
                  <a:cubicBezTo>
                    <a:pt x="15" y="81"/>
                    <a:pt x="14" y="81"/>
                    <a:pt x="14" y="82"/>
                  </a:cubicBezTo>
                  <a:cubicBezTo>
                    <a:pt x="14" y="82"/>
                    <a:pt x="14" y="84"/>
                    <a:pt x="15" y="86"/>
                  </a:cubicBezTo>
                  <a:cubicBezTo>
                    <a:pt x="13" y="88"/>
                    <a:pt x="11" y="91"/>
                    <a:pt x="8" y="97"/>
                  </a:cubicBezTo>
                  <a:cubicBezTo>
                    <a:pt x="0" y="117"/>
                    <a:pt x="0" y="146"/>
                    <a:pt x="4" y="158"/>
                  </a:cubicBezTo>
                  <a:cubicBezTo>
                    <a:pt x="7" y="170"/>
                    <a:pt x="13" y="179"/>
                    <a:pt x="20" y="183"/>
                  </a:cubicBezTo>
                  <a:cubicBezTo>
                    <a:pt x="30" y="190"/>
                    <a:pt x="37" y="188"/>
                    <a:pt x="40" y="187"/>
                  </a:cubicBezTo>
                  <a:cubicBezTo>
                    <a:pt x="43" y="186"/>
                    <a:pt x="44" y="182"/>
                    <a:pt x="43" y="177"/>
                  </a:cubicBezTo>
                  <a:cubicBezTo>
                    <a:pt x="44" y="177"/>
                    <a:pt x="46" y="177"/>
                    <a:pt x="47" y="177"/>
                  </a:cubicBezTo>
                  <a:cubicBezTo>
                    <a:pt x="62" y="175"/>
                    <a:pt x="62" y="156"/>
                    <a:pt x="59" y="133"/>
                  </a:cubicBezTo>
                  <a:cubicBezTo>
                    <a:pt x="57" y="110"/>
                    <a:pt x="53" y="91"/>
                    <a:pt x="38" y="94"/>
                  </a:cubicBezTo>
                  <a:cubicBezTo>
                    <a:pt x="36" y="94"/>
                    <a:pt x="33" y="95"/>
                    <a:pt x="32" y="96"/>
                  </a:cubicBezTo>
                  <a:cubicBezTo>
                    <a:pt x="23" y="100"/>
                    <a:pt x="21" y="117"/>
                    <a:pt x="23" y="138"/>
                  </a:cubicBezTo>
                  <a:cubicBezTo>
                    <a:pt x="25" y="159"/>
                    <a:pt x="30" y="175"/>
                    <a:pt x="40" y="177"/>
                  </a:cubicBezTo>
                  <a:cubicBezTo>
                    <a:pt x="40" y="177"/>
                    <a:pt x="40" y="177"/>
                    <a:pt x="41" y="177"/>
                  </a:cubicBezTo>
                  <a:cubicBezTo>
                    <a:pt x="39" y="177"/>
                    <a:pt x="37" y="176"/>
                    <a:pt x="36" y="176"/>
                  </a:cubicBezTo>
                  <a:cubicBezTo>
                    <a:pt x="26" y="175"/>
                    <a:pt x="21" y="158"/>
                    <a:pt x="19" y="138"/>
                  </a:cubicBezTo>
                  <a:cubicBezTo>
                    <a:pt x="17" y="119"/>
                    <a:pt x="18" y="103"/>
                    <a:pt x="25" y="97"/>
                  </a:cubicBezTo>
                  <a:cubicBezTo>
                    <a:pt x="24" y="91"/>
                    <a:pt x="22" y="87"/>
                    <a:pt x="20" y="85"/>
                  </a:cubicBezTo>
                  <a:cubicBezTo>
                    <a:pt x="20" y="85"/>
                    <a:pt x="20" y="84"/>
                    <a:pt x="20" y="84"/>
                  </a:cubicBezTo>
                  <a:cubicBezTo>
                    <a:pt x="21" y="79"/>
                    <a:pt x="25" y="64"/>
                    <a:pt x="35" y="48"/>
                  </a:cubicBezTo>
                  <a:cubicBezTo>
                    <a:pt x="36" y="46"/>
                    <a:pt x="38" y="43"/>
                    <a:pt x="39" y="41"/>
                  </a:cubicBezTo>
                  <a:cubicBezTo>
                    <a:pt x="41" y="41"/>
                    <a:pt x="43" y="40"/>
                    <a:pt x="45" y="39"/>
                  </a:cubicBezTo>
                  <a:cubicBezTo>
                    <a:pt x="60" y="28"/>
                    <a:pt x="79" y="21"/>
                    <a:pt x="99" y="21"/>
                  </a:cubicBezTo>
                  <a:cubicBezTo>
                    <a:pt x="120" y="21"/>
                    <a:pt x="139" y="28"/>
                    <a:pt x="155" y="40"/>
                  </a:cubicBezTo>
                  <a:cubicBezTo>
                    <a:pt x="156" y="41"/>
                    <a:pt x="157" y="41"/>
                    <a:pt x="159" y="42"/>
                  </a:cubicBezTo>
                  <a:cubicBezTo>
                    <a:pt x="160" y="44"/>
                    <a:pt x="162" y="46"/>
                    <a:pt x="163" y="48"/>
                  </a:cubicBezTo>
                  <a:cubicBezTo>
                    <a:pt x="172" y="63"/>
                    <a:pt x="176" y="77"/>
                    <a:pt x="178" y="83"/>
                  </a:cubicBezTo>
                  <a:cubicBezTo>
                    <a:pt x="175" y="83"/>
                    <a:pt x="174" y="87"/>
                    <a:pt x="172" y="93"/>
                  </a:cubicBezTo>
                  <a:cubicBezTo>
                    <a:pt x="182" y="98"/>
                    <a:pt x="184" y="115"/>
                    <a:pt x="181" y="136"/>
                  </a:cubicBezTo>
                  <a:cubicBezTo>
                    <a:pt x="179" y="156"/>
                    <a:pt x="174" y="173"/>
                    <a:pt x="164" y="174"/>
                  </a:cubicBezTo>
                  <a:cubicBezTo>
                    <a:pt x="164" y="175"/>
                    <a:pt x="161" y="175"/>
                    <a:pt x="159" y="175"/>
                  </a:cubicBezTo>
                  <a:cubicBezTo>
                    <a:pt x="160" y="175"/>
                    <a:pt x="160" y="174"/>
                    <a:pt x="160" y="174"/>
                  </a:cubicBezTo>
                  <a:cubicBezTo>
                    <a:pt x="160" y="174"/>
                    <a:pt x="159" y="174"/>
                    <a:pt x="159" y="175"/>
                  </a:cubicBezTo>
                  <a:cubicBezTo>
                    <a:pt x="159" y="175"/>
                    <a:pt x="159" y="175"/>
                    <a:pt x="159" y="175"/>
                  </a:cubicBezTo>
                  <a:cubicBezTo>
                    <a:pt x="159" y="175"/>
                    <a:pt x="159" y="175"/>
                    <a:pt x="159" y="175"/>
                  </a:cubicBezTo>
                  <a:cubicBezTo>
                    <a:pt x="158" y="181"/>
                    <a:pt x="159" y="186"/>
                    <a:pt x="162" y="187"/>
                  </a:cubicBezTo>
                  <a:cubicBezTo>
                    <a:pt x="165" y="187"/>
                    <a:pt x="172" y="190"/>
                    <a:pt x="183" y="182"/>
                  </a:cubicBezTo>
                  <a:cubicBezTo>
                    <a:pt x="188" y="177"/>
                    <a:pt x="194" y="167"/>
                    <a:pt x="197" y="155"/>
                  </a:cubicBezTo>
                  <a:cubicBezTo>
                    <a:pt x="200" y="143"/>
                    <a:pt x="199" y="114"/>
                    <a:pt x="189" y="95"/>
                  </a:cubicBezTo>
                  <a:close/>
                </a:path>
              </a:pathLst>
            </a:custGeom>
            <a:solidFill>
              <a:srgbClr val="4249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E6B3F05-6300-6061-F51E-0C27DDCDC860}"/>
              </a:ext>
            </a:extLst>
          </p:cNvPr>
          <p:cNvGrpSpPr/>
          <p:nvPr/>
        </p:nvGrpSpPr>
        <p:grpSpPr>
          <a:xfrm>
            <a:off x="5588000" y="1624823"/>
            <a:ext cx="1016000" cy="1103313"/>
            <a:chOff x="9869488" y="2197893"/>
            <a:chExt cx="1016000" cy="1103313"/>
          </a:xfrm>
        </p:grpSpPr>
        <p:sp>
          <p:nvSpPr>
            <p:cNvPr id="42" name="Freeform 400">
              <a:extLst>
                <a:ext uri="{FF2B5EF4-FFF2-40B4-BE49-F238E27FC236}">
                  <a16:creationId xmlns:a16="http://schemas.microsoft.com/office/drawing/2014/main" id="{E1667E03-9D9A-F165-FDE5-7D37FAC87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2401" y="3032918"/>
              <a:ext cx="477838" cy="268288"/>
            </a:xfrm>
            <a:custGeom>
              <a:avLst/>
              <a:gdLst>
                <a:gd name="T0" fmla="*/ 265 w 286"/>
                <a:gd name="T1" fmla="*/ 0 h 161"/>
                <a:gd name="T2" fmla="*/ 100 w 286"/>
                <a:gd name="T3" fmla="*/ 125 h 161"/>
                <a:gd name="T4" fmla="*/ 71 w 286"/>
                <a:gd name="T5" fmla="*/ 101 h 161"/>
                <a:gd name="T6" fmla="*/ 30 w 286"/>
                <a:gd name="T7" fmla="*/ 101 h 161"/>
                <a:gd name="T8" fmla="*/ 0 w 286"/>
                <a:gd name="T9" fmla="*/ 131 h 161"/>
                <a:gd name="T10" fmla="*/ 30 w 286"/>
                <a:gd name="T11" fmla="*/ 161 h 161"/>
                <a:gd name="T12" fmla="*/ 71 w 286"/>
                <a:gd name="T13" fmla="*/ 161 h 161"/>
                <a:gd name="T14" fmla="*/ 100 w 286"/>
                <a:gd name="T15" fmla="*/ 137 h 161"/>
                <a:gd name="T16" fmla="*/ 286 w 286"/>
                <a:gd name="T17" fmla="*/ 0 h 161"/>
                <a:gd name="T18" fmla="*/ 265 w 286"/>
                <a:gd name="T1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161">
                  <a:moveTo>
                    <a:pt x="265" y="0"/>
                  </a:moveTo>
                  <a:cubicBezTo>
                    <a:pt x="265" y="0"/>
                    <a:pt x="285" y="133"/>
                    <a:pt x="100" y="125"/>
                  </a:cubicBezTo>
                  <a:cubicBezTo>
                    <a:pt x="97" y="111"/>
                    <a:pt x="85" y="101"/>
                    <a:pt x="71" y="101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14" y="101"/>
                    <a:pt x="0" y="114"/>
                    <a:pt x="0" y="131"/>
                  </a:cubicBezTo>
                  <a:cubicBezTo>
                    <a:pt x="0" y="147"/>
                    <a:pt x="14" y="161"/>
                    <a:pt x="30" y="161"/>
                  </a:cubicBezTo>
                  <a:cubicBezTo>
                    <a:pt x="71" y="161"/>
                    <a:pt x="71" y="161"/>
                    <a:pt x="71" y="161"/>
                  </a:cubicBezTo>
                  <a:cubicBezTo>
                    <a:pt x="85" y="161"/>
                    <a:pt x="97" y="151"/>
                    <a:pt x="100" y="137"/>
                  </a:cubicBezTo>
                  <a:cubicBezTo>
                    <a:pt x="149" y="140"/>
                    <a:pt x="275" y="133"/>
                    <a:pt x="286" y="0"/>
                  </a:cubicBezTo>
                  <a:lnTo>
                    <a:pt x="265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01">
              <a:extLst>
                <a:ext uri="{FF2B5EF4-FFF2-40B4-BE49-F238E27FC236}">
                  <a16:creationId xmlns:a16="http://schemas.microsoft.com/office/drawing/2014/main" id="{259AD231-8A0D-18BA-B17F-04020D16A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2988" y="2197893"/>
              <a:ext cx="446088" cy="561975"/>
            </a:xfrm>
            <a:custGeom>
              <a:avLst/>
              <a:gdLst>
                <a:gd name="T0" fmla="*/ 0 w 266"/>
                <a:gd name="T1" fmla="*/ 274 h 335"/>
                <a:gd name="T2" fmla="*/ 7 w 266"/>
                <a:gd name="T3" fmla="*/ 335 h 335"/>
                <a:gd name="T4" fmla="*/ 42 w 266"/>
                <a:gd name="T5" fmla="*/ 335 h 335"/>
                <a:gd name="T6" fmla="*/ 32 w 266"/>
                <a:gd name="T7" fmla="*/ 267 h 335"/>
                <a:gd name="T8" fmla="*/ 127 w 266"/>
                <a:gd name="T9" fmla="*/ 77 h 335"/>
                <a:gd name="T10" fmla="*/ 265 w 266"/>
                <a:gd name="T11" fmla="*/ 49 h 335"/>
                <a:gd name="T12" fmla="*/ 266 w 266"/>
                <a:gd name="T13" fmla="*/ 49 h 335"/>
                <a:gd name="T14" fmla="*/ 266 w 266"/>
                <a:gd name="T15" fmla="*/ 0 h 335"/>
                <a:gd name="T16" fmla="*/ 0 w 266"/>
                <a:gd name="T17" fmla="*/ 274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335">
                  <a:moveTo>
                    <a:pt x="0" y="274"/>
                  </a:moveTo>
                  <a:cubicBezTo>
                    <a:pt x="0" y="295"/>
                    <a:pt x="3" y="316"/>
                    <a:pt x="7" y="335"/>
                  </a:cubicBezTo>
                  <a:cubicBezTo>
                    <a:pt x="42" y="335"/>
                    <a:pt x="42" y="335"/>
                    <a:pt x="42" y="335"/>
                  </a:cubicBezTo>
                  <a:cubicBezTo>
                    <a:pt x="35" y="314"/>
                    <a:pt x="32" y="291"/>
                    <a:pt x="32" y="267"/>
                  </a:cubicBezTo>
                  <a:cubicBezTo>
                    <a:pt x="32" y="189"/>
                    <a:pt x="70" y="120"/>
                    <a:pt x="127" y="77"/>
                  </a:cubicBezTo>
                  <a:cubicBezTo>
                    <a:pt x="147" y="63"/>
                    <a:pt x="206" y="49"/>
                    <a:pt x="265" y="49"/>
                  </a:cubicBezTo>
                  <a:cubicBezTo>
                    <a:pt x="266" y="49"/>
                    <a:pt x="266" y="49"/>
                    <a:pt x="266" y="49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115" y="0"/>
                    <a:pt x="0" y="123"/>
                    <a:pt x="0" y="274"/>
                  </a:cubicBezTo>
                  <a:close/>
                </a:path>
              </a:pathLst>
            </a:custGeom>
            <a:solidFill>
              <a:srgbClr val="94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2">
              <a:extLst>
                <a:ext uri="{FF2B5EF4-FFF2-40B4-BE49-F238E27FC236}">
                  <a16:creationId xmlns:a16="http://schemas.microsoft.com/office/drawing/2014/main" id="{DC0A7575-2241-DA3C-634D-D177B47D6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9076" y="2197893"/>
              <a:ext cx="442913" cy="561975"/>
            </a:xfrm>
            <a:custGeom>
              <a:avLst/>
              <a:gdLst>
                <a:gd name="T0" fmla="*/ 0 w 265"/>
                <a:gd name="T1" fmla="*/ 0 h 335"/>
                <a:gd name="T2" fmla="*/ 0 w 265"/>
                <a:gd name="T3" fmla="*/ 0 h 335"/>
                <a:gd name="T4" fmla="*/ 0 w 265"/>
                <a:gd name="T5" fmla="*/ 49 h 335"/>
                <a:gd name="T6" fmla="*/ 135 w 265"/>
                <a:gd name="T7" fmla="*/ 76 h 335"/>
                <a:gd name="T8" fmla="*/ 233 w 265"/>
                <a:gd name="T9" fmla="*/ 267 h 335"/>
                <a:gd name="T10" fmla="*/ 223 w 265"/>
                <a:gd name="T11" fmla="*/ 335 h 335"/>
                <a:gd name="T12" fmla="*/ 258 w 265"/>
                <a:gd name="T13" fmla="*/ 335 h 335"/>
                <a:gd name="T14" fmla="*/ 265 w 265"/>
                <a:gd name="T15" fmla="*/ 274 h 335"/>
                <a:gd name="T16" fmla="*/ 0 w 265"/>
                <a:gd name="T17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5" h="33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58" y="48"/>
                    <a:pt x="116" y="62"/>
                    <a:pt x="135" y="76"/>
                  </a:cubicBezTo>
                  <a:cubicBezTo>
                    <a:pt x="195" y="118"/>
                    <a:pt x="233" y="188"/>
                    <a:pt x="233" y="267"/>
                  </a:cubicBezTo>
                  <a:cubicBezTo>
                    <a:pt x="233" y="291"/>
                    <a:pt x="230" y="314"/>
                    <a:pt x="223" y="335"/>
                  </a:cubicBezTo>
                  <a:cubicBezTo>
                    <a:pt x="258" y="335"/>
                    <a:pt x="258" y="335"/>
                    <a:pt x="258" y="335"/>
                  </a:cubicBezTo>
                  <a:cubicBezTo>
                    <a:pt x="262" y="316"/>
                    <a:pt x="265" y="295"/>
                    <a:pt x="265" y="274"/>
                  </a:cubicBezTo>
                  <a:cubicBezTo>
                    <a:pt x="265" y="123"/>
                    <a:pt x="150" y="0"/>
                    <a:pt x="0" y="0"/>
                  </a:cubicBezTo>
                  <a:close/>
                </a:path>
              </a:pathLst>
            </a:custGeom>
            <a:solidFill>
              <a:srgbClr val="6E6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3">
              <a:extLst>
                <a:ext uri="{FF2B5EF4-FFF2-40B4-BE49-F238E27FC236}">
                  <a16:creationId xmlns:a16="http://schemas.microsoft.com/office/drawing/2014/main" id="{83F01A7E-D2D6-AD0F-C7AE-8BA4E857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9488" y="2777330"/>
              <a:ext cx="161925" cy="247650"/>
            </a:xfrm>
            <a:custGeom>
              <a:avLst/>
              <a:gdLst>
                <a:gd name="T0" fmla="*/ 93 w 97"/>
                <a:gd name="T1" fmla="*/ 70 h 148"/>
                <a:gd name="T2" fmla="*/ 55 w 97"/>
                <a:gd name="T3" fmla="*/ 146 h 148"/>
                <a:gd name="T4" fmla="*/ 4 w 97"/>
                <a:gd name="T5" fmla="*/ 78 h 148"/>
                <a:gd name="T6" fmla="*/ 42 w 97"/>
                <a:gd name="T7" fmla="*/ 3 h 148"/>
                <a:gd name="T8" fmla="*/ 93 w 97"/>
                <a:gd name="T9" fmla="*/ 7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48">
                  <a:moveTo>
                    <a:pt x="93" y="70"/>
                  </a:moveTo>
                  <a:cubicBezTo>
                    <a:pt x="97" y="110"/>
                    <a:pt x="80" y="144"/>
                    <a:pt x="55" y="146"/>
                  </a:cubicBezTo>
                  <a:cubicBezTo>
                    <a:pt x="30" y="148"/>
                    <a:pt x="7" y="118"/>
                    <a:pt x="4" y="78"/>
                  </a:cubicBezTo>
                  <a:cubicBezTo>
                    <a:pt x="0" y="39"/>
                    <a:pt x="18" y="5"/>
                    <a:pt x="42" y="3"/>
                  </a:cubicBezTo>
                  <a:cubicBezTo>
                    <a:pt x="67" y="0"/>
                    <a:pt x="90" y="31"/>
                    <a:pt x="93" y="70"/>
                  </a:cubicBez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04">
              <a:extLst>
                <a:ext uri="{FF2B5EF4-FFF2-40B4-BE49-F238E27FC236}">
                  <a16:creationId xmlns:a16="http://schemas.microsoft.com/office/drawing/2014/main" id="{929EAA38-D0FF-A1D6-B819-0C9A4E135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8701" y="2731293"/>
              <a:ext cx="106363" cy="331788"/>
            </a:xfrm>
            <a:custGeom>
              <a:avLst/>
              <a:gdLst>
                <a:gd name="T0" fmla="*/ 63 w 64"/>
                <a:gd name="T1" fmla="*/ 170 h 198"/>
                <a:gd name="T2" fmla="*/ 41 w 64"/>
                <a:gd name="T3" fmla="*/ 197 h 198"/>
                <a:gd name="T4" fmla="*/ 14 w 64"/>
                <a:gd name="T5" fmla="*/ 174 h 198"/>
                <a:gd name="T6" fmla="*/ 1 w 64"/>
                <a:gd name="T7" fmla="*/ 28 h 198"/>
                <a:gd name="T8" fmla="*/ 23 w 64"/>
                <a:gd name="T9" fmla="*/ 1 h 198"/>
                <a:gd name="T10" fmla="*/ 50 w 64"/>
                <a:gd name="T11" fmla="*/ 24 h 198"/>
                <a:gd name="T12" fmla="*/ 63 w 64"/>
                <a:gd name="T13" fmla="*/ 17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98">
                  <a:moveTo>
                    <a:pt x="63" y="170"/>
                  </a:moveTo>
                  <a:cubicBezTo>
                    <a:pt x="64" y="184"/>
                    <a:pt x="54" y="196"/>
                    <a:pt x="41" y="197"/>
                  </a:cubicBezTo>
                  <a:cubicBezTo>
                    <a:pt x="27" y="198"/>
                    <a:pt x="15" y="188"/>
                    <a:pt x="14" y="174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15"/>
                    <a:pt x="10" y="3"/>
                    <a:pt x="23" y="1"/>
                  </a:cubicBezTo>
                  <a:cubicBezTo>
                    <a:pt x="37" y="0"/>
                    <a:pt x="49" y="10"/>
                    <a:pt x="50" y="24"/>
                  </a:cubicBezTo>
                  <a:lnTo>
                    <a:pt x="63" y="170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05">
              <a:extLst>
                <a:ext uri="{FF2B5EF4-FFF2-40B4-BE49-F238E27FC236}">
                  <a16:creationId xmlns:a16="http://schemas.microsoft.com/office/drawing/2014/main" id="{25FFED20-46F4-31EF-A28D-AF4AA5729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1563" y="2680493"/>
              <a:ext cx="146050" cy="436563"/>
            </a:xfrm>
            <a:custGeom>
              <a:avLst/>
              <a:gdLst>
                <a:gd name="T0" fmla="*/ 85 w 87"/>
                <a:gd name="T1" fmla="*/ 224 h 261"/>
                <a:gd name="T2" fmla="*/ 55 w 87"/>
                <a:gd name="T3" fmla="*/ 260 h 261"/>
                <a:gd name="T4" fmla="*/ 19 w 87"/>
                <a:gd name="T5" fmla="*/ 229 h 261"/>
                <a:gd name="T6" fmla="*/ 2 w 87"/>
                <a:gd name="T7" fmla="*/ 37 h 261"/>
                <a:gd name="T8" fmla="*/ 32 w 87"/>
                <a:gd name="T9" fmla="*/ 1 h 261"/>
                <a:gd name="T10" fmla="*/ 68 w 87"/>
                <a:gd name="T11" fmla="*/ 31 h 261"/>
                <a:gd name="T12" fmla="*/ 85 w 87"/>
                <a:gd name="T13" fmla="*/ 224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61">
                  <a:moveTo>
                    <a:pt x="85" y="224"/>
                  </a:moveTo>
                  <a:cubicBezTo>
                    <a:pt x="87" y="242"/>
                    <a:pt x="73" y="258"/>
                    <a:pt x="55" y="260"/>
                  </a:cubicBezTo>
                  <a:cubicBezTo>
                    <a:pt x="37" y="261"/>
                    <a:pt x="21" y="248"/>
                    <a:pt x="19" y="229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19"/>
                    <a:pt x="14" y="3"/>
                    <a:pt x="32" y="1"/>
                  </a:cubicBezTo>
                  <a:cubicBezTo>
                    <a:pt x="51" y="0"/>
                    <a:pt x="67" y="13"/>
                    <a:pt x="68" y="31"/>
                  </a:cubicBezTo>
                  <a:lnTo>
                    <a:pt x="85" y="224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07">
              <a:extLst>
                <a:ext uri="{FF2B5EF4-FFF2-40B4-BE49-F238E27FC236}">
                  <a16:creationId xmlns:a16="http://schemas.microsoft.com/office/drawing/2014/main" id="{3B080F6B-D1C8-E5D2-1236-0D7CFCF5C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3563" y="2777330"/>
              <a:ext cx="161925" cy="247650"/>
            </a:xfrm>
            <a:custGeom>
              <a:avLst/>
              <a:gdLst>
                <a:gd name="T0" fmla="*/ 4 w 97"/>
                <a:gd name="T1" fmla="*/ 70 h 148"/>
                <a:gd name="T2" fmla="*/ 42 w 97"/>
                <a:gd name="T3" fmla="*/ 146 h 148"/>
                <a:gd name="T4" fmla="*/ 93 w 97"/>
                <a:gd name="T5" fmla="*/ 78 h 148"/>
                <a:gd name="T6" fmla="*/ 55 w 97"/>
                <a:gd name="T7" fmla="*/ 3 h 148"/>
                <a:gd name="T8" fmla="*/ 4 w 97"/>
                <a:gd name="T9" fmla="*/ 7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48">
                  <a:moveTo>
                    <a:pt x="4" y="70"/>
                  </a:moveTo>
                  <a:cubicBezTo>
                    <a:pt x="0" y="110"/>
                    <a:pt x="18" y="144"/>
                    <a:pt x="42" y="146"/>
                  </a:cubicBezTo>
                  <a:cubicBezTo>
                    <a:pt x="67" y="148"/>
                    <a:pt x="90" y="118"/>
                    <a:pt x="93" y="78"/>
                  </a:cubicBezTo>
                  <a:cubicBezTo>
                    <a:pt x="97" y="39"/>
                    <a:pt x="80" y="5"/>
                    <a:pt x="55" y="3"/>
                  </a:cubicBezTo>
                  <a:cubicBezTo>
                    <a:pt x="30" y="0"/>
                    <a:pt x="7" y="31"/>
                    <a:pt x="4" y="70"/>
                  </a:cubicBezTo>
                  <a:close/>
                </a:path>
              </a:pathLst>
            </a:custGeom>
            <a:solidFill>
              <a:srgbClr val="6565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8">
              <a:extLst>
                <a:ext uri="{FF2B5EF4-FFF2-40B4-BE49-F238E27FC236}">
                  <a16:creationId xmlns:a16="http://schemas.microsoft.com/office/drawing/2014/main" id="{12D9B886-3DF7-C320-722A-7CB0FEA0B8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9913" y="2731293"/>
              <a:ext cx="107950" cy="331788"/>
            </a:xfrm>
            <a:custGeom>
              <a:avLst/>
              <a:gdLst>
                <a:gd name="T0" fmla="*/ 1 w 64"/>
                <a:gd name="T1" fmla="*/ 170 h 198"/>
                <a:gd name="T2" fmla="*/ 24 w 64"/>
                <a:gd name="T3" fmla="*/ 197 h 198"/>
                <a:gd name="T4" fmla="*/ 50 w 64"/>
                <a:gd name="T5" fmla="*/ 174 h 198"/>
                <a:gd name="T6" fmla="*/ 63 w 64"/>
                <a:gd name="T7" fmla="*/ 28 h 198"/>
                <a:gd name="T8" fmla="*/ 41 w 64"/>
                <a:gd name="T9" fmla="*/ 1 h 198"/>
                <a:gd name="T10" fmla="*/ 14 w 64"/>
                <a:gd name="T11" fmla="*/ 24 h 198"/>
                <a:gd name="T12" fmla="*/ 1 w 64"/>
                <a:gd name="T13" fmla="*/ 17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98">
                  <a:moveTo>
                    <a:pt x="1" y="170"/>
                  </a:moveTo>
                  <a:cubicBezTo>
                    <a:pt x="0" y="184"/>
                    <a:pt x="10" y="196"/>
                    <a:pt x="24" y="197"/>
                  </a:cubicBezTo>
                  <a:cubicBezTo>
                    <a:pt x="37" y="198"/>
                    <a:pt x="49" y="188"/>
                    <a:pt x="50" y="174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4" y="15"/>
                    <a:pt x="54" y="3"/>
                    <a:pt x="41" y="1"/>
                  </a:cubicBezTo>
                  <a:cubicBezTo>
                    <a:pt x="27" y="0"/>
                    <a:pt x="16" y="10"/>
                    <a:pt x="14" y="24"/>
                  </a:cubicBezTo>
                  <a:lnTo>
                    <a:pt x="1" y="170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09">
              <a:extLst>
                <a:ext uri="{FF2B5EF4-FFF2-40B4-BE49-F238E27FC236}">
                  <a16:creationId xmlns:a16="http://schemas.microsoft.com/office/drawing/2014/main" id="{1FF2B2A0-5098-C3CF-0C06-C245D61FF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8951" y="2680493"/>
              <a:ext cx="144463" cy="436563"/>
            </a:xfrm>
            <a:custGeom>
              <a:avLst/>
              <a:gdLst>
                <a:gd name="T0" fmla="*/ 2 w 87"/>
                <a:gd name="T1" fmla="*/ 224 h 261"/>
                <a:gd name="T2" fmla="*/ 32 w 87"/>
                <a:gd name="T3" fmla="*/ 260 h 261"/>
                <a:gd name="T4" fmla="*/ 68 w 87"/>
                <a:gd name="T5" fmla="*/ 229 h 261"/>
                <a:gd name="T6" fmla="*/ 85 w 87"/>
                <a:gd name="T7" fmla="*/ 37 h 261"/>
                <a:gd name="T8" fmla="*/ 55 w 87"/>
                <a:gd name="T9" fmla="*/ 1 h 261"/>
                <a:gd name="T10" fmla="*/ 19 w 87"/>
                <a:gd name="T11" fmla="*/ 31 h 261"/>
                <a:gd name="T12" fmla="*/ 2 w 87"/>
                <a:gd name="T13" fmla="*/ 224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61">
                  <a:moveTo>
                    <a:pt x="2" y="224"/>
                  </a:moveTo>
                  <a:cubicBezTo>
                    <a:pt x="0" y="242"/>
                    <a:pt x="14" y="258"/>
                    <a:pt x="32" y="260"/>
                  </a:cubicBezTo>
                  <a:cubicBezTo>
                    <a:pt x="50" y="261"/>
                    <a:pt x="67" y="248"/>
                    <a:pt x="68" y="229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7" y="19"/>
                    <a:pt x="73" y="3"/>
                    <a:pt x="55" y="1"/>
                  </a:cubicBezTo>
                  <a:cubicBezTo>
                    <a:pt x="37" y="0"/>
                    <a:pt x="20" y="13"/>
                    <a:pt x="19" y="31"/>
                  </a:cubicBezTo>
                  <a:lnTo>
                    <a:pt x="2" y="224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0" name="组合 354">
            <a:extLst>
              <a:ext uri="{FF2B5EF4-FFF2-40B4-BE49-F238E27FC236}">
                <a16:creationId xmlns:a16="http://schemas.microsoft.com/office/drawing/2014/main" id="{75915139-7E86-E0AB-1597-F09BD5503B5D}"/>
              </a:ext>
            </a:extLst>
          </p:cNvPr>
          <p:cNvGrpSpPr/>
          <p:nvPr/>
        </p:nvGrpSpPr>
        <p:grpSpPr>
          <a:xfrm>
            <a:off x="5637213" y="4046602"/>
            <a:ext cx="962026" cy="750888"/>
            <a:chOff x="4935538" y="1011238"/>
            <a:chExt cx="962026" cy="750888"/>
          </a:xfrm>
        </p:grpSpPr>
        <p:sp>
          <p:nvSpPr>
            <p:cNvPr id="61" name="Rectangle 54">
              <a:extLst>
                <a:ext uri="{FF2B5EF4-FFF2-40B4-BE49-F238E27FC236}">
                  <a16:creationId xmlns:a16="http://schemas.microsoft.com/office/drawing/2014/main" id="{8250F1D5-7D64-88B3-A87B-58026C035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1038" y="1447800"/>
              <a:ext cx="76200" cy="300038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10E5B11A-40A2-ED72-FE00-3BF71E55C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7238" y="1447800"/>
              <a:ext cx="30163" cy="28575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0 h 8"/>
                <a:gd name="T4" fmla="*/ 0 w 8"/>
                <a:gd name="T5" fmla="*/ 8 h 8"/>
                <a:gd name="T6" fmla="*/ 8 w 8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8" y="4"/>
                    <a:pt x="4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95429944-EAC6-BAED-CDBE-A90CCFB72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7238" y="1717675"/>
              <a:ext cx="30163" cy="30163"/>
            </a:xfrm>
            <a:custGeom>
              <a:avLst/>
              <a:gdLst>
                <a:gd name="T0" fmla="*/ 0 w 8"/>
                <a:gd name="T1" fmla="*/ 8 h 8"/>
                <a:gd name="T2" fmla="*/ 8 w 8"/>
                <a:gd name="T3" fmla="*/ 0 h 8"/>
                <a:gd name="T4" fmla="*/ 0 w 8"/>
                <a:gd name="T5" fmla="*/ 0 h 8"/>
                <a:gd name="T6" fmla="*/ 0 w 8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cubicBezTo>
                    <a:pt x="4" y="8"/>
                    <a:pt x="8" y="4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Rectangle 57">
              <a:extLst>
                <a:ext uri="{FF2B5EF4-FFF2-40B4-BE49-F238E27FC236}">
                  <a16:creationId xmlns:a16="http://schemas.microsoft.com/office/drawing/2014/main" id="{C0EAE7E3-2F57-37CC-344B-1E8E25B12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238" y="1476375"/>
              <a:ext cx="30163" cy="241300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58">
              <a:extLst>
                <a:ext uri="{FF2B5EF4-FFF2-40B4-BE49-F238E27FC236}">
                  <a16:creationId xmlns:a16="http://schemas.microsoft.com/office/drawing/2014/main" id="{20E3AE4E-756C-C8C1-1F3C-04F89670A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876" y="1447800"/>
              <a:ext cx="30163" cy="300038"/>
            </a:xfrm>
            <a:prstGeom prst="rect">
              <a:avLst/>
            </a:pr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22E0C566-CC00-BA4A-7AF9-CA9219E9D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1" y="1506538"/>
              <a:ext cx="30163" cy="180975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60">
              <a:extLst>
                <a:ext uri="{FF2B5EF4-FFF2-40B4-BE49-F238E27FC236}">
                  <a16:creationId xmlns:a16="http://schemas.microsoft.com/office/drawing/2014/main" id="{C9416DE5-6203-C01A-71FF-332EDA8B1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0713" y="1447800"/>
              <a:ext cx="30163" cy="300038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1">
              <a:extLst>
                <a:ext uri="{FF2B5EF4-FFF2-40B4-BE49-F238E27FC236}">
                  <a16:creationId xmlns:a16="http://schemas.microsoft.com/office/drawing/2014/main" id="{1AE0C315-5E65-CD50-9ABD-9074EA247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0713" y="1431925"/>
              <a:ext cx="30163" cy="15875"/>
            </a:xfrm>
            <a:custGeom>
              <a:avLst/>
              <a:gdLst>
                <a:gd name="T0" fmla="*/ 8 w 8"/>
                <a:gd name="T1" fmla="*/ 4 h 4"/>
                <a:gd name="T2" fmla="*/ 4 w 8"/>
                <a:gd name="T3" fmla="*/ 0 h 4"/>
                <a:gd name="T4" fmla="*/ 0 w 8"/>
                <a:gd name="T5" fmla="*/ 4 h 4"/>
                <a:gd name="T6" fmla="*/ 8 w 8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4">
                  <a:moveTo>
                    <a:pt x="8" y="4"/>
                  </a:move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lnTo>
                    <a:pt x="8" y="4"/>
                  </a:ln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2">
              <a:extLst>
                <a:ext uri="{FF2B5EF4-FFF2-40B4-BE49-F238E27FC236}">
                  <a16:creationId xmlns:a16="http://schemas.microsoft.com/office/drawing/2014/main" id="{9D2EA2FF-25E9-5746-5381-B44C0A572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0713" y="1747838"/>
              <a:ext cx="30163" cy="14288"/>
            </a:xfrm>
            <a:custGeom>
              <a:avLst/>
              <a:gdLst>
                <a:gd name="T0" fmla="*/ 8 w 8"/>
                <a:gd name="T1" fmla="*/ 0 h 4"/>
                <a:gd name="T2" fmla="*/ 4 w 8"/>
                <a:gd name="T3" fmla="*/ 4 h 4"/>
                <a:gd name="T4" fmla="*/ 0 w 8"/>
                <a:gd name="T5" fmla="*/ 0 h 4"/>
                <a:gd name="T6" fmla="*/ 8 w 8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4">
                  <a:moveTo>
                    <a:pt x="8" y="0"/>
                  </a:moveTo>
                  <a:cubicBezTo>
                    <a:pt x="8" y="2"/>
                    <a:pt x="6" y="4"/>
                    <a:pt x="4" y="4"/>
                  </a:cubicBezTo>
                  <a:cubicBezTo>
                    <a:pt x="2" y="4"/>
                    <a:pt x="0" y="2"/>
                    <a:pt x="0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Rectangle 63">
              <a:extLst>
                <a:ext uri="{FF2B5EF4-FFF2-40B4-BE49-F238E27FC236}">
                  <a16:creationId xmlns:a16="http://schemas.microsoft.com/office/drawing/2014/main" id="{8859DA57-179F-079A-31BC-994156E21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4276" y="1447800"/>
              <a:ext cx="76200" cy="300038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64">
              <a:extLst>
                <a:ext uri="{FF2B5EF4-FFF2-40B4-BE49-F238E27FC236}">
                  <a16:creationId xmlns:a16="http://schemas.microsoft.com/office/drawing/2014/main" id="{AE3FCFAF-7A1B-B233-EF03-2F083E223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4113" y="1447800"/>
              <a:ext cx="30163" cy="28575"/>
            </a:xfrm>
            <a:custGeom>
              <a:avLst/>
              <a:gdLst>
                <a:gd name="T0" fmla="*/ 0 w 8"/>
                <a:gd name="T1" fmla="*/ 8 h 8"/>
                <a:gd name="T2" fmla="*/ 8 w 8"/>
                <a:gd name="T3" fmla="*/ 0 h 8"/>
                <a:gd name="T4" fmla="*/ 8 w 8"/>
                <a:gd name="T5" fmla="*/ 8 h 8"/>
                <a:gd name="T6" fmla="*/ 0 w 8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cubicBezTo>
                    <a:pt x="0" y="4"/>
                    <a:pt x="4" y="0"/>
                    <a:pt x="8" y="0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65">
              <a:extLst>
                <a:ext uri="{FF2B5EF4-FFF2-40B4-BE49-F238E27FC236}">
                  <a16:creationId xmlns:a16="http://schemas.microsoft.com/office/drawing/2014/main" id="{F014F0B0-95AE-CF93-515F-03CE9C699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4113" y="1717675"/>
              <a:ext cx="30163" cy="30163"/>
            </a:xfrm>
            <a:custGeom>
              <a:avLst/>
              <a:gdLst>
                <a:gd name="T0" fmla="*/ 8 w 8"/>
                <a:gd name="T1" fmla="*/ 8 h 8"/>
                <a:gd name="T2" fmla="*/ 0 w 8"/>
                <a:gd name="T3" fmla="*/ 0 h 8"/>
                <a:gd name="T4" fmla="*/ 8 w 8"/>
                <a:gd name="T5" fmla="*/ 0 h 8"/>
                <a:gd name="T6" fmla="*/ 8 w 8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cubicBezTo>
                    <a:pt x="4" y="8"/>
                    <a:pt x="0" y="4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66">
              <a:extLst>
                <a:ext uri="{FF2B5EF4-FFF2-40B4-BE49-F238E27FC236}">
                  <a16:creationId xmlns:a16="http://schemas.microsoft.com/office/drawing/2014/main" id="{3A643EEB-77C0-7ADF-0D06-0303FDE83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4113" y="1476375"/>
              <a:ext cx="30163" cy="241300"/>
            </a:xfrm>
            <a:prstGeom prst="rect">
              <a:avLst/>
            </a:prstGeom>
            <a:solidFill>
              <a:srgbClr val="41C1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67">
              <a:extLst>
                <a:ext uri="{FF2B5EF4-FFF2-40B4-BE49-F238E27FC236}">
                  <a16:creationId xmlns:a16="http://schemas.microsoft.com/office/drawing/2014/main" id="{26ED6C59-6216-C009-FC52-C48E398F9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0476" y="1447800"/>
              <a:ext cx="30163" cy="300038"/>
            </a:xfrm>
            <a:prstGeom prst="rect">
              <a:avLst/>
            </a:prstGeom>
            <a:solidFill>
              <a:srgbClr val="3FA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Rectangle 68">
              <a:extLst>
                <a:ext uri="{FF2B5EF4-FFF2-40B4-BE49-F238E27FC236}">
                  <a16:creationId xmlns:a16="http://schemas.microsoft.com/office/drawing/2014/main" id="{5369E4BF-346D-C6AD-CA86-44BC35FC2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5538" y="1506538"/>
              <a:ext cx="28575" cy="180975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Rectangle 69">
              <a:extLst>
                <a:ext uri="{FF2B5EF4-FFF2-40B4-BE49-F238E27FC236}">
                  <a16:creationId xmlns:a16="http://schemas.microsoft.com/office/drawing/2014/main" id="{7E4FDC37-3A88-0F27-D20E-4B216E52E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638" y="1447800"/>
              <a:ext cx="30163" cy="300038"/>
            </a:xfrm>
            <a:prstGeom prst="rect">
              <a:avLst/>
            </a:pr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70">
              <a:extLst>
                <a:ext uri="{FF2B5EF4-FFF2-40B4-BE49-F238E27FC236}">
                  <a16:creationId xmlns:a16="http://schemas.microsoft.com/office/drawing/2014/main" id="{8A6C3C3D-0288-218A-A315-59666C73F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638" y="1431925"/>
              <a:ext cx="30163" cy="15875"/>
            </a:xfrm>
            <a:custGeom>
              <a:avLst/>
              <a:gdLst>
                <a:gd name="T0" fmla="*/ 0 w 8"/>
                <a:gd name="T1" fmla="*/ 4 h 4"/>
                <a:gd name="T2" fmla="*/ 4 w 8"/>
                <a:gd name="T3" fmla="*/ 0 h 4"/>
                <a:gd name="T4" fmla="*/ 8 w 8"/>
                <a:gd name="T5" fmla="*/ 4 h 4"/>
                <a:gd name="T6" fmla="*/ 0 w 8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4">
                  <a:moveTo>
                    <a:pt x="0" y="4"/>
                  </a:move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71">
              <a:extLst>
                <a:ext uri="{FF2B5EF4-FFF2-40B4-BE49-F238E27FC236}">
                  <a16:creationId xmlns:a16="http://schemas.microsoft.com/office/drawing/2014/main" id="{25F55D6F-E63C-6CD9-87D7-69A85698D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638" y="1747838"/>
              <a:ext cx="30163" cy="14288"/>
            </a:xfrm>
            <a:custGeom>
              <a:avLst/>
              <a:gdLst>
                <a:gd name="T0" fmla="*/ 0 w 8"/>
                <a:gd name="T1" fmla="*/ 0 h 4"/>
                <a:gd name="T2" fmla="*/ 4 w 8"/>
                <a:gd name="T3" fmla="*/ 4 h 4"/>
                <a:gd name="T4" fmla="*/ 8 w 8"/>
                <a:gd name="T5" fmla="*/ 0 h 4"/>
                <a:gd name="T6" fmla="*/ 0 w 8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cubicBezTo>
                    <a:pt x="0" y="2"/>
                    <a:pt x="2" y="4"/>
                    <a:pt x="4" y="4"/>
                  </a:cubicBezTo>
                  <a:cubicBezTo>
                    <a:pt x="6" y="4"/>
                    <a:pt x="8" y="2"/>
                    <a:pt x="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34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72">
              <a:extLst>
                <a:ext uri="{FF2B5EF4-FFF2-40B4-BE49-F238E27FC236}">
                  <a16:creationId xmlns:a16="http://schemas.microsoft.com/office/drawing/2014/main" id="{23D7313D-0E7D-D2F3-33F4-824E862BF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0151" y="1041400"/>
              <a:ext cx="811213" cy="406400"/>
            </a:xfrm>
            <a:custGeom>
              <a:avLst/>
              <a:gdLst>
                <a:gd name="T0" fmla="*/ 216 w 216"/>
                <a:gd name="T1" fmla="*/ 108 h 108"/>
                <a:gd name="T2" fmla="*/ 200 w 216"/>
                <a:gd name="T3" fmla="*/ 108 h 108"/>
                <a:gd name="T4" fmla="*/ 108 w 216"/>
                <a:gd name="T5" fmla="*/ 16 h 108"/>
                <a:gd name="T6" fmla="*/ 16 w 216"/>
                <a:gd name="T7" fmla="*/ 108 h 108"/>
                <a:gd name="T8" fmla="*/ 0 w 216"/>
                <a:gd name="T9" fmla="*/ 108 h 108"/>
                <a:gd name="T10" fmla="*/ 108 w 216"/>
                <a:gd name="T11" fmla="*/ 0 h 108"/>
                <a:gd name="T12" fmla="*/ 216 w 216"/>
                <a:gd name="T1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108">
                  <a:moveTo>
                    <a:pt x="216" y="108"/>
                  </a:moveTo>
                  <a:cubicBezTo>
                    <a:pt x="200" y="108"/>
                    <a:pt x="200" y="108"/>
                    <a:pt x="200" y="108"/>
                  </a:cubicBezTo>
                  <a:cubicBezTo>
                    <a:pt x="200" y="57"/>
                    <a:pt x="159" y="16"/>
                    <a:pt x="108" y="16"/>
                  </a:cubicBezTo>
                  <a:cubicBezTo>
                    <a:pt x="57" y="16"/>
                    <a:pt x="16" y="57"/>
                    <a:pt x="16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48"/>
                    <a:pt x="48" y="0"/>
                    <a:pt x="108" y="0"/>
                  </a:cubicBezTo>
                  <a:cubicBezTo>
                    <a:pt x="168" y="0"/>
                    <a:pt x="216" y="48"/>
                    <a:pt x="216" y="108"/>
                  </a:cubicBezTo>
                  <a:close/>
                </a:path>
              </a:pathLst>
            </a:custGeom>
            <a:solidFill>
              <a:srgbClr val="EBF0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73">
              <a:extLst>
                <a:ext uri="{FF2B5EF4-FFF2-40B4-BE49-F238E27FC236}">
                  <a16:creationId xmlns:a16="http://schemas.microsoft.com/office/drawing/2014/main" id="{2AC9B9E6-C40B-43AC-994B-E8B967D6D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0476" y="1011238"/>
              <a:ext cx="690563" cy="239713"/>
            </a:xfrm>
            <a:custGeom>
              <a:avLst/>
              <a:gdLst>
                <a:gd name="T0" fmla="*/ 160 w 184"/>
                <a:gd name="T1" fmla="*/ 64 h 64"/>
                <a:gd name="T2" fmla="*/ 92 w 184"/>
                <a:gd name="T3" fmla="*/ 32 h 64"/>
                <a:gd name="T4" fmla="*/ 24 w 184"/>
                <a:gd name="T5" fmla="*/ 64 h 64"/>
                <a:gd name="T6" fmla="*/ 0 w 184"/>
                <a:gd name="T7" fmla="*/ 44 h 64"/>
                <a:gd name="T8" fmla="*/ 92 w 184"/>
                <a:gd name="T9" fmla="*/ 0 h 64"/>
                <a:gd name="T10" fmla="*/ 184 w 184"/>
                <a:gd name="T11" fmla="*/ 44 h 64"/>
                <a:gd name="T12" fmla="*/ 160 w 184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64">
                  <a:moveTo>
                    <a:pt x="160" y="64"/>
                  </a:moveTo>
                  <a:cubicBezTo>
                    <a:pt x="144" y="43"/>
                    <a:pt x="119" y="32"/>
                    <a:pt x="92" y="32"/>
                  </a:cubicBezTo>
                  <a:cubicBezTo>
                    <a:pt x="65" y="32"/>
                    <a:pt x="40" y="43"/>
                    <a:pt x="24" y="6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22" y="15"/>
                    <a:pt x="55" y="0"/>
                    <a:pt x="92" y="0"/>
                  </a:cubicBezTo>
                  <a:cubicBezTo>
                    <a:pt x="129" y="0"/>
                    <a:pt x="162" y="15"/>
                    <a:pt x="184" y="44"/>
                  </a:cubicBezTo>
                  <a:lnTo>
                    <a:pt x="160" y="64"/>
                  </a:lnTo>
                  <a:close/>
                </a:path>
              </a:pathLst>
            </a:custGeom>
            <a:solidFill>
              <a:srgbClr val="647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C76F170-E12D-57D8-889B-CA5A3111043C}"/>
              </a:ext>
            </a:extLst>
          </p:cNvPr>
          <p:cNvGrpSpPr/>
          <p:nvPr/>
        </p:nvGrpSpPr>
        <p:grpSpPr>
          <a:xfrm>
            <a:off x="8466560" y="1661902"/>
            <a:ext cx="2880000" cy="2880000"/>
            <a:chOff x="1638045" y="1466592"/>
            <a:chExt cx="1832067" cy="1718187"/>
          </a:xfrm>
        </p:grpSpPr>
        <p:grpSp>
          <p:nvGrpSpPr>
            <p:cNvPr id="52" name="组合 1056">
              <a:extLst>
                <a:ext uri="{FF2B5EF4-FFF2-40B4-BE49-F238E27FC236}">
                  <a16:creationId xmlns:a16="http://schemas.microsoft.com/office/drawing/2014/main" id="{C7821782-F373-4EC0-B800-FAF439448A65}"/>
                </a:ext>
              </a:extLst>
            </p:cNvPr>
            <p:cNvGrpSpPr/>
            <p:nvPr/>
          </p:nvGrpSpPr>
          <p:grpSpPr>
            <a:xfrm>
              <a:off x="1638045" y="1466592"/>
              <a:ext cx="1832067" cy="1614825"/>
              <a:chOff x="4938713" y="2617788"/>
              <a:chExt cx="401637" cy="354012"/>
            </a:xfrm>
          </p:grpSpPr>
          <p:sp>
            <p:nvSpPr>
              <p:cNvPr id="54" name="Freeform 713">
                <a:extLst>
                  <a:ext uri="{FF2B5EF4-FFF2-40B4-BE49-F238E27FC236}">
                    <a16:creationId xmlns:a16="http://schemas.microsoft.com/office/drawing/2014/main" id="{C4FE3847-2601-BCB6-557E-5C871D333B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7638" y="2806700"/>
                <a:ext cx="60325" cy="165100"/>
              </a:xfrm>
              <a:custGeom>
                <a:avLst/>
                <a:gdLst>
                  <a:gd name="T0" fmla="*/ 90 w 90"/>
                  <a:gd name="T1" fmla="*/ 204 h 249"/>
                  <a:gd name="T2" fmla="*/ 45 w 90"/>
                  <a:gd name="T3" fmla="*/ 249 h 249"/>
                  <a:gd name="T4" fmla="*/ 45 w 90"/>
                  <a:gd name="T5" fmla="*/ 249 h 249"/>
                  <a:gd name="T6" fmla="*/ 0 w 90"/>
                  <a:gd name="T7" fmla="*/ 204 h 249"/>
                  <a:gd name="T8" fmla="*/ 0 w 90"/>
                  <a:gd name="T9" fmla="*/ 46 h 249"/>
                  <a:gd name="T10" fmla="*/ 45 w 90"/>
                  <a:gd name="T11" fmla="*/ 0 h 249"/>
                  <a:gd name="T12" fmla="*/ 45 w 90"/>
                  <a:gd name="T13" fmla="*/ 0 h 249"/>
                  <a:gd name="T14" fmla="*/ 90 w 90"/>
                  <a:gd name="T15" fmla="*/ 46 h 249"/>
                  <a:gd name="T16" fmla="*/ 90 w 90"/>
                  <a:gd name="T17" fmla="*/ 20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249">
                    <a:moveTo>
                      <a:pt x="90" y="204"/>
                    </a:moveTo>
                    <a:cubicBezTo>
                      <a:pt x="90" y="229"/>
                      <a:pt x="70" y="249"/>
                      <a:pt x="45" y="249"/>
                    </a:cubicBezTo>
                    <a:cubicBezTo>
                      <a:pt x="45" y="249"/>
                      <a:pt x="45" y="249"/>
                      <a:pt x="45" y="249"/>
                    </a:cubicBezTo>
                    <a:cubicBezTo>
                      <a:pt x="20" y="249"/>
                      <a:pt x="0" y="229"/>
                      <a:pt x="0" y="204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21"/>
                      <a:pt x="20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70" y="0"/>
                      <a:pt x="90" y="21"/>
                      <a:pt x="90" y="46"/>
                    </a:cubicBezTo>
                    <a:lnTo>
                      <a:pt x="90" y="204"/>
                    </a:lnTo>
                    <a:close/>
                  </a:path>
                </a:pathLst>
              </a:custGeom>
              <a:solidFill>
                <a:srgbClr val="023A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714">
                <a:extLst>
                  <a:ext uri="{FF2B5EF4-FFF2-40B4-BE49-F238E27FC236}">
                    <a16:creationId xmlns:a16="http://schemas.microsoft.com/office/drawing/2014/main" id="{5AD1788D-3316-C29C-1581-A0A781594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6338" y="2806700"/>
                <a:ext cx="60325" cy="165100"/>
              </a:xfrm>
              <a:custGeom>
                <a:avLst/>
                <a:gdLst>
                  <a:gd name="T0" fmla="*/ 0 w 90"/>
                  <a:gd name="T1" fmla="*/ 46 h 249"/>
                  <a:gd name="T2" fmla="*/ 45 w 90"/>
                  <a:gd name="T3" fmla="*/ 0 h 249"/>
                  <a:gd name="T4" fmla="*/ 45 w 90"/>
                  <a:gd name="T5" fmla="*/ 0 h 249"/>
                  <a:gd name="T6" fmla="*/ 90 w 90"/>
                  <a:gd name="T7" fmla="*/ 46 h 249"/>
                  <a:gd name="T8" fmla="*/ 90 w 90"/>
                  <a:gd name="T9" fmla="*/ 204 h 249"/>
                  <a:gd name="T10" fmla="*/ 45 w 90"/>
                  <a:gd name="T11" fmla="*/ 249 h 249"/>
                  <a:gd name="T12" fmla="*/ 45 w 90"/>
                  <a:gd name="T13" fmla="*/ 249 h 249"/>
                  <a:gd name="T14" fmla="*/ 0 w 90"/>
                  <a:gd name="T15" fmla="*/ 204 h 249"/>
                  <a:gd name="T16" fmla="*/ 0 w 90"/>
                  <a:gd name="T17" fmla="*/ 4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" h="249">
                    <a:moveTo>
                      <a:pt x="0" y="46"/>
                    </a:moveTo>
                    <a:cubicBezTo>
                      <a:pt x="0" y="21"/>
                      <a:pt x="20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70" y="0"/>
                      <a:pt x="90" y="21"/>
                      <a:pt x="90" y="46"/>
                    </a:cubicBezTo>
                    <a:cubicBezTo>
                      <a:pt x="90" y="204"/>
                      <a:pt x="90" y="204"/>
                      <a:pt x="90" y="204"/>
                    </a:cubicBezTo>
                    <a:cubicBezTo>
                      <a:pt x="90" y="229"/>
                      <a:pt x="70" y="249"/>
                      <a:pt x="45" y="249"/>
                    </a:cubicBezTo>
                    <a:cubicBezTo>
                      <a:pt x="45" y="249"/>
                      <a:pt x="45" y="249"/>
                      <a:pt x="45" y="249"/>
                    </a:cubicBezTo>
                    <a:cubicBezTo>
                      <a:pt x="20" y="249"/>
                      <a:pt x="0" y="229"/>
                      <a:pt x="0" y="204"/>
                    </a:cubicBez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23A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715">
                <a:extLst>
                  <a:ext uri="{FF2B5EF4-FFF2-40B4-BE49-F238E27FC236}">
                    <a16:creationId xmlns:a16="http://schemas.microsoft.com/office/drawing/2014/main" id="{5620F11E-E68E-352B-ACFE-E2D483B48A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8713" y="2632075"/>
                <a:ext cx="401637" cy="234950"/>
              </a:xfrm>
              <a:custGeom>
                <a:avLst/>
                <a:gdLst>
                  <a:gd name="T0" fmla="*/ 574 w 603"/>
                  <a:gd name="T1" fmla="*/ 354 h 354"/>
                  <a:gd name="T2" fmla="*/ 558 w 603"/>
                  <a:gd name="T3" fmla="*/ 351 h 354"/>
                  <a:gd name="T4" fmla="*/ 504 w 603"/>
                  <a:gd name="T5" fmla="*/ 94 h 354"/>
                  <a:gd name="T6" fmla="*/ 307 w 603"/>
                  <a:gd name="T7" fmla="*/ 16 h 354"/>
                  <a:gd name="T8" fmla="*/ 104 w 603"/>
                  <a:gd name="T9" fmla="*/ 95 h 354"/>
                  <a:gd name="T10" fmla="*/ 36 w 603"/>
                  <a:gd name="T11" fmla="*/ 351 h 354"/>
                  <a:gd name="T12" fmla="*/ 20 w 603"/>
                  <a:gd name="T13" fmla="*/ 353 h 354"/>
                  <a:gd name="T14" fmla="*/ 92 w 603"/>
                  <a:gd name="T15" fmla="*/ 84 h 354"/>
                  <a:gd name="T16" fmla="*/ 307 w 603"/>
                  <a:gd name="T17" fmla="*/ 0 h 354"/>
                  <a:gd name="T18" fmla="*/ 517 w 603"/>
                  <a:gd name="T19" fmla="*/ 83 h 354"/>
                  <a:gd name="T20" fmla="*/ 574 w 603"/>
                  <a:gd name="T21" fmla="*/ 354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3" h="354">
                    <a:moveTo>
                      <a:pt x="574" y="354"/>
                    </a:moveTo>
                    <a:cubicBezTo>
                      <a:pt x="558" y="351"/>
                      <a:pt x="558" y="351"/>
                      <a:pt x="558" y="351"/>
                    </a:cubicBezTo>
                    <a:cubicBezTo>
                      <a:pt x="558" y="349"/>
                      <a:pt x="585" y="192"/>
                      <a:pt x="504" y="94"/>
                    </a:cubicBezTo>
                    <a:cubicBezTo>
                      <a:pt x="461" y="42"/>
                      <a:pt x="395" y="16"/>
                      <a:pt x="307" y="16"/>
                    </a:cubicBezTo>
                    <a:cubicBezTo>
                      <a:pt x="219" y="16"/>
                      <a:pt x="151" y="43"/>
                      <a:pt x="104" y="95"/>
                    </a:cubicBezTo>
                    <a:cubicBezTo>
                      <a:pt x="18" y="193"/>
                      <a:pt x="36" y="349"/>
                      <a:pt x="36" y="351"/>
                    </a:cubicBezTo>
                    <a:cubicBezTo>
                      <a:pt x="20" y="353"/>
                      <a:pt x="20" y="353"/>
                      <a:pt x="20" y="353"/>
                    </a:cubicBezTo>
                    <a:cubicBezTo>
                      <a:pt x="19" y="346"/>
                      <a:pt x="0" y="187"/>
                      <a:pt x="92" y="84"/>
                    </a:cubicBezTo>
                    <a:cubicBezTo>
                      <a:pt x="141" y="28"/>
                      <a:pt x="214" y="0"/>
                      <a:pt x="307" y="0"/>
                    </a:cubicBezTo>
                    <a:cubicBezTo>
                      <a:pt x="400" y="0"/>
                      <a:pt x="470" y="28"/>
                      <a:pt x="517" y="83"/>
                    </a:cubicBezTo>
                    <a:cubicBezTo>
                      <a:pt x="603" y="187"/>
                      <a:pt x="575" y="347"/>
                      <a:pt x="574" y="354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57" name="Freeform 716">
                <a:extLst>
                  <a:ext uri="{FF2B5EF4-FFF2-40B4-BE49-F238E27FC236}">
                    <a16:creationId xmlns:a16="http://schemas.microsoft.com/office/drawing/2014/main" id="{CD64F4A3-42F1-0549-94CA-8D2E191400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2525" y="2617788"/>
                <a:ext cx="347662" cy="119063"/>
              </a:xfrm>
              <a:custGeom>
                <a:avLst/>
                <a:gdLst>
                  <a:gd name="T0" fmla="*/ 28 w 523"/>
                  <a:gd name="T1" fmla="*/ 178 h 178"/>
                  <a:gd name="T2" fmla="*/ 20 w 523"/>
                  <a:gd name="T3" fmla="*/ 177 h 178"/>
                  <a:gd name="T4" fmla="*/ 5 w 523"/>
                  <a:gd name="T5" fmla="*/ 146 h 178"/>
                  <a:gd name="T6" fmla="*/ 272 w 523"/>
                  <a:gd name="T7" fmla="*/ 0 h 178"/>
                  <a:gd name="T8" fmla="*/ 520 w 523"/>
                  <a:gd name="T9" fmla="*/ 139 h 178"/>
                  <a:gd name="T10" fmla="*/ 500 w 523"/>
                  <a:gd name="T11" fmla="*/ 168 h 178"/>
                  <a:gd name="T12" fmla="*/ 471 w 523"/>
                  <a:gd name="T13" fmla="*/ 148 h 178"/>
                  <a:gd name="T14" fmla="*/ 272 w 523"/>
                  <a:gd name="T15" fmla="*/ 50 h 178"/>
                  <a:gd name="T16" fmla="*/ 52 w 523"/>
                  <a:gd name="T17" fmla="*/ 162 h 178"/>
                  <a:gd name="T18" fmla="*/ 28 w 523"/>
                  <a:gd name="T19" fmla="*/ 17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3" h="178">
                    <a:moveTo>
                      <a:pt x="28" y="178"/>
                    </a:moveTo>
                    <a:cubicBezTo>
                      <a:pt x="26" y="178"/>
                      <a:pt x="23" y="178"/>
                      <a:pt x="20" y="177"/>
                    </a:cubicBezTo>
                    <a:cubicBezTo>
                      <a:pt x="7" y="173"/>
                      <a:pt x="0" y="159"/>
                      <a:pt x="5" y="146"/>
                    </a:cubicBezTo>
                    <a:cubicBezTo>
                      <a:pt x="6" y="140"/>
                      <a:pt x="55" y="0"/>
                      <a:pt x="272" y="0"/>
                    </a:cubicBezTo>
                    <a:cubicBezTo>
                      <a:pt x="491" y="0"/>
                      <a:pt x="519" y="133"/>
                      <a:pt x="520" y="139"/>
                    </a:cubicBezTo>
                    <a:cubicBezTo>
                      <a:pt x="523" y="152"/>
                      <a:pt x="514" y="165"/>
                      <a:pt x="500" y="168"/>
                    </a:cubicBezTo>
                    <a:cubicBezTo>
                      <a:pt x="487" y="171"/>
                      <a:pt x="474" y="162"/>
                      <a:pt x="471" y="148"/>
                    </a:cubicBezTo>
                    <a:cubicBezTo>
                      <a:pt x="470" y="144"/>
                      <a:pt x="448" y="50"/>
                      <a:pt x="272" y="50"/>
                    </a:cubicBezTo>
                    <a:cubicBezTo>
                      <a:pt x="93" y="50"/>
                      <a:pt x="54" y="157"/>
                      <a:pt x="52" y="162"/>
                    </a:cubicBezTo>
                    <a:cubicBezTo>
                      <a:pt x="48" y="172"/>
                      <a:pt x="39" y="178"/>
                      <a:pt x="28" y="178"/>
                    </a:cubicBezTo>
                    <a:close/>
                  </a:path>
                </a:pathLst>
              </a:custGeom>
              <a:solidFill>
                <a:srgbClr val="647A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717">
                <a:extLst>
                  <a:ext uri="{FF2B5EF4-FFF2-40B4-BE49-F238E27FC236}">
                    <a16:creationId xmlns:a16="http://schemas.microsoft.com/office/drawing/2014/main" id="{6B9F7239-2229-1CB7-5307-75F310CC10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2725" y="2843213"/>
                <a:ext cx="33337" cy="92075"/>
              </a:xfrm>
              <a:custGeom>
                <a:avLst/>
                <a:gdLst>
                  <a:gd name="T0" fmla="*/ 0 w 51"/>
                  <a:gd name="T1" fmla="*/ 0 h 139"/>
                  <a:gd name="T2" fmla="*/ 0 w 51"/>
                  <a:gd name="T3" fmla="*/ 139 h 139"/>
                  <a:gd name="T4" fmla="*/ 51 w 51"/>
                  <a:gd name="T5" fmla="*/ 70 h 139"/>
                  <a:gd name="T6" fmla="*/ 0 w 51"/>
                  <a:gd name="T7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139">
                    <a:moveTo>
                      <a:pt x="0" y="0"/>
                    </a:moveTo>
                    <a:cubicBezTo>
                      <a:pt x="0" y="139"/>
                      <a:pt x="0" y="139"/>
                      <a:pt x="0" y="139"/>
                    </a:cubicBezTo>
                    <a:cubicBezTo>
                      <a:pt x="29" y="139"/>
                      <a:pt x="51" y="108"/>
                      <a:pt x="51" y="70"/>
                    </a:cubicBezTo>
                    <a:cubicBezTo>
                      <a:pt x="51" y="31"/>
                      <a:pt x="29" y="0"/>
                      <a:pt x="0" y="0"/>
                    </a:cubicBezTo>
                    <a:close/>
                  </a:path>
                </a:pathLst>
              </a:custGeom>
              <a:solidFill>
                <a:srgbClr val="41C1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718">
                <a:extLst>
                  <a:ext uri="{FF2B5EF4-FFF2-40B4-BE49-F238E27FC236}">
                    <a16:creationId xmlns:a16="http://schemas.microsoft.com/office/drawing/2014/main" id="{4D11B817-7EEF-5EA7-F81B-DD047055EC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6650" y="2843213"/>
                <a:ext cx="34925" cy="92075"/>
              </a:xfrm>
              <a:custGeom>
                <a:avLst/>
                <a:gdLst>
                  <a:gd name="T0" fmla="*/ 51 w 51"/>
                  <a:gd name="T1" fmla="*/ 139 h 139"/>
                  <a:gd name="T2" fmla="*/ 51 w 51"/>
                  <a:gd name="T3" fmla="*/ 0 h 139"/>
                  <a:gd name="T4" fmla="*/ 0 w 51"/>
                  <a:gd name="T5" fmla="*/ 70 h 139"/>
                  <a:gd name="T6" fmla="*/ 51 w 51"/>
                  <a:gd name="T7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139">
                    <a:moveTo>
                      <a:pt x="51" y="139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31"/>
                      <a:pt x="0" y="70"/>
                    </a:cubicBezTo>
                    <a:cubicBezTo>
                      <a:pt x="0" y="108"/>
                      <a:pt x="23" y="139"/>
                      <a:pt x="51" y="139"/>
                    </a:cubicBezTo>
                    <a:close/>
                  </a:path>
                </a:pathLst>
              </a:custGeom>
              <a:solidFill>
                <a:srgbClr val="41C1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pic>
          <p:nvPicPr>
            <p:cNvPr id="83" name="Graphic 82" descr="Voice with solid fill">
              <a:extLst>
                <a:ext uri="{FF2B5EF4-FFF2-40B4-BE49-F238E27FC236}">
                  <a16:creationId xmlns:a16="http://schemas.microsoft.com/office/drawing/2014/main" id="{4DC1ECC8-E439-C361-27D2-3DB9238B7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20734" y="227037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544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10FAD-48D0-8901-1D0D-0BD0D4C02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41A37936-10E7-40E5-1FF8-BA02BD73871B}"/>
              </a:ext>
            </a:extLst>
          </p:cNvPr>
          <p:cNvSpPr/>
          <p:nvPr/>
        </p:nvSpPr>
        <p:spPr>
          <a:xfrm>
            <a:off x="9150719" y="1091352"/>
            <a:ext cx="2952000" cy="1224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DE37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7D9859B-3240-E248-3E0C-2DC857E208AE}"/>
              </a:ext>
            </a:extLst>
          </p:cNvPr>
          <p:cNvSpPr/>
          <p:nvPr/>
        </p:nvSpPr>
        <p:spPr>
          <a:xfrm>
            <a:off x="1707267" y="3639791"/>
            <a:ext cx="2808000" cy="1224000"/>
          </a:xfrm>
          <a:custGeom>
            <a:avLst/>
            <a:gdLst>
              <a:gd name="connsiteX0" fmla="*/ 0 w 2808000"/>
              <a:gd name="connsiteY0" fmla="*/ 0 h 1224000"/>
              <a:gd name="connsiteX1" fmla="*/ 1224000 w 2808000"/>
              <a:gd name="connsiteY1" fmla="*/ 0 h 1224000"/>
              <a:gd name="connsiteX2" fmla="*/ 2808000 w 2808000"/>
              <a:gd name="connsiteY2" fmla="*/ 0 h 1224000"/>
              <a:gd name="connsiteX3" fmla="*/ 2808000 w 2808000"/>
              <a:gd name="connsiteY3" fmla="*/ 612000 h 1224000"/>
              <a:gd name="connsiteX4" fmla="*/ 2196000 w 2808000"/>
              <a:gd name="connsiteY4" fmla="*/ 1224000 h 1224000"/>
              <a:gd name="connsiteX5" fmla="*/ 1224000 w 2808000"/>
              <a:gd name="connsiteY5" fmla="*/ 1224000 h 1224000"/>
              <a:gd name="connsiteX6" fmla="*/ 0 w 2808000"/>
              <a:gd name="connsiteY6" fmla="*/ 122400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8000" h="1224000">
                <a:moveTo>
                  <a:pt x="0" y="0"/>
                </a:moveTo>
                <a:lnTo>
                  <a:pt x="1224000" y="0"/>
                </a:lnTo>
                <a:lnTo>
                  <a:pt x="2808000" y="0"/>
                </a:lnTo>
                <a:lnTo>
                  <a:pt x="2808000" y="612000"/>
                </a:lnTo>
                <a:cubicBezTo>
                  <a:pt x="2808000" y="949998"/>
                  <a:pt x="2533998" y="1224000"/>
                  <a:pt x="2196000" y="1224000"/>
                </a:cubicBezTo>
                <a:lnTo>
                  <a:pt x="1224000" y="1224000"/>
                </a:lnTo>
                <a:lnTo>
                  <a:pt x="0" y="1224000"/>
                </a:lnTo>
                <a:close/>
              </a:path>
            </a:pathLst>
          </a:custGeom>
          <a:solidFill>
            <a:srgbClr val="5EC7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N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D14B6095-211A-57A4-1591-BACCFE40674E}"/>
              </a:ext>
            </a:extLst>
          </p:cNvPr>
          <p:cNvSpPr/>
          <p:nvPr/>
        </p:nvSpPr>
        <p:spPr>
          <a:xfrm rot="16200000" flipH="1">
            <a:off x="6402081" y="3820296"/>
            <a:ext cx="3671996" cy="1224000"/>
          </a:xfrm>
          <a:custGeom>
            <a:avLst/>
            <a:gdLst>
              <a:gd name="connsiteX0" fmla="*/ 0 w 3671996"/>
              <a:gd name="connsiteY0" fmla="*/ 1223999 h 1224000"/>
              <a:gd name="connsiteX1" fmla="*/ 0 w 3671996"/>
              <a:gd name="connsiteY1" fmla="*/ 1224000 h 1224000"/>
              <a:gd name="connsiteX2" fmla="*/ 3059996 w 3671996"/>
              <a:gd name="connsiteY2" fmla="*/ 1224000 h 1224000"/>
              <a:gd name="connsiteX3" fmla="*/ 3671996 w 3671996"/>
              <a:gd name="connsiteY3" fmla="*/ 612000 h 1224000"/>
              <a:gd name="connsiteX4" fmla="*/ 3671996 w 3671996"/>
              <a:gd name="connsiteY4" fmla="*/ 0 h 1224000"/>
              <a:gd name="connsiteX5" fmla="*/ 2448000 w 3671996"/>
              <a:gd name="connsiteY5" fmla="*/ 0 h 1224000"/>
              <a:gd name="connsiteX6" fmla="*/ 2448000 w 3671996"/>
              <a:gd name="connsiteY6" fmla="*/ 1223999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1996" h="1224000">
                <a:moveTo>
                  <a:pt x="0" y="1223999"/>
                </a:moveTo>
                <a:lnTo>
                  <a:pt x="0" y="1224000"/>
                </a:lnTo>
                <a:lnTo>
                  <a:pt x="3059996" y="1224000"/>
                </a:lnTo>
                <a:cubicBezTo>
                  <a:pt x="3397994" y="1224000"/>
                  <a:pt x="3671996" y="949998"/>
                  <a:pt x="3671996" y="612000"/>
                </a:cubicBezTo>
                <a:lnTo>
                  <a:pt x="3671996" y="0"/>
                </a:lnTo>
                <a:lnTo>
                  <a:pt x="2448000" y="0"/>
                </a:lnTo>
                <a:lnTo>
                  <a:pt x="2448000" y="1223999"/>
                </a:lnTo>
                <a:close/>
              </a:path>
            </a:pathLst>
          </a:custGeom>
          <a:solidFill>
            <a:srgbClr val="F8BF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N"/>
          </a:p>
        </p:txBody>
      </p:sp>
      <p:sp>
        <p:nvSpPr>
          <p:cNvPr id="2" name="Round Diagonal Corner Rectangle 1">
            <a:extLst>
              <a:ext uri="{FF2B5EF4-FFF2-40B4-BE49-F238E27FC236}">
                <a16:creationId xmlns:a16="http://schemas.microsoft.com/office/drawing/2014/main" id="{3BA0F966-08B5-2CC2-CC27-9233B6AE1034}"/>
              </a:ext>
            </a:extLst>
          </p:cNvPr>
          <p:cNvSpPr/>
          <p:nvPr/>
        </p:nvSpPr>
        <p:spPr>
          <a:xfrm>
            <a:off x="9150719" y="3820296"/>
            <a:ext cx="2952000" cy="1224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DE379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54156F-4C32-C198-76B6-17600692BC46}"/>
              </a:ext>
            </a:extLst>
          </p:cNvPr>
          <p:cNvSpPr/>
          <p:nvPr/>
        </p:nvSpPr>
        <p:spPr>
          <a:xfrm>
            <a:off x="8976500" y="2817000"/>
            <a:ext cx="1224000" cy="1224000"/>
          </a:xfrm>
          <a:prstGeom prst="rect">
            <a:avLst/>
          </a:prstGeom>
          <a:solidFill>
            <a:srgbClr val="3A4B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id="{0A25CFD0-5E67-74CF-8D7D-3862414AA772}"/>
              </a:ext>
            </a:extLst>
          </p:cNvPr>
          <p:cNvSpPr/>
          <p:nvPr/>
        </p:nvSpPr>
        <p:spPr>
          <a:xfrm rot="16200000" flipH="1">
            <a:off x="483270" y="3639791"/>
            <a:ext cx="3671996" cy="1224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9C57C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9382845F-FB44-8653-7D43-4866C2C75EA3}"/>
              </a:ext>
            </a:extLst>
          </p:cNvPr>
          <p:cNvSpPr/>
          <p:nvPr/>
        </p:nvSpPr>
        <p:spPr>
          <a:xfrm>
            <a:off x="2931268" y="1191794"/>
            <a:ext cx="1964349" cy="1224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17514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A0687-E76E-F83A-DAB7-AAEF62F43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F71740C-03BA-F95A-75CC-742EC77A6D53}"/>
              </a:ext>
            </a:extLst>
          </p:cNvPr>
          <p:cNvGrpSpPr/>
          <p:nvPr/>
        </p:nvGrpSpPr>
        <p:grpSpPr>
          <a:xfrm>
            <a:off x="4248587" y="1073040"/>
            <a:ext cx="2811994" cy="4895996"/>
            <a:chOff x="3351440" y="624467"/>
            <a:chExt cx="2811994" cy="4895996"/>
          </a:xfrm>
        </p:grpSpPr>
        <p:sp>
          <p:nvSpPr>
            <p:cNvPr id="4" name="Round Diagonal Corner Rectangle 3">
              <a:extLst>
                <a:ext uri="{FF2B5EF4-FFF2-40B4-BE49-F238E27FC236}">
                  <a16:creationId xmlns:a16="http://schemas.microsoft.com/office/drawing/2014/main" id="{33FF971D-40FD-EAE9-6DF3-941BF17E4256}"/>
                </a:ext>
              </a:extLst>
            </p:cNvPr>
            <p:cNvSpPr/>
            <p:nvPr/>
          </p:nvSpPr>
          <p:spPr>
            <a:xfrm>
              <a:off x="4579434" y="624467"/>
              <a:ext cx="1584000" cy="12240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DE379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5" name="Round Diagonal Corner Rectangle 4">
              <a:extLst>
                <a:ext uri="{FF2B5EF4-FFF2-40B4-BE49-F238E27FC236}">
                  <a16:creationId xmlns:a16="http://schemas.microsoft.com/office/drawing/2014/main" id="{AAACD282-6852-1C55-0071-371B26A46588}"/>
                </a:ext>
              </a:extLst>
            </p:cNvPr>
            <p:cNvSpPr/>
            <p:nvPr/>
          </p:nvSpPr>
          <p:spPr>
            <a:xfrm rot="16200000" flipH="1">
              <a:off x="2127442" y="3072465"/>
              <a:ext cx="3671996" cy="12240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9C57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9B074FA-884A-22AD-E486-0120AB89A4AE}"/>
                </a:ext>
              </a:extLst>
            </p:cNvPr>
            <p:cNvSpPr/>
            <p:nvPr/>
          </p:nvSpPr>
          <p:spPr>
            <a:xfrm>
              <a:off x="4572915" y="3072464"/>
              <a:ext cx="1584000" cy="1224000"/>
            </a:xfrm>
            <a:custGeom>
              <a:avLst/>
              <a:gdLst>
                <a:gd name="connsiteX0" fmla="*/ 0 w 1584000"/>
                <a:gd name="connsiteY0" fmla="*/ 0 h 1224000"/>
                <a:gd name="connsiteX1" fmla="*/ 1584000 w 1584000"/>
                <a:gd name="connsiteY1" fmla="*/ 0 h 1224000"/>
                <a:gd name="connsiteX2" fmla="*/ 1584000 w 1584000"/>
                <a:gd name="connsiteY2" fmla="*/ 612000 h 1224000"/>
                <a:gd name="connsiteX3" fmla="*/ 972000 w 1584000"/>
                <a:gd name="connsiteY3" fmla="*/ 1224000 h 1224000"/>
                <a:gd name="connsiteX4" fmla="*/ 0 w 1584000"/>
                <a:gd name="connsiteY4" fmla="*/ 1224000 h 12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4000" h="1224000">
                  <a:moveTo>
                    <a:pt x="0" y="0"/>
                  </a:moveTo>
                  <a:lnTo>
                    <a:pt x="1584000" y="0"/>
                  </a:lnTo>
                  <a:lnTo>
                    <a:pt x="1584000" y="612000"/>
                  </a:lnTo>
                  <a:cubicBezTo>
                    <a:pt x="1584000" y="949998"/>
                    <a:pt x="1309998" y="1224000"/>
                    <a:pt x="972000" y="1224000"/>
                  </a:cubicBezTo>
                  <a:lnTo>
                    <a:pt x="0" y="1224000"/>
                  </a:lnTo>
                  <a:close/>
                </a:path>
              </a:pathLst>
            </a:custGeom>
            <a:solidFill>
              <a:srgbClr val="5EC7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53594DB-33A7-2C96-4ABA-65A811229D31}"/>
                </a:ext>
              </a:extLst>
            </p:cNvPr>
            <p:cNvSpPr/>
            <p:nvPr/>
          </p:nvSpPr>
          <p:spPr>
            <a:xfrm>
              <a:off x="3351440" y="3072465"/>
              <a:ext cx="1224000" cy="1224000"/>
            </a:xfrm>
            <a:prstGeom prst="rect">
              <a:avLst/>
            </a:prstGeom>
            <a:solidFill>
              <a:srgbClr val="3A4B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715E710-E973-CB5F-A1CF-5C681869988A}"/>
                </a:ext>
              </a:extLst>
            </p:cNvPr>
            <p:cNvSpPr/>
            <p:nvPr/>
          </p:nvSpPr>
          <p:spPr>
            <a:xfrm rot="16200000" flipH="1">
              <a:off x="2127442" y="3072465"/>
              <a:ext cx="3671996" cy="1224000"/>
            </a:xfrm>
            <a:custGeom>
              <a:avLst/>
              <a:gdLst>
                <a:gd name="connsiteX0" fmla="*/ 0 w 3671996"/>
                <a:gd name="connsiteY0" fmla="*/ 1223999 h 1224000"/>
                <a:gd name="connsiteX1" fmla="*/ 0 w 3671996"/>
                <a:gd name="connsiteY1" fmla="*/ 1224000 h 1224000"/>
                <a:gd name="connsiteX2" fmla="*/ 3059996 w 3671996"/>
                <a:gd name="connsiteY2" fmla="*/ 1224000 h 1224000"/>
                <a:gd name="connsiteX3" fmla="*/ 3671996 w 3671996"/>
                <a:gd name="connsiteY3" fmla="*/ 612000 h 1224000"/>
                <a:gd name="connsiteX4" fmla="*/ 3671996 w 3671996"/>
                <a:gd name="connsiteY4" fmla="*/ 0 h 1224000"/>
                <a:gd name="connsiteX5" fmla="*/ 2448000 w 3671996"/>
                <a:gd name="connsiteY5" fmla="*/ 0 h 1224000"/>
                <a:gd name="connsiteX6" fmla="*/ 2448000 w 3671996"/>
                <a:gd name="connsiteY6" fmla="*/ 1223999 h 12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71996" h="1224000">
                  <a:moveTo>
                    <a:pt x="0" y="1223999"/>
                  </a:moveTo>
                  <a:lnTo>
                    <a:pt x="0" y="1224000"/>
                  </a:lnTo>
                  <a:lnTo>
                    <a:pt x="3059996" y="1224000"/>
                  </a:lnTo>
                  <a:cubicBezTo>
                    <a:pt x="3397994" y="1224000"/>
                    <a:pt x="3671996" y="949998"/>
                    <a:pt x="3671996" y="612000"/>
                  </a:cubicBezTo>
                  <a:lnTo>
                    <a:pt x="3671996" y="0"/>
                  </a:lnTo>
                  <a:lnTo>
                    <a:pt x="2448000" y="0"/>
                  </a:lnTo>
                  <a:lnTo>
                    <a:pt x="2448000" y="1223999"/>
                  </a:lnTo>
                  <a:close/>
                </a:path>
              </a:pathLst>
            </a:custGeom>
            <a:solidFill>
              <a:srgbClr val="F8BF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416347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5BB6E-E2E8-B546-D52F-26F1F2A76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7D44C0E2-7DE4-3AC8-2B09-786D8ED6495B}"/>
              </a:ext>
            </a:extLst>
          </p:cNvPr>
          <p:cNvGrpSpPr/>
          <p:nvPr/>
        </p:nvGrpSpPr>
        <p:grpSpPr>
          <a:xfrm>
            <a:off x="4248587" y="1073040"/>
            <a:ext cx="4179994" cy="4895996"/>
            <a:chOff x="3351440" y="624467"/>
            <a:chExt cx="4179994" cy="4895996"/>
          </a:xfrm>
        </p:grpSpPr>
        <p:sp>
          <p:nvSpPr>
            <p:cNvPr id="4" name="Round Diagonal Corner Rectangle 3">
              <a:extLst>
                <a:ext uri="{FF2B5EF4-FFF2-40B4-BE49-F238E27FC236}">
                  <a16:creationId xmlns:a16="http://schemas.microsoft.com/office/drawing/2014/main" id="{C6145B5B-46E9-10D3-32BA-40FE89F2FE4D}"/>
                </a:ext>
              </a:extLst>
            </p:cNvPr>
            <p:cNvSpPr/>
            <p:nvPr/>
          </p:nvSpPr>
          <p:spPr>
            <a:xfrm>
              <a:off x="4579434" y="624467"/>
              <a:ext cx="2952000" cy="12240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5" name="Round Diagonal Corner Rectangle 4">
              <a:extLst>
                <a:ext uri="{FF2B5EF4-FFF2-40B4-BE49-F238E27FC236}">
                  <a16:creationId xmlns:a16="http://schemas.microsoft.com/office/drawing/2014/main" id="{0F229654-F72F-457A-3258-1DAC25793600}"/>
                </a:ext>
              </a:extLst>
            </p:cNvPr>
            <p:cNvSpPr/>
            <p:nvPr/>
          </p:nvSpPr>
          <p:spPr>
            <a:xfrm rot="16200000" flipH="1">
              <a:off x="2127442" y="3072465"/>
              <a:ext cx="3671996" cy="12240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9C57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D053FE1-7C68-5E88-1EC5-E45C1071F40B}"/>
                </a:ext>
              </a:extLst>
            </p:cNvPr>
            <p:cNvSpPr/>
            <p:nvPr/>
          </p:nvSpPr>
          <p:spPr>
            <a:xfrm>
              <a:off x="4572915" y="3072464"/>
              <a:ext cx="1584000" cy="1224000"/>
            </a:xfrm>
            <a:custGeom>
              <a:avLst/>
              <a:gdLst>
                <a:gd name="connsiteX0" fmla="*/ 0 w 1584000"/>
                <a:gd name="connsiteY0" fmla="*/ 0 h 1224000"/>
                <a:gd name="connsiteX1" fmla="*/ 1584000 w 1584000"/>
                <a:gd name="connsiteY1" fmla="*/ 0 h 1224000"/>
                <a:gd name="connsiteX2" fmla="*/ 1584000 w 1584000"/>
                <a:gd name="connsiteY2" fmla="*/ 612000 h 1224000"/>
                <a:gd name="connsiteX3" fmla="*/ 972000 w 1584000"/>
                <a:gd name="connsiteY3" fmla="*/ 1224000 h 1224000"/>
                <a:gd name="connsiteX4" fmla="*/ 0 w 1584000"/>
                <a:gd name="connsiteY4" fmla="*/ 1224000 h 12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4000" h="1224000">
                  <a:moveTo>
                    <a:pt x="0" y="0"/>
                  </a:moveTo>
                  <a:lnTo>
                    <a:pt x="1584000" y="0"/>
                  </a:lnTo>
                  <a:lnTo>
                    <a:pt x="1584000" y="612000"/>
                  </a:lnTo>
                  <a:cubicBezTo>
                    <a:pt x="1584000" y="949998"/>
                    <a:pt x="1309998" y="1224000"/>
                    <a:pt x="972000" y="1224000"/>
                  </a:cubicBezTo>
                  <a:lnTo>
                    <a:pt x="0" y="1224000"/>
                  </a:lnTo>
                  <a:close/>
                </a:path>
              </a:pathLst>
            </a:custGeom>
            <a:solidFill>
              <a:srgbClr val="5EC7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93A91CC-0D7E-B9BA-E6E2-8408265A4234}"/>
                </a:ext>
              </a:extLst>
            </p:cNvPr>
            <p:cNvSpPr/>
            <p:nvPr/>
          </p:nvSpPr>
          <p:spPr>
            <a:xfrm>
              <a:off x="3351440" y="3072465"/>
              <a:ext cx="1224000" cy="1224000"/>
            </a:xfrm>
            <a:prstGeom prst="rect">
              <a:avLst/>
            </a:prstGeom>
            <a:solidFill>
              <a:srgbClr val="3A4B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88ABA8D-4291-87D1-5050-F6AAF9711A47}"/>
                </a:ext>
              </a:extLst>
            </p:cNvPr>
            <p:cNvSpPr/>
            <p:nvPr/>
          </p:nvSpPr>
          <p:spPr>
            <a:xfrm rot="16200000" flipH="1">
              <a:off x="2127442" y="3072465"/>
              <a:ext cx="3671996" cy="1224000"/>
            </a:xfrm>
            <a:custGeom>
              <a:avLst/>
              <a:gdLst>
                <a:gd name="connsiteX0" fmla="*/ 0 w 3671996"/>
                <a:gd name="connsiteY0" fmla="*/ 1223999 h 1224000"/>
                <a:gd name="connsiteX1" fmla="*/ 0 w 3671996"/>
                <a:gd name="connsiteY1" fmla="*/ 1224000 h 1224000"/>
                <a:gd name="connsiteX2" fmla="*/ 3059996 w 3671996"/>
                <a:gd name="connsiteY2" fmla="*/ 1224000 h 1224000"/>
                <a:gd name="connsiteX3" fmla="*/ 3671996 w 3671996"/>
                <a:gd name="connsiteY3" fmla="*/ 612000 h 1224000"/>
                <a:gd name="connsiteX4" fmla="*/ 3671996 w 3671996"/>
                <a:gd name="connsiteY4" fmla="*/ 0 h 1224000"/>
                <a:gd name="connsiteX5" fmla="*/ 2448000 w 3671996"/>
                <a:gd name="connsiteY5" fmla="*/ 0 h 1224000"/>
                <a:gd name="connsiteX6" fmla="*/ 2448000 w 3671996"/>
                <a:gd name="connsiteY6" fmla="*/ 1223999 h 12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71996" h="1224000">
                  <a:moveTo>
                    <a:pt x="0" y="1223999"/>
                  </a:moveTo>
                  <a:lnTo>
                    <a:pt x="0" y="1224000"/>
                  </a:lnTo>
                  <a:lnTo>
                    <a:pt x="3059996" y="1224000"/>
                  </a:lnTo>
                  <a:cubicBezTo>
                    <a:pt x="3397994" y="1224000"/>
                    <a:pt x="3671996" y="949998"/>
                    <a:pt x="3671996" y="612000"/>
                  </a:cubicBezTo>
                  <a:lnTo>
                    <a:pt x="3671996" y="0"/>
                  </a:lnTo>
                  <a:lnTo>
                    <a:pt x="2448000" y="0"/>
                  </a:lnTo>
                  <a:lnTo>
                    <a:pt x="2448000" y="1223999"/>
                  </a:lnTo>
                  <a:close/>
                </a:path>
              </a:pathLst>
            </a:custGeom>
            <a:solidFill>
              <a:srgbClr val="F8BF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303526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05414-E223-1B44-60D5-81FC83CF1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B1B558F-2A47-FFDA-8A18-19DAD11D92C9}"/>
              </a:ext>
            </a:extLst>
          </p:cNvPr>
          <p:cNvGrpSpPr/>
          <p:nvPr/>
        </p:nvGrpSpPr>
        <p:grpSpPr>
          <a:xfrm>
            <a:off x="4248587" y="1073040"/>
            <a:ext cx="3192342" cy="4895996"/>
            <a:chOff x="3351440" y="624467"/>
            <a:chExt cx="3192342" cy="4895996"/>
          </a:xfrm>
        </p:grpSpPr>
        <p:sp>
          <p:nvSpPr>
            <p:cNvPr id="4" name="Round Diagonal Corner Rectangle 3">
              <a:extLst>
                <a:ext uri="{FF2B5EF4-FFF2-40B4-BE49-F238E27FC236}">
                  <a16:creationId xmlns:a16="http://schemas.microsoft.com/office/drawing/2014/main" id="{6974E6EE-9CCD-EC01-1516-AD7978F27855}"/>
                </a:ext>
              </a:extLst>
            </p:cNvPr>
            <p:cNvSpPr/>
            <p:nvPr/>
          </p:nvSpPr>
          <p:spPr>
            <a:xfrm>
              <a:off x="4579433" y="624467"/>
              <a:ext cx="1964349" cy="12240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5" name="Round Diagonal Corner Rectangle 4">
              <a:extLst>
                <a:ext uri="{FF2B5EF4-FFF2-40B4-BE49-F238E27FC236}">
                  <a16:creationId xmlns:a16="http://schemas.microsoft.com/office/drawing/2014/main" id="{1AB7D673-8123-87BD-9A8F-5D5DADA652AC}"/>
                </a:ext>
              </a:extLst>
            </p:cNvPr>
            <p:cNvSpPr/>
            <p:nvPr/>
          </p:nvSpPr>
          <p:spPr>
            <a:xfrm rot="16200000" flipH="1">
              <a:off x="2127442" y="3072465"/>
              <a:ext cx="3671996" cy="12240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F8BF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85632DC-A8CC-AFE8-439B-51090CADB3AA}"/>
                </a:ext>
              </a:extLst>
            </p:cNvPr>
            <p:cNvSpPr/>
            <p:nvPr/>
          </p:nvSpPr>
          <p:spPr>
            <a:xfrm>
              <a:off x="4572915" y="3072464"/>
              <a:ext cx="1584000" cy="1224000"/>
            </a:xfrm>
            <a:custGeom>
              <a:avLst/>
              <a:gdLst>
                <a:gd name="connsiteX0" fmla="*/ 0 w 1584000"/>
                <a:gd name="connsiteY0" fmla="*/ 0 h 1224000"/>
                <a:gd name="connsiteX1" fmla="*/ 1584000 w 1584000"/>
                <a:gd name="connsiteY1" fmla="*/ 0 h 1224000"/>
                <a:gd name="connsiteX2" fmla="*/ 1584000 w 1584000"/>
                <a:gd name="connsiteY2" fmla="*/ 612000 h 1224000"/>
                <a:gd name="connsiteX3" fmla="*/ 972000 w 1584000"/>
                <a:gd name="connsiteY3" fmla="*/ 1224000 h 1224000"/>
                <a:gd name="connsiteX4" fmla="*/ 0 w 1584000"/>
                <a:gd name="connsiteY4" fmla="*/ 1224000 h 12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4000" h="1224000">
                  <a:moveTo>
                    <a:pt x="0" y="0"/>
                  </a:moveTo>
                  <a:lnTo>
                    <a:pt x="1584000" y="0"/>
                  </a:lnTo>
                  <a:lnTo>
                    <a:pt x="1584000" y="612000"/>
                  </a:lnTo>
                  <a:cubicBezTo>
                    <a:pt x="1584000" y="949998"/>
                    <a:pt x="1309998" y="1224000"/>
                    <a:pt x="972000" y="1224000"/>
                  </a:cubicBezTo>
                  <a:lnTo>
                    <a:pt x="0" y="1224000"/>
                  </a:lnTo>
                  <a:close/>
                </a:path>
              </a:pathLst>
            </a:custGeom>
            <a:solidFill>
              <a:srgbClr val="5EC7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95116C-022F-D749-BF6A-B4859556BFCB}"/>
                </a:ext>
              </a:extLst>
            </p:cNvPr>
            <p:cNvSpPr/>
            <p:nvPr/>
          </p:nvSpPr>
          <p:spPr>
            <a:xfrm>
              <a:off x="3351440" y="3072465"/>
              <a:ext cx="1224000" cy="1224000"/>
            </a:xfrm>
            <a:prstGeom prst="rect">
              <a:avLst/>
            </a:prstGeom>
            <a:solidFill>
              <a:srgbClr val="3A4B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9E708D5-DFB5-9D1E-0B31-F00471219BCC}"/>
                </a:ext>
              </a:extLst>
            </p:cNvPr>
            <p:cNvSpPr/>
            <p:nvPr/>
          </p:nvSpPr>
          <p:spPr>
            <a:xfrm rot="16200000" flipH="1">
              <a:off x="2127442" y="3072465"/>
              <a:ext cx="3671996" cy="1224000"/>
            </a:xfrm>
            <a:custGeom>
              <a:avLst/>
              <a:gdLst>
                <a:gd name="connsiteX0" fmla="*/ 0 w 3671996"/>
                <a:gd name="connsiteY0" fmla="*/ 1223999 h 1224000"/>
                <a:gd name="connsiteX1" fmla="*/ 0 w 3671996"/>
                <a:gd name="connsiteY1" fmla="*/ 1224000 h 1224000"/>
                <a:gd name="connsiteX2" fmla="*/ 3059996 w 3671996"/>
                <a:gd name="connsiteY2" fmla="*/ 1224000 h 1224000"/>
                <a:gd name="connsiteX3" fmla="*/ 3671996 w 3671996"/>
                <a:gd name="connsiteY3" fmla="*/ 612000 h 1224000"/>
                <a:gd name="connsiteX4" fmla="*/ 3671996 w 3671996"/>
                <a:gd name="connsiteY4" fmla="*/ 0 h 1224000"/>
                <a:gd name="connsiteX5" fmla="*/ 2448000 w 3671996"/>
                <a:gd name="connsiteY5" fmla="*/ 0 h 1224000"/>
                <a:gd name="connsiteX6" fmla="*/ 2448000 w 3671996"/>
                <a:gd name="connsiteY6" fmla="*/ 1223999 h 12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71996" h="1224000">
                  <a:moveTo>
                    <a:pt x="0" y="1223999"/>
                  </a:moveTo>
                  <a:lnTo>
                    <a:pt x="0" y="1224000"/>
                  </a:lnTo>
                  <a:lnTo>
                    <a:pt x="3059996" y="1224000"/>
                  </a:lnTo>
                  <a:cubicBezTo>
                    <a:pt x="3397994" y="1224000"/>
                    <a:pt x="3671996" y="949998"/>
                    <a:pt x="3671996" y="612000"/>
                  </a:cubicBezTo>
                  <a:lnTo>
                    <a:pt x="3671996" y="0"/>
                  </a:lnTo>
                  <a:lnTo>
                    <a:pt x="2448000" y="0"/>
                  </a:lnTo>
                  <a:lnTo>
                    <a:pt x="2448000" y="1223999"/>
                  </a:lnTo>
                  <a:close/>
                </a:path>
              </a:pathLst>
            </a:custGeom>
            <a:solidFill>
              <a:srgbClr val="9C57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1857079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DFD1F1-E38F-6509-B37D-28B7EEFA2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4DB6E77-5DC1-07D8-11FB-5A1A7A95AA27}"/>
              </a:ext>
            </a:extLst>
          </p:cNvPr>
          <p:cNvSpPr/>
          <p:nvPr/>
        </p:nvSpPr>
        <p:spPr>
          <a:xfrm>
            <a:off x="4183224" y="856732"/>
            <a:ext cx="5400000" cy="5400000"/>
          </a:xfrm>
          <a:prstGeom prst="roundRect">
            <a:avLst>
              <a:gd name="adj" fmla="val 135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7566EF54-D7A5-DF87-7C6C-F7146DB6CD07}"/>
              </a:ext>
            </a:extLst>
          </p:cNvPr>
          <p:cNvSpPr/>
          <p:nvPr/>
        </p:nvSpPr>
        <p:spPr>
          <a:xfrm>
            <a:off x="5956634" y="1105268"/>
            <a:ext cx="1223999" cy="1224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A93793-CF46-BE0A-9E7D-97E2C6F1385E}"/>
              </a:ext>
            </a:extLst>
          </p:cNvPr>
          <p:cNvSpPr/>
          <p:nvPr/>
        </p:nvSpPr>
        <p:spPr>
          <a:xfrm>
            <a:off x="-515944" y="5389265"/>
            <a:ext cx="1224000" cy="1224000"/>
          </a:xfrm>
          <a:prstGeom prst="rect">
            <a:avLst/>
          </a:prstGeom>
          <a:solidFill>
            <a:srgbClr val="3A4B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D7ACC02B-0314-47CD-A8F0-155CD8362A2E}"/>
              </a:ext>
            </a:extLst>
          </p:cNvPr>
          <p:cNvSpPr/>
          <p:nvPr/>
        </p:nvSpPr>
        <p:spPr>
          <a:xfrm rot="16200000" flipH="1">
            <a:off x="3508636" y="3553270"/>
            <a:ext cx="3671996" cy="1224000"/>
          </a:xfrm>
          <a:custGeom>
            <a:avLst/>
            <a:gdLst>
              <a:gd name="connsiteX0" fmla="*/ 0 w 3671996"/>
              <a:gd name="connsiteY0" fmla="*/ 1223999 h 1224000"/>
              <a:gd name="connsiteX1" fmla="*/ 0 w 3671996"/>
              <a:gd name="connsiteY1" fmla="*/ 1224000 h 1224000"/>
              <a:gd name="connsiteX2" fmla="*/ 3059996 w 3671996"/>
              <a:gd name="connsiteY2" fmla="*/ 1224000 h 1224000"/>
              <a:gd name="connsiteX3" fmla="*/ 3671996 w 3671996"/>
              <a:gd name="connsiteY3" fmla="*/ 612000 h 1224000"/>
              <a:gd name="connsiteX4" fmla="*/ 3671996 w 3671996"/>
              <a:gd name="connsiteY4" fmla="*/ 0 h 1224000"/>
              <a:gd name="connsiteX5" fmla="*/ 2448000 w 3671996"/>
              <a:gd name="connsiteY5" fmla="*/ 0 h 1224000"/>
              <a:gd name="connsiteX6" fmla="*/ 2448000 w 3671996"/>
              <a:gd name="connsiteY6" fmla="*/ 1223999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1996" h="1224000">
                <a:moveTo>
                  <a:pt x="0" y="1223999"/>
                </a:moveTo>
                <a:lnTo>
                  <a:pt x="0" y="1224000"/>
                </a:lnTo>
                <a:lnTo>
                  <a:pt x="3059996" y="1224000"/>
                </a:lnTo>
                <a:cubicBezTo>
                  <a:pt x="3397994" y="1224000"/>
                  <a:pt x="3671996" y="949998"/>
                  <a:pt x="3671996" y="612000"/>
                </a:cubicBezTo>
                <a:lnTo>
                  <a:pt x="3671996" y="0"/>
                </a:lnTo>
                <a:lnTo>
                  <a:pt x="2448000" y="0"/>
                </a:lnTo>
                <a:lnTo>
                  <a:pt x="2448000" y="1223999"/>
                </a:lnTo>
                <a:close/>
              </a:path>
            </a:pathLst>
          </a:custGeom>
          <a:solidFill>
            <a:srgbClr val="9C57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N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7FDB6DAA-ED68-0B5D-522F-D04D124B9CF2}"/>
              </a:ext>
            </a:extLst>
          </p:cNvPr>
          <p:cNvSpPr/>
          <p:nvPr/>
        </p:nvSpPr>
        <p:spPr>
          <a:xfrm rot="16200000" flipH="1">
            <a:off x="3508634" y="3553267"/>
            <a:ext cx="3671996" cy="1224000"/>
          </a:xfrm>
          <a:custGeom>
            <a:avLst/>
            <a:gdLst>
              <a:gd name="connsiteX0" fmla="*/ 0 w 3671996"/>
              <a:gd name="connsiteY0" fmla="*/ 612000 h 1224000"/>
              <a:gd name="connsiteX1" fmla="*/ 0 w 3671996"/>
              <a:gd name="connsiteY1" fmla="*/ 1224000 h 1224000"/>
              <a:gd name="connsiteX2" fmla="*/ 1223996 w 3671996"/>
              <a:gd name="connsiteY2" fmla="*/ 1224000 h 1224000"/>
              <a:gd name="connsiteX3" fmla="*/ 1223996 w 3671996"/>
              <a:gd name="connsiteY3" fmla="*/ 1 h 1224000"/>
              <a:gd name="connsiteX4" fmla="*/ 3671996 w 3671996"/>
              <a:gd name="connsiteY4" fmla="*/ 1 h 1224000"/>
              <a:gd name="connsiteX5" fmla="*/ 3671996 w 3671996"/>
              <a:gd name="connsiteY5" fmla="*/ 0 h 1224000"/>
              <a:gd name="connsiteX6" fmla="*/ 612000 w 3671996"/>
              <a:gd name="connsiteY6" fmla="*/ 0 h 1224000"/>
              <a:gd name="connsiteX7" fmla="*/ 0 w 3671996"/>
              <a:gd name="connsiteY7" fmla="*/ 61200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71996" h="1224000">
                <a:moveTo>
                  <a:pt x="0" y="612000"/>
                </a:moveTo>
                <a:lnTo>
                  <a:pt x="0" y="1224000"/>
                </a:lnTo>
                <a:lnTo>
                  <a:pt x="1223996" y="1224000"/>
                </a:lnTo>
                <a:lnTo>
                  <a:pt x="1223996" y="1"/>
                </a:lnTo>
                <a:lnTo>
                  <a:pt x="3671996" y="1"/>
                </a:lnTo>
                <a:lnTo>
                  <a:pt x="3671996" y="0"/>
                </a:lnTo>
                <a:lnTo>
                  <a:pt x="612000" y="0"/>
                </a:lnTo>
                <a:cubicBezTo>
                  <a:pt x="274002" y="0"/>
                  <a:pt x="0" y="274002"/>
                  <a:pt x="0" y="612000"/>
                </a:cubicBezTo>
                <a:close/>
              </a:path>
            </a:pathLst>
          </a:custGeom>
          <a:solidFill>
            <a:srgbClr val="5EC7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N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F729A659-811F-261B-0853-9FE71E094895}"/>
              </a:ext>
            </a:extLst>
          </p:cNvPr>
          <p:cNvSpPr/>
          <p:nvPr/>
        </p:nvSpPr>
        <p:spPr>
          <a:xfrm rot="16200000" flipV="1">
            <a:off x="4732636" y="2329269"/>
            <a:ext cx="3671996" cy="1224000"/>
          </a:xfrm>
          <a:custGeom>
            <a:avLst/>
            <a:gdLst>
              <a:gd name="connsiteX0" fmla="*/ 0 w 3671996"/>
              <a:gd name="connsiteY0" fmla="*/ 612000 h 1224000"/>
              <a:gd name="connsiteX1" fmla="*/ 0 w 3671996"/>
              <a:gd name="connsiteY1" fmla="*/ 1224000 h 1224000"/>
              <a:gd name="connsiteX2" fmla="*/ 1223996 w 3671996"/>
              <a:gd name="connsiteY2" fmla="*/ 1224000 h 1224000"/>
              <a:gd name="connsiteX3" fmla="*/ 1223996 w 3671996"/>
              <a:gd name="connsiteY3" fmla="*/ 1 h 1224000"/>
              <a:gd name="connsiteX4" fmla="*/ 3671996 w 3671996"/>
              <a:gd name="connsiteY4" fmla="*/ 1 h 1224000"/>
              <a:gd name="connsiteX5" fmla="*/ 3671996 w 3671996"/>
              <a:gd name="connsiteY5" fmla="*/ 0 h 1224000"/>
              <a:gd name="connsiteX6" fmla="*/ 612000 w 3671996"/>
              <a:gd name="connsiteY6" fmla="*/ 0 h 1224000"/>
              <a:gd name="connsiteX7" fmla="*/ 0 w 3671996"/>
              <a:gd name="connsiteY7" fmla="*/ 61200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71996" h="1224000">
                <a:moveTo>
                  <a:pt x="0" y="612000"/>
                </a:moveTo>
                <a:lnTo>
                  <a:pt x="0" y="1224000"/>
                </a:lnTo>
                <a:lnTo>
                  <a:pt x="1223996" y="1224000"/>
                </a:lnTo>
                <a:lnTo>
                  <a:pt x="1223996" y="1"/>
                </a:lnTo>
                <a:lnTo>
                  <a:pt x="3671996" y="1"/>
                </a:lnTo>
                <a:lnTo>
                  <a:pt x="3671996" y="0"/>
                </a:lnTo>
                <a:lnTo>
                  <a:pt x="612000" y="0"/>
                </a:lnTo>
                <a:cubicBezTo>
                  <a:pt x="274002" y="0"/>
                  <a:pt x="0" y="274002"/>
                  <a:pt x="0" y="612000"/>
                </a:cubicBezTo>
                <a:close/>
              </a:path>
            </a:pathLst>
          </a:custGeom>
          <a:solidFill>
            <a:srgbClr val="F8BF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D6835B-4FF7-7AC3-E4B5-D865B49ECF2F}"/>
              </a:ext>
            </a:extLst>
          </p:cNvPr>
          <p:cNvSpPr txBox="1"/>
          <p:nvPr/>
        </p:nvSpPr>
        <p:spPr>
          <a:xfrm>
            <a:off x="6096000" y="5067168"/>
            <a:ext cx="3569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4000" dirty="0">
                <a:latin typeface="Baguet Script" panose="020F0502020204030204" pitchFamily="34" charset="0"/>
                <a:ea typeface="Annai MN" pitchFamily="2" charset="77"/>
                <a:cs typeface="Baguet Script" panose="020F0502020204030204" pitchFamily="34" charset="0"/>
              </a:rPr>
              <a:t>Family</a:t>
            </a:r>
            <a:r>
              <a:rPr lang="zh-CN" altLang="en-US" sz="4000" dirty="0">
                <a:latin typeface="Baguet Script" panose="020F0502020204030204" pitchFamily="34" charset="0"/>
                <a:ea typeface="Annai MN" pitchFamily="2" charset="77"/>
                <a:cs typeface="Baguet Script" panose="020F0502020204030204" pitchFamily="34" charset="0"/>
              </a:rPr>
              <a:t> </a:t>
            </a:r>
            <a:r>
              <a:rPr lang="en-US" altLang="zh-CN" sz="4000" dirty="0">
                <a:latin typeface="Baguet Script" panose="020F0502020204030204" pitchFamily="34" charset="0"/>
                <a:ea typeface="Annai MN" pitchFamily="2" charset="77"/>
                <a:cs typeface="Baguet Script" panose="020F0502020204030204" pitchFamily="34" charset="0"/>
              </a:rPr>
              <a:t>Invest</a:t>
            </a:r>
            <a:endParaRPr lang="en-CN" sz="4000" dirty="0">
              <a:latin typeface="Baguet Script" panose="020F0502020204030204" pitchFamily="34" charset="0"/>
              <a:ea typeface="Annai MN" pitchFamily="2" charset="77"/>
              <a:cs typeface="Baguet Script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089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413F89-EA55-247F-3DA9-AE6995220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6829979-1A45-AF9E-A1AD-89E912C2B6B0}"/>
              </a:ext>
            </a:extLst>
          </p:cNvPr>
          <p:cNvSpPr/>
          <p:nvPr/>
        </p:nvSpPr>
        <p:spPr>
          <a:xfrm>
            <a:off x="4183224" y="856732"/>
            <a:ext cx="5400000" cy="5400000"/>
          </a:xfrm>
          <a:prstGeom prst="roundRect">
            <a:avLst>
              <a:gd name="adj" fmla="val 135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0D6CB955-ECB0-5FA9-B6C1-DE35947D2203}"/>
              </a:ext>
            </a:extLst>
          </p:cNvPr>
          <p:cNvSpPr/>
          <p:nvPr/>
        </p:nvSpPr>
        <p:spPr>
          <a:xfrm>
            <a:off x="5956634" y="1105268"/>
            <a:ext cx="1223999" cy="1224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AAF636-BF62-8237-6888-8E488C2844DD}"/>
              </a:ext>
            </a:extLst>
          </p:cNvPr>
          <p:cNvSpPr/>
          <p:nvPr/>
        </p:nvSpPr>
        <p:spPr>
          <a:xfrm>
            <a:off x="-515944" y="5389265"/>
            <a:ext cx="1224000" cy="1224000"/>
          </a:xfrm>
          <a:prstGeom prst="rect">
            <a:avLst/>
          </a:prstGeom>
          <a:solidFill>
            <a:srgbClr val="3A4B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03455075-0173-5DC6-08CE-966B1ADAE8DE}"/>
              </a:ext>
            </a:extLst>
          </p:cNvPr>
          <p:cNvSpPr/>
          <p:nvPr/>
        </p:nvSpPr>
        <p:spPr>
          <a:xfrm rot="16200000" flipH="1">
            <a:off x="3508636" y="3553270"/>
            <a:ext cx="3671996" cy="1224000"/>
          </a:xfrm>
          <a:custGeom>
            <a:avLst/>
            <a:gdLst>
              <a:gd name="connsiteX0" fmla="*/ 0 w 3671996"/>
              <a:gd name="connsiteY0" fmla="*/ 1223999 h 1224000"/>
              <a:gd name="connsiteX1" fmla="*/ 0 w 3671996"/>
              <a:gd name="connsiteY1" fmla="*/ 1224000 h 1224000"/>
              <a:gd name="connsiteX2" fmla="*/ 3059996 w 3671996"/>
              <a:gd name="connsiteY2" fmla="*/ 1224000 h 1224000"/>
              <a:gd name="connsiteX3" fmla="*/ 3671996 w 3671996"/>
              <a:gd name="connsiteY3" fmla="*/ 612000 h 1224000"/>
              <a:gd name="connsiteX4" fmla="*/ 3671996 w 3671996"/>
              <a:gd name="connsiteY4" fmla="*/ 0 h 1224000"/>
              <a:gd name="connsiteX5" fmla="*/ 2448000 w 3671996"/>
              <a:gd name="connsiteY5" fmla="*/ 0 h 1224000"/>
              <a:gd name="connsiteX6" fmla="*/ 2448000 w 3671996"/>
              <a:gd name="connsiteY6" fmla="*/ 1223999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1996" h="1224000">
                <a:moveTo>
                  <a:pt x="0" y="1223999"/>
                </a:moveTo>
                <a:lnTo>
                  <a:pt x="0" y="1224000"/>
                </a:lnTo>
                <a:lnTo>
                  <a:pt x="3059996" y="1224000"/>
                </a:lnTo>
                <a:cubicBezTo>
                  <a:pt x="3397994" y="1224000"/>
                  <a:pt x="3671996" y="949998"/>
                  <a:pt x="3671996" y="612000"/>
                </a:cubicBezTo>
                <a:lnTo>
                  <a:pt x="3671996" y="0"/>
                </a:lnTo>
                <a:lnTo>
                  <a:pt x="2448000" y="0"/>
                </a:lnTo>
                <a:lnTo>
                  <a:pt x="2448000" y="1223999"/>
                </a:lnTo>
                <a:close/>
              </a:path>
            </a:pathLst>
          </a:custGeom>
          <a:solidFill>
            <a:srgbClr val="9C57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N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B8AA694-35E2-2F57-F277-A3DED3C687C5}"/>
              </a:ext>
            </a:extLst>
          </p:cNvPr>
          <p:cNvSpPr/>
          <p:nvPr/>
        </p:nvSpPr>
        <p:spPr>
          <a:xfrm rot="16200000" flipH="1">
            <a:off x="3508634" y="3553267"/>
            <a:ext cx="3671996" cy="1224000"/>
          </a:xfrm>
          <a:custGeom>
            <a:avLst/>
            <a:gdLst>
              <a:gd name="connsiteX0" fmla="*/ 0 w 3671996"/>
              <a:gd name="connsiteY0" fmla="*/ 612000 h 1224000"/>
              <a:gd name="connsiteX1" fmla="*/ 0 w 3671996"/>
              <a:gd name="connsiteY1" fmla="*/ 1224000 h 1224000"/>
              <a:gd name="connsiteX2" fmla="*/ 1223996 w 3671996"/>
              <a:gd name="connsiteY2" fmla="*/ 1224000 h 1224000"/>
              <a:gd name="connsiteX3" fmla="*/ 1223996 w 3671996"/>
              <a:gd name="connsiteY3" fmla="*/ 1 h 1224000"/>
              <a:gd name="connsiteX4" fmla="*/ 3671996 w 3671996"/>
              <a:gd name="connsiteY4" fmla="*/ 1 h 1224000"/>
              <a:gd name="connsiteX5" fmla="*/ 3671996 w 3671996"/>
              <a:gd name="connsiteY5" fmla="*/ 0 h 1224000"/>
              <a:gd name="connsiteX6" fmla="*/ 612000 w 3671996"/>
              <a:gd name="connsiteY6" fmla="*/ 0 h 1224000"/>
              <a:gd name="connsiteX7" fmla="*/ 0 w 3671996"/>
              <a:gd name="connsiteY7" fmla="*/ 61200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71996" h="1224000">
                <a:moveTo>
                  <a:pt x="0" y="612000"/>
                </a:moveTo>
                <a:lnTo>
                  <a:pt x="0" y="1224000"/>
                </a:lnTo>
                <a:lnTo>
                  <a:pt x="1223996" y="1224000"/>
                </a:lnTo>
                <a:lnTo>
                  <a:pt x="1223996" y="1"/>
                </a:lnTo>
                <a:lnTo>
                  <a:pt x="3671996" y="1"/>
                </a:lnTo>
                <a:lnTo>
                  <a:pt x="3671996" y="0"/>
                </a:lnTo>
                <a:lnTo>
                  <a:pt x="612000" y="0"/>
                </a:lnTo>
                <a:cubicBezTo>
                  <a:pt x="274002" y="0"/>
                  <a:pt x="0" y="274002"/>
                  <a:pt x="0" y="612000"/>
                </a:cubicBezTo>
                <a:close/>
              </a:path>
            </a:pathLst>
          </a:custGeom>
          <a:solidFill>
            <a:srgbClr val="5EC7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N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A68B2FC0-12A8-2BE5-4597-27E7264DE444}"/>
              </a:ext>
            </a:extLst>
          </p:cNvPr>
          <p:cNvSpPr/>
          <p:nvPr/>
        </p:nvSpPr>
        <p:spPr>
          <a:xfrm rot="16200000" flipV="1">
            <a:off x="4732636" y="2329269"/>
            <a:ext cx="3671996" cy="1224000"/>
          </a:xfrm>
          <a:custGeom>
            <a:avLst/>
            <a:gdLst>
              <a:gd name="connsiteX0" fmla="*/ 0 w 3671996"/>
              <a:gd name="connsiteY0" fmla="*/ 612000 h 1224000"/>
              <a:gd name="connsiteX1" fmla="*/ 0 w 3671996"/>
              <a:gd name="connsiteY1" fmla="*/ 1224000 h 1224000"/>
              <a:gd name="connsiteX2" fmla="*/ 1223996 w 3671996"/>
              <a:gd name="connsiteY2" fmla="*/ 1224000 h 1224000"/>
              <a:gd name="connsiteX3" fmla="*/ 1223996 w 3671996"/>
              <a:gd name="connsiteY3" fmla="*/ 1 h 1224000"/>
              <a:gd name="connsiteX4" fmla="*/ 3671996 w 3671996"/>
              <a:gd name="connsiteY4" fmla="*/ 1 h 1224000"/>
              <a:gd name="connsiteX5" fmla="*/ 3671996 w 3671996"/>
              <a:gd name="connsiteY5" fmla="*/ 0 h 1224000"/>
              <a:gd name="connsiteX6" fmla="*/ 612000 w 3671996"/>
              <a:gd name="connsiteY6" fmla="*/ 0 h 1224000"/>
              <a:gd name="connsiteX7" fmla="*/ 0 w 3671996"/>
              <a:gd name="connsiteY7" fmla="*/ 61200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71996" h="1224000">
                <a:moveTo>
                  <a:pt x="0" y="612000"/>
                </a:moveTo>
                <a:lnTo>
                  <a:pt x="0" y="1224000"/>
                </a:lnTo>
                <a:lnTo>
                  <a:pt x="1223996" y="1224000"/>
                </a:lnTo>
                <a:lnTo>
                  <a:pt x="1223996" y="1"/>
                </a:lnTo>
                <a:lnTo>
                  <a:pt x="3671996" y="1"/>
                </a:lnTo>
                <a:lnTo>
                  <a:pt x="3671996" y="0"/>
                </a:lnTo>
                <a:lnTo>
                  <a:pt x="612000" y="0"/>
                </a:lnTo>
                <a:cubicBezTo>
                  <a:pt x="274002" y="0"/>
                  <a:pt x="0" y="274002"/>
                  <a:pt x="0" y="612000"/>
                </a:cubicBezTo>
                <a:close/>
              </a:path>
            </a:pathLst>
          </a:custGeom>
          <a:solidFill>
            <a:srgbClr val="F8BF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E55928-C9CF-E2DF-CC1A-27DF125B7370}"/>
              </a:ext>
            </a:extLst>
          </p:cNvPr>
          <p:cNvSpPr txBox="1"/>
          <p:nvPr/>
        </p:nvSpPr>
        <p:spPr>
          <a:xfrm>
            <a:off x="6096000" y="5067168"/>
            <a:ext cx="3569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4000" dirty="0">
                <a:latin typeface="Baguet Script" panose="020F0502020204030204" pitchFamily="34" charset="0"/>
                <a:ea typeface="Annai MN" pitchFamily="2" charset="77"/>
                <a:cs typeface="Baguet Script" panose="020F0502020204030204" pitchFamily="34" charset="0"/>
              </a:rPr>
              <a:t>Family</a:t>
            </a:r>
            <a:r>
              <a:rPr lang="zh-CN" altLang="en-US" sz="4000" dirty="0">
                <a:latin typeface="Baguet Script" panose="020F0502020204030204" pitchFamily="34" charset="0"/>
                <a:ea typeface="Annai MN" pitchFamily="2" charset="77"/>
                <a:cs typeface="Baguet Script" panose="020F0502020204030204" pitchFamily="34" charset="0"/>
              </a:rPr>
              <a:t> </a:t>
            </a:r>
            <a:r>
              <a:rPr lang="en-US" altLang="zh-CN" sz="4000" dirty="0">
                <a:latin typeface="Baguet Script" panose="020F0502020204030204" pitchFamily="34" charset="0"/>
                <a:ea typeface="Annai MN" pitchFamily="2" charset="77"/>
                <a:cs typeface="Baguet Script" panose="020F0502020204030204" pitchFamily="34" charset="0"/>
              </a:rPr>
              <a:t>Invest</a:t>
            </a:r>
            <a:endParaRPr lang="en-CN" sz="4000" dirty="0">
              <a:latin typeface="Baguet Script" panose="020F0502020204030204" pitchFamily="34" charset="0"/>
              <a:ea typeface="Annai MN" pitchFamily="2" charset="77"/>
              <a:cs typeface="Baguet Script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5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451E87-7432-F55A-E1CA-BBE5BFB1A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E74AB7A-2B80-8771-60D4-6C3F869A8E99}"/>
              </a:ext>
            </a:extLst>
          </p:cNvPr>
          <p:cNvSpPr/>
          <p:nvPr/>
        </p:nvSpPr>
        <p:spPr>
          <a:xfrm>
            <a:off x="4970819" y="1635473"/>
            <a:ext cx="3960000" cy="3960000"/>
          </a:xfrm>
          <a:prstGeom prst="roundRect">
            <a:avLst>
              <a:gd name="adj" fmla="val 135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D4D7EBBC-8090-5D12-F261-8CF53D6BA696}"/>
              </a:ext>
            </a:extLst>
          </p:cNvPr>
          <p:cNvSpPr/>
          <p:nvPr/>
        </p:nvSpPr>
        <p:spPr>
          <a:xfrm>
            <a:off x="9380396" y="2205000"/>
            <a:ext cx="1223999" cy="1224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283788-766A-98DC-FEA7-9474C3FCDFB1}"/>
              </a:ext>
            </a:extLst>
          </p:cNvPr>
          <p:cNvSpPr/>
          <p:nvPr/>
        </p:nvSpPr>
        <p:spPr>
          <a:xfrm>
            <a:off x="916141" y="4506300"/>
            <a:ext cx="1224000" cy="1224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8800" dirty="0">
              <a:latin typeface="Cookie" panose="02000000000000000000" pitchFamily="2" charset="77"/>
            </a:endParaRPr>
          </a:p>
        </p:txBody>
      </p:sp>
      <p:pic>
        <p:nvPicPr>
          <p:cNvPr id="6" name="Graphic 5" descr="Arrow: Clockwise curve with solid fill">
            <a:extLst>
              <a:ext uri="{FF2B5EF4-FFF2-40B4-BE49-F238E27FC236}">
                <a16:creationId xmlns:a16="http://schemas.microsoft.com/office/drawing/2014/main" id="{91E941CE-562C-0F9B-143E-531C7AA25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606842" y="3837547"/>
            <a:ext cx="914400" cy="914400"/>
          </a:xfrm>
          <a:prstGeom prst="rect">
            <a:avLst/>
          </a:prstGeom>
        </p:spPr>
      </p:pic>
      <p:pic>
        <p:nvPicPr>
          <p:cNvPr id="10" name="Graphic 9" descr="Line arrow: Clockwise curve with solid fill">
            <a:extLst>
              <a:ext uri="{FF2B5EF4-FFF2-40B4-BE49-F238E27FC236}">
                <a16:creationId xmlns:a16="http://schemas.microsoft.com/office/drawing/2014/main" id="{F9AD96B2-682C-D8B3-F1DD-260D0AC1D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26743" y="3158273"/>
            <a:ext cx="914400" cy="914400"/>
          </a:xfrm>
          <a:prstGeom prst="rect">
            <a:avLst/>
          </a:prstGeom>
        </p:spPr>
      </p:pic>
      <p:pic>
        <p:nvPicPr>
          <p:cNvPr id="15" name="Graphic 14" descr="Direction outline">
            <a:extLst>
              <a:ext uri="{FF2B5EF4-FFF2-40B4-BE49-F238E27FC236}">
                <a16:creationId xmlns:a16="http://schemas.microsoft.com/office/drawing/2014/main" id="{A530CDFA-3452-A35A-E587-95103FF322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89718" y="4499333"/>
            <a:ext cx="914400" cy="91440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B47DC5A1-9F2F-07C1-F342-397571FDEDF7}"/>
              </a:ext>
            </a:extLst>
          </p:cNvPr>
          <p:cNvGrpSpPr/>
          <p:nvPr/>
        </p:nvGrpSpPr>
        <p:grpSpPr>
          <a:xfrm>
            <a:off x="5563696" y="2309717"/>
            <a:ext cx="2774246" cy="2611513"/>
            <a:chOff x="5628118" y="2104874"/>
            <a:chExt cx="2774246" cy="2611513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7D64067-67D5-2945-4114-772DB6F9FB99}"/>
                </a:ext>
              </a:extLst>
            </p:cNvPr>
            <p:cNvSpPr/>
            <p:nvPr/>
          </p:nvSpPr>
          <p:spPr>
            <a:xfrm rot="16200000" flipH="1">
              <a:off x="5662115" y="3526385"/>
              <a:ext cx="1156005" cy="1224000"/>
            </a:xfrm>
            <a:custGeom>
              <a:avLst/>
              <a:gdLst>
                <a:gd name="connsiteX0" fmla="*/ 0 w 1156005"/>
                <a:gd name="connsiteY0" fmla="*/ 612000 h 1224000"/>
                <a:gd name="connsiteX1" fmla="*/ 0 w 1156005"/>
                <a:gd name="connsiteY1" fmla="*/ 1224000 h 1224000"/>
                <a:gd name="connsiteX2" fmla="*/ 1156005 w 1156005"/>
                <a:gd name="connsiteY2" fmla="*/ 1224000 h 1224000"/>
                <a:gd name="connsiteX3" fmla="*/ 1156005 w 1156005"/>
                <a:gd name="connsiteY3" fmla="*/ 0 h 1224000"/>
                <a:gd name="connsiteX4" fmla="*/ 612000 w 1156005"/>
                <a:gd name="connsiteY4" fmla="*/ 0 h 1224000"/>
                <a:gd name="connsiteX5" fmla="*/ 0 w 1156005"/>
                <a:gd name="connsiteY5" fmla="*/ 612000 h 12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005" h="1224000">
                  <a:moveTo>
                    <a:pt x="0" y="612000"/>
                  </a:moveTo>
                  <a:lnTo>
                    <a:pt x="0" y="1224000"/>
                  </a:lnTo>
                  <a:lnTo>
                    <a:pt x="1156005" y="1224000"/>
                  </a:lnTo>
                  <a:lnTo>
                    <a:pt x="1156005" y="0"/>
                  </a:lnTo>
                  <a:lnTo>
                    <a:pt x="612000" y="0"/>
                  </a:lnTo>
                  <a:cubicBezTo>
                    <a:pt x="274002" y="0"/>
                    <a:pt x="0" y="274002"/>
                    <a:pt x="0" y="612000"/>
                  </a:cubicBezTo>
                  <a:close/>
                </a:path>
              </a:pathLst>
            </a:custGeom>
            <a:solidFill>
              <a:srgbClr val="3A4B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N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F0364D0-3DCB-F204-AE5C-BBB8341EFC50}"/>
                </a:ext>
              </a:extLst>
            </p:cNvPr>
            <p:cNvSpPr/>
            <p:nvPr/>
          </p:nvSpPr>
          <p:spPr>
            <a:xfrm rot="16200000" flipH="1">
              <a:off x="6422470" y="2817000"/>
              <a:ext cx="1156005" cy="1224000"/>
            </a:xfrm>
            <a:custGeom>
              <a:avLst/>
              <a:gdLst>
                <a:gd name="connsiteX0" fmla="*/ 0 w 1156005"/>
                <a:gd name="connsiteY0" fmla="*/ 612000 h 1224000"/>
                <a:gd name="connsiteX1" fmla="*/ 0 w 1156005"/>
                <a:gd name="connsiteY1" fmla="*/ 1224000 h 1224000"/>
                <a:gd name="connsiteX2" fmla="*/ 1156005 w 1156005"/>
                <a:gd name="connsiteY2" fmla="*/ 1224000 h 1224000"/>
                <a:gd name="connsiteX3" fmla="*/ 1156005 w 1156005"/>
                <a:gd name="connsiteY3" fmla="*/ 0 h 1224000"/>
                <a:gd name="connsiteX4" fmla="*/ 612000 w 1156005"/>
                <a:gd name="connsiteY4" fmla="*/ 0 h 1224000"/>
                <a:gd name="connsiteX5" fmla="*/ 0 w 1156005"/>
                <a:gd name="connsiteY5" fmla="*/ 612000 h 12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005" h="1224000">
                  <a:moveTo>
                    <a:pt x="0" y="612000"/>
                  </a:moveTo>
                  <a:lnTo>
                    <a:pt x="0" y="1224000"/>
                  </a:lnTo>
                  <a:lnTo>
                    <a:pt x="1156005" y="1224000"/>
                  </a:lnTo>
                  <a:lnTo>
                    <a:pt x="1156005" y="0"/>
                  </a:lnTo>
                  <a:lnTo>
                    <a:pt x="612000" y="0"/>
                  </a:lnTo>
                  <a:cubicBezTo>
                    <a:pt x="274002" y="0"/>
                    <a:pt x="0" y="274002"/>
                    <a:pt x="0" y="612000"/>
                  </a:cubicBezTo>
                  <a:close/>
                </a:path>
              </a:pathLst>
            </a:custGeom>
            <a:solidFill>
              <a:srgbClr val="5EC7F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N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14632DB-CEEC-4051-25F4-1920F21FC4D9}"/>
                </a:ext>
              </a:extLst>
            </p:cNvPr>
            <p:cNvSpPr/>
            <p:nvPr/>
          </p:nvSpPr>
          <p:spPr>
            <a:xfrm rot="16200000" flipH="1">
              <a:off x="7212361" y="2070877"/>
              <a:ext cx="1156005" cy="1224000"/>
            </a:xfrm>
            <a:custGeom>
              <a:avLst/>
              <a:gdLst>
                <a:gd name="connsiteX0" fmla="*/ 0 w 1156005"/>
                <a:gd name="connsiteY0" fmla="*/ 612000 h 1224000"/>
                <a:gd name="connsiteX1" fmla="*/ 0 w 1156005"/>
                <a:gd name="connsiteY1" fmla="*/ 1224000 h 1224000"/>
                <a:gd name="connsiteX2" fmla="*/ 1156005 w 1156005"/>
                <a:gd name="connsiteY2" fmla="*/ 1224000 h 1224000"/>
                <a:gd name="connsiteX3" fmla="*/ 1156005 w 1156005"/>
                <a:gd name="connsiteY3" fmla="*/ 0 h 1224000"/>
                <a:gd name="connsiteX4" fmla="*/ 612000 w 1156005"/>
                <a:gd name="connsiteY4" fmla="*/ 0 h 1224000"/>
                <a:gd name="connsiteX5" fmla="*/ 0 w 1156005"/>
                <a:gd name="connsiteY5" fmla="*/ 612000 h 12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005" h="1224000">
                  <a:moveTo>
                    <a:pt x="0" y="612000"/>
                  </a:moveTo>
                  <a:lnTo>
                    <a:pt x="0" y="1224000"/>
                  </a:lnTo>
                  <a:lnTo>
                    <a:pt x="1156005" y="1224000"/>
                  </a:lnTo>
                  <a:lnTo>
                    <a:pt x="1156005" y="0"/>
                  </a:lnTo>
                  <a:lnTo>
                    <a:pt x="612000" y="0"/>
                  </a:lnTo>
                  <a:cubicBezTo>
                    <a:pt x="274002" y="0"/>
                    <a:pt x="0" y="274002"/>
                    <a:pt x="0" y="6120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</p:grpSp>
      <p:sp>
        <p:nvSpPr>
          <p:cNvPr id="27" name="Round Diagonal Corner Rectangle 26">
            <a:extLst>
              <a:ext uri="{FF2B5EF4-FFF2-40B4-BE49-F238E27FC236}">
                <a16:creationId xmlns:a16="http://schemas.microsoft.com/office/drawing/2014/main" id="{11861880-9E3A-639F-ED4B-F729D37E21BB}"/>
              </a:ext>
            </a:extLst>
          </p:cNvPr>
          <p:cNvSpPr/>
          <p:nvPr/>
        </p:nvSpPr>
        <p:spPr>
          <a:xfrm>
            <a:off x="1576058" y="755434"/>
            <a:ext cx="1584000" cy="1224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DE37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83894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8DF2C6-4D64-0A9D-CA81-EBAE7566E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B41443C-9F46-268C-9AD6-130710956B5D}"/>
              </a:ext>
            </a:extLst>
          </p:cNvPr>
          <p:cNvGrpSpPr/>
          <p:nvPr/>
        </p:nvGrpSpPr>
        <p:grpSpPr>
          <a:xfrm>
            <a:off x="528215" y="324258"/>
            <a:ext cx="3686400" cy="3686400"/>
            <a:chOff x="4970819" y="1635473"/>
            <a:chExt cx="3600000" cy="3600000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FB81AD4F-6FE3-9EB8-AD7C-6BE0DD60C30D}"/>
                </a:ext>
              </a:extLst>
            </p:cNvPr>
            <p:cNvSpPr/>
            <p:nvPr/>
          </p:nvSpPr>
          <p:spPr>
            <a:xfrm>
              <a:off x="4970819" y="1635473"/>
              <a:ext cx="3600000" cy="3600000"/>
            </a:xfrm>
            <a:prstGeom prst="roundRect">
              <a:avLst>
                <a:gd name="adj" fmla="val 135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5962D09-62E2-8508-3BB2-F96A2E6C3D35}"/>
                </a:ext>
              </a:extLst>
            </p:cNvPr>
            <p:cNvGrpSpPr/>
            <p:nvPr/>
          </p:nvGrpSpPr>
          <p:grpSpPr>
            <a:xfrm>
              <a:off x="5420819" y="2085473"/>
              <a:ext cx="2700000" cy="2700000"/>
              <a:chOff x="5628118" y="2104874"/>
              <a:chExt cx="2774246" cy="2611513"/>
            </a:xfrm>
          </p:grpSpPr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1B3DF387-AC84-7E2E-5C6C-636834AA5578}"/>
                  </a:ext>
                </a:extLst>
              </p:cNvPr>
              <p:cNvSpPr/>
              <p:nvPr/>
            </p:nvSpPr>
            <p:spPr>
              <a:xfrm rot="16200000" flipH="1">
                <a:off x="5662115" y="3526385"/>
                <a:ext cx="1156005" cy="1224000"/>
              </a:xfrm>
              <a:custGeom>
                <a:avLst/>
                <a:gdLst>
                  <a:gd name="connsiteX0" fmla="*/ 0 w 1156005"/>
                  <a:gd name="connsiteY0" fmla="*/ 612000 h 1224000"/>
                  <a:gd name="connsiteX1" fmla="*/ 0 w 1156005"/>
                  <a:gd name="connsiteY1" fmla="*/ 1224000 h 1224000"/>
                  <a:gd name="connsiteX2" fmla="*/ 1156005 w 1156005"/>
                  <a:gd name="connsiteY2" fmla="*/ 1224000 h 1224000"/>
                  <a:gd name="connsiteX3" fmla="*/ 1156005 w 1156005"/>
                  <a:gd name="connsiteY3" fmla="*/ 0 h 1224000"/>
                  <a:gd name="connsiteX4" fmla="*/ 612000 w 1156005"/>
                  <a:gd name="connsiteY4" fmla="*/ 0 h 1224000"/>
                  <a:gd name="connsiteX5" fmla="*/ 0 w 1156005"/>
                  <a:gd name="connsiteY5" fmla="*/ 612000 h 12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6005" h="1224000">
                    <a:moveTo>
                      <a:pt x="0" y="612000"/>
                    </a:moveTo>
                    <a:lnTo>
                      <a:pt x="0" y="1224000"/>
                    </a:lnTo>
                    <a:lnTo>
                      <a:pt x="1156005" y="1224000"/>
                    </a:lnTo>
                    <a:lnTo>
                      <a:pt x="1156005" y="0"/>
                    </a:lnTo>
                    <a:lnTo>
                      <a:pt x="612000" y="0"/>
                    </a:lnTo>
                    <a:cubicBezTo>
                      <a:pt x="274002" y="0"/>
                      <a:pt x="0" y="274002"/>
                      <a:pt x="0" y="612000"/>
                    </a:cubicBezTo>
                    <a:close/>
                  </a:path>
                </a:pathLst>
              </a:custGeom>
              <a:solidFill>
                <a:srgbClr val="3A4B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N" dirty="0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6E9A5529-FA76-9E96-3273-308024084DA9}"/>
                  </a:ext>
                </a:extLst>
              </p:cNvPr>
              <p:cNvSpPr/>
              <p:nvPr/>
            </p:nvSpPr>
            <p:spPr>
              <a:xfrm rot="16200000" flipH="1">
                <a:off x="6422470" y="2817000"/>
                <a:ext cx="1156005" cy="1224000"/>
              </a:xfrm>
              <a:custGeom>
                <a:avLst/>
                <a:gdLst>
                  <a:gd name="connsiteX0" fmla="*/ 0 w 1156005"/>
                  <a:gd name="connsiteY0" fmla="*/ 612000 h 1224000"/>
                  <a:gd name="connsiteX1" fmla="*/ 0 w 1156005"/>
                  <a:gd name="connsiteY1" fmla="*/ 1224000 h 1224000"/>
                  <a:gd name="connsiteX2" fmla="*/ 1156005 w 1156005"/>
                  <a:gd name="connsiteY2" fmla="*/ 1224000 h 1224000"/>
                  <a:gd name="connsiteX3" fmla="*/ 1156005 w 1156005"/>
                  <a:gd name="connsiteY3" fmla="*/ 0 h 1224000"/>
                  <a:gd name="connsiteX4" fmla="*/ 612000 w 1156005"/>
                  <a:gd name="connsiteY4" fmla="*/ 0 h 1224000"/>
                  <a:gd name="connsiteX5" fmla="*/ 0 w 1156005"/>
                  <a:gd name="connsiteY5" fmla="*/ 612000 h 12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6005" h="1224000">
                    <a:moveTo>
                      <a:pt x="0" y="612000"/>
                    </a:moveTo>
                    <a:lnTo>
                      <a:pt x="0" y="1224000"/>
                    </a:lnTo>
                    <a:lnTo>
                      <a:pt x="1156005" y="1224000"/>
                    </a:lnTo>
                    <a:lnTo>
                      <a:pt x="1156005" y="0"/>
                    </a:lnTo>
                    <a:lnTo>
                      <a:pt x="612000" y="0"/>
                    </a:lnTo>
                    <a:cubicBezTo>
                      <a:pt x="274002" y="0"/>
                      <a:pt x="0" y="274002"/>
                      <a:pt x="0" y="612000"/>
                    </a:cubicBezTo>
                    <a:close/>
                  </a:path>
                </a:pathLst>
              </a:custGeom>
              <a:solidFill>
                <a:srgbClr val="5EC7FE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N" dirty="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B8822CD2-58E0-69D2-8D8E-15F9795DA474}"/>
                  </a:ext>
                </a:extLst>
              </p:cNvPr>
              <p:cNvSpPr/>
              <p:nvPr/>
            </p:nvSpPr>
            <p:spPr>
              <a:xfrm rot="16200000" flipH="1">
                <a:off x="7212361" y="2070877"/>
                <a:ext cx="1156005" cy="1224000"/>
              </a:xfrm>
              <a:custGeom>
                <a:avLst/>
                <a:gdLst>
                  <a:gd name="connsiteX0" fmla="*/ 0 w 1156005"/>
                  <a:gd name="connsiteY0" fmla="*/ 612000 h 1224000"/>
                  <a:gd name="connsiteX1" fmla="*/ 0 w 1156005"/>
                  <a:gd name="connsiteY1" fmla="*/ 1224000 h 1224000"/>
                  <a:gd name="connsiteX2" fmla="*/ 1156005 w 1156005"/>
                  <a:gd name="connsiteY2" fmla="*/ 1224000 h 1224000"/>
                  <a:gd name="connsiteX3" fmla="*/ 1156005 w 1156005"/>
                  <a:gd name="connsiteY3" fmla="*/ 0 h 1224000"/>
                  <a:gd name="connsiteX4" fmla="*/ 612000 w 1156005"/>
                  <a:gd name="connsiteY4" fmla="*/ 0 h 1224000"/>
                  <a:gd name="connsiteX5" fmla="*/ 0 w 1156005"/>
                  <a:gd name="connsiteY5" fmla="*/ 612000 h 12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6005" h="1224000">
                    <a:moveTo>
                      <a:pt x="0" y="612000"/>
                    </a:moveTo>
                    <a:lnTo>
                      <a:pt x="0" y="1224000"/>
                    </a:lnTo>
                    <a:lnTo>
                      <a:pt x="1156005" y="1224000"/>
                    </a:lnTo>
                    <a:lnTo>
                      <a:pt x="1156005" y="0"/>
                    </a:lnTo>
                    <a:lnTo>
                      <a:pt x="612000" y="0"/>
                    </a:lnTo>
                    <a:cubicBezTo>
                      <a:pt x="274002" y="0"/>
                      <a:pt x="0" y="274002"/>
                      <a:pt x="0" y="612000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dirty="0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116181-8130-D254-BF9D-BE1FB722C996}"/>
              </a:ext>
            </a:extLst>
          </p:cNvPr>
          <p:cNvGrpSpPr/>
          <p:nvPr/>
        </p:nvGrpSpPr>
        <p:grpSpPr>
          <a:xfrm>
            <a:off x="4763151" y="378258"/>
            <a:ext cx="324000" cy="324000"/>
            <a:chOff x="5628118" y="2104874"/>
            <a:chExt cx="2774246" cy="2611513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DFECDD-CEDF-B5E2-B5E7-99BE31959E99}"/>
                </a:ext>
              </a:extLst>
            </p:cNvPr>
            <p:cNvSpPr/>
            <p:nvPr/>
          </p:nvSpPr>
          <p:spPr>
            <a:xfrm rot="16200000" flipH="1">
              <a:off x="5662115" y="3526385"/>
              <a:ext cx="1156005" cy="1224000"/>
            </a:xfrm>
            <a:custGeom>
              <a:avLst/>
              <a:gdLst>
                <a:gd name="connsiteX0" fmla="*/ 0 w 1156005"/>
                <a:gd name="connsiteY0" fmla="*/ 612000 h 1224000"/>
                <a:gd name="connsiteX1" fmla="*/ 0 w 1156005"/>
                <a:gd name="connsiteY1" fmla="*/ 1224000 h 1224000"/>
                <a:gd name="connsiteX2" fmla="*/ 1156005 w 1156005"/>
                <a:gd name="connsiteY2" fmla="*/ 1224000 h 1224000"/>
                <a:gd name="connsiteX3" fmla="*/ 1156005 w 1156005"/>
                <a:gd name="connsiteY3" fmla="*/ 0 h 1224000"/>
                <a:gd name="connsiteX4" fmla="*/ 612000 w 1156005"/>
                <a:gd name="connsiteY4" fmla="*/ 0 h 1224000"/>
                <a:gd name="connsiteX5" fmla="*/ 0 w 1156005"/>
                <a:gd name="connsiteY5" fmla="*/ 612000 h 12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005" h="1224000">
                  <a:moveTo>
                    <a:pt x="0" y="612000"/>
                  </a:moveTo>
                  <a:lnTo>
                    <a:pt x="0" y="1224000"/>
                  </a:lnTo>
                  <a:lnTo>
                    <a:pt x="1156005" y="1224000"/>
                  </a:lnTo>
                  <a:lnTo>
                    <a:pt x="1156005" y="0"/>
                  </a:lnTo>
                  <a:lnTo>
                    <a:pt x="612000" y="0"/>
                  </a:lnTo>
                  <a:cubicBezTo>
                    <a:pt x="274002" y="0"/>
                    <a:pt x="0" y="274002"/>
                    <a:pt x="0" y="612000"/>
                  </a:cubicBezTo>
                  <a:close/>
                </a:path>
              </a:pathLst>
            </a:custGeom>
            <a:solidFill>
              <a:srgbClr val="3A4B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N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32B4C527-27B5-C330-BC5C-226588389AB0}"/>
                </a:ext>
              </a:extLst>
            </p:cNvPr>
            <p:cNvSpPr/>
            <p:nvPr/>
          </p:nvSpPr>
          <p:spPr>
            <a:xfrm rot="16200000" flipH="1">
              <a:off x="6422470" y="2817000"/>
              <a:ext cx="1156005" cy="1224000"/>
            </a:xfrm>
            <a:custGeom>
              <a:avLst/>
              <a:gdLst>
                <a:gd name="connsiteX0" fmla="*/ 0 w 1156005"/>
                <a:gd name="connsiteY0" fmla="*/ 612000 h 1224000"/>
                <a:gd name="connsiteX1" fmla="*/ 0 w 1156005"/>
                <a:gd name="connsiteY1" fmla="*/ 1224000 h 1224000"/>
                <a:gd name="connsiteX2" fmla="*/ 1156005 w 1156005"/>
                <a:gd name="connsiteY2" fmla="*/ 1224000 h 1224000"/>
                <a:gd name="connsiteX3" fmla="*/ 1156005 w 1156005"/>
                <a:gd name="connsiteY3" fmla="*/ 0 h 1224000"/>
                <a:gd name="connsiteX4" fmla="*/ 612000 w 1156005"/>
                <a:gd name="connsiteY4" fmla="*/ 0 h 1224000"/>
                <a:gd name="connsiteX5" fmla="*/ 0 w 1156005"/>
                <a:gd name="connsiteY5" fmla="*/ 612000 h 12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005" h="1224000">
                  <a:moveTo>
                    <a:pt x="0" y="612000"/>
                  </a:moveTo>
                  <a:lnTo>
                    <a:pt x="0" y="1224000"/>
                  </a:lnTo>
                  <a:lnTo>
                    <a:pt x="1156005" y="1224000"/>
                  </a:lnTo>
                  <a:lnTo>
                    <a:pt x="1156005" y="0"/>
                  </a:lnTo>
                  <a:lnTo>
                    <a:pt x="612000" y="0"/>
                  </a:lnTo>
                  <a:cubicBezTo>
                    <a:pt x="274002" y="0"/>
                    <a:pt x="0" y="274002"/>
                    <a:pt x="0" y="612000"/>
                  </a:cubicBezTo>
                  <a:close/>
                </a:path>
              </a:pathLst>
            </a:custGeom>
            <a:solidFill>
              <a:srgbClr val="5EC7F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N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6000649-8BA0-4F2E-1B8B-D90884C53BE8}"/>
                </a:ext>
              </a:extLst>
            </p:cNvPr>
            <p:cNvSpPr/>
            <p:nvPr/>
          </p:nvSpPr>
          <p:spPr>
            <a:xfrm rot="16200000" flipH="1">
              <a:off x="7212361" y="2070877"/>
              <a:ext cx="1156005" cy="1224000"/>
            </a:xfrm>
            <a:custGeom>
              <a:avLst/>
              <a:gdLst>
                <a:gd name="connsiteX0" fmla="*/ 0 w 1156005"/>
                <a:gd name="connsiteY0" fmla="*/ 612000 h 1224000"/>
                <a:gd name="connsiteX1" fmla="*/ 0 w 1156005"/>
                <a:gd name="connsiteY1" fmla="*/ 1224000 h 1224000"/>
                <a:gd name="connsiteX2" fmla="*/ 1156005 w 1156005"/>
                <a:gd name="connsiteY2" fmla="*/ 1224000 h 1224000"/>
                <a:gd name="connsiteX3" fmla="*/ 1156005 w 1156005"/>
                <a:gd name="connsiteY3" fmla="*/ 0 h 1224000"/>
                <a:gd name="connsiteX4" fmla="*/ 612000 w 1156005"/>
                <a:gd name="connsiteY4" fmla="*/ 0 h 1224000"/>
                <a:gd name="connsiteX5" fmla="*/ 0 w 1156005"/>
                <a:gd name="connsiteY5" fmla="*/ 612000 h 12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005" h="1224000">
                  <a:moveTo>
                    <a:pt x="0" y="612000"/>
                  </a:moveTo>
                  <a:lnTo>
                    <a:pt x="0" y="1224000"/>
                  </a:lnTo>
                  <a:lnTo>
                    <a:pt x="1156005" y="1224000"/>
                  </a:lnTo>
                  <a:lnTo>
                    <a:pt x="1156005" y="0"/>
                  </a:lnTo>
                  <a:lnTo>
                    <a:pt x="612000" y="0"/>
                  </a:lnTo>
                  <a:cubicBezTo>
                    <a:pt x="274002" y="0"/>
                    <a:pt x="0" y="274002"/>
                    <a:pt x="0" y="6120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</p:grpSp>
    </p:spTree>
    <p:extLst>
      <p:ext uri="{BB962C8B-B14F-4D97-AF65-F5344CB8AC3E}">
        <p14:creationId xmlns:p14="http://schemas.microsoft.com/office/powerpoint/2010/main" val="973813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2936</TotalTime>
  <Words>4</Words>
  <Application>Microsoft Macintosh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Baguet Script</vt:lpstr>
      <vt:lpstr>Cookie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Jerry Zhou</dc:creator>
  <cp:lastModifiedBy>Jerry Zhou</cp:lastModifiedBy>
  <cp:revision>7</cp:revision>
  <dcterms:created xsi:type="dcterms:W3CDTF">2025-09-19T03:45:16Z</dcterms:created>
  <dcterms:modified xsi:type="dcterms:W3CDTF">2025-10-05T01:20:56Z</dcterms:modified>
</cp:coreProperties>
</file>