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C7FE"/>
    <a:srgbClr val="3A4BC0"/>
    <a:srgbClr val="9C57CB"/>
    <a:srgbClr val="DE379F"/>
    <a:srgbClr val="F8BF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66"/>
    <p:restoredTop sz="94719"/>
  </p:normalViewPr>
  <p:slideViewPr>
    <p:cSldViewPr snapToGrid="0">
      <p:cViewPr>
        <p:scale>
          <a:sx n="130" d="100"/>
          <a:sy n="130" d="100"/>
        </p:scale>
        <p:origin x="-192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8B55E-30AA-9389-99DA-1AFC2C79F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DDCE80-6169-BAAD-31A7-D6405AE1A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1E832-0564-8350-D5F5-91622C4A8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0C4A3-87A7-E446-9182-09EE0C8F89BC}" type="datetimeFigureOut">
              <a:rPr lang="en-CN" smtClean="0"/>
              <a:t>2025/9/19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F734E-D7A1-4E76-80DA-3B9A1F1C9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6DBE3-EA52-B769-8CC2-CA3C13DF0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7F32D-0DF1-074F-B3FF-ABCA19E4A35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36183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D95AA-B531-209D-BD84-7326E5A53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6572C-DC6D-4BAD-C498-EE6D43E00E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84032-7FC8-148E-05B0-0EB713CF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0C4A3-87A7-E446-9182-09EE0C8F89BC}" type="datetimeFigureOut">
              <a:rPr lang="en-CN" smtClean="0"/>
              <a:t>2025/9/19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74C2E-62D4-AD92-EAD3-632D7577B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349A7-6D3D-6D79-CBDB-F19D43067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7F32D-0DF1-074F-B3FF-ABCA19E4A35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0010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B7AA88-C343-C238-9610-33F256D177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DF24A4-C37F-4599-3C30-9FDC46E22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08384-77ED-E57E-5D7C-D4FDD3BDB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0C4A3-87A7-E446-9182-09EE0C8F89BC}" type="datetimeFigureOut">
              <a:rPr lang="en-CN" smtClean="0"/>
              <a:t>2025/9/19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CEAC1-446D-F9D1-51C5-33D2CBE96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43819-6C57-ECA3-94AA-C4F4DDC04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7F32D-0DF1-074F-B3FF-ABCA19E4A35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05764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2C4B3-0E16-8CAA-E2FC-9904D24C1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165D5-1DEC-7F5D-E59C-D15B72800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9C27D-CD5C-455E-0ACF-7F62B42EA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0C4A3-87A7-E446-9182-09EE0C8F89BC}" type="datetimeFigureOut">
              <a:rPr lang="en-CN" smtClean="0"/>
              <a:t>2025/9/19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E6274-833E-92D5-4EA9-6EC777E02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F0A1C-9408-B384-E286-71A5D4043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7F32D-0DF1-074F-B3FF-ABCA19E4A35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3452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0616C-31FC-85DB-5BFD-D2DA53CD1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E2A7C-3812-D9F0-8A74-B63E2FE40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6B844-F9F9-54B8-1507-B6837BA48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0C4A3-87A7-E446-9182-09EE0C8F89BC}" type="datetimeFigureOut">
              <a:rPr lang="en-CN" smtClean="0"/>
              <a:t>2025/9/19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7695E-9512-9E80-E836-D752A060C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FCC22-B5BB-8BE1-A1CC-AE87FE2DC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7F32D-0DF1-074F-B3FF-ABCA19E4A35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67381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CE59A-FE47-D446-E63A-B464D3BCF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8955D-78B9-9676-B21E-6FC42DC4CD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DA99EB-47C6-54FD-18D6-34459D75C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819374-A512-1517-ADE9-10BABACCA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0C4A3-87A7-E446-9182-09EE0C8F89BC}" type="datetimeFigureOut">
              <a:rPr lang="en-CN" smtClean="0"/>
              <a:t>2025/9/19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6CEE6-9EBC-86A6-5B14-73FBB7907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B6435-8195-3FEC-9FE0-3AB962277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7F32D-0DF1-074F-B3FF-ABCA19E4A35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09213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5D683-E349-6A24-2B83-2E21A0177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FFDC66-CEEA-FA9B-76BB-DB45450E74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6C8AF8-23D5-CD76-A9A5-B1FF2C0B8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672E0-D52C-E3A6-4277-8F80CDF44B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D1FAA3-9933-A89D-01DB-92D1FEFB55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3CC514-AFA7-3FDE-1222-5632C222B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0C4A3-87A7-E446-9182-09EE0C8F89BC}" type="datetimeFigureOut">
              <a:rPr lang="en-CN" smtClean="0"/>
              <a:t>2025/9/19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77F7B4-E31A-0E93-F060-60D377300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D961AB-9229-B7DA-8E8C-9FD2D40F1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7F32D-0DF1-074F-B3FF-ABCA19E4A35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89746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4464E-2E84-48DE-32CF-FF65E5DF8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BC763D-7481-D9C0-9B1C-E63760076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0C4A3-87A7-E446-9182-09EE0C8F89BC}" type="datetimeFigureOut">
              <a:rPr lang="en-CN" smtClean="0"/>
              <a:t>2025/9/19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95CD98-743E-BB35-E35D-976E6F8A8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AFA84-94B0-7389-4E64-15F142D54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7F32D-0DF1-074F-B3FF-ABCA19E4A35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30696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400948-FD9A-EA47-B561-21AC447A9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0C4A3-87A7-E446-9182-09EE0C8F89BC}" type="datetimeFigureOut">
              <a:rPr lang="en-CN" smtClean="0"/>
              <a:t>2025/9/19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9B4386-0B55-BC07-7D5E-3EC877DF0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E0F23-6B91-2202-9064-BA25189FD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7F32D-0DF1-074F-B3FF-ABCA19E4A35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53744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40A0B-8484-D25A-BF27-C601A4CA2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3D418-F4F6-953D-ECD4-636506895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E9C840-A646-3CC8-B433-5F7ABCBF1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610BD2-FF7E-8F33-8C2E-6045B507D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0C4A3-87A7-E446-9182-09EE0C8F89BC}" type="datetimeFigureOut">
              <a:rPr lang="en-CN" smtClean="0"/>
              <a:t>2025/9/19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62976-9132-8A6E-5893-7FD2D845C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65A10-EB12-DFF8-B22B-9BB6B069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7F32D-0DF1-074F-B3FF-ABCA19E4A35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80638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6E86C-043F-E475-BF53-EFD8A9566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8F33BB-A31A-672E-E8F9-03BC8822E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2869AB-7A67-0832-12B3-33DA4DD26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1A6E8-7B80-6319-DA9D-B0C128FD6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0C4A3-87A7-E446-9182-09EE0C8F89BC}" type="datetimeFigureOut">
              <a:rPr lang="en-CN" smtClean="0"/>
              <a:t>2025/9/19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F6B06-EB4F-1780-96F2-96DF8CE9D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0A5CF-EE00-5092-68A1-06918B891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7F32D-0DF1-074F-B3FF-ABCA19E4A35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64007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8B40A4-53AF-5BED-691F-B976444E3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A343FC-23C0-69EC-0C57-4EC6D8609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B3D2F-0D36-3F13-8777-4B0F677BFD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E0C4A3-87A7-E446-9182-09EE0C8F89BC}" type="datetimeFigureOut">
              <a:rPr lang="en-CN" smtClean="0"/>
              <a:t>2025/9/19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62FDC-6A81-4873-0818-28EE29134F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ED743D-C74E-67F0-A881-41D08A75C8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57F32D-0DF1-074F-B3FF-ABCA19E4A35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329139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DA5D35E-530C-A3F3-B7A4-0B25342DC9CF}"/>
              </a:ext>
            </a:extLst>
          </p:cNvPr>
          <p:cNvGrpSpPr/>
          <p:nvPr/>
        </p:nvGrpSpPr>
        <p:grpSpPr>
          <a:xfrm>
            <a:off x="4248587" y="1073040"/>
            <a:ext cx="4179994" cy="4895996"/>
            <a:chOff x="3351440" y="624467"/>
            <a:chExt cx="4179994" cy="4895996"/>
          </a:xfrm>
        </p:grpSpPr>
        <p:sp>
          <p:nvSpPr>
            <p:cNvPr id="4" name="Round Diagonal Corner Rectangle 3">
              <a:extLst>
                <a:ext uri="{FF2B5EF4-FFF2-40B4-BE49-F238E27FC236}">
                  <a16:creationId xmlns:a16="http://schemas.microsoft.com/office/drawing/2014/main" id="{7B1C1827-B727-35E5-CCD3-C0A393A034CB}"/>
                </a:ext>
              </a:extLst>
            </p:cNvPr>
            <p:cNvSpPr/>
            <p:nvPr/>
          </p:nvSpPr>
          <p:spPr>
            <a:xfrm>
              <a:off x="4579434" y="624467"/>
              <a:ext cx="2952000" cy="12240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rgbClr val="DE379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/>
            </a:p>
          </p:txBody>
        </p:sp>
        <p:sp>
          <p:nvSpPr>
            <p:cNvPr id="5" name="Round Diagonal Corner Rectangle 4">
              <a:extLst>
                <a:ext uri="{FF2B5EF4-FFF2-40B4-BE49-F238E27FC236}">
                  <a16:creationId xmlns:a16="http://schemas.microsoft.com/office/drawing/2014/main" id="{58A79552-1BEB-8331-E791-DC1696078F13}"/>
                </a:ext>
              </a:extLst>
            </p:cNvPr>
            <p:cNvSpPr/>
            <p:nvPr/>
          </p:nvSpPr>
          <p:spPr>
            <a:xfrm rot="16200000" flipH="1">
              <a:off x="2127442" y="3072465"/>
              <a:ext cx="3671996" cy="12240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rgbClr val="9C57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637B8E87-8BF5-3D0F-E969-10154CD81CAB}"/>
                </a:ext>
              </a:extLst>
            </p:cNvPr>
            <p:cNvSpPr/>
            <p:nvPr/>
          </p:nvSpPr>
          <p:spPr>
            <a:xfrm>
              <a:off x="4572915" y="3072464"/>
              <a:ext cx="1584000" cy="1224000"/>
            </a:xfrm>
            <a:custGeom>
              <a:avLst/>
              <a:gdLst>
                <a:gd name="connsiteX0" fmla="*/ 0 w 1584000"/>
                <a:gd name="connsiteY0" fmla="*/ 0 h 1224000"/>
                <a:gd name="connsiteX1" fmla="*/ 1584000 w 1584000"/>
                <a:gd name="connsiteY1" fmla="*/ 0 h 1224000"/>
                <a:gd name="connsiteX2" fmla="*/ 1584000 w 1584000"/>
                <a:gd name="connsiteY2" fmla="*/ 612000 h 1224000"/>
                <a:gd name="connsiteX3" fmla="*/ 972000 w 1584000"/>
                <a:gd name="connsiteY3" fmla="*/ 1224000 h 1224000"/>
                <a:gd name="connsiteX4" fmla="*/ 0 w 1584000"/>
                <a:gd name="connsiteY4" fmla="*/ 1224000 h 12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4000" h="1224000">
                  <a:moveTo>
                    <a:pt x="0" y="0"/>
                  </a:moveTo>
                  <a:lnTo>
                    <a:pt x="1584000" y="0"/>
                  </a:lnTo>
                  <a:lnTo>
                    <a:pt x="1584000" y="612000"/>
                  </a:lnTo>
                  <a:cubicBezTo>
                    <a:pt x="1584000" y="949998"/>
                    <a:pt x="1309998" y="1224000"/>
                    <a:pt x="972000" y="1224000"/>
                  </a:cubicBezTo>
                  <a:lnTo>
                    <a:pt x="0" y="1224000"/>
                  </a:lnTo>
                  <a:close/>
                </a:path>
              </a:pathLst>
            </a:custGeom>
            <a:solidFill>
              <a:srgbClr val="5EC7F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2434AF8-27DD-3955-0D2D-1DA9CE4E77CA}"/>
                </a:ext>
              </a:extLst>
            </p:cNvPr>
            <p:cNvSpPr/>
            <p:nvPr/>
          </p:nvSpPr>
          <p:spPr>
            <a:xfrm>
              <a:off x="3351440" y="3072465"/>
              <a:ext cx="1224000" cy="1224000"/>
            </a:xfrm>
            <a:prstGeom prst="rect">
              <a:avLst/>
            </a:prstGeom>
            <a:solidFill>
              <a:srgbClr val="3A4B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AD262E19-B360-1C8F-84BC-A50F73FD781D}"/>
                </a:ext>
              </a:extLst>
            </p:cNvPr>
            <p:cNvSpPr/>
            <p:nvPr/>
          </p:nvSpPr>
          <p:spPr>
            <a:xfrm rot="16200000" flipH="1">
              <a:off x="2127442" y="3072465"/>
              <a:ext cx="3671996" cy="1224000"/>
            </a:xfrm>
            <a:custGeom>
              <a:avLst/>
              <a:gdLst>
                <a:gd name="connsiteX0" fmla="*/ 0 w 3671996"/>
                <a:gd name="connsiteY0" fmla="*/ 1223999 h 1224000"/>
                <a:gd name="connsiteX1" fmla="*/ 0 w 3671996"/>
                <a:gd name="connsiteY1" fmla="*/ 1224000 h 1224000"/>
                <a:gd name="connsiteX2" fmla="*/ 3059996 w 3671996"/>
                <a:gd name="connsiteY2" fmla="*/ 1224000 h 1224000"/>
                <a:gd name="connsiteX3" fmla="*/ 3671996 w 3671996"/>
                <a:gd name="connsiteY3" fmla="*/ 612000 h 1224000"/>
                <a:gd name="connsiteX4" fmla="*/ 3671996 w 3671996"/>
                <a:gd name="connsiteY4" fmla="*/ 0 h 1224000"/>
                <a:gd name="connsiteX5" fmla="*/ 2448000 w 3671996"/>
                <a:gd name="connsiteY5" fmla="*/ 0 h 1224000"/>
                <a:gd name="connsiteX6" fmla="*/ 2448000 w 3671996"/>
                <a:gd name="connsiteY6" fmla="*/ 1223999 h 12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71996" h="1224000">
                  <a:moveTo>
                    <a:pt x="0" y="1223999"/>
                  </a:moveTo>
                  <a:lnTo>
                    <a:pt x="0" y="1224000"/>
                  </a:lnTo>
                  <a:lnTo>
                    <a:pt x="3059996" y="1224000"/>
                  </a:lnTo>
                  <a:cubicBezTo>
                    <a:pt x="3397994" y="1224000"/>
                    <a:pt x="3671996" y="949998"/>
                    <a:pt x="3671996" y="612000"/>
                  </a:cubicBezTo>
                  <a:lnTo>
                    <a:pt x="3671996" y="0"/>
                  </a:lnTo>
                  <a:lnTo>
                    <a:pt x="2448000" y="0"/>
                  </a:lnTo>
                  <a:lnTo>
                    <a:pt x="2448000" y="1223999"/>
                  </a:lnTo>
                  <a:close/>
                </a:path>
              </a:pathLst>
            </a:custGeom>
            <a:solidFill>
              <a:srgbClr val="F8BF4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N"/>
            </a:p>
          </p:txBody>
        </p:sp>
      </p:grpSp>
    </p:spTree>
    <p:extLst>
      <p:ext uri="{BB962C8B-B14F-4D97-AF65-F5344CB8AC3E}">
        <p14:creationId xmlns:p14="http://schemas.microsoft.com/office/powerpoint/2010/main" val="1438500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210FAD-48D0-8901-1D0D-0BD0D4C02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 Diagonal Corner Rectangle 3">
            <a:extLst>
              <a:ext uri="{FF2B5EF4-FFF2-40B4-BE49-F238E27FC236}">
                <a16:creationId xmlns:a16="http://schemas.microsoft.com/office/drawing/2014/main" id="{41A37936-10E7-40E5-1FF8-BA02BD73871B}"/>
              </a:ext>
            </a:extLst>
          </p:cNvPr>
          <p:cNvSpPr/>
          <p:nvPr/>
        </p:nvSpPr>
        <p:spPr>
          <a:xfrm>
            <a:off x="9150719" y="1091352"/>
            <a:ext cx="2952000" cy="1224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DE37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07D9859B-3240-E248-3E0C-2DC857E208AE}"/>
              </a:ext>
            </a:extLst>
          </p:cNvPr>
          <p:cNvSpPr/>
          <p:nvPr/>
        </p:nvSpPr>
        <p:spPr>
          <a:xfrm>
            <a:off x="1707267" y="3639791"/>
            <a:ext cx="2808000" cy="1224000"/>
          </a:xfrm>
          <a:custGeom>
            <a:avLst/>
            <a:gdLst>
              <a:gd name="connsiteX0" fmla="*/ 0 w 2808000"/>
              <a:gd name="connsiteY0" fmla="*/ 0 h 1224000"/>
              <a:gd name="connsiteX1" fmla="*/ 1224000 w 2808000"/>
              <a:gd name="connsiteY1" fmla="*/ 0 h 1224000"/>
              <a:gd name="connsiteX2" fmla="*/ 2808000 w 2808000"/>
              <a:gd name="connsiteY2" fmla="*/ 0 h 1224000"/>
              <a:gd name="connsiteX3" fmla="*/ 2808000 w 2808000"/>
              <a:gd name="connsiteY3" fmla="*/ 612000 h 1224000"/>
              <a:gd name="connsiteX4" fmla="*/ 2196000 w 2808000"/>
              <a:gd name="connsiteY4" fmla="*/ 1224000 h 1224000"/>
              <a:gd name="connsiteX5" fmla="*/ 1224000 w 2808000"/>
              <a:gd name="connsiteY5" fmla="*/ 1224000 h 1224000"/>
              <a:gd name="connsiteX6" fmla="*/ 0 w 2808000"/>
              <a:gd name="connsiteY6" fmla="*/ 122400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08000" h="1224000">
                <a:moveTo>
                  <a:pt x="0" y="0"/>
                </a:moveTo>
                <a:lnTo>
                  <a:pt x="1224000" y="0"/>
                </a:lnTo>
                <a:lnTo>
                  <a:pt x="2808000" y="0"/>
                </a:lnTo>
                <a:lnTo>
                  <a:pt x="2808000" y="612000"/>
                </a:lnTo>
                <a:cubicBezTo>
                  <a:pt x="2808000" y="949998"/>
                  <a:pt x="2533998" y="1224000"/>
                  <a:pt x="2196000" y="1224000"/>
                </a:cubicBezTo>
                <a:lnTo>
                  <a:pt x="1224000" y="1224000"/>
                </a:lnTo>
                <a:lnTo>
                  <a:pt x="0" y="1224000"/>
                </a:lnTo>
                <a:close/>
              </a:path>
            </a:pathLst>
          </a:custGeom>
          <a:solidFill>
            <a:srgbClr val="5EC7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N" dirty="0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D14B6095-211A-57A4-1591-BACCFE40674E}"/>
              </a:ext>
            </a:extLst>
          </p:cNvPr>
          <p:cNvSpPr/>
          <p:nvPr/>
        </p:nvSpPr>
        <p:spPr>
          <a:xfrm rot="16200000" flipH="1">
            <a:off x="6402081" y="3820296"/>
            <a:ext cx="3671996" cy="1224000"/>
          </a:xfrm>
          <a:custGeom>
            <a:avLst/>
            <a:gdLst>
              <a:gd name="connsiteX0" fmla="*/ 0 w 3671996"/>
              <a:gd name="connsiteY0" fmla="*/ 1223999 h 1224000"/>
              <a:gd name="connsiteX1" fmla="*/ 0 w 3671996"/>
              <a:gd name="connsiteY1" fmla="*/ 1224000 h 1224000"/>
              <a:gd name="connsiteX2" fmla="*/ 3059996 w 3671996"/>
              <a:gd name="connsiteY2" fmla="*/ 1224000 h 1224000"/>
              <a:gd name="connsiteX3" fmla="*/ 3671996 w 3671996"/>
              <a:gd name="connsiteY3" fmla="*/ 612000 h 1224000"/>
              <a:gd name="connsiteX4" fmla="*/ 3671996 w 3671996"/>
              <a:gd name="connsiteY4" fmla="*/ 0 h 1224000"/>
              <a:gd name="connsiteX5" fmla="*/ 2448000 w 3671996"/>
              <a:gd name="connsiteY5" fmla="*/ 0 h 1224000"/>
              <a:gd name="connsiteX6" fmla="*/ 2448000 w 3671996"/>
              <a:gd name="connsiteY6" fmla="*/ 1223999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71996" h="1224000">
                <a:moveTo>
                  <a:pt x="0" y="1223999"/>
                </a:moveTo>
                <a:lnTo>
                  <a:pt x="0" y="1224000"/>
                </a:lnTo>
                <a:lnTo>
                  <a:pt x="3059996" y="1224000"/>
                </a:lnTo>
                <a:cubicBezTo>
                  <a:pt x="3397994" y="1224000"/>
                  <a:pt x="3671996" y="949998"/>
                  <a:pt x="3671996" y="612000"/>
                </a:cubicBezTo>
                <a:lnTo>
                  <a:pt x="3671996" y="0"/>
                </a:lnTo>
                <a:lnTo>
                  <a:pt x="2448000" y="0"/>
                </a:lnTo>
                <a:lnTo>
                  <a:pt x="2448000" y="1223999"/>
                </a:lnTo>
                <a:close/>
              </a:path>
            </a:pathLst>
          </a:custGeom>
          <a:solidFill>
            <a:srgbClr val="F8BF4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N"/>
          </a:p>
        </p:txBody>
      </p:sp>
      <p:sp>
        <p:nvSpPr>
          <p:cNvPr id="2" name="Round Diagonal Corner Rectangle 1">
            <a:extLst>
              <a:ext uri="{FF2B5EF4-FFF2-40B4-BE49-F238E27FC236}">
                <a16:creationId xmlns:a16="http://schemas.microsoft.com/office/drawing/2014/main" id="{3BA0F966-08B5-2CC2-CC27-9233B6AE1034}"/>
              </a:ext>
            </a:extLst>
          </p:cNvPr>
          <p:cNvSpPr/>
          <p:nvPr/>
        </p:nvSpPr>
        <p:spPr>
          <a:xfrm>
            <a:off x="9150719" y="3820296"/>
            <a:ext cx="2952000" cy="1224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DE379F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54156F-4C32-C198-76B6-17600692BC46}"/>
              </a:ext>
            </a:extLst>
          </p:cNvPr>
          <p:cNvSpPr/>
          <p:nvPr/>
        </p:nvSpPr>
        <p:spPr>
          <a:xfrm>
            <a:off x="8976500" y="2817000"/>
            <a:ext cx="1224000" cy="1224000"/>
          </a:xfrm>
          <a:prstGeom prst="rect">
            <a:avLst/>
          </a:prstGeom>
          <a:solidFill>
            <a:srgbClr val="3A4B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" name="Round Diagonal Corner Rectangle 4">
            <a:extLst>
              <a:ext uri="{FF2B5EF4-FFF2-40B4-BE49-F238E27FC236}">
                <a16:creationId xmlns:a16="http://schemas.microsoft.com/office/drawing/2014/main" id="{0A25CFD0-5E67-74CF-8D7D-3862414AA772}"/>
              </a:ext>
            </a:extLst>
          </p:cNvPr>
          <p:cNvSpPr/>
          <p:nvPr/>
        </p:nvSpPr>
        <p:spPr>
          <a:xfrm rot="16200000" flipH="1">
            <a:off x="483270" y="3639791"/>
            <a:ext cx="3671996" cy="1224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9C57CB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7" name="Round Diagonal Corner Rectangle 6">
            <a:extLst>
              <a:ext uri="{FF2B5EF4-FFF2-40B4-BE49-F238E27FC236}">
                <a16:creationId xmlns:a16="http://schemas.microsoft.com/office/drawing/2014/main" id="{9382845F-FB44-8653-7D43-4866C2C75EA3}"/>
              </a:ext>
            </a:extLst>
          </p:cNvPr>
          <p:cNvSpPr/>
          <p:nvPr/>
        </p:nvSpPr>
        <p:spPr>
          <a:xfrm>
            <a:off x="2931268" y="1191794"/>
            <a:ext cx="1964349" cy="1224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175144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BA0687-E76E-F83A-DAB7-AAEF62F43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5F71740C-03BA-F95A-75CC-742EC77A6D53}"/>
              </a:ext>
            </a:extLst>
          </p:cNvPr>
          <p:cNvGrpSpPr/>
          <p:nvPr/>
        </p:nvGrpSpPr>
        <p:grpSpPr>
          <a:xfrm>
            <a:off x="4248587" y="1073040"/>
            <a:ext cx="2811994" cy="4895996"/>
            <a:chOff x="3351440" y="624467"/>
            <a:chExt cx="2811994" cy="4895996"/>
          </a:xfrm>
        </p:grpSpPr>
        <p:sp>
          <p:nvSpPr>
            <p:cNvPr id="4" name="Round Diagonal Corner Rectangle 3">
              <a:extLst>
                <a:ext uri="{FF2B5EF4-FFF2-40B4-BE49-F238E27FC236}">
                  <a16:creationId xmlns:a16="http://schemas.microsoft.com/office/drawing/2014/main" id="{33FF971D-40FD-EAE9-6DF3-941BF17E4256}"/>
                </a:ext>
              </a:extLst>
            </p:cNvPr>
            <p:cNvSpPr/>
            <p:nvPr/>
          </p:nvSpPr>
          <p:spPr>
            <a:xfrm>
              <a:off x="4579434" y="624467"/>
              <a:ext cx="1584000" cy="12240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rgbClr val="DE379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/>
            </a:p>
          </p:txBody>
        </p:sp>
        <p:sp>
          <p:nvSpPr>
            <p:cNvPr id="5" name="Round Diagonal Corner Rectangle 4">
              <a:extLst>
                <a:ext uri="{FF2B5EF4-FFF2-40B4-BE49-F238E27FC236}">
                  <a16:creationId xmlns:a16="http://schemas.microsoft.com/office/drawing/2014/main" id="{AAACD282-6852-1C55-0071-371B26A46588}"/>
                </a:ext>
              </a:extLst>
            </p:cNvPr>
            <p:cNvSpPr/>
            <p:nvPr/>
          </p:nvSpPr>
          <p:spPr>
            <a:xfrm rot="16200000" flipH="1">
              <a:off x="2127442" y="3072465"/>
              <a:ext cx="3671996" cy="12240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rgbClr val="9C57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D9B074FA-884A-22AD-E486-0120AB89A4AE}"/>
                </a:ext>
              </a:extLst>
            </p:cNvPr>
            <p:cNvSpPr/>
            <p:nvPr/>
          </p:nvSpPr>
          <p:spPr>
            <a:xfrm>
              <a:off x="4572915" y="3072464"/>
              <a:ext cx="1584000" cy="1224000"/>
            </a:xfrm>
            <a:custGeom>
              <a:avLst/>
              <a:gdLst>
                <a:gd name="connsiteX0" fmla="*/ 0 w 1584000"/>
                <a:gd name="connsiteY0" fmla="*/ 0 h 1224000"/>
                <a:gd name="connsiteX1" fmla="*/ 1584000 w 1584000"/>
                <a:gd name="connsiteY1" fmla="*/ 0 h 1224000"/>
                <a:gd name="connsiteX2" fmla="*/ 1584000 w 1584000"/>
                <a:gd name="connsiteY2" fmla="*/ 612000 h 1224000"/>
                <a:gd name="connsiteX3" fmla="*/ 972000 w 1584000"/>
                <a:gd name="connsiteY3" fmla="*/ 1224000 h 1224000"/>
                <a:gd name="connsiteX4" fmla="*/ 0 w 1584000"/>
                <a:gd name="connsiteY4" fmla="*/ 1224000 h 12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4000" h="1224000">
                  <a:moveTo>
                    <a:pt x="0" y="0"/>
                  </a:moveTo>
                  <a:lnTo>
                    <a:pt x="1584000" y="0"/>
                  </a:lnTo>
                  <a:lnTo>
                    <a:pt x="1584000" y="612000"/>
                  </a:lnTo>
                  <a:cubicBezTo>
                    <a:pt x="1584000" y="949998"/>
                    <a:pt x="1309998" y="1224000"/>
                    <a:pt x="972000" y="1224000"/>
                  </a:cubicBezTo>
                  <a:lnTo>
                    <a:pt x="0" y="1224000"/>
                  </a:lnTo>
                  <a:close/>
                </a:path>
              </a:pathLst>
            </a:custGeom>
            <a:solidFill>
              <a:srgbClr val="5EC7F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53594DB-33A7-2C96-4ABA-65A811229D31}"/>
                </a:ext>
              </a:extLst>
            </p:cNvPr>
            <p:cNvSpPr/>
            <p:nvPr/>
          </p:nvSpPr>
          <p:spPr>
            <a:xfrm>
              <a:off x="3351440" y="3072465"/>
              <a:ext cx="1224000" cy="1224000"/>
            </a:xfrm>
            <a:prstGeom prst="rect">
              <a:avLst/>
            </a:prstGeom>
            <a:solidFill>
              <a:srgbClr val="3A4B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5715E710-E973-CB5F-A1CF-5C681869988A}"/>
                </a:ext>
              </a:extLst>
            </p:cNvPr>
            <p:cNvSpPr/>
            <p:nvPr/>
          </p:nvSpPr>
          <p:spPr>
            <a:xfrm rot="16200000" flipH="1">
              <a:off x="2127442" y="3072465"/>
              <a:ext cx="3671996" cy="1224000"/>
            </a:xfrm>
            <a:custGeom>
              <a:avLst/>
              <a:gdLst>
                <a:gd name="connsiteX0" fmla="*/ 0 w 3671996"/>
                <a:gd name="connsiteY0" fmla="*/ 1223999 h 1224000"/>
                <a:gd name="connsiteX1" fmla="*/ 0 w 3671996"/>
                <a:gd name="connsiteY1" fmla="*/ 1224000 h 1224000"/>
                <a:gd name="connsiteX2" fmla="*/ 3059996 w 3671996"/>
                <a:gd name="connsiteY2" fmla="*/ 1224000 h 1224000"/>
                <a:gd name="connsiteX3" fmla="*/ 3671996 w 3671996"/>
                <a:gd name="connsiteY3" fmla="*/ 612000 h 1224000"/>
                <a:gd name="connsiteX4" fmla="*/ 3671996 w 3671996"/>
                <a:gd name="connsiteY4" fmla="*/ 0 h 1224000"/>
                <a:gd name="connsiteX5" fmla="*/ 2448000 w 3671996"/>
                <a:gd name="connsiteY5" fmla="*/ 0 h 1224000"/>
                <a:gd name="connsiteX6" fmla="*/ 2448000 w 3671996"/>
                <a:gd name="connsiteY6" fmla="*/ 1223999 h 12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71996" h="1224000">
                  <a:moveTo>
                    <a:pt x="0" y="1223999"/>
                  </a:moveTo>
                  <a:lnTo>
                    <a:pt x="0" y="1224000"/>
                  </a:lnTo>
                  <a:lnTo>
                    <a:pt x="3059996" y="1224000"/>
                  </a:lnTo>
                  <a:cubicBezTo>
                    <a:pt x="3397994" y="1224000"/>
                    <a:pt x="3671996" y="949998"/>
                    <a:pt x="3671996" y="612000"/>
                  </a:cubicBezTo>
                  <a:lnTo>
                    <a:pt x="3671996" y="0"/>
                  </a:lnTo>
                  <a:lnTo>
                    <a:pt x="2448000" y="0"/>
                  </a:lnTo>
                  <a:lnTo>
                    <a:pt x="2448000" y="1223999"/>
                  </a:lnTo>
                  <a:close/>
                </a:path>
              </a:pathLst>
            </a:custGeom>
            <a:solidFill>
              <a:srgbClr val="F8BF4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N"/>
            </a:p>
          </p:txBody>
        </p:sp>
      </p:grpSp>
    </p:spTree>
    <p:extLst>
      <p:ext uri="{BB962C8B-B14F-4D97-AF65-F5344CB8AC3E}">
        <p14:creationId xmlns:p14="http://schemas.microsoft.com/office/powerpoint/2010/main" val="4163476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65BB6E-E2E8-B546-D52F-26F1F2A76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7D44C0E2-7DE4-3AC8-2B09-786D8ED6495B}"/>
              </a:ext>
            </a:extLst>
          </p:cNvPr>
          <p:cNvGrpSpPr/>
          <p:nvPr/>
        </p:nvGrpSpPr>
        <p:grpSpPr>
          <a:xfrm>
            <a:off x="4248587" y="1073040"/>
            <a:ext cx="4179994" cy="4895996"/>
            <a:chOff x="3351440" y="624467"/>
            <a:chExt cx="4179994" cy="4895996"/>
          </a:xfrm>
        </p:grpSpPr>
        <p:sp>
          <p:nvSpPr>
            <p:cNvPr id="4" name="Round Diagonal Corner Rectangle 3">
              <a:extLst>
                <a:ext uri="{FF2B5EF4-FFF2-40B4-BE49-F238E27FC236}">
                  <a16:creationId xmlns:a16="http://schemas.microsoft.com/office/drawing/2014/main" id="{C6145B5B-46E9-10D3-32BA-40FE89F2FE4D}"/>
                </a:ext>
              </a:extLst>
            </p:cNvPr>
            <p:cNvSpPr/>
            <p:nvPr/>
          </p:nvSpPr>
          <p:spPr>
            <a:xfrm>
              <a:off x="4579434" y="624467"/>
              <a:ext cx="2952000" cy="12240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/>
            </a:p>
          </p:txBody>
        </p:sp>
        <p:sp>
          <p:nvSpPr>
            <p:cNvPr id="5" name="Round Diagonal Corner Rectangle 4">
              <a:extLst>
                <a:ext uri="{FF2B5EF4-FFF2-40B4-BE49-F238E27FC236}">
                  <a16:creationId xmlns:a16="http://schemas.microsoft.com/office/drawing/2014/main" id="{0F229654-F72F-457A-3258-1DAC25793600}"/>
                </a:ext>
              </a:extLst>
            </p:cNvPr>
            <p:cNvSpPr/>
            <p:nvPr/>
          </p:nvSpPr>
          <p:spPr>
            <a:xfrm rot="16200000" flipH="1">
              <a:off x="2127442" y="3072465"/>
              <a:ext cx="3671996" cy="12240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rgbClr val="9C57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8D053FE1-7C68-5E88-1EC5-E45C1071F40B}"/>
                </a:ext>
              </a:extLst>
            </p:cNvPr>
            <p:cNvSpPr/>
            <p:nvPr/>
          </p:nvSpPr>
          <p:spPr>
            <a:xfrm>
              <a:off x="4572915" y="3072464"/>
              <a:ext cx="1584000" cy="1224000"/>
            </a:xfrm>
            <a:custGeom>
              <a:avLst/>
              <a:gdLst>
                <a:gd name="connsiteX0" fmla="*/ 0 w 1584000"/>
                <a:gd name="connsiteY0" fmla="*/ 0 h 1224000"/>
                <a:gd name="connsiteX1" fmla="*/ 1584000 w 1584000"/>
                <a:gd name="connsiteY1" fmla="*/ 0 h 1224000"/>
                <a:gd name="connsiteX2" fmla="*/ 1584000 w 1584000"/>
                <a:gd name="connsiteY2" fmla="*/ 612000 h 1224000"/>
                <a:gd name="connsiteX3" fmla="*/ 972000 w 1584000"/>
                <a:gd name="connsiteY3" fmla="*/ 1224000 h 1224000"/>
                <a:gd name="connsiteX4" fmla="*/ 0 w 1584000"/>
                <a:gd name="connsiteY4" fmla="*/ 1224000 h 12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4000" h="1224000">
                  <a:moveTo>
                    <a:pt x="0" y="0"/>
                  </a:moveTo>
                  <a:lnTo>
                    <a:pt x="1584000" y="0"/>
                  </a:lnTo>
                  <a:lnTo>
                    <a:pt x="1584000" y="612000"/>
                  </a:lnTo>
                  <a:cubicBezTo>
                    <a:pt x="1584000" y="949998"/>
                    <a:pt x="1309998" y="1224000"/>
                    <a:pt x="972000" y="1224000"/>
                  </a:cubicBezTo>
                  <a:lnTo>
                    <a:pt x="0" y="1224000"/>
                  </a:lnTo>
                  <a:close/>
                </a:path>
              </a:pathLst>
            </a:custGeom>
            <a:solidFill>
              <a:srgbClr val="5EC7F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93A91CC-0D7E-B9BA-E6E2-8408265A4234}"/>
                </a:ext>
              </a:extLst>
            </p:cNvPr>
            <p:cNvSpPr/>
            <p:nvPr/>
          </p:nvSpPr>
          <p:spPr>
            <a:xfrm>
              <a:off x="3351440" y="3072465"/>
              <a:ext cx="1224000" cy="1224000"/>
            </a:xfrm>
            <a:prstGeom prst="rect">
              <a:avLst/>
            </a:prstGeom>
            <a:solidFill>
              <a:srgbClr val="3A4B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288ABA8D-4291-87D1-5050-F6AAF9711A47}"/>
                </a:ext>
              </a:extLst>
            </p:cNvPr>
            <p:cNvSpPr/>
            <p:nvPr/>
          </p:nvSpPr>
          <p:spPr>
            <a:xfrm rot="16200000" flipH="1">
              <a:off x="2127442" y="3072465"/>
              <a:ext cx="3671996" cy="1224000"/>
            </a:xfrm>
            <a:custGeom>
              <a:avLst/>
              <a:gdLst>
                <a:gd name="connsiteX0" fmla="*/ 0 w 3671996"/>
                <a:gd name="connsiteY0" fmla="*/ 1223999 h 1224000"/>
                <a:gd name="connsiteX1" fmla="*/ 0 w 3671996"/>
                <a:gd name="connsiteY1" fmla="*/ 1224000 h 1224000"/>
                <a:gd name="connsiteX2" fmla="*/ 3059996 w 3671996"/>
                <a:gd name="connsiteY2" fmla="*/ 1224000 h 1224000"/>
                <a:gd name="connsiteX3" fmla="*/ 3671996 w 3671996"/>
                <a:gd name="connsiteY3" fmla="*/ 612000 h 1224000"/>
                <a:gd name="connsiteX4" fmla="*/ 3671996 w 3671996"/>
                <a:gd name="connsiteY4" fmla="*/ 0 h 1224000"/>
                <a:gd name="connsiteX5" fmla="*/ 2448000 w 3671996"/>
                <a:gd name="connsiteY5" fmla="*/ 0 h 1224000"/>
                <a:gd name="connsiteX6" fmla="*/ 2448000 w 3671996"/>
                <a:gd name="connsiteY6" fmla="*/ 1223999 h 12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71996" h="1224000">
                  <a:moveTo>
                    <a:pt x="0" y="1223999"/>
                  </a:moveTo>
                  <a:lnTo>
                    <a:pt x="0" y="1224000"/>
                  </a:lnTo>
                  <a:lnTo>
                    <a:pt x="3059996" y="1224000"/>
                  </a:lnTo>
                  <a:cubicBezTo>
                    <a:pt x="3397994" y="1224000"/>
                    <a:pt x="3671996" y="949998"/>
                    <a:pt x="3671996" y="612000"/>
                  </a:cubicBezTo>
                  <a:lnTo>
                    <a:pt x="3671996" y="0"/>
                  </a:lnTo>
                  <a:lnTo>
                    <a:pt x="2448000" y="0"/>
                  </a:lnTo>
                  <a:lnTo>
                    <a:pt x="2448000" y="1223999"/>
                  </a:lnTo>
                  <a:close/>
                </a:path>
              </a:pathLst>
            </a:custGeom>
            <a:solidFill>
              <a:srgbClr val="F8BF4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N"/>
            </a:p>
          </p:txBody>
        </p:sp>
      </p:grpSp>
    </p:spTree>
    <p:extLst>
      <p:ext uri="{BB962C8B-B14F-4D97-AF65-F5344CB8AC3E}">
        <p14:creationId xmlns:p14="http://schemas.microsoft.com/office/powerpoint/2010/main" val="3035260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805414-E223-1B44-60D5-81FC83CF1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5B1B558F-2A47-FFDA-8A18-19DAD11D92C9}"/>
              </a:ext>
            </a:extLst>
          </p:cNvPr>
          <p:cNvGrpSpPr/>
          <p:nvPr/>
        </p:nvGrpSpPr>
        <p:grpSpPr>
          <a:xfrm>
            <a:off x="4248587" y="1073040"/>
            <a:ext cx="3192342" cy="4895996"/>
            <a:chOff x="3351440" y="624467"/>
            <a:chExt cx="3192342" cy="4895996"/>
          </a:xfrm>
        </p:grpSpPr>
        <p:sp>
          <p:nvSpPr>
            <p:cNvPr id="4" name="Round Diagonal Corner Rectangle 3">
              <a:extLst>
                <a:ext uri="{FF2B5EF4-FFF2-40B4-BE49-F238E27FC236}">
                  <a16:creationId xmlns:a16="http://schemas.microsoft.com/office/drawing/2014/main" id="{6974E6EE-9CCD-EC01-1516-AD7978F27855}"/>
                </a:ext>
              </a:extLst>
            </p:cNvPr>
            <p:cNvSpPr/>
            <p:nvPr/>
          </p:nvSpPr>
          <p:spPr>
            <a:xfrm>
              <a:off x="4579433" y="624467"/>
              <a:ext cx="1964349" cy="12240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/>
            </a:p>
          </p:txBody>
        </p:sp>
        <p:sp>
          <p:nvSpPr>
            <p:cNvPr id="5" name="Round Diagonal Corner Rectangle 4">
              <a:extLst>
                <a:ext uri="{FF2B5EF4-FFF2-40B4-BE49-F238E27FC236}">
                  <a16:creationId xmlns:a16="http://schemas.microsoft.com/office/drawing/2014/main" id="{1AB7D673-8123-87BD-9A8F-5D5DADA652AC}"/>
                </a:ext>
              </a:extLst>
            </p:cNvPr>
            <p:cNvSpPr/>
            <p:nvPr/>
          </p:nvSpPr>
          <p:spPr>
            <a:xfrm rot="16200000" flipH="1">
              <a:off x="2127442" y="3072465"/>
              <a:ext cx="3671996" cy="1224000"/>
            </a:xfrm>
            <a:prstGeom prst="round2DiagRect">
              <a:avLst>
                <a:gd name="adj1" fmla="val 50000"/>
                <a:gd name="adj2" fmla="val 0"/>
              </a:avLst>
            </a:prstGeom>
            <a:solidFill>
              <a:srgbClr val="F8BF4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A85632DC-A8CC-AFE8-439B-51090CADB3AA}"/>
                </a:ext>
              </a:extLst>
            </p:cNvPr>
            <p:cNvSpPr/>
            <p:nvPr/>
          </p:nvSpPr>
          <p:spPr>
            <a:xfrm>
              <a:off x="4572915" y="3072464"/>
              <a:ext cx="1584000" cy="1224000"/>
            </a:xfrm>
            <a:custGeom>
              <a:avLst/>
              <a:gdLst>
                <a:gd name="connsiteX0" fmla="*/ 0 w 1584000"/>
                <a:gd name="connsiteY0" fmla="*/ 0 h 1224000"/>
                <a:gd name="connsiteX1" fmla="*/ 1584000 w 1584000"/>
                <a:gd name="connsiteY1" fmla="*/ 0 h 1224000"/>
                <a:gd name="connsiteX2" fmla="*/ 1584000 w 1584000"/>
                <a:gd name="connsiteY2" fmla="*/ 612000 h 1224000"/>
                <a:gd name="connsiteX3" fmla="*/ 972000 w 1584000"/>
                <a:gd name="connsiteY3" fmla="*/ 1224000 h 1224000"/>
                <a:gd name="connsiteX4" fmla="*/ 0 w 1584000"/>
                <a:gd name="connsiteY4" fmla="*/ 1224000 h 12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4000" h="1224000">
                  <a:moveTo>
                    <a:pt x="0" y="0"/>
                  </a:moveTo>
                  <a:lnTo>
                    <a:pt x="1584000" y="0"/>
                  </a:lnTo>
                  <a:lnTo>
                    <a:pt x="1584000" y="612000"/>
                  </a:lnTo>
                  <a:cubicBezTo>
                    <a:pt x="1584000" y="949998"/>
                    <a:pt x="1309998" y="1224000"/>
                    <a:pt x="972000" y="1224000"/>
                  </a:cubicBezTo>
                  <a:lnTo>
                    <a:pt x="0" y="1224000"/>
                  </a:lnTo>
                  <a:close/>
                </a:path>
              </a:pathLst>
            </a:custGeom>
            <a:solidFill>
              <a:srgbClr val="5EC7F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N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295116C-022F-D749-BF6A-B4859556BFCB}"/>
                </a:ext>
              </a:extLst>
            </p:cNvPr>
            <p:cNvSpPr/>
            <p:nvPr/>
          </p:nvSpPr>
          <p:spPr>
            <a:xfrm>
              <a:off x="3351440" y="3072465"/>
              <a:ext cx="1224000" cy="1224000"/>
            </a:xfrm>
            <a:prstGeom prst="rect">
              <a:avLst/>
            </a:prstGeom>
            <a:solidFill>
              <a:srgbClr val="3A4B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49E708D5-DFB5-9D1E-0B31-F00471219BCC}"/>
                </a:ext>
              </a:extLst>
            </p:cNvPr>
            <p:cNvSpPr/>
            <p:nvPr/>
          </p:nvSpPr>
          <p:spPr>
            <a:xfrm rot="16200000" flipH="1">
              <a:off x="2127442" y="3072465"/>
              <a:ext cx="3671996" cy="1224000"/>
            </a:xfrm>
            <a:custGeom>
              <a:avLst/>
              <a:gdLst>
                <a:gd name="connsiteX0" fmla="*/ 0 w 3671996"/>
                <a:gd name="connsiteY0" fmla="*/ 1223999 h 1224000"/>
                <a:gd name="connsiteX1" fmla="*/ 0 w 3671996"/>
                <a:gd name="connsiteY1" fmla="*/ 1224000 h 1224000"/>
                <a:gd name="connsiteX2" fmla="*/ 3059996 w 3671996"/>
                <a:gd name="connsiteY2" fmla="*/ 1224000 h 1224000"/>
                <a:gd name="connsiteX3" fmla="*/ 3671996 w 3671996"/>
                <a:gd name="connsiteY3" fmla="*/ 612000 h 1224000"/>
                <a:gd name="connsiteX4" fmla="*/ 3671996 w 3671996"/>
                <a:gd name="connsiteY4" fmla="*/ 0 h 1224000"/>
                <a:gd name="connsiteX5" fmla="*/ 2448000 w 3671996"/>
                <a:gd name="connsiteY5" fmla="*/ 0 h 1224000"/>
                <a:gd name="connsiteX6" fmla="*/ 2448000 w 3671996"/>
                <a:gd name="connsiteY6" fmla="*/ 1223999 h 12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71996" h="1224000">
                  <a:moveTo>
                    <a:pt x="0" y="1223999"/>
                  </a:moveTo>
                  <a:lnTo>
                    <a:pt x="0" y="1224000"/>
                  </a:lnTo>
                  <a:lnTo>
                    <a:pt x="3059996" y="1224000"/>
                  </a:lnTo>
                  <a:cubicBezTo>
                    <a:pt x="3397994" y="1224000"/>
                    <a:pt x="3671996" y="949998"/>
                    <a:pt x="3671996" y="612000"/>
                  </a:cubicBezTo>
                  <a:lnTo>
                    <a:pt x="3671996" y="0"/>
                  </a:lnTo>
                  <a:lnTo>
                    <a:pt x="2448000" y="0"/>
                  </a:lnTo>
                  <a:lnTo>
                    <a:pt x="2448000" y="1223999"/>
                  </a:lnTo>
                  <a:close/>
                </a:path>
              </a:pathLst>
            </a:custGeom>
            <a:solidFill>
              <a:srgbClr val="9C57C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N"/>
            </a:p>
          </p:txBody>
        </p:sp>
      </p:grpSp>
    </p:spTree>
    <p:extLst>
      <p:ext uri="{BB962C8B-B14F-4D97-AF65-F5344CB8AC3E}">
        <p14:creationId xmlns:p14="http://schemas.microsoft.com/office/powerpoint/2010/main" val="1857079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DFD1F1-E38F-6509-B37D-28B7EEFA23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4DB6E77-5DC1-07D8-11FB-5A1A7A95AA27}"/>
              </a:ext>
            </a:extLst>
          </p:cNvPr>
          <p:cNvSpPr/>
          <p:nvPr/>
        </p:nvSpPr>
        <p:spPr>
          <a:xfrm>
            <a:off x="4183224" y="856732"/>
            <a:ext cx="5400000" cy="5400000"/>
          </a:xfrm>
          <a:prstGeom prst="roundRect">
            <a:avLst>
              <a:gd name="adj" fmla="val 135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" name="Round Diagonal Corner Rectangle 3">
            <a:extLst>
              <a:ext uri="{FF2B5EF4-FFF2-40B4-BE49-F238E27FC236}">
                <a16:creationId xmlns:a16="http://schemas.microsoft.com/office/drawing/2014/main" id="{7566EF54-D7A5-DF87-7C6C-F7146DB6CD07}"/>
              </a:ext>
            </a:extLst>
          </p:cNvPr>
          <p:cNvSpPr/>
          <p:nvPr/>
        </p:nvSpPr>
        <p:spPr>
          <a:xfrm>
            <a:off x="5956634" y="1105268"/>
            <a:ext cx="1223999" cy="1224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3A93793-CF46-BE0A-9E7D-97E2C6F1385E}"/>
              </a:ext>
            </a:extLst>
          </p:cNvPr>
          <p:cNvSpPr/>
          <p:nvPr/>
        </p:nvSpPr>
        <p:spPr>
          <a:xfrm>
            <a:off x="-515944" y="5389265"/>
            <a:ext cx="1224000" cy="1224000"/>
          </a:xfrm>
          <a:prstGeom prst="rect">
            <a:avLst/>
          </a:prstGeom>
          <a:solidFill>
            <a:srgbClr val="3A4B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D7ACC02B-0314-47CD-A8F0-155CD8362A2E}"/>
              </a:ext>
            </a:extLst>
          </p:cNvPr>
          <p:cNvSpPr/>
          <p:nvPr/>
        </p:nvSpPr>
        <p:spPr>
          <a:xfrm rot="16200000" flipH="1">
            <a:off x="3508636" y="3553270"/>
            <a:ext cx="3671996" cy="1224000"/>
          </a:xfrm>
          <a:custGeom>
            <a:avLst/>
            <a:gdLst>
              <a:gd name="connsiteX0" fmla="*/ 0 w 3671996"/>
              <a:gd name="connsiteY0" fmla="*/ 1223999 h 1224000"/>
              <a:gd name="connsiteX1" fmla="*/ 0 w 3671996"/>
              <a:gd name="connsiteY1" fmla="*/ 1224000 h 1224000"/>
              <a:gd name="connsiteX2" fmla="*/ 3059996 w 3671996"/>
              <a:gd name="connsiteY2" fmla="*/ 1224000 h 1224000"/>
              <a:gd name="connsiteX3" fmla="*/ 3671996 w 3671996"/>
              <a:gd name="connsiteY3" fmla="*/ 612000 h 1224000"/>
              <a:gd name="connsiteX4" fmla="*/ 3671996 w 3671996"/>
              <a:gd name="connsiteY4" fmla="*/ 0 h 1224000"/>
              <a:gd name="connsiteX5" fmla="*/ 2448000 w 3671996"/>
              <a:gd name="connsiteY5" fmla="*/ 0 h 1224000"/>
              <a:gd name="connsiteX6" fmla="*/ 2448000 w 3671996"/>
              <a:gd name="connsiteY6" fmla="*/ 1223999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71996" h="1224000">
                <a:moveTo>
                  <a:pt x="0" y="1223999"/>
                </a:moveTo>
                <a:lnTo>
                  <a:pt x="0" y="1224000"/>
                </a:lnTo>
                <a:lnTo>
                  <a:pt x="3059996" y="1224000"/>
                </a:lnTo>
                <a:cubicBezTo>
                  <a:pt x="3397994" y="1224000"/>
                  <a:pt x="3671996" y="949998"/>
                  <a:pt x="3671996" y="612000"/>
                </a:cubicBezTo>
                <a:lnTo>
                  <a:pt x="3671996" y="0"/>
                </a:lnTo>
                <a:lnTo>
                  <a:pt x="2448000" y="0"/>
                </a:lnTo>
                <a:lnTo>
                  <a:pt x="2448000" y="1223999"/>
                </a:lnTo>
                <a:close/>
              </a:path>
            </a:pathLst>
          </a:custGeom>
          <a:solidFill>
            <a:srgbClr val="9C57C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N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7FDB6DAA-ED68-0B5D-522F-D04D124B9CF2}"/>
              </a:ext>
            </a:extLst>
          </p:cNvPr>
          <p:cNvSpPr/>
          <p:nvPr/>
        </p:nvSpPr>
        <p:spPr>
          <a:xfrm rot="16200000" flipH="1">
            <a:off x="3508634" y="3553267"/>
            <a:ext cx="3671996" cy="1224000"/>
          </a:xfrm>
          <a:custGeom>
            <a:avLst/>
            <a:gdLst>
              <a:gd name="connsiteX0" fmla="*/ 0 w 3671996"/>
              <a:gd name="connsiteY0" fmla="*/ 612000 h 1224000"/>
              <a:gd name="connsiteX1" fmla="*/ 0 w 3671996"/>
              <a:gd name="connsiteY1" fmla="*/ 1224000 h 1224000"/>
              <a:gd name="connsiteX2" fmla="*/ 1223996 w 3671996"/>
              <a:gd name="connsiteY2" fmla="*/ 1224000 h 1224000"/>
              <a:gd name="connsiteX3" fmla="*/ 1223996 w 3671996"/>
              <a:gd name="connsiteY3" fmla="*/ 1 h 1224000"/>
              <a:gd name="connsiteX4" fmla="*/ 3671996 w 3671996"/>
              <a:gd name="connsiteY4" fmla="*/ 1 h 1224000"/>
              <a:gd name="connsiteX5" fmla="*/ 3671996 w 3671996"/>
              <a:gd name="connsiteY5" fmla="*/ 0 h 1224000"/>
              <a:gd name="connsiteX6" fmla="*/ 612000 w 3671996"/>
              <a:gd name="connsiteY6" fmla="*/ 0 h 1224000"/>
              <a:gd name="connsiteX7" fmla="*/ 0 w 3671996"/>
              <a:gd name="connsiteY7" fmla="*/ 61200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71996" h="1224000">
                <a:moveTo>
                  <a:pt x="0" y="612000"/>
                </a:moveTo>
                <a:lnTo>
                  <a:pt x="0" y="1224000"/>
                </a:lnTo>
                <a:lnTo>
                  <a:pt x="1223996" y="1224000"/>
                </a:lnTo>
                <a:lnTo>
                  <a:pt x="1223996" y="1"/>
                </a:lnTo>
                <a:lnTo>
                  <a:pt x="3671996" y="1"/>
                </a:lnTo>
                <a:lnTo>
                  <a:pt x="3671996" y="0"/>
                </a:lnTo>
                <a:lnTo>
                  <a:pt x="612000" y="0"/>
                </a:lnTo>
                <a:cubicBezTo>
                  <a:pt x="274002" y="0"/>
                  <a:pt x="0" y="274002"/>
                  <a:pt x="0" y="612000"/>
                </a:cubicBezTo>
                <a:close/>
              </a:path>
            </a:pathLst>
          </a:custGeom>
          <a:solidFill>
            <a:srgbClr val="5EC7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N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F729A659-811F-261B-0853-9FE71E094895}"/>
              </a:ext>
            </a:extLst>
          </p:cNvPr>
          <p:cNvSpPr/>
          <p:nvPr/>
        </p:nvSpPr>
        <p:spPr>
          <a:xfrm rot="16200000" flipV="1">
            <a:off x="4732636" y="2329269"/>
            <a:ext cx="3671996" cy="1224000"/>
          </a:xfrm>
          <a:custGeom>
            <a:avLst/>
            <a:gdLst>
              <a:gd name="connsiteX0" fmla="*/ 0 w 3671996"/>
              <a:gd name="connsiteY0" fmla="*/ 612000 h 1224000"/>
              <a:gd name="connsiteX1" fmla="*/ 0 w 3671996"/>
              <a:gd name="connsiteY1" fmla="*/ 1224000 h 1224000"/>
              <a:gd name="connsiteX2" fmla="*/ 1223996 w 3671996"/>
              <a:gd name="connsiteY2" fmla="*/ 1224000 h 1224000"/>
              <a:gd name="connsiteX3" fmla="*/ 1223996 w 3671996"/>
              <a:gd name="connsiteY3" fmla="*/ 1 h 1224000"/>
              <a:gd name="connsiteX4" fmla="*/ 3671996 w 3671996"/>
              <a:gd name="connsiteY4" fmla="*/ 1 h 1224000"/>
              <a:gd name="connsiteX5" fmla="*/ 3671996 w 3671996"/>
              <a:gd name="connsiteY5" fmla="*/ 0 h 1224000"/>
              <a:gd name="connsiteX6" fmla="*/ 612000 w 3671996"/>
              <a:gd name="connsiteY6" fmla="*/ 0 h 1224000"/>
              <a:gd name="connsiteX7" fmla="*/ 0 w 3671996"/>
              <a:gd name="connsiteY7" fmla="*/ 612000 h 12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71996" h="1224000">
                <a:moveTo>
                  <a:pt x="0" y="612000"/>
                </a:moveTo>
                <a:lnTo>
                  <a:pt x="0" y="1224000"/>
                </a:lnTo>
                <a:lnTo>
                  <a:pt x="1223996" y="1224000"/>
                </a:lnTo>
                <a:lnTo>
                  <a:pt x="1223996" y="1"/>
                </a:lnTo>
                <a:lnTo>
                  <a:pt x="3671996" y="1"/>
                </a:lnTo>
                <a:lnTo>
                  <a:pt x="3671996" y="0"/>
                </a:lnTo>
                <a:lnTo>
                  <a:pt x="612000" y="0"/>
                </a:lnTo>
                <a:cubicBezTo>
                  <a:pt x="274002" y="0"/>
                  <a:pt x="0" y="274002"/>
                  <a:pt x="0" y="612000"/>
                </a:cubicBezTo>
                <a:close/>
              </a:path>
            </a:pathLst>
          </a:custGeom>
          <a:solidFill>
            <a:srgbClr val="F8BF4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C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D6835B-4FF7-7AC3-E4B5-D865B49ECF2F}"/>
              </a:ext>
            </a:extLst>
          </p:cNvPr>
          <p:cNvSpPr txBox="1"/>
          <p:nvPr/>
        </p:nvSpPr>
        <p:spPr>
          <a:xfrm>
            <a:off x="6096000" y="5067168"/>
            <a:ext cx="35695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4000" dirty="0">
                <a:latin typeface="Baguet Script" panose="020F0502020204030204" pitchFamily="34" charset="0"/>
                <a:ea typeface="Annai MN" pitchFamily="2" charset="77"/>
                <a:cs typeface="Baguet Script" panose="020F0502020204030204" pitchFamily="34" charset="0"/>
              </a:rPr>
              <a:t>Family</a:t>
            </a:r>
            <a:r>
              <a:rPr lang="zh-CN" altLang="en-US" sz="4000" dirty="0">
                <a:latin typeface="Baguet Script" panose="020F0502020204030204" pitchFamily="34" charset="0"/>
                <a:ea typeface="Annai MN" pitchFamily="2" charset="77"/>
                <a:cs typeface="Baguet Script" panose="020F0502020204030204" pitchFamily="34" charset="0"/>
              </a:rPr>
              <a:t> </a:t>
            </a:r>
            <a:r>
              <a:rPr lang="en-US" altLang="zh-CN" sz="4000" dirty="0">
                <a:latin typeface="Baguet Script" panose="020F0502020204030204" pitchFamily="34" charset="0"/>
                <a:ea typeface="Annai MN" pitchFamily="2" charset="77"/>
                <a:cs typeface="Baguet Script" panose="020F0502020204030204" pitchFamily="34" charset="0"/>
              </a:rPr>
              <a:t>Invest</a:t>
            </a:r>
            <a:endParaRPr lang="en-CN" sz="4000" dirty="0">
              <a:latin typeface="Baguet Script" panose="020F0502020204030204" pitchFamily="34" charset="0"/>
              <a:ea typeface="Annai MN" pitchFamily="2" charset="77"/>
              <a:cs typeface="Baguet Script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089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rect">
            <a:fillToRect l="100000" t="100000"/>
          </a:path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451E87-7432-F55A-E1CA-BBE5BFB1A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E74AB7A-2B80-8771-60D4-6C3F869A8E99}"/>
              </a:ext>
            </a:extLst>
          </p:cNvPr>
          <p:cNvSpPr/>
          <p:nvPr/>
        </p:nvSpPr>
        <p:spPr>
          <a:xfrm>
            <a:off x="4970819" y="1635473"/>
            <a:ext cx="3960000" cy="3960000"/>
          </a:xfrm>
          <a:prstGeom prst="roundRect">
            <a:avLst>
              <a:gd name="adj" fmla="val 1358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4" name="Round Diagonal Corner Rectangle 3">
            <a:extLst>
              <a:ext uri="{FF2B5EF4-FFF2-40B4-BE49-F238E27FC236}">
                <a16:creationId xmlns:a16="http://schemas.microsoft.com/office/drawing/2014/main" id="{D4D7EBBC-8090-5D12-F261-8CF53D6BA696}"/>
              </a:ext>
            </a:extLst>
          </p:cNvPr>
          <p:cNvSpPr/>
          <p:nvPr/>
        </p:nvSpPr>
        <p:spPr>
          <a:xfrm>
            <a:off x="9380396" y="2205000"/>
            <a:ext cx="1223999" cy="1224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F283788-766A-98DC-FEA7-9474C3FCDFB1}"/>
              </a:ext>
            </a:extLst>
          </p:cNvPr>
          <p:cNvSpPr/>
          <p:nvPr/>
        </p:nvSpPr>
        <p:spPr>
          <a:xfrm>
            <a:off x="916141" y="4506300"/>
            <a:ext cx="1224000" cy="1224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8800" dirty="0">
              <a:latin typeface="Cookie" panose="02000000000000000000" pitchFamily="2" charset="77"/>
            </a:endParaRPr>
          </a:p>
        </p:txBody>
      </p:sp>
      <p:pic>
        <p:nvPicPr>
          <p:cNvPr id="6" name="Graphic 5" descr="Arrow: Clockwise curve with solid fill">
            <a:extLst>
              <a:ext uri="{FF2B5EF4-FFF2-40B4-BE49-F238E27FC236}">
                <a16:creationId xmlns:a16="http://schemas.microsoft.com/office/drawing/2014/main" id="{91E941CE-562C-0F9B-143E-531C7AA253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3606842" y="3837547"/>
            <a:ext cx="914400" cy="914400"/>
          </a:xfrm>
          <a:prstGeom prst="rect">
            <a:avLst/>
          </a:prstGeom>
        </p:spPr>
      </p:pic>
      <p:pic>
        <p:nvPicPr>
          <p:cNvPr id="10" name="Graphic 9" descr="Line arrow: Clockwise curve with solid fill">
            <a:extLst>
              <a:ext uri="{FF2B5EF4-FFF2-40B4-BE49-F238E27FC236}">
                <a16:creationId xmlns:a16="http://schemas.microsoft.com/office/drawing/2014/main" id="{F9AD96B2-682C-D8B3-F1DD-260D0AC1D6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26743" y="3158273"/>
            <a:ext cx="914400" cy="914400"/>
          </a:xfrm>
          <a:prstGeom prst="rect">
            <a:avLst/>
          </a:prstGeom>
        </p:spPr>
      </p:pic>
      <p:pic>
        <p:nvPicPr>
          <p:cNvPr id="15" name="Graphic 14" descr="Direction outline">
            <a:extLst>
              <a:ext uri="{FF2B5EF4-FFF2-40B4-BE49-F238E27FC236}">
                <a16:creationId xmlns:a16="http://schemas.microsoft.com/office/drawing/2014/main" id="{A530CDFA-3452-A35A-E587-95103FF322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89718" y="4499333"/>
            <a:ext cx="914400" cy="914400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B47DC5A1-9F2F-07C1-F342-397571FDEDF7}"/>
              </a:ext>
            </a:extLst>
          </p:cNvPr>
          <p:cNvGrpSpPr/>
          <p:nvPr/>
        </p:nvGrpSpPr>
        <p:grpSpPr>
          <a:xfrm>
            <a:off x="5563696" y="2309717"/>
            <a:ext cx="2774246" cy="2611513"/>
            <a:chOff x="5628118" y="2104874"/>
            <a:chExt cx="2774246" cy="2611513"/>
          </a:xfrm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27D64067-67D5-2945-4114-772DB6F9FB99}"/>
                </a:ext>
              </a:extLst>
            </p:cNvPr>
            <p:cNvSpPr/>
            <p:nvPr/>
          </p:nvSpPr>
          <p:spPr>
            <a:xfrm rot="16200000" flipH="1">
              <a:off x="5662115" y="3526385"/>
              <a:ext cx="1156005" cy="1224000"/>
            </a:xfrm>
            <a:custGeom>
              <a:avLst/>
              <a:gdLst>
                <a:gd name="connsiteX0" fmla="*/ 0 w 1156005"/>
                <a:gd name="connsiteY0" fmla="*/ 612000 h 1224000"/>
                <a:gd name="connsiteX1" fmla="*/ 0 w 1156005"/>
                <a:gd name="connsiteY1" fmla="*/ 1224000 h 1224000"/>
                <a:gd name="connsiteX2" fmla="*/ 1156005 w 1156005"/>
                <a:gd name="connsiteY2" fmla="*/ 1224000 h 1224000"/>
                <a:gd name="connsiteX3" fmla="*/ 1156005 w 1156005"/>
                <a:gd name="connsiteY3" fmla="*/ 0 h 1224000"/>
                <a:gd name="connsiteX4" fmla="*/ 612000 w 1156005"/>
                <a:gd name="connsiteY4" fmla="*/ 0 h 1224000"/>
                <a:gd name="connsiteX5" fmla="*/ 0 w 1156005"/>
                <a:gd name="connsiteY5" fmla="*/ 612000 h 12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6005" h="1224000">
                  <a:moveTo>
                    <a:pt x="0" y="612000"/>
                  </a:moveTo>
                  <a:lnTo>
                    <a:pt x="0" y="1224000"/>
                  </a:lnTo>
                  <a:lnTo>
                    <a:pt x="1156005" y="1224000"/>
                  </a:lnTo>
                  <a:lnTo>
                    <a:pt x="1156005" y="0"/>
                  </a:lnTo>
                  <a:lnTo>
                    <a:pt x="612000" y="0"/>
                  </a:lnTo>
                  <a:cubicBezTo>
                    <a:pt x="274002" y="0"/>
                    <a:pt x="0" y="274002"/>
                    <a:pt x="0" y="612000"/>
                  </a:cubicBezTo>
                  <a:close/>
                </a:path>
              </a:pathLst>
            </a:custGeom>
            <a:solidFill>
              <a:srgbClr val="3A4B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N" dirty="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8F0364D0-3DCB-F204-AE5C-BBB8341EFC50}"/>
                </a:ext>
              </a:extLst>
            </p:cNvPr>
            <p:cNvSpPr/>
            <p:nvPr/>
          </p:nvSpPr>
          <p:spPr>
            <a:xfrm rot="16200000" flipH="1">
              <a:off x="6422470" y="2817000"/>
              <a:ext cx="1156005" cy="1224000"/>
            </a:xfrm>
            <a:custGeom>
              <a:avLst/>
              <a:gdLst>
                <a:gd name="connsiteX0" fmla="*/ 0 w 1156005"/>
                <a:gd name="connsiteY0" fmla="*/ 612000 h 1224000"/>
                <a:gd name="connsiteX1" fmla="*/ 0 w 1156005"/>
                <a:gd name="connsiteY1" fmla="*/ 1224000 h 1224000"/>
                <a:gd name="connsiteX2" fmla="*/ 1156005 w 1156005"/>
                <a:gd name="connsiteY2" fmla="*/ 1224000 h 1224000"/>
                <a:gd name="connsiteX3" fmla="*/ 1156005 w 1156005"/>
                <a:gd name="connsiteY3" fmla="*/ 0 h 1224000"/>
                <a:gd name="connsiteX4" fmla="*/ 612000 w 1156005"/>
                <a:gd name="connsiteY4" fmla="*/ 0 h 1224000"/>
                <a:gd name="connsiteX5" fmla="*/ 0 w 1156005"/>
                <a:gd name="connsiteY5" fmla="*/ 612000 h 12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6005" h="1224000">
                  <a:moveTo>
                    <a:pt x="0" y="612000"/>
                  </a:moveTo>
                  <a:lnTo>
                    <a:pt x="0" y="1224000"/>
                  </a:lnTo>
                  <a:lnTo>
                    <a:pt x="1156005" y="1224000"/>
                  </a:lnTo>
                  <a:lnTo>
                    <a:pt x="1156005" y="0"/>
                  </a:lnTo>
                  <a:lnTo>
                    <a:pt x="612000" y="0"/>
                  </a:lnTo>
                  <a:cubicBezTo>
                    <a:pt x="274002" y="0"/>
                    <a:pt x="0" y="274002"/>
                    <a:pt x="0" y="612000"/>
                  </a:cubicBezTo>
                  <a:close/>
                </a:path>
              </a:pathLst>
            </a:custGeom>
            <a:solidFill>
              <a:srgbClr val="5EC7FE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N" dirty="0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614632DB-CEEC-4051-25F4-1920F21FC4D9}"/>
                </a:ext>
              </a:extLst>
            </p:cNvPr>
            <p:cNvSpPr/>
            <p:nvPr/>
          </p:nvSpPr>
          <p:spPr>
            <a:xfrm rot="16200000" flipH="1">
              <a:off x="7212361" y="2070877"/>
              <a:ext cx="1156005" cy="1224000"/>
            </a:xfrm>
            <a:custGeom>
              <a:avLst/>
              <a:gdLst>
                <a:gd name="connsiteX0" fmla="*/ 0 w 1156005"/>
                <a:gd name="connsiteY0" fmla="*/ 612000 h 1224000"/>
                <a:gd name="connsiteX1" fmla="*/ 0 w 1156005"/>
                <a:gd name="connsiteY1" fmla="*/ 1224000 h 1224000"/>
                <a:gd name="connsiteX2" fmla="*/ 1156005 w 1156005"/>
                <a:gd name="connsiteY2" fmla="*/ 1224000 h 1224000"/>
                <a:gd name="connsiteX3" fmla="*/ 1156005 w 1156005"/>
                <a:gd name="connsiteY3" fmla="*/ 0 h 1224000"/>
                <a:gd name="connsiteX4" fmla="*/ 612000 w 1156005"/>
                <a:gd name="connsiteY4" fmla="*/ 0 h 1224000"/>
                <a:gd name="connsiteX5" fmla="*/ 0 w 1156005"/>
                <a:gd name="connsiteY5" fmla="*/ 612000 h 122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56005" h="1224000">
                  <a:moveTo>
                    <a:pt x="0" y="612000"/>
                  </a:moveTo>
                  <a:lnTo>
                    <a:pt x="0" y="1224000"/>
                  </a:lnTo>
                  <a:lnTo>
                    <a:pt x="1156005" y="1224000"/>
                  </a:lnTo>
                  <a:lnTo>
                    <a:pt x="1156005" y="0"/>
                  </a:lnTo>
                  <a:lnTo>
                    <a:pt x="612000" y="0"/>
                  </a:lnTo>
                  <a:cubicBezTo>
                    <a:pt x="274002" y="0"/>
                    <a:pt x="0" y="274002"/>
                    <a:pt x="0" y="612000"/>
                  </a:cubicBezTo>
                  <a:close/>
                </a:path>
              </a:pathLst>
            </a:custGeom>
            <a:solidFill>
              <a:schemeClr val="accent6">
                <a:lumMod val="60000"/>
                <a:lumOff val="40000"/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 dirty="0"/>
            </a:p>
          </p:txBody>
        </p:sp>
      </p:grpSp>
      <p:sp>
        <p:nvSpPr>
          <p:cNvPr id="27" name="Round Diagonal Corner Rectangle 26">
            <a:extLst>
              <a:ext uri="{FF2B5EF4-FFF2-40B4-BE49-F238E27FC236}">
                <a16:creationId xmlns:a16="http://schemas.microsoft.com/office/drawing/2014/main" id="{11861880-9E3A-639F-ED4B-F729D37E21BB}"/>
              </a:ext>
            </a:extLst>
          </p:cNvPr>
          <p:cNvSpPr/>
          <p:nvPr/>
        </p:nvSpPr>
        <p:spPr>
          <a:xfrm>
            <a:off x="1576058" y="755434"/>
            <a:ext cx="1584000" cy="1224000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DE379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583894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2</Words>
  <Application>Microsoft Macintosh PowerPoint</Application>
  <PresentationFormat>Widescreen</PresentationFormat>
  <Paragraphs>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Baguet Script</vt:lpstr>
      <vt:lpstr>Cookie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Jerry Zhou</dc:creator>
  <cp:lastModifiedBy>Jerry Zhou</cp:lastModifiedBy>
  <cp:revision>5</cp:revision>
  <dcterms:created xsi:type="dcterms:W3CDTF">2025-09-19T03:45:16Z</dcterms:created>
  <dcterms:modified xsi:type="dcterms:W3CDTF">2025-09-19T13:32:03Z</dcterms:modified>
</cp:coreProperties>
</file>