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CA42"/>
    <a:srgbClr val="099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5E63-E3C9-4E50-8F45-B1827434492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77C7-E69C-4CCD-BC7C-A04E1CF133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9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324600"/>
            <a:ext cx="9144000" cy="7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" cy="6324600"/>
          </a:xfrm>
          <a:prstGeom prst="rect">
            <a:avLst/>
          </a:prstGeom>
          <a:solidFill>
            <a:srgbClr val="4CC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" dirty="0">
                <a:solidFill>
                  <a:srgbClr val="0172D9"/>
                </a:solidFill>
                <a:latin typeface="Calibri"/>
                <a:ea typeface="DejaVu Sans"/>
              </a:rPr>
              <a:t>Proposed system modules </a:t>
            </a:r>
            <a:endParaRPr lang="en-US" sz="3600" b="1" spc="-1" dirty="0">
              <a:solidFill>
                <a:srgbClr val="0172D9"/>
              </a:solidFill>
              <a:latin typeface="Calibri"/>
              <a:ea typeface="DejaVu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838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User Module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Admin/Moderator Module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Travel Agent Module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 Upadhyay</dc:creator>
  <cp:lastModifiedBy>Aditya Upadhyay</cp:lastModifiedBy>
  <cp:revision>1</cp:revision>
  <dcterms:created xsi:type="dcterms:W3CDTF">2021-07-31T02:22:07Z</dcterms:created>
  <dcterms:modified xsi:type="dcterms:W3CDTF">2021-07-31T02:30:51Z</dcterms:modified>
</cp:coreProperties>
</file>