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notesMasterIdLst>
    <p:notesMasterId r:id="rId57"/>
  </p:notesMasterIdLst>
  <p:sldIdLst>
    <p:sldId id="256" r:id="rId2"/>
    <p:sldId id="258" r:id="rId3"/>
    <p:sldId id="260" r:id="rId4"/>
    <p:sldId id="262" r:id="rId5"/>
    <p:sldId id="265" r:id="rId6"/>
    <p:sldId id="266" r:id="rId7"/>
    <p:sldId id="267" r:id="rId8"/>
    <p:sldId id="281" r:id="rId9"/>
    <p:sldId id="322" r:id="rId10"/>
    <p:sldId id="273" r:id="rId11"/>
    <p:sldId id="321" r:id="rId12"/>
    <p:sldId id="289" r:id="rId13"/>
    <p:sldId id="274" r:id="rId14"/>
    <p:sldId id="318" r:id="rId15"/>
    <p:sldId id="272" r:id="rId16"/>
    <p:sldId id="316" r:id="rId17"/>
    <p:sldId id="271" r:id="rId18"/>
    <p:sldId id="269" r:id="rId19"/>
    <p:sldId id="270" r:id="rId20"/>
    <p:sldId id="276" r:id="rId21"/>
    <p:sldId id="279" r:id="rId22"/>
    <p:sldId id="263" r:id="rId23"/>
    <p:sldId id="264" r:id="rId24"/>
    <p:sldId id="288" r:id="rId25"/>
    <p:sldId id="290" r:id="rId26"/>
    <p:sldId id="291" r:id="rId27"/>
    <p:sldId id="306" r:id="rId28"/>
    <p:sldId id="307" r:id="rId29"/>
    <p:sldId id="282" r:id="rId30"/>
    <p:sldId id="309" r:id="rId31"/>
    <p:sldId id="310" r:id="rId32"/>
    <p:sldId id="311" r:id="rId33"/>
    <p:sldId id="312" r:id="rId34"/>
    <p:sldId id="313" r:id="rId35"/>
    <p:sldId id="314" r:id="rId36"/>
    <p:sldId id="292" r:id="rId37"/>
    <p:sldId id="293" r:id="rId38"/>
    <p:sldId id="294" r:id="rId39"/>
    <p:sldId id="295" r:id="rId40"/>
    <p:sldId id="296" r:id="rId41"/>
    <p:sldId id="297" r:id="rId42"/>
    <p:sldId id="298" r:id="rId43"/>
    <p:sldId id="299" r:id="rId44"/>
    <p:sldId id="300" r:id="rId45"/>
    <p:sldId id="301" r:id="rId46"/>
    <p:sldId id="302" r:id="rId47"/>
    <p:sldId id="324" r:id="rId48"/>
    <p:sldId id="323" r:id="rId49"/>
    <p:sldId id="325" r:id="rId50"/>
    <p:sldId id="326" r:id="rId51"/>
    <p:sldId id="327" r:id="rId52"/>
    <p:sldId id="328" r:id="rId53"/>
    <p:sldId id="303" r:id="rId54"/>
    <p:sldId id="304" r:id="rId55"/>
    <p:sldId id="30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1">
        <a:lumMod val="50000"/>
        <a:lumOff val="50000"/>
      </a:schemeClr>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29" autoAdjust="0"/>
    <p:restoredTop sz="93979" autoAdjust="0"/>
  </p:normalViewPr>
  <p:slideViewPr>
    <p:cSldViewPr snapToGrid="0">
      <p:cViewPr>
        <p:scale>
          <a:sx n="66" d="100"/>
          <a:sy n="66" d="100"/>
        </p:scale>
        <p:origin x="32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9A1BD-507B-442B-97BD-A7870CF9AA2E}"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B656C-0020-4093-9039-E4D7A5D66DA1}" type="slidenum">
              <a:rPr lang="en-US" smtClean="0"/>
              <a:t>‹#›</a:t>
            </a:fld>
            <a:endParaRPr lang="en-US"/>
          </a:p>
        </p:txBody>
      </p:sp>
    </p:spTree>
    <p:extLst>
      <p:ext uri="{BB962C8B-B14F-4D97-AF65-F5344CB8AC3E}">
        <p14:creationId xmlns:p14="http://schemas.microsoft.com/office/powerpoint/2010/main" val="327628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300" y="1380650"/>
            <a:ext cx="10993549" cy="1475013"/>
          </a:xfrm>
        </p:spPr>
        <p:txBody>
          <a:bodyPr/>
          <a:lstStyle/>
          <a:p>
            <a:r>
              <a:rPr lang="en-US" dirty="0" smtClean="0"/>
              <a:t>ONLINE EXAMINATION</a:t>
            </a:r>
            <a:endParaRPr lang="en-US" dirty="0"/>
          </a:p>
        </p:txBody>
      </p:sp>
      <p:grpSp>
        <p:nvGrpSpPr>
          <p:cNvPr id="3" name="Group 2"/>
          <p:cNvGrpSpPr/>
          <p:nvPr/>
        </p:nvGrpSpPr>
        <p:grpSpPr>
          <a:xfrm>
            <a:off x="581191" y="563418"/>
            <a:ext cx="11324482" cy="1394691"/>
            <a:chOff x="485074" y="1278206"/>
            <a:chExt cx="11221852" cy="1542422"/>
          </a:xfrm>
        </p:grpSpPr>
        <p:pic>
          <p:nvPicPr>
            <p:cNvPr id="5" name="Picture 4"/>
            <p:cNvPicPr>
              <a:picLocks noChangeAspect="1"/>
            </p:cNvPicPr>
            <p:nvPr/>
          </p:nvPicPr>
          <p:blipFill>
            <a:blip r:embed="rId2"/>
            <a:stretch>
              <a:fillRect/>
            </a:stretch>
          </p:blipFill>
          <p:spPr>
            <a:xfrm>
              <a:off x="10079153" y="1278206"/>
              <a:ext cx="1627773" cy="1499746"/>
            </a:xfrm>
            <a:prstGeom prst="rect">
              <a:avLst/>
            </a:prstGeom>
          </p:spPr>
        </p:pic>
        <p:pic>
          <p:nvPicPr>
            <p:cNvPr id="4" name="Picture 3"/>
            <p:cNvPicPr>
              <a:picLocks noChangeAspect="1"/>
            </p:cNvPicPr>
            <p:nvPr/>
          </p:nvPicPr>
          <p:blipFill>
            <a:blip r:embed="rId3"/>
            <a:stretch>
              <a:fillRect/>
            </a:stretch>
          </p:blipFill>
          <p:spPr>
            <a:xfrm>
              <a:off x="485074" y="1278206"/>
              <a:ext cx="1560711" cy="1542422"/>
            </a:xfrm>
            <a:prstGeom prst="rect">
              <a:avLst/>
            </a:prstGeom>
          </p:spPr>
        </p:pic>
      </p:grpSp>
    </p:spTree>
    <p:extLst>
      <p:ext uri="{BB962C8B-B14F-4D97-AF65-F5344CB8AC3E}">
        <p14:creationId xmlns:p14="http://schemas.microsoft.com/office/powerpoint/2010/main" val="3730914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751344"/>
            <a:ext cx="6096000" cy="5355312"/>
          </a:xfrm>
          <a:prstGeom prst="rect">
            <a:avLst/>
          </a:prstGeom>
        </p:spPr>
        <p:txBody>
          <a:bodyPr>
            <a:spAutoFit/>
          </a:bodyPr>
          <a:lstStyle/>
          <a:p>
            <a:pPr algn="ctr"/>
            <a:r>
              <a:rPr lang="en-IN" sz="2400" b="1" u="sng" dirty="0">
                <a:solidFill>
                  <a:schemeClr val="accent1"/>
                </a:solidFill>
                <a:latin typeface="Bookman Old Style" panose="02050604050505020204" pitchFamily="18" charset="0"/>
              </a:rPr>
              <a:t>Existing System</a:t>
            </a:r>
          </a:p>
          <a:p>
            <a:pPr algn="ctr"/>
            <a:endParaRPr lang="en-IN" sz="2400" dirty="0">
              <a:solidFill>
                <a:schemeClr val="accent1"/>
              </a:solidFill>
              <a:latin typeface="Bookman Old Style" panose="02050604050505020204" pitchFamily="18" charset="0"/>
            </a:endParaRPr>
          </a:p>
          <a:p>
            <a:pPr algn="ctr"/>
            <a:r>
              <a:rPr lang="en-IN" sz="2400" dirty="0">
                <a:solidFill>
                  <a:schemeClr val="accent1"/>
                </a:solidFill>
                <a:latin typeface="Bookman Old Style" panose="02050604050505020204" pitchFamily="18" charset="0"/>
              </a:rPr>
              <a:t> </a:t>
            </a:r>
          </a:p>
          <a:p>
            <a:pPr marL="285750" indent="-285750" algn="just">
              <a:buFont typeface="Wingdings" panose="05000000000000000000" pitchFamily="2" charset="2"/>
              <a:buChar char="Ø"/>
            </a:pPr>
            <a:r>
              <a:rPr lang="en-IN" dirty="0">
                <a:latin typeface="Bookman Old Style" panose="02050604050505020204" pitchFamily="18" charset="0"/>
              </a:rPr>
              <a:t>We are find existing system is manual entry and keeping of the details of the student who are registered already. And it is very difficult to come to the exam centre.</a:t>
            </a:r>
          </a:p>
          <a:p>
            <a:pPr marL="285750" indent="-285750" algn="just">
              <a:buFont typeface="Wingdings" panose="05000000000000000000" pitchFamily="2" charset="2"/>
              <a:buChar char="Ø"/>
            </a:pPr>
            <a:endParaRPr lang="en-IN" dirty="0">
              <a:latin typeface="Bookman Old Style" panose="020506040505050202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This system is required to prepare registration/application from, question paper for the students and required to print a lot of number manually.</a:t>
            </a:r>
          </a:p>
          <a:p>
            <a:pPr marL="285750" indent="-285750" algn="just">
              <a:buFont typeface="Wingdings" panose="05000000000000000000" pitchFamily="2" charset="2"/>
              <a:buChar char="Ø"/>
            </a:pPr>
            <a:endParaRPr lang="en-IN" dirty="0">
              <a:latin typeface="Bookman Old Style" panose="02050604050505020204" pitchFamily="18" charset="0"/>
            </a:endParaRPr>
          </a:p>
          <a:p>
            <a:pPr marL="285750" lvl="0" indent="-285750" algn="just">
              <a:buFont typeface="Wingdings" panose="05000000000000000000" pitchFamily="2" charset="2"/>
              <a:buChar char="Ø"/>
            </a:pPr>
            <a:r>
              <a:rPr lang="en-IN" dirty="0">
                <a:latin typeface="Bookman Old Style" panose="02050604050505020204" pitchFamily="18" charset="0"/>
              </a:rPr>
              <a:t>To calculate how many students registered, and verification of details of these students in a month by hand is very difficult. </a:t>
            </a:r>
          </a:p>
          <a:p>
            <a:pPr algn="just"/>
            <a:r>
              <a:rPr lang="en-IN" dirty="0">
                <a:latin typeface="Bookman Old Style" panose="02050604050505020204" pitchFamily="18" charset="0"/>
              </a:rPr>
              <a:t> </a:t>
            </a:r>
          </a:p>
          <a:p>
            <a:endParaRPr lang="en-IN" dirty="0"/>
          </a:p>
        </p:txBody>
      </p:sp>
      <p:pic>
        <p:nvPicPr>
          <p:cNvPr id="4" name="Picture 3"/>
          <p:cNvPicPr>
            <a:picLocks noChangeAspect="1"/>
          </p:cNvPicPr>
          <p:nvPr/>
        </p:nvPicPr>
        <p:blipFill>
          <a:blip r:embed="rId2"/>
          <a:stretch>
            <a:fillRect/>
          </a:stretch>
        </p:blipFill>
        <p:spPr>
          <a:xfrm>
            <a:off x="0" y="575418"/>
            <a:ext cx="1371048" cy="1354982"/>
          </a:xfrm>
          <a:prstGeom prst="rect">
            <a:avLst/>
          </a:prstGeom>
        </p:spPr>
      </p:pic>
      <p:pic>
        <p:nvPicPr>
          <p:cNvPr id="5" name="Picture 4"/>
          <p:cNvPicPr>
            <a:picLocks noChangeAspect="1"/>
          </p:cNvPicPr>
          <p:nvPr/>
        </p:nvPicPr>
        <p:blipFill>
          <a:blip r:embed="rId3"/>
          <a:stretch>
            <a:fillRect/>
          </a:stretch>
        </p:blipFill>
        <p:spPr>
          <a:xfrm>
            <a:off x="10612581" y="575418"/>
            <a:ext cx="1627773" cy="1499746"/>
          </a:xfrm>
          <a:prstGeom prst="rect">
            <a:avLst/>
          </a:prstGeom>
        </p:spPr>
      </p:pic>
    </p:spTree>
    <p:extLst>
      <p:ext uri="{BB962C8B-B14F-4D97-AF65-F5344CB8AC3E}">
        <p14:creationId xmlns:p14="http://schemas.microsoft.com/office/powerpoint/2010/main" val="965686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5709" y="585489"/>
            <a:ext cx="6096000" cy="6494085"/>
          </a:xfrm>
          <a:prstGeom prst="rect">
            <a:avLst/>
          </a:prstGeom>
        </p:spPr>
        <p:txBody>
          <a:bodyPr>
            <a:spAutoFit/>
          </a:bodyPr>
          <a:lstStyle/>
          <a:p>
            <a:pPr algn="ctr"/>
            <a:r>
              <a:rPr lang="en-IN" sz="2000" b="1" u="sng" dirty="0">
                <a:solidFill>
                  <a:schemeClr val="accent1"/>
                </a:solidFill>
                <a:latin typeface="Bookman Old Style" panose="02050604050505020204" pitchFamily="18" charset="0"/>
              </a:rPr>
              <a:t>Disadvantages of Existing System</a:t>
            </a:r>
          </a:p>
          <a:p>
            <a:pPr marL="285750" indent="-285750" algn="just">
              <a:buFont typeface="Wingdings" panose="05000000000000000000" pitchFamily="2" charset="2"/>
              <a:buChar char="Ø"/>
            </a:pPr>
            <a:endParaRPr lang="en-IN" sz="1600" dirty="0">
              <a:latin typeface="Bookman Old Style" panose="02050604050505020204" pitchFamily="18" charset="0"/>
            </a:endParaRPr>
          </a:p>
          <a:p>
            <a:pPr marL="285750" lvl="0" indent="-285750" algn="just">
              <a:buFont typeface="Wingdings" panose="05000000000000000000" pitchFamily="2" charset="2"/>
              <a:buChar char="Ø"/>
            </a:pPr>
            <a:r>
              <a:rPr lang="en-IN" sz="1600" dirty="0">
                <a:latin typeface="Bookman Old Style" panose="02050604050505020204" pitchFamily="18" charset="0"/>
              </a:rPr>
              <a:t>Time consuming for creating question paper.</a:t>
            </a:r>
          </a:p>
          <a:p>
            <a:pPr marL="285750" lvl="0" indent="-285750" algn="just">
              <a:buFont typeface="Wingdings" panose="05000000000000000000" pitchFamily="2" charset="2"/>
              <a:buChar char="Ø"/>
            </a:pPr>
            <a:endParaRPr lang="en-IN" sz="1600" dirty="0">
              <a:latin typeface="Bookman Old Style" panose="02050604050505020204" pitchFamily="18" charset="0"/>
            </a:endParaRPr>
          </a:p>
          <a:p>
            <a:pPr marL="285750" lvl="0" indent="-285750" algn="just">
              <a:buFont typeface="Wingdings" panose="05000000000000000000" pitchFamily="2" charset="2"/>
              <a:buChar char="Ø"/>
            </a:pPr>
            <a:r>
              <a:rPr lang="en-IN" sz="1600" dirty="0">
                <a:latin typeface="Bookman Old Style" panose="02050604050505020204" pitchFamily="18" charset="0"/>
              </a:rPr>
              <a:t>A lot of tabulation work for each subject results.</a:t>
            </a:r>
          </a:p>
          <a:p>
            <a:pPr marL="285750" lvl="0" indent="-285750" algn="just">
              <a:buFont typeface="Wingdings" panose="05000000000000000000" pitchFamily="2" charset="2"/>
              <a:buChar char="Ø"/>
            </a:pPr>
            <a:endParaRPr lang="en-IN" sz="1600" dirty="0">
              <a:latin typeface="Bookman Old Style" panose="02050604050505020204" pitchFamily="18" charset="0"/>
            </a:endParaRPr>
          </a:p>
          <a:p>
            <a:pPr marL="285750" lvl="0" indent="-285750" algn="just">
              <a:buFont typeface="Wingdings" panose="05000000000000000000" pitchFamily="2" charset="2"/>
              <a:buChar char="Ø"/>
            </a:pPr>
            <a:r>
              <a:rPr lang="en-IN" sz="1600" dirty="0">
                <a:latin typeface="Bookman Old Style" panose="02050604050505020204" pitchFamily="18" charset="0"/>
              </a:rPr>
              <a:t>Human error.</a:t>
            </a:r>
          </a:p>
          <a:p>
            <a:pPr marL="285750" lvl="0" indent="-285750" algn="just">
              <a:buFont typeface="Wingdings" panose="05000000000000000000" pitchFamily="2" charset="2"/>
              <a:buChar char="Ø"/>
            </a:pPr>
            <a:endParaRPr lang="en-IN" sz="1600" dirty="0">
              <a:latin typeface="Bookman Old Style" panose="02050604050505020204" pitchFamily="18" charset="0"/>
            </a:endParaRPr>
          </a:p>
          <a:p>
            <a:pPr marL="285750" lvl="0" indent="-285750" algn="just">
              <a:buFont typeface="Wingdings" panose="05000000000000000000" pitchFamily="2" charset="2"/>
              <a:buChar char="Ø"/>
            </a:pPr>
            <a:r>
              <a:rPr lang="en-IN" sz="1600" dirty="0">
                <a:latin typeface="Bookman Old Style" panose="02050604050505020204" pitchFamily="18" charset="0"/>
              </a:rPr>
              <a:t>Limitation of numbers of student can give examination at a time</a:t>
            </a:r>
          </a:p>
          <a:p>
            <a:pPr marL="285750" lvl="0" indent="-285750" algn="just">
              <a:buFont typeface="Wingdings" panose="05000000000000000000" pitchFamily="2" charset="2"/>
              <a:buChar char="Ø"/>
            </a:pPr>
            <a:endParaRPr lang="en-IN" sz="1600" dirty="0">
              <a:latin typeface="Bookman Old Style" panose="02050604050505020204" pitchFamily="18" charset="0"/>
            </a:endParaRPr>
          </a:p>
          <a:p>
            <a:pPr marL="285750" lvl="0" indent="-285750" algn="just">
              <a:buFont typeface="Wingdings" panose="05000000000000000000" pitchFamily="2" charset="2"/>
              <a:buChar char="Ø"/>
            </a:pPr>
            <a:r>
              <a:rPr lang="en-IN" sz="1600" dirty="0">
                <a:latin typeface="Bookman Old Style" panose="02050604050505020204" pitchFamily="18" charset="0"/>
              </a:rPr>
              <a:t>Student needs to come exam centre for giving test or exam.</a:t>
            </a:r>
          </a:p>
          <a:p>
            <a:pPr marL="285750" lvl="0" indent="-285750" algn="just">
              <a:buFont typeface="Wingdings" panose="05000000000000000000" pitchFamily="2" charset="2"/>
              <a:buChar char="Ø"/>
            </a:pPr>
            <a:endParaRPr lang="en-IN" sz="1600" dirty="0">
              <a:latin typeface="Bookman Old Style" panose="02050604050505020204" pitchFamily="18" charset="0"/>
            </a:endParaRPr>
          </a:p>
          <a:p>
            <a:pPr marL="285750" lvl="0" indent="-285750" algn="just">
              <a:buFont typeface="Wingdings" panose="05000000000000000000" pitchFamily="2" charset="2"/>
              <a:buChar char="Ø"/>
            </a:pPr>
            <a:r>
              <a:rPr lang="en-IN" sz="1600" dirty="0">
                <a:latin typeface="Bookman Old Style" panose="02050604050505020204" pitchFamily="18" charset="0"/>
              </a:rPr>
              <a:t>A lot of copies of question papers have to be made.</a:t>
            </a:r>
          </a:p>
          <a:p>
            <a:pPr marL="285750" indent="-285750" algn="just">
              <a:buFont typeface="Wingdings" panose="05000000000000000000" pitchFamily="2" charset="2"/>
              <a:buChar char="Ø"/>
            </a:pPr>
            <a:endParaRPr lang="en-IN" sz="1600" b="1" dirty="0">
              <a:latin typeface="Bookman Old Style" panose="02050604050505020204" pitchFamily="18" charset="0"/>
            </a:endParaRPr>
          </a:p>
          <a:p>
            <a:pPr marL="285750" indent="-285750" algn="just">
              <a:buFont typeface="Wingdings" panose="05000000000000000000" pitchFamily="2" charset="2"/>
              <a:buChar char="Ø"/>
            </a:pPr>
            <a:r>
              <a:rPr lang="en-IN" sz="1600" dirty="0">
                <a:latin typeface="Bookman Old Style" panose="02050604050505020204" pitchFamily="18" charset="0"/>
              </a:rPr>
              <a:t>Wastage of papers.</a:t>
            </a:r>
          </a:p>
          <a:p>
            <a:pPr marL="285750" indent="-285750" algn="just">
              <a:buFont typeface="Wingdings" panose="05000000000000000000" pitchFamily="2" charset="2"/>
              <a:buChar char="Ø"/>
            </a:pPr>
            <a:endParaRPr lang="en-IN" sz="1600" b="1" dirty="0">
              <a:latin typeface="Bookman Old Style" panose="02050604050505020204" pitchFamily="18" charset="0"/>
            </a:endParaRPr>
          </a:p>
          <a:p>
            <a:pPr algn="ctr"/>
            <a:r>
              <a:rPr lang="en-IN" sz="2000" b="1" u="sng" dirty="0">
                <a:solidFill>
                  <a:schemeClr val="accent1"/>
                </a:solidFill>
                <a:latin typeface="Bookman Old Style" panose="02050604050505020204" pitchFamily="18" charset="0"/>
              </a:rPr>
              <a:t>Advantages of Existing System</a:t>
            </a:r>
            <a:endParaRPr lang="en-IN" sz="2000" dirty="0">
              <a:solidFill>
                <a:schemeClr val="accent1"/>
              </a:solidFill>
              <a:latin typeface="Bookman Old Style" panose="02050604050505020204" pitchFamily="18" charset="0"/>
            </a:endParaRPr>
          </a:p>
          <a:p>
            <a:pPr algn="just"/>
            <a:r>
              <a:rPr lang="en-IN" sz="1600" dirty="0">
                <a:latin typeface="Bookman Old Style" panose="02050604050505020204" pitchFamily="18" charset="0"/>
              </a:rPr>
              <a:t> </a:t>
            </a:r>
          </a:p>
          <a:p>
            <a:pPr marL="285750" lvl="0" indent="-285750" algn="just">
              <a:buFont typeface="Wingdings" panose="05000000000000000000" pitchFamily="2" charset="2"/>
              <a:buChar char="Ø"/>
            </a:pPr>
            <a:r>
              <a:rPr lang="en-IN" sz="1600" dirty="0">
                <a:latin typeface="Bookman Old Style" panose="02050604050505020204" pitchFamily="18" charset="0"/>
              </a:rPr>
              <a:t>Requirement of hardware and software is very less.</a:t>
            </a:r>
          </a:p>
          <a:p>
            <a:pPr marL="285750" lvl="0" indent="-285750" algn="just">
              <a:buFont typeface="Wingdings" panose="05000000000000000000" pitchFamily="2" charset="2"/>
              <a:buChar char="Ø"/>
            </a:pPr>
            <a:endParaRPr lang="en-IN" sz="1600" dirty="0">
              <a:latin typeface="Bookman Old Style" panose="02050604050505020204" pitchFamily="18" charset="0"/>
            </a:endParaRPr>
          </a:p>
          <a:p>
            <a:pPr marL="285750" lvl="0" indent="-285750" algn="just">
              <a:buFont typeface="Wingdings" panose="05000000000000000000" pitchFamily="2" charset="2"/>
              <a:buChar char="Ø"/>
            </a:pPr>
            <a:r>
              <a:rPr lang="en-IN" sz="1600" dirty="0">
                <a:latin typeface="Bookman Old Style" panose="02050604050505020204" pitchFamily="18" charset="0"/>
              </a:rPr>
              <a:t>Internet is not mandatory.</a:t>
            </a:r>
          </a:p>
          <a:p>
            <a:r>
              <a:rPr lang="en-IN" sz="1600" dirty="0"/>
              <a:t> </a:t>
            </a:r>
          </a:p>
          <a:p>
            <a:endParaRPr lang="en-IN" sz="1600" b="1" dirty="0"/>
          </a:p>
        </p:txBody>
      </p:sp>
      <p:pic>
        <p:nvPicPr>
          <p:cNvPr id="4" name="Picture 3"/>
          <p:cNvPicPr>
            <a:picLocks noChangeAspect="1"/>
          </p:cNvPicPr>
          <p:nvPr/>
        </p:nvPicPr>
        <p:blipFill>
          <a:blip r:embed="rId2"/>
          <a:stretch>
            <a:fillRect/>
          </a:stretch>
        </p:blipFill>
        <p:spPr>
          <a:xfrm>
            <a:off x="0" y="575418"/>
            <a:ext cx="1371048" cy="1354982"/>
          </a:xfrm>
          <a:prstGeom prst="rect">
            <a:avLst/>
          </a:prstGeom>
        </p:spPr>
      </p:pic>
      <p:pic>
        <p:nvPicPr>
          <p:cNvPr id="5" name="Picture 4"/>
          <p:cNvPicPr>
            <a:picLocks noChangeAspect="1"/>
          </p:cNvPicPr>
          <p:nvPr/>
        </p:nvPicPr>
        <p:blipFill>
          <a:blip r:embed="rId3"/>
          <a:stretch>
            <a:fillRect/>
          </a:stretch>
        </p:blipFill>
        <p:spPr>
          <a:xfrm>
            <a:off x="10612581" y="575418"/>
            <a:ext cx="1627773" cy="1499746"/>
          </a:xfrm>
          <a:prstGeom prst="rect">
            <a:avLst/>
          </a:prstGeom>
        </p:spPr>
      </p:pic>
    </p:spTree>
    <p:extLst>
      <p:ext uri="{BB962C8B-B14F-4D97-AF65-F5344CB8AC3E}">
        <p14:creationId xmlns:p14="http://schemas.microsoft.com/office/powerpoint/2010/main" val="419477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01818" y="686904"/>
            <a:ext cx="6096000" cy="6647974"/>
          </a:xfrm>
          <a:prstGeom prst="rect">
            <a:avLst/>
          </a:prstGeom>
        </p:spPr>
        <p:txBody>
          <a:bodyPr>
            <a:spAutoFit/>
          </a:bodyPr>
          <a:lstStyle/>
          <a:p>
            <a:r>
              <a:rPr lang="en-IN" sz="2400" b="1" u="sng" dirty="0">
                <a:solidFill>
                  <a:schemeClr val="accent1"/>
                </a:solidFill>
                <a:latin typeface="Bookman Old Style" panose="02050604050505020204" pitchFamily="18" charset="0"/>
              </a:rPr>
              <a:t>Existing Limitation</a:t>
            </a:r>
          </a:p>
          <a:p>
            <a:pPr algn="ctr"/>
            <a:endParaRPr lang="en-IN" sz="2400" dirty="0">
              <a:solidFill>
                <a:schemeClr val="accent1"/>
              </a:solidFill>
              <a:latin typeface="Bookman Old Style" panose="02050604050505020204" pitchFamily="18" charset="0"/>
            </a:endParaRPr>
          </a:p>
          <a:p>
            <a:r>
              <a:rPr lang="en-IN" b="1" dirty="0"/>
              <a:t> </a:t>
            </a:r>
            <a:endParaRPr lang="en-IN" dirty="0"/>
          </a:p>
          <a:p>
            <a:pPr lvl="0"/>
            <a:r>
              <a:rPr lang="en-IN" u="sng" dirty="0">
                <a:latin typeface="Bookman Old Style" panose="02050604050505020204" pitchFamily="18" charset="0"/>
              </a:rPr>
              <a:t>Operational level problem:</a:t>
            </a:r>
            <a:endParaRPr lang="en-IN" dirty="0">
              <a:latin typeface="Bookman Old Style" panose="02050604050505020204" pitchFamily="18" charset="0"/>
            </a:endParaRPr>
          </a:p>
          <a:p>
            <a:r>
              <a:rPr lang="en-IN" dirty="0">
                <a:latin typeface="Bookman Old Style" panose="02050604050505020204" pitchFamily="18" charset="0"/>
              </a:rPr>
              <a:t> </a:t>
            </a:r>
          </a:p>
          <a:p>
            <a:pPr marL="285750" lvl="0" indent="-285750">
              <a:buFont typeface="Wingdings" panose="05000000000000000000" pitchFamily="2" charset="2"/>
              <a:buChar char="Ø"/>
            </a:pPr>
            <a:r>
              <a:rPr lang="en-IN" dirty="0">
                <a:latin typeface="Bookman Old Style" panose="02050604050505020204" pitchFamily="18" charset="0"/>
              </a:rPr>
              <a:t>Paper wastages because of paper work.</a:t>
            </a:r>
          </a:p>
          <a:p>
            <a:pPr marL="285750" lvl="0" indent="-285750">
              <a:buFont typeface="Wingdings" panose="05000000000000000000" pitchFamily="2" charset="2"/>
              <a:buChar char="Ø"/>
            </a:pPr>
            <a:r>
              <a:rPr lang="en-IN" dirty="0">
                <a:latin typeface="Bookman Old Style" panose="02050604050505020204" pitchFamily="18" charset="0"/>
              </a:rPr>
              <a:t>Because of offline mode scope is limited.</a:t>
            </a:r>
          </a:p>
          <a:p>
            <a:pPr marL="285750" lvl="0" indent="-285750">
              <a:buFont typeface="Wingdings" panose="05000000000000000000" pitchFamily="2" charset="2"/>
              <a:buChar char="Ø"/>
            </a:pPr>
            <a:r>
              <a:rPr lang="en-IN" dirty="0">
                <a:latin typeface="Bookman Old Style" panose="02050604050505020204" pitchFamily="18" charset="0"/>
              </a:rPr>
              <a:t>Due manually storage it is not safe.</a:t>
            </a:r>
          </a:p>
          <a:p>
            <a:pPr lvl="0"/>
            <a:endParaRPr lang="en-IN" dirty="0">
              <a:latin typeface="Bookman Old Style" panose="02050604050505020204" pitchFamily="18" charset="0"/>
            </a:endParaRPr>
          </a:p>
          <a:p>
            <a:r>
              <a:rPr lang="en-IN" dirty="0">
                <a:latin typeface="Bookman Old Style" panose="02050604050505020204" pitchFamily="18" charset="0"/>
              </a:rPr>
              <a:t> </a:t>
            </a:r>
          </a:p>
          <a:p>
            <a:pPr lvl="0"/>
            <a:r>
              <a:rPr lang="en-IN" u="sng" dirty="0">
                <a:latin typeface="Bookman Old Style" panose="02050604050505020204" pitchFamily="18" charset="0"/>
              </a:rPr>
              <a:t>Technical level problem:</a:t>
            </a:r>
            <a:endParaRPr lang="en-IN" dirty="0">
              <a:latin typeface="Bookman Old Style" panose="02050604050505020204" pitchFamily="18" charset="0"/>
            </a:endParaRPr>
          </a:p>
          <a:p>
            <a:r>
              <a:rPr lang="en-IN" dirty="0">
                <a:latin typeface="Bookman Old Style" panose="02050604050505020204" pitchFamily="18" charset="0"/>
              </a:rPr>
              <a:t> </a:t>
            </a:r>
          </a:p>
          <a:p>
            <a:pPr marL="285750" lvl="0" indent="-285750">
              <a:buFont typeface="Wingdings" panose="05000000000000000000" pitchFamily="2" charset="2"/>
              <a:buChar char="Ø"/>
            </a:pPr>
            <a:r>
              <a:rPr lang="en-IN" dirty="0">
                <a:latin typeface="Bookman Old Style" panose="02050604050505020204" pitchFamily="18" charset="0"/>
              </a:rPr>
              <a:t>No technical level problems.</a:t>
            </a:r>
          </a:p>
          <a:p>
            <a:pPr lvl="0"/>
            <a:endParaRPr lang="en-IN" dirty="0">
              <a:latin typeface="Bookman Old Style" panose="02050604050505020204" pitchFamily="18" charset="0"/>
            </a:endParaRPr>
          </a:p>
          <a:p>
            <a:r>
              <a:rPr lang="en-IN" dirty="0">
                <a:latin typeface="Bookman Old Style" panose="02050604050505020204" pitchFamily="18" charset="0"/>
              </a:rPr>
              <a:t> </a:t>
            </a:r>
          </a:p>
          <a:p>
            <a:pPr lvl="0"/>
            <a:r>
              <a:rPr lang="en-IN" u="sng" dirty="0">
                <a:latin typeface="Bookman Old Style" panose="02050604050505020204" pitchFamily="18" charset="0"/>
              </a:rPr>
              <a:t>Informational level problem:</a:t>
            </a:r>
            <a:endParaRPr lang="en-IN" dirty="0">
              <a:latin typeface="Bookman Old Style" panose="02050604050505020204" pitchFamily="18" charset="0"/>
            </a:endParaRPr>
          </a:p>
          <a:p>
            <a:r>
              <a:rPr lang="en-IN" dirty="0">
                <a:latin typeface="Bookman Old Style" panose="02050604050505020204" pitchFamily="18" charset="0"/>
              </a:rPr>
              <a:t> </a:t>
            </a:r>
          </a:p>
          <a:p>
            <a:pPr marL="285750" lvl="0" indent="-285750">
              <a:buFont typeface="Wingdings" panose="05000000000000000000" pitchFamily="2" charset="2"/>
              <a:buChar char="Ø"/>
            </a:pPr>
            <a:r>
              <a:rPr lang="en-IN" dirty="0">
                <a:latin typeface="Bookman Old Style" panose="02050604050505020204" pitchFamily="18" charset="0"/>
              </a:rPr>
              <a:t>Faculty have to write marks manually.</a:t>
            </a:r>
          </a:p>
          <a:p>
            <a:pPr marL="285750" lvl="0" indent="-285750">
              <a:buFont typeface="Wingdings" panose="05000000000000000000" pitchFamily="2" charset="2"/>
              <a:buChar char="Ø"/>
            </a:pPr>
            <a:r>
              <a:rPr lang="en-IN" dirty="0">
                <a:latin typeface="Bookman Old Style" panose="02050604050505020204" pitchFamily="18" charset="0"/>
              </a:rPr>
              <a:t>Difficult to retrieve old marks.</a:t>
            </a:r>
          </a:p>
          <a:p>
            <a:pPr marL="285750" lvl="0" indent="-285750">
              <a:buFont typeface="Wingdings" panose="05000000000000000000" pitchFamily="2" charset="2"/>
              <a:buChar char="Ø"/>
            </a:pPr>
            <a:r>
              <a:rPr lang="en-IN" dirty="0">
                <a:latin typeface="Bookman Old Style" panose="02050604050505020204" pitchFamily="18" charset="0"/>
              </a:rPr>
              <a:t>Time consuming process.</a:t>
            </a:r>
          </a:p>
          <a:p>
            <a:r>
              <a:rPr lang="en-IN" dirty="0">
                <a:latin typeface="Bookman Old Style" panose="02050604050505020204" pitchFamily="18" charset="0"/>
              </a:rPr>
              <a:t> </a:t>
            </a:r>
          </a:p>
          <a:p>
            <a:endParaRPr lang="en-IN" dirty="0"/>
          </a:p>
          <a:p>
            <a:endParaRPr lang="en-IN" dirty="0"/>
          </a:p>
        </p:txBody>
      </p:sp>
      <p:pic>
        <p:nvPicPr>
          <p:cNvPr id="4" name="Picture 3"/>
          <p:cNvPicPr>
            <a:picLocks noChangeAspect="1"/>
          </p:cNvPicPr>
          <p:nvPr/>
        </p:nvPicPr>
        <p:blipFill>
          <a:blip r:embed="rId2"/>
          <a:stretch>
            <a:fillRect/>
          </a:stretch>
        </p:blipFill>
        <p:spPr>
          <a:xfrm>
            <a:off x="0" y="584654"/>
            <a:ext cx="1371048" cy="1354982"/>
          </a:xfrm>
          <a:prstGeom prst="rect">
            <a:avLst/>
          </a:prstGeom>
        </p:spPr>
      </p:pic>
      <p:pic>
        <p:nvPicPr>
          <p:cNvPr id="5" name="Picture 4"/>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2155261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4872" y="781907"/>
            <a:ext cx="6954983" cy="4339650"/>
          </a:xfrm>
          <a:prstGeom prst="rect">
            <a:avLst/>
          </a:prstGeom>
        </p:spPr>
        <p:txBody>
          <a:bodyPr wrap="square">
            <a:spAutoFit/>
          </a:bodyPr>
          <a:lstStyle/>
          <a:p>
            <a:pPr>
              <a:spcAft>
                <a:spcPts val="0"/>
              </a:spcAft>
            </a:pPr>
            <a:r>
              <a:rPr lang="en-US" sz="2400" u="sng" dirty="0">
                <a:solidFill>
                  <a:schemeClr val="accent2">
                    <a:lumMod val="50000"/>
                  </a:schemeClr>
                </a:solidFill>
                <a:latin typeface="Bookman Old Style" panose="02050604050505020204" pitchFamily="18" charset="0"/>
                <a:ea typeface="Times New Roman" panose="02020603050405020304" pitchFamily="18" charset="0"/>
                <a:cs typeface="Times New Roman" panose="02020603050405020304" pitchFamily="18" charset="0"/>
              </a:rPr>
              <a:t>Proposed </a:t>
            </a:r>
            <a:r>
              <a:rPr lang="en-US" sz="2400" u="sng" dirty="0" smtClean="0">
                <a:solidFill>
                  <a:schemeClr val="accent2">
                    <a:lumMod val="50000"/>
                  </a:schemeClr>
                </a:solidFill>
                <a:latin typeface="Bookman Old Style" panose="02050604050505020204" pitchFamily="18" charset="0"/>
                <a:ea typeface="Times New Roman" panose="02020603050405020304" pitchFamily="18" charset="0"/>
                <a:cs typeface="Times New Roman" panose="02020603050405020304" pitchFamily="18" charset="0"/>
              </a:rPr>
              <a:t>System</a:t>
            </a:r>
          </a:p>
          <a:p>
            <a:pPr>
              <a:spcAft>
                <a:spcPts val="0"/>
              </a:spcAft>
            </a:pPr>
            <a:endParaRPr lang="en-US" dirty="0">
              <a:latin typeface="Bookman Old Style" panose="02050604050505020204" pitchFamily="18" charset="0"/>
            </a:endParaRPr>
          </a:p>
          <a:p>
            <a:pPr marL="285750" lvl="0" indent="-285750">
              <a:buFont typeface="Wingdings" panose="05000000000000000000" pitchFamily="2" charset="2"/>
              <a:buChar char="Ø"/>
            </a:pPr>
            <a:r>
              <a:rPr lang="en-IN" dirty="0">
                <a:latin typeface="Bookman Old Style" panose="02050604050505020204" pitchFamily="18" charset="0"/>
              </a:rPr>
              <a:t>This website is used to conduct online examination. </a:t>
            </a:r>
            <a:endParaRPr lang="en-IN" dirty="0" smtClean="0">
              <a:latin typeface="Bookman Old Style" panose="02050604050505020204" pitchFamily="18" charset="0"/>
            </a:endParaRPr>
          </a:p>
          <a:p>
            <a:pPr marL="285750" lvl="0" indent="-285750">
              <a:buFont typeface="Wingdings" panose="05000000000000000000" pitchFamily="2" charset="2"/>
              <a:buChar char="Ø"/>
            </a:pPr>
            <a:r>
              <a:rPr lang="en-IN" dirty="0" smtClean="0">
                <a:latin typeface="Bookman Old Style" panose="02050604050505020204" pitchFamily="18" charset="0"/>
              </a:rPr>
              <a:t>The </a:t>
            </a:r>
            <a:r>
              <a:rPr lang="en-IN" dirty="0">
                <a:latin typeface="Bookman Old Style" panose="02050604050505020204" pitchFamily="18" charset="0"/>
              </a:rPr>
              <a:t>students can sit at individual terminals and login to write the exam in the given duration. The questions have to be given to the students. </a:t>
            </a:r>
            <a:endParaRPr lang="en-IN" dirty="0" smtClean="0">
              <a:latin typeface="Bookman Old Style" panose="02050604050505020204" pitchFamily="18" charset="0"/>
            </a:endParaRPr>
          </a:p>
          <a:p>
            <a:pPr marL="285750" lvl="0" indent="-285750">
              <a:buFont typeface="Wingdings" panose="05000000000000000000" pitchFamily="2" charset="2"/>
              <a:buChar char="Ø"/>
            </a:pPr>
            <a:r>
              <a:rPr lang="en-IN" dirty="0" smtClean="0">
                <a:latin typeface="Bookman Old Style" panose="02050604050505020204" pitchFamily="18" charset="0"/>
              </a:rPr>
              <a:t>This </a:t>
            </a:r>
            <a:r>
              <a:rPr lang="en-IN" dirty="0">
                <a:latin typeface="Bookman Old Style" panose="02050604050505020204" pitchFamily="18" charset="0"/>
              </a:rPr>
              <a:t>website will perform correction, display the result immediately and also store it in database. </a:t>
            </a:r>
            <a:endParaRPr lang="en-IN" dirty="0" smtClean="0">
              <a:latin typeface="Bookman Old Style" panose="02050604050505020204" pitchFamily="18" charset="0"/>
            </a:endParaRPr>
          </a:p>
          <a:p>
            <a:pPr marL="285750" lvl="0" indent="-285750">
              <a:buFont typeface="Wingdings" panose="05000000000000000000" pitchFamily="2" charset="2"/>
              <a:buChar char="Ø"/>
            </a:pPr>
            <a:r>
              <a:rPr lang="en-IN" dirty="0" smtClean="0">
                <a:latin typeface="Bookman Old Style" panose="02050604050505020204" pitchFamily="18" charset="0"/>
              </a:rPr>
              <a:t>This </a:t>
            </a:r>
            <a:r>
              <a:rPr lang="en-IN" dirty="0">
                <a:latin typeface="Bookman Old Style" panose="02050604050505020204" pitchFamily="18" charset="0"/>
              </a:rPr>
              <a:t>website provides the administrator with a facility to add new exams. </a:t>
            </a:r>
            <a:endParaRPr lang="en-IN" dirty="0" smtClean="0">
              <a:latin typeface="Bookman Old Style" panose="02050604050505020204" pitchFamily="18" charset="0"/>
            </a:endParaRPr>
          </a:p>
          <a:p>
            <a:pPr marL="285750" lvl="0" indent="-285750">
              <a:buFont typeface="Wingdings" panose="05000000000000000000" pitchFamily="2" charset="2"/>
              <a:buChar char="Ø"/>
            </a:pPr>
            <a:r>
              <a:rPr lang="en-IN" dirty="0" smtClean="0">
                <a:latin typeface="Bookman Old Style" panose="02050604050505020204" pitchFamily="18" charset="0"/>
              </a:rPr>
              <a:t>This </a:t>
            </a:r>
            <a:r>
              <a:rPr lang="en-IN" dirty="0">
                <a:latin typeface="Bookman Old Style" panose="02050604050505020204" pitchFamily="18" charset="0"/>
              </a:rPr>
              <a:t>website provides the Instructor add questions to the exam, modify questions in the exam in a particular exam. </a:t>
            </a:r>
            <a:endParaRPr lang="en-IN" dirty="0" smtClean="0">
              <a:latin typeface="Bookman Old Style" panose="02050604050505020204" pitchFamily="18" charset="0"/>
            </a:endParaRPr>
          </a:p>
          <a:p>
            <a:pPr marL="285750" lvl="0" indent="-285750">
              <a:buFont typeface="Wingdings" panose="05000000000000000000" pitchFamily="2" charset="2"/>
              <a:buChar char="Ø"/>
            </a:pPr>
            <a:r>
              <a:rPr lang="en-IN" dirty="0" smtClean="0">
                <a:latin typeface="Bookman Old Style" panose="02050604050505020204" pitchFamily="18" charset="0"/>
              </a:rPr>
              <a:t>This </a:t>
            </a:r>
            <a:r>
              <a:rPr lang="en-IN" dirty="0">
                <a:latin typeface="Bookman Old Style" panose="02050604050505020204" pitchFamily="18" charset="0"/>
              </a:rPr>
              <a:t>website takes care of authentication of the administrator, Instructor as well as the students.</a:t>
            </a:r>
            <a:endParaRPr lang="en-US" dirty="0">
              <a:latin typeface="Bookman Old Style" panose="02050604050505020204" pitchFamily="18" charset="0"/>
            </a:endParaRPr>
          </a:p>
          <a:p>
            <a:r>
              <a:rPr lang="en-IN" dirty="0"/>
              <a:t> </a:t>
            </a:r>
            <a:endParaRPr lang="en-US" dirty="0"/>
          </a:p>
        </p:txBody>
      </p:sp>
      <p:pic>
        <p:nvPicPr>
          <p:cNvPr id="3" name="Picture 2"/>
          <p:cNvPicPr>
            <a:picLocks noChangeAspect="1"/>
          </p:cNvPicPr>
          <p:nvPr/>
        </p:nvPicPr>
        <p:blipFill>
          <a:blip r:embed="rId2"/>
          <a:stretch>
            <a:fillRect/>
          </a:stretch>
        </p:blipFill>
        <p:spPr>
          <a:xfrm>
            <a:off x="0" y="584654"/>
            <a:ext cx="1371048" cy="1354982"/>
          </a:xfrm>
          <a:prstGeom prst="rect">
            <a:avLst/>
          </a:prstGeom>
        </p:spPr>
      </p:pic>
      <p:pic>
        <p:nvPicPr>
          <p:cNvPr id="4" name="Picture 3"/>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648488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6473" y="566862"/>
            <a:ext cx="6096000" cy="6832640"/>
          </a:xfrm>
          <a:prstGeom prst="rect">
            <a:avLst/>
          </a:prstGeom>
        </p:spPr>
        <p:txBody>
          <a:bodyPr>
            <a:spAutoFit/>
          </a:bodyPr>
          <a:lstStyle/>
          <a:p>
            <a:pPr algn="ctr"/>
            <a:r>
              <a:rPr lang="en-IN" sz="2400" b="1" u="sng" dirty="0">
                <a:solidFill>
                  <a:schemeClr val="accent1"/>
                </a:solidFill>
                <a:latin typeface="Bookman Old Style" panose="02050604050505020204" pitchFamily="18" charset="0"/>
              </a:rPr>
              <a:t>Advantages of Propose System</a:t>
            </a:r>
          </a:p>
          <a:p>
            <a:pPr algn="ctr"/>
            <a:endParaRPr lang="en-IN" sz="2400" b="1" u="sng" dirty="0">
              <a:solidFill>
                <a:schemeClr val="accent1"/>
              </a:solidFill>
              <a:latin typeface="Bookman Old Style" panose="020506040505050202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Time Management</a:t>
            </a:r>
          </a:p>
          <a:p>
            <a:pPr marL="285750" indent="-285750" algn="just">
              <a:buFont typeface="Wingdings" panose="05000000000000000000" pitchFamily="2" charset="2"/>
              <a:buChar char="Ø"/>
            </a:pPr>
            <a:endParaRPr lang="en-IN" dirty="0">
              <a:latin typeface="Bookman Old Style" panose="020506040505050202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Cost Saving </a:t>
            </a:r>
          </a:p>
          <a:p>
            <a:pPr marL="285750" indent="-285750" algn="just">
              <a:buFont typeface="Wingdings" panose="05000000000000000000" pitchFamily="2" charset="2"/>
              <a:buChar char="Ø"/>
            </a:pPr>
            <a:endParaRPr lang="en-IN" dirty="0">
              <a:latin typeface="Bookman Old Style" panose="020506040505050202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Accessibility and Flexibility</a:t>
            </a:r>
          </a:p>
          <a:p>
            <a:pPr marL="285750" indent="-285750" algn="just">
              <a:buFont typeface="Wingdings" panose="05000000000000000000" pitchFamily="2" charset="2"/>
              <a:buChar char="Ø"/>
            </a:pPr>
            <a:endParaRPr lang="en-IN" dirty="0">
              <a:latin typeface="Bookman Old Style" panose="020506040505050202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Security and Confidentiality</a:t>
            </a:r>
          </a:p>
          <a:p>
            <a:pPr marL="285750" indent="-285750" algn="just">
              <a:buFont typeface="Wingdings" panose="05000000000000000000" pitchFamily="2" charset="2"/>
              <a:buChar char="Ø"/>
            </a:pPr>
            <a:endParaRPr lang="en-IN" dirty="0">
              <a:latin typeface="Bookman Old Style" panose="020506040505050202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Easy accessibility</a:t>
            </a:r>
          </a:p>
          <a:p>
            <a:pPr marL="285750" indent="-285750" algn="just">
              <a:buFont typeface="Wingdings" panose="05000000000000000000" pitchFamily="2" charset="2"/>
              <a:buChar char="Ø"/>
            </a:pPr>
            <a:endParaRPr lang="en-IN" dirty="0">
              <a:latin typeface="Bookman Old Style" panose="020506040505050202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Environmentally friendly</a:t>
            </a:r>
          </a:p>
          <a:p>
            <a:pPr marL="285750" indent="-285750" algn="just">
              <a:buFont typeface="Wingdings" panose="05000000000000000000" pitchFamily="2" charset="2"/>
              <a:buChar char="Ø"/>
            </a:pPr>
            <a:endParaRPr lang="en-IN" dirty="0">
              <a:latin typeface="Bookman Old Style" panose="02050604050505020204" pitchFamily="18" charset="0"/>
            </a:endParaRPr>
          </a:p>
          <a:p>
            <a:pPr algn="ctr"/>
            <a:r>
              <a:rPr lang="en-IN" sz="2400" b="1" u="sng" dirty="0">
                <a:solidFill>
                  <a:schemeClr val="accent1"/>
                </a:solidFill>
                <a:latin typeface="Bookman Old Style" panose="02050604050505020204" pitchFamily="18" charset="0"/>
              </a:rPr>
              <a:t>Disadvantages of Propose System</a:t>
            </a:r>
          </a:p>
          <a:p>
            <a:pPr algn="ctr"/>
            <a:endParaRPr lang="en-IN" sz="2400" b="1" u="sng" dirty="0">
              <a:solidFill>
                <a:schemeClr val="accent1"/>
              </a:solidFill>
              <a:latin typeface="Bookman Old Style" panose="020506040505050202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Require high speed internet</a:t>
            </a:r>
          </a:p>
          <a:p>
            <a:pPr marL="285750" indent="-285750" algn="just">
              <a:buFont typeface="Wingdings" panose="05000000000000000000" pitchFamily="2" charset="2"/>
              <a:buChar char="Ø"/>
            </a:pPr>
            <a:endParaRPr lang="en-IN" dirty="0">
              <a:latin typeface="Bookman Old Style" panose="020506040505050202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Chances of server crashes</a:t>
            </a:r>
          </a:p>
          <a:p>
            <a:pPr marL="285750" indent="-285750" algn="just">
              <a:buFont typeface="Wingdings" panose="05000000000000000000" pitchFamily="2" charset="2"/>
              <a:buChar char="Ø"/>
            </a:pPr>
            <a:endParaRPr lang="en-IN" dirty="0">
              <a:latin typeface="Bookman Old Style" panose="020506040505050202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Chances of hacking</a:t>
            </a:r>
          </a:p>
          <a:p>
            <a:pPr algn="just"/>
            <a:endParaRPr lang="en-IN" dirty="0">
              <a:latin typeface="Bookman Old Style" panose="02050604050505020204" pitchFamily="18" charset="0"/>
            </a:endParaRPr>
          </a:p>
          <a:p>
            <a:pPr algn="just"/>
            <a:endParaRPr lang="en-IN" dirty="0">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0" y="584654"/>
            <a:ext cx="1371048" cy="1354982"/>
          </a:xfrm>
          <a:prstGeom prst="rect">
            <a:avLst/>
          </a:prstGeom>
        </p:spPr>
      </p:pic>
      <p:pic>
        <p:nvPicPr>
          <p:cNvPr id="5" name="Picture 4"/>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1947317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0291" y="-88475"/>
            <a:ext cx="6918036" cy="7371249"/>
          </a:xfrm>
          <a:prstGeom prst="rect">
            <a:avLst/>
          </a:prstGeom>
        </p:spPr>
        <p:txBody>
          <a:bodyPr wrap="square">
            <a:spAutoFit/>
          </a:bodyPr>
          <a:lstStyle/>
          <a:p>
            <a:r>
              <a:rPr lang="en-US" sz="2000" b="1" kern="0" dirty="0">
                <a:latin typeface="Bookman Old Style" panose="02050604050505020204" pitchFamily="18" charset="0"/>
                <a:cs typeface="Times New Roman" panose="02020603050405020304" pitchFamily="18" charset="0"/>
              </a:rPr>
              <a:t> </a:t>
            </a:r>
            <a:endParaRPr lang="en-US" sz="2800" b="1" kern="0" dirty="0">
              <a:latin typeface="Bookman Old Style" panose="02050604050505020204" pitchFamily="18" charset="0"/>
              <a:cs typeface="Times New Roman" panose="02020603050405020304" pitchFamily="18" charset="0"/>
            </a:endParaRPr>
          </a:p>
          <a:p>
            <a:pPr lvl="0" algn="just">
              <a:lnSpc>
                <a:spcPct val="150000"/>
              </a:lnSpc>
            </a:pPr>
            <a:endParaRPr lang="en-IN" sz="1600" u="sng" dirty="0">
              <a:latin typeface="Bookman Old Style" panose="02050604050505020204" pitchFamily="18" charset="0"/>
            </a:endParaRPr>
          </a:p>
          <a:p>
            <a:pPr lvl="0" algn="just">
              <a:lnSpc>
                <a:spcPct val="150000"/>
              </a:lnSpc>
            </a:pPr>
            <a:r>
              <a:rPr lang="en-IN" sz="1600" b="1" u="sng" dirty="0" smtClean="0">
                <a:latin typeface="Bookman Old Style" panose="02050604050505020204" pitchFamily="18" charset="0"/>
              </a:rPr>
              <a:t>SRS </a:t>
            </a:r>
            <a:r>
              <a:rPr lang="en-IN" sz="1600" b="1" u="sng" dirty="0">
                <a:latin typeface="Bookman Old Style" panose="02050604050505020204" pitchFamily="18" charset="0"/>
              </a:rPr>
              <a:t>[System Requirement Specification]</a:t>
            </a:r>
            <a:endParaRPr lang="en-US" sz="1600" dirty="0">
              <a:latin typeface="Bookman Old Style" panose="02050604050505020204" pitchFamily="18" charset="0"/>
            </a:endParaRPr>
          </a:p>
          <a:p>
            <a:pPr algn="just">
              <a:lnSpc>
                <a:spcPct val="150000"/>
              </a:lnSpc>
            </a:pPr>
            <a:r>
              <a:rPr lang="en-IN" sz="1600" u="sng" dirty="0" smtClean="0">
                <a:latin typeface="Bookman Old Style" panose="02050604050505020204" pitchFamily="18" charset="0"/>
              </a:rPr>
              <a:t>1</a:t>
            </a:r>
            <a:r>
              <a:rPr lang="en-IN" sz="1600" u="sng" dirty="0">
                <a:latin typeface="Bookman Old Style" panose="02050604050505020204" pitchFamily="18" charset="0"/>
              </a:rPr>
              <a:t>) Functional Requirement </a:t>
            </a:r>
            <a:r>
              <a:rPr lang="en-IN" sz="1600" u="sng" dirty="0" smtClean="0">
                <a:latin typeface="Bookman Old Style" panose="02050604050505020204" pitchFamily="18" charset="0"/>
              </a:rPr>
              <a:t>:</a:t>
            </a:r>
            <a:endParaRPr lang="en-US" u="sng" dirty="0" smtClean="0">
              <a:latin typeface="Bookman Old Style" panose="020506040505050202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u="sng" dirty="0" smtClean="0">
                <a:latin typeface="Bookman Old Style" panose="02050604050505020204" pitchFamily="18" charset="0"/>
                <a:ea typeface="Times New Roman" panose="02020603050405020304" pitchFamily="18" charset="0"/>
                <a:cs typeface="Times New Roman" panose="02020603050405020304" pitchFamily="18" charset="0"/>
              </a:rPr>
              <a:t>Hardware </a:t>
            </a:r>
            <a:r>
              <a:rPr lang="en-US" u="sng" dirty="0">
                <a:latin typeface="Bookman Old Style" panose="02050604050505020204" pitchFamily="18" charset="0"/>
                <a:ea typeface="Times New Roman" panose="02020603050405020304" pitchFamily="18" charset="0"/>
                <a:cs typeface="Times New Roman" panose="02020603050405020304" pitchFamily="18" charset="0"/>
              </a:rPr>
              <a:t>Requirements</a:t>
            </a:r>
            <a:r>
              <a:rPr lang="en-US" dirty="0">
                <a:latin typeface="Bookman Old Style" panose="02050604050505020204" pitchFamily="18" charset="0"/>
                <a:ea typeface="Times New Roman" panose="02020603050405020304" pitchFamily="18" charset="0"/>
                <a:cs typeface="Arial" panose="020B0604020202020204" pitchFamily="34" charset="0"/>
              </a:rPr>
              <a:t>:- </a:t>
            </a:r>
            <a:endParaRPr lang="en-US" sz="1600" dirty="0">
              <a:latin typeface="Bookman Old Style" panose="020506040505050202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tabLst>
                <a:tab pos="2286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Pentium-IV(Processor). </a:t>
            </a:r>
          </a:p>
          <a:p>
            <a:pPr marL="342900" lvl="0" indent="-342900" algn="just">
              <a:lnSpc>
                <a:spcPct val="150000"/>
              </a:lnSpc>
              <a:spcAft>
                <a:spcPts val="0"/>
              </a:spcAft>
              <a:buFont typeface="Symbol" panose="05050102010706020507" pitchFamily="18" charset="2"/>
              <a:buChar char=""/>
              <a:tabLst>
                <a:tab pos="2286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256 MB Ram</a:t>
            </a:r>
          </a:p>
          <a:p>
            <a:pPr marL="342900" lvl="0" indent="-342900" algn="just">
              <a:lnSpc>
                <a:spcPct val="150000"/>
              </a:lnSpc>
              <a:spcAft>
                <a:spcPts val="0"/>
              </a:spcAft>
              <a:buFont typeface="Symbol" panose="05050102010706020507" pitchFamily="18" charset="2"/>
              <a:buChar char=""/>
              <a:tabLst>
                <a:tab pos="2286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512 KB Cache Memory</a:t>
            </a:r>
          </a:p>
          <a:p>
            <a:pPr marL="342900" lvl="0" indent="-342900" algn="just">
              <a:lnSpc>
                <a:spcPct val="150000"/>
              </a:lnSpc>
              <a:spcAft>
                <a:spcPts val="0"/>
              </a:spcAft>
              <a:buFont typeface="Symbol" panose="05050102010706020507" pitchFamily="18" charset="2"/>
              <a:buChar char=""/>
              <a:tabLst>
                <a:tab pos="2286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Hard disk 10 GB </a:t>
            </a:r>
          </a:p>
          <a:p>
            <a:pPr marL="342900" lvl="0" indent="-342900" algn="just">
              <a:lnSpc>
                <a:spcPct val="150000"/>
              </a:lnSpc>
              <a:spcAft>
                <a:spcPts val="0"/>
              </a:spcAft>
              <a:buFont typeface="Symbol" panose="05050102010706020507" pitchFamily="18" charset="2"/>
              <a:buChar char=""/>
              <a:tabLst>
                <a:tab pos="2286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Microsoft Compatible 101 or more Key </a:t>
            </a:r>
            <a:r>
              <a:rPr lang="en-US" sz="1600" dirty="0" smtClean="0">
                <a:latin typeface="Bookman Old Style" panose="02050604050505020204" pitchFamily="18" charset="0"/>
                <a:ea typeface="Times New Roman" panose="02020603050405020304" pitchFamily="18" charset="0"/>
                <a:cs typeface="Times New Roman" panose="02020603050405020304" pitchFamily="18" charset="0"/>
              </a:rPr>
              <a:t>Board</a:t>
            </a:r>
          </a:p>
          <a:p>
            <a:pPr lvl="0" algn="just">
              <a:lnSpc>
                <a:spcPct val="150000"/>
              </a:lnSpc>
              <a:spcAft>
                <a:spcPts val="0"/>
              </a:spcAft>
              <a:tabLst>
                <a:tab pos="228600" algn="l"/>
              </a:tabLst>
            </a:pPr>
            <a:endParaRPr lang="en-US" sz="1600" dirty="0" smtClean="0">
              <a:latin typeface="Bookman Old Style" panose="02050604050505020204" pitchFamily="18" charset="0"/>
              <a:ea typeface="Times New Roman" panose="02020603050405020304" pitchFamily="18" charset="0"/>
              <a:cs typeface="Times New Roman" panose="02020603050405020304" pitchFamily="18" charset="0"/>
            </a:endParaRPr>
          </a:p>
          <a:p>
            <a:pPr>
              <a:spcAft>
                <a:spcPts val="0"/>
              </a:spcAft>
            </a:pPr>
            <a:r>
              <a:rPr lang="en-US" u="sng" dirty="0" smtClean="0">
                <a:latin typeface="Bookman Old Style" panose="02050604050505020204" pitchFamily="18" charset="0"/>
                <a:ea typeface="Times New Roman" panose="02020603050405020304" pitchFamily="18" charset="0"/>
                <a:cs typeface="Times New Roman" panose="02020603050405020304" pitchFamily="18" charset="0"/>
              </a:rPr>
              <a:t>Software </a:t>
            </a:r>
            <a:r>
              <a:rPr lang="en-US" u="sng" dirty="0">
                <a:latin typeface="Bookman Old Style" panose="02050604050505020204" pitchFamily="18" charset="0"/>
                <a:ea typeface="Times New Roman" panose="02020603050405020304" pitchFamily="18" charset="0"/>
                <a:cs typeface="Times New Roman" panose="02020603050405020304" pitchFamily="18" charset="0"/>
              </a:rPr>
              <a:t>Requirements</a:t>
            </a:r>
            <a:r>
              <a:rPr lang="en-US" dirty="0">
                <a:latin typeface="Bookman Old Style" panose="02050604050505020204" pitchFamily="18" charset="0"/>
                <a:ea typeface="Times New Roman" panose="02020603050405020304" pitchFamily="18" charset="0"/>
                <a:cs typeface="Times New Roman" panose="02020603050405020304" pitchFamily="18" charset="0"/>
              </a:rPr>
              <a:t>: </a:t>
            </a:r>
            <a:endParaRPr lang="en-US" sz="1600" dirty="0">
              <a:latin typeface="Bookman Old Style" panose="02050604050505020204" pitchFamily="18" charset="0"/>
              <a:ea typeface="Times New Roman" panose="02020603050405020304" pitchFamily="18" charset="0"/>
              <a:cs typeface="Times New Roman" panose="02020603050405020304" pitchFamily="18" charset="0"/>
            </a:endParaRPr>
          </a:p>
          <a:p>
            <a:pPr marL="342900" lvl="0" indent="-342900">
              <a:spcAft>
                <a:spcPts val="0"/>
              </a:spcAft>
              <a:buFont typeface="Symbol" panose="05050102010706020507" pitchFamily="18" charset="2"/>
              <a:buChar char=""/>
              <a:tabLst>
                <a:tab pos="4572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Operating System :           Windows</a:t>
            </a:r>
          </a:p>
          <a:p>
            <a:pPr>
              <a:spcAft>
                <a:spcPts val="0"/>
              </a:spcAf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 </a:t>
            </a:r>
          </a:p>
          <a:p>
            <a:pPr marL="342900" lvl="0" indent="-342900">
              <a:spcAft>
                <a:spcPts val="0"/>
              </a:spcAft>
              <a:buFont typeface="Symbol" panose="05050102010706020507" pitchFamily="18" charset="2"/>
              <a:buChar char=""/>
              <a:tabLst>
                <a:tab pos="4572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Web-Technology:              PHP</a:t>
            </a:r>
          </a:p>
          <a:p>
            <a:pPr indent="95250">
              <a:spcAft>
                <a:spcPts val="0"/>
              </a:spcAf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 </a:t>
            </a:r>
          </a:p>
          <a:p>
            <a:pPr marL="342900" lvl="0" indent="-342900">
              <a:spcAft>
                <a:spcPts val="0"/>
              </a:spcAft>
              <a:buFont typeface="Symbol" panose="05050102010706020507" pitchFamily="18" charset="2"/>
              <a:buChar char=""/>
              <a:tabLst>
                <a:tab pos="4572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Front-End:                          HTML,CSS,JAVASCRIPT</a:t>
            </a:r>
          </a:p>
          <a:p>
            <a:pPr indent="47625">
              <a:spcAft>
                <a:spcPts val="0"/>
              </a:spcAf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 </a:t>
            </a:r>
          </a:p>
          <a:p>
            <a:pPr marL="342900" lvl="0" indent="-342900">
              <a:spcAft>
                <a:spcPts val="0"/>
              </a:spcAft>
              <a:buFont typeface="Symbol" panose="05050102010706020507" pitchFamily="18" charset="2"/>
              <a:buChar char=""/>
              <a:tabLst>
                <a:tab pos="4572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Back-End:                           MySQL</a:t>
            </a:r>
          </a:p>
          <a:p>
            <a:pPr indent="95250">
              <a:spcAft>
                <a:spcPts val="0"/>
              </a:spcAf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 </a:t>
            </a:r>
          </a:p>
          <a:p>
            <a:pPr marL="342900" lvl="0" indent="-342900">
              <a:spcAft>
                <a:spcPts val="0"/>
              </a:spcAft>
              <a:buFont typeface="Symbol" panose="05050102010706020507" pitchFamily="18" charset="2"/>
              <a:buChar char=""/>
              <a:tabLst>
                <a:tab pos="4572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Web Server:                       Apache SERVER.</a:t>
            </a:r>
          </a:p>
          <a:p>
            <a:pPr>
              <a:spcAft>
                <a:spcPts val="0"/>
              </a:spcAf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 </a:t>
            </a:r>
          </a:p>
          <a:p>
            <a:pPr>
              <a:spcAft>
                <a:spcPts val="0"/>
              </a:spcAf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 </a:t>
            </a:r>
          </a:p>
          <a:p>
            <a:pPr>
              <a:spcAft>
                <a:spcPts val="0"/>
              </a:spcAft>
              <a:tabLst>
                <a:tab pos="1485900" algn="l"/>
              </a:tabLst>
            </a:pPr>
            <a:r>
              <a:rPr lang="en-US" sz="1600" dirty="0">
                <a:latin typeface="Bookman Old Style" panose="02050604050505020204" pitchFamily="18" charset="0"/>
                <a:ea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2"/>
          <a:stretch>
            <a:fillRect/>
          </a:stretch>
        </p:blipFill>
        <p:spPr>
          <a:xfrm>
            <a:off x="0" y="584654"/>
            <a:ext cx="1371048" cy="1354982"/>
          </a:xfrm>
          <a:prstGeom prst="rect">
            <a:avLst/>
          </a:prstGeom>
        </p:spPr>
      </p:pic>
      <p:pic>
        <p:nvPicPr>
          <p:cNvPr id="4" name="Picture 3"/>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2602090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0981" y="691054"/>
            <a:ext cx="6317674" cy="3780522"/>
          </a:xfrm>
          <a:prstGeom prst="rect">
            <a:avLst/>
          </a:prstGeom>
        </p:spPr>
        <p:txBody>
          <a:bodyPr wrap="square">
            <a:spAutoFit/>
          </a:bodyPr>
          <a:lstStyle/>
          <a:p>
            <a:pPr>
              <a:lnSpc>
                <a:spcPct val="107000"/>
              </a:lnSpc>
              <a:spcAft>
                <a:spcPts val="0"/>
              </a:spcAft>
            </a:pPr>
            <a:r>
              <a:rPr lang="en-IN" kern="5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2)</a:t>
            </a:r>
            <a:r>
              <a:rPr lang="en-IN" u="sng" kern="5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Non-Functional Requirement :</a:t>
            </a:r>
            <a:endParaRPr lang="en-US" sz="1100" dirty="0">
              <a:latin typeface="Calibri" panose="020F0502020204030204" pitchFamily="34" charset="0"/>
              <a:ea typeface="SimSun" panose="02010600030101010101" pitchFamily="2" charset="-122"/>
              <a:cs typeface="Tahoma" panose="020B0604030504040204" pitchFamily="34" charset="0"/>
            </a:endParaRPr>
          </a:p>
          <a:p>
            <a:pPr>
              <a:lnSpc>
                <a:spcPct val="107000"/>
              </a:lnSpc>
              <a:spcAft>
                <a:spcPts val="0"/>
              </a:spcAft>
            </a:pPr>
            <a:r>
              <a:rPr lang="en-IN" kern="5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 </a:t>
            </a:r>
            <a:endParaRPr lang="en-US" sz="1100" dirty="0">
              <a:latin typeface="Calibri" panose="020F0502020204030204" pitchFamily="34" charset="0"/>
              <a:ea typeface="SimSun" panose="02010600030101010101" pitchFamily="2" charset="-122"/>
              <a:cs typeface="Tahoma" panose="020B0604030504040204" pitchFamily="34" charset="0"/>
            </a:endParaRPr>
          </a:p>
          <a:p>
            <a:pPr marL="342900" lvl="0" indent="-342900">
              <a:lnSpc>
                <a:spcPct val="107000"/>
              </a:lnSpc>
              <a:spcAft>
                <a:spcPts val="0"/>
              </a:spcAft>
              <a:buFont typeface="Wingdings" panose="05000000000000000000" pitchFamily="2" charset="2"/>
              <a:buChar char=""/>
              <a:tabLst>
                <a:tab pos="457200" algn="l"/>
              </a:tabLst>
            </a:pPr>
            <a:r>
              <a:rPr lang="en-IN" kern="5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Preview</a:t>
            </a:r>
            <a:r>
              <a:rPr lang="en-IN" kern="50" dirty="0">
                <a:latin typeface="Mangal"/>
                <a:ea typeface="Mangal"/>
                <a:cs typeface="Tahoma" panose="020B0604030504040204" pitchFamily="34" charset="0"/>
              </a:rPr>
              <a:t>	</a:t>
            </a:r>
            <a:endParaRPr lang="en-IN" kern="50" dirty="0" smtClean="0">
              <a:latin typeface="Mangal"/>
              <a:ea typeface="Mangal"/>
              <a:cs typeface="Tahoma" panose="020B0604030504040204" pitchFamily="34" charset="0"/>
            </a:endParaRPr>
          </a:p>
          <a:p>
            <a:pPr lvl="0">
              <a:lnSpc>
                <a:spcPct val="107000"/>
              </a:lnSpc>
              <a:spcAft>
                <a:spcPts val="0"/>
              </a:spcAft>
              <a:tabLst>
                <a:tab pos="457200" algn="l"/>
              </a:tabLst>
            </a:pPr>
            <a:endParaRPr lang="en-US" sz="1100" dirty="0">
              <a:latin typeface="Wingdings" panose="05000000000000000000" pitchFamily="2" charset="2"/>
              <a:ea typeface="SimSun" panose="02010600030101010101" pitchFamily="2" charset="-122"/>
              <a:cs typeface="Tahoma" panose="020B0604030504040204" pitchFamily="34" charset="0"/>
            </a:endParaRPr>
          </a:p>
          <a:p>
            <a:pPr marL="342900" lvl="0" indent="-342900">
              <a:lnSpc>
                <a:spcPct val="107000"/>
              </a:lnSpc>
              <a:spcAft>
                <a:spcPts val="0"/>
              </a:spcAft>
              <a:buFont typeface="Wingdings" panose="05000000000000000000" pitchFamily="2" charset="2"/>
              <a:buChar char=""/>
              <a:tabLst>
                <a:tab pos="457200" algn="l"/>
              </a:tabLst>
            </a:pPr>
            <a:r>
              <a:rPr lang="en-IN" kern="50" dirty="0" smtClean="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Security</a:t>
            </a:r>
          </a:p>
          <a:p>
            <a:pPr lvl="0">
              <a:lnSpc>
                <a:spcPct val="107000"/>
              </a:lnSpc>
              <a:spcAft>
                <a:spcPts val="0"/>
              </a:spcAft>
              <a:tabLst>
                <a:tab pos="457200" algn="l"/>
              </a:tabLst>
            </a:pPr>
            <a:endParaRPr lang="en-US" sz="1100" dirty="0">
              <a:latin typeface="Wingdings" panose="05000000000000000000" pitchFamily="2" charset="2"/>
              <a:ea typeface="SimSun" panose="02010600030101010101" pitchFamily="2" charset="-122"/>
              <a:cs typeface="Tahoma" panose="020B0604030504040204" pitchFamily="34" charset="0"/>
            </a:endParaRPr>
          </a:p>
          <a:p>
            <a:pPr marL="342900" lvl="0" indent="-342900">
              <a:lnSpc>
                <a:spcPct val="107000"/>
              </a:lnSpc>
              <a:spcAft>
                <a:spcPts val="0"/>
              </a:spcAft>
              <a:buFont typeface="Wingdings" panose="05000000000000000000" pitchFamily="2" charset="2"/>
              <a:buChar char=""/>
              <a:tabLst>
                <a:tab pos="457200" algn="l"/>
              </a:tabLst>
            </a:pPr>
            <a:r>
              <a:rPr lang="en-IN" kern="5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Question, </a:t>
            </a:r>
            <a:r>
              <a:rPr lang="en-IN" kern="50" dirty="0" smtClean="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Subject</a:t>
            </a:r>
          </a:p>
          <a:p>
            <a:pPr lvl="0">
              <a:lnSpc>
                <a:spcPct val="107000"/>
              </a:lnSpc>
              <a:spcAft>
                <a:spcPts val="0"/>
              </a:spcAft>
              <a:tabLst>
                <a:tab pos="457200" algn="l"/>
              </a:tabLst>
            </a:pPr>
            <a:endParaRPr lang="en-US" sz="1100" dirty="0">
              <a:latin typeface="Wingdings" panose="05000000000000000000" pitchFamily="2" charset="2"/>
              <a:ea typeface="SimSun" panose="02010600030101010101" pitchFamily="2" charset="-122"/>
              <a:cs typeface="Tahoma" panose="020B0604030504040204" pitchFamily="34" charset="0"/>
            </a:endParaRPr>
          </a:p>
          <a:p>
            <a:pPr marL="342900" lvl="0" indent="-342900">
              <a:lnSpc>
                <a:spcPct val="107000"/>
              </a:lnSpc>
              <a:spcAft>
                <a:spcPts val="0"/>
              </a:spcAft>
              <a:buFont typeface="Wingdings" panose="05000000000000000000" pitchFamily="2" charset="2"/>
              <a:buChar char=""/>
              <a:tabLst>
                <a:tab pos="457200" algn="l"/>
              </a:tabLst>
            </a:pPr>
            <a:r>
              <a:rPr lang="en-IN" kern="5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Easy </a:t>
            </a:r>
            <a:r>
              <a:rPr lang="en-IN" kern="50" dirty="0" smtClean="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Function</a:t>
            </a:r>
          </a:p>
          <a:p>
            <a:pPr lvl="0">
              <a:lnSpc>
                <a:spcPct val="107000"/>
              </a:lnSpc>
              <a:spcAft>
                <a:spcPts val="0"/>
              </a:spcAft>
              <a:tabLst>
                <a:tab pos="457200" algn="l"/>
              </a:tabLst>
            </a:pPr>
            <a:endParaRPr lang="en-US" sz="1100" dirty="0">
              <a:latin typeface="Wingdings" panose="05000000000000000000" pitchFamily="2" charset="2"/>
              <a:ea typeface="SimSun" panose="02010600030101010101" pitchFamily="2" charset="-122"/>
              <a:cs typeface="Tahoma" panose="020B0604030504040204" pitchFamily="34" charset="0"/>
            </a:endParaRPr>
          </a:p>
          <a:p>
            <a:pPr marL="342900" lvl="0" indent="-342900">
              <a:lnSpc>
                <a:spcPct val="107000"/>
              </a:lnSpc>
              <a:spcAft>
                <a:spcPts val="0"/>
              </a:spcAft>
              <a:buFont typeface="Wingdings" panose="05000000000000000000" pitchFamily="2" charset="2"/>
              <a:buChar char=""/>
              <a:tabLst>
                <a:tab pos="457200" algn="l"/>
              </a:tabLst>
            </a:pPr>
            <a:r>
              <a:rPr lang="en-IN" kern="5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The system may get crashed at any certain time due to virus or </a:t>
            </a:r>
            <a:r>
              <a:rPr lang="en-IN" kern="50" dirty="0" err="1">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operationting</a:t>
            </a:r>
            <a:r>
              <a:rPr lang="en-IN" kern="5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 system </a:t>
            </a:r>
            <a:r>
              <a:rPr lang="en-IN" kern="50" dirty="0" err="1">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failure.Therefore,it</a:t>
            </a:r>
            <a:r>
              <a:rPr lang="en-IN" kern="5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rPr>
              <a:t> is required to take the database backup.</a:t>
            </a:r>
            <a:endParaRPr lang="en-US" sz="1100" dirty="0">
              <a:effectLst/>
              <a:latin typeface="Wingdings" panose="05000000000000000000" pitchFamily="2" charset="2"/>
              <a:ea typeface="SimSun" panose="02010600030101010101" pitchFamily="2" charset="-122"/>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0" y="584654"/>
            <a:ext cx="1371048" cy="1354982"/>
          </a:xfrm>
          <a:prstGeom prst="rect">
            <a:avLst/>
          </a:prstGeom>
        </p:spPr>
      </p:pic>
      <p:pic>
        <p:nvPicPr>
          <p:cNvPr id="4" name="Picture 3"/>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1690638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7091" y="1939636"/>
            <a:ext cx="7121236" cy="3023905"/>
          </a:xfrm>
          <a:prstGeom prst="rect">
            <a:avLst/>
          </a:prstGeom>
        </p:spPr>
        <p:txBody>
          <a:bodyPr wrap="square">
            <a:spAutoFit/>
          </a:bodyPr>
          <a:lstStyle/>
          <a:p>
            <a:r>
              <a:rPr lang="en-IN" sz="2000" dirty="0">
                <a:latin typeface="Bookman Old Style" panose="02050604050505020204" pitchFamily="18" charset="0"/>
              </a:rPr>
              <a:t>1)Technical Feasibility</a:t>
            </a:r>
            <a:r>
              <a:rPr lang="en-IN" dirty="0" smtClean="0">
                <a:latin typeface="Bookman Old Style" panose="02050604050505020204" pitchFamily="18" charset="0"/>
              </a:rPr>
              <a:t>:</a:t>
            </a:r>
          </a:p>
          <a:p>
            <a:endParaRPr lang="en-US" sz="1050" dirty="0">
              <a:latin typeface="Bookman Old Style" panose="02050604050505020204" pitchFamily="18" charset="0"/>
            </a:endParaRPr>
          </a:p>
          <a:p>
            <a:pPr marL="1257300" lvl="2" indent="-342900">
              <a:buFont typeface="Wingdings" panose="05000000000000000000" pitchFamily="2" charset="2"/>
              <a:buChar char="Ø"/>
            </a:pPr>
            <a:r>
              <a:rPr lang="en-IN" sz="2000" dirty="0">
                <a:latin typeface="Bookman Old Style" panose="02050604050505020204" pitchFamily="18" charset="0"/>
              </a:rPr>
              <a:t>Proposed platform has sufficient capacity for future needs and it is easy to </a:t>
            </a:r>
            <a:r>
              <a:rPr lang="en-IN" sz="2000" dirty="0" smtClean="0">
                <a:latin typeface="Bookman Old Style" panose="02050604050505020204" pitchFamily="18" charset="0"/>
              </a:rPr>
              <a:t>expand.</a:t>
            </a:r>
          </a:p>
          <a:p>
            <a:pPr marL="1257300" lvl="2" indent="-342900">
              <a:buFont typeface="Wingdings" panose="05000000000000000000" pitchFamily="2" charset="2"/>
              <a:buChar char="Ø"/>
            </a:pPr>
            <a:r>
              <a:rPr lang="en-IN" sz="2000" dirty="0" smtClean="0">
                <a:latin typeface="Bookman Old Style" panose="02050604050505020204" pitchFamily="18" charset="0"/>
              </a:rPr>
              <a:t>Need </a:t>
            </a:r>
            <a:r>
              <a:rPr lang="en-IN" sz="2000" dirty="0">
                <a:latin typeface="Bookman Old Style" panose="02050604050505020204" pitchFamily="18" charset="0"/>
              </a:rPr>
              <a:t>technical expertise for maintaining system particularly internet </a:t>
            </a:r>
            <a:r>
              <a:rPr lang="en-IN" sz="2000" dirty="0" smtClean="0">
                <a:latin typeface="Bookman Old Style" panose="02050604050505020204" pitchFamily="18" charset="0"/>
              </a:rPr>
              <a:t>connection.</a:t>
            </a:r>
            <a:endParaRPr lang="en-US" sz="1100" dirty="0">
              <a:latin typeface="Bookman Old Style" panose="02050604050505020204" pitchFamily="18" charset="0"/>
            </a:endParaRPr>
          </a:p>
          <a:p>
            <a:pPr marL="1257300" lvl="2" indent="-342900">
              <a:buFont typeface="Wingdings" panose="05000000000000000000" pitchFamily="2" charset="2"/>
              <a:buChar char="Ø"/>
            </a:pPr>
            <a:r>
              <a:rPr lang="en-IN" sz="2000" dirty="0" smtClean="0">
                <a:latin typeface="Bookman Old Style" panose="02050604050505020204" pitchFamily="18" charset="0"/>
              </a:rPr>
              <a:t>The </a:t>
            </a:r>
            <a:r>
              <a:rPr lang="en-IN" sz="2000" dirty="0">
                <a:latin typeface="Bookman Old Style" panose="02050604050505020204" pitchFamily="18" charset="0"/>
              </a:rPr>
              <a:t>website is able to handle future transaction volume and future </a:t>
            </a:r>
            <a:r>
              <a:rPr lang="en-IN" sz="2000" dirty="0" smtClean="0">
                <a:latin typeface="Bookman Old Style" panose="02050604050505020204" pitchFamily="18" charset="0"/>
              </a:rPr>
              <a:t>growth.</a:t>
            </a:r>
            <a:endParaRPr lang="en-US" sz="1100" dirty="0">
              <a:latin typeface="Bookman Old Style" panose="02050604050505020204" pitchFamily="18" charset="0"/>
            </a:endParaRPr>
          </a:p>
          <a:p>
            <a:pPr marL="1257300" lvl="2" indent="-342900">
              <a:buFont typeface="Wingdings" panose="05000000000000000000" pitchFamily="2" charset="2"/>
              <a:buChar char="Ø"/>
            </a:pPr>
            <a:r>
              <a:rPr lang="en-IN" sz="2000" dirty="0" smtClean="0">
                <a:latin typeface="Bookman Old Style" panose="02050604050505020204" pitchFamily="18" charset="0"/>
              </a:rPr>
              <a:t>Organization </a:t>
            </a:r>
            <a:r>
              <a:rPr lang="en-IN" sz="2000" dirty="0">
                <a:latin typeface="Bookman Old Style" panose="02050604050505020204" pitchFamily="18" charset="0"/>
              </a:rPr>
              <a:t>has already available hardware and internet.</a:t>
            </a:r>
            <a:endParaRPr lang="en-US" sz="1100" dirty="0">
              <a:latin typeface="Bookman Old Style" panose="02050604050505020204" pitchFamily="18" charset="0"/>
            </a:endParaRPr>
          </a:p>
        </p:txBody>
      </p:sp>
      <p:sp>
        <p:nvSpPr>
          <p:cNvPr id="3" name="Rectangle 2"/>
          <p:cNvSpPr/>
          <p:nvPr/>
        </p:nvSpPr>
        <p:spPr>
          <a:xfrm>
            <a:off x="3389744" y="619514"/>
            <a:ext cx="6548583" cy="464614"/>
          </a:xfrm>
          <a:prstGeom prst="rect">
            <a:avLst/>
          </a:prstGeom>
        </p:spPr>
        <p:txBody>
          <a:bodyPr wrap="square">
            <a:spAutoFit/>
          </a:bodyPr>
          <a:lstStyle/>
          <a:p>
            <a:pPr>
              <a:lnSpc>
                <a:spcPct val="107000"/>
              </a:lnSpc>
              <a:spcAft>
                <a:spcPts val="0"/>
              </a:spcAft>
            </a:pPr>
            <a:r>
              <a:rPr lang="en-IN" sz="2400" u="sng" dirty="0">
                <a:latin typeface="Bookman Old Style" panose="02050604050505020204" pitchFamily="18" charset="0"/>
                <a:ea typeface="SimSun" panose="02010600030101010101" pitchFamily="2" charset="-122"/>
                <a:cs typeface="Tahoma" panose="020B0604030504040204" pitchFamily="34" charset="0"/>
              </a:rPr>
              <a:t>Feasibility </a:t>
            </a:r>
            <a:r>
              <a:rPr lang="en-IN" sz="2400" u="sng" dirty="0" smtClean="0">
                <a:latin typeface="Bookman Old Style" panose="02050604050505020204" pitchFamily="18" charset="0"/>
                <a:ea typeface="SimSun" panose="02010600030101010101" pitchFamily="2" charset="-122"/>
                <a:cs typeface="Tahoma" panose="020B0604030504040204" pitchFamily="34" charset="0"/>
              </a:rPr>
              <a:t>Study</a:t>
            </a:r>
            <a:endParaRPr lang="en-US" sz="1100" dirty="0">
              <a:latin typeface="Bookman Old Style" panose="02050604050505020204" pitchFamily="18" charset="0"/>
              <a:ea typeface="SimSun" panose="02010600030101010101" pitchFamily="2" charset="-122"/>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0" y="584654"/>
            <a:ext cx="1371048" cy="1354982"/>
          </a:xfrm>
          <a:prstGeom prst="rect">
            <a:avLst/>
          </a:prstGeom>
        </p:spPr>
      </p:pic>
      <p:pic>
        <p:nvPicPr>
          <p:cNvPr id="5" name="Picture 4"/>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1283367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6437" y="671691"/>
            <a:ext cx="9476507" cy="6186309"/>
          </a:xfrm>
          <a:prstGeom prst="rect">
            <a:avLst/>
          </a:prstGeom>
        </p:spPr>
        <p:txBody>
          <a:bodyPr wrap="square">
            <a:spAutoFit/>
          </a:bodyPr>
          <a:lstStyle/>
          <a:p>
            <a:pPr marR="457200" algn="just">
              <a:spcAft>
                <a:spcPts val="0"/>
              </a:spcAft>
            </a:pPr>
            <a:endParaRPr lang="en-US" dirty="0">
              <a:latin typeface="Bookman Old Style" panose="02050604050505020204" pitchFamily="18" charset="0"/>
              <a:ea typeface="Times New Roman" panose="02020603050405020304" pitchFamily="18" charset="0"/>
              <a:cs typeface="Times New Roman" panose="02020603050405020304" pitchFamily="18" charset="0"/>
            </a:endParaRPr>
          </a:p>
          <a:p>
            <a:r>
              <a:rPr lang="en-IN" dirty="0">
                <a:latin typeface="Bookman Old Style" panose="02050604050505020204" pitchFamily="18" charset="0"/>
              </a:rPr>
              <a:t>2)Operational Feasibility:</a:t>
            </a:r>
            <a:endParaRPr lang="en-US" sz="1000" dirty="0">
              <a:latin typeface="Bookman Old Style" panose="02050604050505020204" pitchFamily="18" charset="0"/>
            </a:endParaRPr>
          </a:p>
          <a:p>
            <a:pPr marL="285750" lvl="0" indent="-285750">
              <a:buFont typeface="Wingdings" panose="05000000000000000000" pitchFamily="2" charset="2"/>
              <a:buChar char="Ø"/>
            </a:pPr>
            <a:r>
              <a:rPr lang="en-IN" dirty="0">
                <a:latin typeface="Bookman Old Style" panose="02050604050505020204" pitchFamily="18" charset="0"/>
              </a:rPr>
              <a:t>Management and user support the system.</a:t>
            </a:r>
            <a:endParaRPr lang="en-US" sz="1050" dirty="0">
              <a:latin typeface="Bookman Old Style" panose="02050604050505020204" pitchFamily="18" charset="0"/>
            </a:endParaRPr>
          </a:p>
          <a:p>
            <a:pPr lvl="0"/>
            <a:r>
              <a:rPr lang="en-IN" dirty="0">
                <a:latin typeface="Bookman Old Style" panose="02050604050505020204" pitchFamily="18" charset="0"/>
              </a:rPr>
              <a:t>The website reduces the work of the users and faculty and make data storage effective.</a:t>
            </a:r>
            <a:endParaRPr lang="en-US" sz="1050" dirty="0">
              <a:latin typeface="Bookman Old Style" panose="02050604050505020204" pitchFamily="18" charset="0"/>
            </a:endParaRPr>
          </a:p>
          <a:p>
            <a:pPr marL="285750" lvl="0" indent="-285750">
              <a:buFont typeface="Wingdings" panose="05000000000000000000" pitchFamily="2" charset="2"/>
              <a:buChar char="Ø"/>
            </a:pPr>
            <a:r>
              <a:rPr lang="en-IN" dirty="0">
                <a:latin typeface="Bookman Old Style" panose="02050604050505020204" pitchFamily="18" charset="0"/>
              </a:rPr>
              <a:t>Operational feasibility is mainly concerned with issues like whether the system with be used if it is developed and implemented. </a:t>
            </a:r>
            <a:endParaRPr lang="en-IN" dirty="0" smtClean="0">
              <a:latin typeface="Bookman Old Style" panose="02050604050505020204" pitchFamily="18" charset="0"/>
            </a:endParaRPr>
          </a:p>
          <a:p>
            <a:pPr marL="285750" lvl="0" indent="-285750">
              <a:buFont typeface="Wingdings" panose="05000000000000000000" pitchFamily="2" charset="2"/>
              <a:buChar char="Ø"/>
            </a:pPr>
            <a:r>
              <a:rPr lang="en-IN" dirty="0" smtClean="0">
                <a:latin typeface="Bookman Old Style" panose="02050604050505020204" pitchFamily="18" charset="0"/>
              </a:rPr>
              <a:t>These </a:t>
            </a:r>
            <a:r>
              <a:rPr lang="en-IN" dirty="0">
                <a:latin typeface="Bookman Old Style" panose="02050604050505020204" pitchFamily="18" charset="0"/>
              </a:rPr>
              <a:t>modules are operational feasible because we have technical skilled persons who can built these modules is very easy to understand and very to implement with the existing infrastructure. Therefore operational activities are very fast, so the modules can be developed in minimum time fewer efforts</a:t>
            </a:r>
            <a:r>
              <a:rPr lang="en-IN" dirty="0" smtClean="0">
                <a:latin typeface="Bookman Old Style" panose="02050604050505020204" pitchFamily="18" charset="0"/>
              </a:rPr>
              <a:t>.</a:t>
            </a:r>
            <a:endParaRPr lang="en-US" sz="1050" dirty="0">
              <a:latin typeface="Bookman Old Style" panose="02050604050505020204" pitchFamily="18" charset="0"/>
            </a:endParaRPr>
          </a:p>
          <a:p>
            <a:r>
              <a:rPr lang="en-IN" dirty="0">
                <a:latin typeface="Bookman Old Style" panose="02050604050505020204" pitchFamily="18" charset="0"/>
              </a:rPr>
              <a:t>3)Economical Feasibility:</a:t>
            </a:r>
            <a:endParaRPr lang="en-US" sz="1000" dirty="0">
              <a:latin typeface="Bookman Old Style" panose="02050604050505020204" pitchFamily="18" charset="0"/>
            </a:endParaRPr>
          </a:p>
          <a:p>
            <a:pPr marL="285750" lvl="0" indent="-285750">
              <a:buFont typeface="Wingdings" panose="05000000000000000000" pitchFamily="2" charset="2"/>
              <a:buChar char="Ø"/>
            </a:pPr>
            <a:r>
              <a:rPr lang="en-IN" dirty="0">
                <a:latin typeface="Bookman Old Style" panose="02050604050505020204" pitchFamily="18" charset="0"/>
              </a:rPr>
              <a:t>Economical analysis is most frequently used for evaluation of the effectiveness of the system. </a:t>
            </a:r>
            <a:endParaRPr lang="en-IN" dirty="0" smtClean="0">
              <a:latin typeface="Bookman Old Style" panose="02050604050505020204" pitchFamily="18" charset="0"/>
            </a:endParaRPr>
          </a:p>
          <a:p>
            <a:pPr marL="285750" lvl="0" indent="-285750">
              <a:buFont typeface="Wingdings" panose="05000000000000000000" pitchFamily="2" charset="2"/>
              <a:buChar char="Ø"/>
            </a:pPr>
            <a:r>
              <a:rPr lang="en-IN" dirty="0" smtClean="0">
                <a:latin typeface="Bookman Old Style" panose="02050604050505020204" pitchFamily="18" charset="0"/>
              </a:rPr>
              <a:t>More </a:t>
            </a:r>
            <a:r>
              <a:rPr lang="en-IN" dirty="0">
                <a:latin typeface="Bookman Old Style" panose="02050604050505020204" pitchFamily="18" charset="0"/>
              </a:rPr>
              <a:t>commonly known as cost/benefits analyses is the procedure to determine the benefit and saving that are expected from a system and compare them with costs, decision is made to design and implement the system</a:t>
            </a:r>
            <a:r>
              <a:rPr lang="en-IN" dirty="0" smtClean="0">
                <a:latin typeface="Bookman Old Style" panose="02050604050505020204" pitchFamily="18" charset="0"/>
              </a:rPr>
              <a:t>.</a:t>
            </a:r>
            <a:endParaRPr lang="en-US" sz="1050" dirty="0">
              <a:latin typeface="Bookman Old Style" panose="02050604050505020204" pitchFamily="18" charset="0"/>
            </a:endParaRPr>
          </a:p>
          <a:p>
            <a:pPr marL="285750" lvl="0" indent="-285750">
              <a:buFont typeface="Wingdings" panose="05000000000000000000" pitchFamily="2" charset="2"/>
              <a:buChar char="Ø"/>
            </a:pPr>
            <a:r>
              <a:rPr lang="en-IN" dirty="0">
                <a:latin typeface="Bookman Old Style" panose="02050604050505020204" pitchFamily="18" charset="0"/>
              </a:rPr>
              <a:t>This project is economical feasible because we are using existing tools and software to developed it. We do not need to buy any other software. We are going to use following tools and software:</a:t>
            </a:r>
            <a:endParaRPr lang="en-US" sz="1050" dirty="0">
              <a:latin typeface="Bookman Old Style" panose="02050604050505020204" pitchFamily="18" charset="0"/>
            </a:endParaRPr>
          </a:p>
          <a:p>
            <a:pPr lvl="2"/>
            <a:r>
              <a:rPr lang="en-IN" dirty="0">
                <a:latin typeface="Bookman Old Style" panose="02050604050505020204" pitchFamily="18" charset="0"/>
              </a:rPr>
              <a:t>XAMP</a:t>
            </a:r>
            <a:endParaRPr lang="en-US" sz="1050" dirty="0">
              <a:latin typeface="Bookman Old Style" panose="02050604050505020204" pitchFamily="18" charset="0"/>
            </a:endParaRPr>
          </a:p>
          <a:p>
            <a:pPr lvl="2"/>
            <a:r>
              <a:rPr lang="en-IN" dirty="0">
                <a:latin typeface="Bookman Old Style" panose="02050604050505020204" pitchFamily="18" charset="0"/>
              </a:rPr>
              <a:t>Notepad ++</a:t>
            </a:r>
            <a:endParaRPr lang="en-US" sz="1050" dirty="0">
              <a:latin typeface="Bookman Old Style" panose="02050604050505020204" pitchFamily="18" charset="0"/>
            </a:endParaRPr>
          </a:p>
        </p:txBody>
      </p:sp>
      <p:pic>
        <p:nvPicPr>
          <p:cNvPr id="3" name="Picture 2"/>
          <p:cNvPicPr>
            <a:picLocks noChangeAspect="1"/>
          </p:cNvPicPr>
          <p:nvPr/>
        </p:nvPicPr>
        <p:blipFill>
          <a:blip r:embed="rId2"/>
          <a:stretch>
            <a:fillRect/>
          </a:stretch>
        </p:blipFill>
        <p:spPr>
          <a:xfrm>
            <a:off x="0" y="584654"/>
            <a:ext cx="1371048" cy="1354982"/>
          </a:xfrm>
          <a:prstGeom prst="rect">
            <a:avLst/>
          </a:prstGeom>
        </p:spPr>
      </p:pic>
      <p:pic>
        <p:nvPicPr>
          <p:cNvPr id="4" name="Picture 3"/>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653063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4472" y="844766"/>
            <a:ext cx="6096000" cy="6832640"/>
          </a:xfrm>
          <a:prstGeom prst="rect">
            <a:avLst/>
          </a:prstGeom>
        </p:spPr>
        <p:txBody>
          <a:bodyPr>
            <a:spAutoFit/>
          </a:bodyPr>
          <a:lstStyle/>
          <a:p>
            <a:pPr>
              <a:spcAft>
                <a:spcPts val="0"/>
              </a:spcAft>
            </a:pPr>
            <a:r>
              <a:rPr lang="en-US" sz="2400" u="sng" dirty="0" smtClean="0">
                <a:solidFill>
                  <a:schemeClr val="accent2">
                    <a:lumMod val="7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Modules :</a:t>
            </a:r>
            <a:endParaRPr lang="en-US" sz="2400" u="sng"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effectLst>
                  <a:innerShdw blurRad="63500" dist="50800">
                    <a:prstClr val="black">
                      <a:alpha val="50000"/>
                    </a:prstClr>
                  </a:innerShdw>
                </a:effectLst>
                <a:latin typeface="Bookman Old Style" panose="02050604050505020204" pitchFamily="18" charset="0"/>
                <a:ea typeface="Times New Roman" panose="02020603050405020304" pitchFamily="18" charset="0"/>
                <a:cs typeface="Times New Roman" panose="02020603050405020304" pitchFamily="18" charset="0"/>
              </a:rPr>
              <a:t>1.ADMIN  </a:t>
            </a:r>
            <a:r>
              <a:rPr lang="en-US" dirty="0">
                <a:solidFill>
                  <a:schemeClr val="tx1">
                    <a:lumMod val="95000"/>
                    <a:lumOff val="5000"/>
                  </a:schemeClr>
                </a:solidFill>
                <a:effectLst>
                  <a:innerShdw blurRad="63500" dist="50800">
                    <a:prstClr val="black">
                      <a:alpha val="50000"/>
                    </a:prstClr>
                  </a:innerShdw>
                </a:effectLst>
                <a:latin typeface="Bookman Old Style" panose="02050604050505020204" pitchFamily="18" charset="0"/>
                <a:ea typeface="Times New Roman" panose="02020603050405020304" pitchFamily="18" charset="0"/>
                <a:cs typeface="Times New Roman" panose="02020603050405020304" pitchFamily="18" charset="0"/>
              </a:rPr>
              <a:t>MODULE</a:t>
            </a:r>
            <a:endParaRPr lang="en-US" dirty="0">
              <a:solidFill>
                <a:schemeClr val="tx1">
                  <a:lumMod val="95000"/>
                  <a:lumOff val="5000"/>
                </a:schemeClr>
              </a:solidFill>
              <a:latin typeface="Bookman Old Style" panose="02050604050505020204" pitchFamily="18"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Bookman Old Style" panose="02050604050505020204" pitchFamily="18" charset="0"/>
                <a:ea typeface="Times New Roman" panose="02020603050405020304" pitchFamily="18" charset="0"/>
                <a:cs typeface="Times New Roman" panose="02020603050405020304" pitchFamily="18" charset="0"/>
              </a:rPr>
              <a:t>                      2.INSTRUCTOR MODULE</a:t>
            </a:r>
            <a:endParaRPr lang="en-US" dirty="0">
              <a:solidFill>
                <a:schemeClr val="tx1">
                  <a:lumMod val="95000"/>
                  <a:lumOff val="5000"/>
                </a:schemeClr>
              </a:solidFill>
              <a:latin typeface="Bookman Old Style" panose="02050604050505020204" pitchFamily="18"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effectLst>
                  <a:innerShdw blurRad="63500" dist="50800">
                    <a:prstClr val="black">
                      <a:alpha val="50000"/>
                    </a:prstClr>
                  </a:innerShdw>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dirty="0">
                <a:solidFill>
                  <a:schemeClr val="tx1">
                    <a:lumMod val="95000"/>
                    <a:lumOff val="5000"/>
                  </a:schemeClr>
                </a:solidFill>
                <a:effectLst>
                  <a:innerShdw blurRad="63500" dist="50800">
                    <a:prstClr val="black">
                      <a:alpha val="50000"/>
                    </a:prstClr>
                  </a:innerShdw>
                </a:effectLst>
                <a:latin typeface="Bookman Old Style" panose="02050604050505020204" pitchFamily="18" charset="0"/>
                <a:ea typeface="Times New Roman" panose="02020603050405020304" pitchFamily="18" charset="0"/>
                <a:cs typeface="Times New Roman" panose="02020603050405020304" pitchFamily="18" charset="0"/>
              </a:rPr>
              <a:t>3.STUDENT MODULE</a:t>
            </a:r>
            <a:endParaRPr lang="en-US" dirty="0">
              <a:solidFill>
                <a:schemeClr val="tx1">
                  <a:lumMod val="95000"/>
                  <a:lumOff val="5000"/>
                </a:schemeClr>
              </a:solidFill>
              <a:latin typeface="Bookman Old Style" panose="02050604050505020204" pitchFamily="18"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Bookman Old Style" panose="02050604050505020204" pitchFamily="18" charset="0"/>
                <a:ea typeface="Times New Roman" panose="02020603050405020304" pitchFamily="18" charset="0"/>
                <a:cs typeface="Times New Roman" panose="02020603050405020304" pitchFamily="18" charset="0"/>
              </a:rPr>
              <a:t> </a:t>
            </a:r>
            <a:endParaRPr lang="en-US" dirty="0">
              <a:solidFill>
                <a:schemeClr val="tx1">
                  <a:lumMod val="95000"/>
                  <a:lumOff val="5000"/>
                </a:schemeClr>
              </a:solidFill>
              <a:latin typeface="Bookman Old Style" panose="02050604050505020204" pitchFamily="18" charset="0"/>
              <a:ea typeface="Times New Roman" panose="02020603050405020304" pitchFamily="18" charset="0"/>
              <a:cs typeface="Times New Roman" panose="02020603050405020304" pitchFamily="18" charset="0"/>
            </a:endParaRPr>
          </a:p>
          <a:p>
            <a:pPr>
              <a:spcAft>
                <a:spcPts val="0"/>
              </a:spcAft>
            </a:pPr>
            <a:r>
              <a:rPr lang="en-US" u="sng" dirty="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1.ADMIN MODULE:</a:t>
            </a:r>
            <a:endParaRPr lang="en-US"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1.REGISTER</a:t>
            </a:r>
          </a:p>
          <a:p>
            <a:pPr>
              <a:spcAft>
                <a:spcPts val="0"/>
              </a:spcAft>
            </a:pPr>
            <a:endParaRPr lang="en-US"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2.LOGIN</a:t>
            </a:r>
          </a:p>
          <a:p>
            <a:pPr>
              <a:spcAft>
                <a:spcPts val="0"/>
              </a:spcAft>
            </a:pPr>
            <a:endParaRPr lang="en-US"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3.CHANGE </a:t>
            </a:r>
            <a:r>
              <a:rPr lang="en-US" dirty="0" smtClean="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PASSWORD&amp;FORGOTPASSWORD</a:t>
            </a:r>
          </a:p>
          <a:p>
            <a:pPr>
              <a:spcAft>
                <a:spcPts val="0"/>
              </a:spcAft>
            </a:pPr>
            <a:endParaRPr lang="en-US"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4.STUDENT -MODIFING </a:t>
            </a:r>
            <a:r>
              <a:rPr lang="en-US" dirty="0" smtClean="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DETAILS</a:t>
            </a:r>
          </a:p>
          <a:p>
            <a:pPr>
              <a:spcAft>
                <a:spcPts val="0"/>
              </a:spcAft>
            </a:pPr>
            <a:endParaRPr lang="en-US"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5.DEPARTMENTS-ENTERING/MODIFYING </a:t>
            </a:r>
            <a:r>
              <a:rPr lang="en-US" dirty="0" smtClean="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DETAILS</a:t>
            </a:r>
          </a:p>
          <a:p>
            <a:pPr>
              <a:spcAft>
                <a:spcPts val="0"/>
              </a:spcAft>
            </a:pPr>
            <a:endParaRPr lang="en-US"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6.INSTRUCTOR DETAILS-MODIFYING </a:t>
            </a:r>
            <a:r>
              <a:rPr lang="en-US" dirty="0" smtClean="0">
                <a:solidFill>
                  <a:schemeClr val="tx1">
                    <a:lumMod val="95000"/>
                    <a:lumOff val="5000"/>
                  </a:schemeClr>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DETAILS</a:t>
            </a:r>
            <a:endParaRPr lang="en-US"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rgbClr val="808080"/>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rgbClr val="808080"/>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solidFill>
                  <a:srgbClr val="808080"/>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584654"/>
            <a:ext cx="1371048" cy="1354982"/>
          </a:xfrm>
          <a:prstGeom prst="rect">
            <a:avLst/>
          </a:prstGeom>
        </p:spPr>
      </p:pic>
      <p:pic>
        <p:nvPicPr>
          <p:cNvPr id="4" name="Picture 3"/>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4238855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00128" y="2799167"/>
            <a:ext cx="7054552" cy="1200329"/>
          </a:xfrm>
          <a:prstGeom prst="rect">
            <a:avLst/>
          </a:prstGeom>
          <a:noFill/>
        </p:spPr>
        <p:txBody>
          <a:bodyPr wrap="square" rtlCol="0">
            <a:spAutoFit/>
          </a:bodyPr>
          <a:lstStyle/>
          <a:p>
            <a:pPr algn="ctr"/>
            <a:r>
              <a:rPr lang="en-IN" sz="2400" b="1" u="sng" dirty="0" smtClean="0">
                <a:solidFill>
                  <a:schemeClr val="accent1"/>
                </a:solidFill>
                <a:latin typeface="Bookman Old Style" panose="02050604050505020204" pitchFamily="18" charset="0"/>
              </a:rPr>
              <a:t>“Project Phase – 2”</a:t>
            </a:r>
          </a:p>
          <a:p>
            <a:pPr algn="ctr"/>
            <a:endParaRPr lang="en-IN" sz="2400" b="1" u="sng" dirty="0" smtClean="0">
              <a:solidFill>
                <a:schemeClr val="accent1"/>
              </a:solidFill>
              <a:latin typeface="Bookman Old Style" panose="02050604050505020204" pitchFamily="18" charset="0"/>
            </a:endParaRPr>
          </a:p>
          <a:p>
            <a:pPr algn="ctr"/>
            <a:r>
              <a:rPr lang="en-IN" sz="2400" b="1" u="sng" dirty="0" smtClean="0">
                <a:solidFill>
                  <a:schemeClr val="accent1"/>
                </a:solidFill>
                <a:latin typeface="Bookman Old Style" panose="02050604050505020204" pitchFamily="18" charset="0"/>
              </a:rPr>
              <a:t>ONLINE </a:t>
            </a:r>
            <a:r>
              <a:rPr lang="en-IN" sz="2400" b="1" u="sng" dirty="0">
                <a:solidFill>
                  <a:schemeClr val="accent1"/>
                </a:solidFill>
                <a:latin typeface="Bookman Old Style" panose="02050604050505020204" pitchFamily="18" charset="0"/>
              </a:rPr>
              <a:t>EXAMINATION </a:t>
            </a:r>
            <a:r>
              <a:rPr lang="en-IN" sz="2400" b="1" u="sng" dirty="0" smtClean="0">
                <a:solidFill>
                  <a:schemeClr val="accent1"/>
                </a:solidFill>
                <a:latin typeface="Bookman Old Style" panose="02050604050505020204" pitchFamily="18" charset="0"/>
              </a:rPr>
              <a:t>SYSTEM</a:t>
            </a:r>
            <a:endParaRPr lang="en-IN" sz="2400" dirty="0">
              <a:solidFill>
                <a:schemeClr val="accent1"/>
              </a:solidFill>
              <a:latin typeface="Bookman Old Style" panose="02050604050505020204" pitchFamily="18" charset="0"/>
            </a:endParaRPr>
          </a:p>
        </p:txBody>
      </p:sp>
      <p:sp>
        <p:nvSpPr>
          <p:cNvPr id="7" name="TextBox 6"/>
          <p:cNvSpPr txBox="1"/>
          <p:nvPr/>
        </p:nvSpPr>
        <p:spPr>
          <a:xfrm>
            <a:off x="2640649" y="2152836"/>
            <a:ext cx="5973510" cy="923330"/>
          </a:xfrm>
          <a:prstGeom prst="rect">
            <a:avLst/>
          </a:prstGeom>
          <a:noFill/>
        </p:spPr>
        <p:txBody>
          <a:bodyPr wrap="square" rtlCol="0">
            <a:spAutoFit/>
          </a:bodyPr>
          <a:lstStyle/>
          <a:p>
            <a:pPr algn="ctr"/>
            <a:r>
              <a:rPr lang="en-IN" dirty="0" smtClean="0">
                <a:latin typeface="Bookman Old Style" panose="02050604050505020204" pitchFamily="18" charset="0"/>
              </a:rPr>
              <a:t>BCA SEMESTER – VI</a:t>
            </a:r>
          </a:p>
          <a:p>
            <a:pPr algn="ctr"/>
            <a:r>
              <a:rPr lang="en-IN" smtClean="0">
                <a:latin typeface="Bookman Old Style" panose="02050604050505020204" pitchFamily="18" charset="0"/>
              </a:rPr>
              <a:t>BCA – 605</a:t>
            </a:r>
          </a:p>
          <a:p>
            <a:pPr algn="ctr"/>
            <a:endParaRPr lang="en-IN" dirty="0">
              <a:latin typeface="Bookman Old Style" panose="02050604050505020204" pitchFamily="18" charset="0"/>
            </a:endParaRPr>
          </a:p>
        </p:txBody>
      </p:sp>
      <p:sp>
        <p:nvSpPr>
          <p:cNvPr id="15" name="TextBox 14"/>
          <p:cNvSpPr txBox="1"/>
          <p:nvPr/>
        </p:nvSpPr>
        <p:spPr>
          <a:xfrm>
            <a:off x="2006403" y="86002"/>
            <a:ext cx="7306654" cy="2123658"/>
          </a:xfrm>
          <a:prstGeom prst="rect">
            <a:avLst/>
          </a:prstGeom>
          <a:noFill/>
        </p:spPr>
        <p:txBody>
          <a:bodyPr wrap="square" rtlCol="0">
            <a:spAutoFit/>
          </a:bodyPr>
          <a:lstStyle/>
          <a:p>
            <a:pPr algn="ctr"/>
            <a:endParaRPr lang="en-IN" sz="2400" b="1" u="sng" dirty="0" smtClean="0">
              <a:latin typeface="Bookman Old Style" panose="02050604050505020204" pitchFamily="18" charset="0"/>
            </a:endParaRPr>
          </a:p>
          <a:p>
            <a:pPr algn="ctr"/>
            <a:r>
              <a:rPr lang="en-IN" sz="2400" b="1" u="sng" dirty="0" smtClean="0">
                <a:latin typeface="Bookman Old Style" panose="02050604050505020204" pitchFamily="18" charset="0"/>
              </a:rPr>
              <a:t>KADI SARVA </a:t>
            </a:r>
          </a:p>
          <a:p>
            <a:pPr algn="ctr"/>
            <a:r>
              <a:rPr lang="en-IN" sz="2400" b="1" u="sng" dirty="0" smtClean="0">
                <a:latin typeface="Bookman Old Style" panose="02050604050505020204" pitchFamily="18" charset="0"/>
              </a:rPr>
              <a:t>VISHWAVIDYALAYA</a:t>
            </a:r>
          </a:p>
          <a:p>
            <a:pPr algn="ctr"/>
            <a:endParaRPr lang="en-IN" sz="2400" b="1" u="sng" dirty="0" smtClean="0">
              <a:latin typeface="Bookman Old Style" panose="02050604050505020204" pitchFamily="18" charset="0"/>
            </a:endParaRPr>
          </a:p>
          <a:p>
            <a:pPr algn="ctr"/>
            <a:r>
              <a:rPr lang="en-IN" b="1" u="sng" dirty="0" smtClean="0">
                <a:latin typeface="Bookman Old Style" panose="02050604050505020204" pitchFamily="18" charset="0"/>
              </a:rPr>
              <a:t>BHOLABHAI </a:t>
            </a:r>
            <a:r>
              <a:rPr lang="en-IN" b="1" u="sng" dirty="0">
                <a:latin typeface="Bookman Old Style" panose="02050604050505020204" pitchFamily="18" charset="0"/>
              </a:rPr>
              <a:t>PATEL COLLEGE OF COMPUTER STUDIES</a:t>
            </a:r>
            <a:endParaRPr lang="en-IN" dirty="0">
              <a:latin typeface="Bookman Old Style" panose="02050604050505020204" pitchFamily="18" charset="0"/>
            </a:endParaRPr>
          </a:p>
          <a:p>
            <a:pPr algn="ctr"/>
            <a:r>
              <a:rPr lang="en-IN" b="1" dirty="0">
                <a:latin typeface="Bookman Old Style" panose="02050604050505020204" pitchFamily="18" charset="0"/>
              </a:rPr>
              <a:t>GANDHINAGAR</a:t>
            </a:r>
            <a:endParaRPr lang="en-IN" dirty="0">
              <a:latin typeface="Bookman Old Style" panose="02050604050505020204" pitchFamily="18" charset="0"/>
            </a:endParaRPr>
          </a:p>
        </p:txBody>
      </p:sp>
      <p:graphicFrame>
        <p:nvGraphicFramePr>
          <p:cNvPr id="17" name="Table 16"/>
          <p:cNvGraphicFramePr>
            <a:graphicFrameLocks noGrp="1"/>
          </p:cNvGraphicFramePr>
          <p:nvPr>
            <p:extLst/>
          </p:nvPr>
        </p:nvGraphicFramePr>
        <p:xfrm>
          <a:off x="1694482" y="4338002"/>
          <a:ext cx="7930497" cy="1908312"/>
        </p:xfrm>
        <a:graphic>
          <a:graphicData uri="http://schemas.openxmlformats.org/drawingml/2006/table">
            <a:tbl>
              <a:tblPr firstRow="1" firstCol="1" bandRow="1">
                <a:tableStyleId>{5C22544A-7EE6-4342-B048-85BDC9FD1C3A}</a:tableStyleId>
              </a:tblPr>
              <a:tblGrid>
                <a:gridCol w="1219885">
                  <a:extLst>
                    <a:ext uri="{9D8B030D-6E8A-4147-A177-3AD203B41FA5}">
                      <a16:colId xmlns:a16="http://schemas.microsoft.com/office/drawing/2014/main" val="20000"/>
                    </a:ext>
                  </a:extLst>
                </a:gridCol>
                <a:gridCol w="2100223">
                  <a:extLst>
                    <a:ext uri="{9D8B030D-6E8A-4147-A177-3AD203B41FA5}">
                      <a16:colId xmlns:a16="http://schemas.microsoft.com/office/drawing/2014/main" val="20001"/>
                    </a:ext>
                  </a:extLst>
                </a:gridCol>
                <a:gridCol w="2833149">
                  <a:extLst>
                    <a:ext uri="{9D8B030D-6E8A-4147-A177-3AD203B41FA5}">
                      <a16:colId xmlns:a16="http://schemas.microsoft.com/office/drawing/2014/main" val="20002"/>
                    </a:ext>
                  </a:extLst>
                </a:gridCol>
                <a:gridCol w="1777240">
                  <a:extLst>
                    <a:ext uri="{9D8B030D-6E8A-4147-A177-3AD203B41FA5}">
                      <a16:colId xmlns:a16="http://schemas.microsoft.com/office/drawing/2014/main" val="20003"/>
                    </a:ext>
                  </a:extLst>
                </a:gridCol>
              </a:tblGrid>
              <a:tr h="370283">
                <a:tc>
                  <a:txBody>
                    <a:bodyPr/>
                    <a:lstStyle/>
                    <a:p>
                      <a:pPr algn="ctr">
                        <a:lnSpc>
                          <a:spcPct val="107000"/>
                        </a:lnSpc>
                        <a:spcAft>
                          <a:spcPts val="0"/>
                        </a:spcAft>
                      </a:pPr>
                      <a:r>
                        <a:rPr lang="en-IN" sz="1800" dirty="0" err="1">
                          <a:effectLst/>
                          <a:latin typeface="Bookman Old Style" panose="02050604050505020204" pitchFamily="18" charset="0"/>
                        </a:rPr>
                        <a:t>Sr</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dirty="0" err="1">
                          <a:effectLst/>
                          <a:latin typeface="Bookman Old Style" panose="02050604050505020204" pitchFamily="18" charset="0"/>
                        </a:rPr>
                        <a:t>En.No</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latin typeface="Bookman Old Style" panose="02050604050505020204" pitchFamily="18" charset="0"/>
                        </a:rPr>
                        <a:t>Name</a:t>
                      </a:r>
                      <a:endParaRPr lang="en-IN" sz="105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dirty="0" err="1">
                          <a:effectLst/>
                          <a:latin typeface="Bookman Old Style" panose="02050604050505020204" pitchFamily="18" charset="0"/>
                        </a:rPr>
                        <a:t>Roll.No</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21721">
                <a:tc>
                  <a:txBody>
                    <a:bodyPr/>
                    <a:lstStyle/>
                    <a:p>
                      <a:pPr algn="just">
                        <a:lnSpc>
                          <a:spcPct val="107000"/>
                        </a:lnSpc>
                        <a:spcAft>
                          <a:spcPts val="0"/>
                        </a:spcAft>
                      </a:pPr>
                      <a:r>
                        <a:rPr lang="en-IN" sz="1800" dirty="0">
                          <a:effectLst/>
                          <a:latin typeface="Bookman Old Style" panose="02050604050505020204" pitchFamily="18" charset="0"/>
                        </a:rPr>
                        <a:t>1</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latin typeface="Bookman Old Style" panose="02050604050505020204" pitchFamily="18" charset="0"/>
                        </a:rPr>
                        <a:t>18BCA04280</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latin typeface="Bookman Old Style" panose="02050604050505020204" pitchFamily="18" charset="0"/>
                        </a:rPr>
                        <a:t>Patel </a:t>
                      </a:r>
                      <a:r>
                        <a:rPr lang="en-IN" sz="1800" dirty="0" err="1">
                          <a:effectLst/>
                          <a:latin typeface="Bookman Old Style" panose="02050604050505020204" pitchFamily="18" charset="0"/>
                        </a:rPr>
                        <a:t>Trusha</a:t>
                      </a:r>
                      <a:r>
                        <a:rPr lang="en-IN" sz="1800" dirty="0">
                          <a:effectLst/>
                          <a:latin typeface="Bookman Old Style" panose="02050604050505020204" pitchFamily="18" charset="0"/>
                        </a:rPr>
                        <a:t> P</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a:effectLst/>
                          <a:latin typeface="Bookman Old Style" panose="02050604050505020204" pitchFamily="18" charset="0"/>
                        </a:rPr>
                        <a:t>18113</a:t>
                      </a:r>
                      <a:endParaRPr lang="en-IN" sz="105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08154">
                <a:tc>
                  <a:txBody>
                    <a:bodyPr/>
                    <a:lstStyle/>
                    <a:p>
                      <a:pPr algn="just">
                        <a:lnSpc>
                          <a:spcPct val="107000"/>
                        </a:lnSpc>
                        <a:spcAft>
                          <a:spcPts val="0"/>
                        </a:spcAft>
                      </a:pPr>
                      <a:r>
                        <a:rPr lang="en-IN" sz="1800" dirty="0">
                          <a:effectLst/>
                          <a:latin typeface="Bookman Old Style" panose="02050604050505020204" pitchFamily="18" charset="0"/>
                        </a:rPr>
                        <a:t>2</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latin typeface="Bookman Old Style" panose="02050604050505020204" pitchFamily="18" charset="0"/>
                        </a:rPr>
                        <a:t>18BCA04295</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latin typeface="Bookman Old Style" panose="02050604050505020204" pitchFamily="18" charset="0"/>
                        </a:rPr>
                        <a:t>Patel </a:t>
                      </a:r>
                      <a:r>
                        <a:rPr lang="en-IN" sz="1800" dirty="0" err="1">
                          <a:effectLst/>
                          <a:latin typeface="Bookman Old Style" panose="02050604050505020204" pitchFamily="18" charset="0"/>
                        </a:rPr>
                        <a:t>Vidhi</a:t>
                      </a:r>
                      <a:r>
                        <a:rPr lang="en-IN" sz="1800" dirty="0">
                          <a:effectLst/>
                          <a:latin typeface="Bookman Old Style" panose="02050604050505020204" pitchFamily="18" charset="0"/>
                        </a:rPr>
                        <a:t> B</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latin typeface="Bookman Old Style" panose="02050604050505020204" pitchFamily="18" charset="0"/>
                        </a:rPr>
                        <a:t>18114</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08154">
                <a:tc>
                  <a:txBody>
                    <a:bodyPr/>
                    <a:lstStyle/>
                    <a:p>
                      <a:pPr algn="just">
                        <a:lnSpc>
                          <a:spcPct val="107000"/>
                        </a:lnSpc>
                        <a:spcAft>
                          <a:spcPts val="0"/>
                        </a:spcAft>
                      </a:pPr>
                      <a:r>
                        <a:rPr lang="en-IN" sz="1800" dirty="0">
                          <a:effectLst/>
                          <a:latin typeface="Bookman Old Style" panose="02050604050505020204" pitchFamily="18" charset="0"/>
                        </a:rPr>
                        <a:t>3</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latin typeface="Bookman Old Style" panose="02050604050505020204" pitchFamily="18" charset="0"/>
                        </a:rPr>
                        <a:t>18BCA04102</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err="1" smtClean="0">
                          <a:effectLst/>
                          <a:latin typeface="Bookman Old Style" panose="02050604050505020204" pitchFamily="18" charset="0"/>
                        </a:rPr>
                        <a:t>Raval</a:t>
                      </a:r>
                      <a:r>
                        <a:rPr lang="en-IN" sz="1800" dirty="0" smtClean="0">
                          <a:effectLst/>
                          <a:latin typeface="Bookman Old Style" panose="02050604050505020204" pitchFamily="18" charset="0"/>
                        </a:rPr>
                        <a:t> </a:t>
                      </a:r>
                      <a:r>
                        <a:rPr lang="en-IN" sz="1800" dirty="0" err="1" smtClean="0">
                          <a:effectLst/>
                          <a:latin typeface="Bookman Old Style" panose="02050604050505020204" pitchFamily="18" charset="0"/>
                        </a:rPr>
                        <a:t>Gopi</a:t>
                      </a:r>
                      <a:r>
                        <a:rPr lang="en-IN" sz="1800" dirty="0" smtClean="0">
                          <a:effectLst/>
                          <a:latin typeface="Bookman Old Style" panose="02050604050505020204" pitchFamily="18" charset="0"/>
                        </a:rPr>
                        <a:t> </a:t>
                      </a:r>
                      <a:r>
                        <a:rPr lang="en-IN" sz="1800" dirty="0">
                          <a:effectLst/>
                          <a:latin typeface="Bookman Old Style" panose="02050604050505020204" pitchFamily="18" charset="0"/>
                        </a:rPr>
                        <a:t>R</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latin typeface="Bookman Old Style" panose="02050604050505020204" pitchFamily="18" charset="0"/>
                        </a:rPr>
                        <a:t>18122</a:t>
                      </a:r>
                      <a:endParaRPr lang="en-IN" sz="105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18" name="TextBox 17"/>
          <p:cNvSpPr txBox="1"/>
          <p:nvPr/>
        </p:nvSpPr>
        <p:spPr>
          <a:xfrm>
            <a:off x="4338058" y="3999496"/>
            <a:ext cx="2514600" cy="646331"/>
          </a:xfrm>
          <a:prstGeom prst="rect">
            <a:avLst/>
          </a:prstGeom>
          <a:noFill/>
        </p:spPr>
        <p:txBody>
          <a:bodyPr wrap="square" rtlCol="0">
            <a:spAutoFit/>
          </a:bodyPr>
          <a:lstStyle/>
          <a:p>
            <a:pPr algn="ctr"/>
            <a:r>
              <a:rPr lang="en-IN" b="1" u="sng" dirty="0">
                <a:latin typeface="Bookman Old Style" panose="02050604050505020204" pitchFamily="18" charset="0"/>
              </a:rPr>
              <a:t>SUBMITTED BY</a:t>
            </a:r>
            <a:endParaRPr lang="en-IN" dirty="0">
              <a:latin typeface="Bookman Old Style" panose="02050604050505020204" pitchFamily="18" charset="0"/>
            </a:endParaRPr>
          </a:p>
          <a:p>
            <a:pPr algn="ctr"/>
            <a:endParaRPr lang="en-IN" dirty="0">
              <a:latin typeface="Bookman Old Style" panose="02050604050505020204" pitchFamily="18" charset="0"/>
            </a:endParaRPr>
          </a:p>
        </p:txBody>
      </p:sp>
      <p:pic>
        <p:nvPicPr>
          <p:cNvPr id="22" name="Picture 21" descr="https://www.gandhinagarportal.com/wp-content/uploads/2011/08/kadi_sarvavishwavidhyalay_gandhinagar.png"/>
          <p:cNvPicPr/>
          <p:nvPr/>
        </p:nvPicPr>
        <p:blipFill>
          <a:blip r:embed="rId2">
            <a:extLst>
              <a:ext uri="{28A0092B-C50C-407E-A947-70E740481C1C}">
                <a14:useLocalDpi xmlns:a14="http://schemas.microsoft.com/office/drawing/2010/main" val="0"/>
              </a:ext>
            </a:extLst>
          </a:blip>
          <a:srcRect/>
          <a:stretch>
            <a:fillRect/>
          </a:stretch>
        </p:blipFill>
        <p:spPr bwMode="auto">
          <a:xfrm>
            <a:off x="392224" y="628307"/>
            <a:ext cx="1561150" cy="1543551"/>
          </a:xfrm>
          <a:prstGeom prst="rect">
            <a:avLst/>
          </a:prstGeom>
          <a:noFill/>
          <a:ln>
            <a:noFill/>
          </a:ln>
        </p:spPr>
      </p:pic>
      <p:pic>
        <p:nvPicPr>
          <p:cNvPr id="2" name="Picture 1"/>
          <p:cNvPicPr>
            <a:picLocks noChangeAspect="1"/>
          </p:cNvPicPr>
          <p:nvPr/>
        </p:nvPicPr>
        <p:blipFill>
          <a:blip r:embed="rId3"/>
          <a:stretch>
            <a:fillRect/>
          </a:stretch>
        </p:blipFill>
        <p:spPr>
          <a:xfrm>
            <a:off x="9709526" y="628307"/>
            <a:ext cx="1627773" cy="1499746"/>
          </a:xfrm>
          <a:prstGeom prst="rect">
            <a:avLst/>
          </a:prstGeom>
        </p:spPr>
      </p:pic>
    </p:spTree>
    <p:extLst>
      <p:ext uri="{BB962C8B-B14F-4D97-AF65-F5344CB8AC3E}">
        <p14:creationId xmlns:p14="http://schemas.microsoft.com/office/powerpoint/2010/main" val="256362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9382" y="1020947"/>
            <a:ext cx="6096000" cy="6463308"/>
          </a:xfrm>
          <a:prstGeom prst="rect">
            <a:avLst/>
          </a:prstGeom>
        </p:spPr>
        <p:txBody>
          <a:bodyPr>
            <a:spAutoFit/>
          </a:bodyPr>
          <a:lstStyle/>
          <a:p>
            <a:pPr>
              <a:spcAft>
                <a:spcPts val="0"/>
              </a:spcAft>
            </a:pPr>
            <a:r>
              <a:rPr lang="en-US" u="sng"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2.INSTRUCTOR MODULE:</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1.REGISTER</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2. LOGIN</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3CHANGE PASSWORD&amp;FORGOT PASSWORD</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4.ADD QUESTIONS-DEPARTMENTS VERIFING.</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5.UPDATE QUESTIONS -DEPARTMENTS VERIFING</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6.CREATE EXAMS</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7.UPDATE EXAMS</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8.VIEW  EXAM DETAILS- VIEW NO OF REGISTERED STUDENTS</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VIEW NO OF ATTENDED STUDENTS</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9.EVALUATE QUESTION:MULTIPLE CHOICE</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TUE/FALSE</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584654"/>
            <a:ext cx="1371048" cy="1354982"/>
          </a:xfrm>
          <a:prstGeom prst="rect">
            <a:avLst/>
          </a:prstGeom>
        </p:spPr>
      </p:pic>
      <p:pic>
        <p:nvPicPr>
          <p:cNvPr id="4" name="Picture 3"/>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3823711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9527" y="1092631"/>
            <a:ext cx="5200074" cy="3970318"/>
          </a:xfrm>
          <a:prstGeom prst="rect">
            <a:avLst/>
          </a:prstGeom>
        </p:spPr>
        <p:txBody>
          <a:bodyPr wrap="square">
            <a:spAutoFit/>
          </a:bodyPr>
          <a:lstStyle/>
          <a:p>
            <a:pPr>
              <a:spcAft>
                <a:spcPts val="0"/>
              </a:spcAft>
            </a:pPr>
            <a:r>
              <a:rPr lang="en-US" u="sng"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3.   STUDENT </a:t>
            </a:r>
            <a:r>
              <a:rPr lang="en-US" u="sng" dirty="0" smtClean="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MODULE:</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r>
              <a:rPr lang="en-US" dirty="0" smtClean="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1.REGISTER</a:t>
            </a:r>
          </a:p>
          <a:p>
            <a:pPr>
              <a:spcAft>
                <a:spcPts val="0"/>
              </a:spcAft>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r>
              <a:rPr lang="en-US" dirty="0" smtClean="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2.LOGIN</a:t>
            </a:r>
          </a:p>
          <a:p>
            <a:pPr>
              <a:spcAft>
                <a:spcPts val="0"/>
              </a:spcAft>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3.TAKE EXAM- MULTIPLE CHOICE</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r>
              <a:rPr lang="en-US" dirty="0" smtClean="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TRUE/FALSE</a:t>
            </a:r>
          </a:p>
          <a:p>
            <a:pPr>
              <a:spcAft>
                <a:spcPts val="0"/>
              </a:spcAft>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4. SEE EXAM </a:t>
            </a:r>
            <a:r>
              <a:rPr lang="en-US" dirty="0" smtClean="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RESULTS</a:t>
            </a:r>
          </a:p>
          <a:p>
            <a:pPr>
              <a:spcAft>
                <a:spcPts val="0"/>
              </a:spcAft>
            </a:pPr>
            <a:endPar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dirty="0">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5.LOGOUT</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b="1" dirty="0">
                <a:solidFill>
                  <a:srgbClr val="808080"/>
                </a:solidFill>
                <a:effectLst>
                  <a:innerShdw blurRad="63500" dist="50800">
                    <a:prstClr val="black">
                      <a:alpha val="50000"/>
                    </a:prstClr>
                  </a:innerShdw>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584654"/>
            <a:ext cx="1371048" cy="1354982"/>
          </a:xfrm>
          <a:prstGeom prst="rect">
            <a:avLst/>
          </a:prstGeom>
        </p:spPr>
      </p:pic>
      <p:pic>
        <p:nvPicPr>
          <p:cNvPr id="4" name="Picture 3"/>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3585630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90707" y="497733"/>
            <a:ext cx="3763403" cy="461665"/>
          </a:xfrm>
          <a:prstGeom prst="rect">
            <a:avLst/>
          </a:prstGeom>
        </p:spPr>
        <p:txBody>
          <a:bodyPr wrap="none">
            <a:spAutoFit/>
          </a:bodyPr>
          <a:lstStyle/>
          <a:p>
            <a:pPr>
              <a:spcAft>
                <a:spcPts val="0"/>
              </a:spcAft>
              <a:tabLst>
                <a:tab pos="1799590" algn="l"/>
              </a:tabLst>
            </a:pPr>
            <a:r>
              <a:rPr lang="en-US" sz="2400" b="1" u="sng" dirty="0">
                <a:solidFill>
                  <a:schemeClr val="accent2">
                    <a:lumMod val="50000"/>
                  </a:schemeClr>
                </a:solidFill>
                <a:latin typeface="Arial" panose="020B0604020202020204" pitchFamily="34" charset="0"/>
                <a:ea typeface="Times New Roman" panose="02020603050405020304" pitchFamily="18" charset="0"/>
                <a:cs typeface="Times New Roman" panose="02020603050405020304" pitchFamily="18" charset="0"/>
              </a:rPr>
              <a:t>DATAFLOW DIAGRAMS</a:t>
            </a:r>
            <a:r>
              <a:rPr lang="en-US" sz="2400" b="1" dirty="0">
                <a:solidFill>
                  <a:schemeClr val="accent2">
                    <a:lumMod val="50000"/>
                  </a:schemeClr>
                </a:solidFill>
                <a:latin typeface="Arial" panose="020B0604020202020204" pitchFamily="34" charset="0"/>
                <a:ea typeface="Times New Roman" panose="02020603050405020304" pitchFamily="18" charset="0"/>
                <a:cs typeface="Times New Roman" panose="02020603050405020304" pitchFamily="18" charset="0"/>
              </a:rPr>
              <a:t>:</a:t>
            </a:r>
            <a:endParaRPr lang="en-US" sz="2000" dirty="0">
              <a:solidFill>
                <a:schemeClr val="accent2">
                  <a:lumMod val="50000"/>
                </a:schemeClr>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2" name="Oval 21"/>
          <p:cNvSpPr/>
          <p:nvPr/>
        </p:nvSpPr>
        <p:spPr>
          <a:xfrm>
            <a:off x="5015346" y="2798619"/>
            <a:ext cx="1874982" cy="18103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Online </a:t>
            </a:r>
          </a:p>
          <a:p>
            <a:pPr algn="ctr"/>
            <a:r>
              <a:rPr lang="en-US" dirty="0" smtClean="0"/>
              <a:t>examination</a:t>
            </a:r>
            <a:endParaRPr lang="en-US" dirty="0"/>
          </a:p>
        </p:txBody>
      </p:sp>
      <p:sp>
        <p:nvSpPr>
          <p:cNvPr id="24" name="Rectangle 23"/>
          <p:cNvSpPr/>
          <p:nvPr/>
        </p:nvSpPr>
        <p:spPr>
          <a:xfrm>
            <a:off x="360217" y="3265054"/>
            <a:ext cx="2124364" cy="877455"/>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25" name="Rectangle 24"/>
          <p:cNvSpPr/>
          <p:nvPr/>
        </p:nvSpPr>
        <p:spPr>
          <a:xfrm>
            <a:off x="9305636" y="5643418"/>
            <a:ext cx="2124364" cy="877455"/>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cxnSp>
        <p:nvCxnSpPr>
          <p:cNvPr id="33" name="Elbow Connector 32"/>
          <p:cNvCxnSpPr>
            <a:stCxn id="22" idx="2"/>
            <a:endCxn id="24" idx="3"/>
          </p:cNvCxnSpPr>
          <p:nvPr/>
        </p:nvCxnSpPr>
        <p:spPr>
          <a:xfrm rot="10800000">
            <a:off x="2484582" y="3703783"/>
            <a:ext cx="253076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2050473" y="2253673"/>
            <a:ext cx="3260436" cy="1011380"/>
            <a:chOff x="2050473" y="2253673"/>
            <a:chExt cx="3260436" cy="1011380"/>
          </a:xfrm>
        </p:grpSpPr>
        <p:cxnSp>
          <p:nvCxnSpPr>
            <p:cNvPr id="85" name="Straight Arrow Connector 84"/>
            <p:cNvCxnSpPr/>
            <p:nvPr/>
          </p:nvCxnSpPr>
          <p:spPr>
            <a:xfrm>
              <a:off x="2050473" y="2253673"/>
              <a:ext cx="0" cy="1011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2050473" y="2253673"/>
              <a:ext cx="326043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22" idx="1"/>
            </p:cNvCxnSpPr>
            <p:nvPr/>
          </p:nvCxnSpPr>
          <p:spPr>
            <a:xfrm flipV="1">
              <a:off x="5289931" y="2253673"/>
              <a:ext cx="10490" cy="81006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2" name="Straight Connector 121"/>
          <p:cNvCxnSpPr>
            <a:stCxn id="24" idx="0"/>
          </p:cNvCxnSpPr>
          <p:nvPr/>
        </p:nvCxnSpPr>
        <p:spPr>
          <a:xfrm flipV="1">
            <a:off x="1422399" y="1810327"/>
            <a:ext cx="0" cy="1454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1422399" y="1792369"/>
            <a:ext cx="4294909" cy="17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5717308" y="1792369"/>
            <a:ext cx="0" cy="100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1" name="Group 150"/>
          <p:cNvGrpSpPr/>
          <p:nvPr/>
        </p:nvGrpSpPr>
        <p:grpSpPr>
          <a:xfrm>
            <a:off x="6132940" y="1796730"/>
            <a:ext cx="4719787" cy="3846688"/>
            <a:chOff x="6132940" y="1796730"/>
            <a:chExt cx="4493497" cy="3846688"/>
          </a:xfrm>
        </p:grpSpPr>
        <p:cxnSp>
          <p:nvCxnSpPr>
            <p:cNvPr id="133" name="Straight Arrow Connector 132"/>
            <p:cNvCxnSpPr/>
            <p:nvPr/>
          </p:nvCxnSpPr>
          <p:spPr>
            <a:xfrm>
              <a:off x="6132940" y="1796730"/>
              <a:ext cx="0" cy="1011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6132940" y="1796731"/>
              <a:ext cx="4493497" cy="13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10626437" y="1810328"/>
              <a:ext cx="0" cy="383309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6345382" y="2418408"/>
            <a:ext cx="4022436" cy="3225010"/>
            <a:chOff x="6345382" y="2418408"/>
            <a:chExt cx="4022436" cy="3225010"/>
          </a:xfrm>
        </p:grpSpPr>
        <p:cxnSp>
          <p:nvCxnSpPr>
            <p:cNvPr id="153" name="Straight Arrow Connector 152"/>
            <p:cNvCxnSpPr/>
            <p:nvPr/>
          </p:nvCxnSpPr>
          <p:spPr>
            <a:xfrm flipH="1">
              <a:off x="6345382" y="2418408"/>
              <a:ext cx="2304" cy="45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347686" y="2418408"/>
              <a:ext cx="3971636" cy="1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25" idx="0"/>
            </p:cNvCxnSpPr>
            <p:nvPr/>
          </p:nvCxnSpPr>
          <p:spPr>
            <a:xfrm flipH="1" flipV="1">
              <a:off x="10319322" y="2431157"/>
              <a:ext cx="48496" cy="32122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6899756" y="3689707"/>
            <a:ext cx="3098609" cy="2022762"/>
            <a:chOff x="6825673" y="3063735"/>
            <a:chExt cx="3098609" cy="2579682"/>
          </a:xfrm>
        </p:grpSpPr>
        <p:cxnSp>
          <p:nvCxnSpPr>
            <p:cNvPr id="162" name="Straight Connector 161"/>
            <p:cNvCxnSpPr/>
            <p:nvPr/>
          </p:nvCxnSpPr>
          <p:spPr>
            <a:xfrm flipH="1" flipV="1">
              <a:off x="9855200" y="3063735"/>
              <a:ext cx="69082" cy="2579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4" name="TextBox 173"/>
          <p:cNvSpPr txBox="1"/>
          <p:nvPr/>
        </p:nvSpPr>
        <p:spPr>
          <a:xfrm>
            <a:off x="7740072" y="1398023"/>
            <a:ext cx="2115128" cy="369332"/>
          </a:xfrm>
          <a:prstGeom prst="rect">
            <a:avLst/>
          </a:prstGeom>
          <a:noFill/>
        </p:spPr>
        <p:txBody>
          <a:bodyPr wrap="square" rtlCol="0">
            <a:spAutoFit/>
          </a:bodyPr>
          <a:lstStyle/>
          <a:p>
            <a:r>
              <a:rPr lang="en-US" dirty="0" smtClean="0"/>
              <a:t>LOGIN</a:t>
            </a:r>
            <a:endParaRPr lang="en-US" dirty="0"/>
          </a:p>
        </p:txBody>
      </p:sp>
      <p:sp>
        <p:nvSpPr>
          <p:cNvPr id="175" name="TextBox 174"/>
          <p:cNvSpPr txBox="1"/>
          <p:nvPr/>
        </p:nvSpPr>
        <p:spPr>
          <a:xfrm>
            <a:off x="7392647" y="2049076"/>
            <a:ext cx="2727031" cy="369332"/>
          </a:xfrm>
          <a:prstGeom prst="rect">
            <a:avLst/>
          </a:prstGeom>
          <a:noFill/>
        </p:spPr>
        <p:txBody>
          <a:bodyPr wrap="square" rtlCol="0">
            <a:spAutoFit/>
          </a:bodyPr>
          <a:lstStyle/>
          <a:p>
            <a:r>
              <a:rPr lang="en-US" dirty="0" smtClean="0"/>
              <a:t>ADD/REMOVE QUIZE</a:t>
            </a:r>
            <a:endParaRPr lang="en-US" dirty="0"/>
          </a:p>
        </p:txBody>
      </p:sp>
      <p:sp>
        <p:nvSpPr>
          <p:cNvPr id="176" name="TextBox 175"/>
          <p:cNvSpPr txBox="1"/>
          <p:nvPr/>
        </p:nvSpPr>
        <p:spPr>
          <a:xfrm>
            <a:off x="7392647" y="3298921"/>
            <a:ext cx="2727031" cy="369332"/>
          </a:xfrm>
          <a:prstGeom prst="rect">
            <a:avLst/>
          </a:prstGeom>
          <a:noFill/>
        </p:spPr>
        <p:txBody>
          <a:bodyPr wrap="square" rtlCol="0">
            <a:spAutoFit/>
          </a:bodyPr>
          <a:lstStyle/>
          <a:p>
            <a:r>
              <a:rPr lang="en-US" dirty="0" smtClean="0"/>
              <a:t>CREATE RESULT</a:t>
            </a:r>
            <a:endParaRPr lang="en-US" dirty="0"/>
          </a:p>
        </p:txBody>
      </p:sp>
      <p:grpSp>
        <p:nvGrpSpPr>
          <p:cNvPr id="178" name="Group 177"/>
          <p:cNvGrpSpPr/>
          <p:nvPr/>
        </p:nvGrpSpPr>
        <p:grpSpPr>
          <a:xfrm rot="10800000">
            <a:off x="6132940" y="4608946"/>
            <a:ext cx="3172695" cy="1554956"/>
            <a:chOff x="6615743" y="3063735"/>
            <a:chExt cx="3422550" cy="1554956"/>
          </a:xfrm>
        </p:grpSpPr>
        <p:cxnSp>
          <p:nvCxnSpPr>
            <p:cNvPr id="179" name="Straight Connector 178"/>
            <p:cNvCxnSpPr/>
            <p:nvPr/>
          </p:nvCxnSpPr>
          <p:spPr>
            <a:xfrm rot="10800000">
              <a:off x="9968542" y="3063735"/>
              <a:ext cx="69751" cy="1554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rot="10800000">
              <a:off x="6615743" y="3063735"/>
              <a:ext cx="3352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4" name="TextBox 183"/>
          <p:cNvSpPr txBox="1"/>
          <p:nvPr/>
        </p:nvSpPr>
        <p:spPr>
          <a:xfrm>
            <a:off x="6376556" y="5712813"/>
            <a:ext cx="2727031" cy="369332"/>
          </a:xfrm>
          <a:prstGeom prst="rect">
            <a:avLst/>
          </a:prstGeom>
          <a:noFill/>
        </p:spPr>
        <p:txBody>
          <a:bodyPr wrap="square" rtlCol="0">
            <a:spAutoFit/>
          </a:bodyPr>
          <a:lstStyle/>
          <a:p>
            <a:r>
              <a:rPr lang="en-US" dirty="0" smtClean="0"/>
              <a:t>CONFIRM LOGIN</a:t>
            </a:r>
            <a:endParaRPr lang="en-US" dirty="0"/>
          </a:p>
        </p:txBody>
      </p:sp>
      <p:grpSp>
        <p:nvGrpSpPr>
          <p:cNvPr id="186" name="Group 185"/>
          <p:cNvGrpSpPr/>
          <p:nvPr/>
        </p:nvGrpSpPr>
        <p:grpSpPr>
          <a:xfrm rot="10800000">
            <a:off x="1949926" y="4104538"/>
            <a:ext cx="3802885" cy="1570305"/>
            <a:chOff x="1859960" y="2253673"/>
            <a:chExt cx="3450950" cy="908680"/>
          </a:xfrm>
        </p:grpSpPr>
        <p:cxnSp>
          <p:nvCxnSpPr>
            <p:cNvPr id="187" name="Straight Arrow Connector 186"/>
            <p:cNvCxnSpPr/>
            <p:nvPr/>
          </p:nvCxnSpPr>
          <p:spPr>
            <a:xfrm rot="10800000" flipH="1" flipV="1">
              <a:off x="1859960" y="2253674"/>
              <a:ext cx="14674" cy="63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0800000" flipH="1">
              <a:off x="1859960" y="2253673"/>
              <a:ext cx="34509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0800000">
              <a:off x="5310910" y="2253675"/>
              <a:ext cx="0" cy="90867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rot="10800000">
            <a:off x="1422398" y="4142507"/>
            <a:ext cx="4573150" cy="2021394"/>
            <a:chOff x="1859960" y="2253673"/>
            <a:chExt cx="3450950" cy="908680"/>
          </a:xfrm>
        </p:grpSpPr>
        <p:cxnSp>
          <p:nvCxnSpPr>
            <p:cNvPr id="195" name="Straight Arrow Connector 194"/>
            <p:cNvCxnSpPr>
              <a:endCxn id="22" idx="4"/>
            </p:cNvCxnSpPr>
            <p:nvPr/>
          </p:nvCxnSpPr>
          <p:spPr>
            <a:xfrm rot="10800000" flipH="1" flipV="1">
              <a:off x="1859960" y="2253675"/>
              <a:ext cx="32230" cy="69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0800000" flipH="1">
              <a:off x="1859960" y="2253673"/>
              <a:ext cx="34509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10800000">
              <a:off x="5310910" y="2253675"/>
              <a:ext cx="0" cy="9086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5" name="TextBox 204"/>
          <p:cNvSpPr txBox="1"/>
          <p:nvPr/>
        </p:nvSpPr>
        <p:spPr>
          <a:xfrm>
            <a:off x="2752438" y="5231494"/>
            <a:ext cx="2727031" cy="369332"/>
          </a:xfrm>
          <a:prstGeom prst="rect">
            <a:avLst/>
          </a:prstGeom>
          <a:noFill/>
        </p:spPr>
        <p:txBody>
          <a:bodyPr wrap="square" rtlCol="0">
            <a:spAutoFit/>
          </a:bodyPr>
          <a:lstStyle/>
          <a:p>
            <a:r>
              <a:rPr lang="en-US" dirty="0" smtClean="0"/>
              <a:t>SUBMIT TEST</a:t>
            </a:r>
            <a:endParaRPr lang="en-US" dirty="0"/>
          </a:p>
        </p:txBody>
      </p:sp>
      <p:sp>
        <p:nvSpPr>
          <p:cNvPr id="206" name="TextBox 205"/>
          <p:cNvSpPr txBox="1"/>
          <p:nvPr/>
        </p:nvSpPr>
        <p:spPr>
          <a:xfrm>
            <a:off x="2781935" y="3368125"/>
            <a:ext cx="2727031" cy="369332"/>
          </a:xfrm>
          <a:prstGeom prst="rect">
            <a:avLst/>
          </a:prstGeom>
          <a:noFill/>
        </p:spPr>
        <p:txBody>
          <a:bodyPr wrap="square" rtlCol="0">
            <a:spAutoFit/>
          </a:bodyPr>
          <a:lstStyle/>
          <a:p>
            <a:r>
              <a:rPr lang="en-US" dirty="0" smtClean="0"/>
              <a:t>GIVE RESULT</a:t>
            </a:r>
            <a:endParaRPr lang="en-US" dirty="0"/>
          </a:p>
        </p:txBody>
      </p:sp>
      <p:sp>
        <p:nvSpPr>
          <p:cNvPr id="207" name="TextBox 206"/>
          <p:cNvSpPr txBox="1"/>
          <p:nvPr/>
        </p:nvSpPr>
        <p:spPr>
          <a:xfrm>
            <a:off x="2809646" y="1863955"/>
            <a:ext cx="2727031" cy="369332"/>
          </a:xfrm>
          <a:prstGeom prst="rect">
            <a:avLst/>
          </a:prstGeom>
          <a:noFill/>
        </p:spPr>
        <p:txBody>
          <a:bodyPr wrap="square" rtlCol="0">
            <a:spAutoFit/>
          </a:bodyPr>
          <a:lstStyle/>
          <a:p>
            <a:r>
              <a:rPr lang="en-US" dirty="0" smtClean="0"/>
              <a:t>TAKE QUIZE</a:t>
            </a:r>
            <a:endParaRPr lang="en-US" dirty="0"/>
          </a:p>
        </p:txBody>
      </p:sp>
      <p:sp>
        <p:nvSpPr>
          <p:cNvPr id="208" name="TextBox 207"/>
          <p:cNvSpPr txBox="1"/>
          <p:nvPr/>
        </p:nvSpPr>
        <p:spPr>
          <a:xfrm>
            <a:off x="2899961" y="1434760"/>
            <a:ext cx="2727031" cy="369332"/>
          </a:xfrm>
          <a:prstGeom prst="rect">
            <a:avLst/>
          </a:prstGeom>
          <a:noFill/>
        </p:spPr>
        <p:txBody>
          <a:bodyPr wrap="square" rtlCol="0">
            <a:spAutoFit/>
          </a:bodyPr>
          <a:lstStyle/>
          <a:p>
            <a:r>
              <a:rPr lang="en-US" dirty="0" smtClean="0"/>
              <a:t>LOGIN/REGISTRATION</a:t>
            </a:r>
            <a:endParaRPr lang="en-US" dirty="0"/>
          </a:p>
        </p:txBody>
      </p:sp>
      <p:sp>
        <p:nvSpPr>
          <p:cNvPr id="209" name="TextBox 208"/>
          <p:cNvSpPr txBox="1"/>
          <p:nvPr/>
        </p:nvSpPr>
        <p:spPr>
          <a:xfrm>
            <a:off x="2790595" y="5758847"/>
            <a:ext cx="2727031" cy="369332"/>
          </a:xfrm>
          <a:prstGeom prst="rect">
            <a:avLst/>
          </a:prstGeom>
          <a:noFill/>
        </p:spPr>
        <p:txBody>
          <a:bodyPr wrap="square" rtlCol="0">
            <a:spAutoFit/>
          </a:bodyPr>
          <a:lstStyle/>
          <a:p>
            <a:r>
              <a:rPr lang="en-US" dirty="0" smtClean="0"/>
              <a:t>CONFIRM LOGIN</a:t>
            </a:r>
            <a:endParaRPr lang="en-US" dirty="0"/>
          </a:p>
        </p:txBody>
      </p:sp>
      <p:sp>
        <p:nvSpPr>
          <p:cNvPr id="213" name="Rectangle 212"/>
          <p:cNvSpPr/>
          <p:nvPr/>
        </p:nvSpPr>
        <p:spPr>
          <a:xfrm>
            <a:off x="8885703" y="546360"/>
            <a:ext cx="2964229" cy="400110"/>
          </a:xfrm>
          <a:prstGeom prst="rect">
            <a:avLst/>
          </a:prstGeom>
        </p:spPr>
        <p:txBody>
          <a:bodyPr wrap="square">
            <a:spAutoFit/>
          </a:bodyPr>
          <a:lstStyle/>
          <a:p>
            <a:pPr>
              <a:spcAft>
                <a:spcPts val="0"/>
              </a:spcAft>
              <a:tabLst>
                <a:tab pos="1799590" algn="l"/>
              </a:tabLst>
            </a:pPr>
            <a:r>
              <a:rPr lang="en-US" sz="2000" u="sng" dirty="0" smtClean="0">
                <a:latin typeface="Arial" panose="020B0604020202020204" pitchFamily="34" charset="0"/>
                <a:ea typeface="Times New Roman" panose="02020603050405020304" pitchFamily="18" charset="0"/>
                <a:cs typeface="Times New Roman" panose="02020603050405020304" pitchFamily="18" charset="0"/>
              </a:rPr>
              <a:t>CONTENT LEVEL:</a:t>
            </a:r>
            <a:endParaRPr lang="en-US" u="sng"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46" name="Picture 45"/>
          <p:cNvPicPr>
            <a:picLocks noChangeAspect="1"/>
          </p:cNvPicPr>
          <p:nvPr/>
        </p:nvPicPr>
        <p:blipFill>
          <a:blip r:embed="rId2"/>
          <a:stretch>
            <a:fillRect/>
          </a:stretch>
        </p:blipFill>
        <p:spPr>
          <a:xfrm>
            <a:off x="303358" y="1083370"/>
            <a:ext cx="1074806" cy="1062211"/>
          </a:xfrm>
          <a:prstGeom prst="rect">
            <a:avLst/>
          </a:prstGeom>
        </p:spPr>
      </p:pic>
      <p:pic>
        <p:nvPicPr>
          <p:cNvPr id="47" name="Picture 46"/>
          <p:cNvPicPr>
            <a:picLocks noChangeAspect="1"/>
          </p:cNvPicPr>
          <p:nvPr/>
        </p:nvPicPr>
        <p:blipFill>
          <a:blip r:embed="rId3"/>
          <a:stretch>
            <a:fillRect/>
          </a:stretch>
        </p:blipFill>
        <p:spPr>
          <a:xfrm>
            <a:off x="10915940" y="1083370"/>
            <a:ext cx="1276060" cy="1175696"/>
          </a:xfrm>
          <a:prstGeom prst="rect">
            <a:avLst/>
          </a:prstGeom>
        </p:spPr>
      </p:pic>
    </p:spTree>
    <p:extLst>
      <p:ext uri="{BB962C8B-B14F-4D97-AF65-F5344CB8AC3E}">
        <p14:creationId xmlns:p14="http://schemas.microsoft.com/office/powerpoint/2010/main" val="2620414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val 71"/>
          <p:cNvSpPr/>
          <p:nvPr/>
        </p:nvSpPr>
        <p:spPr>
          <a:xfrm>
            <a:off x="5491018" y="628073"/>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p>
          <a:p>
            <a:pPr algn="ctr"/>
            <a:r>
              <a:rPr lang="en-US" sz="1400" dirty="0" smtClean="0"/>
              <a:t>REGISTER</a:t>
            </a:r>
            <a:endParaRPr lang="en-US" sz="1400" dirty="0"/>
          </a:p>
        </p:txBody>
      </p:sp>
      <p:sp>
        <p:nvSpPr>
          <p:cNvPr id="76" name="Oval 75"/>
          <p:cNvSpPr/>
          <p:nvPr/>
        </p:nvSpPr>
        <p:spPr>
          <a:xfrm>
            <a:off x="5491018" y="2212110"/>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QUIZE</a:t>
            </a:r>
            <a:endParaRPr lang="en-US" sz="1400" dirty="0"/>
          </a:p>
        </p:txBody>
      </p:sp>
      <p:sp>
        <p:nvSpPr>
          <p:cNvPr id="77" name="Oval 76"/>
          <p:cNvSpPr/>
          <p:nvPr/>
        </p:nvSpPr>
        <p:spPr>
          <a:xfrm>
            <a:off x="5491018" y="3796147"/>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SCORE</a:t>
            </a:r>
            <a:endParaRPr lang="en-US" sz="1400" dirty="0"/>
          </a:p>
        </p:txBody>
      </p:sp>
      <p:sp>
        <p:nvSpPr>
          <p:cNvPr id="78" name="Oval 77"/>
          <p:cNvSpPr/>
          <p:nvPr/>
        </p:nvSpPr>
        <p:spPr>
          <a:xfrm>
            <a:off x="5491018" y="5380184"/>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FEEDBACK</a:t>
            </a:r>
            <a:endParaRPr lang="en-US" sz="1400" dirty="0"/>
          </a:p>
        </p:txBody>
      </p:sp>
      <p:grpSp>
        <p:nvGrpSpPr>
          <p:cNvPr id="79" name="Group 78"/>
          <p:cNvGrpSpPr/>
          <p:nvPr/>
        </p:nvGrpSpPr>
        <p:grpSpPr>
          <a:xfrm>
            <a:off x="7033489" y="1200730"/>
            <a:ext cx="3932761" cy="794324"/>
            <a:chOff x="6825673" y="3063735"/>
            <a:chExt cx="3029529" cy="1003854"/>
          </a:xfrm>
        </p:grpSpPr>
        <p:cxnSp>
          <p:nvCxnSpPr>
            <p:cNvPr id="80" name="Straight Connector 79"/>
            <p:cNvCxnSpPr/>
            <p:nvPr/>
          </p:nvCxnSpPr>
          <p:spPr>
            <a:xfrm flipH="1" flipV="1">
              <a:off x="9855200" y="3063738"/>
              <a:ext cx="2" cy="100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4" name="Rectangle 83"/>
          <p:cNvSpPr/>
          <p:nvPr/>
        </p:nvSpPr>
        <p:spPr>
          <a:xfrm>
            <a:off x="10151134" y="1794863"/>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grpSp>
        <p:nvGrpSpPr>
          <p:cNvPr id="85" name="Group 84"/>
          <p:cNvGrpSpPr/>
          <p:nvPr/>
        </p:nvGrpSpPr>
        <p:grpSpPr>
          <a:xfrm rot="10800000">
            <a:off x="6807600" y="1794860"/>
            <a:ext cx="3343535" cy="307111"/>
            <a:chOff x="6825673" y="3028300"/>
            <a:chExt cx="2625708" cy="419771"/>
          </a:xfrm>
        </p:grpSpPr>
        <p:cxnSp>
          <p:nvCxnSpPr>
            <p:cNvPr id="86" name="Straight Connector 85"/>
            <p:cNvCxnSpPr>
              <a:stCxn id="72" idx="5"/>
            </p:cNvCxnSpPr>
            <p:nvPr/>
          </p:nvCxnSpPr>
          <p:spPr>
            <a:xfrm rot="10800000" flipH="1">
              <a:off x="9451380" y="3028304"/>
              <a:ext cx="1" cy="41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84" idx="1"/>
            </p:cNvCxnSpPr>
            <p:nvPr/>
          </p:nvCxnSpPr>
          <p:spPr>
            <a:xfrm rot="10800000">
              <a:off x="6825673" y="3028300"/>
              <a:ext cx="26257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04" name="Straight Connector 103"/>
          <p:cNvCxnSpPr/>
          <p:nvPr/>
        </p:nvCxnSpPr>
        <p:spPr>
          <a:xfrm>
            <a:off x="5491018" y="1028703"/>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028856" y="626979"/>
            <a:ext cx="466794" cy="369332"/>
          </a:xfrm>
          <a:prstGeom prst="rect">
            <a:avLst/>
          </a:prstGeom>
          <a:noFill/>
        </p:spPr>
        <p:txBody>
          <a:bodyPr wrap="none" rtlCol="0">
            <a:spAutoFit/>
          </a:bodyPr>
          <a:lstStyle/>
          <a:p>
            <a:r>
              <a:rPr lang="en-US" dirty="0" smtClean="0">
                <a:solidFill>
                  <a:schemeClr val="bg1"/>
                </a:solidFill>
              </a:rPr>
              <a:t>1.0</a:t>
            </a:r>
            <a:endParaRPr lang="en-US" dirty="0">
              <a:solidFill>
                <a:schemeClr val="bg1"/>
              </a:solidFill>
            </a:endParaRPr>
          </a:p>
        </p:txBody>
      </p:sp>
      <p:cxnSp>
        <p:nvCxnSpPr>
          <p:cNvPr id="107" name="Straight Connector 106"/>
          <p:cNvCxnSpPr/>
          <p:nvPr/>
        </p:nvCxnSpPr>
        <p:spPr>
          <a:xfrm>
            <a:off x="5500654" y="2543467"/>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482182" y="4156945"/>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445637" y="5671709"/>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028856" y="2211016"/>
            <a:ext cx="466794" cy="369332"/>
          </a:xfrm>
          <a:prstGeom prst="rect">
            <a:avLst/>
          </a:prstGeom>
          <a:noFill/>
        </p:spPr>
        <p:txBody>
          <a:bodyPr wrap="none" rtlCol="0">
            <a:spAutoFit/>
          </a:bodyPr>
          <a:lstStyle/>
          <a:p>
            <a:r>
              <a:rPr lang="en-US" dirty="0">
                <a:solidFill>
                  <a:schemeClr val="bg1"/>
                </a:solidFill>
              </a:rPr>
              <a:t>2</a:t>
            </a:r>
            <a:r>
              <a:rPr lang="en-US" dirty="0" smtClean="0">
                <a:solidFill>
                  <a:schemeClr val="bg1"/>
                </a:solidFill>
              </a:rPr>
              <a:t>.0</a:t>
            </a:r>
            <a:endParaRPr lang="en-US" dirty="0">
              <a:solidFill>
                <a:schemeClr val="bg1"/>
              </a:solidFill>
            </a:endParaRPr>
          </a:p>
        </p:txBody>
      </p:sp>
      <p:sp>
        <p:nvSpPr>
          <p:cNvPr id="111" name="TextBox 110"/>
          <p:cNvSpPr txBox="1"/>
          <p:nvPr/>
        </p:nvSpPr>
        <p:spPr>
          <a:xfrm>
            <a:off x="6038492" y="3811344"/>
            <a:ext cx="466794" cy="369332"/>
          </a:xfrm>
          <a:prstGeom prst="rect">
            <a:avLst/>
          </a:prstGeom>
          <a:noFill/>
        </p:spPr>
        <p:txBody>
          <a:bodyPr wrap="none" rtlCol="0">
            <a:spAutoFit/>
          </a:bodyPr>
          <a:lstStyle/>
          <a:p>
            <a:r>
              <a:rPr lang="en-US" dirty="0" smtClean="0">
                <a:solidFill>
                  <a:schemeClr val="bg1"/>
                </a:solidFill>
              </a:rPr>
              <a:t>3.0</a:t>
            </a:r>
            <a:endParaRPr lang="en-US" dirty="0">
              <a:solidFill>
                <a:schemeClr val="bg1"/>
              </a:solidFill>
            </a:endParaRPr>
          </a:p>
        </p:txBody>
      </p:sp>
      <p:sp>
        <p:nvSpPr>
          <p:cNvPr id="112" name="TextBox 111"/>
          <p:cNvSpPr txBox="1"/>
          <p:nvPr/>
        </p:nvSpPr>
        <p:spPr>
          <a:xfrm>
            <a:off x="6020020" y="5337303"/>
            <a:ext cx="466794" cy="369332"/>
          </a:xfrm>
          <a:prstGeom prst="rect">
            <a:avLst/>
          </a:prstGeom>
          <a:noFill/>
        </p:spPr>
        <p:txBody>
          <a:bodyPr wrap="none" rtlCol="0">
            <a:spAutoFit/>
          </a:bodyPr>
          <a:lstStyle/>
          <a:p>
            <a:r>
              <a:rPr lang="en-US" dirty="0" smtClean="0">
                <a:solidFill>
                  <a:schemeClr val="bg1"/>
                </a:solidFill>
              </a:rPr>
              <a:t>4.0</a:t>
            </a:r>
            <a:endParaRPr lang="en-US" dirty="0">
              <a:solidFill>
                <a:schemeClr val="bg1"/>
              </a:solidFill>
            </a:endParaRPr>
          </a:p>
        </p:txBody>
      </p:sp>
      <p:sp>
        <p:nvSpPr>
          <p:cNvPr id="113" name="TextBox 112"/>
          <p:cNvSpPr txBox="1"/>
          <p:nvPr/>
        </p:nvSpPr>
        <p:spPr>
          <a:xfrm>
            <a:off x="8313279" y="856158"/>
            <a:ext cx="2115128" cy="369332"/>
          </a:xfrm>
          <a:prstGeom prst="rect">
            <a:avLst/>
          </a:prstGeom>
          <a:noFill/>
        </p:spPr>
        <p:txBody>
          <a:bodyPr wrap="square" rtlCol="0">
            <a:spAutoFit/>
          </a:bodyPr>
          <a:lstStyle/>
          <a:p>
            <a:r>
              <a:rPr lang="en-US" dirty="0" smtClean="0"/>
              <a:t>LOGIN</a:t>
            </a:r>
            <a:endParaRPr lang="en-US" dirty="0"/>
          </a:p>
        </p:txBody>
      </p:sp>
      <p:sp>
        <p:nvSpPr>
          <p:cNvPr id="114" name="TextBox 113"/>
          <p:cNvSpPr txBox="1"/>
          <p:nvPr/>
        </p:nvSpPr>
        <p:spPr>
          <a:xfrm>
            <a:off x="7810117" y="2010437"/>
            <a:ext cx="2115128" cy="369332"/>
          </a:xfrm>
          <a:prstGeom prst="rect">
            <a:avLst/>
          </a:prstGeom>
          <a:noFill/>
        </p:spPr>
        <p:txBody>
          <a:bodyPr wrap="square" rtlCol="0">
            <a:spAutoFit/>
          </a:bodyPr>
          <a:lstStyle/>
          <a:p>
            <a:r>
              <a:rPr lang="en-US" dirty="0" smtClean="0"/>
              <a:t>CONFIRM LOGIN</a:t>
            </a:r>
            <a:endParaRPr lang="en-US" dirty="0"/>
          </a:p>
        </p:txBody>
      </p:sp>
      <p:sp>
        <p:nvSpPr>
          <p:cNvPr id="115" name="Rectangle 114"/>
          <p:cNvSpPr/>
          <p:nvPr/>
        </p:nvSpPr>
        <p:spPr>
          <a:xfrm>
            <a:off x="1154576" y="1794863"/>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grpSp>
        <p:nvGrpSpPr>
          <p:cNvPr id="116" name="Group 115"/>
          <p:cNvGrpSpPr/>
          <p:nvPr/>
        </p:nvGrpSpPr>
        <p:grpSpPr>
          <a:xfrm rot="10800000">
            <a:off x="1745672" y="2409079"/>
            <a:ext cx="3727393" cy="524505"/>
            <a:chOff x="6825673" y="3063735"/>
            <a:chExt cx="3029529" cy="1003854"/>
          </a:xfrm>
        </p:grpSpPr>
        <p:cxnSp>
          <p:nvCxnSpPr>
            <p:cNvPr id="117" name="Straight Connector 116"/>
            <p:cNvCxnSpPr/>
            <p:nvPr/>
          </p:nvCxnSpPr>
          <p:spPr>
            <a:xfrm flipH="1" flipV="1">
              <a:off x="9855200" y="3063738"/>
              <a:ext cx="2" cy="100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rot="5582569" flipV="1">
            <a:off x="3141960" y="902342"/>
            <a:ext cx="1007113" cy="4184054"/>
            <a:chOff x="9157167" y="3013670"/>
            <a:chExt cx="761939" cy="6404893"/>
          </a:xfrm>
        </p:grpSpPr>
        <p:cxnSp>
          <p:nvCxnSpPr>
            <p:cNvPr id="120" name="Straight Connector 119"/>
            <p:cNvCxnSpPr>
              <a:stCxn id="76" idx="3"/>
            </p:cNvCxnSpPr>
            <p:nvPr/>
          </p:nvCxnSpPr>
          <p:spPr>
            <a:xfrm rot="5582569" flipH="1" flipV="1">
              <a:off x="6647619" y="6231152"/>
              <a:ext cx="6368789" cy="6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rot="5582569" flipH="1">
              <a:off x="9538136" y="2632701"/>
              <a:ext cx="2" cy="76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rot="5582569" flipV="1">
            <a:off x="2401532" y="1511006"/>
            <a:ext cx="2154123" cy="4140208"/>
            <a:chOff x="9157167" y="3013670"/>
            <a:chExt cx="761939" cy="6440634"/>
          </a:xfrm>
        </p:grpSpPr>
        <p:cxnSp>
          <p:nvCxnSpPr>
            <p:cNvPr id="128" name="Straight Connector 127"/>
            <p:cNvCxnSpPr/>
            <p:nvPr/>
          </p:nvCxnSpPr>
          <p:spPr>
            <a:xfrm rot="5582569" flipH="1" flipV="1">
              <a:off x="6689852" y="6266894"/>
              <a:ext cx="6368787" cy="6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582569" flipH="1">
              <a:off x="9538136" y="2632701"/>
              <a:ext cx="2" cy="76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rot="5582569" flipV="1">
            <a:off x="1520927" y="2191920"/>
            <a:ext cx="3769271" cy="4371703"/>
            <a:chOff x="9157167" y="3013670"/>
            <a:chExt cx="761939" cy="6505634"/>
          </a:xfrm>
        </p:grpSpPr>
        <p:cxnSp>
          <p:nvCxnSpPr>
            <p:cNvPr id="131" name="Straight Connector 130"/>
            <p:cNvCxnSpPr/>
            <p:nvPr/>
          </p:nvCxnSpPr>
          <p:spPr>
            <a:xfrm rot="5582569" flipH="1" flipV="1">
              <a:off x="6708379" y="6331894"/>
              <a:ext cx="6368787" cy="6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582569" flipH="1">
              <a:off x="9538136" y="2632701"/>
              <a:ext cx="2" cy="76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3" name="TextBox 132"/>
          <p:cNvSpPr txBox="1"/>
          <p:nvPr/>
        </p:nvSpPr>
        <p:spPr>
          <a:xfrm>
            <a:off x="2599263" y="2603972"/>
            <a:ext cx="2746724" cy="369332"/>
          </a:xfrm>
          <a:prstGeom prst="rect">
            <a:avLst/>
          </a:prstGeom>
          <a:noFill/>
        </p:spPr>
        <p:txBody>
          <a:bodyPr wrap="square" rtlCol="0">
            <a:spAutoFit/>
          </a:bodyPr>
          <a:lstStyle/>
          <a:p>
            <a:r>
              <a:rPr lang="en-US" dirty="0" smtClean="0"/>
              <a:t>REQUEST FOR QUIZE</a:t>
            </a:r>
            <a:endParaRPr lang="en-US" dirty="0"/>
          </a:p>
        </p:txBody>
      </p:sp>
      <p:sp>
        <p:nvSpPr>
          <p:cNvPr id="134" name="TextBox 133"/>
          <p:cNvSpPr txBox="1"/>
          <p:nvPr/>
        </p:nvSpPr>
        <p:spPr>
          <a:xfrm>
            <a:off x="2784794" y="3048986"/>
            <a:ext cx="2115128" cy="369332"/>
          </a:xfrm>
          <a:prstGeom prst="rect">
            <a:avLst/>
          </a:prstGeom>
          <a:noFill/>
        </p:spPr>
        <p:txBody>
          <a:bodyPr wrap="square" rtlCol="0">
            <a:spAutoFit/>
          </a:bodyPr>
          <a:lstStyle/>
          <a:p>
            <a:r>
              <a:rPr lang="en-US" dirty="0" smtClean="0"/>
              <a:t>CONFIRM QUIZE</a:t>
            </a:r>
            <a:endParaRPr lang="en-US" dirty="0"/>
          </a:p>
        </p:txBody>
      </p:sp>
      <p:sp>
        <p:nvSpPr>
          <p:cNvPr id="135" name="TextBox 134"/>
          <p:cNvSpPr txBox="1"/>
          <p:nvPr/>
        </p:nvSpPr>
        <p:spPr>
          <a:xfrm>
            <a:off x="2551804" y="4223739"/>
            <a:ext cx="2115128" cy="369332"/>
          </a:xfrm>
          <a:prstGeom prst="rect">
            <a:avLst/>
          </a:prstGeom>
          <a:noFill/>
        </p:spPr>
        <p:txBody>
          <a:bodyPr wrap="square" rtlCol="0">
            <a:spAutoFit/>
          </a:bodyPr>
          <a:lstStyle/>
          <a:p>
            <a:r>
              <a:rPr lang="en-US" dirty="0" smtClean="0"/>
              <a:t>VIEW SCORE</a:t>
            </a:r>
            <a:endParaRPr lang="en-US" dirty="0"/>
          </a:p>
        </p:txBody>
      </p:sp>
      <p:sp>
        <p:nvSpPr>
          <p:cNvPr id="136" name="TextBox 135"/>
          <p:cNvSpPr txBox="1"/>
          <p:nvPr/>
        </p:nvSpPr>
        <p:spPr>
          <a:xfrm>
            <a:off x="2585908" y="5777048"/>
            <a:ext cx="2115128" cy="369332"/>
          </a:xfrm>
          <a:prstGeom prst="rect">
            <a:avLst/>
          </a:prstGeom>
          <a:noFill/>
        </p:spPr>
        <p:txBody>
          <a:bodyPr wrap="square" rtlCol="0">
            <a:spAutoFit/>
          </a:bodyPr>
          <a:lstStyle/>
          <a:p>
            <a:r>
              <a:rPr lang="en-US" dirty="0" smtClean="0"/>
              <a:t>GIVE FEEDBACK</a:t>
            </a:r>
            <a:endParaRPr lang="en-US" dirty="0"/>
          </a:p>
        </p:txBody>
      </p:sp>
      <p:grpSp>
        <p:nvGrpSpPr>
          <p:cNvPr id="137" name="Group 136"/>
          <p:cNvGrpSpPr/>
          <p:nvPr/>
        </p:nvGrpSpPr>
        <p:grpSpPr>
          <a:xfrm>
            <a:off x="7051443" y="2424216"/>
            <a:ext cx="3752960" cy="509366"/>
            <a:chOff x="6893152" y="1055071"/>
            <a:chExt cx="3179913" cy="1839592"/>
          </a:xfrm>
        </p:grpSpPr>
        <p:cxnSp>
          <p:nvCxnSpPr>
            <p:cNvPr id="138" name="Straight Connector 137"/>
            <p:cNvCxnSpPr/>
            <p:nvPr/>
          </p:nvCxnSpPr>
          <p:spPr>
            <a:xfrm>
              <a:off x="10073065" y="1055071"/>
              <a:ext cx="0" cy="1839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endCxn id="76" idx="6"/>
            </p:cNvCxnSpPr>
            <p:nvPr/>
          </p:nvCxnSpPr>
          <p:spPr>
            <a:xfrm flipH="1" flipV="1">
              <a:off x="6893152" y="2689333"/>
              <a:ext cx="3179913" cy="20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6" name="TextBox 145"/>
          <p:cNvSpPr txBox="1"/>
          <p:nvPr/>
        </p:nvSpPr>
        <p:spPr>
          <a:xfrm>
            <a:off x="7921967" y="2937284"/>
            <a:ext cx="2115128" cy="369332"/>
          </a:xfrm>
          <a:prstGeom prst="rect">
            <a:avLst/>
          </a:prstGeom>
          <a:noFill/>
        </p:spPr>
        <p:txBody>
          <a:bodyPr wrap="square" rtlCol="0">
            <a:spAutoFit/>
          </a:bodyPr>
          <a:lstStyle/>
          <a:p>
            <a:r>
              <a:rPr lang="en-US" dirty="0" smtClean="0"/>
              <a:t>ADD QUIZE</a:t>
            </a:r>
            <a:endParaRPr lang="en-US" dirty="0"/>
          </a:p>
        </p:txBody>
      </p:sp>
      <p:grpSp>
        <p:nvGrpSpPr>
          <p:cNvPr id="147" name="Group 146"/>
          <p:cNvGrpSpPr/>
          <p:nvPr/>
        </p:nvGrpSpPr>
        <p:grpSpPr>
          <a:xfrm>
            <a:off x="7033490" y="2365984"/>
            <a:ext cx="4259387" cy="2113653"/>
            <a:chOff x="6910320" y="1532816"/>
            <a:chExt cx="3162744" cy="1453711"/>
          </a:xfrm>
        </p:grpSpPr>
        <p:cxnSp>
          <p:nvCxnSpPr>
            <p:cNvPr id="148" name="Straight Connector 147"/>
            <p:cNvCxnSpPr/>
            <p:nvPr/>
          </p:nvCxnSpPr>
          <p:spPr>
            <a:xfrm>
              <a:off x="10073064" y="1532816"/>
              <a:ext cx="0" cy="1453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endCxn id="77" idx="6"/>
            </p:cNvCxnSpPr>
            <p:nvPr/>
          </p:nvCxnSpPr>
          <p:spPr>
            <a:xfrm flipH="1">
              <a:off x="6910320" y="2986526"/>
              <a:ext cx="3162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2" name="TextBox 161"/>
          <p:cNvSpPr txBox="1"/>
          <p:nvPr/>
        </p:nvSpPr>
        <p:spPr>
          <a:xfrm>
            <a:off x="8036006" y="4110304"/>
            <a:ext cx="2115128" cy="369332"/>
          </a:xfrm>
          <a:prstGeom prst="rect">
            <a:avLst/>
          </a:prstGeom>
          <a:noFill/>
        </p:spPr>
        <p:txBody>
          <a:bodyPr wrap="square" rtlCol="0">
            <a:spAutoFit/>
          </a:bodyPr>
          <a:lstStyle/>
          <a:p>
            <a:r>
              <a:rPr lang="en-US" dirty="0" smtClean="0"/>
              <a:t>ADD SCORE</a:t>
            </a:r>
            <a:endParaRPr lang="en-US" dirty="0"/>
          </a:p>
        </p:txBody>
      </p:sp>
      <p:grpSp>
        <p:nvGrpSpPr>
          <p:cNvPr id="163" name="Group 162"/>
          <p:cNvGrpSpPr/>
          <p:nvPr/>
        </p:nvGrpSpPr>
        <p:grpSpPr>
          <a:xfrm flipH="1">
            <a:off x="1745670" y="1160899"/>
            <a:ext cx="3752554" cy="640580"/>
            <a:chOff x="6825673" y="3063735"/>
            <a:chExt cx="3029529" cy="1003854"/>
          </a:xfrm>
        </p:grpSpPr>
        <p:cxnSp>
          <p:nvCxnSpPr>
            <p:cNvPr id="164" name="Straight Connector 163"/>
            <p:cNvCxnSpPr/>
            <p:nvPr/>
          </p:nvCxnSpPr>
          <p:spPr>
            <a:xfrm flipH="1" flipV="1">
              <a:off x="9855200" y="3063738"/>
              <a:ext cx="2" cy="100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2968334" y="1155518"/>
            <a:ext cx="2115128" cy="369332"/>
          </a:xfrm>
          <a:prstGeom prst="rect">
            <a:avLst/>
          </a:prstGeom>
          <a:noFill/>
        </p:spPr>
        <p:txBody>
          <a:bodyPr wrap="square" rtlCol="0">
            <a:spAutoFit/>
          </a:bodyPr>
          <a:lstStyle/>
          <a:p>
            <a:r>
              <a:rPr lang="en-US" dirty="0" smtClean="0"/>
              <a:t>LOGIN/REGISTER</a:t>
            </a:r>
            <a:endParaRPr lang="en-US" dirty="0"/>
          </a:p>
        </p:txBody>
      </p:sp>
      <p:cxnSp>
        <p:nvCxnSpPr>
          <p:cNvPr id="167" name="Elbow Connector 166"/>
          <p:cNvCxnSpPr>
            <a:stCxn id="72" idx="3"/>
          </p:cNvCxnSpPr>
          <p:nvPr/>
        </p:nvCxnSpPr>
        <p:spPr>
          <a:xfrm rot="5400000">
            <a:off x="4193255" y="368300"/>
            <a:ext cx="97091" cy="2950217"/>
          </a:xfrm>
          <a:prstGeom prst="bentConnector4">
            <a:avLst>
              <a:gd name="adj1" fmla="val 102266"/>
              <a:gd name="adj2" fmla="val 53202"/>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2927804" y="1853375"/>
            <a:ext cx="2747011" cy="338554"/>
          </a:xfrm>
          <a:prstGeom prst="rect">
            <a:avLst/>
          </a:prstGeom>
          <a:noFill/>
        </p:spPr>
        <p:txBody>
          <a:bodyPr wrap="square" rtlCol="0">
            <a:spAutoFit/>
          </a:bodyPr>
          <a:lstStyle/>
          <a:p>
            <a:r>
              <a:rPr lang="en-US" sz="1600" dirty="0" smtClean="0"/>
              <a:t>CONFIRM LOGIN/REGISTER</a:t>
            </a:r>
            <a:endParaRPr lang="en-US" sz="1600" dirty="0"/>
          </a:p>
        </p:txBody>
      </p:sp>
      <p:grpSp>
        <p:nvGrpSpPr>
          <p:cNvPr id="181" name="Group 180"/>
          <p:cNvGrpSpPr/>
          <p:nvPr/>
        </p:nvGrpSpPr>
        <p:grpSpPr>
          <a:xfrm>
            <a:off x="701964" y="599864"/>
            <a:ext cx="2540000" cy="511856"/>
            <a:chOff x="683491" y="618838"/>
            <a:chExt cx="2595418" cy="511856"/>
          </a:xfrm>
        </p:grpSpPr>
        <p:sp>
          <p:nvSpPr>
            <p:cNvPr id="179" name="Flowchart: Predefined Process 178"/>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USER</a:t>
              </a:r>
              <a:endParaRPr lang="en-US" dirty="0"/>
            </a:p>
          </p:txBody>
        </p:sp>
        <p:sp>
          <p:nvSpPr>
            <p:cNvPr id="180" name="Rectangle 179"/>
            <p:cNvSpPr/>
            <p:nvPr/>
          </p:nvSpPr>
          <p:spPr>
            <a:xfrm>
              <a:off x="2541599" y="618838"/>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82" name="Group 181"/>
          <p:cNvGrpSpPr/>
          <p:nvPr/>
        </p:nvGrpSpPr>
        <p:grpSpPr>
          <a:xfrm>
            <a:off x="8426243" y="3514314"/>
            <a:ext cx="2540000" cy="511856"/>
            <a:chOff x="683491" y="618838"/>
            <a:chExt cx="2595418" cy="511856"/>
          </a:xfrm>
        </p:grpSpPr>
        <p:sp>
          <p:nvSpPr>
            <p:cNvPr id="183" name="Flowchart: Predefined Process 182"/>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QUIZE</a:t>
              </a:r>
              <a:endParaRPr lang="en-US" dirty="0"/>
            </a:p>
          </p:txBody>
        </p:sp>
        <p:sp>
          <p:nvSpPr>
            <p:cNvPr id="184" name="Rectangle 183"/>
            <p:cNvSpPr/>
            <p:nvPr/>
          </p:nvSpPr>
          <p:spPr>
            <a:xfrm>
              <a:off x="2541599" y="618838"/>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87" name="Group 186"/>
          <p:cNvGrpSpPr/>
          <p:nvPr/>
        </p:nvGrpSpPr>
        <p:grpSpPr>
          <a:xfrm rot="10800000">
            <a:off x="6715124" y="3409610"/>
            <a:ext cx="1708007" cy="326103"/>
            <a:chOff x="6825673" y="3063735"/>
            <a:chExt cx="3035269" cy="488610"/>
          </a:xfrm>
        </p:grpSpPr>
        <p:cxnSp>
          <p:nvCxnSpPr>
            <p:cNvPr id="188" name="Straight Connector 187"/>
            <p:cNvCxnSpPr/>
            <p:nvPr/>
          </p:nvCxnSpPr>
          <p:spPr>
            <a:xfrm rot="10800000">
              <a:off x="9855200" y="3063738"/>
              <a:ext cx="5742" cy="488607"/>
            </a:xfrm>
            <a:prstGeom prst="line">
              <a:avLst/>
            </a:prstGeom>
          </p:spPr>
          <p:style>
            <a:lnRef idx="3">
              <a:schemeClr val="dk1"/>
            </a:lnRef>
            <a:fillRef idx="0">
              <a:schemeClr val="dk1"/>
            </a:fillRef>
            <a:effectRef idx="2">
              <a:schemeClr val="dk1"/>
            </a:effectRef>
            <a:fontRef idx="minor">
              <a:schemeClr val="tx1"/>
            </a:fontRef>
          </p:style>
        </p:cxnSp>
        <p:cxnSp>
          <p:nvCxnSpPr>
            <p:cNvPr id="189" name="Straight Arrow Connector 188"/>
            <p:cNvCxnSpPr/>
            <p:nvPr/>
          </p:nvCxnSpPr>
          <p:spPr>
            <a:xfrm flipH="1">
              <a:off x="6825673" y="3063735"/>
              <a:ext cx="3029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90" name="TextBox 189"/>
          <p:cNvSpPr txBox="1"/>
          <p:nvPr/>
        </p:nvSpPr>
        <p:spPr>
          <a:xfrm>
            <a:off x="6796476" y="3394424"/>
            <a:ext cx="2115128" cy="369332"/>
          </a:xfrm>
          <a:prstGeom prst="rect">
            <a:avLst/>
          </a:prstGeom>
          <a:noFill/>
        </p:spPr>
        <p:txBody>
          <a:bodyPr wrap="square" rtlCol="0">
            <a:spAutoFit/>
          </a:bodyPr>
          <a:lstStyle/>
          <a:p>
            <a:r>
              <a:rPr lang="en-US" dirty="0" smtClean="0"/>
              <a:t>SAVE RECORD</a:t>
            </a:r>
            <a:endParaRPr lang="en-US" dirty="0"/>
          </a:p>
        </p:txBody>
      </p:sp>
      <p:cxnSp>
        <p:nvCxnSpPr>
          <p:cNvPr id="194" name="Elbow Connector 193"/>
          <p:cNvCxnSpPr>
            <a:stCxn id="72" idx="1"/>
          </p:cNvCxnSpPr>
          <p:nvPr/>
        </p:nvCxnSpPr>
        <p:spPr>
          <a:xfrm rot="16200000" flipV="1">
            <a:off x="4142431" y="-746216"/>
            <a:ext cx="31312" cy="3117643"/>
          </a:xfrm>
          <a:prstGeom prst="bentConnector4">
            <a:avLst>
              <a:gd name="adj1" fmla="val 110609"/>
              <a:gd name="adj2" fmla="val 53623"/>
            </a:avLst>
          </a:prstGeom>
          <a:ln>
            <a:tailEnd type="triangle"/>
          </a:ln>
        </p:spPr>
        <p:style>
          <a:lnRef idx="3">
            <a:schemeClr val="dk1"/>
          </a:lnRef>
          <a:fillRef idx="0">
            <a:schemeClr val="dk1"/>
          </a:fillRef>
          <a:effectRef idx="2">
            <a:schemeClr val="dk1"/>
          </a:effectRef>
          <a:fontRef idx="minor">
            <a:schemeClr val="tx1"/>
          </a:fontRef>
        </p:style>
      </p:cxnSp>
      <p:sp>
        <p:nvSpPr>
          <p:cNvPr id="200" name="TextBox 199"/>
          <p:cNvSpPr txBox="1"/>
          <p:nvPr/>
        </p:nvSpPr>
        <p:spPr>
          <a:xfrm>
            <a:off x="3383096" y="471446"/>
            <a:ext cx="2115128" cy="369332"/>
          </a:xfrm>
          <a:prstGeom prst="rect">
            <a:avLst/>
          </a:prstGeom>
          <a:noFill/>
        </p:spPr>
        <p:txBody>
          <a:bodyPr wrap="square" rtlCol="0">
            <a:spAutoFit/>
          </a:bodyPr>
          <a:lstStyle/>
          <a:p>
            <a:r>
              <a:rPr lang="en-US" dirty="0" smtClean="0"/>
              <a:t>SAVE RECORD</a:t>
            </a:r>
            <a:endParaRPr lang="en-US" dirty="0"/>
          </a:p>
        </p:txBody>
      </p:sp>
      <p:grpSp>
        <p:nvGrpSpPr>
          <p:cNvPr id="203" name="Group 202"/>
          <p:cNvGrpSpPr/>
          <p:nvPr/>
        </p:nvGrpSpPr>
        <p:grpSpPr>
          <a:xfrm>
            <a:off x="9371213" y="4976595"/>
            <a:ext cx="2540000" cy="511856"/>
            <a:chOff x="683491" y="618838"/>
            <a:chExt cx="2595418" cy="511856"/>
          </a:xfrm>
        </p:grpSpPr>
        <p:sp>
          <p:nvSpPr>
            <p:cNvPr id="204" name="Flowchart: Predefined Process 203"/>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HISTORY</a:t>
              </a:r>
              <a:endParaRPr lang="en-US" dirty="0"/>
            </a:p>
          </p:txBody>
        </p:sp>
        <p:sp>
          <p:nvSpPr>
            <p:cNvPr id="205" name="Rectangle 204"/>
            <p:cNvSpPr/>
            <p:nvPr/>
          </p:nvSpPr>
          <p:spPr>
            <a:xfrm>
              <a:off x="2541599" y="618838"/>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206" name="Group 205"/>
          <p:cNvGrpSpPr/>
          <p:nvPr/>
        </p:nvGrpSpPr>
        <p:grpSpPr>
          <a:xfrm rot="10800000">
            <a:off x="6807599" y="4895705"/>
            <a:ext cx="2579129" cy="323552"/>
            <a:chOff x="6825673" y="3063735"/>
            <a:chExt cx="3035269" cy="488610"/>
          </a:xfrm>
        </p:grpSpPr>
        <p:cxnSp>
          <p:nvCxnSpPr>
            <p:cNvPr id="207" name="Straight Connector 206"/>
            <p:cNvCxnSpPr/>
            <p:nvPr/>
          </p:nvCxnSpPr>
          <p:spPr>
            <a:xfrm rot="10800000">
              <a:off x="9855200" y="3063738"/>
              <a:ext cx="5742" cy="488607"/>
            </a:xfrm>
            <a:prstGeom prst="line">
              <a:avLst/>
            </a:prstGeom>
          </p:spPr>
          <p:style>
            <a:lnRef idx="3">
              <a:schemeClr val="dk1"/>
            </a:lnRef>
            <a:fillRef idx="0">
              <a:schemeClr val="dk1"/>
            </a:fillRef>
            <a:effectRef idx="2">
              <a:schemeClr val="dk1"/>
            </a:effectRef>
            <a:fontRef idx="minor">
              <a:schemeClr val="tx1"/>
            </a:fontRef>
          </p:style>
        </p:cxnSp>
        <p:cxnSp>
          <p:nvCxnSpPr>
            <p:cNvPr id="208" name="Straight Arrow Connector 207"/>
            <p:cNvCxnSpPr/>
            <p:nvPr/>
          </p:nvCxnSpPr>
          <p:spPr>
            <a:xfrm flipH="1">
              <a:off x="6825673" y="3063735"/>
              <a:ext cx="3029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09" name="TextBox 208"/>
          <p:cNvSpPr txBox="1"/>
          <p:nvPr/>
        </p:nvSpPr>
        <p:spPr>
          <a:xfrm>
            <a:off x="7201233" y="4863191"/>
            <a:ext cx="2115128" cy="369332"/>
          </a:xfrm>
          <a:prstGeom prst="rect">
            <a:avLst/>
          </a:prstGeom>
          <a:noFill/>
        </p:spPr>
        <p:txBody>
          <a:bodyPr wrap="square" rtlCol="0">
            <a:spAutoFit/>
          </a:bodyPr>
          <a:lstStyle/>
          <a:p>
            <a:r>
              <a:rPr lang="en-US" dirty="0" smtClean="0"/>
              <a:t>SAVE RECORD</a:t>
            </a:r>
            <a:endParaRPr lang="en-US" dirty="0"/>
          </a:p>
        </p:txBody>
      </p:sp>
      <p:grpSp>
        <p:nvGrpSpPr>
          <p:cNvPr id="210" name="Group 209"/>
          <p:cNvGrpSpPr/>
          <p:nvPr/>
        </p:nvGrpSpPr>
        <p:grpSpPr>
          <a:xfrm>
            <a:off x="7038367" y="2236384"/>
            <a:ext cx="4703944" cy="3747840"/>
            <a:chOff x="6910320" y="408868"/>
            <a:chExt cx="3162744" cy="2577659"/>
          </a:xfrm>
        </p:grpSpPr>
        <p:cxnSp>
          <p:nvCxnSpPr>
            <p:cNvPr id="211" name="Straight Connector 210"/>
            <p:cNvCxnSpPr/>
            <p:nvPr/>
          </p:nvCxnSpPr>
          <p:spPr>
            <a:xfrm>
              <a:off x="10073064" y="408868"/>
              <a:ext cx="0" cy="2577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flipH="1">
              <a:off x="6910320" y="2986526"/>
              <a:ext cx="3162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4" name="TextBox 213"/>
          <p:cNvSpPr txBox="1"/>
          <p:nvPr/>
        </p:nvSpPr>
        <p:spPr>
          <a:xfrm>
            <a:off x="7349976" y="5657778"/>
            <a:ext cx="2115128" cy="369332"/>
          </a:xfrm>
          <a:prstGeom prst="rect">
            <a:avLst/>
          </a:prstGeom>
          <a:noFill/>
        </p:spPr>
        <p:txBody>
          <a:bodyPr wrap="square" rtlCol="0">
            <a:spAutoFit/>
          </a:bodyPr>
          <a:lstStyle/>
          <a:p>
            <a:r>
              <a:rPr lang="en-US" dirty="0" smtClean="0"/>
              <a:t>    FEEDBACK</a:t>
            </a:r>
            <a:endParaRPr lang="en-US" dirty="0"/>
          </a:p>
        </p:txBody>
      </p:sp>
      <p:grpSp>
        <p:nvGrpSpPr>
          <p:cNvPr id="215" name="Group 214"/>
          <p:cNvGrpSpPr/>
          <p:nvPr/>
        </p:nvGrpSpPr>
        <p:grpSpPr>
          <a:xfrm rot="10800000">
            <a:off x="6969232" y="6307081"/>
            <a:ext cx="2579129" cy="323552"/>
            <a:chOff x="6825673" y="3063735"/>
            <a:chExt cx="3035269" cy="488610"/>
          </a:xfrm>
        </p:grpSpPr>
        <p:cxnSp>
          <p:nvCxnSpPr>
            <p:cNvPr id="216" name="Straight Connector 215"/>
            <p:cNvCxnSpPr/>
            <p:nvPr/>
          </p:nvCxnSpPr>
          <p:spPr>
            <a:xfrm rot="10800000">
              <a:off x="9855200" y="3063738"/>
              <a:ext cx="5742" cy="488607"/>
            </a:xfrm>
            <a:prstGeom prst="line">
              <a:avLst/>
            </a:prstGeom>
          </p:spPr>
          <p:style>
            <a:lnRef idx="3">
              <a:schemeClr val="dk1"/>
            </a:lnRef>
            <a:fillRef idx="0">
              <a:schemeClr val="dk1"/>
            </a:fillRef>
            <a:effectRef idx="2">
              <a:schemeClr val="dk1"/>
            </a:effectRef>
            <a:fontRef idx="minor">
              <a:schemeClr val="tx1"/>
            </a:fontRef>
          </p:style>
        </p:cxnSp>
        <p:cxnSp>
          <p:nvCxnSpPr>
            <p:cNvPr id="217" name="Straight Arrow Connector 216"/>
            <p:cNvCxnSpPr/>
            <p:nvPr/>
          </p:nvCxnSpPr>
          <p:spPr>
            <a:xfrm flipH="1">
              <a:off x="6825673" y="3063735"/>
              <a:ext cx="3029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8" name="TextBox 217"/>
          <p:cNvSpPr txBox="1"/>
          <p:nvPr/>
        </p:nvSpPr>
        <p:spPr>
          <a:xfrm>
            <a:off x="7250129" y="6307081"/>
            <a:ext cx="2115128" cy="369332"/>
          </a:xfrm>
          <a:prstGeom prst="rect">
            <a:avLst/>
          </a:prstGeom>
          <a:noFill/>
        </p:spPr>
        <p:txBody>
          <a:bodyPr wrap="square" rtlCol="0">
            <a:spAutoFit/>
          </a:bodyPr>
          <a:lstStyle/>
          <a:p>
            <a:r>
              <a:rPr lang="en-US" dirty="0" smtClean="0"/>
              <a:t>SAVE RECORD</a:t>
            </a:r>
            <a:endParaRPr lang="en-US" dirty="0"/>
          </a:p>
        </p:txBody>
      </p:sp>
      <p:grpSp>
        <p:nvGrpSpPr>
          <p:cNvPr id="219" name="Group 218"/>
          <p:cNvGrpSpPr/>
          <p:nvPr/>
        </p:nvGrpSpPr>
        <p:grpSpPr>
          <a:xfrm>
            <a:off x="9597560" y="6339914"/>
            <a:ext cx="2540000" cy="511856"/>
            <a:chOff x="683491" y="618838"/>
            <a:chExt cx="2595418" cy="511856"/>
          </a:xfrm>
        </p:grpSpPr>
        <p:sp>
          <p:nvSpPr>
            <p:cNvPr id="220" name="Flowchart: Predefined Process 219"/>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FEEDBACK</a:t>
              </a:r>
              <a:endParaRPr lang="en-US" dirty="0"/>
            </a:p>
          </p:txBody>
        </p:sp>
        <p:sp>
          <p:nvSpPr>
            <p:cNvPr id="221" name="Rectangle 220"/>
            <p:cNvSpPr/>
            <p:nvPr/>
          </p:nvSpPr>
          <p:spPr>
            <a:xfrm>
              <a:off x="2541599" y="618838"/>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222" name="TextBox 221"/>
          <p:cNvSpPr txBox="1"/>
          <p:nvPr/>
        </p:nvSpPr>
        <p:spPr>
          <a:xfrm>
            <a:off x="9800478" y="517241"/>
            <a:ext cx="2195666" cy="461665"/>
          </a:xfrm>
          <a:prstGeom prst="rect">
            <a:avLst/>
          </a:prstGeom>
          <a:noFill/>
        </p:spPr>
        <p:txBody>
          <a:bodyPr wrap="none" rtlCol="0">
            <a:spAutoFit/>
          </a:bodyPr>
          <a:lstStyle/>
          <a:p>
            <a:r>
              <a:rPr lang="en-US" sz="2400" u="sng" dirty="0" smtClean="0">
                <a:latin typeface="Arial" panose="020B0604020202020204" pitchFamily="34" charset="0"/>
                <a:cs typeface="Arial" panose="020B0604020202020204" pitchFamily="34" charset="0"/>
              </a:rPr>
              <a:t>FIRST LEVEL:</a:t>
            </a:r>
            <a:endParaRPr lang="en-US" sz="24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040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val 122"/>
          <p:cNvSpPr/>
          <p:nvPr/>
        </p:nvSpPr>
        <p:spPr>
          <a:xfrm>
            <a:off x="5491018" y="628073"/>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a:t>
            </a:r>
          </a:p>
          <a:p>
            <a:pPr algn="ctr"/>
            <a:r>
              <a:rPr lang="en-US" sz="1400" dirty="0" smtClean="0"/>
              <a:t>REGISTER</a:t>
            </a:r>
            <a:endParaRPr lang="en-US" sz="1400" dirty="0"/>
          </a:p>
        </p:txBody>
      </p:sp>
      <p:sp>
        <p:nvSpPr>
          <p:cNvPr id="124" name="Oval 123"/>
          <p:cNvSpPr/>
          <p:nvPr/>
        </p:nvSpPr>
        <p:spPr>
          <a:xfrm>
            <a:off x="5491018" y="2212110"/>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UPDATE USER</a:t>
            </a:r>
            <a:endParaRPr lang="en-US" sz="1400" dirty="0"/>
          </a:p>
        </p:txBody>
      </p:sp>
      <p:sp>
        <p:nvSpPr>
          <p:cNvPr id="125" name="Oval 124"/>
          <p:cNvSpPr/>
          <p:nvPr/>
        </p:nvSpPr>
        <p:spPr>
          <a:xfrm>
            <a:off x="5491018" y="3796147"/>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SEARCH FOR USER</a:t>
            </a:r>
            <a:endParaRPr lang="en-US" sz="1400" dirty="0"/>
          </a:p>
        </p:txBody>
      </p:sp>
      <p:sp>
        <p:nvSpPr>
          <p:cNvPr id="126" name="Oval 125"/>
          <p:cNvSpPr/>
          <p:nvPr/>
        </p:nvSpPr>
        <p:spPr>
          <a:xfrm>
            <a:off x="5491018" y="5380184"/>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VIEW USER DETAILS</a:t>
            </a:r>
            <a:endParaRPr lang="en-US" sz="1400" dirty="0"/>
          </a:p>
        </p:txBody>
      </p:sp>
      <p:grpSp>
        <p:nvGrpSpPr>
          <p:cNvPr id="127" name="Group 126"/>
          <p:cNvGrpSpPr/>
          <p:nvPr/>
        </p:nvGrpSpPr>
        <p:grpSpPr>
          <a:xfrm>
            <a:off x="7033489" y="1200730"/>
            <a:ext cx="3932761" cy="794324"/>
            <a:chOff x="6825673" y="3063735"/>
            <a:chExt cx="3029529" cy="1003854"/>
          </a:xfrm>
        </p:grpSpPr>
        <p:cxnSp>
          <p:nvCxnSpPr>
            <p:cNvPr id="128" name="Straight Connector 127"/>
            <p:cNvCxnSpPr/>
            <p:nvPr/>
          </p:nvCxnSpPr>
          <p:spPr>
            <a:xfrm flipH="1" flipV="1">
              <a:off x="9855200" y="3063738"/>
              <a:ext cx="2" cy="100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0" name="Rectangle 129"/>
          <p:cNvSpPr/>
          <p:nvPr/>
        </p:nvSpPr>
        <p:spPr>
          <a:xfrm>
            <a:off x="10151134" y="1794863"/>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grpSp>
        <p:nvGrpSpPr>
          <p:cNvPr id="131" name="Group 130"/>
          <p:cNvGrpSpPr/>
          <p:nvPr/>
        </p:nvGrpSpPr>
        <p:grpSpPr>
          <a:xfrm rot="10800000">
            <a:off x="6807599" y="1794859"/>
            <a:ext cx="3343535" cy="254381"/>
            <a:chOff x="6825673" y="3028300"/>
            <a:chExt cx="2625708" cy="419771"/>
          </a:xfrm>
        </p:grpSpPr>
        <p:cxnSp>
          <p:nvCxnSpPr>
            <p:cNvPr id="132" name="Straight Connector 131"/>
            <p:cNvCxnSpPr>
              <a:stCxn id="123" idx="5"/>
            </p:cNvCxnSpPr>
            <p:nvPr/>
          </p:nvCxnSpPr>
          <p:spPr>
            <a:xfrm rot="10800000" flipH="1">
              <a:off x="9451380" y="3028304"/>
              <a:ext cx="1" cy="41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130" idx="1"/>
            </p:cNvCxnSpPr>
            <p:nvPr/>
          </p:nvCxnSpPr>
          <p:spPr>
            <a:xfrm rot="10800000">
              <a:off x="6825673" y="3028300"/>
              <a:ext cx="26257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34" name="Straight Connector 133"/>
          <p:cNvCxnSpPr/>
          <p:nvPr/>
        </p:nvCxnSpPr>
        <p:spPr>
          <a:xfrm>
            <a:off x="5491018" y="1028703"/>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6028856" y="626979"/>
            <a:ext cx="466794" cy="369332"/>
          </a:xfrm>
          <a:prstGeom prst="rect">
            <a:avLst/>
          </a:prstGeom>
          <a:noFill/>
        </p:spPr>
        <p:txBody>
          <a:bodyPr wrap="none" rtlCol="0">
            <a:spAutoFit/>
          </a:bodyPr>
          <a:lstStyle/>
          <a:p>
            <a:r>
              <a:rPr lang="en-US" dirty="0" smtClean="0">
                <a:solidFill>
                  <a:schemeClr val="bg1"/>
                </a:solidFill>
              </a:rPr>
              <a:t>1.1</a:t>
            </a:r>
            <a:endParaRPr lang="en-US" dirty="0">
              <a:solidFill>
                <a:schemeClr val="bg1"/>
              </a:solidFill>
            </a:endParaRPr>
          </a:p>
        </p:txBody>
      </p:sp>
      <p:cxnSp>
        <p:nvCxnSpPr>
          <p:cNvPr id="136" name="Straight Connector 135"/>
          <p:cNvCxnSpPr/>
          <p:nvPr/>
        </p:nvCxnSpPr>
        <p:spPr>
          <a:xfrm>
            <a:off x="5500654" y="2543467"/>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5482182" y="4156945"/>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445637" y="5671709"/>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6028856" y="2211016"/>
            <a:ext cx="466794" cy="369332"/>
          </a:xfrm>
          <a:prstGeom prst="rect">
            <a:avLst/>
          </a:prstGeom>
          <a:noFill/>
        </p:spPr>
        <p:txBody>
          <a:bodyPr wrap="none" rtlCol="0">
            <a:spAutoFit/>
          </a:bodyPr>
          <a:lstStyle/>
          <a:p>
            <a:r>
              <a:rPr lang="en-US" dirty="0" smtClean="0">
                <a:solidFill>
                  <a:schemeClr val="bg1"/>
                </a:solidFill>
              </a:rPr>
              <a:t>1.2</a:t>
            </a:r>
            <a:endParaRPr lang="en-US" dirty="0">
              <a:solidFill>
                <a:schemeClr val="bg1"/>
              </a:solidFill>
            </a:endParaRPr>
          </a:p>
        </p:txBody>
      </p:sp>
      <p:sp>
        <p:nvSpPr>
          <p:cNvPr id="140" name="TextBox 139"/>
          <p:cNvSpPr txBox="1"/>
          <p:nvPr/>
        </p:nvSpPr>
        <p:spPr>
          <a:xfrm>
            <a:off x="6038492" y="3811344"/>
            <a:ext cx="466794" cy="369332"/>
          </a:xfrm>
          <a:prstGeom prst="rect">
            <a:avLst/>
          </a:prstGeom>
          <a:noFill/>
        </p:spPr>
        <p:txBody>
          <a:bodyPr wrap="none" rtlCol="0">
            <a:spAutoFit/>
          </a:bodyPr>
          <a:lstStyle/>
          <a:p>
            <a:r>
              <a:rPr lang="en-US" dirty="0" smtClean="0">
                <a:solidFill>
                  <a:schemeClr val="bg1"/>
                </a:solidFill>
              </a:rPr>
              <a:t>1.3</a:t>
            </a:r>
            <a:endParaRPr lang="en-US" dirty="0">
              <a:solidFill>
                <a:schemeClr val="bg1"/>
              </a:solidFill>
            </a:endParaRPr>
          </a:p>
        </p:txBody>
      </p:sp>
      <p:sp>
        <p:nvSpPr>
          <p:cNvPr id="141" name="TextBox 140"/>
          <p:cNvSpPr txBox="1"/>
          <p:nvPr/>
        </p:nvSpPr>
        <p:spPr>
          <a:xfrm>
            <a:off x="6020020" y="5337303"/>
            <a:ext cx="466794" cy="369332"/>
          </a:xfrm>
          <a:prstGeom prst="rect">
            <a:avLst/>
          </a:prstGeom>
          <a:noFill/>
        </p:spPr>
        <p:txBody>
          <a:bodyPr wrap="none" rtlCol="0">
            <a:spAutoFit/>
          </a:bodyPr>
          <a:lstStyle/>
          <a:p>
            <a:r>
              <a:rPr lang="en-US" dirty="0" smtClean="0">
                <a:solidFill>
                  <a:schemeClr val="bg1"/>
                </a:solidFill>
              </a:rPr>
              <a:t>1.4</a:t>
            </a:r>
            <a:endParaRPr lang="en-US" dirty="0">
              <a:solidFill>
                <a:schemeClr val="bg1"/>
              </a:solidFill>
            </a:endParaRPr>
          </a:p>
        </p:txBody>
      </p:sp>
      <p:sp>
        <p:nvSpPr>
          <p:cNvPr id="142" name="TextBox 141"/>
          <p:cNvSpPr txBox="1"/>
          <p:nvPr/>
        </p:nvSpPr>
        <p:spPr>
          <a:xfrm>
            <a:off x="7632689" y="893846"/>
            <a:ext cx="2115128" cy="369332"/>
          </a:xfrm>
          <a:prstGeom prst="rect">
            <a:avLst/>
          </a:prstGeom>
          <a:noFill/>
        </p:spPr>
        <p:txBody>
          <a:bodyPr wrap="square" rtlCol="0">
            <a:spAutoFit/>
          </a:bodyPr>
          <a:lstStyle/>
          <a:p>
            <a:r>
              <a:rPr lang="en-US" dirty="0" smtClean="0"/>
              <a:t>CHECK NEW USER</a:t>
            </a:r>
            <a:endParaRPr lang="en-US" dirty="0"/>
          </a:p>
        </p:txBody>
      </p:sp>
      <p:sp>
        <p:nvSpPr>
          <p:cNvPr id="143" name="TextBox 142"/>
          <p:cNvSpPr txBox="1"/>
          <p:nvPr/>
        </p:nvSpPr>
        <p:spPr>
          <a:xfrm>
            <a:off x="8246573" y="1744246"/>
            <a:ext cx="2115128" cy="369332"/>
          </a:xfrm>
          <a:prstGeom prst="rect">
            <a:avLst/>
          </a:prstGeom>
          <a:noFill/>
        </p:spPr>
        <p:txBody>
          <a:bodyPr wrap="square" rtlCol="0">
            <a:spAutoFit/>
          </a:bodyPr>
          <a:lstStyle/>
          <a:p>
            <a:r>
              <a:rPr lang="en-US" dirty="0" smtClean="0"/>
              <a:t>CONFIRM</a:t>
            </a:r>
            <a:endParaRPr lang="en-US" dirty="0"/>
          </a:p>
        </p:txBody>
      </p:sp>
      <p:sp>
        <p:nvSpPr>
          <p:cNvPr id="144" name="Rectangle 143"/>
          <p:cNvSpPr/>
          <p:nvPr/>
        </p:nvSpPr>
        <p:spPr>
          <a:xfrm>
            <a:off x="1154576" y="1794863"/>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grpSp>
        <p:nvGrpSpPr>
          <p:cNvPr id="145" name="Group 144"/>
          <p:cNvGrpSpPr/>
          <p:nvPr/>
        </p:nvGrpSpPr>
        <p:grpSpPr>
          <a:xfrm rot="10800000">
            <a:off x="2227966" y="2371618"/>
            <a:ext cx="3273255" cy="524505"/>
            <a:chOff x="6825673" y="3063735"/>
            <a:chExt cx="3029529" cy="1003854"/>
          </a:xfrm>
        </p:grpSpPr>
        <p:cxnSp>
          <p:nvCxnSpPr>
            <p:cNvPr id="146" name="Straight Connector 145"/>
            <p:cNvCxnSpPr/>
            <p:nvPr/>
          </p:nvCxnSpPr>
          <p:spPr>
            <a:xfrm flipH="1" flipV="1">
              <a:off x="9855200" y="3063738"/>
              <a:ext cx="2" cy="100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rot="5582569" flipV="1">
            <a:off x="2573854" y="1378293"/>
            <a:ext cx="1998379" cy="4240888"/>
            <a:chOff x="9087600" y="3006929"/>
            <a:chExt cx="831499" cy="6440958"/>
          </a:xfrm>
        </p:grpSpPr>
        <p:cxnSp>
          <p:nvCxnSpPr>
            <p:cNvPr id="149" name="Straight Connector 148"/>
            <p:cNvCxnSpPr/>
            <p:nvPr/>
          </p:nvCxnSpPr>
          <p:spPr>
            <a:xfrm rot="5582569" flipH="1" flipV="1">
              <a:off x="6686085" y="6260476"/>
              <a:ext cx="6368789" cy="6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5582569">
              <a:off x="9499497" y="2595032"/>
              <a:ext cx="7706" cy="83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rot="21387554" flipH="1" flipV="1">
            <a:off x="1219373" y="2273470"/>
            <a:ext cx="4248465" cy="2480585"/>
            <a:chOff x="9154180" y="3010874"/>
            <a:chExt cx="761939" cy="6691442"/>
          </a:xfrm>
        </p:grpSpPr>
        <p:cxnSp>
          <p:nvCxnSpPr>
            <p:cNvPr id="152" name="Straight Connector 151"/>
            <p:cNvCxnSpPr/>
            <p:nvPr/>
          </p:nvCxnSpPr>
          <p:spPr>
            <a:xfrm rot="5582569" flipH="1" flipV="1">
              <a:off x="6713806" y="6514906"/>
              <a:ext cx="6368787" cy="6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rot="5582569" flipH="1">
              <a:off x="9535149" y="2629905"/>
              <a:ext cx="2" cy="76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7" name="TextBox 156"/>
          <p:cNvSpPr txBox="1"/>
          <p:nvPr/>
        </p:nvSpPr>
        <p:spPr>
          <a:xfrm>
            <a:off x="2693253" y="2502079"/>
            <a:ext cx="2746724" cy="369332"/>
          </a:xfrm>
          <a:prstGeom prst="rect">
            <a:avLst/>
          </a:prstGeom>
          <a:noFill/>
        </p:spPr>
        <p:txBody>
          <a:bodyPr wrap="square" rtlCol="0">
            <a:spAutoFit/>
          </a:bodyPr>
          <a:lstStyle/>
          <a:p>
            <a:r>
              <a:rPr lang="en-US" dirty="0" smtClean="0"/>
              <a:t>UPDATE DETAILS</a:t>
            </a:r>
            <a:endParaRPr lang="en-US" dirty="0"/>
          </a:p>
        </p:txBody>
      </p:sp>
      <p:sp>
        <p:nvSpPr>
          <p:cNvPr id="158" name="TextBox 157"/>
          <p:cNvSpPr txBox="1"/>
          <p:nvPr/>
        </p:nvSpPr>
        <p:spPr>
          <a:xfrm>
            <a:off x="3051968" y="4048768"/>
            <a:ext cx="2115128" cy="369332"/>
          </a:xfrm>
          <a:prstGeom prst="rect">
            <a:avLst/>
          </a:prstGeom>
          <a:noFill/>
        </p:spPr>
        <p:txBody>
          <a:bodyPr wrap="square" rtlCol="0">
            <a:spAutoFit/>
          </a:bodyPr>
          <a:lstStyle/>
          <a:p>
            <a:r>
              <a:rPr lang="en-US" dirty="0" smtClean="0"/>
              <a:t>PROCESS</a:t>
            </a:r>
            <a:endParaRPr lang="en-US" dirty="0"/>
          </a:p>
        </p:txBody>
      </p:sp>
      <p:sp>
        <p:nvSpPr>
          <p:cNvPr id="159" name="TextBox 158"/>
          <p:cNvSpPr txBox="1"/>
          <p:nvPr/>
        </p:nvSpPr>
        <p:spPr>
          <a:xfrm>
            <a:off x="3116230" y="4728639"/>
            <a:ext cx="2115128" cy="369332"/>
          </a:xfrm>
          <a:prstGeom prst="rect">
            <a:avLst/>
          </a:prstGeom>
          <a:noFill/>
        </p:spPr>
        <p:txBody>
          <a:bodyPr wrap="square" rtlCol="0">
            <a:spAutoFit/>
          </a:bodyPr>
          <a:lstStyle/>
          <a:p>
            <a:r>
              <a:rPr lang="en-US" dirty="0" smtClean="0"/>
              <a:t>FIND</a:t>
            </a:r>
            <a:endParaRPr lang="en-US" dirty="0"/>
          </a:p>
        </p:txBody>
      </p:sp>
      <p:grpSp>
        <p:nvGrpSpPr>
          <p:cNvPr id="161" name="Group 160"/>
          <p:cNvGrpSpPr/>
          <p:nvPr/>
        </p:nvGrpSpPr>
        <p:grpSpPr>
          <a:xfrm>
            <a:off x="6988107" y="2424216"/>
            <a:ext cx="3816296" cy="635496"/>
            <a:chOff x="6839487" y="1055071"/>
            <a:chExt cx="3233578" cy="1884476"/>
          </a:xfrm>
        </p:grpSpPr>
        <p:cxnSp>
          <p:nvCxnSpPr>
            <p:cNvPr id="162" name="Straight Connector 161"/>
            <p:cNvCxnSpPr/>
            <p:nvPr/>
          </p:nvCxnSpPr>
          <p:spPr>
            <a:xfrm>
              <a:off x="10073065" y="1055071"/>
              <a:ext cx="0" cy="1839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6839487" y="2894666"/>
              <a:ext cx="3233578" cy="44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4" name="TextBox 163"/>
          <p:cNvSpPr txBox="1"/>
          <p:nvPr/>
        </p:nvSpPr>
        <p:spPr>
          <a:xfrm>
            <a:off x="8143692" y="3042646"/>
            <a:ext cx="2115128" cy="369332"/>
          </a:xfrm>
          <a:prstGeom prst="rect">
            <a:avLst/>
          </a:prstGeom>
          <a:noFill/>
        </p:spPr>
        <p:txBody>
          <a:bodyPr wrap="square" rtlCol="0">
            <a:spAutoFit/>
          </a:bodyPr>
          <a:lstStyle/>
          <a:p>
            <a:r>
              <a:rPr lang="en-US" dirty="0" smtClean="0"/>
              <a:t>ACCEPT</a:t>
            </a:r>
            <a:endParaRPr lang="en-US" dirty="0"/>
          </a:p>
        </p:txBody>
      </p:sp>
      <p:grpSp>
        <p:nvGrpSpPr>
          <p:cNvPr id="165" name="Group 164"/>
          <p:cNvGrpSpPr/>
          <p:nvPr/>
        </p:nvGrpSpPr>
        <p:grpSpPr>
          <a:xfrm>
            <a:off x="6988107" y="2398697"/>
            <a:ext cx="4084994" cy="1924620"/>
            <a:chOff x="6910320" y="1532816"/>
            <a:chExt cx="3162744" cy="1453711"/>
          </a:xfrm>
        </p:grpSpPr>
        <p:cxnSp>
          <p:nvCxnSpPr>
            <p:cNvPr id="166" name="Straight Connector 165"/>
            <p:cNvCxnSpPr/>
            <p:nvPr/>
          </p:nvCxnSpPr>
          <p:spPr>
            <a:xfrm>
              <a:off x="10073064" y="1532816"/>
              <a:ext cx="0" cy="1453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endCxn id="125" idx="6"/>
            </p:cNvCxnSpPr>
            <p:nvPr/>
          </p:nvCxnSpPr>
          <p:spPr>
            <a:xfrm flipH="1">
              <a:off x="6910320" y="2986526"/>
              <a:ext cx="3162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8059334" y="3986446"/>
            <a:ext cx="2115128" cy="369332"/>
          </a:xfrm>
          <a:prstGeom prst="rect">
            <a:avLst/>
          </a:prstGeom>
          <a:noFill/>
        </p:spPr>
        <p:txBody>
          <a:bodyPr wrap="square" rtlCol="0">
            <a:spAutoFit/>
          </a:bodyPr>
          <a:lstStyle/>
          <a:p>
            <a:r>
              <a:rPr lang="en-US" dirty="0" smtClean="0"/>
              <a:t>SEARCH USER</a:t>
            </a:r>
            <a:endParaRPr lang="en-US" dirty="0"/>
          </a:p>
        </p:txBody>
      </p:sp>
      <p:grpSp>
        <p:nvGrpSpPr>
          <p:cNvPr id="169" name="Group 168"/>
          <p:cNvGrpSpPr/>
          <p:nvPr/>
        </p:nvGrpSpPr>
        <p:grpSpPr>
          <a:xfrm flipH="1">
            <a:off x="1745670" y="1160899"/>
            <a:ext cx="3752554" cy="640580"/>
            <a:chOff x="6825673" y="3063735"/>
            <a:chExt cx="3029529" cy="1003854"/>
          </a:xfrm>
        </p:grpSpPr>
        <p:cxnSp>
          <p:nvCxnSpPr>
            <p:cNvPr id="170" name="Straight Connector 169"/>
            <p:cNvCxnSpPr/>
            <p:nvPr/>
          </p:nvCxnSpPr>
          <p:spPr>
            <a:xfrm flipH="1" flipV="1">
              <a:off x="9855200" y="3063738"/>
              <a:ext cx="2" cy="100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2" name="TextBox 171"/>
          <p:cNvSpPr txBox="1"/>
          <p:nvPr/>
        </p:nvSpPr>
        <p:spPr>
          <a:xfrm>
            <a:off x="3472045" y="1146300"/>
            <a:ext cx="2115128" cy="369332"/>
          </a:xfrm>
          <a:prstGeom prst="rect">
            <a:avLst/>
          </a:prstGeom>
          <a:noFill/>
        </p:spPr>
        <p:txBody>
          <a:bodyPr wrap="square" rtlCol="0">
            <a:spAutoFit/>
          </a:bodyPr>
          <a:lstStyle/>
          <a:p>
            <a:r>
              <a:rPr lang="en-US" dirty="0" smtClean="0"/>
              <a:t>REGISTER</a:t>
            </a:r>
            <a:endParaRPr lang="en-US" dirty="0"/>
          </a:p>
        </p:txBody>
      </p:sp>
      <p:cxnSp>
        <p:nvCxnSpPr>
          <p:cNvPr id="173" name="Elbow Connector 172"/>
          <p:cNvCxnSpPr>
            <a:stCxn id="123" idx="3"/>
          </p:cNvCxnSpPr>
          <p:nvPr/>
        </p:nvCxnSpPr>
        <p:spPr>
          <a:xfrm rot="5400000">
            <a:off x="4193255" y="368300"/>
            <a:ext cx="97091" cy="2950217"/>
          </a:xfrm>
          <a:prstGeom prst="bentConnector4">
            <a:avLst>
              <a:gd name="adj1" fmla="val 102266"/>
              <a:gd name="adj2" fmla="val 53202"/>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3430208" y="1852986"/>
            <a:ext cx="2747011" cy="338554"/>
          </a:xfrm>
          <a:prstGeom prst="rect">
            <a:avLst/>
          </a:prstGeom>
          <a:noFill/>
        </p:spPr>
        <p:txBody>
          <a:bodyPr wrap="square" rtlCol="0">
            <a:spAutoFit/>
          </a:bodyPr>
          <a:lstStyle/>
          <a:p>
            <a:r>
              <a:rPr lang="en-US" sz="1600" dirty="0" smtClean="0"/>
              <a:t>CONFIRM</a:t>
            </a:r>
            <a:endParaRPr lang="en-US" sz="1600" dirty="0"/>
          </a:p>
        </p:txBody>
      </p:sp>
      <p:grpSp>
        <p:nvGrpSpPr>
          <p:cNvPr id="175" name="Group 174"/>
          <p:cNvGrpSpPr/>
          <p:nvPr/>
        </p:nvGrpSpPr>
        <p:grpSpPr>
          <a:xfrm>
            <a:off x="1868444" y="6311680"/>
            <a:ext cx="2540000" cy="511856"/>
            <a:chOff x="683491" y="618838"/>
            <a:chExt cx="2595418" cy="511856"/>
          </a:xfrm>
        </p:grpSpPr>
        <p:sp>
          <p:nvSpPr>
            <p:cNvPr id="176" name="Flowchart: Predefined Process 175"/>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USER</a:t>
              </a:r>
              <a:endParaRPr lang="en-US" dirty="0"/>
            </a:p>
          </p:txBody>
        </p:sp>
        <p:sp>
          <p:nvSpPr>
            <p:cNvPr id="177" name="Rectangle 176"/>
            <p:cNvSpPr/>
            <p:nvPr/>
          </p:nvSpPr>
          <p:spPr>
            <a:xfrm>
              <a:off x="2541599" y="618838"/>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cxnSp>
        <p:nvCxnSpPr>
          <p:cNvPr id="185" name="Elbow Connector 184"/>
          <p:cNvCxnSpPr>
            <a:stCxn id="144" idx="1"/>
            <a:endCxn id="176" idx="1"/>
          </p:cNvCxnSpPr>
          <p:nvPr/>
        </p:nvCxnSpPr>
        <p:spPr>
          <a:xfrm rot="10800000" flipH="1" flipV="1">
            <a:off x="1154576" y="2101972"/>
            <a:ext cx="713868" cy="4455462"/>
          </a:xfrm>
          <a:prstGeom prst="bentConnector3">
            <a:avLst>
              <a:gd name="adj1" fmla="val -32023"/>
            </a:avLst>
          </a:prstGeom>
          <a:ln>
            <a:tailEnd type="triangle"/>
          </a:ln>
        </p:spPr>
        <p:style>
          <a:lnRef idx="3">
            <a:schemeClr val="dk1"/>
          </a:lnRef>
          <a:fillRef idx="0">
            <a:schemeClr val="dk1"/>
          </a:fillRef>
          <a:effectRef idx="2">
            <a:schemeClr val="dk1"/>
          </a:effectRef>
          <a:fontRef idx="minor">
            <a:schemeClr val="tx1"/>
          </a:fontRef>
        </p:style>
      </p:cxnSp>
      <p:sp>
        <p:nvSpPr>
          <p:cNvPr id="186" name="TextBox 185"/>
          <p:cNvSpPr txBox="1"/>
          <p:nvPr/>
        </p:nvSpPr>
        <p:spPr>
          <a:xfrm rot="16200000">
            <a:off x="-334521" y="4669045"/>
            <a:ext cx="2115128" cy="369332"/>
          </a:xfrm>
          <a:prstGeom prst="rect">
            <a:avLst/>
          </a:prstGeom>
          <a:noFill/>
        </p:spPr>
        <p:txBody>
          <a:bodyPr wrap="square" rtlCol="0">
            <a:spAutoFit/>
          </a:bodyPr>
          <a:lstStyle/>
          <a:p>
            <a:r>
              <a:rPr lang="en-US" dirty="0" smtClean="0"/>
              <a:t>SAVE  RECORD</a:t>
            </a:r>
            <a:endParaRPr lang="en-US" dirty="0"/>
          </a:p>
        </p:txBody>
      </p:sp>
      <p:grpSp>
        <p:nvGrpSpPr>
          <p:cNvPr id="194" name="Group 193"/>
          <p:cNvGrpSpPr/>
          <p:nvPr/>
        </p:nvGrpSpPr>
        <p:grpSpPr>
          <a:xfrm>
            <a:off x="6988109" y="2424217"/>
            <a:ext cx="4568963" cy="3376219"/>
            <a:chOff x="6875143" y="538054"/>
            <a:chExt cx="3197922" cy="2448473"/>
          </a:xfrm>
        </p:grpSpPr>
        <p:cxnSp>
          <p:nvCxnSpPr>
            <p:cNvPr id="195" name="Straight Connector 194"/>
            <p:cNvCxnSpPr/>
            <p:nvPr/>
          </p:nvCxnSpPr>
          <p:spPr>
            <a:xfrm>
              <a:off x="10073064" y="538054"/>
              <a:ext cx="0" cy="2448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flipH="1">
              <a:off x="6875143" y="2986526"/>
              <a:ext cx="31979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8180487" y="5487043"/>
            <a:ext cx="2115128" cy="369332"/>
          </a:xfrm>
          <a:prstGeom prst="rect">
            <a:avLst/>
          </a:prstGeom>
          <a:noFill/>
        </p:spPr>
        <p:txBody>
          <a:bodyPr wrap="square" rtlCol="0">
            <a:spAutoFit/>
          </a:bodyPr>
          <a:lstStyle/>
          <a:p>
            <a:r>
              <a:rPr lang="en-US" dirty="0" smtClean="0"/>
              <a:t>REQUEST</a:t>
            </a:r>
            <a:endParaRPr lang="en-US" dirty="0"/>
          </a:p>
        </p:txBody>
      </p:sp>
      <p:sp>
        <p:nvSpPr>
          <p:cNvPr id="205" name="TextBox 204"/>
          <p:cNvSpPr txBox="1"/>
          <p:nvPr/>
        </p:nvSpPr>
        <p:spPr>
          <a:xfrm>
            <a:off x="9621217" y="610322"/>
            <a:ext cx="2630848" cy="461665"/>
          </a:xfrm>
          <a:prstGeom prst="rect">
            <a:avLst/>
          </a:prstGeom>
          <a:noFill/>
        </p:spPr>
        <p:txBody>
          <a:bodyPr wrap="none" rtlCol="0">
            <a:spAutoFit/>
          </a:bodyPr>
          <a:lstStyle/>
          <a:p>
            <a:r>
              <a:rPr lang="en-US" sz="2400" u="sng" dirty="0" smtClean="0">
                <a:latin typeface="Arial" panose="020B0604020202020204" pitchFamily="34" charset="0"/>
                <a:cs typeface="Arial" panose="020B0604020202020204" pitchFamily="34" charset="0"/>
              </a:rPr>
              <a:t>SECOND LEVEL:</a:t>
            </a:r>
            <a:endParaRPr lang="en-US" sz="2400" u="sng" dirty="0">
              <a:latin typeface="Arial" panose="020B0604020202020204" pitchFamily="34" charset="0"/>
              <a:cs typeface="Arial" panose="020B0604020202020204" pitchFamily="34" charset="0"/>
            </a:endParaRPr>
          </a:p>
        </p:txBody>
      </p:sp>
      <p:cxnSp>
        <p:nvCxnSpPr>
          <p:cNvPr id="206" name="Elbow Connector 205"/>
          <p:cNvCxnSpPr>
            <a:endCxn id="144" idx="2"/>
          </p:cNvCxnSpPr>
          <p:nvPr/>
        </p:nvCxnSpPr>
        <p:spPr>
          <a:xfrm rot="10800000">
            <a:off x="1969685" y="2409080"/>
            <a:ext cx="3553084" cy="721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2861730" y="3086101"/>
            <a:ext cx="2747011" cy="369332"/>
          </a:xfrm>
          <a:prstGeom prst="rect">
            <a:avLst/>
          </a:prstGeom>
          <a:noFill/>
        </p:spPr>
        <p:txBody>
          <a:bodyPr wrap="square" rtlCol="0">
            <a:spAutoFit/>
          </a:bodyPr>
          <a:lstStyle/>
          <a:p>
            <a:r>
              <a:rPr lang="en-US" dirty="0" smtClean="0"/>
              <a:t>CONFIRM</a:t>
            </a:r>
            <a:endParaRPr lang="en-US" dirty="0"/>
          </a:p>
        </p:txBody>
      </p:sp>
      <p:grpSp>
        <p:nvGrpSpPr>
          <p:cNvPr id="208" name="Group 207"/>
          <p:cNvGrpSpPr/>
          <p:nvPr/>
        </p:nvGrpSpPr>
        <p:grpSpPr>
          <a:xfrm rot="5400000">
            <a:off x="7400233" y="1975000"/>
            <a:ext cx="3932761" cy="4757013"/>
            <a:chOff x="6825673" y="3063735"/>
            <a:chExt cx="3029529" cy="6011836"/>
          </a:xfrm>
        </p:grpSpPr>
        <p:cxnSp>
          <p:nvCxnSpPr>
            <p:cNvPr id="209" name="Straight Connector 208"/>
            <p:cNvCxnSpPr/>
            <p:nvPr/>
          </p:nvCxnSpPr>
          <p:spPr>
            <a:xfrm rot="16200000">
              <a:off x="6843899" y="6064270"/>
              <a:ext cx="6011833" cy="10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1" name="TextBox 210"/>
          <p:cNvSpPr txBox="1"/>
          <p:nvPr/>
        </p:nvSpPr>
        <p:spPr>
          <a:xfrm>
            <a:off x="8171648" y="5963305"/>
            <a:ext cx="2115128" cy="369332"/>
          </a:xfrm>
          <a:prstGeom prst="rect">
            <a:avLst/>
          </a:prstGeom>
          <a:noFill/>
        </p:spPr>
        <p:txBody>
          <a:bodyPr wrap="square" rtlCol="0">
            <a:spAutoFit/>
          </a:bodyPr>
          <a:lstStyle/>
          <a:p>
            <a:r>
              <a:rPr lang="en-US" dirty="0" smtClean="0"/>
              <a:t>CONFIRM</a:t>
            </a:r>
            <a:endParaRPr lang="en-US" dirty="0"/>
          </a:p>
        </p:txBody>
      </p:sp>
      <p:grpSp>
        <p:nvGrpSpPr>
          <p:cNvPr id="212" name="Group 211"/>
          <p:cNvGrpSpPr/>
          <p:nvPr/>
        </p:nvGrpSpPr>
        <p:grpSpPr>
          <a:xfrm rot="5400000">
            <a:off x="8060861" y="1360212"/>
            <a:ext cx="2196950" cy="4236528"/>
            <a:chOff x="6825673" y="3063735"/>
            <a:chExt cx="3029529" cy="6011836"/>
          </a:xfrm>
        </p:grpSpPr>
        <p:cxnSp>
          <p:nvCxnSpPr>
            <p:cNvPr id="213" name="Straight Connector 212"/>
            <p:cNvCxnSpPr/>
            <p:nvPr/>
          </p:nvCxnSpPr>
          <p:spPr>
            <a:xfrm rot="16200000">
              <a:off x="6843899" y="6064270"/>
              <a:ext cx="6011833" cy="10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5" name="TextBox 214"/>
          <p:cNvSpPr txBox="1"/>
          <p:nvPr/>
        </p:nvSpPr>
        <p:spPr>
          <a:xfrm>
            <a:off x="8243120" y="4285201"/>
            <a:ext cx="2115128" cy="369332"/>
          </a:xfrm>
          <a:prstGeom prst="rect">
            <a:avLst/>
          </a:prstGeom>
          <a:noFill/>
        </p:spPr>
        <p:txBody>
          <a:bodyPr wrap="square" rtlCol="0">
            <a:spAutoFit/>
          </a:bodyPr>
          <a:lstStyle/>
          <a:p>
            <a:r>
              <a:rPr lang="en-US" dirty="0" smtClean="0"/>
              <a:t>CONFIRM</a:t>
            </a:r>
            <a:endParaRPr lang="en-US" dirty="0"/>
          </a:p>
        </p:txBody>
      </p:sp>
      <p:grpSp>
        <p:nvGrpSpPr>
          <p:cNvPr id="216" name="Group 215"/>
          <p:cNvGrpSpPr/>
          <p:nvPr/>
        </p:nvGrpSpPr>
        <p:grpSpPr>
          <a:xfrm rot="10800000" flipV="1">
            <a:off x="6885852" y="2341420"/>
            <a:ext cx="3265281" cy="476209"/>
            <a:chOff x="6825673" y="3028298"/>
            <a:chExt cx="2625708" cy="419773"/>
          </a:xfrm>
        </p:grpSpPr>
        <p:cxnSp>
          <p:nvCxnSpPr>
            <p:cNvPr id="217" name="Straight Connector 216"/>
            <p:cNvCxnSpPr/>
            <p:nvPr/>
          </p:nvCxnSpPr>
          <p:spPr>
            <a:xfrm rot="10800000" flipH="1">
              <a:off x="9451380" y="3028304"/>
              <a:ext cx="1" cy="41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rot="10800000">
              <a:off x="6825673" y="3028300"/>
              <a:ext cx="26257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9" name="TextBox 218"/>
          <p:cNvSpPr txBox="1"/>
          <p:nvPr/>
        </p:nvSpPr>
        <p:spPr>
          <a:xfrm>
            <a:off x="7830946" y="2293514"/>
            <a:ext cx="2115128" cy="369332"/>
          </a:xfrm>
          <a:prstGeom prst="rect">
            <a:avLst/>
          </a:prstGeom>
          <a:noFill/>
        </p:spPr>
        <p:txBody>
          <a:bodyPr wrap="square" rtlCol="0">
            <a:spAutoFit/>
          </a:bodyPr>
          <a:lstStyle/>
          <a:p>
            <a:r>
              <a:rPr lang="en-US" dirty="0" smtClean="0"/>
              <a:t>REQUEST</a:t>
            </a:r>
            <a:endParaRPr lang="en-US" dirty="0"/>
          </a:p>
        </p:txBody>
      </p:sp>
    </p:spTree>
    <p:extLst>
      <p:ext uri="{BB962C8B-B14F-4D97-AF65-F5344CB8AC3E}">
        <p14:creationId xmlns:p14="http://schemas.microsoft.com/office/powerpoint/2010/main" val="4184887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491018" y="628073"/>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QUIZ</a:t>
            </a:r>
            <a:endParaRPr lang="en-US" sz="1400" dirty="0"/>
          </a:p>
        </p:txBody>
      </p:sp>
      <p:sp>
        <p:nvSpPr>
          <p:cNvPr id="3" name="Oval 2"/>
          <p:cNvSpPr/>
          <p:nvPr/>
        </p:nvSpPr>
        <p:spPr>
          <a:xfrm>
            <a:off x="5491018" y="2212110"/>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a:t>
            </a:r>
          </a:p>
          <a:p>
            <a:pPr algn="ctr"/>
            <a:r>
              <a:rPr lang="en-US" sz="1400" dirty="0" smtClean="0"/>
              <a:t>QUIZ</a:t>
            </a:r>
            <a:endParaRPr lang="en-US" sz="1400" dirty="0"/>
          </a:p>
        </p:txBody>
      </p:sp>
      <p:sp>
        <p:nvSpPr>
          <p:cNvPr id="4" name="Oval 3"/>
          <p:cNvSpPr/>
          <p:nvPr/>
        </p:nvSpPr>
        <p:spPr>
          <a:xfrm>
            <a:off x="5491018" y="3796147"/>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REMOVE </a:t>
            </a:r>
          </a:p>
          <a:p>
            <a:pPr algn="ctr"/>
            <a:r>
              <a:rPr lang="en-US" sz="1400" dirty="0" smtClean="0"/>
              <a:t>QUIZ</a:t>
            </a:r>
            <a:endParaRPr lang="en-US" sz="1400" dirty="0"/>
          </a:p>
        </p:txBody>
      </p:sp>
      <p:sp>
        <p:nvSpPr>
          <p:cNvPr id="5" name="Oval 4"/>
          <p:cNvSpPr/>
          <p:nvPr/>
        </p:nvSpPr>
        <p:spPr>
          <a:xfrm>
            <a:off x="5491018" y="5380184"/>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SHOW</a:t>
            </a:r>
          </a:p>
          <a:p>
            <a:pPr algn="ctr"/>
            <a:r>
              <a:rPr lang="en-US" sz="1400" dirty="0" smtClean="0"/>
              <a:t>QUIZ</a:t>
            </a:r>
            <a:endParaRPr lang="en-US" sz="1400" dirty="0"/>
          </a:p>
        </p:txBody>
      </p:sp>
      <p:grpSp>
        <p:nvGrpSpPr>
          <p:cNvPr id="6" name="Group 5"/>
          <p:cNvGrpSpPr/>
          <p:nvPr/>
        </p:nvGrpSpPr>
        <p:grpSpPr>
          <a:xfrm>
            <a:off x="7033489" y="1200730"/>
            <a:ext cx="3932761" cy="794324"/>
            <a:chOff x="6825673" y="3063735"/>
            <a:chExt cx="3029529" cy="1003854"/>
          </a:xfrm>
        </p:grpSpPr>
        <p:cxnSp>
          <p:nvCxnSpPr>
            <p:cNvPr id="7" name="Straight Connector 6"/>
            <p:cNvCxnSpPr/>
            <p:nvPr/>
          </p:nvCxnSpPr>
          <p:spPr>
            <a:xfrm flipH="1" flipV="1">
              <a:off x="9855200" y="3063738"/>
              <a:ext cx="2" cy="100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10151134" y="1794863"/>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grpSp>
        <p:nvGrpSpPr>
          <p:cNvPr id="10" name="Group 9"/>
          <p:cNvGrpSpPr/>
          <p:nvPr/>
        </p:nvGrpSpPr>
        <p:grpSpPr>
          <a:xfrm rot="10800000">
            <a:off x="6807600" y="1794860"/>
            <a:ext cx="3343535" cy="307111"/>
            <a:chOff x="6825673" y="3028300"/>
            <a:chExt cx="2625708" cy="419771"/>
          </a:xfrm>
        </p:grpSpPr>
        <p:cxnSp>
          <p:nvCxnSpPr>
            <p:cNvPr id="11" name="Straight Connector 10"/>
            <p:cNvCxnSpPr>
              <a:stCxn id="2" idx="5"/>
            </p:cNvCxnSpPr>
            <p:nvPr/>
          </p:nvCxnSpPr>
          <p:spPr>
            <a:xfrm rot="10800000" flipH="1">
              <a:off x="9451380" y="3028304"/>
              <a:ext cx="1" cy="41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1"/>
            </p:cNvCxnSpPr>
            <p:nvPr/>
          </p:nvCxnSpPr>
          <p:spPr>
            <a:xfrm rot="10800000">
              <a:off x="6825673" y="3028300"/>
              <a:ext cx="26257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p:nvCxnSpPr>
        <p:spPr>
          <a:xfrm>
            <a:off x="5491018" y="1028703"/>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28856" y="626979"/>
            <a:ext cx="466794" cy="369332"/>
          </a:xfrm>
          <a:prstGeom prst="rect">
            <a:avLst/>
          </a:prstGeom>
          <a:noFill/>
        </p:spPr>
        <p:txBody>
          <a:bodyPr wrap="none" rtlCol="0">
            <a:spAutoFit/>
          </a:bodyPr>
          <a:lstStyle/>
          <a:p>
            <a:r>
              <a:rPr lang="en-US" dirty="0" smtClean="0">
                <a:solidFill>
                  <a:schemeClr val="bg1"/>
                </a:solidFill>
              </a:rPr>
              <a:t>2.1</a:t>
            </a:r>
            <a:endParaRPr lang="en-US" dirty="0">
              <a:solidFill>
                <a:schemeClr val="bg1"/>
              </a:solidFill>
            </a:endParaRPr>
          </a:p>
        </p:txBody>
      </p:sp>
      <p:cxnSp>
        <p:nvCxnSpPr>
          <p:cNvPr id="15" name="Straight Connector 14"/>
          <p:cNvCxnSpPr/>
          <p:nvPr/>
        </p:nvCxnSpPr>
        <p:spPr>
          <a:xfrm>
            <a:off x="5500654" y="2543467"/>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82182" y="4156945"/>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45637" y="5671709"/>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28856" y="2211016"/>
            <a:ext cx="466794" cy="369332"/>
          </a:xfrm>
          <a:prstGeom prst="rect">
            <a:avLst/>
          </a:prstGeom>
          <a:noFill/>
        </p:spPr>
        <p:txBody>
          <a:bodyPr wrap="none" rtlCol="0">
            <a:spAutoFit/>
          </a:bodyPr>
          <a:lstStyle/>
          <a:p>
            <a:r>
              <a:rPr lang="en-US" dirty="0" smtClean="0">
                <a:solidFill>
                  <a:schemeClr val="bg1"/>
                </a:solidFill>
              </a:rPr>
              <a:t>2.2</a:t>
            </a:r>
            <a:endParaRPr lang="en-US" dirty="0">
              <a:solidFill>
                <a:schemeClr val="bg1"/>
              </a:solidFill>
            </a:endParaRPr>
          </a:p>
        </p:txBody>
      </p:sp>
      <p:sp>
        <p:nvSpPr>
          <p:cNvPr id="19" name="TextBox 18"/>
          <p:cNvSpPr txBox="1"/>
          <p:nvPr/>
        </p:nvSpPr>
        <p:spPr>
          <a:xfrm>
            <a:off x="6038492" y="3811344"/>
            <a:ext cx="466794" cy="369332"/>
          </a:xfrm>
          <a:prstGeom prst="rect">
            <a:avLst/>
          </a:prstGeom>
          <a:noFill/>
        </p:spPr>
        <p:txBody>
          <a:bodyPr wrap="none" rtlCol="0">
            <a:spAutoFit/>
          </a:bodyPr>
          <a:lstStyle/>
          <a:p>
            <a:r>
              <a:rPr lang="en-US" dirty="0" smtClean="0">
                <a:solidFill>
                  <a:schemeClr val="bg1"/>
                </a:solidFill>
              </a:rPr>
              <a:t>2.3</a:t>
            </a:r>
            <a:endParaRPr lang="en-US" dirty="0">
              <a:solidFill>
                <a:schemeClr val="bg1"/>
              </a:solidFill>
            </a:endParaRPr>
          </a:p>
        </p:txBody>
      </p:sp>
      <p:sp>
        <p:nvSpPr>
          <p:cNvPr id="20" name="TextBox 19"/>
          <p:cNvSpPr txBox="1"/>
          <p:nvPr/>
        </p:nvSpPr>
        <p:spPr>
          <a:xfrm>
            <a:off x="6020020" y="5337303"/>
            <a:ext cx="466794" cy="369332"/>
          </a:xfrm>
          <a:prstGeom prst="rect">
            <a:avLst/>
          </a:prstGeom>
          <a:noFill/>
        </p:spPr>
        <p:txBody>
          <a:bodyPr wrap="none" rtlCol="0">
            <a:spAutoFit/>
          </a:bodyPr>
          <a:lstStyle/>
          <a:p>
            <a:r>
              <a:rPr lang="en-US" dirty="0" smtClean="0">
                <a:solidFill>
                  <a:schemeClr val="bg1"/>
                </a:solidFill>
              </a:rPr>
              <a:t>2.4</a:t>
            </a:r>
            <a:endParaRPr lang="en-US" dirty="0">
              <a:solidFill>
                <a:schemeClr val="bg1"/>
              </a:solidFill>
            </a:endParaRPr>
          </a:p>
        </p:txBody>
      </p:sp>
      <p:sp>
        <p:nvSpPr>
          <p:cNvPr id="21" name="TextBox 20"/>
          <p:cNvSpPr txBox="1"/>
          <p:nvPr/>
        </p:nvSpPr>
        <p:spPr>
          <a:xfrm>
            <a:off x="6988108" y="1170369"/>
            <a:ext cx="3790728" cy="369332"/>
          </a:xfrm>
          <a:prstGeom prst="rect">
            <a:avLst/>
          </a:prstGeom>
          <a:noFill/>
        </p:spPr>
        <p:txBody>
          <a:bodyPr wrap="square" rtlCol="0">
            <a:spAutoFit/>
          </a:bodyPr>
          <a:lstStyle/>
          <a:p>
            <a:r>
              <a:rPr lang="en-US" dirty="0" smtClean="0"/>
              <a:t>ADD QUESTIONS AND OPTIONS</a:t>
            </a:r>
            <a:endParaRPr lang="en-US" dirty="0"/>
          </a:p>
        </p:txBody>
      </p:sp>
      <p:sp>
        <p:nvSpPr>
          <p:cNvPr id="22" name="TextBox 21"/>
          <p:cNvSpPr txBox="1"/>
          <p:nvPr/>
        </p:nvSpPr>
        <p:spPr>
          <a:xfrm>
            <a:off x="7810117" y="1827031"/>
            <a:ext cx="2115128" cy="646331"/>
          </a:xfrm>
          <a:prstGeom prst="rect">
            <a:avLst/>
          </a:prstGeom>
          <a:noFill/>
        </p:spPr>
        <p:txBody>
          <a:bodyPr wrap="square" rtlCol="0">
            <a:spAutoFit/>
          </a:bodyPr>
          <a:lstStyle/>
          <a:p>
            <a:r>
              <a:rPr lang="en-US" dirty="0" smtClean="0"/>
              <a:t>CONFIRM QUIZ</a:t>
            </a:r>
          </a:p>
          <a:p>
            <a:endParaRPr lang="en-US" dirty="0"/>
          </a:p>
        </p:txBody>
      </p:sp>
      <p:sp>
        <p:nvSpPr>
          <p:cNvPr id="23" name="Rectangle 22"/>
          <p:cNvSpPr/>
          <p:nvPr/>
        </p:nvSpPr>
        <p:spPr>
          <a:xfrm>
            <a:off x="427579" y="2150196"/>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grpSp>
        <p:nvGrpSpPr>
          <p:cNvPr id="33" name="Group 32"/>
          <p:cNvGrpSpPr/>
          <p:nvPr/>
        </p:nvGrpSpPr>
        <p:grpSpPr>
          <a:xfrm rot="21346758" flipH="1" flipV="1">
            <a:off x="1106527" y="2614786"/>
            <a:ext cx="4346474" cy="3857471"/>
            <a:chOff x="9157167" y="3013670"/>
            <a:chExt cx="761939" cy="5915293"/>
          </a:xfrm>
        </p:grpSpPr>
        <p:cxnSp>
          <p:nvCxnSpPr>
            <p:cNvPr id="34" name="Straight Connector 33"/>
            <p:cNvCxnSpPr>
              <a:stCxn id="23" idx="2"/>
            </p:cNvCxnSpPr>
            <p:nvPr/>
          </p:nvCxnSpPr>
          <p:spPr>
            <a:xfrm rot="253242" flipH="1" flipV="1">
              <a:off x="9892842" y="3180929"/>
              <a:ext cx="2657" cy="5748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582569" flipH="1">
              <a:off x="9538136" y="2632701"/>
              <a:ext cx="2" cy="76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2717596" y="6123295"/>
            <a:ext cx="2115128" cy="369332"/>
          </a:xfrm>
          <a:prstGeom prst="rect">
            <a:avLst/>
          </a:prstGeom>
          <a:noFill/>
        </p:spPr>
        <p:txBody>
          <a:bodyPr wrap="square" rtlCol="0">
            <a:spAutoFit/>
          </a:bodyPr>
          <a:lstStyle/>
          <a:p>
            <a:r>
              <a:rPr lang="en-US" dirty="0" smtClean="0"/>
              <a:t>VIEW QUIZ</a:t>
            </a:r>
            <a:endParaRPr lang="en-US" dirty="0"/>
          </a:p>
        </p:txBody>
      </p:sp>
      <p:grpSp>
        <p:nvGrpSpPr>
          <p:cNvPr id="40" name="Group 39"/>
          <p:cNvGrpSpPr/>
          <p:nvPr/>
        </p:nvGrpSpPr>
        <p:grpSpPr>
          <a:xfrm>
            <a:off x="6956176" y="2433572"/>
            <a:ext cx="3752960" cy="205243"/>
            <a:chOff x="6893152" y="1055071"/>
            <a:chExt cx="3179913" cy="1839592"/>
          </a:xfrm>
        </p:grpSpPr>
        <p:cxnSp>
          <p:nvCxnSpPr>
            <p:cNvPr id="41" name="Straight Connector 40"/>
            <p:cNvCxnSpPr/>
            <p:nvPr/>
          </p:nvCxnSpPr>
          <p:spPr>
            <a:xfrm>
              <a:off x="10073065" y="1055071"/>
              <a:ext cx="0" cy="1839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 idx="6"/>
            </p:cNvCxnSpPr>
            <p:nvPr/>
          </p:nvCxnSpPr>
          <p:spPr>
            <a:xfrm flipH="1" flipV="1">
              <a:off x="6893152" y="2689333"/>
              <a:ext cx="3179913" cy="20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722568" y="2642724"/>
            <a:ext cx="2115128" cy="369332"/>
          </a:xfrm>
          <a:prstGeom prst="rect">
            <a:avLst/>
          </a:prstGeom>
          <a:noFill/>
        </p:spPr>
        <p:txBody>
          <a:bodyPr wrap="square" rtlCol="0">
            <a:spAutoFit/>
          </a:bodyPr>
          <a:lstStyle/>
          <a:p>
            <a:r>
              <a:rPr lang="en-US" dirty="0" smtClean="0"/>
              <a:t>ADD NEW QUIZ</a:t>
            </a:r>
            <a:endParaRPr lang="en-US" dirty="0"/>
          </a:p>
        </p:txBody>
      </p:sp>
      <p:grpSp>
        <p:nvGrpSpPr>
          <p:cNvPr id="44" name="Group 43"/>
          <p:cNvGrpSpPr/>
          <p:nvPr/>
        </p:nvGrpSpPr>
        <p:grpSpPr>
          <a:xfrm>
            <a:off x="7033490" y="2365984"/>
            <a:ext cx="4259387" cy="2113653"/>
            <a:chOff x="6910320" y="1532816"/>
            <a:chExt cx="3162744" cy="1453711"/>
          </a:xfrm>
        </p:grpSpPr>
        <p:cxnSp>
          <p:nvCxnSpPr>
            <p:cNvPr id="45" name="Straight Connector 44"/>
            <p:cNvCxnSpPr/>
            <p:nvPr/>
          </p:nvCxnSpPr>
          <p:spPr>
            <a:xfrm>
              <a:off x="10073064" y="1532816"/>
              <a:ext cx="0" cy="1453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 idx="6"/>
            </p:cNvCxnSpPr>
            <p:nvPr/>
          </p:nvCxnSpPr>
          <p:spPr>
            <a:xfrm flipH="1">
              <a:off x="6910320" y="2986526"/>
              <a:ext cx="3162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8036006" y="4110304"/>
            <a:ext cx="2115128" cy="369332"/>
          </a:xfrm>
          <a:prstGeom prst="rect">
            <a:avLst/>
          </a:prstGeom>
          <a:noFill/>
        </p:spPr>
        <p:txBody>
          <a:bodyPr wrap="square" rtlCol="0">
            <a:spAutoFit/>
          </a:bodyPr>
          <a:lstStyle/>
          <a:p>
            <a:r>
              <a:rPr lang="en-US" dirty="0" smtClean="0"/>
              <a:t>REMOVE</a:t>
            </a:r>
            <a:endParaRPr lang="en-US" dirty="0"/>
          </a:p>
        </p:txBody>
      </p:sp>
      <p:grpSp>
        <p:nvGrpSpPr>
          <p:cNvPr id="99" name="Group 98"/>
          <p:cNvGrpSpPr/>
          <p:nvPr/>
        </p:nvGrpSpPr>
        <p:grpSpPr>
          <a:xfrm>
            <a:off x="6807600" y="563573"/>
            <a:ext cx="5329960" cy="564729"/>
            <a:chOff x="6807600" y="563573"/>
            <a:chExt cx="5329960" cy="564729"/>
          </a:xfrm>
        </p:grpSpPr>
        <p:grpSp>
          <p:nvGrpSpPr>
            <p:cNvPr id="54" name="Group 53"/>
            <p:cNvGrpSpPr/>
            <p:nvPr/>
          </p:nvGrpSpPr>
          <p:grpSpPr>
            <a:xfrm>
              <a:off x="9508836" y="616446"/>
              <a:ext cx="2628724" cy="511856"/>
              <a:chOff x="683491" y="590349"/>
              <a:chExt cx="2686078" cy="511856"/>
            </a:xfrm>
          </p:grpSpPr>
          <p:sp>
            <p:nvSpPr>
              <p:cNvPr id="55" name="Flowchart: Predefined Process 54"/>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QUESTIONS</a:t>
                </a:r>
                <a:endParaRPr lang="en-US" dirty="0"/>
              </a:p>
            </p:txBody>
          </p:sp>
          <p:sp>
            <p:nvSpPr>
              <p:cNvPr id="56" name="Rectangle 55"/>
              <p:cNvSpPr/>
              <p:nvPr/>
            </p:nvSpPr>
            <p:spPr>
              <a:xfrm>
                <a:off x="2632259" y="590349"/>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cxnSp>
          <p:nvCxnSpPr>
            <p:cNvPr id="64" name="Elbow Connector 63"/>
            <p:cNvCxnSpPr>
              <a:stCxn id="2" idx="7"/>
              <a:endCxn id="55" idx="1"/>
            </p:cNvCxnSpPr>
            <p:nvPr/>
          </p:nvCxnSpPr>
          <p:spPr>
            <a:xfrm rot="16200000" flipH="1">
              <a:off x="8127004" y="-491143"/>
              <a:ext cx="62427" cy="2701236"/>
            </a:xfrm>
            <a:prstGeom prst="bentConnector4">
              <a:avLst>
                <a:gd name="adj1" fmla="val 107263"/>
                <a:gd name="adj2" fmla="val 54181"/>
              </a:avLst>
            </a:prstGeom>
            <a:ln>
              <a:tailEnd type="triangle"/>
            </a:ln>
          </p:spPr>
          <p:style>
            <a:lnRef idx="3">
              <a:schemeClr val="dk1"/>
            </a:lnRef>
            <a:fillRef idx="0">
              <a:schemeClr val="dk1"/>
            </a:fillRef>
            <a:effectRef idx="2">
              <a:schemeClr val="dk1"/>
            </a:effectRef>
            <a:fontRef idx="minor">
              <a:schemeClr val="tx1"/>
            </a:fontRef>
          </p:style>
        </p:cxnSp>
        <p:sp>
          <p:nvSpPr>
            <p:cNvPr id="65" name="TextBox 64"/>
            <p:cNvSpPr txBox="1"/>
            <p:nvPr/>
          </p:nvSpPr>
          <p:spPr>
            <a:xfrm>
              <a:off x="7367767" y="563573"/>
              <a:ext cx="2115128" cy="369332"/>
            </a:xfrm>
            <a:prstGeom prst="rect">
              <a:avLst/>
            </a:prstGeom>
            <a:noFill/>
          </p:spPr>
          <p:txBody>
            <a:bodyPr wrap="square" rtlCol="0">
              <a:spAutoFit/>
            </a:bodyPr>
            <a:lstStyle/>
            <a:p>
              <a:r>
                <a:rPr lang="en-US" dirty="0" smtClean="0"/>
                <a:t>SAVE RECORD</a:t>
              </a:r>
              <a:endParaRPr lang="en-US" dirty="0"/>
            </a:p>
          </p:txBody>
        </p:sp>
      </p:grpSp>
      <p:grpSp>
        <p:nvGrpSpPr>
          <p:cNvPr id="73" name="Group 72"/>
          <p:cNvGrpSpPr/>
          <p:nvPr/>
        </p:nvGrpSpPr>
        <p:grpSpPr>
          <a:xfrm>
            <a:off x="7038367" y="2236384"/>
            <a:ext cx="4703944" cy="3747840"/>
            <a:chOff x="6910320" y="408868"/>
            <a:chExt cx="3162744" cy="2577659"/>
          </a:xfrm>
        </p:grpSpPr>
        <p:cxnSp>
          <p:nvCxnSpPr>
            <p:cNvPr id="74" name="Straight Connector 73"/>
            <p:cNvCxnSpPr/>
            <p:nvPr/>
          </p:nvCxnSpPr>
          <p:spPr>
            <a:xfrm>
              <a:off x="10073064" y="408868"/>
              <a:ext cx="0" cy="2577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6910320" y="2986526"/>
              <a:ext cx="3162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7349975" y="5657778"/>
            <a:ext cx="3403745" cy="369332"/>
          </a:xfrm>
          <a:prstGeom prst="rect">
            <a:avLst/>
          </a:prstGeom>
          <a:noFill/>
        </p:spPr>
        <p:txBody>
          <a:bodyPr wrap="square" rtlCol="0">
            <a:spAutoFit/>
          </a:bodyPr>
          <a:lstStyle/>
          <a:p>
            <a:r>
              <a:rPr lang="en-US" dirty="0" smtClean="0"/>
              <a:t>    GIVE QUIZE FORMAT</a:t>
            </a:r>
            <a:endParaRPr lang="en-US" dirty="0"/>
          </a:p>
        </p:txBody>
      </p:sp>
      <p:grpSp>
        <p:nvGrpSpPr>
          <p:cNvPr id="77" name="Group 76"/>
          <p:cNvGrpSpPr/>
          <p:nvPr/>
        </p:nvGrpSpPr>
        <p:grpSpPr>
          <a:xfrm rot="10800000">
            <a:off x="6969232" y="6307081"/>
            <a:ext cx="2579129" cy="323552"/>
            <a:chOff x="6825673" y="3063735"/>
            <a:chExt cx="3035269" cy="488610"/>
          </a:xfrm>
        </p:grpSpPr>
        <p:cxnSp>
          <p:nvCxnSpPr>
            <p:cNvPr id="78" name="Straight Connector 77"/>
            <p:cNvCxnSpPr/>
            <p:nvPr/>
          </p:nvCxnSpPr>
          <p:spPr>
            <a:xfrm rot="10800000">
              <a:off x="9855200" y="3063738"/>
              <a:ext cx="5742" cy="488607"/>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6825673" y="3063735"/>
              <a:ext cx="3029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80" name="TextBox 79"/>
          <p:cNvSpPr txBox="1"/>
          <p:nvPr/>
        </p:nvSpPr>
        <p:spPr>
          <a:xfrm>
            <a:off x="7250129" y="6307081"/>
            <a:ext cx="2115128" cy="369332"/>
          </a:xfrm>
          <a:prstGeom prst="rect">
            <a:avLst/>
          </a:prstGeom>
          <a:noFill/>
        </p:spPr>
        <p:txBody>
          <a:bodyPr wrap="square" rtlCol="0">
            <a:spAutoFit/>
          </a:bodyPr>
          <a:lstStyle/>
          <a:p>
            <a:r>
              <a:rPr lang="en-US" dirty="0" smtClean="0"/>
              <a:t>SAVE RECORD</a:t>
            </a:r>
            <a:endParaRPr lang="en-US" dirty="0"/>
          </a:p>
        </p:txBody>
      </p:sp>
      <p:grpSp>
        <p:nvGrpSpPr>
          <p:cNvPr id="81" name="Group 80"/>
          <p:cNvGrpSpPr/>
          <p:nvPr/>
        </p:nvGrpSpPr>
        <p:grpSpPr>
          <a:xfrm>
            <a:off x="9597560" y="6339914"/>
            <a:ext cx="2540000" cy="511856"/>
            <a:chOff x="683491" y="618838"/>
            <a:chExt cx="2595418" cy="511856"/>
          </a:xfrm>
        </p:grpSpPr>
        <p:sp>
          <p:nvSpPr>
            <p:cNvPr id="82" name="Flowchart: Predefined Process 81"/>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QUIZ</a:t>
              </a:r>
              <a:endParaRPr lang="en-US" dirty="0"/>
            </a:p>
          </p:txBody>
        </p:sp>
        <p:sp>
          <p:nvSpPr>
            <p:cNvPr id="83" name="Rectangle 82"/>
            <p:cNvSpPr/>
            <p:nvPr/>
          </p:nvSpPr>
          <p:spPr>
            <a:xfrm>
              <a:off x="2541599" y="618838"/>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88" name="Group 87"/>
          <p:cNvGrpSpPr/>
          <p:nvPr/>
        </p:nvGrpSpPr>
        <p:grpSpPr>
          <a:xfrm rot="5400000">
            <a:off x="8607191" y="750588"/>
            <a:ext cx="701572" cy="3977490"/>
            <a:chOff x="6825673" y="3028300"/>
            <a:chExt cx="2625708" cy="419771"/>
          </a:xfrm>
        </p:grpSpPr>
        <p:cxnSp>
          <p:nvCxnSpPr>
            <p:cNvPr id="89" name="Straight Connector 88"/>
            <p:cNvCxnSpPr/>
            <p:nvPr/>
          </p:nvCxnSpPr>
          <p:spPr>
            <a:xfrm rot="10800000" flipH="1">
              <a:off x="9451380" y="3028304"/>
              <a:ext cx="1" cy="41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0800000">
              <a:off x="6825673" y="3028300"/>
              <a:ext cx="26257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7994115" y="3032838"/>
            <a:ext cx="2115128" cy="369332"/>
          </a:xfrm>
          <a:prstGeom prst="rect">
            <a:avLst/>
          </a:prstGeom>
          <a:noFill/>
        </p:spPr>
        <p:txBody>
          <a:bodyPr wrap="square" rtlCol="0">
            <a:spAutoFit/>
          </a:bodyPr>
          <a:lstStyle/>
          <a:p>
            <a:r>
              <a:rPr lang="en-US" dirty="0" smtClean="0"/>
              <a:t>CONFIRM </a:t>
            </a:r>
            <a:endParaRPr lang="en-US" dirty="0"/>
          </a:p>
        </p:txBody>
      </p:sp>
      <p:grpSp>
        <p:nvGrpSpPr>
          <p:cNvPr id="92" name="Group 91"/>
          <p:cNvGrpSpPr/>
          <p:nvPr/>
        </p:nvGrpSpPr>
        <p:grpSpPr>
          <a:xfrm rot="5400000">
            <a:off x="8082719" y="1329492"/>
            <a:ext cx="2321698" cy="4459047"/>
            <a:chOff x="6825673" y="3028300"/>
            <a:chExt cx="2625708" cy="419771"/>
          </a:xfrm>
        </p:grpSpPr>
        <p:cxnSp>
          <p:nvCxnSpPr>
            <p:cNvPr id="93" name="Straight Connector 92"/>
            <p:cNvCxnSpPr/>
            <p:nvPr/>
          </p:nvCxnSpPr>
          <p:spPr>
            <a:xfrm rot="10800000" flipH="1">
              <a:off x="9451380" y="3028304"/>
              <a:ext cx="1" cy="41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10800000">
              <a:off x="6825673" y="3028300"/>
              <a:ext cx="26257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5" name="TextBox 94"/>
          <p:cNvSpPr txBox="1"/>
          <p:nvPr/>
        </p:nvSpPr>
        <p:spPr>
          <a:xfrm>
            <a:off x="7995769" y="4422355"/>
            <a:ext cx="2115128" cy="369332"/>
          </a:xfrm>
          <a:prstGeom prst="rect">
            <a:avLst/>
          </a:prstGeom>
          <a:noFill/>
        </p:spPr>
        <p:txBody>
          <a:bodyPr wrap="square" rtlCol="0">
            <a:spAutoFit/>
          </a:bodyPr>
          <a:lstStyle/>
          <a:p>
            <a:r>
              <a:rPr lang="en-US" dirty="0" smtClean="0"/>
              <a:t>CONFIRM </a:t>
            </a:r>
            <a:endParaRPr lang="en-US" dirty="0"/>
          </a:p>
        </p:txBody>
      </p:sp>
      <p:grpSp>
        <p:nvGrpSpPr>
          <p:cNvPr id="101" name="Group 100"/>
          <p:cNvGrpSpPr/>
          <p:nvPr/>
        </p:nvGrpSpPr>
        <p:grpSpPr>
          <a:xfrm>
            <a:off x="701964" y="599864"/>
            <a:ext cx="2540000" cy="511856"/>
            <a:chOff x="683491" y="618838"/>
            <a:chExt cx="2595418" cy="511856"/>
          </a:xfrm>
        </p:grpSpPr>
        <p:sp>
          <p:nvSpPr>
            <p:cNvPr id="102" name="Flowchart: Predefined Process 101"/>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OPTION</a:t>
              </a:r>
              <a:endParaRPr lang="en-US" dirty="0"/>
            </a:p>
          </p:txBody>
        </p:sp>
        <p:sp>
          <p:nvSpPr>
            <p:cNvPr id="103" name="Rectangle 102"/>
            <p:cNvSpPr/>
            <p:nvPr/>
          </p:nvSpPr>
          <p:spPr>
            <a:xfrm>
              <a:off x="2541599" y="618838"/>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cxnSp>
        <p:nvCxnSpPr>
          <p:cNvPr id="104" name="Elbow Connector 103"/>
          <p:cNvCxnSpPr>
            <a:stCxn id="3" idx="2"/>
          </p:cNvCxnSpPr>
          <p:nvPr/>
        </p:nvCxnSpPr>
        <p:spPr>
          <a:xfrm rot="10800000">
            <a:off x="2631956" y="828262"/>
            <a:ext cx="2859063" cy="2067339"/>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10" name="TextBox 109"/>
          <p:cNvSpPr txBox="1"/>
          <p:nvPr/>
        </p:nvSpPr>
        <p:spPr>
          <a:xfrm rot="5400000">
            <a:off x="3206802" y="1975274"/>
            <a:ext cx="2115128" cy="369332"/>
          </a:xfrm>
          <a:prstGeom prst="rect">
            <a:avLst/>
          </a:prstGeom>
          <a:noFill/>
        </p:spPr>
        <p:txBody>
          <a:bodyPr wrap="square" rtlCol="0">
            <a:spAutoFit/>
          </a:bodyPr>
          <a:lstStyle/>
          <a:p>
            <a:r>
              <a:rPr lang="en-US" dirty="0" smtClean="0"/>
              <a:t>SAVE RECORD</a:t>
            </a:r>
            <a:endParaRPr lang="en-US" dirty="0"/>
          </a:p>
        </p:txBody>
      </p:sp>
    </p:spTree>
    <p:extLst>
      <p:ext uri="{BB962C8B-B14F-4D97-AF65-F5344CB8AC3E}">
        <p14:creationId xmlns:p14="http://schemas.microsoft.com/office/powerpoint/2010/main" val="1116387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491018" y="628073"/>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ANSWER</a:t>
            </a:r>
            <a:endParaRPr lang="en-US" sz="1400" dirty="0"/>
          </a:p>
        </p:txBody>
      </p:sp>
      <p:sp>
        <p:nvSpPr>
          <p:cNvPr id="4" name="Oval 3"/>
          <p:cNvSpPr/>
          <p:nvPr/>
        </p:nvSpPr>
        <p:spPr>
          <a:xfrm>
            <a:off x="5491018" y="2212110"/>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SUBMIT</a:t>
            </a:r>
          </a:p>
          <a:p>
            <a:pPr algn="ctr"/>
            <a:r>
              <a:rPr lang="en-US" sz="1400" dirty="0" smtClean="0"/>
              <a:t>ANSWER</a:t>
            </a:r>
            <a:endParaRPr lang="en-US" sz="1400" dirty="0"/>
          </a:p>
        </p:txBody>
      </p:sp>
      <p:sp>
        <p:nvSpPr>
          <p:cNvPr id="5" name="Oval 4"/>
          <p:cNvSpPr/>
          <p:nvPr/>
        </p:nvSpPr>
        <p:spPr>
          <a:xfrm>
            <a:off x="5508972" y="3878579"/>
            <a:ext cx="1542472" cy="136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SCORE</a:t>
            </a:r>
            <a:endParaRPr lang="en-US" sz="1400" dirty="0"/>
          </a:p>
        </p:txBody>
      </p:sp>
      <p:grpSp>
        <p:nvGrpSpPr>
          <p:cNvPr id="7" name="Group 6"/>
          <p:cNvGrpSpPr/>
          <p:nvPr/>
        </p:nvGrpSpPr>
        <p:grpSpPr>
          <a:xfrm>
            <a:off x="7033489" y="1200730"/>
            <a:ext cx="3932761" cy="794324"/>
            <a:chOff x="6825673" y="3063735"/>
            <a:chExt cx="3029529" cy="1003854"/>
          </a:xfrm>
        </p:grpSpPr>
        <p:cxnSp>
          <p:nvCxnSpPr>
            <p:cNvPr id="8" name="Straight Connector 7"/>
            <p:cNvCxnSpPr/>
            <p:nvPr/>
          </p:nvCxnSpPr>
          <p:spPr>
            <a:xfrm flipH="1" flipV="1">
              <a:off x="9855200" y="3063738"/>
              <a:ext cx="2" cy="100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10151134" y="1794863"/>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grpSp>
        <p:nvGrpSpPr>
          <p:cNvPr id="11" name="Group 10"/>
          <p:cNvGrpSpPr/>
          <p:nvPr/>
        </p:nvGrpSpPr>
        <p:grpSpPr>
          <a:xfrm rot="10800000">
            <a:off x="6807600" y="1794859"/>
            <a:ext cx="3343535" cy="307111"/>
            <a:chOff x="6825673" y="3028301"/>
            <a:chExt cx="2625708" cy="419771"/>
          </a:xfrm>
        </p:grpSpPr>
        <p:cxnSp>
          <p:nvCxnSpPr>
            <p:cNvPr id="12" name="Straight Connector 11"/>
            <p:cNvCxnSpPr>
              <a:stCxn id="3" idx="5"/>
            </p:cNvCxnSpPr>
            <p:nvPr/>
          </p:nvCxnSpPr>
          <p:spPr>
            <a:xfrm rot="10800000" flipH="1">
              <a:off x="9451380" y="3028305"/>
              <a:ext cx="1" cy="41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rot="10800000">
              <a:off x="6825673" y="3028301"/>
              <a:ext cx="26257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a:off x="5491018" y="1028703"/>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28856" y="626979"/>
            <a:ext cx="466794" cy="369332"/>
          </a:xfrm>
          <a:prstGeom prst="rect">
            <a:avLst/>
          </a:prstGeom>
          <a:noFill/>
        </p:spPr>
        <p:txBody>
          <a:bodyPr wrap="none" rtlCol="0">
            <a:spAutoFit/>
          </a:bodyPr>
          <a:lstStyle/>
          <a:p>
            <a:r>
              <a:rPr lang="en-US" dirty="0" smtClean="0">
                <a:solidFill>
                  <a:schemeClr val="bg1"/>
                </a:solidFill>
              </a:rPr>
              <a:t>3.1</a:t>
            </a:r>
            <a:endParaRPr lang="en-US" dirty="0">
              <a:solidFill>
                <a:schemeClr val="bg1"/>
              </a:solidFill>
            </a:endParaRPr>
          </a:p>
        </p:txBody>
      </p:sp>
      <p:cxnSp>
        <p:nvCxnSpPr>
          <p:cNvPr id="16" name="Straight Connector 15"/>
          <p:cNvCxnSpPr/>
          <p:nvPr/>
        </p:nvCxnSpPr>
        <p:spPr>
          <a:xfrm>
            <a:off x="5500654" y="2543467"/>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82182" y="4156945"/>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45637" y="5671709"/>
            <a:ext cx="1542471" cy="24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28856" y="2211016"/>
            <a:ext cx="466794" cy="369332"/>
          </a:xfrm>
          <a:prstGeom prst="rect">
            <a:avLst/>
          </a:prstGeom>
          <a:noFill/>
        </p:spPr>
        <p:txBody>
          <a:bodyPr wrap="none" rtlCol="0">
            <a:spAutoFit/>
          </a:bodyPr>
          <a:lstStyle/>
          <a:p>
            <a:r>
              <a:rPr lang="en-US" dirty="0" smtClean="0">
                <a:solidFill>
                  <a:schemeClr val="bg1"/>
                </a:solidFill>
              </a:rPr>
              <a:t>3.2</a:t>
            </a:r>
            <a:endParaRPr lang="en-US" dirty="0">
              <a:solidFill>
                <a:schemeClr val="bg1"/>
              </a:solidFill>
            </a:endParaRPr>
          </a:p>
        </p:txBody>
      </p:sp>
      <p:sp>
        <p:nvSpPr>
          <p:cNvPr id="20" name="TextBox 19"/>
          <p:cNvSpPr txBox="1"/>
          <p:nvPr/>
        </p:nvSpPr>
        <p:spPr>
          <a:xfrm>
            <a:off x="6038492" y="3811344"/>
            <a:ext cx="466794" cy="369332"/>
          </a:xfrm>
          <a:prstGeom prst="rect">
            <a:avLst/>
          </a:prstGeom>
          <a:noFill/>
        </p:spPr>
        <p:txBody>
          <a:bodyPr wrap="none" rtlCol="0">
            <a:spAutoFit/>
          </a:bodyPr>
          <a:lstStyle/>
          <a:p>
            <a:r>
              <a:rPr lang="en-US" dirty="0" smtClean="0">
                <a:solidFill>
                  <a:schemeClr val="bg1"/>
                </a:solidFill>
              </a:rPr>
              <a:t>3.3</a:t>
            </a:r>
            <a:endParaRPr lang="en-US" dirty="0">
              <a:solidFill>
                <a:schemeClr val="bg1"/>
              </a:solidFill>
            </a:endParaRPr>
          </a:p>
        </p:txBody>
      </p:sp>
      <p:sp>
        <p:nvSpPr>
          <p:cNvPr id="21" name="TextBox 20"/>
          <p:cNvSpPr txBox="1"/>
          <p:nvPr/>
        </p:nvSpPr>
        <p:spPr>
          <a:xfrm>
            <a:off x="6020020" y="5337303"/>
            <a:ext cx="466794" cy="369332"/>
          </a:xfrm>
          <a:prstGeom prst="rect">
            <a:avLst/>
          </a:prstGeom>
          <a:noFill/>
        </p:spPr>
        <p:txBody>
          <a:bodyPr wrap="none" rtlCol="0">
            <a:spAutoFit/>
          </a:bodyPr>
          <a:lstStyle/>
          <a:p>
            <a:r>
              <a:rPr lang="en-US" dirty="0" smtClean="0">
                <a:solidFill>
                  <a:schemeClr val="bg1"/>
                </a:solidFill>
              </a:rPr>
              <a:t>4.0</a:t>
            </a:r>
            <a:endParaRPr lang="en-US" dirty="0">
              <a:solidFill>
                <a:schemeClr val="bg1"/>
              </a:solidFill>
            </a:endParaRPr>
          </a:p>
        </p:txBody>
      </p:sp>
      <p:sp>
        <p:nvSpPr>
          <p:cNvPr id="22" name="TextBox 21"/>
          <p:cNvSpPr txBox="1"/>
          <p:nvPr/>
        </p:nvSpPr>
        <p:spPr>
          <a:xfrm>
            <a:off x="7472218" y="1170430"/>
            <a:ext cx="3121891" cy="369332"/>
          </a:xfrm>
          <a:prstGeom prst="rect">
            <a:avLst/>
          </a:prstGeom>
          <a:noFill/>
        </p:spPr>
        <p:txBody>
          <a:bodyPr wrap="square" rtlCol="0">
            <a:spAutoFit/>
          </a:bodyPr>
          <a:lstStyle/>
          <a:p>
            <a:r>
              <a:rPr lang="en-US" dirty="0" smtClean="0"/>
              <a:t>ADD OPTIONS &amp; ANSWERS</a:t>
            </a:r>
            <a:endParaRPr lang="en-US" dirty="0"/>
          </a:p>
        </p:txBody>
      </p:sp>
      <p:sp>
        <p:nvSpPr>
          <p:cNvPr id="23" name="TextBox 22"/>
          <p:cNvSpPr txBox="1"/>
          <p:nvPr/>
        </p:nvSpPr>
        <p:spPr>
          <a:xfrm>
            <a:off x="7770603" y="2020110"/>
            <a:ext cx="2115128" cy="369332"/>
          </a:xfrm>
          <a:prstGeom prst="rect">
            <a:avLst/>
          </a:prstGeom>
          <a:noFill/>
        </p:spPr>
        <p:txBody>
          <a:bodyPr wrap="square" rtlCol="0">
            <a:spAutoFit/>
          </a:bodyPr>
          <a:lstStyle/>
          <a:p>
            <a:r>
              <a:rPr lang="en-US" dirty="0" smtClean="0"/>
              <a:t>CONFIRM</a:t>
            </a:r>
            <a:endParaRPr lang="en-US" dirty="0"/>
          </a:p>
        </p:txBody>
      </p:sp>
      <p:sp>
        <p:nvSpPr>
          <p:cNvPr id="24" name="Rectangle 23"/>
          <p:cNvSpPr/>
          <p:nvPr/>
        </p:nvSpPr>
        <p:spPr>
          <a:xfrm>
            <a:off x="1154576" y="1794863"/>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grpSp>
        <p:nvGrpSpPr>
          <p:cNvPr id="25" name="Group 24"/>
          <p:cNvGrpSpPr/>
          <p:nvPr/>
        </p:nvGrpSpPr>
        <p:grpSpPr>
          <a:xfrm rot="10800000">
            <a:off x="1745672" y="2409079"/>
            <a:ext cx="3727393" cy="524505"/>
            <a:chOff x="6825673" y="3063735"/>
            <a:chExt cx="3029529" cy="1003854"/>
          </a:xfrm>
        </p:grpSpPr>
        <p:cxnSp>
          <p:nvCxnSpPr>
            <p:cNvPr id="26" name="Straight Connector 25"/>
            <p:cNvCxnSpPr/>
            <p:nvPr/>
          </p:nvCxnSpPr>
          <p:spPr>
            <a:xfrm flipH="1" flipV="1">
              <a:off x="9855200" y="3063738"/>
              <a:ext cx="2" cy="100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825673" y="3063735"/>
              <a:ext cx="3029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rot="5582569" flipV="1">
            <a:off x="3113943" y="919038"/>
            <a:ext cx="1007113" cy="4184054"/>
            <a:chOff x="9157167" y="3013670"/>
            <a:chExt cx="761939" cy="6404893"/>
          </a:xfrm>
        </p:grpSpPr>
        <p:cxnSp>
          <p:nvCxnSpPr>
            <p:cNvPr id="29" name="Straight Connector 28"/>
            <p:cNvCxnSpPr>
              <a:stCxn id="4" idx="3"/>
            </p:cNvCxnSpPr>
            <p:nvPr/>
          </p:nvCxnSpPr>
          <p:spPr>
            <a:xfrm rot="5582569" flipH="1" flipV="1">
              <a:off x="6647618" y="6231152"/>
              <a:ext cx="6368789" cy="6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582569" flipH="1">
              <a:off x="9538136" y="2632701"/>
              <a:ext cx="2" cy="76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rot="5582569" flipV="1">
            <a:off x="2200506" y="1524386"/>
            <a:ext cx="2536296" cy="4543268"/>
            <a:chOff x="9157167" y="3013670"/>
            <a:chExt cx="761939" cy="6460473"/>
          </a:xfrm>
        </p:grpSpPr>
        <p:cxnSp>
          <p:nvCxnSpPr>
            <p:cNvPr id="32" name="Straight Connector 31"/>
            <p:cNvCxnSpPr/>
            <p:nvPr/>
          </p:nvCxnSpPr>
          <p:spPr>
            <a:xfrm rot="5582569" flipH="1" flipV="1">
              <a:off x="6700277" y="6286733"/>
              <a:ext cx="6368787" cy="6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582569" flipH="1">
              <a:off x="9538136" y="2632701"/>
              <a:ext cx="2" cy="76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2599263" y="2603972"/>
            <a:ext cx="2746724" cy="369332"/>
          </a:xfrm>
          <a:prstGeom prst="rect">
            <a:avLst/>
          </a:prstGeom>
          <a:noFill/>
        </p:spPr>
        <p:txBody>
          <a:bodyPr wrap="square" rtlCol="0">
            <a:spAutoFit/>
          </a:bodyPr>
          <a:lstStyle/>
          <a:p>
            <a:r>
              <a:rPr lang="en-US" dirty="0" smtClean="0"/>
              <a:t>REQUEST FOR SUBMIT</a:t>
            </a:r>
            <a:endParaRPr lang="en-US" dirty="0"/>
          </a:p>
        </p:txBody>
      </p:sp>
      <p:sp>
        <p:nvSpPr>
          <p:cNvPr id="38" name="TextBox 37"/>
          <p:cNvSpPr txBox="1"/>
          <p:nvPr/>
        </p:nvSpPr>
        <p:spPr>
          <a:xfrm>
            <a:off x="2784794" y="3048986"/>
            <a:ext cx="2115128" cy="369332"/>
          </a:xfrm>
          <a:prstGeom prst="rect">
            <a:avLst/>
          </a:prstGeom>
          <a:noFill/>
        </p:spPr>
        <p:txBody>
          <a:bodyPr wrap="square" rtlCol="0">
            <a:spAutoFit/>
          </a:bodyPr>
          <a:lstStyle/>
          <a:p>
            <a:r>
              <a:rPr lang="en-US" dirty="0" smtClean="0"/>
              <a:t>GIVE RESULT</a:t>
            </a:r>
            <a:endParaRPr lang="en-US" dirty="0"/>
          </a:p>
        </p:txBody>
      </p:sp>
      <p:sp>
        <p:nvSpPr>
          <p:cNvPr id="39" name="TextBox 38"/>
          <p:cNvSpPr txBox="1"/>
          <p:nvPr/>
        </p:nvSpPr>
        <p:spPr>
          <a:xfrm>
            <a:off x="2579109" y="4615403"/>
            <a:ext cx="2115128" cy="369332"/>
          </a:xfrm>
          <a:prstGeom prst="rect">
            <a:avLst/>
          </a:prstGeom>
          <a:noFill/>
        </p:spPr>
        <p:txBody>
          <a:bodyPr wrap="square" rtlCol="0">
            <a:spAutoFit/>
          </a:bodyPr>
          <a:lstStyle/>
          <a:p>
            <a:r>
              <a:rPr lang="en-US" dirty="0" smtClean="0"/>
              <a:t>SHOW RANK</a:t>
            </a:r>
            <a:endParaRPr lang="en-US" dirty="0"/>
          </a:p>
        </p:txBody>
      </p:sp>
      <p:grpSp>
        <p:nvGrpSpPr>
          <p:cNvPr id="41" name="Group 40"/>
          <p:cNvGrpSpPr/>
          <p:nvPr/>
        </p:nvGrpSpPr>
        <p:grpSpPr>
          <a:xfrm>
            <a:off x="6912024" y="2395682"/>
            <a:ext cx="3752963" cy="868211"/>
            <a:chOff x="6893150" y="-240895"/>
            <a:chExt cx="3179915" cy="3135558"/>
          </a:xfrm>
        </p:grpSpPr>
        <p:cxnSp>
          <p:nvCxnSpPr>
            <p:cNvPr id="42" name="Straight Connector 41"/>
            <p:cNvCxnSpPr/>
            <p:nvPr/>
          </p:nvCxnSpPr>
          <p:spPr>
            <a:xfrm>
              <a:off x="10073064" y="-240895"/>
              <a:ext cx="1" cy="3135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4" idx="6"/>
            </p:cNvCxnSpPr>
            <p:nvPr/>
          </p:nvCxnSpPr>
          <p:spPr>
            <a:xfrm flipH="1" flipV="1">
              <a:off x="6893150" y="2689323"/>
              <a:ext cx="3179913" cy="205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7921967" y="2937284"/>
            <a:ext cx="2115128" cy="369332"/>
          </a:xfrm>
          <a:prstGeom prst="rect">
            <a:avLst/>
          </a:prstGeom>
          <a:noFill/>
        </p:spPr>
        <p:txBody>
          <a:bodyPr wrap="square" rtlCol="0">
            <a:spAutoFit/>
          </a:bodyPr>
          <a:lstStyle/>
          <a:p>
            <a:r>
              <a:rPr lang="en-US" dirty="0" smtClean="0"/>
              <a:t>CONFIRM</a:t>
            </a:r>
            <a:endParaRPr lang="en-US" dirty="0"/>
          </a:p>
        </p:txBody>
      </p:sp>
      <p:grpSp>
        <p:nvGrpSpPr>
          <p:cNvPr id="45" name="Group 44"/>
          <p:cNvGrpSpPr/>
          <p:nvPr/>
        </p:nvGrpSpPr>
        <p:grpSpPr>
          <a:xfrm>
            <a:off x="7051445" y="2365984"/>
            <a:ext cx="4259387" cy="2196085"/>
            <a:chOff x="6923652" y="1532816"/>
            <a:chExt cx="3162744" cy="1510406"/>
          </a:xfrm>
        </p:grpSpPr>
        <p:cxnSp>
          <p:nvCxnSpPr>
            <p:cNvPr id="46" name="Straight Connector 45"/>
            <p:cNvCxnSpPr/>
            <p:nvPr/>
          </p:nvCxnSpPr>
          <p:spPr>
            <a:xfrm>
              <a:off x="10073064" y="1532816"/>
              <a:ext cx="13332" cy="1510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5" idx="6"/>
            </p:cNvCxnSpPr>
            <p:nvPr/>
          </p:nvCxnSpPr>
          <p:spPr>
            <a:xfrm flipH="1">
              <a:off x="6923652" y="3043221"/>
              <a:ext cx="3162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8036006" y="4110304"/>
            <a:ext cx="2115128" cy="369332"/>
          </a:xfrm>
          <a:prstGeom prst="rect">
            <a:avLst/>
          </a:prstGeom>
          <a:noFill/>
        </p:spPr>
        <p:txBody>
          <a:bodyPr wrap="square" rtlCol="0">
            <a:spAutoFit/>
          </a:bodyPr>
          <a:lstStyle/>
          <a:p>
            <a:r>
              <a:rPr lang="en-US" dirty="0" smtClean="0"/>
              <a:t>GIVE RANK</a:t>
            </a:r>
            <a:endParaRPr lang="en-US" dirty="0"/>
          </a:p>
        </p:txBody>
      </p:sp>
      <p:grpSp>
        <p:nvGrpSpPr>
          <p:cNvPr id="55" name="Group 54"/>
          <p:cNvGrpSpPr/>
          <p:nvPr/>
        </p:nvGrpSpPr>
        <p:grpSpPr>
          <a:xfrm>
            <a:off x="701964" y="599864"/>
            <a:ext cx="2540000" cy="511856"/>
            <a:chOff x="683491" y="618838"/>
            <a:chExt cx="2595418" cy="511856"/>
          </a:xfrm>
        </p:grpSpPr>
        <p:sp>
          <p:nvSpPr>
            <p:cNvPr id="56" name="Flowchart: Predefined Process 55"/>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HISTORY</a:t>
              </a:r>
              <a:endParaRPr lang="en-US" dirty="0"/>
            </a:p>
          </p:txBody>
        </p:sp>
        <p:sp>
          <p:nvSpPr>
            <p:cNvPr id="57" name="Rectangle 56"/>
            <p:cNvSpPr/>
            <p:nvPr/>
          </p:nvSpPr>
          <p:spPr>
            <a:xfrm>
              <a:off x="2541599" y="618838"/>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cxnSp>
        <p:nvCxnSpPr>
          <p:cNvPr id="65" name="Elbow Connector 64"/>
          <p:cNvCxnSpPr>
            <a:stCxn id="24" idx="1"/>
            <a:endCxn id="56" idx="1"/>
          </p:cNvCxnSpPr>
          <p:nvPr/>
        </p:nvCxnSpPr>
        <p:spPr>
          <a:xfrm rot="10800000">
            <a:off x="701964" y="845618"/>
            <a:ext cx="452612" cy="1256354"/>
          </a:xfrm>
          <a:prstGeom prst="bentConnector3">
            <a:avLst>
              <a:gd name="adj1" fmla="val 150507"/>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rot="16200000">
            <a:off x="-745945" y="1040824"/>
            <a:ext cx="2115128" cy="369332"/>
          </a:xfrm>
          <a:prstGeom prst="rect">
            <a:avLst/>
          </a:prstGeom>
          <a:noFill/>
        </p:spPr>
        <p:txBody>
          <a:bodyPr wrap="square" rtlCol="0">
            <a:spAutoFit/>
          </a:bodyPr>
          <a:lstStyle/>
          <a:p>
            <a:r>
              <a:rPr lang="en-US" dirty="0" smtClean="0"/>
              <a:t>SAVE RECORD</a:t>
            </a:r>
            <a:endParaRPr lang="en-US" dirty="0"/>
          </a:p>
        </p:txBody>
      </p:sp>
      <p:grpSp>
        <p:nvGrpSpPr>
          <p:cNvPr id="67" name="Group 66"/>
          <p:cNvGrpSpPr/>
          <p:nvPr/>
        </p:nvGrpSpPr>
        <p:grpSpPr>
          <a:xfrm>
            <a:off x="9287286" y="5194779"/>
            <a:ext cx="2540000" cy="511856"/>
            <a:chOff x="683491" y="618838"/>
            <a:chExt cx="2595418" cy="511856"/>
          </a:xfrm>
        </p:grpSpPr>
        <p:sp>
          <p:nvSpPr>
            <p:cNvPr id="68" name="Flowchart: Predefined Process 67"/>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RANK</a:t>
              </a:r>
              <a:endParaRPr lang="en-US" dirty="0"/>
            </a:p>
          </p:txBody>
        </p:sp>
        <p:sp>
          <p:nvSpPr>
            <p:cNvPr id="69" name="Rectangle 68"/>
            <p:cNvSpPr/>
            <p:nvPr/>
          </p:nvSpPr>
          <p:spPr>
            <a:xfrm>
              <a:off x="2541599" y="618838"/>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70" name="Group 69"/>
          <p:cNvGrpSpPr/>
          <p:nvPr/>
        </p:nvGrpSpPr>
        <p:grpSpPr>
          <a:xfrm rot="10800000">
            <a:off x="6708157" y="5109499"/>
            <a:ext cx="2579129" cy="323552"/>
            <a:chOff x="6825673" y="3063735"/>
            <a:chExt cx="3035269" cy="488610"/>
          </a:xfrm>
        </p:grpSpPr>
        <p:cxnSp>
          <p:nvCxnSpPr>
            <p:cNvPr id="71" name="Straight Connector 70"/>
            <p:cNvCxnSpPr/>
            <p:nvPr/>
          </p:nvCxnSpPr>
          <p:spPr>
            <a:xfrm rot="10800000">
              <a:off x="9855200" y="3063738"/>
              <a:ext cx="5742" cy="488607"/>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Arrow Connector 71"/>
            <p:cNvCxnSpPr/>
            <p:nvPr/>
          </p:nvCxnSpPr>
          <p:spPr>
            <a:xfrm flipH="1">
              <a:off x="6825673" y="3063735"/>
              <a:ext cx="3029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73" name="TextBox 72"/>
          <p:cNvSpPr txBox="1"/>
          <p:nvPr/>
        </p:nvSpPr>
        <p:spPr>
          <a:xfrm>
            <a:off x="7255715" y="5060892"/>
            <a:ext cx="2115128" cy="369332"/>
          </a:xfrm>
          <a:prstGeom prst="rect">
            <a:avLst/>
          </a:prstGeom>
          <a:noFill/>
        </p:spPr>
        <p:txBody>
          <a:bodyPr wrap="square" rtlCol="0">
            <a:spAutoFit/>
          </a:bodyPr>
          <a:lstStyle/>
          <a:p>
            <a:r>
              <a:rPr lang="en-US" dirty="0" smtClean="0"/>
              <a:t>SAVE RECORD</a:t>
            </a:r>
            <a:endParaRPr lang="en-US" dirty="0"/>
          </a:p>
        </p:txBody>
      </p:sp>
      <p:grpSp>
        <p:nvGrpSpPr>
          <p:cNvPr id="97" name="Group 96"/>
          <p:cNvGrpSpPr/>
          <p:nvPr/>
        </p:nvGrpSpPr>
        <p:grpSpPr>
          <a:xfrm rot="5400000">
            <a:off x="8376174" y="844056"/>
            <a:ext cx="584750" cy="3703338"/>
            <a:chOff x="8955788" y="3028300"/>
            <a:chExt cx="495594" cy="2506034"/>
          </a:xfrm>
        </p:grpSpPr>
        <p:cxnSp>
          <p:nvCxnSpPr>
            <p:cNvPr id="98" name="Straight Connector 97"/>
            <p:cNvCxnSpPr/>
            <p:nvPr/>
          </p:nvCxnSpPr>
          <p:spPr>
            <a:xfrm rot="16200000">
              <a:off x="8189726" y="4272680"/>
              <a:ext cx="2506031" cy="17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6200000" flipH="1" flipV="1">
              <a:off x="9200183" y="2783905"/>
              <a:ext cx="6803" cy="49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921967" y="2645121"/>
            <a:ext cx="2115128" cy="369332"/>
          </a:xfrm>
          <a:prstGeom prst="rect">
            <a:avLst/>
          </a:prstGeom>
          <a:noFill/>
        </p:spPr>
        <p:txBody>
          <a:bodyPr wrap="square" rtlCol="0">
            <a:spAutoFit/>
          </a:bodyPr>
          <a:lstStyle/>
          <a:p>
            <a:r>
              <a:rPr lang="en-US" dirty="0" smtClean="0"/>
              <a:t>CHECK</a:t>
            </a:r>
            <a:endParaRPr lang="en-US" dirty="0"/>
          </a:p>
        </p:txBody>
      </p:sp>
      <p:grpSp>
        <p:nvGrpSpPr>
          <p:cNvPr id="113" name="Group 112"/>
          <p:cNvGrpSpPr/>
          <p:nvPr/>
        </p:nvGrpSpPr>
        <p:grpSpPr>
          <a:xfrm>
            <a:off x="6807600" y="563573"/>
            <a:ext cx="5329960" cy="564729"/>
            <a:chOff x="6807600" y="563573"/>
            <a:chExt cx="5329960" cy="564729"/>
          </a:xfrm>
        </p:grpSpPr>
        <p:grpSp>
          <p:nvGrpSpPr>
            <p:cNvPr id="114" name="Group 113"/>
            <p:cNvGrpSpPr/>
            <p:nvPr/>
          </p:nvGrpSpPr>
          <p:grpSpPr>
            <a:xfrm>
              <a:off x="9508836" y="616446"/>
              <a:ext cx="2628724" cy="511856"/>
              <a:chOff x="683491" y="590349"/>
              <a:chExt cx="2686078" cy="511856"/>
            </a:xfrm>
          </p:grpSpPr>
          <p:sp>
            <p:nvSpPr>
              <p:cNvPr id="117" name="Flowchart: Predefined Process 116"/>
              <p:cNvSpPr/>
              <p:nvPr/>
            </p:nvSpPr>
            <p:spPr>
              <a:xfrm>
                <a:off x="683491" y="626978"/>
                <a:ext cx="2512291" cy="475227"/>
              </a:xfrm>
              <a:prstGeom prst="flowChartPredefined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ANSWER</a:t>
                </a:r>
                <a:endParaRPr lang="en-US" dirty="0"/>
              </a:p>
            </p:txBody>
          </p:sp>
          <p:sp>
            <p:nvSpPr>
              <p:cNvPr id="118" name="Rectangle 117"/>
              <p:cNvSpPr/>
              <p:nvPr/>
            </p:nvSpPr>
            <p:spPr>
              <a:xfrm>
                <a:off x="2632259" y="590349"/>
                <a:ext cx="737310" cy="511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cxnSp>
          <p:nvCxnSpPr>
            <p:cNvPr id="115" name="Elbow Connector 114"/>
            <p:cNvCxnSpPr>
              <a:endCxn id="117" idx="1"/>
            </p:cNvCxnSpPr>
            <p:nvPr/>
          </p:nvCxnSpPr>
          <p:spPr>
            <a:xfrm rot="16200000" flipH="1">
              <a:off x="8127004" y="-491143"/>
              <a:ext cx="62427" cy="2701236"/>
            </a:xfrm>
            <a:prstGeom prst="bentConnector4">
              <a:avLst>
                <a:gd name="adj1" fmla="val 107263"/>
                <a:gd name="adj2" fmla="val 54181"/>
              </a:avLst>
            </a:prstGeom>
            <a:ln>
              <a:tailEnd type="triangle"/>
            </a:ln>
          </p:spPr>
          <p:style>
            <a:lnRef idx="3">
              <a:schemeClr val="dk1"/>
            </a:lnRef>
            <a:fillRef idx="0">
              <a:schemeClr val="dk1"/>
            </a:fillRef>
            <a:effectRef idx="2">
              <a:schemeClr val="dk1"/>
            </a:effectRef>
            <a:fontRef idx="minor">
              <a:schemeClr val="tx1"/>
            </a:fontRef>
          </p:style>
        </p:cxnSp>
        <p:sp>
          <p:nvSpPr>
            <p:cNvPr id="116" name="TextBox 115"/>
            <p:cNvSpPr txBox="1"/>
            <p:nvPr/>
          </p:nvSpPr>
          <p:spPr>
            <a:xfrm>
              <a:off x="7367767" y="563573"/>
              <a:ext cx="2115128" cy="369332"/>
            </a:xfrm>
            <a:prstGeom prst="rect">
              <a:avLst/>
            </a:prstGeom>
            <a:noFill/>
          </p:spPr>
          <p:txBody>
            <a:bodyPr wrap="square" rtlCol="0">
              <a:spAutoFit/>
            </a:bodyPr>
            <a:lstStyle/>
            <a:p>
              <a:r>
                <a:rPr lang="en-US" dirty="0" smtClean="0"/>
                <a:t>SAVE RECORD</a:t>
              </a:r>
              <a:endParaRPr lang="en-US" dirty="0"/>
            </a:p>
          </p:txBody>
        </p:sp>
      </p:grpSp>
    </p:spTree>
    <p:extLst>
      <p:ext uri="{BB962C8B-B14F-4D97-AF65-F5344CB8AC3E}">
        <p14:creationId xmlns:p14="http://schemas.microsoft.com/office/powerpoint/2010/main" val="3506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8989" y="1379228"/>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5" name="Oval 4"/>
          <p:cNvSpPr/>
          <p:nvPr/>
        </p:nvSpPr>
        <p:spPr>
          <a:xfrm>
            <a:off x="6645311" y="489151"/>
            <a:ext cx="1191492"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A_pass</a:t>
            </a:r>
            <a:endParaRPr lang="en-US" sz="1600" dirty="0"/>
          </a:p>
        </p:txBody>
      </p:sp>
      <p:cxnSp>
        <p:nvCxnSpPr>
          <p:cNvPr id="9" name="Straight Connector 8"/>
          <p:cNvCxnSpPr>
            <a:stCxn id="5" idx="3"/>
          </p:cNvCxnSpPr>
          <p:nvPr/>
        </p:nvCxnSpPr>
        <p:spPr>
          <a:xfrm flipH="1">
            <a:off x="6359183" y="1068009"/>
            <a:ext cx="460618" cy="311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75346" y="2265195"/>
            <a:ext cx="71212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5346" y="2265195"/>
            <a:ext cx="0" cy="720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96582" y="2265195"/>
            <a:ext cx="0" cy="720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00619" y="2265195"/>
            <a:ext cx="0" cy="720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00619" y="1993445"/>
            <a:ext cx="0" cy="27175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789548" y="2865450"/>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4" name="Oval 3"/>
          <p:cNvSpPr/>
          <p:nvPr/>
        </p:nvSpPr>
        <p:spPr>
          <a:xfrm>
            <a:off x="4676478" y="515159"/>
            <a:ext cx="1191492"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A_id</a:t>
            </a:r>
            <a:endParaRPr lang="en-US" dirty="0"/>
          </a:p>
        </p:txBody>
      </p:sp>
      <p:cxnSp>
        <p:nvCxnSpPr>
          <p:cNvPr id="7" name="Straight Connector 6"/>
          <p:cNvCxnSpPr>
            <a:stCxn id="4" idx="5"/>
            <a:endCxn id="2" idx="0"/>
          </p:cNvCxnSpPr>
          <p:nvPr/>
        </p:nvCxnSpPr>
        <p:spPr>
          <a:xfrm>
            <a:off x="5693480" y="1094017"/>
            <a:ext cx="460618" cy="285211"/>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753765" y="2773729"/>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RANK</a:t>
            </a:r>
            <a:endParaRPr lang="en-US" dirty="0"/>
          </a:p>
        </p:txBody>
      </p:sp>
      <p:sp>
        <p:nvSpPr>
          <p:cNvPr id="21" name="Rectangle 20"/>
          <p:cNvSpPr/>
          <p:nvPr/>
        </p:nvSpPr>
        <p:spPr>
          <a:xfrm>
            <a:off x="5285510" y="2773730"/>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QUIZ</a:t>
            </a:r>
            <a:endParaRPr lang="en-US" dirty="0"/>
          </a:p>
        </p:txBody>
      </p:sp>
      <p:grpSp>
        <p:nvGrpSpPr>
          <p:cNvPr id="66" name="Group 65"/>
          <p:cNvGrpSpPr/>
          <p:nvPr/>
        </p:nvGrpSpPr>
        <p:grpSpPr>
          <a:xfrm>
            <a:off x="9544077" y="841222"/>
            <a:ext cx="2647924" cy="2210622"/>
            <a:chOff x="9546858" y="918579"/>
            <a:chExt cx="2646074" cy="1900161"/>
          </a:xfrm>
        </p:grpSpPr>
        <p:sp>
          <p:nvSpPr>
            <p:cNvPr id="24" name="Oval 23"/>
            <p:cNvSpPr/>
            <p:nvPr/>
          </p:nvSpPr>
          <p:spPr>
            <a:xfrm>
              <a:off x="9546858" y="918579"/>
              <a:ext cx="1191492" cy="66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a:t>
              </a:r>
              <a:endParaRPr lang="en-US" dirty="0"/>
            </a:p>
          </p:txBody>
        </p:sp>
        <p:cxnSp>
          <p:nvCxnSpPr>
            <p:cNvPr id="25" name="Straight Connector 24"/>
            <p:cNvCxnSpPr>
              <a:stCxn id="24" idx="4"/>
            </p:cNvCxnSpPr>
            <p:nvPr/>
          </p:nvCxnSpPr>
          <p:spPr>
            <a:xfrm flipH="1">
              <a:off x="9966810" y="1581518"/>
              <a:ext cx="175794" cy="976398"/>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0738350" y="1221239"/>
              <a:ext cx="1191492"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SCORE</a:t>
              </a:r>
              <a:endParaRPr lang="en-US" sz="1600" dirty="0"/>
            </a:p>
          </p:txBody>
        </p:sp>
        <p:sp>
          <p:nvSpPr>
            <p:cNvPr id="36" name="Oval 35"/>
            <p:cNvSpPr/>
            <p:nvPr/>
          </p:nvSpPr>
          <p:spPr>
            <a:xfrm>
              <a:off x="11001440" y="1930852"/>
              <a:ext cx="1191492"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a:t>
              </a:r>
              <a:endParaRPr lang="en-US" dirty="0"/>
            </a:p>
          </p:txBody>
        </p:sp>
        <p:cxnSp>
          <p:nvCxnSpPr>
            <p:cNvPr id="37" name="Straight Connector 36"/>
            <p:cNvCxnSpPr>
              <a:stCxn id="35" idx="3"/>
            </p:cNvCxnSpPr>
            <p:nvPr/>
          </p:nvCxnSpPr>
          <p:spPr>
            <a:xfrm flipH="1">
              <a:off x="10371063" y="1800098"/>
              <a:ext cx="541777" cy="793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0386177" y="2245017"/>
              <a:ext cx="615263" cy="57372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a:stCxn id="21" idx="2"/>
            <a:endCxn id="57" idx="0"/>
          </p:cNvCxnSpPr>
          <p:nvPr/>
        </p:nvCxnSpPr>
        <p:spPr>
          <a:xfrm>
            <a:off x="6100619" y="3387947"/>
            <a:ext cx="27054" cy="334067"/>
          </a:xfrm>
          <a:prstGeom prst="line">
            <a:avLst/>
          </a:prstGeom>
        </p:spPr>
        <p:style>
          <a:lnRef idx="1">
            <a:schemeClr val="accent1"/>
          </a:lnRef>
          <a:fillRef idx="0">
            <a:schemeClr val="accent1"/>
          </a:fillRef>
          <a:effectRef idx="0">
            <a:schemeClr val="accent1"/>
          </a:effectRef>
          <a:fontRef idx="minor">
            <a:schemeClr val="tx1"/>
          </a:fontRef>
        </p:style>
      </p:cxnSp>
      <p:sp>
        <p:nvSpPr>
          <p:cNvPr id="57" name="Diamond 56"/>
          <p:cNvSpPr/>
          <p:nvPr/>
        </p:nvSpPr>
        <p:spPr>
          <a:xfrm>
            <a:off x="5665854" y="3722014"/>
            <a:ext cx="923638" cy="918823"/>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HAVE</a:t>
            </a:r>
            <a:endParaRPr lang="en-US" sz="700" b="1" dirty="0"/>
          </a:p>
        </p:txBody>
      </p:sp>
      <p:cxnSp>
        <p:nvCxnSpPr>
          <p:cNvPr id="58" name="Straight Connector 57"/>
          <p:cNvCxnSpPr/>
          <p:nvPr/>
        </p:nvCxnSpPr>
        <p:spPr>
          <a:xfrm>
            <a:off x="6123004" y="4634796"/>
            <a:ext cx="0" cy="320649"/>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349178" y="4924305"/>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QUESTIONS</a:t>
            </a:r>
            <a:endParaRPr lang="en-US" dirty="0"/>
          </a:p>
        </p:txBody>
      </p:sp>
      <p:cxnSp>
        <p:nvCxnSpPr>
          <p:cNvPr id="60" name="Straight Connector 59"/>
          <p:cNvCxnSpPr/>
          <p:nvPr/>
        </p:nvCxnSpPr>
        <p:spPr>
          <a:xfrm>
            <a:off x="6111811" y="5544954"/>
            <a:ext cx="0" cy="320649"/>
          </a:xfrm>
          <a:prstGeom prst="line">
            <a:avLst/>
          </a:prstGeom>
        </p:spPr>
        <p:style>
          <a:lnRef idx="1">
            <a:schemeClr val="accent1"/>
          </a:lnRef>
          <a:fillRef idx="0">
            <a:schemeClr val="accent1"/>
          </a:fillRef>
          <a:effectRef idx="0">
            <a:schemeClr val="accent1"/>
          </a:effectRef>
          <a:fontRef idx="minor">
            <a:schemeClr val="tx1"/>
          </a:fontRef>
        </p:style>
      </p:cxnSp>
      <p:sp>
        <p:nvSpPr>
          <p:cNvPr id="62" name="Diamond 61"/>
          <p:cNvSpPr/>
          <p:nvPr/>
        </p:nvSpPr>
        <p:spPr>
          <a:xfrm>
            <a:off x="5651946" y="5865603"/>
            <a:ext cx="923638" cy="918823"/>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HAVE</a:t>
            </a:r>
            <a:endParaRPr lang="en-US" sz="700" b="1" dirty="0"/>
          </a:p>
        </p:txBody>
      </p:sp>
      <p:cxnSp>
        <p:nvCxnSpPr>
          <p:cNvPr id="64" name="Straight Connector 63"/>
          <p:cNvCxnSpPr>
            <a:stCxn id="62" idx="2"/>
          </p:cNvCxnSpPr>
          <p:nvPr/>
        </p:nvCxnSpPr>
        <p:spPr>
          <a:xfrm flipH="1">
            <a:off x="6100619" y="6784426"/>
            <a:ext cx="13146" cy="73574"/>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116715" y="1186038"/>
            <a:ext cx="1191492" cy="1659853"/>
            <a:chOff x="1116715" y="1186038"/>
            <a:chExt cx="1191492" cy="1659853"/>
          </a:xfrm>
        </p:grpSpPr>
        <p:sp>
          <p:nvSpPr>
            <p:cNvPr id="68" name="Oval 67"/>
            <p:cNvSpPr/>
            <p:nvPr/>
          </p:nvSpPr>
          <p:spPr>
            <a:xfrm>
              <a:off x="1116715" y="1186038"/>
              <a:ext cx="1191492" cy="66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COLLAGE</a:t>
              </a:r>
              <a:endParaRPr lang="en-US" sz="1100" dirty="0"/>
            </a:p>
          </p:txBody>
        </p:sp>
        <p:cxnSp>
          <p:nvCxnSpPr>
            <p:cNvPr id="69" name="Straight Connector 68"/>
            <p:cNvCxnSpPr>
              <a:stCxn id="68" idx="4"/>
            </p:cNvCxnSpPr>
            <p:nvPr/>
          </p:nvCxnSpPr>
          <p:spPr>
            <a:xfrm>
              <a:off x="1712461" y="1848977"/>
              <a:ext cx="480051" cy="9969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Oval 69"/>
          <p:cNvSpPr/>
          <p:nvPr/>
        </p:nvSpPr>
        <p:spPr>
          <a:xfrm>
            <a:off x="2428827" y="985338"/>
            <a:ext cx="938976"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UNAME</a:t>
            </a:r>
            <a:endParaRPr lang="en-US" sz="1100" dirty="0"/>
          </a:p>
        </p:txBody>
      </p:sp>
      <p:cxnSp>
        <p:nvCxnSpPr>
          <p:cNvPr id="72" name="Straight Connector 71"/>
          <p:cNvCxnSpPr>
            <a:stCxn id="70" idx="4"/>
            <a:endCxn id="19" idx="0"/>
          </p:cNvCxnSpPr>
          <p:nvPr/>
        </p:nvCxnSpPr>
        <p:spPr>
          <a:xfrm flipH="1">
            <a:off x="2604657" y="1663512"/>
            <a:ext cx="293658" cy="1201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81" idx="1"/>
            <a:endCxn id="19" idx="3"/>
          </p:cNvCxnSpPr>
          <p:nvPr/>
        </p:nvCxnSpPr>
        <p:spPr>
          <a:xfrm flipH="1" flipV="1">
            <a:off x="3419766" y="3172559"/>
            <a:ext cx="402964" cy="18463"/>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p:cNvSpPr/>
          <p:nvPr/>
        </p:nvSpPr>
        <p:spPr>
          <a:xfrm flipH="1">
            <a:off x="427133" y="1848977"/>
            <a:ext cx="1163368" cy="83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EMAIL</a:t>
            </a:r>
            <a:endParaRPr lang="en-US" sz="1600" dirty="0"/>
          </a:p>
        </p:txBody>
      </p:sp>
      <p:sp>
        <p:nvSpPr>
          <p:cNvPr id="78" name="Oval 77"/>
          <p:cNvSpPr/>
          <p:nvPr/>
        </p:nvSpPr>
        <p:spPr>
          <a:xfrm flipH="1">
            <a:off x="69204" y="3004019"/>
            <a:ext cx="1163368" cy="83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a:t>
            </a:r>
            <a:endParaRPr lang="en-US" sz="1400" dirty="0"/>
          </a:p>
        </p:txBody>
      </p:sp>
      <p:cxnSp>
        <p:nvCxnSpPr>
          <p:cNvPr id="79" name="Straight Connector 78"/>
          <p:cNvCxnSpPr/>
          <p:nvPr/>
        </p:nvCxnSpPr>
        <p:spPr>
          <a:xfrm>
            <a:off x="1386584" y="2492370"/>
            <a:ext cx="402964" cy="353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2"/>
          </p:cNvCxnSpPr>
          <p:nvPr/>
        </p:nvCxnSpPr>
        <p:spPr>
          <a:xfrm flipV="1">
            <a:off x="1232572" y="3405797"/>
            <a:ext cx="601972" cy="13945"/>
          </a:xfrm>
          <a:prstGeom prst="line">
            <a:avLst/>
          </a:prstGeom>
        </p:spPr>
        <p:style>
          <a:lnRef idx="1">
            <a:schemeClr val="accent1"/>
          </a:lnRef>
          <a:fillRef idx="0">
            <a:schemeClr val="accent1"/>
          </a:fillRef>
          <a:effectRef idx="0">
            <a:schemeClr val="accent1"/>
          </a:effectRef>
          <a:fontRef idx="minor">
            <a:schemeClr val="tx1"/>
          </a:fontRef>
        </p:style>
      </p:cxnSp>
      <p:sp>
        <p:nvSpPr>
          <p:cNvPr id="81" name="Diamond 80"/>
          <p:cNvSpPr/>
          <p:nvPr/>
        </p:nvSpPr>
        <p:spPr>
          <a:xfrm>
            <a:off x="3822730" y="2731610"/>
            <a:ext cx="923638" cy="918823"/>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GIVE</a:t>
            </a:r>
            <a:endParaRPr lang="en-US" sz="700" b="1" dirty="0"/>
          </a:p>
        </p:txBody>
      </p:sp>
      <p:cxnSp>
        <p:nvCxnSpPr>
          <p:cNvPr id="83" name="Straight Connector 82"/>
          <p:cNvCxnSpPr>
            <a:endCxn id="81" idx="3"/>
          </p:cNvCxnSpPr>
          <p:nvPr/>
        </p:nvCxnSpPr>
        <p:spPr>
          <a:xfrm flipH="1">
            <a:off x="4746368" y="3181585"/>
            <a:ext cx="525856" cy="9437"/>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994755" y="3898154"/>
            <a:ext cx="1191492"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Password</a:t>
            </a:r>
            <a:endParaRPr lang="en-US" sz="1200" dirty="0"/>
          </a:p>
        </p:txBody>
      </p:sp>
      <p:cxnSp>
        <p:nvCxnSpPr>
          <p:cNvPr id="91" name="Straight Connector 90"/>
          <p:cNvCxnSpPr>
            <a:stCxn id="90" idx="7"/>
            <a:endCxn id="19" idx="2"/>
          </p:cNvCxnSpPr>
          <p:nvPr/>
        </p:nvCxnSpPr>
        <p:spPr>
          <a:xfrm flipV="1">
            <a:off x="2011757" y="3479667"/>
            <a:ext cx="592900" cy="517803"/>
          </a:xfrm>
          <a:prstGeom prst="line">
            <a:avLst/>
          </a:prstGeom>
        </p:spPr>
        <p:style>
          <a:lnRef idx="1">
            <a:schemeClr val="accent1"/>
          </a:lnRef>
          <a:fillRef idx="0">
            <a:schemeClr val="accent1"/>
          </a:fillRef>
          <a:effectRef idx="0">
            <a:schemeClr val="accent1"/>
          </a:effectRef>
          <a:fontRef idx="minor">
            <a:schemeClr val="tx1"/>
          </a:fontRef>
        </p:style>
      </p:cxnSp>
      <p:sp>
        <p:nvSpPr>
          <p:cNvPr id="95" name="Diamond 94"/>
          <p:cNvSpPr/>
          <p:nvPr/>
        </p:nvSpPr>
        <p:spPr>
          <a:xfrm>
            <a:off x="7349840" y="2634375"/>
            <a:ext cx="923638" cy="918823"/>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HAVE</a:t>
            </a:r>
            <a:endParaRPr lang="en-US" sz="700" b="1" dirty="0"/>
          </a:p>
        </p:txBody>
      </p:sp>
      <p:cxnSp>
        <p:nvCxnSpPr>
          <p:cNvPr id="97" name="Straight Connector 96"/>
          <p:cNvCxnSpPr>
            <a:stCxn id="21" idx="3"/>
            <a:endCxn id="95" idx="1"/>
          </p:cNvCxnSpPr>
          <p:nvPr/>
        </p:nvCxnSpPr>
        <p:spPr>
          <a:xfrm>
            <a:off x="6915728" y="3080839"/>
            <a:ext cx="434112" cy="12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20" idx="1"/>
          </p:cNvCxnSpPr>
          <p:nvPr/>
        </p:nvCxnSpPr>
        <p:spPr>
          <a:xfrm flipV="1">
            <a:off x="8283862" y="3080838"/>
            <a:ext cx="469903" cy="647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flipH="1">
            <a:off x="4150771" y="5770893"/>
            <a:ext cx="1051413" cy="66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QUE</a:t>
            </a:r>
            <a:endParaRPr lang="en-US" sz="1400" dirty="0"/>
          </a:p>
        </p:txBody>
      </p:sp>
      <p:sp>
        <p:nvSpPr>
          <p:cNvPr id="104" name="Oval 103"/>
          <p:cNvSpPr/>
          <p:nvPr/>
        </p:nvSpPr>
        <p:spPr>
          <a:xfrm flipH="1">
            <a:off x="3694955" y="4338876"/>
            <a:ext cx="1051413"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EID</a:t>
            </a:r>
            <a:endParaRPr lang="en-US" sz="1600" dirty="0"/>
          </a:p>
        </p:txBody>
      </p:sp>
      <p:sp>
        <p:nvSpPr>
          <p:cNvPr id="105" name="Oval 104"/>
          <p:cNvSpPr/>
          <p:nvPr/>
        </p:nvSpPr>
        <p:spPr>
          <a:xfrm flipH="1">
            <a:off x="3751485" y="5093664"/>
            <a:ext cx="1051413"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QID</a:t>
            </a:r>
            <a:endParaRPr lang="en-US" dirty="0"/>
          </a:p>
        </p:txBody>
      </p:sp>
      <p:cxnSp>
        <p:nvCxnSpPr>
          <p:cNvPr id="106" name="Straight Connector 105"/>
          <p:cNvCxnSpPr/>
          <p:nvPr/>
        </p:nvCxnSpPr>
        <p:spPr>
          <a:xfrm>
            <a:off x="4647821" y="4874888"/>
            <a:ext cx="693587" cy="347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758578" y="5362643"/>
            <a:ext cx="607931" cy="96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5096955" y="5553324"/>
            <a:ext cx="504445" cy="417822"/>
          </a:xfrm>
          <a:prstGeom prst="line">
            <a:avLst/>
          </a:prstGeom>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7436546" y="4396919"/>
            <a:ext cx="1191492"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SN</a:t>
            </a:r>
            <a:endParaRPr lang="en-US" sz="1600" dirty="0"/>
          </a:p>
        </p:txBody>
      </p:sp>
      <p:sp>
        <p:nvSpPr>
          <p:cNvPr id="115" name="Oval 114"/>
          <p:cNvSpPr/>
          <p:nvPr/>
        </p:nvSpPr>
        <p:spPr>
          <a:xfrm>
            <a:off x="7525676" y="5146756"/>
            <a:ext cx="1191492"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CHOICE</a:t>
            </a:r>
            <a:endParaRPr lang="en-US" sz="1200" dirty="0"/>
          </a:p>
        </p:txBody>
      </p:sp>
      <p:cxnSp>
        <p:nvCxnSpPr>
          <p:cNvPr id="116" name="Straight Connector 115"/>
          <p:cNvCxnSpPr>
            <a:stCxn id="114" idx="3"/>
            <a:endCxn id="59" idx="3"/>
          </p:cNvCxnSpPr>
          <p:nvPr/>
        </p:nvCxnSpPr>
        <p:spPr>
          <a:xfrm flipH="1">
            <a:off x="6979396" y="4975777"/>
            <a:ext cx="631640" cy="255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2"/>
          </p:cNvCxnSpPr>
          <p:nvPr/>
        </p:nvCxnSpPr>
        <p:spPr>
          <a:xfrm flipH="1" flipV="1">
            <a:off x="6969207" y="5395145"/>
            <a:ext cx="556469" cy="90698"/>
          </a:xfrm>
          <a:prstGeom prst="line">
            <a:avLst/>
          </a:prstGeom>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3393906" y="2298221"/>
            <a:ext cx="763830" cy="505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TITLE</a:t>
            </a:r>
            <a:endParaRPr lang="en-US" sz="1100" dirty="0"/>
          </a:p>
        </p:txBody>
      </p:sp>
      <p:sp>
        <p:nvSpPr>
          <p:cNvPr id="138" name="Oval 137"/>
          <p:cNvSpPr/>
          <p:nvPr/>
        </p:nvSpPr>
        <p:spPr>
          <a:xfrm>
            <a:off x="3967973" y="1240508"/>
            <a:ext cx="763830" cy="505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EID</a:t>
            </a:r>
            <a:endParaRPr lang="en-US" sz="1600" dirty="0"/>
          </a:p>
        </p:txBody>
      </p:sp>
      <p:sp>
        <p:nvSpPr>
          <p:cNvPr id="139" name="Oval 138"/>
          <p:cNvSpPr/>
          <p:nvPr/>
        </p:nvSpPr>
        <p:spPr>
          <a:xfrm>
            <a:off x="6952929" y="2295288"/>
            <a:ext cx="763830" cy="505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TOTLE</a:t>
            </a:r>
            <a:endParaRPr lang="en-US" sz="900" dirty="0"/>
          </a:p>
        </p:txBody>
      </p:sp>
      <p:sp>
        <p:nvSpPr>
          <p:cNvPr id="140" name="Oval 139"/>
          <p:cNvSpPr/>
          <p:nvPr/>
        </p:nvSpPr>
        <p:spPr>
          <a:xfrm>
            <a:off x="6632185" y="3602542"/>
            <a:ext cx="763830" cy="505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TIME</a:t>
            </a:r>
            <a:endParaRPr lang="en-US" sz="1200" dirty="0"/>
          </a:p>
        </p:txBody>
      </p:sp>
      <p:cxnSp>
        <p:nvCxnSpPr>
          <p:cNvPr id="141" name="Straight Connector 140"/>
          <p:cNvCxnSpPr>
            <a:endCxn id="137" idx="6"/>
          </p:cNvCxnSpPr>
          <p:nvPr/>
        </p:nvCxnSpPr>
        <p:spPr>
          <a:xfrm flipH="1" flipV="1">
            <a:off x="4157736" y="2550749"/>
            <a:ext cx="1113455" cy="334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40" idx="0"/>
          </p:cNvCxnSpPr>
          <p:nvPr/>
        </p:nvCxnSpPr>
        <p:spPr>
          <a:xfrm flipH="1" flipV="1">
            <a:off x="6819801" y="3356804"/>
            <a:ext cx="194299" cy="245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6888185" y="2600966"/>
            <a:ext cx="269718" cy="166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138" idx="5"/>
          </p:cNvCxnSpPr>
          <p:nvPr/>
        </p:nvCxnSpPr>
        <p:spPr>
          <a:xfrm flipH="1" flipV="1">
            <a:off x="4619943" y="1671599"/>
            <a:ext cx="1248027" cy="108797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400893" y="3891567"/>
            <a:ext cx="763830" cy="505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DATE</a:t>
            </a:r>
            <a:endParaRPr lang="en-US" sz="1100" dirty="0"/>
          </a:p>
        </p:txBody>
      </p:sp>
      <p:sp>
        <p:nvSpPr>
          <p:cNvPr id="154" name="Oval 153"/>
          <p:cNvSpPr/>
          <p:nvPr/>
        </p:nvSpPr>
        <p:spPr>
          <a:xfrm>
            <a:off x="4967262" y="4260359"/>
            <a:ext cx="763830" cy="505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WRONG</a:t>
            </a:r>
            <a:endParaRPr lang="en-US" sz="700" dirty="0"/>
          </a:p>
        </p:txBody>
      </p:sp>
      <p:cxnSp>
        <p:nvCxnSpPr>
          <p:cNvPr id="156" name="Straight Connector 155"/>
          <p:cNvCxnSpPr>
            <a:stCxn id="153" idx="7"/>
          </p:cNvCxnSpPr>
          <p:nvPr/>
        </p:nvCxnSpPr>
        <p:spPr>
          <a:xfrm flipV="1">
            <a:off x="5052863" y="3383474"/>
            <a:ext cx="548537" cy="582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54" idx="0"/>
          </p:cNvCxnSpPr>
          <p:nvPr/>
        </p:nvCxnSpPr>
        <p:spPr>
          <a:xfrm flipV="1">
            <a:off x="5349177" y="3356804"/>
            <a:ext cx="491302" cy="903555"/>
          </a:xfrm>
          <a:prstGeom prst="line">
            <a:avLst/>
          </a:prstGeom>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3386941" y="1708732"/>
            <a:ext cx="763830" cy="505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INTRO</a:t>
            </a:r>
            <a:endParaRPr lang="en-US" sz="900" dirty="0"/>
          </a:p>
        </p:txBody>
      </p:sp>
      <p:cxnSp>
        <p:nvCxnSpPr>
          <p:cNvPr id="169" name="Straight Connector 168"/>
          <p:cNvCxnSpPr/>
          <p:nvPr/>
        </p:nvCxnSpPr>
        <p:spPr>
          <a:xfrm flipH="1" flipV="1">
            <a:off x="4088294" y="1999336"/>
            <a:ext cx="1377120" cy="749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9" idx="2"/>
          </p:cNvCxnSpPr>
          <p:nvPr/>
        </p:nvCxnSpPr>
        <p:spPr>
          <a:xfrm>
            <a:off x="2604657" y="3479667"/>
            <a:ext cx="0" cy="3378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0" idx="2"/>
          </p:cNvCxnSpPr>
          <p:nvPr/>
        </p:nvCxnSpPr>
        <p:spPr>
          <a:xfrm>
            <a:off x="9568874" y="3387946"/>
            <a:ext cx="27708" cy="1486942"/>
          </a:xfrm>
          <a:prstGeom prst="line">
            <a:avLst/>
          </a:prstGeom>
        </p:spPr>
        <p:style>
          <a:lnRef idx="1">
            <a:schemeClr val="accent1"/>
          </a:lnRef>
          <a:fillRef idx="0">
            <a:schemeClr val="accent1"/>
          </a:fillRef>
          <a:effectRef idx="0">
            <a:schemeClr val="accent1"/>
          </a:effectRef>
          <a:fontRef idx="minor">
            <a:schemeClr val="tx1"/>
          </a:fontRef>
        </p:style>
      </p:cxnSp>
      <p:sp>
        <p:nvSpPr>
          <p:cNvPr id="76" name="Diamond 75"/>
          <p:cNvSpPr/>
          <p:nvPr/>
        </p:nvSpPr>
        <p:spPr>
          <a:xfrm>
            <a:off x="9032809" y="4434661"/>
            <a:ext cx="1127546" cy="116477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SHOW</a:t>
            </a:r>
            <a:endParaRPr lang="en-US" sz="700" b="1" dirty="0"/>
          </a:p>
        </p:txBody>
      </p:sp>
      <p:cxnSp>
        <p:nvCxnSpPr>
          <p:cNvPr id="23" name="Straight Connector 22"/>
          <p:cNvCxnSpPr>
            <a:stCxn id="76" idx="2"/>
          </p:cNvCxnSpPr>
          <p:nvPr/>
        </p:nvCxnSpPr>
        <p:spPr>
          <a:xfrm>
            <a:off x="9596582" y="5599439"/>
            <a:ext cx="26290" cy="1258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98315" y="3479667"/>
            <a:ext cx="0" cy="3378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915728" y="1905549"/>
            <a:ext cx="3724208" cy="26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0632034" y="1905549"/>
            <a:ext cx="15162" cy="4952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52825" y="3479667"/>
            <a:ext cx="19251" cy="3450522"/>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94755" y="577500"/>
            <a:ext cx="1650195" cy="369332"/>
          </a:xfrm>
          <a:prstGeom prst="rect">
            <a:avLst/>
          </a:prstGeom>
          <a:noFill/>
        </p:spPr>
        <p:txBody>
          <a:bodyPr wrap="none" rtlCol="0">
            <a:spAutoFit/>
          </a:bodyPr>
          <a:lstStyle/>
          <a:p>
            <a:r>
              <a:rPr lang="en-US" u="sng" dirty="0" smtClean="0">
                <a:solidFill>
                  <a:schemeClr val="accent2">
                    <a:lumMod val="75000"/>
                  </a:schemeClr>
                </a:solidFill>
              </a:rPr>
              <a:t>E-R DIAGRAM:</a:t>
            </a:r>
            <a:endParaRPr lang="en-US" u="sng" dirty="0">
              <a:solidFill>
                <a:schemeClr val="accent2">
                  <a:lumMod val="75000"/>
                </a:schemeClr>
              </a:solidFill>
            </a:endParaRPr>
          </a:p>
        </p:txBody>
      </p:sp>
    </p:spTree>
    <p:extLst>
      <p:ext uri="{BB962C8B-B14F-4D97-AF65-F5344CB8AC3E}">
        <p14:creationId xmlns:p14="http://schemas.microsoft.com/office/powerpoint/2010/main" val="1411388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4988" y="693606"/>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OPTIONS</a:t>
            </a:r>
            <a:endParaRPr lang="en-US" dirty="0"/>
          </a:p>
        </p:txBody>
      </p:sp>
      <p:cxnSp>
        <p:nvCxnSpPr>
          <p:cNvPr id="3" name="Straight Connector 2"/>
          <p:cNvCxnSpPr/>
          <p:nvPr/>
        </p:nvCxnSpPr>
        <p:spPr>
          <a:xfrm>
            <a:off x="5869710" y="1307823"/>
            <a:ext cx="0" cy="320649"/>
          </a:xfrm>
          <a:prstGeom prst="line">
            <a:avLst/>
          </a:prstGeom>
        </p:spPr>
        <p:style>
          <a:lnRef idx="1">
            <a:schemeClr val="accent1"/>
          </a:lnRef>
          <a:fillRef idx="0">
            <a:schemeClr val="accent1"/>
          </a:fillRef>
          <a:effectRef idx="0">
            <a:schemeClr val="accent1"/>
          </a:effectRef>
          <a:fontRef idx="minor">
            <a:schemeClr val="tx1"/>
          </a:fontRef>
        </p:style>
      </p:cxnSp>
      <p:sp>
        <p:nvSpPr>
          <p:cNvPr id="4" name="Diamond 3"/>
          <p:cNvSpPr/>
          <p:nvPr/>
        </p:nvSpPr>
        <p:spPr>
          <a:xfrm>
            <a:off x="5299364" y="1628472"/>
            <a:ext cx="1140691" cy="105007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00" b="1" dirty="0" smtClean="0"/>
              <a:t>SELECT</a:t>
            </a:r>
            <a:endParaRPr lang="en-US" sz="700" b="1" dirty="0"/>
          </a:p>
        </p:txBody>
      </p:sp>
      <p:sp>
        <p:nvSpPr>
          <p:cNvPr id="5" name="Rectangle 4"/>
          <p:cNvSpPr/>
          <p:nvPr/>
        </p:nvSpPr>
        <p:spPr>
          <a:xfrm>
            <a:off x="5054600" y="2999194"/>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ANSWERS</a:t>
            </a:r>
            <a:endParaRPr lang="en-US" dirty="0"/>
          </a:p>
        </p:txBody>
      </p:sp>
      <p:cxnSp>
        <p:nvCxnSpPr>
          <p:cNvPr id="6" name="Straight Connector 5"/>
          <p:cNvCxnSpPr/>
          <p:nvPr/>
        </p:nvCxnSpPr>
        <p:spPr>
          <a:xfrm>
            <a:off x="5869709" y="2678545"/>
            <a:ext cx="0" cy="320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60474" y="3613411"/>
            <a:ext cx="0" cy="320649"/>
          </a:xfrm>
          <a:prstGeom prst="line">
            <a:avLst/>
          </a:prstGeom>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5299364" y="3934060"/>
            <a:ext cx="1140691" cy="105007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00" b="1" dirty="0" smtClean="0"/>
              <a:t>SELECT</a:t>
            </a:r>
            <a:endParaRPr lang="en-US" sz="700" b="1" dirty="0"/>
          </a:p>
        </p:txBody>
      </p:sp>
      <p:sp>
        <p:nvSpPr>
          <p:cNvPr id="9" name="Rectangle 8"/>
          <p:cNvSpPr/>
          <p:nvPr/>
        </p:nvSpPr>
        <p:spPr>
          <a:xfrm>
            <a:off x="5084988" y="5301909"/>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HISTORY</a:t>
            </a:r>
            <a:endParaRPr lang="en-US" dirty="0"/>
          </a:p>
        </p:txBody>
      </p:sp>
      <p:cxnSp>
        <p:nvCxnSpPr>
          <p:cNvPr id="10" name="Straight Connector 9"/>
          <p:cNvCxnSpPr/>
          <p:nvPr/>
        </p:nvCxnSpPr>
        <p:spPr>
          <a:xfrm>
            <a:off x="5869709" y="4984133"/>
            <a:ext cx="0" cy="320649"/>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195587" y="644884"/>
            <a:ext cx="1889401" cy="662939"/>
            <a:chOff x="3195587" y="644884"/>
            <a:chExt cx="1889401" cy="662939"/>
          </a:xfrm>
        </p:grpSpPr>
        <p:sp>
          <p:nvSpPr>
            <p:cNvPr id="12" name="Oval 11"/>
            <p:cNvSpPr/>
            <p:nvPr/>
          </p:nvSpPr>
          <p:spPr>
            <a:xfrm>
              <a:off x="3195587" y="644884"/>
              <a:ext cx="986591" cy="66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QID</a:t>
              </a:r>
              <a:endParaRPr lang="en-US" sz="1100" dirty="0"/>
            </a:p>
          </p:txBody>
        </p:sp>
        <p:cxnSp>
          <p:nvCxnSpPr>
            <p:cNvPr id="13" name="Straight Connector 12"/>
            <p:cNvCxnSpPr>
              <a:endCxn id="2" idx="1"/>
            </p:cNvCxnSpPr>
            <p:nvPr/>
          </p:nvCxnSpPr>
          <p:spPr>
            <a:xfrm>
              <a:off x="4167739" y="943276"/>
              <a:ext cx="917249" cy="574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104572" y="1299107"/>
            <a:ext cx="1950028" cy="831979"/>
            <a:chOff x="1116715" y="1016998"/>
            <a:chExt cx="1950028" cy="831979"/>
          </a:xfrm>
        </p:grpSpPr>
        <p:sp>
          <p:nvSpPr>
            <p:cNvPr id="18" name="Oval 17"/>
            <p:cNvSpPr/>
            <p:nvPr/>
          </p:nvSpPr>
          <p:spPr>
            <a:xfrm>
              <a:off x="1116715" y="1186038"/>
              <a:ext cx="1191492" cy="66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OPTION</a:t>
              </a:r>
              <a:endParaRPr lang="en-US" sz="1100" dirty="0"/>
            </a:p>
          </p:txBody>
        </p:sp>
        <p:cxnSp>
          <p:nvCxnSpPr>
            <p:cNvPr id="19" name="Straight Connector 18"/>
            <p:cNvCxnSpPr>
              <a:stCxn id="18" idx="4"/>
            </p:cNvCxnSpPr>
            <p:nvPr/>
          </p:nvCxnSpPr>
          <p:spPr>
            <a:xfrm flipV="1">
              <a:off x="1712461" y="1016998"/>
              <a:ext cx="1354282" cy="83197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715206" y="1000715"/>
            <a:ext cx="1630341" cy="762202"/>
            <a:chOff x="576757" y="1168061"/>
            <a:chExt cx="1548974" cy="709173"/>
          </a:xfrm>
        </p:grpSpPr>
        <p:sp>
          <p:nvSpPr>
            <p:cNvPr id="22" name="Oval 21"/>
            <p:cNvSpPr/>
            <p:nvPr/>
          </p:nvSpPr>
          <p:spPr>
            <a:xfrm>
              <a:off x="934239" y="1214295"/>
              <a:ext cx="1191492" cy="66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OPTIONID</a:t>
              </a:r>
              <a:endParaRPr lang="en-US" sz="1100" dirty="0"/>
            </a:p>
          </p:txBody>
        </p:sp>
        <p:cxnSp>
          <p:nvCxnSpPr>
            <p:cNvPr id="23" name="Straight Connector 22"/>
            <p:cNvCxnSpPr>
              <a:stCxn id="22" idx="4"/>
              <a:endCxn id="2" idx="3"/>
            </p:cNvCxnSpPr>
            <p:nvPr/>
          </p:nvCxnSpPr>
          <p:spPr>
            <a:xfrm flipH="1" flipV="1">
              <a:off x="576757" y="1168061"/>
              <a:ext cx="953228" cy="7091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3183606" y="2731755"/>
            <a:ext cx="1889401" cy="662939"/>
            <a:chOff x="3195587" y="644884"/>
            <a:chExt cx="1889401" cy="662939"/>
          </a:xfrm>
        </p:grpSpPr>
        <p:sp>
          <p:nvSpPr>
            <p:cNvPr id="28" name="Oval 27"/>
            <p:cNvSpPr/>
            <p:nvPr/>
          </p:nvSpPr>
          <p:spPr>
            <a:xfrm>
              <a:off x="3195587" y="644884"/>
              <a:ext cx="986591" cy="66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QID</a:t>
              </a:r>
              <a:endParaRPr lang="en-US" sz="1100" dirty="0"/>
            </a:p>
          </p:txBody>
        </p:sp>
        <p:cxnSp>
          <p:nvCxnSpPr>
            <p:cNvPr id="29" name="Straight Connector 28"/>
            <p:cNvCxnSpPr/>
            <p:nvPr/>
          </p:nvCxnSpPr>
          <p:spPr>
            <a:xfrm>
              <a:off x="4167739" y="943276"/>
              <a:ext cx="917249" cy="574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3122979" y="3357746"/>
            <a:ext cx="1950028" cy="831979"/>
            <a:chOff x="1116715" y="1016998"/>
            <a:chExt cx="1950028" cy="831979"/>
          </a:xfrm>
        </p:grpSpPr>
        <p:sp>
          <p:nvSpPr>
            <p:cNvPr id="31" name="Oval 30"/>
            <p:cNvSpPr/>
            <p:nvPr/>
          </p:nvSpPr>
          <p:spPr>
            <a:xfrm>
              <a:off x="1116715" y="1186038"/>
              <a:ext cx="1191492" cy="66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ANSID</a:t>
              </a:r>
              <a:endParaRPr lang="en-US" sz="1100" dirty="0"/>
            </a:p>
          </p:txBody>
        </p:sp>
        <p:cxnSp>
          <p:nvCxnSpPr>
            <p:cNvPr id="32" name="Straight Connector 31"/>
            <p:cNvCxnSpPr>
              <a:stCxn id="31" idx="4"/>
            </p:cNvCxnSpPr>
            <p:nvPr/>
          </p:nvCxnSpPr>
          <p:spPr>
            <a:xfrm flipV="1">
              <a:off x="1712461" y="1016998"/>
              <a:ext cx="1354282" cy="8319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Diamond 32"/>
          <p:cNvSpPr/>
          <p:nvPr/>
        </p:nvSpPr>
        <p:spPr>
          <a:xfrm>
            <a:off x="2666198" y="4984133"/>
            <a:ext cx="1357162" cy="128191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RETRIVE</a:t>
            </a:r>
            <a:endParaRPr lang="en-US" sz="1000" dirty="0"/>
          </a:p>
        </p:txBody>
      </p:sp>
      <p:cxnSp>
        <p:nvCxnSpPr>
          <p:cNvPr id="35" name="Straight Connector 34"/>
          <p:cNvCxnSpPr>
            <a:stCxn id="33" idx="3"/>
            <a:endCxn id="9" idx="1"/>
          </p:cNvCxnSpPr>
          <p:nvPr/>
        </p:nvCxnSpPr>
        <p:spPr>
          <a:xfrm flipV="1">
            <a:off x="4023360" y="5609018"/>
            <a:ext cx="1061628" cy="16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2564564" y="5609017"/>
            <a:ext cx="101634" cy="16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552634" y="540120"/>
            <a:ext cx="25454" cy="5068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8721807" y="514084"/>
            <a:ext cx="8308" cy="6088847"/>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583286" y="2507082"/>
            <a:ext cx="1630218" cy="614217"/>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a:t>
            </a:r>
            <a:endParaRPr lang="en-US" dirty="0"/>
          </a:p>
        </p:txBody>
      </p:sp>
      <p:cxnSp>
        <p:nvCxnSpPr>
          <p:cNvPr id="48" name="Straight Connector 47"/>
          <p:cNvCxnSpPr/>
          <p:nvPr/>
        </p:nvCxnSpPr>
        <p:spPr>
          <a:xfrm flipH="1" flipV="1">
            <a:off x="2263671" y="6583394"/>
            <a:ext cx="6458136" cy="9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300809" y="472256"/>
            <a:ext cx="28876" cy="610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231655" y="514084"/>
            <a:ext cx="9625" cy="536322"/>
          </a:xfrm>
          <a:prstGeom prst="line">
            <a:avLst/>
          </a:prstGeom>
        </p:spPr>
        <p:style>
          <a:lnRef idx="1">
            <a:schemeClr val="accent1"/>
          </a:lnRef>
          <a:fillRef idx="0">
            <a:schemeClr val="accent1"/>
          </a:fillRef>
          <a:effectRef idx="0">
            <a:schemeClr val="accent1"/>
          </a:effectRef>
          <a:fontRef idx="minor">
            <a:schemeClr val="tx1"/>
          </a:fontRef>
        </p:style>
      </p:cxnSp>
      <p:sp>
        <p:nvSpPr>
          <p:cNvPr id="57" name="Diamond 56"/>
          <p:cNvSpPr/>
          <p:nvPr/>
        </p:nvSpPr>
        <p:spPr>
          <a:xfrm>
            <a:off x="9670934" y="943110"/>
            <a:ext cx="1140691" cy="105007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00" b="1" dirty="0" smtClean="0"/>
              <a:t>GIVE</a:t>
            </a:r>
            <a:endParaRPr lang="en-US" sz="700" b="1" dirty="0"/>
          </a:p>
        </p:txBody>
      </p:sp>
      <p:cxnSp>
        <p:nvCxnSpPr>
          <p:cNvPr id="58" name="Straight Connector 57"/>
          <p:cNvCxnSpPr/>
          <p:nvPr/>
        </p:nvCxnSpPr>
        <p:spPr>
          <a:xfrm>
            <a:off x="10241279" y="1960821"/>
            <a:ext cx="9625" cy="536322"/>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399439" y="2999194"/>
            <a:ext cx="2815166" cy="2928069"/>
            <a:chOff x="8236652" y="257393"/>
            <a:chExt cx="4047533" cy="3162689"/>
          </a:xfrm>
        </p:grpSpPr>
        <p:sp>
          <p:nvSpPr>
            <p:cNvPr id="60" name="Oval 59"/>
            <p:cNvSpPr/>
            <p:nvPr/>
          </p:nvSpPr>
          <p:spPr>
            <a:xfrm>
              <a:off x="11092693" y="920825"/>
              <a:ext cx="1191492" cy="66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FEEDBACK</a:t>
              </a:r>
              <a:endParaRPr lang="en-US" sz="1200" dirty="0"/>
            </a:p>
          </p:txBody>
        </p:sp>
        <p:cxnSp>
          <p:nvCxnSpPr>
            <p:cNvPr id="61" name="Straight Connector 60"/>
            <p:cNvCxnSpPr>
              <a:stCxn id="60" idx="0"/>
            </p:cNvCxnSpPr>
            <p:nvPr/>
          </p:nvCxnSpPr>
          <p:spPr>
            <a:xfrm flipH="1" flipV="1">
              <a:off x="10737007" y="257393"/>
              <a:ext cx="951432" cy="6634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0940121" y="1819532"/>
              <a:ext cx="1191492" cy="678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DATE</a:t>
              </a:r>
              <a:endParaRPr lang="en-US" sz="1200" dirty="0"/>
            </a:p>
          </p:txBody>
        </p:sp>
        <p:sp>
          <p:nvSpPr>
            <p:cNvPr id="63" name="Oval 62"/>
            <p:cNvSpPr/>
            <p:nvPr/>
          </p:nvSpPr>
          <p:spPr>
            <a:xfrm>
              <a:off x="8236652" y="2741907"/>
              <a:ext cx="1191492" cy="678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SUBJECT</a:t>
              </a:r>
              <a:endParaRPr lang="en-US" sz="800" dirty="0"/>
            </a:p>
          </p:txBody>
        </p:sp>
        <p:cxnSp>
          <p:nvCxnSpPr>
            <p:cNvPr id="64" name="Straight Connector 63"/>
            <p:cNvCxnSpPr/>
            <p:nvPr/>
          </p:nvCxnSpPr>
          <p:spPr>
            <a:xfrm flipH="1" flipV="1">
              <a:off x="10534934" y="290826"/>
              <a:ext cx="665230" cy="154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247235" y="373683"/>
              <a:ext cx="972022" cy="27186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flipH="1">
            <a:off x="8937859" y="3087586"/>
            <a:ext cx="1775321" cy="2093693"/>
            <a:chOff x="9888269" y="115503"/>
            <a:chExt cx="2181370" cy="2650175"/>
          </a:xfrm>
        </p:grpSpPr>
        <p:sp>
          <p:nvSpPr>
            <p:cNvPr id="74" name="Oval 73"/>
            <p:cNvSpPr/>
            <p:nvPr/>
          </p:nvSpPr>
          <p:spPr>
            <a:xfrm>
              <a:off x="10484231" y="400017"/>
              <a:ext cx="1191492" cy="662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EID</a:t>
              </a:r>
              <a:endParaRPr lang="en-US" sz="1400" dirty="0"/>
            </a:p>
          </p:txBody>
        </p:sp>
        <p:cxnSp>
          <p:nvCxnSpPr>
            <p:cNvPr id="75" name="Straight Connector 74"/>
            <p:cNvCxnSpPr>
              <a:stCxn id="74" idx="3"/>
              <a:endCxn id="45" idx="2"/>
            </p:cNvCxnSpPr>
            <p:nvPr/>
          </p:nvCxnSpPr>
          <p:spPr>
            <a:xfrm flipH="1" flipV="1">
              <a:off x="10275048" y="158177"/>
              <a:ext cx="383673" cy="807694"/>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0738350" y="1221239"/>
              <a:ext cx="1191492" cy="67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NAME</a:t>
              </a:r>
              <a:endParaRPr lang="en-US" sz="1400" dirty="0"/>
            </a:p>
          </p:txBody>
        </p:sp>
        <p:sp>
          <p:nvSpPr>
            <p:cNvPr id="77" name="Oval 76"/>
            <p:cNvSpPr/>
            <p:nvPr/>
          </p:nvSpPr>
          <p:spPr>
            <a:xfrm>
              <a:off x="10878147" y="2087503"/>
              <a:ext cx="1191492" cy="678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EMAIL</a:t>
              </a:r>
              <a:endParaRPr lang="en-US" sz="1400" dirty="0"/>
            </a:p>
          </p:txBody>
        </p:sp>
        <p:cxnSp>
          <p:nvCxnSpPr>
            <p:cNvPr id="78" name="Straight Connector 77"/>
            <p:cNvCxnSpPr>
              <a:stCxn id="76" idx="3"/>
            </p:cNvCxnSpPr>
            <p:nvPr/>
          </p:nvCxnSpPr>
          <p:spPr>
            <a:xfrm flipH="1" flipV="1">
              <a:off x="10130613" y="115503"/>
              <a:ext cx="782228" cy="1684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9888269" y="158177"/>
              <a:ext cx="1084661" cy="2357956"/>
            </a:xfrm>
            <a:prstGeom prst="line">
              <a:avLst/>
            </a:prstGeom>
          </p:spPr>
          <p:style>
            <a:lnRef idx="1">
              <a:schemeClr val="accent1"/>
            </a:lnRef>
            <a:fillRef idx="0">
              <a:schemeClr val="accent1"/>
            </a:fillRef>
            <a:effectRef idx="0">
              <a:schemeClr val="accent1"/>
            </a:effectRef>
            <a:fontRef idx="minor">
              <a:schemeClr val="tx1"/>
            </a:fontRef>
          </p:style>
        </p:cxnSp>
      </p:grpSp>
      <p:sp>
        <p:nvSpPr>
          <p:cNvPr id="94" name="Oval 93"/>
          <p:cNvSpPr/>
          <p:nvPr/>
        </p:nvSpPr>
        <p:spPr>
          <a:xfrm flipH="1">
            <a:off x="11138502" y="1726397"/>
            <a:ext cx="969703" cy="52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TIME</a:t>
            </a:r>
            <a:endParaRPr lang="en-US" sz="1400" dirty="0"/>
          </a:p>
        </p:txBody>
      </p:sp>
      <p:cxnSp>
        <p:nvCxnSpPr>
          <p:cNvPr id="96" name="Straight Connector 95"/>
          <p:cNvCxnSpPr>
            <a:stCxn id="45" idx="3"/>
            <a:endCxn id="94" idx="0"/>
          </p:cNvCxnSpPr>
          <p:nvPr/>
        </p:nvCxnSpPr>
        <p:spPr>
          <a:xfrm flipV="1">
            <a:off x="11213504" y="1726397"/>
            <a:ext cx="409849" cy="1087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0907944" y="3121299"/>
            <a:ext cx="24798" cy="3587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2156393" y="6727202"/>
            <a:ext cx="8785393" cy="857"/>
          </a:xfrm>
          <a:prstGeom prst="line">
            <a:avLst/>
          </a:prstGeom>
        </p:spPr>
        <p:style>
          <a:lnRef idx="1">
            <a:schemeClr val="accent1"/>
          </a:lnRef>
          <a:fillRef idx="0">
            <a:schemeClr val="accent1"/>
          </a:fillRef>
          <a:effectRef idx="0">
            <a:schemeClr val="accent1"/>
          </a:effectRef>
          <a:fontRef idx="minor">
            <a:schemeClr val="tx1"/>
          </a:fontRef>
        </p:style>
      </p:cxnSp>
      <p:sp>
        <p:nvSpPr>
          <p:cNvPr id="107" name="Diamond 106"/>
          <p:cNvSpPr/>
          <p:nvPr/>
        </p:nvSpPr>
        <p:spPr>
          <a:xfrm>
            <a:off x="10349997" y="5440193"/>
            <a:ext cx="1140691" cy="105007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00" b="1" dirty="0" smtClean="0"/>
              <a:t>GIVE</a:t>
            </a:r>
            <a:endParaRPr lang="en-US" sz="700" b="1" dirty="0"/>
          </a:p>
        </p:txBody>
      </p:sp>
      <p:cxnSp>
        <p:nvCxnSpPr>
          <p:cNvPr id="108" name="Straight Connector 107"/>
          <p:cNvCxnSpPr/>
          <p:nvPr/>
        </p:nvCxnSpPr>
        <p:spPr>
          <a:xfrm flipH="1" flipV="1">
            <a:off x="2135559" y="526607"/>
            <a:ext cx="20834" cy="62158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575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2093294" y="565262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chemeClr val="accent2">
                  <a:lumMod val="75000"/>
                </a:schemeClr>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409605391"/>
              </p:ext>
            </p:extLst>
          </p:nvPr>
        </p:nvGraphicFramePr>
        <p:xfrm>
          <a:off x="3066111" y="1662504"/>
          <a:ext cx="6453274" cy="2169820"/>
        </p:xfrm>
        <a:graphic>
          <a:graphicData uri="http://schemas.openxmlformats.org/drawingml/2006/table">
            <a:tbl>
              <a:tblPr>
                <a:tableStyleId>{8A107856-5554-42FB-B03E-39F5DBC370BA}</a:tableStyleId>
              </a:tblPr>
              <a:tblGrid>
                <a:gridCol w="1257112">
                  <a:extLst>
                    <a:ext uri="{9D8B030D-6E8A-4147-A177-3AD203B41FA5}">
                      <a16:colId xmlns:a16="http://schemas.microsoft.com/office/drawing/2014/main" val="146260497"/>
                    </a:ext>
                  </a:extLst>
                </a:gridCol>
                <a:gridCol w="1585974">
                  <a:extLst>
                    <a:ext uri="{9D8B030D-6E8A-4147-A177-3AD203B41FA5}">
                      <a16:colId xmlns:a16="http://schemas.microsoft.com/office/drawing/2014/main" val="2152938427"/>
                    </a:ext>
                  </a:extLst>
                </a:gridCol>
                <a:gridCol w="601577">
                  <a:extLst>
                    <a:ext uri="{9D8B030D-6E8A-4147-A177-3AD203B41FA5}">
                      <a16:colId xmlns:a16="http://schemas.microsoft.com/office/drawing/2014/main" val="283681124"/>
                    </a:ext>
                  </a:extLst>
                </a:gridCol>
                <a:gridCol w="1946920">
                  <a:extLst>
                    <a:ext uri="{9D8B030D-6E8A-4147-A177-3AD203B41FA5}">
                      <a16:colId xmlns:a16="http://schemas.microsoft.com/office/drawing/2014/main" val="1168255625"/>
                    </a:ext>
                  </a:extLst>
                </a:gridCol>
                <a:gridCol w="1061691">
                  <a:extLst>
                    <a:ext uri="{9D8B030D-6E8A-4147-A177-3AD203B41FA5}">
                      <a16:colId xmlns:a16="http://schemas.microsoft.com/office/drawing/2014/main" val="1381702246"/>
                    </a:ext>
                  </a:extLst>
                </a:gridCol>
              </a:tblGrid>
              <a:tr h="881116">
                <a:tc>
                  <a:txBody>
                    <a:bodyPr/>
                    <a:lstStyle/>
                    <a:p>
                      <a:pPr>
                        <a:lnSpc>
                          <a:spcPct val="107000"/>
                        </a:lnSpc>
                        <a:spcAft>
                          <a:spcPts val="0"/>
                        </a:spcAft>
                        <a:tabLst>
                          <a:tab pos="4892675" algn="l"/>
                        </a:tabLst>
                      </a:pPr>
                      <a:r>
                        <a:rPr lang="en-IN" sz="1800" dirty="0">
                          <a:effectLst/>
                        </a:rPr>
                        <a:t>Column</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Type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Null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Default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Key</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290346505"/>
                  </a:ext>
                </a:extLst>
              </a:tr>
              <a:tr h="429568">
                <a:tc>
                  <a:txBody>
                    <a:bodyPr/>
                    <a:lstStyle/>
                    <a:p>
                      <a:pPr>
                        <a:lnSpc>
                          <a:spcPct val="107000"/>
                        </a:lnSpc>
                        <a:spcAft>
                          <a:spcPts val="0"/>
                        </a:spcAft>
                        <a:tabLst>
                          <a:tab pos="4892675" algn="l"/>
                        </a:tabLst>
                      </a:pPr>
                      <a:r>
                        <a:rPr lang="en-IN" sz="1800">
                          <a:effectLst/>
                        </a:rPr>
                        <a:t>admin_id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int(11)</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primary</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333490739"/>
                  </a:ext>
                </a:extLst>
              </a:tr>
              <a:tr h="429568">
                <a:tc>
                  <a:txBody>
                    <a:bodyPr/>
                    <a:lstStyle/>
                    <a:p>
                      <a:pPr>
                        <a:lnSpc>
                          <a:spcPct val="107000"/>
                        </a:lnSpc>
                        <a:spcAft>
                          <a:spcPts val="0"/>
                        </a:spcAft>
                        <a:tabLst>
                          <a:tab pos="4892675" algn="l"/>
                        </a:tabLst>
                      </a:pPr>
                      <a:r>
                        <a:rPr lang="en-IN" sz="1800">
                          <a:effectLst/>
                        </a:rPr>
                        <a:t>email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varchar(50)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826517477"/>
                  </a:ext>
                </a:extLst>
              </a:tr>
              <a:tr h="429568">
                <a:tc>
                  <a:txBody>
                    <a:bodyPr/>
                    <a:lstStyle/>
                    <a:p>
                      <a:pPr>
                        <a:lnSpc>
                          <a:spcPct val="107000"/>
                        </a:lnSpc>
                        <a:spcAft>
                          <a:spcPts val="0"/>
                        </a:spcAft>
                        <a:tabLst>
                          <a:tab pos="4892675" algn="l"/>
                        </a:tabLst>
                      </a:pPr>
                      <a:r>
                        <a:rPr lang="en-IN" sz="1800">
                          <a:effectLst/>
                        </a:rPr>
                        <a:t>password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varchar(500)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a:effectLst/>
                        </a:rPr>
                        <a:t> </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39796712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114435801"/>
              </p:ext>
            </p:extLst>
          </p:nvPr>
        </p:nvGraphicFramePr>
        <p:xfrm>
          <a:off x="3066114" y="4594932"/>
          <a:ext cx="6453272" cy="2053542"/>
        </p:xfrm>
        <a:graphic>
          <a:graphicData uri="http://schemas.openxmlformats.org/drawingml/2006/table">
            <a:tbl>
              <a:tblPr>
                <a:tableStyleId>{8A107856-5554-42FB-B03E-39F5DBC370BA}</a:tableStyleId>
              </a:tblPr>
              <a:tblGrid>
                <a:gridCol w="1030263">
                  <a:extLst>
                    <a:ext uri="{9D8B030D-6E8A-4147-A177-3AD203B41FA5}">
                      <a16:colId xmlns:a16="http://schemas.microsoft.com/office/drawing/2014/main" val="1046217076"/>
                    </a:ext>
                  </a:extLst>
                </a:gridCol>
                <a:gridCol w="1031712">
                  <a:extLst>
                    <a:ext uri="{9D8B030D-6E8A-4147-A177-3AD203B41FA5}">
                      <a16:colId xmlns:a16="http://schemas.microsoft.com/office/drawing/2014/main" val="1431049167"/>
                    </a:ext>
                  </a:extLst>
                </a:gridCol>
                <a:gridCol w="795519">
                  <a:extLst>
                    <a:ext uri="{9D8B030D-6E8A-4147-A177-3AD203B41FA5}">
                      <a16:colId xmlns:a16="http://schemas.microsoft.com/office/drawing/2014/main" val="3885145791"/>
                    </a:ext>
                  </a:extLst>
                </a:gridCol>
                <a:gridCol w="2043138">
                  <a:extLst>
                    <a:ext uri="{9D8B030D-6E8A-4147-A177-3AD203B41FA5}">
                      <a16:colId xmlns:a16="http://schemas.microsoft.com/office/drawing/2014/main" val="1411491334"/>
                    </a:ext>
                  </a:extLst>
                </a:gridCol>
                <a:gridCol w="1552640">
                  <a:extLst>
                    <a:ext uri="{9D8B030D-6E8A-4147-A177-3AD203B41FA5}">
                      <a16:colId xmlns:a16="http://schemas.microsoft.com/office/drawing/2014/main" val="449007869"/>
                    </a:ext>
                  </a:extLst>
                </a:gridCol>
              </a:tblGrid>
              <a:tr h="684514">
                <a:tc>
                  <a:txBody>
                    <a:bodyPr/>
                    <a:lstStyle/>
                    <a:p>
                      <a:pPr>
                        <a:lnSpc>
                          <a:spcPct val="107000"/>
                        </a:lnSpc>
                        <a:spcAft>
                          <a:spcPts val="0"/>
                        </a:spcAft>
                        <a:tabLst>
                          <a:tab pos="4892675" algn="l"/>
                        </a:tabLst>
                      </a:pPr>
                      <a:r>
                        <a:rPr lang="en-IN" sz="1800" dirty="0">
                          <a:effectLst/>
                        </a:rPr>
                        <a:t>Column</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Type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Null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Default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Key</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4195868779"/>
                  </a:ext>
                </a:extLst>
              </a:tr>
              <a:tr h="684514">
                <a:tc>
                  <a:txBody>
                    <a:bodyPr/>
                    <a:lstStyle/>
                    <a:p>
                      <a:pPr>
                        <a:lnSpc>
                          <a:spcPct val="107000"/>
                        </a:lnSpc>
                        <a:spcAft>
                          <a:spcPts val="0"/>
                        </a:spcAft>
                        <a:tabLst>
                          <a:tab pos="4892675" algn="l"/>
                        </a:tabLst>
                      </a:pPr>
                      <a:r>
                        <a:rPr lang="en-IN" sz="1800">
                          <a:effectLst/>
                        </a:rPr>
                        <a:t>qid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text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4225214166"/>
                  </a:ext>
                </a:extLst>
              </a:tr>
              <a:tr h="684514">
                <a:tc>
                  <a:txBody>
                    <a:bodyPr/>
                    <a:lstStyle/>
                    <a:p>
                      <a:pPr>
                        <a:lnSpc>
                          <a:spcPct val="107000"/>
                        </a:lnSpc>
                        <a:spcAft>
                          <a:spcPts val="0"/>
                        </a:spcAft>
                        <a:tabLst>
                          <a:tab pos="4892675" algn="l"/>
                        </a:tabLst>
                      </a:pPr>
                      <a:r>
                        <a:rPr lang="en-IN" sz="1800">
                          <a:effectLst/>
                        </a:rPr>
                        <a:t>ansid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text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a:effectLst/>
                        </a:rPr>
                        <a:t>no</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a:effectLst/>
                        </a:rPr>
                        <a:t> </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725053511"/>
                  </a:ext>
                </a:extLst>
              </a:tr>
            </a:tbl>
          </a:graphicData>
        </a:graphic>
      </p:graphicFrame>
      <p:sp>
        <p:nvSpPr>
          <p:cNvPr id="17" name="Rectangle 2"/>
          <p:cNvSpPr>
            <a:spLocks noChangeArrowheads="1"/>
          </p:cNvSpPr>
          <p:nvPr/>
        </p:nvSpPr>
        <p:spPr bwMode="auto">
          <a:xfrm>
            <a:off x="2969128" y="899896"/>
            <a:ext cx="709889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92675" algn="l"/>
              </a:tabLst>
              <a:defRPr>
                <a:solidFill>
                  <a:schemeClr val="tx1"/>
                </a:solidFill>
                <a:latin typeface="Arial" panose="020B0604020202020204" pitchFamily="34" charset="0"/>
              </a:defRPr>
            </a:lvl1pPr>
            <a:lvl2pPr eaLnBrk="0" fontAlgn="base" hangingPunct="0">
              <a:spcBef>
                <a:spcPct val="0"/>
              </a:spcBef>
              <a:spcAft>
                <a:spcPct val="0"/>
              </a:spcAft>
              <a:tabLst>
                <a:tab pos="4892675" algn="l"/>
              </a:tabLst>
              <a:defRPr>
                <a:solidFill>
                  <a:schemeClr val="tx1"/>
                </a:solidFill>
                <a:latin typeface="Arial" panose="020B0604020202020204" pitchFamily="34" charset="0"/>
              </a:defRPr>
            </a:lvl2pPr>
            <a:lvl3pPr eaLnBrk="0" fontAlgn="base" hangingPunct="0">
              <a:spcBef>
                <a:spcPct val="0"/>
              </a:spcBef>
              <a:spcAft>
                <a:spcPct val="0"/>
              </a:spcAft>
              <a:tabLst>
                <a:tab pos="4892675" algn="l"/>
              </a:tabLst>
              <a:defRPr>
                <a:solidFill>
                  <a:schemeClr val="tx1"/>
                </a:solidFill>
                <a:latin typeface="Arial" panose="020B0604020202020204" pitchFamily="34" charset="0"/>
              </a:defRPr>
            </a:lvl3pPr>
            <a:lvl4pPr eaLnBrk="0" fontAlgn="base" hangingPunct="0">
              <a:spcBef>
                <a:spcPct val="0"/>
              </a:spcBef>
              <a:spcAft>
                <a:spcPct val="0"/>
              </a:spcAft>
              <a:tabLst>
                <a:tab pos="4892675" algn="l"/>
              </a:tabLst>
              <a:defRPr>
                <a:solidFill>
                  <a:schemeClr val="tx1"/>
                </a:solidFill>
                <a:latin typeface="Arial" panose="020B0604020202020204" pitchFamily="34" charset="0"/>
              </a:defRPr>
            </a:lvl4pPr>
            <a:lvl5pPr eaLnBrk="0" fontAlgn="base" hangingPunct="0">
              <a:spcBef>
                <a:spcPct val="0"/>
              </a:spcBef>
              <a:spcAft>
                <a:spcPct val="0"/>
              </a:spcAft>
              <a:tabLst>
                <a:tab pos="4892675" algn="l"/>
              </a:tabLst>
              <a:defRPr>
                <a:solidFill>
                  <a:schemeClr val="tx1"/>
                </a:solidFill>
                <a:latin typeface="Arial" panose="020B0604020202020204" pitchFamily="34" charset="0"/>
              </a:defRPr>
            </a:lvl5pPr>
            <a:lvl6pPr eaLnBrk="0" fontAlgn="base" hangingPunct="0">
              <a:spcBef>
                <a:spcPct val="0"/>
              </a:spcBef>
              <a:spcAft>
                <a:spcPct val="0"/>
              </a:spcAft>
              <a:tabLst>
                <a:tab pos="4892675" algn="l"/>
              </a:tabLst>
              <a:defRPr>
                <a:solidFill>
                  <a:schemeClr val="tx1"/>
                </a:solidFill>
                <a:latin typeface="Arial" panose="020B0604020202020204" pitchFamily="34" charset="0"/>
              </a:defRPr>
            </a:lvl6pPr>
            <a:lvl7pPr eaLnBrk="0" fontAlgn="base" hangingPunct="0">
              <a:spcBef>
                <a:spcPct val="0"/>
              </a:spcBef>
              <a:spcAft>
                <a:spcPct val="0"/>
              </a:spcAft>
              <a:tabLst>
                <a:tab pos="4892675" algn="l"/>
              </a:tabLst>
              <a:defRPr>
                <a:solidFill>
                  <a:schemeClr val="tx1"/>
                </a:solidFill>
                <a:latin typeface="Arial" panose="020B0604020202020204" pitchFamily="34" charset="0"/>
              </a:defRPr>
            </a:lvl7pPr>
            <a:lvl8pPr eaLnBrk="0" fontAlgn="base" hangingPunct="0">
              <a:spcBef>
                <a:spcPct val="0"/>
              </a:spcBef>
              <a:spcAft>
                <a:spcPct val="0"/>
              </a:spcAft>
              <a:tabLst>
                <a:tab pos="4892675" algn="l"/>
              </a:tabLst>
              <a:defRPr>
                <a:solidFill>
                  <a:schemeClr val="tx1"/>
                </a:solidFill>
                <a:latin typeface="Arial" panose="020B0604020202020204" pitchFamily="34" charset="0"/>
              </a:defRPr>
            </a:lvl8pPr>
            <a:lvl9pPr eaLnBrk="0" fontAlgn="base" hangingPunct="0">
              <a:spcBef>
                <a:spcPct val="0"/>
              </a:spcBef>
              <a:spcAft>
                <a:spcPct val="0"/>
              </a:spcAft>
              <a:tabLst>
                <a:tab pos="4892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92675" algn="l"/>
              </a:tabLst>
            </a:pPr>
            <a:r>
              <a:rPr kumimoji="0" lang="en-US" altLang="en-US" sz="2000" b="1" i="0" u="sng" strike="noStrike" cap="none" normalizeH="0" baseline="0" dirty="0" smtClean="0">
                <a:ln>
                  <a:noFill/>
                </a:ln>
                <a:solidFill>
                  <a:schemeClr val="accent2">
                    <a:lumMod val="75000"/>
                  </a:schemeClr>
                </a:solidFill>
                <a:effectLst/>
                <a:latin typeface="Bookman Old Style" panose="02050604050505020204" pitchFamily="18" charset="0"/>
                <a:ea typeface="SimSun" panose="02010600030101010101" pitchFamily="2" charset="-122"/>
                <a:cs typeface="Calibri" panose="020F0502020204030204" pitchFamily="34" charset="0"/>
              </a:rPr>
              <a:t>Data Dictionary</a:t>
            </a:r>
            <a:endParaRPr kumimoji="0" lang="en-US" altLang="en-US" sz="800" b="0" i="0" u="none" strike="noStrike" cap="none" normalizeH="0" baseline="0" dirty="0" smtClean="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892675" algn="l"/>
              </a:tabLst>
            </a:pPr>
            <a:r>
              <a:rPr kumimoji="0" lang="en-US" altLang="en-US" sz="2000" b="0" i="0" u="sng" strike="noStrike" cap="none" normalizeH="0" baseline="0" dirty="0" smtClean="0">
                <a:ln>
                  <a:noFill/>
                </a:ln>
                <a:solidFill>
                  <a:schemeClr val="accent2">
                    <a:lumMod val="75000"/>
                  </a:schemeClr>
                </a:solidFill>
                <a:effectLst/>
                <a:latin typeface="Calibri" panose="020F0502020204030204" pitchFamily="34" charset="0"/>
                <a:ea typeface="SimSun" panose="02010600030101010101" pitchFamily="2" charset="-122"/>
                <a:cs typeface="Calibri" panose="020F0502020204030204" pitchFamily="34" charset="0"/>
              </a:rPr>
              <a:t>ADMIN</a:t>
            </a:r>
            <a:endParaRPr kumimoji="0" lang="en-US" altLang="en-US" sz="800" b="0" i="0" u="none" strike="noStrike" cap="none" normalizeH="0" baseline="0" dirty="0" smtClean="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892675" algn="l"/>
              </a:tabLst>
            </a:pPr>
            <a:r>
              <a:rPr kumimoji="0" lang="en-US" altLang="en-US" sz="1800" b="0" i="0" u="none" strike="noStrike" cap="none" normalizeH="0" baseline="0" dirty="0" smtClean="0">
                <a:ln>
                  <a:noFill/>
                </a:ln>
                <a:solidFill>
                  <a:schemeClr val="accent2">
                    <a:lumMod val="75000"/>
                  </a:schemeClr>
                </a:solidFill>
                <a:effectLst/>
                <a:latin typeface="Calibri" panose="020F0502020204030204" pitchFamily="34" charset="0"/>
                <a:ea typeface="SimSun" panose="02010600030101010101" pitchFamily="2" charset="-122"/>
                <a:cs typeface="Calibri" panose="020F0502020204030204" pitchFamily="34" charset="0"/>
              </a:rPr>
              <a:t> </a:t>
            </a:r>
            <a:endParaRPr kumimoji="0" lang="en-US" altLang="en-US" sz="1800" b="0" i="0" u="none" strike="noStrike" cap="none" normalizeH="0" baseline="0" dirty="0" smtClean="0">
              <a:ln>
                <a:noFill/>
              </a:ln>
              <a:solidFill>
                <a:schemeClr val="accent2">
                  <a:lumMod val="75000"/>
                </a:schemeClr>
              </a:solidFill>
              <a:effectLst/>
            </a:endParaRPr>
          </a:p>
        </p:txBody>
      </p:sp>
      <p:sp>
        <p:nvSpPr>
          <p:cNvPr id="18" name="Rectangle 17"/>
          <p:cNvSpPr/>
          <p:nvPr/>
        </p:nvSpPr>
        <p:spPr>
          <a:xfrm>
            <a:off x="2434836" y="4019280"/>
            <a:ext cx="1527919" cy="388696"/>
          </a:xfrm>
          <a:prstGeom prst="rect">
            <a:avLst/>
          </a:prstGeom>
        </p:spPr>
        <p:txBody>
          <a:bodyPr wrap="none">
            <a:spAutoFit/>
          </a:bodyPr>
          <a:lstStyle/>
          <a:p>
            <a:pPr marL="457200">
              <a:lnSpc>
                <a:spcPct val="107000"/>
              </a:lnSpc>
              <a:spcAft>
                <a:spcPts val="800"/>
              </a:spcAft>
              <a:tabLst>
                <a:tab pos="4892675" algn="l"/>
              </a:tabLst>
            </a:pPr>
            <a:r>
              <a:rPr lang="en-US" dirty="0">
                <a:solidFill>
                  <a:schemeClr val="accent2">
                    <a:lumMod val="75000"/>
                  </a:schemeClr>
                </a:solidFill>
                <a:latin typeface="Calibri" panose="020F0502020204030204" pitchFamily="34" charset="0"/>
                <a:ea typeface="SimSun" panose="02010600030101010101" pitchFamily="2" charset="-122"/>
                <a:cs typeface="Tahoma" panose="020B0604030504040204" pitchFamily="34" charset="0"/>
              </a:rPr>
              <a:t> </a:t>
            </a:r>
            <a:r>
              <a:rPr lang="en-IN" u="sng" dirty="0">
                <a:solidFill>
                  <a:schemeClr val="accent2">
                    <a:lumMod val="75000"/>
                  </a:schemeClr>
                </a:solidFill>
                <a:latin typeface="Calibri" panose="020F0502020204030204" pitchFamily="34" charset="0"/>
                <a:ea typeface="SimSun" panose="02010600030101010101" pitchFamily="2" charset="-122"/>
                <a:cs typeface="Tahoma" panose="020B0604030504040204" pitchFamily="34" charset="0"/>
              </a:rPr>
              <a:t>ANSWER</a:t>
            </a:r>
            <a:endParaRPr lang="en-US" sz="1100" dirty="0">
              <a:solidFill>
                <a:schemeClr val="accent2">
                  <a:lumMod val="75000"/>
                </a:schemeClr>
              </a:solidFill>
              <a:effectLst/>
              <a:latin typeface="Calibri" panose="020F0502020204030204" pitchFamily="34" charset="0"/>
              <a:ea typeface="SimSun" panose="02010600030101010101" pitchFamily="2" charset="-122"/>
              <a:cs typeface="Tahoma" panose="020B0604030504040204" pitchFamily="34" charset="0"/>
            </a:endParaRPr>
          </a:p>
        </p:txBody>
      </p:sp>
      <p:pic>
        <p:nvPicPr>
          <p:cNvPr id="7" name="Picture 6"/>
          <p:cNvPicPr>
            <a:picLocks noChangeAspect="1"/>
          </p:cNvPicPr>
          <p:nvPr/>
        </p:nvPicPr>
        <p:blipFill>
          <a:blip r:embed="rId2"/>
          <a:stretch>
            <a:fillRect/>
          </a:stretch>
        </p:blipFill>
        <p:spPr>
          <a:xfrm>
            <a:off x="0" y="594279"/>
            <a:ext cx="1371048" cy="1354982"/>
          </a:xfrm>
          <a:prstGeom prst="rect">
            <a:avLst/>
          </a:prstGeom>
        </p:spPr>
      </p:pic>
      <p:pic>
        <p:nvPicPr>
          <p:cNvPr id="8" name="Picture 7"/>
          <p:cNvPicPr>
            <a:picLocks noChangeAspect="1"/>
          </p:cNvPicPr>
          <p:nvPr/>
        </p:nvPicPr>
        <p:blipFill>
          <a:blip r:embed="rId3"/>
          <a:stretch>
            <a:fillRect/>
          </a:stretch>
        </p:blipFill>
        <p:spPr>
          <a:xfrm>
            <a:off x="10612581" y="594279"/>
            <a:ext cx="1627773" cy="1499746"/>
          </a:xfrm>
          <a:prstGeom prst="rect">
            <a:avLst/>
          </a:prstGeom>
        </p:spPr>
      </p:pic>
    </p:spTree>
    <p:extLst>
      <p:ext uri="{BB962C8B-B14F-4D97-AF65-F5344CB8AC3E}">
        <p14:creationId xmlns:p14="http://schemas.microsoft.com/office/powerpoint/2010/main" val="1779698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5054" y="110837"/>
            <a:ext cx="8155536" cy="6522619"/>
          </a:xfrm>
          <a:prstGeom prst="rect">
            <a:avLst/>
          </a:prstGeom>
        </p:spPr>
        <p:txBody>
          <a:bodyPr wrap="square">
            <a:spAutoFit/>
          </a:bodyPr>
          <a:lstStyle/>
          <a:p>
            <a:pPr algn="ctr">
              <a:lnSpc>
                <a:spcPct val="107000"/>
              </a:lnSpc>
              <a:spcAft>
                <a:spcPts val="800"/>
              </a:spcAft>
            </a:pPr>
            <a:r>
              <a:rPr lang="en-IN" sz="2000" b="1" dirty="0">
                <a:latin typeface="Bookman Old Style" panose="02050604050505020204" pitchFamily="18" charset="0"/>
                <a:ea typeface="Calibri" panose="020F0502020204030204" pitchFamily="34" charset="0"/>
                <a:cs typeface="Times New Roman" panose="02020603050405020304" pitchFamily="18" charset="0"/>
              </a:rPr>
              <a:t>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a:solidFill>
                  <a:schemeClr val="accent1"/>
                </a:solidFill>
                <a:latin typeface="Bookman Old Style" panose="02050604050505020204" pitchFamily="18" charset="0"/>
                <a:ea typeface="Calibri" panose="020F0502020204030204" pitchFamily="34" charset="0"/>
                <a:cs typeface="Times New Roman" panose="02020603050405020304" pitchFamily="18" charset="0"/>
              </a:rPr>
              <a:t>B. P. College of Computer Studies</a:t>
            </a:r>
            <a:endParaRPr lang="en-IN" sz="105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dirty="0">
                <a:solidFill>
                  <a:schemeClr val="accent1"/>
                </a:solidFill>
                <a:latin typeface="Bookman Old Style" panose="02050604050505020204" pitchFamily="18" charset="0"/>
                <a:ea typeface="Calibri" panose="020F0502020204030204" pitchFamily="34" charset="0"/>
                <a:cs typeface="Times New Roman" panose="02020603050405020304" pitchFamily="18" charset="0"/>
              </a:rPr>
              <a:t>A Constituent College of KADI SARVA VISHWAVIDYALAYA</a:t>
            </a:r>
            <a:endParaRPr lang="en-IN" sz="105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a:solidFill>
                  <a:schemeClr val="accent1"/>
                </a:solidFill>
                <a:latin typeface="Bookman Old Style" panose="02050604050505020204" pitchFamily="18" charset="0"/>
                <a:ea typeface="Calibri" panose="020F0502020204030204" pitchFamily="34" charset="0"/>
                <a:cs typeface="Times New Roman" panose="02020603050405020304" pitchFamily="18" charset="0"/>
              </a:rPr>
              <a:t> </a:t>
            </a:r>
            <a:endParaRPr lang="en-IN" sz="105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u="sng" dirty="0">
                <a:latin typeface="Bookman Old Style" panose="02050604050505020204" pitchFamily="18" charset="0"/>
                <a:ea typeface="Calibri" panose="020F0502020204030204" pitchFamily="34" charset="0"/>
                <a:cs typeface="Times New Roman" panose="02020603050405020304" pitchFamily="18" charset="0"/>
              </a:rPr>
              <a:t>Certificate</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b="1" i="1" dirty="0">
                <a:latin typeface="Bookman Old Style" panose="02050604050505020204" pitchFamily="18" charset="0"/>
                <a:ea typeface="Calibri" panose="020F0502020204030204" pitchFamily="34" charset="0"/>
                <a:cs typeface="Times New Roman" panose="02020603050405020304" pitchFamily="18" charset="0"/>
              </a:rPr>
              <a:t>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Bookman Old Style" panose="02050604050505020204" pitchFamily="18" charset="0"/>
                <a:ea typeface="Calibri" panose="020F0502020204030204" pitchFamily="34" charset="0"/>
                <a:cs typeface="Times New Roman" panose="02020603050405020304" pitchFamily="18" charset="0"/>
              </a:rPr>
              <a:t>This is to certify that the project report compiled by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Bookman Old Style" panose="02050604050505020204" pitchFamily="18" charset="0"/>
                <a:ea typeface="Calibri" panose="020F0502020204030204" pitchFamily="34" charset="0"/>
                <a:cs typeface="Times New Roman" panose="02020603050405020304" pitchFamily="18" charset="0"/>
              </a:rPr>
              <a:t>1. Patel </a:t>
            </a:r>
            <a:r>
              <a:rPr lang="en-IN" dirty="0" err="1">
                <a:latin typeface="Bookman Old Style" panose="02050604050505020204" pitchFamily="18" charset="0"/>
                <a:ea typeface="Calibri" panose="020F0502020204030204" pitchFamily="34" charset="0"/>
                <a:cs typeface="Times New Roman" panose="02020603050405020304" pitchFamily="18" charset="0"/>
              </a:rPr>
              <a:t>Trusha</a:t>
            </a:r>
            <a:r>
              <a:rPr lang="en-IN" dirty="0">
                <a:latin typeface="Bookman Old Style" panose="02050604050505020204" pitchFamily="18" charset="0"/>
                <a:ea typeface="Calibri" panose="020F0502020204030204" pitchFamily="34" charset="0"/>
                <a:cs typeface="Times New Roman" panose="02020603050405020304" pitchFamily="18" charset="0"/>
              </a:rPr>
              <a:t> </a:t>
            </a:r>
            <a:r>
              <a:rPr lang="en-IN" dirty="0" err="1">
                <a:latin typeface="Bookman Old Style" panose="02050604050505020204" pitchFamily="18" charset="0"/>
                <a:ea typeface="Calibri" panose="020F0502020204030204" pitchFamily="34" charset="0"/>
                <a:cs typeface="Times New Roman" panose="02020603050405020304" pitchFamily="18" charset="0"/>
              </a:rPr>
              <a:t>Pankajbhai</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Bookman Old Style" panose="02050604050505020204" pitchFamily="18" charset="0"/>
                <a:ea typeface="Calibri" panose="020F0502020204030204" pitchFamily="34" charset="0"/>
                <a:cs typeface="Times New Roman" panose="02020603050405020304" pitchFamily="18" charset="0"/>
              </a:rPr>
              <a:t>2. Patel </a:t>
            </a:r>
            <a:r>
              <a:rPr lang="en-IN" dirty="0" err="1">
                <a:latin typeface="Bookman Old Style" panose="02050604050505020204" pitchFamily="18" charset="0"/>
                <a:ea typeface="Calibri" panose="020F0502020204030204" pitchFamily="34" charset="0"/>
                <a:cs typeface="Times New Roman" panose="02020603050405020304" pitchFamily="18" charset="0"/>
              </a:rPr>
              <a:t>Vidhi</a:t>
            </a:r>
            <a:r>
              <a:rPr lang="en-IN" dirty="0">
                <a:latin typeface="Bookman Old Style" panose="02050604050505020204" pitchFamily="18" charset="0"/>
                <a:ea typeface="Calibri" panose="020F0502020204030204" pitchFamily="34" charset="0"/>
                <a:cs typeface="Times New Roman" panose="02020603050405020304" pitchFamily="18" charset="0"/>
              </a:rPr>
              <a:t> </a:t>
            </a:r>
            <a:r>
              <a:rPr lang="en-IN" dirty="0" err="1">
                <a:latin typeface="Bookman Old Style" panose="02050604050505020204" pitchFamily="18" charset="0"/>
                <a:ea typeface="Calibri" panose="020F0502020204030204" pitchFamily="34" charset="0"/>
                <a:cs typeface="Times New Roman" panose="02020603050405020304" pitchFamily="18" charset="0"/>
              </a:rPr>
              <a:t>Bharatbhai</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Bookman Old Style" panose="02050604050505020204" pitchFamily="18" charset="0"/>
                <a:ea typeface="Calibri" panose="020F0502020204030204" pitchFamily="34" charset="0"/>
                <a:cs typeface="Times New Roman" panose="02020603050405020304" pitchFamily="18" charset="0"/>
              </a:rPr>
              <a:t>3. </a:t>
            </a:r>
            <a:r>
              <a:rPr lang="en-IN" dirty="0" err="1">
                <a:latin typeface="Bookman Old Style" panose="02050604050505020204" pitchFamily="18" charset="0"/>
                <a:ea typeface="Calibri" panose="020F0502020204030204" pitchFamily="34" charset="0"/>
                <a:cs typeface="Times New Roman" panose="02020603050405020304" pitchFamily="18" charset="0"/>
              </a:rPr>
              <a:t>Raval</a:t>
            </a:r>
            <a:r>
              <a:rPr lang="en-IN" dirty="0">
                <a:latin typeface="Bookman Old Style" panose="02050604050505020204" pitchFamily="18" charset="0"/>
                <a:ea typeface="Calibri" panose="020F0502020204030204" pitchFamily="34" charset="0"/>
                <a:cs typeface="Times New Roman" panose="02020603050405020304" pitchFamily="18" charset="0"/>
              </a:rPr>
              <a:t> </a:t>
            </a:r>
            <a:r>
              <a:rPr lang="en-IN" dirty="0" err="1">
                <a:latin typeface="Bookman Old Style" panose="02050604050505020204" pitchFamily="18" charset="0"/>
                <a:ea typeface="Calibri" panose="020F0502020204030204" pitchFamily="34" charset="0"/>
                <a:cs typeface="Times New Roman" panose="02020603050405020304" pitchFamily="18" charset="0"/>
              </a:rPr>
              <a:t>Gopi</a:t>
            </a:r>
            <a:r>
              <a:rPr lang="en-IN" dirty="0">
                <a:latin typeface="Bookman Old Style" panose="02050604050505020204" pitchFamily="18" charset="0"/>
                <a:ea typeface="Calibri" panose="020F0502020204030204" pitchFamily="34" charset="0"/>
                <a:cs typeface="Times New Roman" panose="02020603050405020304" pitchFamily="18" charset="0"/>
              </a:rPr>
              <a:t> </a:t>
            </a:r>
            <a:r>
              <a:rPr lang="en-IN" dirty="0" err="1">
                <a:latin typeface="Bookman Old Style" panose="02050604050505020204" pitchFamily="18" charset="0"/>
                <a:ea typeface="Calibri" panose="020F0502020204030204" pitchFamily="34" charset="0"/>
                <a:cs typeface="Times New Roman" panose="02020603050405020304" pitchFamily="18" charset="0"/>
              </a:rPr>
              <a:t>Rakeshbhai</a:t>
            </a:r>
            <a:r>
              <a:rPr lang="en-IN" dirty="0">
                <a:latin typeface="Bookman Old Style" panose="02050604050505020204" pitchFamily="18" charset="0"/>
                <a:ea typeface="Calibri" panose="020F0502020204030204" pitchFamily="34" charset="0"/>
                <a:cs typeface="Times New Roman" panose="02020603050405020304" pitchFamily="18" charset="0"/>
              </a:rPr>
              <a:t>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Bookman Old Style" panose="02050604050505020204" pitchFamily="18" charset="0"/>
                <a:ea typeface="Calibri" panose="020F0502020204030204" pitchFamily="34" charset="0"/>
                <a:cs typeface="Times New Roman" panose="02020603050405020304" pitchFamily="18" charset="0"/>
              </a:rPr>
              <a:t>		Student of semester – </a:t>
            </a:r>
            <a:r>
              <a:rPr lang="en-IN" dirty="0" smtClean="0">
                <a:latin typeface="Bookman Old Style" panose="02050604050505020204" pitchFamily="18" charset="0"/>
                <a:ea typeface="Calibri" panose="020F0502020204030204" pitchFamily="34" charset="0"/>
                <a:cs typeface="Times New Roman" panose="02020603050405020304" pitchFamily="18" charset="0"/>
              </a:rPr>
              <a:t>VI </a:t>
            </a:r>
            <a:r>
              <a:rPr lang="en-IN" dirty="0">
                <a:latin typeface="Bookman Old Style" panose="02050604050505020204" pitchFamily="18" charset="0"/>
                <a:ea typeface="Calibri" panose="020F0502020204030204" pitchFamily="34" charset="0"/>
                <a:cs typeface="Times New Roman" panose="02020603050405020304" pitchFamily="18" charset="0"/>
              </a:rPr>
              <a:t>from BCA department, B. P. College Of Computer Studies, a Constituent college of KADI SARVA VISHWAVIDYALAYA, </a:t>
            </a:r>
            <a:r>
              <a:rPr lang="en-IN" dirty="0" err="1">
                <a:latin typeface="Bookman Old Style" panose="02050604050505020204" pitchFamily="18" charset="0"/>
                <a:ea typeface="Calibri" panose="020F0502020204030204" pitchFamily="34" charset="0"/>
                <a:cs typeface="Times New Roman" panose="02020603050405020304" pitchFamily="18" charset="0"/>
              </a:rPr>
              <a:t>Gandhinagar</a:t>
            </a:r>
            <a:r>
              <a:rPr lang="en-IN" dirty="0">
                <a:latin typeface="Bookman Old Style" panose="02050604050505020204" pitchFamily="18" charset="0"/>
                <a:ea typeface="Calibri" panose="020F0502020204030204" pitchFamily="34" charset="0"/>
                <a:cs typeface="Times New Roman" panose="02020603050405020304" pitchFamily="18" charset="0"/>
              </a:rPr>
              <a:t> is done under our guidance. To the best of our knowledge, this work is satisfactorily completed. During the tenure, they were found to be very hard working and sincere. They completed all tasks assigned and suggested to them.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Bookman Old Style" panose="02050604050505020204" pitchFamily="18" charset="0"/>
                <a:ea typeface="Calibri" panose="020F0502020204030204" pitchFamily="34" charset="0"/>
                <a:cs typeface="Times New Roman" panose="02020603050405020304" pitchFamily="18" charset="0"/>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4317" y="584379"/>
            <a:ext cx="1560711" cy="1542422"/>
          </a:xfrm>
          <a:prstGeom prst="rect">
            <a:avLst/>
          </a:prstGeom>
        </p:spPr>
      </p:pic>
      <p:pic>
        <p:nvPicPr>
          <p:cNvPr id="5" name="Picture 4"/>
          <p:cNvPicPr>
            <a:picLocks noChangeAspect="1"/>
          </p:cNvPicPr>
          <p:nvPr/>
        </p:nvPicPr>
        <p:blipFill>
          <a:blip r:embed="rId3"/>
          <a:stretch>
            <a:fillRect/>
          </a:stretch>
        </p:blipFill>
        <p:spPr>
          <a:xfrm>
            <a:off x="10280590" y="615663"/>
            <a:ext cx="1627773" cy="1499746"/>
          </a:xfrm>
          <a:prstGeom prst="rect">
            <a:avLst/>
          </a:prstGeom>
        </p:spPr>
      </p:pic>
    </p:spTree>
    <p:extLst>
      <p:ext uri="{BB962C8B-B14F-4D97-AF65-F5344CB8AC3E}">
        <p14:creationId xmlns:p14="http://schemas.microsoft.com/office/powerpoint/2010/main" val="4287615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87557797"/>
              </p:ext>
            </p:extLst>
          </p:nvPr>
        </p:nvGraphicFramePr>
        <p:xfrm>
          <a:off x="2170545" y="1265383"/>
          <a:ext cx="6749617" cy="4038396"/>
        </p:xfrm>
        <a:graphic>
          <a:graphicData uri="http://schemas.openxmlformats.org/drawingml/2006/table">
            <a:tbl>
              <a:tblPr>
                <a:tableStyleId>{8A107856-5554-42FB-B03E-39F5DBC370BA}</a:tableStyleId>
              </a:tblPr>
              <a:tblGrid>
                <a:gridCol w="1262660">
                  <a:extLst>
                    <a:ext uri="{9D8B030D-6E8A-4147-A177-3AD203B41FA5}">
                      <a16:colId xmlns:a16="http://schemas.microsoft.com/office/drawing/2014/main" val="3821999686"/>
                    </a:ext>
                  </a:extLst>
                </a:gridCol>
                <a:gridCol w="1980495">
                  <a:extLst>
                    <a:ext uri="{9D8B030D-6E8A-4147-A177-3AD203B41FA5}">
                      <a16:colId xmlns:a16="http://schemas.microsoft.com/office/drawing/2014/main" val="99067319"/>
                    </a:ext>
                  </a:extLst>
                </a:gridCol>
                <a:gridCol w="1639030">
                  <a:extLst>
                    <a:ext uri="{9D8B030D-6E8A-4147-A177-3AD203B41FA5}">
                      <a16:colId xmlns:a16="http://schemas.microsoft.com/office/drawing/2014/main" val="3399244870"/>
                    </a:ext>
                  </a:extLst>
                </a:gridCol>
                <a:gridCol w="1867432">
                  <a:extLst>
                    <a:ext uri="{9D8B030D-6E8A-4147-A177-3AD203B41FA5}">
                      <a16:colId xmlns:a16="http://schemas.microsoft.com/office/drawing/2014/main" val="2545835263"/>
                    </a:ext>
                  </a:extLst>
                </a:gridCol>
              </a:tblGrid>
              <a:tr h="915178">
                <a:tc>
                  <a:txBody>
                    <a:bodyPr/>
                    <a:lstStyle/>
                    <a:p>
                      <a:pPr>
                        <a:lnSpc>
                          <a:spcPct val="107000"/>
                        </a:lnSpc>
                        <a:spcAft>
                          <a:spcPts val="0"/>
                        </a:spcAft>
                        <a:tabLst>
                          <a:tab pos="4892675" algn="l"/>
                        </a:tabLst>
                      </a:pPr>
                      <a:r>
                        <a:rPr lang="en-IN" sz="1800" dirty="0">
                          <a:effectLst/>
                        </a:rPr>
                        <a:t>Column</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Type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Null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Key</a:t>
                      </a:r>
                      <a:endParaRPr lang="en-US" sz="1100">
                        <a:effectLst/>
                      </a:endParaRPr>
                    </a:p>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567389687"/>
                  </a:ext>
                </a:extLst>
              </a:tr>
              <a:tr h="446174">
                <a:tc>
                  <a:txBody>
                    <a:bodyPr/>
                    <a:lstStyle/>
                    <a:p>
                      <a:pPr>
                        <a:lnSpc>
                          <a:spcPct val="107000"/>
                        </a:lnSpc>
                        <a:spcAft>
                          <a:spcPts val="0"/>
                        </a:spcAft>
                        <a:tabLst>
                          <a:tab pos="4892675" algn="l"/>
                        </a:tabLst>
                      </a:pPr>
                      <a:r>
                        <a:rPr lang="en-IN" sz="1800">
                          <a:effectLst/>
                        </a:rPr>
                        <a:t>id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text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228065524"/>
                  </a:ext>
                </a:extLst>
              </a:tr>
              <a:tr h="446174">
                <a:tc>
                  <a:txBody>
                    <a:bodyPr/>
                    <a:lstStyle/>
                    <a:p>
                      <a:pPr>
                        <a:lnSpc>
                          <a:spcPct val="107000"/>
                        </a:lnSpc>
                        <a:spcAft>
                          <a:spcPts val="0"/>
                        </a:spcAft>
                        <a:tabLst>
                          <a:tab pos="4892675" algn="l"/>
                        </a:tabLst>
                      </a:pPr>
                      <a:r>
                        <a:rPr lang="en-IN" sz="1800">
                          <a:effectLst/>
                        </a:rPr>
                        <a:t>name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varchar(50)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171240566"/>
                  </a:ext>
                </a:extLst>
              </a:tr>
              <a:tr h="446174">
                <a:tc>
                  <a:txBody>
                    <a:bodyPr/>
                    <a:lstStyle/>
                    <a:p>
                      <a:pPr>
                        <a:lnSpc>
                          <a:spcPct val="107000"/>
                        </a:lnSpc>
                        <a:spcAft>
                          <a:spcPts val="0"/>
                        </a:spcAft>
                        <a:tabLst>
                          <a:tab pos="4892675" algn="l"/>
                        </a:tabLst>
                      </a:pPr>
                      <a:r>
                        <a:rPr lang="en-IN" sz="1800">
                          <a:effectLst/>
                        </a:rPr>
                        <a:t>email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varchar(50)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998884906"/>
                  </a:ext>
                </a:extLst>
              </a:tr>
              <a:tr h="446174">
                <a:tc>
                  <a:txBody>
                    <a:bodyPr/>
                    <a:lstStyle/>
                    <a:p>
                      <a:pPr>
                        <a:lnSpc>
                          <a:spcPct val="107000"/>
                        </a:lnSpc>
                        <a:spcAft>
                          <a:spcPts val="0"/>
                        </a:spcAft>
                        <a:tabLst>
                          <a:tab pos="4892675" algn="l"/>
                        </a:tabLst>
                      </a:pPr>
                      <a:r>
                        <a:rPr lang="en-IN" sz="1800">
                          <a:effectLst/>
                        </a:rPr>
                        <a:t>subject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a:effectLst/>
                        </a:rPr>
                        <a:t>varchar(500)</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544977141"/>
                  </a:ext>
                </a:extLst>
              </a:tr>
              <a:tr h="446174">
                <a:tc>
                  <a:txBody>
                    <a:bodyPr/>
                    <a:lstStyle/>
                    <a:p>
                      <a:pPr>
                        <a:lnSpc>
                          <a:spcPct val="107000"/>
                        </a:lnSpc>
                        <a:spcAft>
                          <a:spcPts val="0"/>
                        </a:spcAft>
                        <a:tabLst>
                          <a:tab pos="4892675" algn="l"/>
                        </a:tabLst>
                      </a:pPr>
                      <a:r>
                        <a:rPr lang="en-IN" sz="1800">
                          <a:effectLst/>
                        </a:rPr>
                        <a:t>feedback</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Varchar(500)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661005534"/>
                  </a:ext>
                </a:extLst>
              </a:tr>
              <a:tr h="446174">
                <a:tc>
                  <a:txBody>
                    <a:bodyPr/>
                    <a:lstStyle/>
                    <a:p>
                      <a:pPr>
                        <a:lnSpc>
                          <a:spcPct val="107000"/>
                        </a:lnSpc>
                        <a:spcAft>
                          <a:spcPts val="0"/>
                        </a:spcAft>
                        <a:tabLst>
                          <a:tab pos="4892675" algn="l"/>
                        </a:tabLst>
                      </a:pPr>
                      <a:r>
                        <a:rPr lang="en-IN" sz="1800">
                          <a:effectLst/>
                        </a:rPr>
                        <a:t>date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date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625472195"/>
                  </a:ext>
                </a:extLst>
              </a:tr>
              <a:tr h="446174">
                <a:tc>
                  <a:txBody>
                    <a:bodyPr/>
                    <a:lstStyle/>
                    <a:p>
                      <a:pPr>
                        <a:lnSpc>
                          <a:spcPct val="107000"/>
                        </a:lnSpc>
                        <a:spcAft>
                          <a:spcPts val="0"/>
                        </a:spcAft>
                        <a:tabLst>
                          <a:tab pos="4892675" algn="l"/>
                        </a:tabLst>
                      </a:pPr>
                      <a:r>
                        <a:rPr lang="en-IN" sz="1800">
                          <a:effectLst/>
                        </a:rPr>
                        <a:t>time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varchar(50)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a:effectLst/>
                        </a:rPr>
                        <a:t> </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190944520"/>
                  </a:ext>
                </a:extLst>
              </a:tr>
            </a:tbl>
          </a:graphicData>
        </a:graphic>
      </p:graphicFrame>
      <p:sp>
        <p:nvSpPr>
          <p:cNvPr id="3" name="Rectangle 1"/>
          <p:cNvSpPr>
            <a:spLocks noChangeArrowheads="1"/>
          </p:cNvSpPr>
          <p:nvPr/>
        </p:nvSpPr>
        <p:spPr bwMode="auto">
          <a:xfrm>
            <a:off x="2318327" y="525914"/>
            <a:ext cx="18105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92675" algn="l"/>
              </a:tabLst>
              <a:defRPr>
                <a:solidFill>
                  <a:schemeClr val="tx1"/>
                </a:solidFill>
                <a:latin typeface="Arial" panose="020B0604020202020204" pitchFamily="34" charset="0"/>
              </a:defRPr>
            </a:lvl1pPr>
            <a:lvl2pPr eaLnBrk="0" fontAlgn="base" hangingPunct="0">
              <a:spcBef>
                <a:spcPct val="0"/>
              </a:spcBef>
              <a:spcAft>
                <a:spcPct val="0"/>
              </a:spcAft>
              <a:tabLst>
                <a:tab pos="4892675" algn="l"/>
              </a:tabLst>
              <a:defRPr>
                <a:solidFill>
                  <a:schemeClr val="tx1"/>
                </a:solidFill>
                <a:latin typeface="Arial" panose="020B0604020202020204" pitchFamily="34" charset="0"/>
              </a:defRPr>
            </a:lvl2pPr>
            <a:lvl3pPr eaLnBrk="0" fontAlgn="base" hangingPunct="0">
              <a:spcBef>
                <a:spcPct val="0"/>
              </a:spcBef>
              <a:spcAft>
                <a:spcPct val="0"/>
              </a:spcAft>
              <a:tabLst>
                <a:tab pos="4892675" algn="l"/>
              </a:tabLst>
              <a:defRPr>
                <a:solidFill>
                  <a:schemeClr val="tx1"/>
                </a:solidFill>
                <a:latin typeface="Arial" panose="020B0604020202020204" pitchFamily="34" charset="0"/>
              </a:defRPr>
            </a:lvl3pPr>
            <a:lvl4pPr eaLnBrk="0" fontAlgn="base" hangingPunct="0">
              <a:spcBef>
                <a:spcPct val="0"/>
              </a:spcBef>
              <a:spcAft>
                <a:spcPct val="0"/>
              </a:spcAft>
              <a:tabLst>
                <a:tab pos="4892675" algn="l"/>
              </a:tabLst>
              <a:defRPr>
                <a:solidFill>
                  <a:schemeClr val="tx1"/>
                </a:solidFill>
                <a:latin typeface="Arial" panose="020B0604020202020204" pitchFamily="34" charset="0"/>
              </a:defRPr>
            </a:lvl4pPr>
            <a:lvl5pPr eaLnBrk="0" fontAlgn="base" hangingPunct="0">
              <a:spcBef>
                <a:spcPct val="0"/>
              </a:spcBef>
              <a:spcAft>
                <a:spcPct val="0"/>
              </a:spcAft>
              <a:tabLst>
                <a:tab pos="4892675" algn="l"/>
              </a:tabLst>
              <a:defRPr>
                <a:solidFill>
                  <a:schemeClr val="tx1"/>
                </a:solidFill>
                <a:latin typeface="Arial" panose="020B0604020202020204" pitchFamily="34" charset="0"/>
              </a:defRPr>
            </a:lvl5pPr>
            <a:lvl6pPr eaLnBrk="0" fontAlgn="base" hangingPunct="0">
              <a:spcBef>
                <a:spcPct val="0"/>
              </a:spcBef>
              <a:spcAft>
                <a:spcPct val="0"/>
              </a:spcAft>
              <a:tabLst>
                <a:tab pos="4892675" algn="l"/>
              </a:tabLst>
              <a:defRPr>
                <a:solidFill>
                  <a:schemeClr val="tx1"/>
                </a:solidFill>
                <a:latin typeface="Arial" panose="020B0604020202020204" pitchFamily="34" charset="0"/>
              </a:defRPr>
            </a:lvl6pPr>
            <a:lvl7pPr eaLnBrk="0" fontAlgn="base" hangingPunct="0">
              <a:spcBef>
                <a:spcPct val="0"/>
              </a:spcBef>
              <a:spcAft>
                <a:spcPct val="0"/>
              </a:spcAft>
              <a:tabLst>
                <a:tab pos="4892675" algn="l"/>
              </a:tabLst>
              <a:defRPr>
                <a:solidFill>
                  <a:schemeClr val="tx1"/>
                </a:solidFill>
                <a:latin typeface="Arial" panose="020B0604020202020204" pitchFamily="34" charset="0"/>
              </a:defRPr>
            </a:lvl7pPr>
            <a:lvl8pPr eaLnBrk="0" fontAlgn="base" hangingPunct="0">
              <a:spcBef>
                <a:spcPct val="0"/>
              </a:spcBef>
              <a:spcAft>
                <a:spcPct val="0"/>
              </a:spcAft>
              <a:tabLst>
                <a:tab pos="4892675" algn="l"/>
              </a:tabLst>
              <a:defRPr>
                <a:solidFill>
                  <a:schemeClr val="tx1"/>
                </a:solidFill>
                <a:latin typeface="Arial" panose="020B0604020202020204" pitchFamily="34" charset="0"/>
              </a:defRPr>
            </a:lvl8pPr>
            <a:lvl9pPr eaLnBrk="0" fontAlgn="base" hangingPunct="0">
              <a:spcBef>
                <a:spcPct val="0"/>
              </a:spcBef>
              <a:spcAft>
                <a:spcPct val="0"/>
              </a:spcAft>
              <a:tabLst>
                <a:tab pos="4892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92675" algn="l"/>
              </a:tabLst>
            </a:pPr>
            <a:r>
              <a:rPr kumimoji="0" lang="en-US" altLang="en-US" sz="1800" b="0" i="0" u="sng" strike="noStrike" cap="none" normalizeH="0" baseline="0" dirty="0" smtClean="0">
                <a:ln>
                  <a:noFill/>
                </a:ln>
                <a:solidFill>
                  <a:schemeClr val="accent2">
                    <a:lumMod val="75000"/>
                  </a:schemeClr>
                </a:solidFill>
                <a:effectLst/>
                <a:latin typeface="Calibri" panose="020F0502020204030204" pitchFamily="34" charset="0"/>
                <a:ea typeface="SimSun" panose="02010600030101010101" pitchFamily="2" charset="-122"/>
                <a:cs typeface="Calibri" panose="020F0502020204030204" pitchFamily="34" charset="0"/>
              </a:rPr>
              <a:t>FEEDBACK</a:t>
            </a:r>
            <a:endParaRPr kumimoji="0" lang="en-US" altLang="en-US" sz="800" b="0" i="0" u="none" strike="noStrike" cap="none" normalizeH="0" baseline="0" dirty="0" smtClean="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892675" algn="l"/>
              </a:tabLst>
            </a:pPr>
            <a:endParaRPr kumimoji="0" lang="en-US" altLang="en-US" sz="1800" b="0" i="0" u="none" strike="noStrike" cap="none" normalizeH="0" baseline="0" dirty="0" smtClean="0">
              <a:ln>
                <a:noFill/>
              </a:ln>
              <a:solidFill>
                <a:schemeClr val="accent2">
                  <a:lumMod val="75000"/>
                </a:schemeClr>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0" y="603904"/>
            <a:ext cx="1371048" cy="1354982"/>
          </a:xfrm>
          <a:prstGeom prst="rect">
            <a:avLst/>
          </a:prstGeom>
        </p:spPr>
      </p:pic>
      <p:pic>
        <p:nvPicPr>
          <p:cNvPr id="5" name="Picture 4"/>
          <p:cNvPicPr>
            <a:picLocks noChangeAspect="1"/>
          </p:cNvPicPr>
          <p:nvPr/>
        </p:nvPicPr>
        <p:blipFill>
          <a:blip r:embed="rId3"/>
          <a:stretch>
            <a:fillRect/>
          </a:stretch>
        </p:blipFill>
        <p:spPr>
          <a:xfrm>
            <a:off x="10612581" y="603904"/>
            <a:ext cx="1627773" cy="1499746"/>
          </a:xfrm>
          <a:prstGeom prst="rect">
            <a:avLst/>
          </a:prstGeom>
        </p:spPr>
      </p:pic>
    </p:spTree>
    <p:extLst>
      <p:ext uri="{BB962C8B-B14F-4D97-AF65-F5344CB8AC3E}">
        <p14:creationId xmlns:p14="http://schemas.microsoft.com/office/powerpoint/2010/main" val="1498198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24204348"/>
              </p:ext>
            </p:extLst>
          </p:nvPr>
        </p:nvGraphicFramePr>
        <p:xfrm>
          <a:off x="2955789" y="1055388"/>
          <a:ext cx="6483774" cy="4126212"/>
        </p:xfrm>
        <a:graphic>
          <a:graphicData uri="http://schemas.openxmlformats.org/drawingml/2006/table">
            <a:tbl>
              <a:tblPr>
                <a:tableStyleId>{8A107856-5554-42FB-B03E-39F5DBC370BA}</a:tableStyleId>
              </a:tblPr>
              <a:tblGrid>
                <a:gridCol w="1060212">
                  <a:extLst>
                    <a:ext uri="{9D8B030D-6E8A-4147-A177-3AD203B41FA5}">
                      <a16:colId xmlns:a16="http://schemas.microsoft.com/office/drawing/2014/main" val="1524515754"/>
                    </a:ext>
                  </a:extLst>
                </a:gridCol>
                <a:gridCol w="1454693">
                  <a:extLst>
                    <a:ext uri="{9D8B030D-6E8A-4147-A177-3AD203B41FA5}">
                      <a16:colId xmlns:a16="http://schemas.microsoft.com/office/drawing/2014/main" val="467885575"/>
                    </a:ext>
                  </a:extLst>
                </a:gridCol>
                <a:gridCol w="645315">
                  <a:extLst>
                    <a:ext uri="{9D8B030D-6E8A-4147-A177-3AD203B41FA5}">
                      <a16:colId xmlns:a16="http://schemas.microsoft.com/office/drawing/2014/main" val="3118529271"/>
                    </a:ext>
                  </a:extLst>
                </a:gridCol>
                <a:gridCol w="907816">
                  <a:extLst>
                    <a:ext uri="{9D8B030D-6E8A-4147-A177-3AD203B41FA5}">
                      <a16:colId xmlns:a16="http://schemas.microsoft.com/office/drawing/2014/main" val="1995321388"/>
                    </a:ext>
                  </a:extLst>
                </a:gridCol>
                <a:gridCol w="2415738">
                  <a:extLst>
                    <a:ext uri="{9D8B030D-6E8A-4147-A177-3AD203B41FA5}">
                      <a16:colId xmlns:a16="http://schemas.microsoft.com/office/drawing/2014/main" val="2290175111"/>
                    </a:ext>
                  </a:extLst>
                </a:gridCol>
              </a:tblGrid>
              <a:tr h="758872">
                <a:tc>
                  <a:txBody>
                    <a:bodyPr/>
                    <a:lstStyle/>
                    <a:p>
                      <a:pPr>
                        <a:lnSpc>
                          <a:spcPct val="107000"/>
                        </a:lnSpc>
                        <a:spcAft>
                          <a:spcPts val="0"/>
                        </a:spcAft>
                        <a:tabLst>
                          <a:tab pos="4892675" algn="l"/>
                        </a:tabLst>
                      </a:pPr>
                      <a:r>
                        <a:rPr lang="en-IN" sz="1800" dirty="0">
                          <a:effectLst/>
                        </a:rPr>
                        <a:t>Column</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Type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Null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KEY</a:t>
                      </a:r>
                      <a:endParaRPr lang="en-US" sz="1100">
                        <a:effectLst/>
                      </a:endParaRPr>
                    </a:p>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Default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089488157"/>
                  </a:ext>
                </a:extLst>
              </a:tr>
              <a:tr h="745493">
                <a:tc>
                  <a:txBody>
                    <a:bodyPr/>
                    <a:lstStyle/>
                    <a:p>
                      <a:pPr>
                        <a:lnSpc>
                          <a:spcPct val="107000"/>
                        </a:lnSpc>
                        <a:spcAft>
                          <a:spcPts val="0"/>
                        </a:spcAft>
                        <a:tabLst>
                          <a:tab pos="4892675" algn="l"/>
                        </a:tabLst>
                      </a:pPr>
                      <a:r>
                        <a:rPr lang="en-IN" sz="1800">
                          <a:effectLst/>
                        </a:rPr>
                        <a:t>email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a:effectLst/>
                        </a:rPr>
                        <a:t>varchar(50)</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784262260"/>
                  </a:ext>
                </a:extLst>
              </a:tr>
              <a:tr h="423231">
                <a:tc>
                  <a:txBody>
                    <a:bodyPr/>
                    <a:lstStyle/>
                    <a:p>
                      <a:pPr>
                        <a:lnSpc>
                          <a:spcPct val="107000"/>
                        </a:lnSpc>
                        <a:spcAft>
                          <a:spcPts val="0"/>
                        </a:spcAft>
                        <a:tabLst>
                          <a:tab pos="4892675" algn="l"/>
                        </a:tabLst>
                      </a:pPr>
                      <a:r>
                        <a:rPr lang="en-IN" sz="1800">
                          <a:effectLst/>
                        </a:rPr>
                        <a:t>eid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text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686499257"/>
                  </a:ext>
                </a:extLst>
              </a:tr>
              <a:tr h="474558">
                <a:tc>
                  <a:txBody>
                    <a:bodyPr/>
                    <a:lstStyle/>
                    <a:p>
                      <a:pPr>
                        <a:lnSpc>
                          <a:spcPct val="107000"/>
                        </a:lnSpc>
                        <a:spcAft>
                          <a:spcPts val="0"/>
                        </a:spcAft>
                        <a:tabLst>
                          <a:tab pos="4892675" algn="l"/>
                        </a:tabLst>
                      </a:pPr>
                      <a:r>
                        <a:rPr lang="en-IN" sz="1800">
                          <a:effectLst/>
                        </a:rPr>
                        <a:t>score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int(11)</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695853444"/>
                  </a:ext>
                </a:extLst>
              </a:tr>
              <a:tr h="474558">
                <a:tc>
                  <a:txBody>
                    <a:bodyPr/>
                    <a:lstStyle/>
                    <a:p>
                      <a:pPr>
                        <a:lnSpc>
                          <a:spcPct val="107000"/>
                        </a:lnSpc>
                        <a:spcAft>
                          <a:spcPts val="0"/>
                        </a:spcAft>
                        <a:tabLst>
                          <a:tab pos="4892675" algn="l"/>
                        </a:tabLst>
                      </a:pPr>
                      <a:r>
                        <a:rPr lang="en-IN" sz="1800">
                          <a:effectLst/>
                        </a:rPr>
                        <a:t>level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int(11)</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1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1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119182859"/>
                  </a:ext>
                </a:extLst>
              </a:tr>
              <a:tr h="416500">
                <a:tc>
                  <a:txBody>
                    <a:bodyPr/>
                    <a:lstStyle/>
                    <a:p>
                      <a:pPr>
                        <a:lnSpc>
                          <a:spcPct val="107000"/>
                        </a:lnSpc>
                        <a:spcAft>
                          <a:spcPts val="0"/>
                        </a:spcAft>
                        <a:tabLst>
                          <a:tab pos="4892675" algn="l"/>
                        </a:tabLst>
                      </a:pPr>
                      <a:r>
                        <a:rPr lang="en-IN" sz="1800">
                          <a:effectLst/>
                        </a:rPr>
                        <a:t>sahi</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Int(11)</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345008034"/>
                  </a:ext>
                </a:extLst>
              </a:tr>
              <a:tr h="416500">
                <a:tc>
                  <a:txBody>
                    <a:bodyPr/>
                    <a:lstStyle/>
                    <a:p>
                      <a:pPr>
                        <a:lnSpc>
                          <a:spcPct val="107000"/>
                        </a:lnSpc>
                        <a:spcAft>
                          <a:spcPts val="0"/>
                        </a:spcAft>
                        <a:tabLst>
                          <a:tab pos="4892675" algn="l"/>
                        </a:tabLst>
                      </a:pPr>
                      <a:r>
                        <a:rPr lang="en-IN" sz="1800">
                          <a:effectLst/>
                        </a:rPr>
                        <a:t>wrong</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int(11)</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099126511"/>
                  </a:ext>
                </a:extLst>
              </a:tr>
              <a:tr h="416500">
                <a:tc>
                  <a:txBody>
                    <a:bodyPr/>
                    <a:lstStyle/>
                    <a:p>
                      <a:pPr>
                        <a:lnSpc>
                          <a:spcPct val="107000"/>
                        </a:lnSpc>
                        <a:spcAft>
                          <a:spcPts val="0"/>
                        </a:spcAft>
                        <a:tabLst>
                          <a:tab pos="4892675" algn="l"/>
                        </a:tabLst>
                      </a:pPr>
                      <a:r>
                        <a:rPr lang="en-IN" sz="1800">
                          <a:effectLst/>
                        </a:rPr>
                        <a:t>date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timestamp</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err="1">
                          <a:effectLst/>
                        </a:rPr>
                        <a:t>current_timestamp</a:t>
                      </a:r>
                      <a:r>
                        <a:rPr lang="en-IN" sz="1800" dirty="0">
                          <a:effectLst/>
                        </a:rPr>
                        <a:t>()</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081468366"/>
                  </a:ext>
                </a:extLst>
              </a:tr>
            </a:tbl>
          </a:graphicData>
        </a:graphic>
      </p:graphicFrame>
      <p:sp>
        <p:nvSpPr>
          <p:cNvPr id="3" name="Rectangle 1"/>
          <p:cNvSpPr>
            <a:spLocks noChangeArrowheads="1"/>
          </p:cNvSpPr>
          <p:nvPr/>
        </p:nvSpPr>
        <p:spPr bwMode="auto">
          <a:xfrm>
            <a:off x="2955791" y="440951"/>
            <a:ext cx="12513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92675" algn="l"/>
              </a:tabLst>
              <a:defRPr>
                <a:solidFill>
                  <a:schemeClr val="tx1"/>
                </a:solidFill>
                <a:latin typeface="Arial" panose="020B0604020202020204" pitchFamily="34" charset="0"/>
              </a:defRPr>
            </a:lvl1pPr>
            <a:lvl2pPr eaLnBrk="0" fontAlgn="base" hangingPunct="0">
              <a:spcBef>
                <a:spcPct val="0"/>
              </a:spcBef>
              <a:spcAft>
                <a:spcPct val="0"/>
              </a:spcAft>
              <a:tabLst>
                <a:tab pos="4892675" algn="l"/>
              </a:tabLst>
              <a:defRPr>
                <a:solidFill>
                  <a:schemeClr val="tx1"/>
                </a:solidFill>
                <a:latin typeface="Arial" panose="020B0604020202020204" pitchFamily="34" charset="0"/>
              </a:defRPr>
            </a:lvl2pPr>
            <a:lvl3pPr eaLnBrk="0" fontAlgn="base" hangingPunct="0">
              <a:spcBef>
                <a:spcPct val="0"/>
              </a:spcBef>
              <a:spcAft>
                <a:spcPct val="0"/>
              </a:spcAft>
              <a:tabLst>
                <a:tab pos="4892675" algn="l"/>
              </a:tabLst>
              <a:defRPr>
                <a:solidFill>
                  <a:schemeClr val="tx1"/>
                </a:solidFill>
                <a:latin typeface="Arial" panose="020B0604020202020204" pitchFamily="34" charset="0"/>
              </a:defRPr>
            </a:lvl3pPr>
            <a:lvl4pPr eaLnBrk="0" fontAlgn="base" hangingPunct="0">
              <a:spcBef>
                <a:spcPct val="0"/>
              </a:spcBef>
              <a:spcAft>
                <a:spcPct val="0"/>
              </a:spcAft>
              <a:tabLst>
                <a:tab pos="4892675" algn="l"/>
              </a:tabLst>
              <a:defRPr>
                <a:solidFill>
                  <a:schemeClr val="tx1"/>
                </a:solidFill>
                <a:latin typeface="Arial" panose="020B0604020202020204" pitchFamily="34" charset="0"/>
              </a:defRPr>
            </a:lvl4pPr>
            <a:lvl5pPr eaLnBrk="0" fontAlgn="base" hangingPunct="0">
              <a:spcBef>
                <a:spcPct val="0"/>
              </a:spcBef>
              <a:spcAft>
                <a:spcPct val="0"/>
              </a:spcAft>
              <a:tabLst>
                <a:tab pos="4892675" algn="l"/>
              </a:tabLst>
              <a:defRPr>
                <a:solidFill>
                  <a:schemeClr val="tx1"/>
                </a:solidFill>
                <a:latin typeface="Arial" panose="020B0604020202020204" pitchFamily="34" charset="0"/>
              </a:defRPr>
            </a:lvl5pPr>
            <a:lvl6pPr eaLnBrk="0" fontAlgn="base" hangingPunct="0">
              <a:spcBef>
                <a:spcPct val="0"/>
              </a:spcBef>
              <a:spcAft>
                <a:spcPct val="0"/>
              </a:spcAft>
              <a:tabLst>
                <a:tab pos="4892675" algn="l"/>
              </a:tabLst>
              <a:defRPr>
                <a:solidFill>
                  <a:schemeClr val="tx1"/>
                </a:solidFill>
                <a:latin typeface="Arial" panose="020B0604020202020204" pitchFamily="34" charset="0"/>
              </a:defRPr>
            </a:lvl6pPr>
            <a:lvl7pPr eaLnBrk="0" fontAlgn="base" hangingPunct="0">
              <a:spcBef>
                <a:spcPct val="0"/>
              </a:spcBef>
              <a:spcAft>
                <a:spcPct val="0"/>
              </a:spcAft>
              <a:tabLst>
                <a:tab pos="4892675" algn="l"/>
              </a:tabLst>
              <a:defRPr>
                <a:solidFill>
                  <a:schemeClr val="tx1"/>
                </a:solidFill>
                <a:latin typeface="Arial" panose="020B0604020202020204" pitchFamily="34" charset="0"/>
              </a:defRPr>
            </a:lvl7pPr>
            <a:lvl8pPr eaLnBrk="0" fontAlgn="base" hangingPunct="0">
              <a:spcBef>
                <a:spcPct val="0"/>
              </a:spcBef>
              <a:spcAft>
                <a:spcPct val="0"/>
              </a:spcAft>
              <a:tabLst>
                <a:tab pos="4892675" algn="l"/>
              </a:tabLst>
              <a:defRPr>
                <a:solidFill>
                  <a:schemeClr val="tx1"/>
                </a:solidFill>
                <a:latin typeface="Arial" panose="020B0604020202020204" pitchFamily="34" charset="0"/>
              </a:defRPr>
            </a:lvl8pPr>
            <a:lvl9pPr eaLnBrk="0" fontAlgn="base" hangingPunct="0">
              <a:spcBef>
                <a:spcPct val="0"/>
              </a:spcBef>
              <a:spcAft>
                <a:spcPct val="0"/>
              </a:spcAft>
              <a:tabLst>
                <a:tab pos="4892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92675" algn="l"/>
              </a:tabLst>
            </a:pPr>
            <a:r>
              <a:rPr kumimoji="0" lang="en-US" altLang="en-US" sz="2400" b="0" i="0" u="sng" strike="noStrike" cap="none" normalizeH="0" baseline="0" dirty="0" smtClean="0">
                <a:ln>
                  <a:noFill/>
                </a:ln>
                <a:solidFill>
                  <a:schemeClr val="accent2">
                    <a:lumMod val="75000"/>
                  </a:schemeClr>
                </a:solidFill>
                <a:effectLst/>
                <a:latin typeface="Calibri" panose="020F0502020204030204" pitchFamily="34" charset="0"/>
                <a:ea typeface="SimSun" panose="02010600030101010101" pitchFamily="2" charset="-122"/>
                <a:cs typeface="Calibri" panose="020F0502020204030204" pitchFamily="34" charset="0"/>
              </a:rPr>
              <a:t>HISTORY</a:t>
            </a:r>
            <a:endParaRPr kumimoji="0" lang="en-US" altLang="en-US" sz="1000" b="0" i="0" u="none" strike="noStrike" cap="none" normalizeH="0" baseline="0" dirty="0" smtClean="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892675" algn="l"/>
              </a:tabLst>
            </a:pPr>
            <a:endParaRPr kumimoji="0" lang="en-US" altLang="en-US" sz="2400" b="0" i="0" u="none" strike="noStrike" cap="none" normalizeH="0" baseline="0" dirty="0" smtClean="0">
              <a:ln>
                <a:noFill/>
              </a:ln>
              <a:solidFill>
                <a:schemeClr val="accent2">
                  <a:lumMod val="75000"/>
                </a:schemeClr>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0" y="584654"/>
            <a:ext cx="1371048" cy="1354982"/>
          </a:xfrm>
          <a:prstGeom prst="rect">
            <a:avLst/>
          </a:prstGeom>
        </p:spPr>
      </p:pic>
      <p:pic>
        <p:nvPicPr>
          <p:cNvPr id="5" name="Picture 4"/>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19647731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43645964"/>
              </p:ext>
            </p:extLst>
          </p:nvPr>
        </p:nvGraphicFramePr>
        <p:xfrm>
          <a:off x="3075710" y="1280160"/>
          <a:ext cx="6293809" cy="2371495"/>
        </p:xfrm>
        <a:graphic>
          <a:graphicData uri="http://schemas.openxmlformats.org/drawingml/2006/table">
            <a:tbl>
              <a:tblPr>
                <a:tableStyleId>{8A107856-5554-42FB-B03E-39F5DBC370BA}</a:tableStyleId>
              </a:tblPr>
              <a:tblGrid>
                <a:gridCol w="1091620">
                  <a:extLst>
                    <a:ext uri="{9D8B030D-6E8A-4147-A177-3AD203B41FA5}">
                      <a16:colId xmlns:a16="http://schemas.microsoft.com/office/drawing/2014/main" val="1783111722"/>
                    </a:ext>
                  </a:extLst>
                </a:gridCol>
                <a:gridCol w="1590964">
                  <a:extLst>
                    <a:ext uri="{9D8B030D-6E8A-4147-A177-3AD203B41FA5}">
                      <a16:colId xmlns:a16="http://schemas.microsoft.com/office/drawing/2014/main" val="4153998485"/>
                    </a:ext>
                  </a:extLst>
                </a:gridCol>
                <a:gridCol w="2215837">
                  <a:extLst>
                    <a:ext uri="{9D8B030D-6E8A-4147-A177-3AD203B41FA5}">
                      <a16:colId xmlns:a16="http://schemas.microsoft.com/office/drawing/2014/main" val="4120781203"/>
                    </a:ext>
                  </a:extLst>
                </a:gridCol>
                <a:gridCol w="1395388">
                  <a:extLst>
                    <a:ext uri="{9D8B030D-6E8A-4147-A177-3AD203B41FA5}">
                      <a16:colId xmlns:a16="http://schemas.microsoft.com/office/drawing/2014/main" val="298053103"/>
                    </a:ext>
                  </a:extLst>
                </a:gridCol>
              </a:tblGrid>
              <a:tr h="986221">
                <a:tc>
                  <a:txBody>
                    <a:bodyPr/>
                    <a:lstStyle/>
                    <a:p>
                      <a:pPr>
                        <a:lnSpc>
                          <a:spcPct val="107000"/>
                        </a:lnSpc>
                        <a:spcAft>
                          <a:spcPts val="0"/>
                        </a:spcAft>
                        <a:tabLst>
                          <a:tab pos="4892675" algn="l"/>
                        </a:tabLst>
                      </a:pPr>
                      <a:r>
                        <a:rPr lang="en-IN" sz="1600" kern="50">
                          <a:effectLst/>
                        </a:rPr>
                        <a:t>Column</a:t>
                      </a:r>
                      <a:endParaRPr lang="en-US" sz="1100">
                        <a:effectLst/>
                      </a:endParaRPr>
                    </a:p>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Type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Null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KEY</a:t>
                      </a:r>
                      <a:endParaRPr lang="en-US" sz="1100">
                        <a:effectLst/>
                      </a:endParaRPr>
                    </a:p>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746742972"/>
                  </a:ext>
                </a:extLst>
              </a:tr>
              <a:tr h="461758">
                <a:tc>
                  <a:txBody>
                    <a:bodyPr/>
                    <a:lstStyle/>
                    <a:p>
                      <a:pPr>
                        <a:lnSpc>
                          <a:spcPct val="107000"/>
                        </a:lnSpc>
                        <a:spcAft>
                          <a:spcPts val="0"/>
                        </a:spcAft>
                        <a:tabLst>
                          <a:tab pos="4892675" algn="l"/>
                        </a:tabLst>
                      </a:pPr>
                      <a:r>
                        <a:rPr lang="en-IN" sz="1800">
                          <a:effectLst/>
                        </a:rPr>
                        <a:t>qid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varchar(50)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928095126"/>
                  </a:ext>
                </a:extLst>
              </a:tr>
              <a:tr h="461758">
                <a:tc>
                  <a:txBody>
                    <a:bodyPr/>
                    <a:lstStyle/>
                    <a:p>
                      <a:pPr>
                        <a:lnSpc>
                          <a:spcPct val="107000"/>
                        </a:lnSpc>
                        <a:spcAft>
                          <a:spcPts val="0"/>
                        </a:spcAft>
                        <a:tabLst>
                          <a:tab pos="4892675" algn="l"/>
                        </a:tabLst>
                      </a:pPr>
                      <a:r>
                        <a:rPr lang="en-IN" sz="1800">
                          <a:effectLst/>
                        </a:rPr>
                        <a:t>option</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a:effectLst/>
                        </a:rPr>
                        <a:t>varchar(5000)</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144641754"/>
                  </a:ext>
                </a:extLst>
              </a:tr>
              <a:tr h="461758">
                <a:tc>
                  <a:txBody>
                    <a:bodyPr/>
                    <a:lstStyle/>
                    <a:p>
                      <a:pPr>
                        <a:lnSpc>
                          <a:spcPct val="107000"/>
                        </a:lnSpc>
                        <a:spcAft>
                          <a:spcPts val="0"/>
                        </a:spcAft>
                        <a:tabLst>
                          <a:tab pos="4892675" algn="l"/>
                        </a:tabLst>
                      </a:pPr>
                      <a:r>
                        <a:rPr lang="en-IN" sz="1800">
                          <a:effectLst/>
                        </a:rPr>
                        <a:t>optionid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text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a:effectLst/>
                        </a:rPr>
                        <a:t> </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78722925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24379632"/>
              </p:ext>
            </p:extLst>
          </p:nvPr>
        </p:nvGraphicFramePr>
        <p:xfrm>
          <a:off x="2996431" y="4154860"/>
          <a:ext cx="6406188" cy="2587685"/>
        </p:xfrm>
        <a:graphic>
          <a:graphicData uri="http://schemas.openxmlformats.org/drawingml/2006/table">
            <a:tbl>
              <a:tblPr>
                <a:tableStyleId>{8A107856-5554-42FB-B03E-39F5DBC370BA}</a:tableStyleId>
              </a:tblPr>
              <a:tblGrid>
                <a:gridCol w="1680786">
                  <a:extLst>
                    <a:ext uri="{9D8B030D-6E8A-4147-A177-3AD203B41FA5}">
                      <a16:colId xmlns:a16="http://schemas.microsoft.com/office/drawing/2014/main" val="2983005205"/>
                    </a:ext>
                  </a:extLst>
                </a:gridCol>
                <a:gridCol w="1855147">
                  <a:extLst>
                    <a:ext uri="{9D8B030D-6E8A-4147-A177-3AD203B41FA5}">
                      <a16:colId xmlns:a16="http://schemas.microsoft.com/office/drawing/2014/main" val="1742283686"/>
                    </a:ext>
                  </a:extLst>
                </a:gridCol>
                <a:gridCol w="1766202">
                  <a:extLst>
                    <a:ext uri="{9D8B030D-6E8A-4147-A177-3AD203B41FA5}">
                      <a16:colId xmlns:a16="http://schemas.microsoft.com/office/drawing/2014/main" val="2255713406"/>
                    </a:ext>
                  </a:extLst>
                </a:gridCol>
                <a:gridCol w="1104053">
                  <a:extLst>
                    <a:ext uri="{9D8B030D-6E8A-4147-A177-3AD203B41FA5}">
                      <a16:colId xmlns:a16="http://schemas.microsoft.com/office/drawing/2014/main" val="1262123823"/>
                    </a:ext>
                  </a:extLst>
                </a:gridCol>
              </a:tblGrid>
              <a:tr h="733234">
                <a:tc>
                  <a:txBody>
                    <a:bodyPr/>
                    <a:lstStyle/>
                    <a:p>
                      <a:pPr>
                        <a:lnSpc>
                          <a:spcPct val="107000"/>
                        </a:lnSpc>
                        <a:spcAft>
                          <a:spcPts val="0"/>
                        </a:spcAft>
                        <a:tabLst>
                          <a:tab pos="4892675" algn="l"/>
                        </a:tabLst>
                      </a:pPr>
                      <a:r>
                        <a:rPr lang="en-IN" sz="1600" kern="50">
                          <a:effectLst/>
                        </a:rPr>
                        <a:t>Column</a:t>
                      </a:r>
                      <a:endParaRPr lang="en-US" sz="1100">
                        <a:effectLst/>
                      </a:endParaRPr>
                    </a:p>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Type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Null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KEY</a:t>
                      </a:r>
                      <a:endParaRPr lang="en-US" sz="1100">
                        <a:effectLst/>
                      </a:endParaRPr>
                    </a:p>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683542366"/>
                  </a:ext>
                </a:extLst>
              </a:tr>
              <a:tr h="359495">
                <a:tc>
                  <a:txBody>
                    <a:bodyPr/>
                    <a:lstStyle/>
                    <a:p>
                      <a:pPr>
                        <a:lnSpc>
                          <a:spcPct val="107000"/>
                        </a:lnSpc>
                        <a:spcAft>
                          <a:spcPts val="0"/>
                        </a:spcAft>
                        <a:tabLst>
                          <a:tab pos="4892675" algn="l"/>
                        </a:tabLst>
                      </a:pPr>
                      <a:r>
                        <a:rPr lang="en-IN" sz="1800">
                          <a:effectLst/>
                        </a:rPr>
                        <a:t>eid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text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a:effectLst/>
                        </a:rPr>
                        <a:t> </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46714405"/>
                  </a:ext>
                </a:extLst>
              </a:tr>
              <a:tr h="373739">
                <a:tc>
                  <a:txBody>
                    <a:bodyPr/>
                    <a:lstStyle/>
                    <a:p>
                      <a:pPr>
                        <a:lnSpc>
                          <a:spcPct val="107000"/>
                        </a:lnSpc>
                        <a:spcAft>
                          <a:spcPts val="0"/>
                        </a:spcAft>
                        <a:tabLst>
                          <a:tab pos="4892675" algn="l"/>
                        </a:tabLst>
                      </a:pPr>
                      <a:r>
                        <a:rPr lang="en-IN" sz="1800">
                          <a:effectLst/>
                        </a:rPr>
                        <a:t>qid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text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4010624381"/>
                  </a:ext>
                </a:extLst>
              </a:tr>
              <a:tr h="373739">
                <a:tc>
                  <a:txBody>
                    <a:bodyPr/>
                    <a:lstStyle/>
                    <a:p>
                      <a:pPr>
                        <a:lnSpc>
                          <a:spcPct val="107000"/>
                        </a:lnSpc>
                        <a:spcAft>
                          <a:spcPts val="0"/>
                        </a:spcAft>
                        <a:tabLst>
                          <a:tab pos="4892675" algn="l"/>
                        </a:tabLst>
                      </a:pPr>
                      <a:r>
                        <a:rPr lang="en-IN" sz="1800">
                          <a:effectLst/>
                        </a:rPr>
                        <a:t>qns</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text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246237769"/>
                  </a:ext>
                </a:extLst>
              </a:tr>
              <a:tr h="373739">
                <a:tc>
                  <a:txBody>
                    <a:bodyPr/>
                    <a:lstStyle/>
                    <a:p>
                      <a:pPr>
                        <a:lnSpc>
                          <a:spcPct val="107000"/>
                        </a:lnSpc>
                        <a:spcAft>
                          <a:spcPts val="0"/>
                        </a:spcAft>
                        <a:tabLst>
                          <a:tab pos="4892675" algn="l"/>
                        </a:tabLst>
                      </a:pPr>
                      <a:r>
                        <a:rPr lang="en-IN" sz="1800">
                          <a:effectLst/>
                        </a:rPr>
                        <a:t>choice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int(10)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439557031"/>
                  </a:ext>
                </a:extLst>
              </a:tr>
              <a:tr h="373739">
                <a:tc>
                  <a:txBody>
                    <a:bodyPr/>
                    <a:lstStyle/>
                    <a:p>
                      <a:pPr>
                        <a:lnSpc>
                          <a:spcPct val="107000"/>
                        </a:lnSpc>
                        <a:spcAft>
                          <a:spcPts val="0"/>
                        </a:spcAft>
                        <a:tabLst>
                          <a:tab pos="4892675" algn="l"/>
                        </a:tabLst>
                      </a:pPr>
                      <a:r>
                        <a:rPr lang="en-IN" sz="1800">
                          <a:effectLst/>
                        </a:rPr>
                        <a:t>sn</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int(11)</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a:effectLst/>
                        </a:rPr>
                        <a:t> </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727279172"/>
                  </a:ext>
                </a:extLst>
              </a:tr>
            </a:tbl>
          </a:graphicData>
        </a:graphic>
      </p:graphicFrame>
      <p:sp>
        <p:nvSpPr>
          <p:cNvPr id="4" name="Rectangle 1"/>
          <p:cNvSpPr>
            <a:spLocks noChangeArrowheads="1"/>
          </p:cNvSpPr>
          <p:nvPr/>
        </p:nvSpPr>
        <p:spPr bwMode="auto">
          <a:xfrm>
            <a:off x="2996431" y="880746"/>
            <a:ext cx="77674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92675" algn="l"/>
              </a:tabLst>
              <a:defRPr>
                <a:solidFill>
                  <a:schemeClr val="tx1"/>
                </a:solidFill>
                <a:latin typeface="Arial" panose="020B0604020202020204" pitchFamily="34" charset="0"/>
              </a:defRPr>
            </a:lvl1pPr>
            <a:lvl2pPr eaLnBrk="0" fontAlgn="base" hangingPunct="0">
              <a:spcBef>
                <a:spcPct val="0"/>
              </a:spcBef>
              <a:spcAft>
                <a:spcPct val="0"/>
              </a:spcAft>
              <a:tabLst>
                <a:tab pos="4892675" algn="l"/>
              </a:tabLst>
              <a:defRPr>
                <a:solidFill>
                  <a:schemeClr val="tx1"/>
                </a:solidFill>
                <a:latin typeface="Arial" panose="020B0604020202020204" pitchFamily="34" charset="0"/>
              </a:defRPr>
            </a:lvl2pPr>
            <a:lvl3pPr eaLnBrk="0" fontAlgn="base" hangingPunct="0">
              <a:spcBef>
                <a:spcPct val="0"/>
              </a:spcBef>
              <a:spcAft>
                <a:spcPct val="0"/>
              </a:spcAft>
              <a:tabLst>
                <a:tab pos="4892675" algn="l"/>
              </a:tabLst>
              <a:defRPr>
                <a:solidFill>
                  <a:schemeClr val="tx1"/>
                </a:solidFill>
                <a:latin typeface="Arial" panose="020B0604020202020204" pitchFamily="34" charset="0"/>
              </a:defRPr>
            </a:lvl3pPr>
            <a:lvl4pPr eaLnBrk="0" fontAlgn="base" hangingPunct="0">
              <a:spcBef>
                <a:spcPct val="0"/>
              </a:spcBef>
              <a:spcAft>
                <a:spcPct val="0"/>
              </a:spcAft>
              <a:tabLst>
                <a:tab pos="4892675" algn="l"/>
              </a:tabLst>
              <a:defRPr>
                <a:solidFill>
                  <a:schemeClr val="tx1"/>
                </a:solidFill>
                <a:latin typeface="Arial" panose="020B0604020202020204" pitchFamily="34" charset="0"/>
              </a:defRPr>
            </a:lvl4pPr>
            <a:lvl5pPr eaLnBrk="0" fontAlgn="base" hangingPunct="0">
              <a:spcBef>
                <a:spcPct val="0"/>
              </a:spcBef>
              <a:spcAft>
                <a:spcPct val="0"/>
              </a:spcAft>
              <a:tabLst>
                <a:tab pos="4892675" algn="l"/>
              </a:tabLst>
              <a:defRPr>
                <a:solidFill>
                  <a:schemeClr val="tx1"/>
                </a:solidFill>
                <a:latin typeface="Arial" panose="020B0604020202020204" pitchFamily="34" charset="0"/>
              </a:defRPr>
            </a:lvl5pPr>
            <a:lvl6pPr eaLnBrk="0" fontAlgn="base" hangingPunct="0">
              <a:spcBef>
                <a:spcPct val="0"/>
              </a:spcBef>
              <a:spcAft>
                <a:spcPct val="0"/>
              </a:spcAft>
              <a:tabLst>
                <a:tab pos="4892675" algn="l"/>
              </a:tabLst>
              <a:defRPr>
                <a:solidFill>
                  <a:schemeClr val="tx1"/>
                </a:solidFill>
                <a:latin typeface="Arial" panose="020B0604020202020204" pitchFamily="34" charset="0"/>
              </a:defRPr>
            </a:lvl6pPr>
            <a:lvl7pPr eaLnBrk="0" fontAlgn="base" hangingPunct="0">
              <a:spcBef>
                <a:spcPct val="0"/>
              </a:spcBef>
              <a:spcAft>
                <a:spcPct val="0"/>
              </a:spcAft>
              <a:tabLst>
                <a:tab pos="4892675" algn="l"/>
              </a:tabLst>
              <a:defRPr>
                <a:solidFill>
                  <a:schemeClr val="tx1"/>
                </a:solidFill>
                <a:latin typeface="Arial" panose="020B0604020202020204" pitchFamily="34" charset="0"/>
              </a:defRPr>
            </a:lvl7pPr>
            <a:lvl8pPr eaLnBrk="0" fontAlgn="base" hangingPunct="0">
              <a:spcBef>
                <a:spcPct val="0"/>
              </a:spcBef>
              <a:spcAft>
                <a:spcPct val="0"/>
              </a:spcAft>
              <a:tabLst>
                <a:tab pos="4892675" algn="l"/>
              </a:tabLst>
              <a:defRPr>
                <a:solidFill>
                  <a:schemeClr val="tx1"/>
                </a:solidFill>
                <a:latin typeface="Arial" panose="020B0604020202020204" pitchFamily="34" charset="0"/>
              </a:defRPr>
            </a:lvl8pPr>
            <a:lvl9pPr eaLnBrk="0" fontAlgn="base" hangingPunct="0">
              <a:spcBef>
                <a:spcPct val="0"/>
              </a:spcBef>
              <a:spcAft>
                <a:spcPct val="0"/>
              </a:spcAft>
              <a:tabLst>
                <a:tab pos="4892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92675" algn="l"/>
              </a:tabLst>
            </a:pPr>
            <a:r>
              <a:rPr kumimoji="0" lang="en-US" altLang="en-US" sz="1800" b="0" i="0" u="sng" strike="noStrike" cap="none" normalizeH="0" baseline="0" dirty="0" smtClean="0">
                <a:ln>
                  <a:noFill/>
                </a:ln>
                <a:solidFill>
                  <a:schemeClr val="accent2">
                    <a:lumMod val="75000"/>
                  </a:schemeClr>
                </a:solidFill>
                <a:effectLst/>
                <a:latin typeface="Calibri" panose="020F0502020204030204" pitchFamily="34" charset="0"/>
                <a:ea typeface="SimSun" panose="02010600030101010101" pitchFamily="2" charset="-122"/>
                <a:cs typeface="Calibri" panose="020F0502020204030204" pitchFamily="34" charset="0"/>
              </a:rPr>
              <a:t>OPTION</a:t>
            </a:r>
            <a:r>
              <a:rPr kumimoji="0" lang="en-US" altLang="en-US" sz="1800" b="0" i="0" u="sng"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892675"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2922874" y="3727827"/>
            <a:ext cx="1156086" cy="369332"/>
          </a:xfrm>
          <a:prstGeom prst="rect">
            <a:avLst/>
          </a:prstGeom>
        </p:spPr>
        <p:txBody>
          <a:bodyPr wrap="none">
            <a:spAutoFit/>
          </a:bodyPr>
          <a:lstStyle/>
          <a:p>
            <a:pPr lvl="0" defTabSz="914400" eaLnBrk="0" fontAlgn="base" hangingPunct="0">
              <a:spcBef>
                <a:spcPct val="0"/>
              </a:spcBef>
              <a:spcAft>
                <a:spcPct val="0"/>
              </a:spcAft>
              <a:tabLst>
                <a:tab pos="4892675" algn="l"/>
              </a:tabLst>
            </a:pPr>
            <a:r>
              <a:rPr lang="en-US" altLang="en-US" u="sng" dirty="0">
                <a:solidFill>
                  <a:schemeClr val="accent2">
                    <a:lumMod val="75000"/>
                  </a:schemeClr>
                </a:solidFill>
                <a:latin typeface="Bookman Old Style" panose="02050604050505020204" pitchFamily="18" charset="0"/>
                <a:ea typeface="SimSun" panose="02010600030101010101" pitchFamily="2" charset="-122"/>
                <a:cs typeface="Calibri" panose="020F0502020204030204" pitchFamily="34" charset="0"/>
              </a:rPr>
              <a:t>question</a:t>
            </a:r>
            <a:endParaRPr lang="en-US" altLang="en-US" sz="800" dirty="0">
              <a:solidFill>
                <a:schemeClr val="accent2">
                  <a:lumMod val="75000"/>
                </a:schemeClr>
              </a:solidFill>
            </a:endParaRPr>
          </a:p>
        </p:txBody>
      </p:sp>
      <p:pic>
        <p:nvPicPr>
          <p:cNvPr id="6" name="Picture 5"/>
          <p:cNvPicPr>
            <a:picLocks noChangeAspect="1"/>
          </p:cNvPicPr>
          <p:nvPr/>
        </p:nvPicPr>
        <p:blipFill>
          <a:blip r:embed="rId2"/>
          <a:stretch>
            <a:fillRect/>
          </a:stretch>
        </p:blipFill>
        <p:spPr>
          <a:xfrm>
            <a:off x="0" y="584654"/>
            <a:ext cx="1371048" cy="1354982"/>
          </a:xfrm>
          <a:prstGeom prst="rect">
            <a:avLst/>
          </a:prstGeom>
        </p:spPr>
      </p:pic>
      <p:pic>
        <p:nvPicPr>
          <p:cNvPr id="7" name="Picture 6"/>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3576286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21813490"/>
              </p:ext>
            </p:extLst>
          </p:nvPr>
        </p:nvGraphicFramePr>
        <p:xfrm>
          <a:off x="2798619" y="1265386"/>
          <a:ext cx="6149166" cy="4303315"/>
        </p:xfrm>
        <a:graphic>
          <a:graphicData uri="http://schemas.openxmlformats.org/drawingml/2006/table">
            <a:tbl>
              <a:tblPr>
                <a:tableStyleId>{8A107856-5554-42FB-B03E-39F5DBC370BA}</a:tableStyleId>
              </a:tblPr>
              <a:tblGrid>
                <a:gridCol w="954346">
                  <a:extLst>
                    <a:ext uri="{9D8B030D-6E8A-4147-A177-3AD203B41FA5}">
                      <a16:colId xmlns:a16="http://schemas.microsoft.com/office/drawing/2014/main" val="1668499129"/>
                    </a:ext>
                  </a:extLst>
                </a:gridCol>
                <a:gridCol w="1447950">
                  <a:extLst>
                    <a:ext uri="{9D8B030D-6E8A-4147-A177-3AD203B41FA5}">
                      <a16:colId xmlns:a16="http://schemas.microsoft.com/office/drawing/2014/main" val="1076533683"/>
                    </a:ext>
                  </a:extLst>
                </a:gridCol>
                <a:gridCol w="575072">
                  <a:extLst>
                    <a:ext uri="{9D8B030D-6E8A-4147-A177-3AD203B41FA5}">
                      <a16:colId xmlns:a16="http://schemas.microsoft.com/office/drawing/2014/main" val="1890109579"/>
                    </a:ext>
                  </a:extLst>
                </a:gridCol>
                <a:gridCol w="688033">
                  <a:extLst>
                    <a:ext uri="{9D8B030D-6E8A-4147-A177-3AD203B41FA5}">
                      <a16:colId xmlns:a16="http://schemas.microsoft.com/office/drawing/2014/main" val="1837877372"/>
                    </a:ext>
                  </a:extLst>
                </a:gridCol>
                <a:gridCol w="2483765">
                  <a:extLst>
                    <a:ext uri="{9D8B030D-6E8A-4147-A177-3AD203B41FA5}">
                      <a16:colId xmlns:a16="http://schemas.microsoft.com/office/drawing/2014/main" val="3817868253"/>
                    </a:ext>
                  </a:extLst>
                </a:gridCol>
              </a:tblGrid>
              <a:tr h="798724">
                <a:tc>
                  <a:txBody>
                    <a:bodyPr/>
                    <a:lstStyle/>
                    <a:p>
                      <a:pPr>
                        <a:lnSpc>
                          <a:spcPct val="107000"/>
                        </a:lnSpc>
                        <a:spcAft>
                          <a:spcPts val="0"/>
                        </a:spcAft>
                        <a:tabLst>
                          <a:tab pos="4892675" algn="l"/>
                        </a:tabLst>
                      </a:pPr>
                      <a:r>
                        <a:rPr lang="en-IN" sz="1600" kern="50" dirty="0">
                          <a:effectLst/>
                        </a:rPr>
                        <a:t>Column</a:t>
                      </a:r>
                      <a:endParaRPr lang="en-US" sz="1100" dirty="0">
                        <a:effectLst/>
                      </a:endParaRPr>
                    </a:p>
                    <a:p>
                      <a:pPr>
                        <a:lnSpc>
                          <a:spcPct val="107000"/>
                        </a:lnSpc>
                        <a:spcAft>
                          <a:spcPts val="0"/>
                        </a:spcAft>
                        <a:tabLst>
                          <a:tab pos="4892675" algn="l"/>
                        </a:tabLst>
                      </a:pPr>
                      <a:r>
                        <a:rPr lang="en-IN" sz="1800" dirty="0">
                          <a:effectLst/>
                        </a:rPr>
                        <a:t> </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Type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Null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KEY</a:t>
                      </a:r>
                      <a:endParaRPr lang="en-US" sz="1100">
                        <a:effectLst/>
                      </a:endParaRPr>
                    </a:p>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Default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58855883"/>
                  </a:ext>
                </a:extLst>
              </a:tr>
              <a:tr h="389399">
                <a:tc>
                  <a:txBody>
                    <a:bodyPr/>
                    <a:lstStyle/>
                    <a:p>
                      <a:pPr>
                        <a:lnSpc>
                          <a:spcPct val="107000"/>
                        </a:lnSpc>
                        <a:spcAft>
                          <a:spcPts val="0"/>
                        </a:spcAft>
                        <a:tabLst>
                          <a:tab pos="4892675" algn="l"/>
                        </a:tabLst>
                      </a:pPr>
                      <a:r>
                        <a:rPr lang="en-IN" sz="1800">
                          <a:effectLst/>
                        </a:rPr>
                        <a:t>eid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text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899590815"/>
                  </a:ext>
                </a:extLst>
              </a:tr>
              <a:tr h="389399">
                <a:tc>
                  <a:txBody>
                    <a:bodyPr/>
                    <a:lstStyle/>
                    <a:p>
                      <a:pPr>
                        <a:lnSpc>
                          <a:spcPct val="107000"/>
                        </a:lnSpc>
                        <a:spcAft>
                          <a:spcPts val="0"/>
                        </a:spcAft>
                        <a:tabLst>
                          <a:tab pos="4892675" algn="l"/>
                        </a:tabLst>
                      </a:pPr>
                      <a:r>
                        <a:rPr lang="en-IN" sz="1800">
                          <a:effectLst/>
                        </a:rPr>
                        <a:t>title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varchar(100)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044507258"/>
                  </a:ext>
                </a:extLst>
              </a:tr>
              <a:tr h="389399">
                <a:tc>
                  <a:txBody>
                    <a:bodyPr/>
                    <a:lstStyle/>
                    <a:p>
                      <a:pPr>
                        <a:lnSpc>
                          <a:spcPct val="107000"/>
                        </a:lnSpc>
                        <a:spcAft>
                          <a:spcPts val="0"/>
                        </a:spcAft>
                        <a:tabLst>
                          <a:tab pos="4892675" algn="l"/>
                        </a:tabLst>
                      </a:pPr>
                      <a:r>
                        <a:rPr lang="en-IN" sz="1800">
                          <a:effectLst/>
                        </a:rPr>
                        <a:t>sahi</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int(11)</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297234653"/>
                  </a:ext>
                </a:extLst>
              </a:tr>
              <a:tr h="389399">
                <a:tc>
                  <a:txBody>
                    <a:bodyPr/>
                    <a:lstStyle/>
                    <a:p>
                      <a:pPr>
                        <a:lnSpc>
                          <a:spcPct val="107000"/>
                        </a:lnSpc>
                        <a:spcAft>
                          <a:spcPts val="0"/>
                        </a:spcAft>
                        <a:tabLst>
                          <a:tab pos="4892675" algn="l"/>
                        </a:tabLst>
                      </a:pPr>
                      <a:r>
                        <a:rPr lang="en-IN" sz="1800">
                          <a:effectLst/>
                        </a:rPr>
                        <a:t>wrong</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int(11)</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374215432"/>
                  </a:ext>
                </a:extLst>
              </a:tr>
              <a:tr h="389399">
                <a:tc>
                  <a:txBody>
                    <a:bodyPr/>
                    <a:lstStyle/>
                    <a:p>
                      <a:pPr>
                        <a:lnSpc>
                          <a:spcPct val="107000"/>
                        </a:lnSpc>
                        <a:spcAft>
                          <a:spcPts val="0"/>
                        </a:spcAft>
                        <a:tabLst>
                          <a:tab pos="4892675" algn="l"/>
                        </a:tabLst>
                      </a:pPr>
                      <a:r>
                        <a:rPr lang="en-IN" sz="1800">
                          <a:effectLst/>
                        </a:rPr>
                        <a:t>total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int(11)</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008337704"/>
                  </a:ext>
                </a:extLst>
              </a:tr>
              <a:tr h="389399">
                <a:tc>
                  <a:txBody>
                    <a:bodyPr/>
                    <a:lstStyle/>
                    <a:p>
                      <a:pPr>
                        <a:lnSpc>
                          <a:spcPct val="107000"/>
                        </a:lnSpc>
                        <a:spcAft>
                          <a:spcPts val="0"/>
                        </a:spcAft>
                        <a:tabLst>
                          <a:tab pos="4892675" algn="l"/>
                        </a:tabLst>
                      </a:pPr>
                      <a:r>
                        <a:rPr lang="en-IN" sz="1800">
                          <a:effectLst/>
                        </a:rPr>
                        <a:t>time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bigint(20)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267775837"/>
                  </a:ext>
                </a:extLst>
              </a:tr>
              <a:tr h="389399">
                <a:tc>
                  <a:txBody>
                    <a:bodyPr/>
                    <a:lstStyle/>
                    <a:p>
                      <a:pPr>
                        <a:lnSpc>
                          <a:spcPct val="107000"/>
                        </a:lnSpc>
                        <a:spcAft>
                          <a:spcPts val="0"/>
                        </a:spcAft>
                        <a:tabLst>
                          <a:tab pos="4892675" algn="l"/>
                        </a:tabLst>
                      </a:pPr>
                      <a:r>
                        <a:rPr lang="en-IN" sz="1800">
                          <a:effectLst/>
                        </a:rPr>
                        <a:t>intro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text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4197441609"/>
                  </a:ext>
                </a:extLst>
              </a:tr>
              <a:tr h="389399">
                <a:tc>
                  <a:txBody>
                    <a:bodyPr/>
                    <a:lstStyle/>
                    <a:p>
                      <a:pPr>
                        <a:lnSpc>
                          <a:spcPct val="107000"/>
                        </a:lnSpc>
                        <a:spcAft>
                          <a:spcPts val="0"/>
                        </a:spcAft>
                        <a:tabLst>
                          <a:tab pos="4892675" algn="l"/>
                        </a:tabLst>
                      </a:pPr>
                      <a:r>
                        <a:rPr lang="en-IN" sz="1800">
                          <a:effectLst/>
                        </a:rPr>
                        <a:t>tag</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varchar(100)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898234128"/>
                  </a:ext>
                </a:extLst>
              </a:tr>
              <a:tr h="389399">
                <a:tc>
                  <a:txBody>
                    <a:bodyPr/>
                    <a:lstStyle/>
                    <a:p>
                      <a:pPr>
                        <a:lnSpc>
                          <a:spcPct val="107000"/>
                        </a:lnSpc>
                        <a:spcAft>
                          <a:spcPts val="0"/>
                        </a:spcAft>
                        <a:tabLst>
                          <a:tab pos="4892675" algn="l"/>
                        </a:tabLst>
                      </a:pPr>
                      <a:r>
                        <a:rPr lang="en-IN" sz="1800" dirty="0">
                          <a:effectLst/>
                        </a:rPr>
                        <a:t>date</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timestamp</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tc>
                  <a:txBody>
                    <a:bodyPr/>
                    <a:lstStyle/>
                    <a:p>
                      <a:pPr>
                        <a:lnSpc>
                          <a:spcPct val="107000"/>
                        </a:lnSpc>
                        <a:spcAft>
                          <a:spcPts val="0"/>
                        </a:spcAft>
                        <a:tabLst>
                          <a:tab pos="4892675" algn="l"/>
                        </a:tabLst>
                      </a:pPr>
                      <a:r>
                        <a:rPr lang="en-IN" sz="1800" dirty="0" err="1">
                          <a:effectLst/>
                        </a:rPr>
                        <a:t>current_timestamp</a:t>
                      </a:r>
                      <a:r>
                        <a:rPr lang="en-IN" sz="1800" dirty="0">
                          <a:effectLst/>
                        </a:rPr>
                        <a:t>()</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752671488"/>
                  </a:ext>
                </a:extLst>
              </a:tr>
            </a:tbl>
          </a:graphicData>
        </a:graphic>
      </p:graphicFrame>
      <p:sp>
        <p:nvSpPr>
          <p:cNvPr id="3" name="Rectangle 1"/>
          <p:cNvSpPr>
            <a:spLocks noChangeArrowheads="1"/>
          </p:cNvSpPr>
          <p:nvPr/>
        </p:nvSpPr>
        <p:spPr bwMode="auto">
          <a:xfrm>
            <a:off x="3244215" y="644094"/>
            <a:ext cx="840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92675" algn="l"/>
              </a:tabLst>
              <a:defRPr>
                <a:solidFill>
                  <a:schemeClr val="tx1"/>
                </a:solidFill>
                <a:latin typeface="Arial" panose="020B0604020202020204" pitchFamily="34" charset="0"/>
              </a:defRPr>
            </a:lvl1pPr>
            <a:lvl2pPr eaLnBrk="0" fontAlgn="base" hangingPunct="0">
              <a:spcBef>
                <a:spcPct val="0"/>
              </a:spcBef>
              <a:spcAft>
                <a:spcPct val="0"/>
              </a:spcAft>
              <a:tabLst>
                <a:tab pos="4892675" algn="l"/>
              </a:tabLst>
              <a:defRPr>
                <a:solidFill>
                  <a:schemeClr val="tx1"/>
                </a:solidFill>
                <a:latin typeface="Arial" panose="020B0604020202020204" pitchFamily="34" charset="0"/>
              </a:defRPr>
            </a:lvl2pPr>
            <a:lvl3pPr eaLnBrk="0" fontAlgn="base" hangingPunct="0">
              <a:spcBef>
                <a:spcPct val="0"/>
              </a:spcBef>
              <a:spcAft>
                <a:spcPct val="0"/>
              </a:spcAft>
              <a:tabLst>
                <a:tab pos="4892675" algn="l"/>
              </a:tabLst>
              <a:defRPr>
                <a:solidFill>
                  <a:schemeClr val="tx1"/>
                </a:solidFill>
                <a:latin typeface="Arial" panose="020B0604020202020204" pitchFamily="34" charset="0"/>
              </a:defRPr>
            </a:lvl3pPr>
            <a:lvl4pPr eaLnBrk="0" fontAlgn="base" hangingPunct="0">
              <a:spcBef>
                <a:spcPct val="0"/>
              </a:spcBef>
              <a:spcAft>
                <a:spcPct val="0"/>
              </a:spcAft>
              <a:tabLst>
                <a:tab pos="4892675" algn="l"/>
              </a:tabLst>
              <a:defRPr>
                <a:solidFill>
                  <a:schemeClr val="tx1"/>
                </a:solidFill>
                <a:latin typeface="Arial" panose="020B0604020202020204" pitchFamily="34" charset="0"/>
              </a:defRPr>
            </a:lvl4pPr>
            <a:lvl5pPr eaLnBrk="0" fontAlgn="base" hangingPunct="0">
              <a:spcBef>
                <a:spcPct val="0"/>
              </a:spcBef>
              <a:spcAft>
                <a:spcPct val="0"/>
              </a:spcAft>
              <a:tabLst>
                <a:tab pos="4892675" algn="l"/>
              </a:tabLst>
              <a:defRPr>
                <a:solidFill>
                  <a:schemeClr val="tx1"/>
                </a:solidFill>
                <a:latin typeface="Arial" panose="020B0604020202020204" pitchFamily="34" charset="0"/>
              </a:defRPr>
            </a:lvl5pPr>
            <a:lvl6pPr eaLnBrk="0" fontAlgn="base" hangingPunct="0">
              <a:spcBef>
                <a:spcPct val="0"/>
              </a:spcBef>
              <a:spcAft>
                <a:spcPct val="0"/>
              </a:spcAft>
              <a:tabLst>
                <a:tab pos="4892675" algn="l"/>
              </a:tabLst>
              <a:defRPr>
                <a:solidFill>
                  <a:schemeClr val="tx1"/>
                </a:solidFill>
                <a:latin typeface="Arial" panose="020B0604020202020204" pitchFamily="34" charset="0"/>
              </a:defRPr>
            </a:lvl6pPr>
            <a:lvl7pPr eaLnBrk="0" fontAlgn="base" hangingPunct="0">
              <a:spcBef>
                <a:spcPct val="0"/>
              </a:spcBef>
              <a:spcAft>
                <a:spcPct val="0"/>
              </a:spcAft>
              <a:tabLst>
                <a:tab pos="4892675" algn="l"/>
              </a:tabLst>
              <a:defRPr>
                <a:solidFill>
                  <a:schemeClr val="tx1"/>
                </a:solidFill>
                <a:latin typeface="Arial" panose="020B0604020202020204" pitchFamily="34" charset="0"/>
              </a:defRPr>
            </a:lvl7pPr>
            <a:lvl8pPr eaLnBrk="0" fontAlgn="base" hangingPunct="0">
              <a:spcBef>
                <a:spcPct val="0"/>
              </a:spcBef>
              <a:spcAft>
                <a:spcPct val="0"/>
              </a:spcAft>
              <a:tabLst>
                <a:tab pos="4892675" algn="l"/>
              </a:tabLst>
              <a:defRPr>
                <a:solidFill>
                  <a:schemeClr val="tx1"/>
                </a:solidFill>
                <a:latin typeface="Arial" panose="020B0604020202020204" pitchFamily="34" charset="0"/>
              </a:defRPr>
            </a:lvl8pPr>
            <a:lvl9pPr eaLnBrk="0" fontAlgn="base" hangingPunct="0">
              <a:spcBef>
                <a:spcPct val="0"/>
              </a:spcBef>
              <a:spcAft>
                <a:spcPct val="0"/>
              </a:spcAft>
              <a:tabLst>
                <a:tab pos="4892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92675" algn="l"/>
              </a:tabLst>
            </a:pPr>
            <a:r>
              <a:rPr kumimoji="0" lang="en-US" altLang="en-US" sz="2000" b="0" i="0" u="sng" strike="noStrike" cap="none" normalizeH="0" baseline="0" dirty="0" smtClean="0">
                <a:ln>
                  <a:noFill/>
                </a:ln>
                <a:solidFill>
                  <a:schemeClr val="accent2">
                    <a:lumMod val="75000"/>
                  </a:schemeClr>
                </a:solidFill>
                <a:effectLst/>
                <a:latin typeface="Bookman Old Style" panose="02050604050505020204" pitchFamily="18" charset="0"/>
                <a:ea typeface="SimSun" panose="02010600030101010101" pitchFamily="2" charset="-122"/>
                <a:cs typeface="Calibri" panose="020F0502020204030204" pitchFamily="34" charset="0"/>
              </a:rPr>
              <a:t>QUIZ</a:t>
            </a:r>
            <a:endParaRPr kumimoji="0" lang="en-US" altLang="en-US" sz="2000" b="0" i="0" u="none" strike="noStrike" cap="none" normalizeH="0" baseline="0" dirty="0" smtClean="0">
              <a:ln>
                <a:noFill/>
              </a:ln>
              <a:solidFill>
                <a:schemeClr val="accent2">
                  <a:lumMod val="75000"/>
                </a:schemeClr>
              </a:solidFill>
              <a:effectLst/>
            </a:endParaRPr>
          </a:p>
        </p:txBody>
      </p:sp>
      <p:pic>
        <p:nvPicPr>
          <p:cNvPr id="4" name="Picture 3"/>
          <p:cNvPicPr>
            <a:picLocks noChangeAspect="1"/>
          </p:cNvPicPr>
          <p:nvPr/>
        </p:nvPicPr>
        <p:blipFill>
          <a:blip r:embed="rId2"/>
          <a:stretch>
            <a:fillRect/>
          </a:stretch>
        </p:blipFill>
        <p:spPr>
          <a:xfrm>
            <a:off x="0" y="584654"/>
            <a:ext cx="1371048" cy="1354982"/>
          </a:xfrm>
          <a:prstGeom prst="rect">
            <a:avLst/>
          </a:prstGeom>
        </p:spPr>
      </p:pic>
      <p:pic>
        <p:nvPicPr>
          <p:cNvPr id="5" name="Picture 4"/>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3843747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10601385"/>
              </p:ext>
            </p:extLst>
          </p:nvPr>
        </p:nvGraphicFramePr>
        <p:xfrm>
          <a:off x="2567710" y="1265380"/>
          <a:ext cx="6439448" cy="3501504"/>
        </p:xfrm>
        <a:graphic>
          <a:graphicData uri="http://schemas.openxmlformats.org/drawingml/2006/table">
            <a:tbl>
              <a:tblPr>
                <a:tableStyleId>{8A107856-5554-42FB-B03E-39F5DBC370BA}</a:tableStyleId>
              </a:tblPr>
              <a:tblGrid>
                <a:gridCol w="985336">
                  <a:extLst>
                    <a:ext uri="{9D8B030D-6E8A-4147-A177-3AD203B41FA5}">
                      <a16:colId xmlns:a16="http://schemas.microsoft.com/office/drawing/2014/main" val="1448417216"/>
                    </a:ext>
                  </a:extLst>
                </a:gridCol>
                <a:gridCol w="1330168">
                  <a:extLst>
                    <a:ext uri="{9D8B030D-6E8A-4147-A177-3AD203B41FA5}">
                      <a16:colId xmlns:a16="http://schemas.microsoft.com/office/drawing/2014/main" val="1758228018"/>
                    </a:ext>
                  </a:extLst>
                </a:gridCol>
                <a:gridCol w="753575">
                  <a:extLst>
                    <a:ext uri="{9D8B030D-6E8A-4147-A177-3AD203B41FA5}">
                      <a16:colId xmlns:a16="http://schemas.microsoft.com/office/drawing/2014/main" val="1483109791"/>
                    </a:ext>
                  </a:extLst>
                </a:gridCol>
                <a:gridCol w="752873">
                  <a:extLst>
                    <a:ext uri="{9D8B030D-6E8A-4147-A177-3AD203B41FA5}">
                      <a16:colId xmlns:a16="http://schemas.microsoft.com/office/drawing/2014/main" val="3085015428"/>
                    </a:ext>
                  </a:extLst>
                </a:gridCol>
                <a:gridCol w="2617496">
                  <a:extLst>
                    <a:ext uri="{9D8B030D-6E8A-4147-A177-3AD203B41FA5}">
                      <a16:colId xmlns:a16="http://schemas.microsoft.com/office/drawing/2014/main" val="2582748945"/>
                    </a:ext>
                  </a:extLst>
                </a:gridCol>
              </a:tblGrid>
              <a:tr h="875376">
                <a:tc>
                  <a:txBody>
                    <a:bodyPr/>
                    <a:lstStyle/>
                    <a:p>
                      <a:pPr>
                        <a:lnSpc>
                          <a:spcPct val="107000"/>
                        </a:lnSpc>
                        <a:spcAft>
                          <a:spcPts val="800"/>
                        </a:spcAft>
                      </a:pPr>
                      <a:r>
                        <a:rPr lang="en-IN" sz="1800" dirty="0">
                          <a:effectLst/>
                        </a:rPr>
                        <a:t>Column</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dirty="0">
                          <a:effectLst/>
                        </a:rPr>
                        <a:t>Type</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Null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Key</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Default</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val="3525516345"/>
                  </a:ext>
                </a:extLst>
              </a:tr>
              <a:tr h="875376">
                <a:tc>
                  <a:txBody>
                    <a:bodyPr/>
                    <a:lstStyle/>
                    <a:p>
                      <a:pPr>
                        <a:lnSpc>
                          <a:spcPct val="107000"/>
                        </a:lnSpc>
                        <a:spcAft>
                          <a:spcPts val="800"/>
                        </a:spcAft>
                      </a:pPr>
                      <a:r>
                        <a:rPr lang="en-IN" sz="1800">
                          <a:effectLst/>
                        </a:rPr>
                        <a:t>email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varchar(50)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val="2299293823"/>
                  </a:ext>
                </a:extLst>
              </a:tr>
              <a:tr h="875376">
                <a:tc>
                  <a:txBody>
                    <a:bodyPr/>
                    <a:lstStyle/>
                    <a:p>
                      <a:pPr>
                        <a:lnSpc>
                          <a:spcPct val="107000"/>
                        </a:lnSpc>
                        <a:spcAft>
                          <a:spcPts val="800"/>
                        </a:spcAft>
                      </a:pPr>
                      <a:r>
                        <a:rPr lang="en-IN" sz="1800">
                          <a:effectLst/>
                        </a:rPr>
                        <a:t>score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int(11)</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val="936428234"/>
                  </a:ext>
                </a:extLst>
              </a:tr>
              <a:tr h="875376">
                <a:tc>
                  <a:txBody>
                    <a:bodyPr/>
                    <a:lstStyle/>
                    <a:p>
                      <a:pPr>
                        <a:lnSpc>
                          <a:spcPct val="107000"/>
                        </a:lnSpc>
                        <a:spcAft>
                          <a:spcPts val="800"/>
                        </a:spcAft>
                      </a:pPr>
                      <a:r>
                        <a:rPr lang="en-IN" sz="1800">
                          <a:effectLst/>
                        </a:rPr>
                        <a:t>time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timestamp</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dirty="0" err="1">
                          <a:effectLst/>
                        </a:rPr>
                        <a:t>current_timestamp</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val="3237500299"/>
                  </a:ext>
                </a:extLst>
              </a:tr>
            </a:tbl>
          </a:graphicData>
        </a:graphic>
      </p:graphicFrame>
      <p:sp>
        <p:nvSpPr>
          <p:cNvPr id="3" name="Rectangle 1"/>
          <p:cNvSpPr>
            <a:spLocks noChangeArrowheads="1"/>
          </p:cNvSpPr>
          <p:nvPr/>
        </p:nvSpPr>
        <p:spPr bwMode="auto">
          <a:xfrm>
            <a:off x="3184842" y="576705"/>
            <a:ext cx="8883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92675" algn="l"/>
              </a:tabLst>
              <a:defRPr>
                <a:solidFill>
                  <a:schemeClr val="tx1"/>
                </a:solidFill>
                <a:latin typeface="Arial" panose="020B0604020202020204" pitchFamily="34" charset="0"/>
              </a:defRPr>
            </a:lvl1pPr>
            <a:lvl2pPr eaLnBrk="0" fontAlgn="base" hangingPunct="0">
              <a:spcBef>
                <a:spcPct val="0"/>
              </a:spcBef>
              <a:spcAft>
                <a:spcPct val="0"/>
              </a:spcAft>
              <a:tabLst>
                <a:tab pos="4892675" algn="l"/>
              </a:tabLst>
              <a:defRPr>
                <a:solidFill>
                  <a:schemeClr val="tx1"/>
                </a:solidFill>
                <a:latin typeface="Arial" panose="020B0604020202020204" pitchFamily="34" charset="0"/>
              </a:defRPr>
            </a:lvl2pPr>
            <a:lvl3pPr eaLnBrk="0" fontAlgn="base" hangingPunct="0">
              <a:spcBef>
                <a:spcPct val="0"/>
              </a:spcBef>
              <a:spcAft>
                <a:spcPct val="0"/>
              </a:spcAft>
              <a:tabLst>
                <a:tab pos="4892675" algn="l"/>
              </a:tabLst>
              <a:defRPr>
                <a:solidFill>
                  <a:schemeClr val="tx1"/>
                </a:solidFill>
                <a:latin typeface="Arial" panose="020B0604020202020204" pitchFamily="34" charset="0"/>
              </a:defRPr>
            </a:lvl3pPr>
            <a:lvl4pPr eaLnBrk="0" fontAlgn="base" hangingPunct="0">
              <a:spcBef>
                <a:spcPct val="0"/>
              </a:spcBef>
              <a:spcAft>
                <a:spcPct val="0"/>
              </a:spcAft>
              <a:tabLst>
                <a:tab pos="4892675" algn="l"/>
              </a:tabLst>
              <a:defRPr>
                <a:solidFill>
                  <a:schemeClr val="tx1"/>
                </a:solidFill>
                <a:latin typeface="Arial" panose="020B0604020202020204" pitchFamily="34" charset="0"/>
              </a:defRPr>
            </a:lvl4pPr>
            <a:lvl5pPr eaLnBrk="0" fontAlgn="base" hangingPunct="0">
              <a:spcBef>
                <a:spcPct val="0"/>
              </a:spcBef>
              <a:spcAft>
                <a:spcPct val="0"/>
              </a:spcAft>
              <a:tabLst>
                <a:tab pos="4892675" algn="l"/>
              </a:tabLst>
              <a:defRPr>
                <a:solidFill>
                  <a:schemeClr val="tx1"/>
                </a:solidFill>
                <a:latin typeface="Arial" panose="020B0604020202020204" pitchFamily="34" charset="0"/>
              </a:defRPr>
            </a:lvl5pPr>
            <a:lvl6pPr eaLnBrk="0" fontAlgn="base" hangingPunct="0">
              <a:spcBef>
                <a:spcPct val="0"/>
              </a:spcBef>
              <a:spcAft>
                <a:spcPct val="0"/>
              </a:spcAft>
              <a:tabLst>
                <a:tab pos="4892675" algn="l"/>
              </a:tabLst>
              <a:defRPr>
                <a:solidFill>
                  <a:schemeClr val="tx1"/>
                </a:solidFill>
                <a:latin typeface="Arial" panose="020B0604020202020204" pitchFamily="34" charset="0"/>
              </a:defRPr>
            </a:lvl6pPr>
            <a:lvl7pPr eaLnBrk="0" fontAlgn="base" hangingPunct="0">
              <a:spcBef>
                <a:spcPct val="0"/>
              </a:spcBef>
              <a:spcAft>
                <a:spcPct val="0"/>
              </a:spcAft>
              <a:tabLst>
                <a:tab pos="4892675" algn="l"/>
              </a:tabLst>
              <a:defRPr>
                <a:solidFill>
                  <a:schemeClr val="tx1"/>
                </a:solidFill>
                <a:latin typeface="Arial" panose="020B0604020202020204" pitchFamily="34" charset="0"/>
              </a:defRPr>
            </a:lvl7pPr>
            <a:lvl8pPr eaLnBrk="0" fontAlgn="base" hangingPunct="0">
              <a:spcBef>
                <a:spcPct val="0"/>
              </a:spcBef>
              <a:spcAft>
                <a:spcPct val="0"/>
              </a:spcAft>
              <a:tabLst>
                <a:tab pos="4892675" algn="l"/>
              </a:tabLst>
              <a:defRPr>
                <a:solidFill>
                  <a:schemeClr val="tx1"/>
                </a:solidFill>
                <a:latin typeface="Arial" panose="020B0604020202020204" pitchFamily="34" charset="0"/>
              </a:defRPr>
            </a:lvl8pPr>
            <a:lvl9pPr eaLnBrk="0" fontAlgn="base" hangingPunct="0">
              <a:spcBef>
                <a:spcPct val="0"/>
              </a:spcBef>
              <a:spcAft>
                <a:spcPct val="0"/>
              </a:spcAft>
              <a:tabLst>
                <a:tab pos="4892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92675" algn="l"/>
              </a:tabLst>
            </a:pPr>
            <a:r>
              <a:rPr kumimoji="0" lang="en-US" altLang="en-US" sz="2400" b="0" i="0" u="sng" strike="noStrike" cap="none" normalizeH="0" baseline="0" dirty="0" smtClean="0">
                <a:ln>
                  <a:noFill/>
                </a:ln>
                <a:solidFill>
                  <a:schemeClr val="accent2">
                    <a:lumMod val="75000"/>
                  </a:schemeClr>
                </a:solidFill>
                <a:effectLst/>
                <a:latin typeface="Calibri" panose="020F0502020204030204" pitchFamily="34" charset="0"/>
                <a:ea typeface="SimSun" panose="02010600030101010101" pitchFamily="2" charset="-122"/>
                <a:cs typeface="Calibri" panose="020F0502020204030204" pitchFamily="34" charset="0"/>
              </a:rPr>
              <a:t>RANK</a:t>
            </a:r>
            <a:endParaRPr kumimoji="0" lang="en-US" altLang="en-US" sz="2400" b="0" i="0" u="none" strike="noStrike" cap="none" normalizeH="0" baseline="0" dirty="0" smtClean="0">
              <a:ln>
                <a:noFill/>
              </a:ln>
              <a:solidFill>
                <a:schemeClr val="accent2">
                  <a:lumMod val="75000"/>
                </a:schemeClr>
              </a:solidFill>
              <a:effectLst/>
            </a:endParaRPr>
          </a:p>
        </p:txBody>
      </p:sp>
      <p:pic>
        <p:nvPicPr>
          <p:cNvPr id="4" name="Picture 3"/>
          <p:cNvPicPr>
            <a:picLocks noChangeAspect="1"/>
          </p:cNvPicPr>
          <p:nvPr/>
        </p:nvPicPr>
        <p:blipFill>
          <a:blip r:embed="rId2"/>
          <a:stretch>
            <a:fillRect/>
          </a:stretch>
        </p:blipFill>
        <p:spPr>
          <a:xfrm>
            <a:off x="0" y="584654"/>
            <a:ext cx="1371048" cy="1354982"/>
          </a:xfrm>
          <a:prstGeom prst="rect">
            <a:avLst/>
          </a:prstGeom>
        </p:spPr>
      </p:pic>
      <p:pic>
        <p:nvPicPr>
          <p:cNvPr id="5" name="Picture 4"/>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30280804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22774815"/>
              </p:ext>
            </p:extLst>
          </p:nvPr>
        </p:nvGraphicFramePr>
        <p:xfrm>
          <a:off x="2505700" y="1191490"/>
          <a:ext cx="6808902" cy="3974820"/>
        </p:xfrm>
        <a:graphic>
          <a:graphicData uri="http://schemas.openxmlformats.org/drawingml/2006/table">
            <a:tbl>
              <a:tblPr>
                <a:tableStyleId>{8A107856-5554-42FB-B03E-39F5DBC370BA}</a:tableStyleId>
              </a:tblPr>
              <a:tblGrid>
                <a:gridCol w="1702040">
                  <a:extLst>
                    <a:ext uri="{9D8B030D-6E8A-4147-A177-3AD203B41FA5}">
                      <a16:colId xmlns:a16="http://schemas.microsoft.com/office/drawing/2014/main" val="1271113620"/>
                    </a:ext>
                  </a:extLst>
                </a:gridCol>
                <a:gridCol w="1702040">
                  <a:extLst>
                    <a:ext uri="{9D8B030D-6E8A-4147-A177-3AD203B41FA5}">
                      <a16:colId xmlns:a16="http://schemas.microsoft.com/office/drawing/2014/main" val="1957682886"/>
                    </a:ext>
                  </a:extLst>
                </a:gridCol>
                <a:gridCol w="1702040">
                  <a:extLst>
                    <a:ext uri="{9D8B030D-6E8A-4147-A177-3AD203B41FA5}">
                      <a16:colId xmlns:a16="http://schemas.microsoft.com/office/drawing/2014/main" val="1005593877"/>
                    </a:ext>
                  </a:extLst>
                </a:gridCol>
                <a:gridCol w="1702782">
                  <a:extLst>
                    <a:ext uri="{9D8B030D-6E8A-4147-A177-3AD203B41FA5}">
                      <a16:colId xmlns:a16="http://schemas.microsoft.com/office/drawing/2014/main" val="596793168"/>
                    </a:ext>
                  </a:extLst>
                </a:gridCol>
              </a:tblGrid>
              <a:tr h="662470">
                <a:tc>
                  <a:txBody>
                    <a:bodyPr/>
                    <a:lstStyle/>
                    <a:p>
                      <a:pPr>
                        <a:lnSpc>
                          <a:spcPct val="107000"/>
                        </a:lnSpc>
                        <a:spcAft>
                          <a:spcPts val="800"/>
                        </a:spcAft>
                      </a:pPr>
                      <a:r>
                        <a:rPr lang="en-IN" sz="1800" dirty="0">
                          <a:effectLst/>
                        </a:rPr>
                        <a:t>Column</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Type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Null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key</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val="1702537659"/>
                  </a:ext>
                </a:extLst>
              </a:tr>
              <a:tr h="662470">
                <a:tc>
                  <a:txBody>
                    <a:bodyPr/>
                    <a:lstStyle/>
                    <a:p>
                      <a:pPr>
                        <a:lnSpc>
                          <a:spcPct val="107000"/>
                        </a:lnSpc>
                        <a:spcAft>
                          <a:spcPts val="800"/>
                        </a:spcAft>
                      </a:pPr>
                      <a:r>
                        <a:rPr lang="en-IN" sz="1800">
                          <a:effectLst/>
                        </a:rPr>
                        <a:t>name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varchar(50)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val="1463358093"/>
                  </a:ext>
                </a:extLst>
              </a:tr>
              <a:tr h="662470">
                <a:tc>
                  <a:txBody>
                    <a:bodyPr/>
                    <a:lstStyle/>
                    <a:p>
                      <a:pPr>
                        <a:lnSpc>
                          <a:spcPct val="107000"/>
                        </a:lnSpc>
                        <a:spcAft>
                          <a:spcPts val="800"/>
                        </a:spcAft>
                      </a:pPr>
                      <a:r>
                        <a:rPr lang="en-IN" sz="1800">
                          <a:effectLst/>
                        </a:rPr>
                        <a:t>College</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varchar(100)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val="3761011578"/>
                  </a:ext>
                </a:extLst>
              </a:tr>
              <a:tr h="662470">
                <a:tc>
                  <a:txBody>
                    <a:bodyPr/>
                    <a:lstStyle/>
                    <a:p>
                      <a:pPr>
                        <a:lnSpc>
                          <a:spcPct val="107000"/>
                        </a:lnSpc>
                        <a:spcAft>
                          <a:spcPts val="800"/>
                        </a:spcAft>
                      </a:pPr>
                      <a:r>
                        <a:rPr lang="en-IN" sz="1800">
                          <a:effectLst/>
                        </a:rPr>
                        <a:t>email</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varchar(50)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primary</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val="875476423"/>
                  </a:ext>
                </a:extLst>
              </a:tr>
              <a:tr h="662470">
                <a:tc>
                  <a:txBody>
                    <a:bodyPr/>
                    <a:lstStyle/>
                    <a:p>
                      <a:pPr>
                        <a:lnSpc>
                          <a:spcPct val="107000"/>
                        </a:lnSpc>
                        <a:spcAft>
                          <a:spcPts val="800"/>
                        </a:spcAft>
                      </a:pPr>
                      <a:r>
                        <a:rPr lang="en-IN" sz="1800">
                          <a:effectLst/>
                        </a:rPr>
                        <a:t>mob</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bigint(20)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 </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val="3471280292"/>
                  </a:ext>
                </a:extLst>
              </a:tr>
              <a:tr h="662470">
                <a:tc>
                  <a:txBody>
                    <a:bodyPr/>
                    <a:lstStyle/>
                    <a:p>
                      <a:pPr>
                        <a:lnSpc>
                          <a:spcPct val="107000"/>
                        </a:lnSpc>
                        <a:spcAft>
                          <a:spcPts val="800"/>
                        </a:spcAft>
                      </a:pPr>
                      <a:r>
                        <a:rPr lang="en-IN" sz="1800">
                          <a:effectLst/>
                        </a:rPr>
                        <a:t>password</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varchar(50)</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a:effectLst/>
                        </a:rPr>
                        <a:t>no</a:t>
                      </a:r>
                      <a:endParaRPr lang="en-US" sz="110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07000"/>
                        </a:lnSpc>
                        <a:spcAft>
                          <a:spcPts val="800"/>
                        </a:spcAft>
                      </a:pPr>
                      <a:r>
                        <a:rPr lang="en-IN" sz="1800" dirty="0">
                          <a:effectLst/>
                        </a:rPr>
                        <a:t> </a:t>
                      </a:r>
                      <a:endParaRPr lang="en-US" sz="1100" dirty="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val="3621543057"/>
                  </a:ext>
                </a:extLst>
              </a:tr>
            </a:tbl>
          </a:graphicData>
        </a:graphic>
      </p:graphicFrame>
      <p:sp>
        <p:nvSpPr>
          <p:cNvPr id="3" name="Rectangle 1"/>
          <p:cNvSpPr>
            <a:spLocks noChangeArrowheads="1"/>
          </p:cNvSpPr>
          <p:nvPr/>
        </p:nvSpPr>
        <p:spPr bwMode="auto">
          <a:xfrm>
            <a:off x="3300028" y="550051"/>
            <a:ext cx="8402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92675" algn="l"/>
              </a:tabLst>
              <a:defRPr>
                <a:solidFill>
                  <a:schemeClr val="tx1"/>
                </a:solidFill>
                <a:latin typeface="Arial" panose="020B0604020202020204" pitchFamily="34" charset="0"/>
              </a:defRPr>
            </a:lvl1pPr>
            <a:lvl2pPr eaLnBrk="0" fontAlgn="base" hangingPunct="0">
              <a:spcBef>
                <a:spcPct val="0"/>
              </a:spcBef>
              <a:spcAft>
                <a:spcPct val="0"/>
              </a:spcAft>
              <a:tabLst>
                <a:tab pos="4892675" algn="l"/>
              </a:tabLst>
              <a:defRPr>
                <a:solidFill>
                  <a:schemeClr val="tx1"/>
                </a:solidFill>
                <a:latin typeface="Arial" panose="020B0604020202020204" pitchFamily="34" charset="0"/>
              </a:defRPr>
            </a:lvl2pPr>
            <a:lvl3pPr eaLnBrk="0" fontAlgn="base" hangingPunct="0">
              <a:spcBef>
                <a:spcPct val="0"/>
              </a:spcBef>
              <a:spcAft>
                <a:spcPct val="0"/>
              </a:spcAft>
              <a:tabLst>
                <a:tab pos="4892675" algn="l"/>
              </a:tabLst>
              <a:defRPr>
                <a:solidFill>
                  <a:schemeClr val="tx1"/>
                </a:solidFill>
                <a:latin typeface="Arial" panose="020B0604020202020204" pitchFamily="34" charset="0"/>
              </a:defRPr>
            </a:lvl3pPr>
            <a:lvl4pPr eaLnBrk="0" fontAlgn="base" hangingPunct="0">
              <a:spcBef>
                <a:spcPct val="0"/>
              </a:spcBef>
              <a:spcAft>
                <a:spcPct val="0"/>
              </a:spcAft>
              <a:tabLst>
                <a:tab pos="4892675" algn="l"/>
              </a:tabLst>
              <a:defRPr>
                <a:solidFill>
                  <a:schemeClr val="tx1"/>
                </a:solidFill>
                <a:latin typeface="Arial" panose="020B0604020202020204" pitchFamily="34" charset="0"/>
              </a:defRPr>
            </a:lvl4pPr>
            <a:lvl5pPr eaLnBrk="0" fontAlgn="base" hangingPunct="0">
              <a:spcBef>
                <a:spcPct val="0"/>
              </a:spcBef>
              <a:spcAft>
                <a:spcPct val="0"/>
              </a:spcAft>
              <a:tabLst>
                <a:tab pos="4892675" algn="l"/>
              </a:tabLst>
              <a:defRPr>
                <a:solidFill>
                  <a:schemeClr val="tx1"/>
                </a:solidFill>
                <a:latin typeface="Arial" panose="020B0604020202020204" pitchFamily="34" charset="0"/>
              </a:defRPr>
            </a:lvl5pPr>
            <a:lvl6pPr eaLnBrk="0" fontAlgn="base" hangingPunct="0">
              <a:spcBef>
                <a:spcPct val="0"/>
              </a:spcBef>
              <a:spcAft>
                <a:spcPct val="0"/>
              </a:spcAft>
              <a:tabLst>
                <a:tab pos="4892675" algn="l"/>
              </a:tabLst>
              <a:defRPr>
                <a:solidFill>
                  <a:schemeClr val="tx1"/>
                </a:solidFill>
                <a:latin typeface="Arial" panose="020B0604020202020204" pitchFamily="34" charset="0"/>
              </a:defRPr>
            </a:lvl6pPr>
            <a:lvl7pPr eaLnBrk="0" fontAlgn="base" hangingPunct="0">
              <a:spcBef>
                <a:spcPct val="0"/>
              </a:spcBef>
              <a:spcAft>
                <a:spcPct val="0"/>
              </a:spcAft>
              <a:tabLst>
                <a:tab pos="4892675" algn="l"/>
              </a:tabLst>
              <a:defRPr>
                <a:solidFill>
                  <a:schemeClr val="tx1"/>
                </a:solidFill>
                <a:latin typeface="Arial" panose="020B0604020202020204" pitchFamily="34" charset="0"/>
              </a:defRPr>
            </a:lvl7pPr>
            <a:lvl8pPr eaLnBrk="0" fontAlgn="base" hangingPunct="0">
              <a:spcBef>
                <a:spcPct val="0"/>
              </a:spcBef>
              <a:spcAft>
                <a:spcPct val="0"/>
              </a:spcAft>
              <a:tabLst>
                <a:tab pos="4892675" algn="l"/>
              </a:tabLst>
              <a:defRPr>
                <a:solidFill>
                  <a:schemeClr val="tx1"/>
                </a:solidFill>
                <a:latin typeface="Arial" panose="020B0604020202020204" pitchFamily="34" charset="0"/>
              </a:defRPr>
            </a:lvl8pPr>
            <a:lvl9pPr eaLnBrk="0" fontAlgn="base" hangingPunct="0">
              <a:spcBef>
                <a:spcPct val="0"/>
              </a:spcBef>
              <a:spcAft>
                <a:spcPct val="0"/>
              </a:spcAft>
              <a:tabLst>
                <a:tab pos="4892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92675" algn="l"/>
              </a:tabLst>
            </a:pPr>
            <a:r>
              <a:rPr kumimoji="0" lang="en-US" altLang="en-US" sz="2400" b="0" i="0" u="sng" strike="noStrike" cap="none" normalizeH="0" baseline="0" dirty="0" smtClean="0">
                <a:ln>
                  <a:noFill/>
                </a:ln>
                <a:solidFill>
                  <a:schemeClr val="accent2">
                    <a:lumMod val="75000"/>
                  </a:schemeClr>
                </a:solidFill>
                <a:effectLst/>
                <a:latin typeface="Calibri" panose="020F0502020204030204" pitchFamily="34" charset="0"/>
                <a:ea typeface="SimSun" panose="02010600030101010101" pitchFamily="2" charset="-122"/>
                <a:cs typeface="Calibri" panose="020F0502020204030204" pitchFamily="34" charset="0"/>
              </a:rPr>
              <a:t>USER</a:t>
            </a:r>
            <a:endParaRPr kumimoji="0" lang="en-US" altLang="en-US" sz="2400" b="0" i="0" u="none" strike="noStrike" cap="none" normalizeH="0" baseline="0" dirty="0" smtClean="0">
              <a:ln>
                <a:noFill/>
              </a:ln>
              <a:solidFill>
                <a:schemeClr val="accent2">
                  <a:lumMod val="75000"/>
                </a:schemeClr>
              </a:solidFill>
              <a:effectLst/>
            </a:endParaRPr>
          </a:p>
        </p:txBody>
      </p:sp>
      <p:pic>
        <p:nvPicPr>
          <p:cNvPr id="4" name="Picture 3"/>
          <p:cNvPicPr>
            <a:picLocks noChangeAspect="1"/>
          </p:cNvPicPr>
          <p:nvPr/>
        </p:nvPicPr>
        <p:blipFill>
          <a:blip r:embed="rId2"/>
          <a:stretch>
            <a:fillRect/>
          </a:stretch>
        </p:blipFill>
        <p:spPr>
          <a:xfrm>
            <a:off x="0" y="584654"/>
            <a:ext cx="1371048" cy="1354982"/>
          </a:xfrm>
          <a:prstGeom prst="rect">
            <a:avLst/>
          </a:prstGeom>
        </p:spPr>
      </p:pic>
      <p:pic>
        <p:nvPicPr>
          <p:cNvPr id="5" name="Picture 4"/>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1370157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5" y="1191490"/>
            <a:ext cx="12114835" cy="5828146"/>
          </a:xfrm>
          <a:prstGeom prst="rect">
            <a:avLst/>
          </a:prstGeom>
        </p:spPr>
      </p:pic>
      <p:sp>
        <p:nvSpPr>
          <p:cNvPr id="3" name="TextBox 2"/>
          <p:cNvSpPr txBox="1"/>
          <p:nvPr/>
        </p:nvSpPr>
        <p:spPr>
          <a:xfrm>
            <a:off x="1570182" y="526473"/>
            <a:ext cx="4701309" cy="523220"/>
          </a:xfrm>
          <a:prstGeom prst="rect">
            <a:avLst/>
          </a:prstGeom>
          <a:noFill/>
        </p:spPr>
        <p:txBody>
          <a:bodyPr wrap="square" rtlCol="0">
            <a:spAutoFit/>
          </a:bodyPr>
          <a:lstStyle/>
          <a:p>
            <a:r>
              <a:rPr lang="en-US" sz="2800" u="sng" dirty="0" smtClean="0">
                <a:solidFill>
                  <a:schemeClr val="accent2">
                    <a:lumMod val="50000"/>
                  </a:schemeClr>
                </a:solidFill>
              </a:rPr>
              <a:t>OUTPUT SCREEN</a:t>
            </a:r>
            <a:r>
              <a:rPr lang="en-US" sz="2800" dirty="0" smtClean="0"/>
              <a:t>:</a:t>
            </a:r>
            <a:endParaRPr lang="en-US" dirty="0"/>
          </a:p>
        </p:txBody>
      </p:sp>
    </p:spTree>
    <p:extLst>
      <p:ext uri="{BB962C8B-B14F-4D97-AF65-F5344CB8AC3E}">
        <p14:creationId xmlns:p14="http://schemas.microsoft.com/office/powerpoint/2010/main" val="1699755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3861"/>
            <a:ext cx="12161850" cy="6434139"/>
          </a:xfrm>
          <a:prstGeom prst="rect">
            <a:avLst/>
          </a:prstGeom>
        </p:spPr>
      </p:pic>
    </p:spTree>
    <p:extLst>
      <p:ext uri="{BB962C8B-B14F-4D97-AF65-F5344CB8AC3E}">
        <p14:creationId xmlns:p14="http://schemas.microsoft.com/office/powerpoint/2010/main" val="39984690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4523"/>
            <a:ext cx="12178952" cy="6462713"/>
          </a:xfrm>
          <a:prstGeom prst="rect">
            <a:avLst/>
          </a:prstGeom>
        </p:spPr>
      </p:pic>
    </p:spTree>
    <p:extLst>
      <p:ext uri="{BB962C8B-B14F-4D97-AF65-F5344CB8AC3E}">
        <p14:creationId xmlns:p14="http://schemas.microsoft.com/office/powerpoint/2010/main" val="24390422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8150"/>
            <a:ext cx="12171998" cy="6419850"/>
          </a:xfrm>
          <a:prstGeom prst="rect">
            <a:avLst/>
          </a:prstGeom>
        </p:spPr>
      </p:pic>
    </p:spTree>
    <p:extLst>
      <p:ext uri="{BB962C8B-B14F-4D97-AF65-F5344CB8AC3E}">
        <p14:creationId xmlns:p14="http://schemas.microsoft.com/office/powerpoint/2010/main" val="3076274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82934" y="0"/>
            <a:ext cx="6096000" cy="1462067"/>
          </a:xfrm>
          <a:prstGeom prst="rect">
            <a:avLst/>
          </a:prstGeom>
        </p:spPr>
        <p:txBody>
          <a:bodyPr>
            <a:spAutoFit/>
          </a:bodyPr>
          <a:lstStyle/>
          <a:p>
            <a:pPr algn="ctr">
              <a:lnSpc>
                <a:spcPct val="107000"/>
              </a:lnSpc>
              <a:spcAft>
                <a:spcPts val="800"/>
              </a:spcAft>
            </a:pPr>
            <a:r>
              <a:rPr lang="en-IN" sz="2800" b="1" u="sng" dirty="0" smtClean="0">
                <a:solidFill>
                  <a:schemeClr val="accent1"/>
                </a:solidFill>
                <a:latin typeface="Bookman Old Style" panose="02050604050505020204" pitchFamily="18" charset="0"/>
                <a:ea typeface="Calibri" panose="020F0502020204030204" pitchFamily="34" charset="0"/>
                <a:cs typeface="Times New Roman" panose="02020603050405020304" pitchFamily="18" charset="0"/>
              </a:rPr>
              <a:t>INDEX</a:t>
            </a:r>
          </a:p>
          <a:p>
            <a:pPr algn="ctr">
              <a:lnSpc>
                <a:spcPct val="107000"/>
              </a:lnSpc>
              <a:spcAft>
                <a:spcPts val="800"/>
              </a:spcAft>
            </a:pPr>
            <a:endParaRPr lang="en-IN" b="1" u="sng" dirty="0" smtClean="0">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50" dirty="0">
                <a:latin typeface="Calibri" panose="020F0502020204030204" pitchFamily="34" charset="0"/>
                <a:ea typeface="Calibri" panose="020F0502020204030204" pitchFamily="34" charset="0"/>
                <a:cs typeface="Times New Roman" panose="02020603050405020304" pitchFamily="18" charset="0"/>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12643674"/>
              </p:ext>
            </p:extLst>
          </p:nvPr>
        </p:nvGraphicFramePr>
        <p:xfrm>
          <a:off x="3517800" y="753702"/>
          <a:ext cx="5530868" cy="6104298"/>
        </p:xfrm>
        <a:graphic>
          <a:graphicData uri="http://schemas.openxmlformats.org/drawingml/2006/table">
            <a:tbl>
              <a:tblPr firstRow="1" firstCol="1" bandRow="1">
                <a:tableStyleId>{5C22544A-7EE6-4342-B048-85BDC9FD1C3A}</a:tableStyleId>
              </a:tblPr>
              <a:tblGrid>
                <a:gridCol w="1103048">
                  <a:extLst>
                    <a:ext uri="{9D8B030D-6E8A-4147-A177-3AD203B41FA5}">
                      <a16:colId xmlns:a16="http://schemas.microsoft.com/office/drawing/2014/main" val="20000"/>
                    </a:ext>
                  </a:extLst>
                </a:gridCol>
                <a:gridCol w="4427820">
                  <a:extLst>
                    <a:ext uri="{9D8B030D-6E8A-4147-A177-3AD203B41FA5}">
                      <a16:colId xmlns:a16="http://schemas.microsoft.com/office/drawing/2014/main" val="20001"/>
                    </a:ext>
                  </a:extLst>
                </a:gridCol>
              </a:tblGrid>
              <a:tr h="520249">
                <a:tc>
                  <a:txBody>
                    <a:bodyPr/>
                    <a:lstStyle/>
                    <a:p>
                      <a:pPr algn="ctr">
                        <a:lnSpc>
                          <a:spcPct val="107000"/>
                        </a:lnSpc>
                        <a:spcAft>
                          <a:spcPts val="0"/>
                        </a:spcAft>
                      </a:pPr>
                      <a:r>
                        <a:rPr lang="en-IN" sz="1800" dirty="0">
                          <a:effectLst/>
                          <a:latin typeface="Bookman Old Style" panose="02050604050505020204" pitchFamily="18" charset="0"/>
                        </a:rPr>
                        <a:t>Task</a:t>
                      </a:r>
                      <a:endParaRPr lang="en-IN" sz="9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tc>
                  <a:txBody>
                    <a:bodyPr/>
                    <a:lstStyle/>
                    <a:p>
                      <a:pPr algn="ctr">
                        <a:lnSpc>
                          <a:spcPct val="107000"/>
                        </a:lnSpc>
                        <a:spcAft>
                          <a:spcPts val="0"/>
                        </a:spcAft>
                      </a:pPr>
                      <a:r>
                        <a:rPr lang="en-IN" sz="1800">
                          <a:effectLst/>
                          <a:latin typeface="Bookman Old Style" panose="02050604050505020204" pitchFamily="18" charset="0"/>
                        </a:rPr>
                        <a:t>Phase Of Project</a:t>
                      </a:r>
                      <a:endParaRPr lang="en-IN" sz="90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extLst>
                  <a:ext uri="{0D108BD9-81ED-4DB2-BD59-A6C34878D82A}">
                    <a16:rowId xmlns:a16="http://schemas.microsoft.com/office/drawing/2014/main" val="10000"/>
                  </a:ext>
                </a:extLst>
              </a:tr>
              <a:tr h="1278464">
                <a:tc>
                  <a:txBody>
                    <a:bodyPr/>
                    <a:lstStyle/>
                    <a:p>
                      <a:pPr algn="l">
                        <a:lnSpc>
                          <a:spcPct val="107000"/>
                        </a:lnSpc>
                        <a:spcAft>
                          <a:spcPts val="0"/>
                        </a:spcAft>
                      </a:pPr>
                      <a:r>
                        <a:rPr lang="en-IN" sz="1100" dirty="0">
                          <a:effectLst/>
                          <a:latin typeface="Bookman Old Style" panose="02050604050505020204" pitchFamily="18" charset="0"/>
                        </a:rPr>
                        <a:t>1</a:t>
                      </a:r>
                      <a:endParaRPr lang="en-IN" sz="9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tc>
                  <a:txBody>
                    <a:bodyPr/>
                    <a:lstStyle/>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Project Title</a:t>
                      </a:r>
                      <a:endParaRPr lang="en-IN" sz="900" dirty="0">
                        <a:effectLst/>
                        <a:latin typeface="Bookman Old Style" panose="02050604050505020204" pitchFamily="18" charset="0"/>
                      </a:endParaRPr>
                    </a:p>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Project Definition</a:t>
                      </a:r>
                      <a:endParaRPr lang="en-IN" sz="900" dirty="0">
                        <a:effectLst/>
                        <a:latin typeface="Bookman Old Style" panose="02050604050505020204" pitchFamily="18" charset="0"/>
                      </a:endParaRPr>
                    </a:p>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Project Scope / Project Objective</a:t>
                      </a:r>
                      <a:endParaRPr lang="en-IN" sz="900" dirty="0">
                        <a:effectLst/>
                        <a:latin typeface="Bookman Old Style" panose="02050604050505020204" pitchFamily="18" charset="0"/>
                      </a:endParaRPr>
                    </a:p>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Technology Used</a:t>
                      </a:r>
                      <a:endParaRPr lang="en-IN" sz="9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extLst>
                  <a:ext uri="{0D108BD9-81ED-4DB2-BD59-A6C34878D82A}">
                    <a16:rowId xmlns:a16="http://schemas.microsoft.com/office/drawing/2014/main" val="10001"/>
                  </a:ext>
                </a:extLst>
              </a:tr>
              <a:tr h="1367386">
                <a:tc>
                  <a:txBody>
                    <a:bodyPr/>
                    <a:lstStyle/>
                    <a:p>
                      <a:pPr algn="l">
                        <a:lnSpc>
                          <a:spcPct val="107000"/>
                        </a:lnSpc>
                        <a:spcAft>
                          <a:spcPts val="0"/>
                        </a:spcAft>
                      </a:pPr>
                      <a:r>
                        <a:rPr lang="en-IN" sz="1100">
                          <a:effectLst/>
                          <a:latin typeface="Bookman Old Style" panose="02050604050505020204" pitchFamily="18" charset="0"/>
                        </a:rPr>
                        <a:t>2</a:t>
                      </a:r>
                      <a:endParaRPr lang="en-IN" sz="90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tc>
                  <a:txBody>
                    <a:bodyPr/>
                    <a:lstStyle/>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Existing System</a:t>
                      </a:r>
                      <a:endParaRPr lang="en-IN" sz="900" dirty="0">
                        <a:effectLst/>
                        <a:latin typeface="Bookman Old Style" panose="02050604050505020204" pitchFamily="18" charset="0"/>
                      </a:endParaRPr>
                    </a:p>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Advantages and Disadvantages of existing system</a:t>
                      </a:r>
                      <a:endParaRPr lang="en-IN" sz="900" dirty="0">
                        <a:effectLst/>
                        <a:latin typeface="Bookman Old Style" panose="02050604050505020204" pitchFamily="18" charset="0"/>
                      </a:endParaRPr>
                    </a:p>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Existing Limitation</a:t>
                      </a:r>
                      <a:endParaRPr lang="en-IN" sz="900" dirty="0">
                        <a:effectLst/>
                        <a:latin typeface="Bookman Old Style" panose="02050604050505020204" pitchFamily="18" charset="0"/>
                      </a:endParaRPr>
                    </a:p>
                    <a:p>
                      <a:pPr marL="457200" algn="l">
                        <a:lnSpc>
                          <a:spcPct val="107000"/>
                        </a:lnSpc>
                        <a:spcAft>
                          <a:spcPts val="0"/>
                        </a:spcAft>
                      </a:pPr>
                      <a:r>
                        <a:rPr lang="en-IN" sz="1100" dirty="0">
                          <a:effectLst/>
                          <a:latin typeface="Bookman Old Style" panose="02050604050505020204" pitchFamily="18" charset="0"/>
                        </a:rPr>
                        <a:t>Operational level problem</a:t>
                      </a:r>
                      <a:endParaRPr lang="en-IN" sz="900" dirty="0">
                        <a:effectLst/>
                        <a:latin typeface="Bookman Old Style" panose="02050604050505020204" pitchFamily="18" charset="0"/>
                      </a:endParaRPr>
                    </a:p>
                    <a:p>
                      <a:pPr marL="457200" algn="l">
                        <a:lnSpc>
                          <a:spcPct val="107000"/>
                        </a:lnSpc>
                        <a:spcAft>
                          <a:spcPts val="0"/>
                        </a:spcAft>
                      </a:pPr>
                      <a:r>
                        <a:rPr lang="en-IN" sz="1100" dirty="0">
                          <a:effectLst/>
                          <a:latin typeface="Bookman Old Style" panose="02050604050505020204" pitchFamily="18" charset="0"/>
                        </a:rPr>
                        <a:t>Technical level problem</a:t>
                      </a:r>
                      <a:endParaRPr lang="en-IN" sz="900" dirty="0">
                        <a:effectLst/>
                        <a:latin typeface="Bookman Old Style" panose="02050604050505020204" pitchFamily="18" charset="0"/>
                      </a:endParaRPr>
                    </a:p>
                    <a:p>
                      <a:pPr marL="457200" algn="l">
                        <a:lnSpc>
                          <a:spcPct val="107000"/>
                        </a:lnSpc>
                        <a:spcAft>
                          <a:spcPts val="0"/>
                        </a:spcAft>
                      </a:pPr>
                      <a:r>
                        <a:rPr lang="en-IN" sz="1100" dirty="0">
                          <a:effectLst/>
                          <a:latin typeface="Bookman Old Style" panose="02050604050505020204" pitchFamily="18" charset="0"/>
                        </a:rPr>
                        <a:t>Informational level problem</a:t>
                      </a:r>
                      <a:endParaRPr lang="en-IN" sz="9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extLst>
                  <a:ext uri="{0D108BD9-81ED-4DB2-BD59-A6C34878D82A}">
                    <a16:rowId xmlns:a16="http://schemas.microsoft.com/office/drawing/2014/main" val="10002"/>
                  </a:ext>
                </a:extLst>
              </a:tr>
              <a:tr h="1367386">
                <a:tc>
                  <a:txBody>
                    <a:bodyPr/>
                    <a:lstStyle/>
                    <a:p>
                      <a:pPr algn="l">
                        <a:lnSpc>
                          <a:spcPct val="107000"/>
                        </a:lnSpc>
                        <a:spcAft>
                          <a:spcPts val="0"/>
                        </a:spcAft>
                      </a:pPr>
                      <a:r>
                        <a:rPr lang="en-IN" sz="1100">
                          <a:effectLst/>
                          <a:latin typeface="Bookman Old Style" panose="02050604050505020204" pitchFamily="18" charset="0"/>
                        </a:rPr>
                        <a:t>3</a:t>
                      </a:r>
                      <a:endParaRPr lang="en-IN" sz="90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tc>
                  <a:txBody>
                    <a:bodyPr/>
                    <a:lstStyle/>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Proposed system</a:t>
                      </a:r>
                      <a:endParaRPr lang="en-IN" sz="900" dirty="0">
                        <a:effectLst/>
                        <a:latin typeface="Bookman Old Style" panose="02050604050505020204" pitchFamily="18" charset="0"/>
                      </a:endParaRPr>
                    </a:p>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Propose system Advantages and Disadvantages</a:t>
                      </a:r>
                      <a:endParaRPr lang="en-IN" sz="900" dirty="0">
                        <a:effectLst/>
                        <a:latin typeface="Bookman Old Style" panose="02050604050505020204" pitchFamily="18" charset="0"/>
                      </a:endParaRPr>
                    </a:p>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SRS  including function requirement and non functional requirement</a:t>
                      </a:r>
                      <a:endParaRPr lang="en-IN" sz="900" dirty="0">
                        <a:effectLst/>
                        <a:latin typeface="Bookman Old Style" panose="02050604050505020204" pitchFamily="18" charset="0"/>
                      </a:endParaRPr>
                    </a:p>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Feasibility study(operational, Technical, Economical, Scheduled)</a:t>
                      </a:r>
                      <a:endParaRPr lang="en-IN" sz="9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extLst>
                  <a:ext uri="{0D108BD9-81ED-4DB2-BD59-A6C34878D82A}">
                    <a16:rowId xmlns:a16="http://schemas.microsoft.com/office/drawing/2014/main" val="10003"/>
                  </a:ext>
                </a:extLst>
              </a:tr>
              <a:tr h="834700">
                <a:tc>
                  <a:txBody>
                    <a:bodyPr/>
                    <a:lstStyle/>
                    <a:p>
                      <a:pPr algn="l">
                        <a:lnSpc>
                          <a:spcPct val="107000"/>
                        </a:lnSpc>
                        <a:spcAft>
                          <a:spcPts val="0"/>
                        </a:spcAft>
                      </a:pPr>
                      <a:r>
                        <a:rPr lang="en-IN" sz="1100">
                          <a:effectLst/>
                          <a:latin typeface="Bookman Old Style" panose="02050604050505020204" pitchFamily="18" charset="0"/>
                        </a:rPr>
                        <a:t>4</a:t>
                      </a:r>
                      <a:endParaRPr lang="en-IN" sz="90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tc>
                  <a:txBody>
                    <a:bodyPr/>
                    <a:lstStyle/>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Propose system modules</a:t>
                      </a:r>
                      <a:endParaRPr lang="en-IN" sz="900" dirty="0">
                        <a:effectLst/>
                        <a:latin typeface="Bookman Old Style" panose="02050604050505020204" pitchFamily="18" charset="0"/>
                      </a:endParaRPr>
                    </a:p>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Context , First and Second Level DFD</a:t>
                      </a:r>
                      <a:endParaRPr lang="en-IN" sz="9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extLst>
                  <a:ext uri="{0D108BD9-81ED-4DB2-BD59-A6C34878D82A}">
                    <a16:rowId xmlns:a16="http://schemas.microsoft.com/office/drawing/2014/main" val="10004"/>
                  </a:ext>
                </a:extLst>
              </a:tr>
              <a:tr h="539280">
                <a:tc>
                  <a:txBody>
                    <a:bodyPr/>
                    <a:lstStyle/>
                    <a:p>
                      <a:pPr algn="l">
                        <a:lnSpc>
                          <a:spcPct val="107000"/>
                        </a:lnSpc>
                        <a:spcAft>
                          <a:spcPts val="0"/>
                        </a:spcAft>
                      </a:pPr>
                      <a:r>
                        <a:rPr lang="en-IN" sz="1100">
                          <a:effectLst/>
                          <a:latin typeface="Bookman Old Style" panose="02050604050505020204" pitchFamily="18" charset="0"/>
                        </a:rPr>
                        <a:t>5</a:t>
                      </a:r>
                      <a:endParaRPr lang="en-IN" sz="90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tc>
                  <a:txBody>
                    <a:bodyPr/>
                    <a:lstStyle/>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E- R Diagram</a:t>
                      </a:r>
                      <a:endParaRPr lang="en-IN" sz="900" dirty="0">
                        <a:effectLst/>
                        <a:latin typeface="Bookman Old Style" panose="02050604050505020204" pitchFamily="18" charset="0"/>
                      </a:endParaRPr>
                    </a:p>
                    <a:p>
                      <a:pPr marL="457200" algn="l">
                        <a:lnSpc>
                          <a:spcPct val="107000"/>
                        </a:lnSpc>
                        <a:spcAft>
                          <a:spcPts val="0"/>
                        </a:spcAft>
                      </a:pPr>
                      <a:r>
                        <a:rPr lang="en-IN" sz="1100" dirty="0">
                          <a:effectLst/>
                          <a:latin typeface="Bookman Old Style" panose="02050604050505020204" pitchFamily="18" charset="0"/>
                        </a:rPr>
                        <a:t> </a:t>
                      </a:r>
                      <a:endParaRPr lang="en-IN" sz="9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extLst>
                  <a:ext uri="{0D108BD9-81ED-4DB2-BD59-A6C34878D82A}">
                    <a16:rowId xmlns:a16="http://schemas.microsoft.com/office/drawing/2014/main" val="10005"/>
                  </a:ext>
                </a:extLst>
              </a:tr>
              <a:tr h="196833">
                <a:tc>
                  <a:txBody>
                    <a:bodyPr/>
                    <a:lstStyle/>
                    <a:p>
                      <a:pPr algn="l">
                        <a:lnSpc>
                          <a:spcPct val="107000"/>
                        </a:lnSpc>
                        <a:spcAft>
                          <a:spcPts val="0"/>
                        </a:spcAft>
                      </a:pPr>
                      <a:r>
                        <a:rPr lang="en-IN" sz="1100">
                          <a:effectLst/>
                          <a:latin typeface="Bookman Old Style" panose="02050604050505020204" pitchFamily="18" charset="0"/>
                        </a:rPr>
                        <a:t>6</a:t>
                      </a:r>
                      <a:endParaRPr lang="en-IN" sz="90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tc>
                  <a:txBody>
                    <a:bodyPr/>
                    <a:lstStyle/>
                    <a:p>
                      <a:pPr marL="342900" lvl="0" indent="-342900" algn="l">
                        <a:lnSpc>
                          <a:spcPct val="107000"/>
                        </a:lnSpc>
                        <a:spcAft>
                          <a:spcPts val="0"/>
                        </a:spcAft>
                        <a:buFont typeface="Symbol" panose="05050102010706020507" pitchFamily="18" charset="2"/>
                        <a:buChar char=""/>
                      </a:pPr>
                      <a:r>
                        <a:rPr lang="en-IN" sz="1100" dirty="0">
                          <a:effectLst/>
                          <a:latin typeface="Bookman Old Style" panose="02050604050505020204" pitchFamily="18" charset="0"/>
                        </a:rPr>
                        <a:t>Data Directory</a:t>
                      </a:r>
                      <a:endParaRPr lang="en-IN" sz="9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0246" marR="30246" marT="0" marB="0"/>
                </a:tc>
                <a:extLst>
                  <a:ext uri="{0D108BD9-81ED-4DB2-BD59-A6C34878D82A}">
                    <a16:rowId xmlns:a16="http://schemas.microsoft.com/office/drawing/2014/main" val="10006"/>
                  </a:ext>
                </a:extLst>
              </a:tr>
            </a:tbl>
          </a:graphicData>
        </a:graphic>
      </p:graphicFrame>
      <p:pic>
        <p:nvPicPr>
          <p:cNvPr id="2" name="Picture 1"/>
          <p:cNvPicPr>
            <a:picLocks noChangeAspect="1"/>
          </p:cNvPicPr>
          <p:nvPr/>
        </p:nvPicPr>
        <p:blipFill>
          <a:blip r:embed="rId2"/>
          <a:stretch>
            <a:fillRect/>
          </a:stretch>
        </p:blipFill>
        <p:spPr>
          <a:xfrm>
            <a:off x="583776" y="625111"/>
            <a:ext cx="1560711" cy="1542422"/>
          </a:xfrm>
          <a:prstGeom prst="rect">
            <a:avLst/>
          </a:prstGeom>
        </p:spPr>
      </p:pic>
      <p:pic>
        <p:nvPicPr>
          <p:cNvPr id="6" name="Picture 5"/>
          <p:cNvPicPr>
            <a:picLocks noChangeAspect="1"/>
          </p:cNvPicPr>
          <p:nvPr/>
        </p:nvPicPr>
        <p:blipFill>
          <a:blip r:embed="rId3"/>
          <a:stretch>
            <a:fillRect/>
          </a:stretch>
        </p:blipFill>
        <p:spPr>
          <a:xfrm>
            <a:off x="9717381" y="625111"/>
            <a:ext cx="1627773" cy="1499746"/>
          </a:xfrm>
          <a:prstGeom prst="rect">
            <a:avLst/>
          </a:prstGeom>
        </p:spPr>
      </p:pic>
    </p:spTree>
    <p:extLst>
      <p:ext uri="{BB962C8B-B14F-4D97-AF65-F5344CB8AC3E}">
        <p14:creationId xmlns:p14="http://schemas.microsoft.com/office/powerpoint/2010/main" val="38952360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14386"/>
            <a:ext cx="12206471" cy="6043614"/>
          </a:xfrm>
          <a:prstGeom prst="rect">
            <a:avLst/>
          </a:prstGeom>
        </p:spPr>
      </p:pic>
    </p:spTree>
    <p:extLst>
      <p:ext uri="{BB962C8B-B14F-4D97-AF65-F5344CB8AC3E}">
        <p14:creationId xmlns:p14="http://schemas.microsoft.com/office/powerpoint/2010/main" val="13528845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3" y="537062"/>
            <a:ext cx="11898734" cy="6320938"/>
          </a:xfrm>
          <a:prstGeom prst="rect">
            <a:avLst/>
          </a:prstGeom>
        </p:spPr>
      </p:pic>
    </p:spTree>
    <p:extLst>
      <p:ext uri="{BB962C8B-B14F-4D97-AF65-F5344CB8AC3E}">
        <p14:creationId xmlns:p14="http://schemas.microsoft.com/office/powerpoint/2010/main" val="9355000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61" y="1182254"/>
            <a:ext cx="11390716" cy="5152519"/>
          </a:xfrm>
          <a:prstGeom prst="rect">
            <a:avLst/>
          </a:prstGeom>
        </p:spPr>
      </p:pic>
    </p:spTree>
    <p:extLst>
      <p:ext uri="{BB962C8B-B14F-4D97-AF65-F5344CB8AC3E}">
        <p14:creationId xmlns:p14="http://schemas.microsoft.com/office/powerpoint/2010/main" val="3793230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5861"/>
            <a:ext cx="12145394" cy="5076394"/>
          </a:xfrm>
          <a:prstGeom prst="rect">
            <a:avLst/>
          </a:prstGeom>
        </p:spPr>
      </p:pic>
    </p:spTree>
    <p:extLst>
      <p:ext uri="{BB962C8B-B14F-4D97-AF65-F5344CB8AC3E}">
        <p14:creationId xmlns:p14="http://schemas.microsoft.com/office/powerpoint/2010/main" val="11376692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1037"/>
            <a:ext cx="12176314" cy="5488854"/>
          </a:xfrm>
          <a:prstGeom prst="rect">
            <a:avLst/>
          </a:prstGeom>
        </p:spPr>
      </p:pic>
    </p:spTree>
    <p:extLst>
      <p:ext uri="{BB962C8B-B14F-4D97-AF65-F5344CB8AC3E}">
        <p14:creationId xmlns:p14="http://schemas.microsoft.com/office/powerpoint/2010/main" val="37596938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1037"/>
            <a:ext cx="12176314" cy="5488854"/>
          </a:xfrm>
          <a:prstGeom prst="rect">
            <a:avLst/>
          </a:prstGeom>
        </p:spPr>
      </p:pic>
    </p:spTree>
    <p:extLst>
      <p:ext uri="{BB962C8B-B14F-4D97-AF65-F5344CB8AC3E}">
        <p14:creationId xmlns:p14="http://schemas.microsoft.com/office/powerpoint/2010/main" val="4155816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23" y="1025237"/>
            <a:ext cx="11531604" cy="5009040"/>
          </a:xfrm>
          <a:prstGeom prst="rect">
            <a:avLst/>
          </a:prstGeom>
        </p:spPr>
      </p:pic>
    </p:spTree>
    <p:extLst>
      <p:ext uri="{BB962C8B-B14F-4D97-AF65-F5344CB8AC3E}">
        <p14:creationId xmlns:p14="http://schemas.microsoft.com/office/powerpoint/2010/main" val="2223929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6762"/>
            <a:ext cx="12063322" cy="5788042"/>
          </a:xfrm>
          <a:prstGeom prst="rect">
            <a:avLst/>
          </a:prstGeom>
        </p:spPr>
      </p:pic>
    </p:spTree>
    <p:extLst>
      <p:ext uri="{BB962C8B-B14F-4D97-AF65-F5344CB8AC3E}">
        <p14:creationId xmlns:p14="http://schemas.microsoft.com/office/powerpoint/2010/main" val="831930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46" y="789973"/>
            <a:ext cx="10616666" cy="6068027"/>
          </a:xfrm>
          <a:prstGeom prst="rect">
            <a:avLst/>
          </a:prstGeom>
        </p:spPr>
      </p:pic>
    </p:spTree>
    <p:extLst>
      <p:ext uri="{BB962C8B-B14F-4D97-AF65-F5344CB8AC3E}">
        <p14:creationId xmlns:p14="http://schemas.microsoft.com/office/powerpoint/2010/main" val="769104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 y="948539"/>
            <a:ext cx="12193078" cy="5115377"/>
          </a:xfrm>
          <a:prstGeom prst="rect">
            <a:avLst/>
          </a:prstGeom>
        </p:spPr>
      </p:pic>
    </p:spTree>
    <p:extLst>
      <p:ext uri="{BB962C8B-B14F-4D97-AF65-F5344CB8AC3E}">
        <p14:creationId xmlns:p14="http://schemas.microsoft.com/office/powerpoint/2010/main" val="427107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131" y="2032633"/>
            <a:ext cx="11707738"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u="sng" dirty="0">
                <a:solidFill>
                  <a:schemeClr val="accent1"/>
                </a:solidFill>
                <a:latin typeface="Bookman Old Style" panose="02050604050505020204" pitchFamily="18" charset="0"/>
              </a:rPr>
              <a:t>Project </a:t>
            </a:r>
            <a:r>
              <a:rPr lang="en-IN" sz="2400" b="1" u="sng" dirty="0" smtClean="0">
                <a:solidFill>
                  <a:schemeClr val="accent1"/>
                </a:solidFill>
                <a:latin typeface="Bookman Old Style" panose="02050604050505020204" pitchFamily="18" charset="0"/>
              </a:rPr>
              <a:t>Title</a:t>
            </a:r>
          </a:p>
          <a:p>
            <a:pPr algn="ctr"/>
            <a:endParaRPr lang="en-IN" sz="2400" dirty="0">
              <a:solidFill>
                <a:schemeClr val="accent1"/>
              </a:solidFill>
              <a:latin typeface="Bookman Old Style" panose="02050604050505020204" pitchFamily="18" charset="0"/>
            </a:endParaRPr>
          </a:p>
          <a:p>
            <a:pPr algn="ctr"/>
            <a:r>
              <a:rPr lang="en-IN" sz="2400" dirty="0">
                <a:solidFill>
                  <a:schemeClr val="accent1"/>
                </a:solidFill>
                <a:latin typeface="Bookman Old Style" panose="02050604050505020204" pitchFamily="18" charset="0"/>
              </a:rPr>
              <a:t> </a:t>
            </a:r>
          </a:p>
          <a:p>
            <a:pPr marL="285750" lvl="0" indent="-285750" algn="ctr">
              <a:buFont typeface="Wingdings" panose="05000000000000000000" pitchFamily="2" charset="2"/>
              <a:buChar char="Ø"/>
            </a:pPr>
            <a:r>
              <a:rPr lang="en-IN" dirty="0">
                <a:latin typeface="Bookman Old Style" panose="02050604050505020204" pitchFamily="18" charset="0"/>
              </a:rPr>
              <a:t>Online Examination System</a:t>
            </a:r>
          </a:p>
        </p:txBody>
      </p:sp>
      <p:pic>
        <p:nvPicPr>
          <p:cNvPr id="3" name="Picture 2"/>
          <p:cNvPicPr>
            <a:picLocks noChangeAspect="1"/>
          </p:cNvPicPr>
          <p:nvPr/>
        </p:nvPicPr>
        <p:blipFill>
          <a:blip r:embed="rId2"/>
          <a:stretch>
            <a:fillRect/>
          </a:stretch>
        </p:blipFill>
        <p:spPr>
          <a:xfrm>
            <a:off x="883224" y="614077"/>
            <a:ext cx="1560711" cy="1542422"/>
          </a:xfrm>
          <a:prstGeom prst="rect">
            <a:avLst/>
          </a:prstGeom>
        </p:spPr>
      </p:pic>
      <p:pic>
        <p:nvPicPr>
          <p:cNvPr id="4" name="Picture 3"/>
          <p:cNvPicPr>
            <a:picLocks noChangeAspect="1"/>
          </p:cNvPicPr>
          <p:nvPr/>
        </p:nvPicPr>
        <p:blipFill>
          <a:blip r:embed="rId3"/>
          <a:stretch>
            <a:fillRect/>
          </a:stretch>
        </p:blipFill>
        <p:spPr>
          <a:xfrm>
            <a:off x="10096244" y="614077"/>
            <a:ext cx="1627773" cy="1499746"/>
          </a:xfrm>
          <a:prstGeom prst="rect">
            <a:avLst/>
          </a:prstGeom>
        </p:spPr>
      </p:pic>
    </p:spTree>
    <p:extLst>
      <p:ext uri="{BB962C8B-B14F-4D97-AF65-F5344CB8AC3E}">
        <p14:creationId xmlns:p14="http://schemas.microsoft.com/office/powerpoint/2010/main" val="23090329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14375"/>
            <a:ext cx="12402069" cy="5522796"/>
          </a:xfrm>
          <a:prstGeom prst="rect">
            <a:avLst/>
          </a:prstGeom>
        </p:spPr>
      </p:pic>
    </p:spTree>
    <p:extLst>
      <p:ext uri="{BB962C8B-B14F-4D97-AF65-F5344CB8AC3E}">
        <p14:creationId xmlns:p14="http://schemas.microsoft.com/office/powerpoint/2010/main" val="337111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4387"/>
            <a:ext cx="12373988" cy="5307280"/>
          </a:xfrm>
          <a:prstGeom prst="rect">
            <a:avLst/>
          </a:prstGeom>
        </p:spPr>
      </p:pic>
    </p:spTree>
    <p:extLst>
      <p:ext uri="{BB962C8B-B14F-4D97-AF65-F5344CB8AC3E}">
        <p14:creationId xmlns:p14="http://schemas.microsoft.com/office/powerpoint/2010/main" val="3902792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13873"/>
            <a:ext cx="12184665" cy="5330791"/>
          </a:xfrm>
          <a:prstGeom prst="rect">
            <a:avLst/>
          </a:prstGeom>
        </p:spPr>
      </p:pic>
    </p:spTree>
    <p:extLst>
      <p:ext uri="{BB962C8B-B14F-4D97-AF65-F5344CB8AC3E}">
        <p14:creationId xmlns:p14="http://schemas.microsoft.com/office/powerpoint/2010/main" val="3770349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73" y="615916"/>
            <a:ext cx="10847927" cy="6172811"/>
          </a:xfrm>
          <a:prstGeom prst="rect">
            <a:avLst/>
          </a:prstGeom>
        </p:spPr>
      </p:pic>
    </p:spTree>
    <p:extLst>
      <p:ext uri="{BB962C8B-B14F-4D97-AF65-F5344CB8AC3E}">
        <p14:creationId xmlns:p14="http://schemas.microsoft.com/office/powerpoint/2010/main" val="23610566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45" y="842726"/>
            <a:ext cx="10058400" cy="5558073"/>
          </a:xfrm>
          <a:prstGeom prst="rect">
            <a:avLst/>
          </a:prstGeom>
        </p:spPr>
      </p:pic>
    </p:spTree>
    <p:extLst>
      <p:ext uri="{BB962C8B-B14F-4D97-AF65-F5344CB8AC3E}">
        <p14:creationId xmlns:p14="http://schemas.microsoft.com/office/powerpoint/2010/main" val="20561817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72" y="750886"/>
            <a:ext cx="11269734" cy="5612968"/>
          </a:xfrm>
          <a:prstGeom prst="rect">
            <a:avLst/>
          </a:prstGeom>
        </p:spPr>
      </p:pic>
    </p:spTree>
    <p:extLst>
      <p:ext uri="{BB962C8B-B14F-4D97-AF65-F5344CB8AC3E}">
        <p14:creationId xmlns:p14="http://schemas.microsoft.com/office/powerpoint/2010/main" val="512048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9099" y="2594360"/>
            <a:ext cx="8443245" cy="298543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u="sng" dirty="0">
                <a:solidFill>
                  <a:schemeClr val="accent1"/>
                </a:solidFill>
                <a:latin typeface="Bookman Old Style" panose="02050604050505020204" pitchFamily="18" charset="0"/>
              </a:rPr>
              <a:t>Project </a:t>
            </a:r>
            <a:r>
              <a:rPr lang="en-IN" sz="2400" b="1" u="sng" dirty="0" err="1" smtClean="0">
                <a:solidFill>
                  <a:schemeClr val="accent1"/>
                </a:solidFill>
                <a:latin typeface="Bookman Old Style" panose="02050604050505020204" pitchFamily="18" charset="0"/>
              </a:rPr>
              <a:t>Defination</a:t>
            </a:r>
            <a:endParaRPr lang="en-IN" sz="2400" b="1" u="sng" dirty="0" smtClean="0">
              <a:solidFill>
                <a:schemeClr val="accent1"/>
              </a:solidFill>
              <a:latin typeface="Bookman Old Style" panose="02050604050505020204" pitchFamily="18" charset="0"/>
            </a:endParaRPr>
          </a:p>
          <a:p>
            <a:endParaRPr lang="en-IN" sz="2000" dirty="0">
              <a:solidFill>
                <a:schemeClr val="accent1"/>
              </a:solidFill>
              <a:latin typeface="Bookman Old Style" panose="02050604050505020204" pitchFamily="18" charset="0"/>
            </a:endParaRPr>
          </a:p>
          <a:p>
            <a:r>
              <a:rPr lang="en-IN" b="1" dirty="0">
                <a:latin typeface="Bookman Old Style" panose="02050604050505020204" pitchFamily="18" charset="0"/>
              </a:rPr>
              <a:t> </a:t>
            </a:r>
            <a:endParaRPr lang="en-IN" dirty="0">
              <a:latin typeface="Bookman Old Style" panose="02050604050505020204" pitchFamily="18" charset="0"/>
            </a:endParaRPr>
          </a:p>
          <a:p>
            <a:pPr marL="285750" lvl="0" indent="-285750" algn="just">
              <a:buFont typeface="Wingdings" panose="05000000000000000000" pitchFamily="2" charset="2"/>
              <a:buChar char="Ø"/>
            </a:pPr>
            <a:r>
              <a:rPr lang="en-IN" dirty="0">
                <a:latin typeface="Bookman Old Style" panose="02050604050505020204" pitchFamily="18" charset="0"/>
              </a:rPr>
              <a:t>Online Examination System (OSI) is a Multiple Choice Questions (MCQ) based examination system that provides an easy to use environment for both </a:t>
            </a:r>
            <a:r>
              <a:rPr lang="en-IN" dirty="0" smtClean="0">
                <a:latin typeface="Bookman Old Style" panose="02050604050505020204" pitchFamily="18" charset="0"/>
              </a:rPr>
              <a:t>admin </a:t>
            </a:r>
            <a:r>
              <a:rPr lang="en-IN" dirty="0">
                <a:latin typeface="Bookman Old Style" panose="02050604050505020204" pitchFamily="18" charset="0"/>
              </a:rPr>
              <a:t>and Students appearing for Examination.</a:t>
            </a:r>
          </a:p>
          <a:p>
            <a:pPr algn="just"/>
            <a:r>
              <a:rPr lang="en-IN" dirty="0">
                <a:latin typeface="Bookman Old Style" panose="02050604050505020204" pitchFamily="18" charset="0"/>
              </a:rPr>
              <a:t> </a:t>
            </a:r>
          </a:p>
          <a:p>
            <a:pPr marL="285750" lvl="0" indent="-285750">
              <a:buFont typeface="Wingdings" panose="05000000000000000000" pitchFamily="2" charset="2"/>
              <a:buChar char="Ø"/>
            </a:pPr>
            <a:r>
              <a:rPr lang="en-IN" dirty="0">
                <a:latin typeface="Bookman Old Style" panose="02050604050505020204" pitchFamily="18" charset="0"/>
              </a:rPr>
              <a:t>Test Conductors are responsible for preparing subjects, tests and questions.</a:t>
            </a:r>
            <a:endParaRPr lang="en-US" dirty="0">
              <a:latin typeface="Bookman Old Style" panose="02050604050505020204" pitchFamily="18" charset="0"/>
            </a:endParaRPr>
          </a:p>
          <a:p>
            <a:pPr marL="285750" indent="-285750" algn="just">
              <a:buFont typeface="Wingdings" panose="05000000000000000000" pitchFamily="2" charset="2"/>
              <a:buChar char="Ø"/>
            </a:pPr>
            <a:endParaRPr lang="en-IN" dirty="0">
              <a:latin typeface="Bookman Old Style" panose="02050604050505020204" pitchFamily="18" charset="0"/>
            </a:endParaRPr>
          </a:p>
        </p:txBody>
      </p:sp>
      <p:grpSp>
        <p:nvGrpSpPr>
          <p:cNvPr id="5" name="Group 4"/>
          <p:cNvGrpSpPr/>
          <p:nvPr/>
        </p:nvGrpSpPr>
        <p:grpSpPr>
          <a:xfrm>
            <a:off x="383474" y="603951"/>
            <a:ext cx="11448000" cy="1440000"/>
            <a:chOff x="485074" y="1278206"/>
            <a:chExt cx="11221852" cy="1542422"/>
          </a:xfrm>
        </p:grpSpPr>
        <p:pic>
          <p:nvPicPr>
            <p:cNvPr id="3" name="Picture 2"/>
            <p:cNvPicPr>
              <a:picLocks noChangeAspect="1"/>
            </p:cNvPicPr>
            <p:nvPr/>
          </p:nvPicPr>
          <p:blipFill>
            <a:blip r:embed="rId2"/>
            <a:stretch>
              <a:fillRect/>
            </a:stretch>
          </p:blipFill>
          <p:spPr>
            <a:xfrm>
              <a:off x="485074" y="1278206"/>
              <a:ext cx="1560711" cy="1542422"/>
            </a:xfrm>
            <a:prstGeom prst="rect">
              <a:avLst/>
            </a:prstGeom>
          </p:spPr>
        </p:pic>
        <p:pic>
          <p:nvPicPr>
            <p:cNvPr id="4" name="Picture 3"/>
            <p:cNvPicPr>
              <a:picLocks noChangeAspect="1"/>
            </p:cNvPicPr>
            <p:nvPr/>
          </p:nvPicPr>
          <p:blipFill>
            <a:blip r:embed="rId3"/>
            <a:stretch>
              <a:fillRect/>
            </a:stretch>
          </p:blipFill>
          <p:spPr>
            <a:xfrm>
              <a:off x="10079153" y="1278206"/>
              <a:ext cx="1627773" cy="1499746"/>
            </a:xfrm>
            <a:prstGeom prst="rect">
              <a:avLst/>
            </a:prstGeom>
          </p:spPr>
        </p:pic>
      </p:grpSp>
    </p:spTree>
    <p:extLst>
      <p:ext uri="{BB962C8B-B14F-4D97-AF65-F5344CB8AC3E}">
        <p14:creationId xmlns:p14="http://schemas.microsoft.com/office/powerpoint/2010/main" val="360852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4539" y="450080"/>
            <a:ext cx="9168042" cy="538609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b="1" u="sng" dirty="0">
                <a:solidFill>
                  <a:schemeClr val="accent1"/>
                </a:solidFill>
                <a:latin typeface="Bookman Old Style" panose="02050604050505020204" pitchFamily="18" charset="0"/>
              </a:rPr>
              <a:t>Project Objectives</a:t>
            </a:r>
          </a:p>
          <a:p>
            <a:pPr algn="ctr"/>
            <a:endParaRPr lang="en-IN" sz="2000" dirty="0">
              <a:solidFill>
                <a:schemeClr val="accent1"/>
              </a:solidFill>
              <a:latin typeface="Bookman Old Style" panose="02050604050505020204" pitchFamily="18" charset="0"/>
            </a:endParaRPr>
          </a:p>
          <a:p>
            <a:pPr algn="just"/>
            <a:r>
              <a:rPr lang="en-IN" sz="1600" b="1" dirty="0">
                <a:latin typeface="Bookman Old Style" panose="02050604050505020204" pitchFamily="18" charset="0"/>
              </a:rPr>
              <a:t> </a:t>
            </a:r>
            <a:endParaRPr lang="en-IN" sz="1600" dirty="0">
              <a:latin typeface="Bookman Old Style" panose="02050604050505020204" pitchFamily="18" charset="0"/>
            </a:endParaRPr>
          </a:p>
          <a:p>
            <a:pPr marL="285750" lvl="0" indent="-285750" algn="just">
              <a:buFont typeface="Wingdings" panose="05000000000000000000" pitchFamily="2" charset="2"/>
              <a:buChar char="Ø"/>
            </a:pPr>
            <a:r>
              <a:rPr lang="en-IN" sz="1600" dirty="0">
                <a:latin typeface="Bookman Old Style" panose="02050604050505020204" pitchFamily="18" charset="0"/>
              </a:rPr>
              <a:t>General objective of our project is to change current manual system into computerized.</a:t>
            </a:r>
          </a:p>
          <a:p>
            <a:pPr algn="just"/>
            <a:r>
              <a:rPr lang="en-IN" sz="1600" dirty="0">
                <a:latin typeface="Bookman Old Style" panose="02050604050505020204" pitchFamily="18" charset="0"/>
              </a:rPr>
              <a:t> </a:t>
            </a:r>
          </a:p>
          <a:p>
            <a:pPr marL="285750" lvl="0" indent="-285750" algn="just">
              <a:buFont typeface="Wingdings" panose="05000000000000000000" pitchFamily="2" charset="2"/>
              <a:buChar char="Ø"/>
            </a:pPr>
            <a:r>
              <a:rPr lang="en-IN" sz="1600" dirty="0">
                <a:latin typeface="Bookman Old Style" panose="02050604050505020204" pitchFamily="18" charset="0"/>
              </a:rPr>
              <a:t>The project would be very useful for educational institutes where regular evaluation of student’s is required.</a:t>
            </a:r>
          </a:p>
          <a:p>
            <a:pPr algn="just"/>
            <a:r>
              <a:rPr lang="en-IN" sz="1600" dirty="0">
                <a:latin typeface="Bookman Old Style" panose="02050604050505020204" pitchFamily="18" charset="0"/>
              </a:rPr>
              <a:t> </a:t>
            </a:r>
          </a:p>
          <a:p>
            <a:pPr marL="285750" lvl="0" indent="-285750" algn="just">
              <a:buFont typeface="Wingdings" panose="05000000000000000000" pitchFamily="2" charset="2"/>
              <a:buChar char="Ø"/>
            </a:pPr>
            <a:r>
              <a:rPr lang="en-IN" sz="1600" dirty="0">
                <a:latin typeface="Bookman Old Style" panose="02050604050505020204" pitchFamily="18" charset="0"/>
              </a:rPr>
              <a:t>It reduces time consummation.</a:t>
            </a:r>
          </a:p>
          <a:p>
            <a:pPr algn="just"/>
            <a:r>
              <a:rPr lang="en-IN" sz="1600" dirty="0">
                <a:latin typeface="Bookman Old Style" panose="02050604050505020204" pitchFamily="18" charset="0"/>
              </a:rPr>
              <a:t> </a:t>
            </a:r>
          </a:p>
          <a:p>
            <a:pPr marL="285750" lvl="0" indent="-285750" algn="just">
              <a:buFont typeface="Wingdings" panose="05000000000000000000" pitchFamily="2" charset="2"/>
              <a:buChar char="Ø"/>
            </a:pPr>
            <a:r>
              <a:rPr lang="en-IN" sz="1600" dirty="0">
                <a:latin typeface="Bookman Old Style" panose="02050604050505020204" pitchFamily="18" charset="0"/>
              </a:rPr>
              <a:t>Being an integrated Online Examination System reduces paper work.</a:t>
            </a:r>
          </a:p>
          <a:p>
            <a:pPr algn="just"/>
            <a:r>
              <a:rPr lang="en-IN" sz="1600" dirty="0">
                <a:latin typeface="Bookman Old Style" panose="02050604050505020204" pitchFamily="18" charset="0"/>
              </a:rPr>
              <a:t> </a:t>
            </a:r>
          </a:p>
          <a:p>
            <a:pPr marL="285750" lvl="0" indent="-285750" algn="just">
              <a:buFont typeface="Wingdings" panose="05000000000000000000" pitchFamily="2" charset="2"/>
              <a:buChar char="Ø"/>
            </a:pPr>
            <a:r>
              <a:rPr lang="en-IN" sz="1600" dirty="0">
                <a:latin typeface="Bookman Old Style" panose="02050604050505020204" pitchFamily="18" charset="0"/>
              </a:rPr>
              <a:t>The website to conduct Online Examination System is “</a:t>
            </a:r>
            <a:r>
              <a:rPr lang="en-IN" sz="1600" b="1" dirty="0">
                <a:latin typeface="Bookman Old Style" panose="02050604050505020204" pitchFamily="18" charset="0"/>
              </a:rPr>
              <a:t>Online MCQ Test</a:t>
            </a:r>
            <a:r>
              <a:rPr lang="en-IN" sz="1600" dirty="0">
                <a:latin typeface="Bookman Old Style" panose="02050604050505020204" pitchFamily="18" charset="0"/>
              </a:rPr>
              <a:t>”. This website provides facility to institutes to conduct Online MCQ Test by providing a unique id to each institute. The institutes also enters the list of eligible students. All the information entered can be later edited by the institute. In turn student can login with their id, name and instituted to give the exams and can view their result then and there. Institutes can also view the result of their students.</a:t>
            </a:r>
          </a:p>
          <a:p>
            <a:r>
              <a:rPr lang="en-IN" sz="1600" dirty="0"/>
              <a:t> </a:t>
            </a:r>
          </a:p>
          <a:p>
            <a:pPr algn="just"/>
            <a:endParaRPr lang="en-IN" sz="1600" dirty="0"/>
          </a:p>
          <a:p>
            <a:pPr algn="just"/>
            <a:endParaRPr lang="en-IN" sz="1600" dirty="0"/>
          </a:p>
        </p:txBody>
      </p:sp>
      <p:pic>
        <p:nvPicPr>
          <p:cNvPr id="3" name="Picture 2"/>
          <p:cNvPicPr>
            <a:picLocks noChangeAspect="1"/>
          </p:cNvPicPr>
          <p:nvPr/>
        </p:nvPicPr>
        <p:blipFill>
          <a:blip r:embed="rId2"/>
          <a:stretch>
            <a:fillRect/>
          </a:stretch>
        </p:blipFill>
        <p:spPr>
          <a:xfrm>
            <a:off x="0" y="575418"/>
            <a:ext cx="1371048" cy="1354982"/>
          </a:xfrm>
          <a:prstGeom prst="rect">
            <a:avLst/>
          </a:prstGeom>
        </p:spPr>
      </p:pic>
      <p:pic>
        <p:nvPicPr>
          <p:cNvPr id="4" name="Picture 3"/>
          <p:cNvPicPr>
            <a:picLocks noChangeAspect="1"/>
          </p:cNvPicPr>
          <p:nvPr/>
        </p:nvPicPr>
        <p:blipFill>
          <a:blip r:embed="rId3"/>
          <a:stretch>
            <a:fillRect/>
          </a:stretch>
        </p:blipFill>
        <p:spPr>
          <a:xfrm>
            <a:off x="10612581" y="575418"/>
            <a:ext cx="1627773" cy="1499746"/>
          </a:xfrm>
          <a:prstGeom prst="rect">
            <a:avLst/>
          </a:prstGeom>
        </p:spPr>
      </p:pic>
    </p:spTree>
    <p:extLst>
      <p:ext uri="{BB962C8B-B14F-4D97-AF65-F5344CB8AC3E}">
        <p14:creationId xmlns:p14="http://schemas.microsoft.com/office/powerpoint/2010/main" val="1428674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pPr algn="ctr"/>
            <a:r>
              <a:rPr lang="en-IN" sz="2400" b="1" u="sng" dirty="0">
                <a:solidFill>
                  <a:schemeClr val="accent1"/>
                </a:solidFill>
                <a:latin typeface="Bookman Old Style" panose="02050604050505020204" pitchFamily="18" charset="0"/>
              </a:rPr>
              <a:t>Project Scope</a:t>
            </a:r>
          </a:p>
          <a:p>
            <a:pPr algn="ctr"/>
            <a:endParaRPr lang="en-IN" sz="2400" dirty="0">
              <a:solidFill>
                <a:schemeClr val="accent1"/>
              </a:solidFill>
              <a:latin typeface="Bookman Old Style" panose="02050604050505020204" pitchFamily="18" charset="0"/>
            </a:endParaRPr>
          </a:p>
          <a:p>
            <a:pPr algn="ctr"/>
            <a:r>
              <a:rPr lang="en-IN" sz="2400" dirty="0">
                <a:solidFill>
                  <a:schemeClr val="accent1"/>
                </a:solidFill>
                <a:latin typeface="Bookman Old Style" panose="02050604050505020204" pitchFamily="18" charset="0"/>
              </a:rPr>
              <a:t> </a:t>
            </a:r>
          </a:p>
          <a:p>
            <a:pPr marL="285750" lvl="0" indent="-285750" algn="just">
              <a:buFont typeface="Wingdings" panose="05000000000000000000" pitchFamily="2" charset="2"/>
              <a:buChar char="Ø"/>
            </a:pPr>
            <a:r>
              <a:rPr lang="en-IN" dirty="0">
                <a:latin typeface="Bookman Old Style" panose="02050604050505020204" pitchFamily="18" charset="0"/>
              </a:rPr>
              <a:t>Can be used anywhere and anytime as it is a web based application (User location doesn’t matter).</a:t>
            </a:r>
          </a:p>
          <a:p>
            <a:pPr marL="285750" lvl="0" indent="-285750" algn="just">
              <a:buFont typeface="Wingdings" panose="05000000000000000000" pitchFamily="2" charset="2"/>
              <a:buChar char="Ø"/>
            </a:pPr>
            <a:endParaRPr lang="en-IN" dirty="0">
              <a:latin typeface="Bookman Old Style" panose="02050604050505020204" pitchFamily="18" charset="0"/>
            </a:endParaRPr>
          </a:p>
          <a:p>
            <a:pPr marL="285750" lvl="0" indent="-285750" algn="just">
              <a:buFont typeface="Wingdings" panose="05000000000000000000" pitchFamily="2" charset="2"/>
              <a:buChar char="Ø"/>
            </a:pPr>
            <a:r>
              <a:rPr lang="en-IN" dirty="0">
                <a:latin typeface="Bookman Old Style" panose="02050604050505020204" pitchFamily="18" charset="0"/>
              </a:rPr>
              <a:t>No restriction that examiner has to be present when the candidate takes the test.</a:t>
            </a:r>
          </a:p>
          <a:p>
            <a:pPr marL="285750" lvl="0" indent="-285750" algn="just">
              <a:buFont typeface="Wingdings" panose="05000000000000000000" pitchFamily="2" charset="2"/>
              <a:buChar char="Ø"/>
            </a:pPr>
            <a:endParaRPr lang="en-IN" dirty="0">
              <a:latin typeface="Bookman Old Style" panose="02050604050505020204" pitchFamily="18" charset="0"/>
            </a:endParaRPr>
          </a:p>
          <a:p>
            <a:pPr marL="285750" lvl="0" indent="-285750" algn="just">
              <a:buFont typeface="Wingdings" panose="05000000000000000000" pitchFamily="2" charset="2"/>
              <a:buChar char="Ø"/>
            </a:pPr>
            <a:r>
              <a:rPr lang="en-IN" dirty="0">
                <a:latin typeface="Bookman Old Style" panose="02050604050505020204" pitchFamily="18" charset="0"/>
              </a:rPr>
              <a:t>Design to facilitate Admin and Students.</a:t>
            </a:r>
          </a:p>
          <a:p>
            <a:pPr marL="285750" lvl="0" indent="-285750" algn="just">
              <a:buFont typeface="Wingdings" panose="05000000000000000000" pitchFamily="2" charset="2"/>
              <a:buChar char="Ø"/>
            </a:pPr>
            <a:endParaRPr lang="en-IN" dirty="0">
              <a:latin typeface="Bookman Old Style" panose="02050604050505020204" pitchFamily="18" charset="0"/>
            </a:endParaRPr>
          </a:p>
          <a:p>
            <a:pPr marL="285750" lvl="0" indent="-285750" algn="just">
              <a:buFont typeface="Wingdings" panose="05000000000000000000" pitchFamily="2" charset="2"/>
              <a:buChar char="Ø"/>
            </a:pPr>
            <a:r>
              <a:rPr lang="en-IN" dirty="0">
                <a:latin typeface="Bookman Old Style" panose="02050604050505020204" pitchFamily="18" charset="0"/>
              </a:rPr>
              <a:t>Online Examination is design for educational institutes like Schools, colleges, and private institutes to conducts logic test of their students or employees on regular basis.  </a:t>
            </a:r>
          </a:p>
          <a:p>
            <a:pPr marL="285750" lvl="0" indent="-285750" algn="just">
              <a:buFont typeface="Wingdings" panose="05000000000000000000" pitchFamily="2" charset="2"/>
              <a:buChar char="Ø"/>
            </a:pPr>
            <a:endParaRPr lang="en-IN" dirty="0">
              <a:latin typeface="Bookman Old Style" panose="02050604050505020204" pitchFamily="18" charset="0"/>
            </a:endParaRPr>
          </a:p>
          <a:p>
            <a:pPr marL="285750" lvl="0" indent="-285750" algn="just">
              <a:buFont typeface="Wingdings" panose="05000000000000000000" pitchFamily="2" charset="2"/>
              <a:buChar char="Ø"/>
            </a:pPr>
            <a:r>
              <a:rPr lang="en-IN" dirty="0">
                <a:latin typeface="Bookman Old Style" panose="02050604050505020204" pitchFamily="18" charset="0"/>
              </a:rPr>
              <a:t>We work on only MCQ based examination system not for VSQ and long question.</a:t>
            </a:r>
          </a:p>
          <a:p>
            <a:endParaRPr lang="en-IN" dirty="0">
              <a:latin typeface="Bookman Old Style" panose="02050604050505020204" pitchFamily="18" charset="0"/>
            </a:endParaRPr>
          </a:p>
        </p:txBody>
      </p:sp>
      <p:pic>
        <p:nvPicPr>
          <p:cNvPr id="3" name="Picture 2"/>
          <p:cNvPicPr>
            <a:picLocks noChangeAspect="1"/>
          </p:cNvPicPr>
          <p:nvPr/>
        </p:nvPicPr>
        <p:blipFill>
          <a:blip r:embed="rId2"/>
          <a:stretch>
            <a:fillRect/>
          </a:stretch>
        </p:blipFill>
        <p:spPr>
          <a:xfrm>
            <a:off x="0" y="584654"/>
            <a:ext cx="1371048" cy="1354982"/>
          </a:xfrm>
          <a:prstGeom prst="rect">
            <a:avLst/>
          </a:prstGeom>
        </p:spPr>
      </p:pic>
      <p:pic>
        <p:nvPicPr>
          <p:cNvPr id="4" name="Picture 3"/>
          <p:cNvPicPr>
            <a:picLocks noChangeAspect="1"/>
          </p:cNvPicPr>
          <p:nvPr/>
        </p:nvPicPr>
        <p:blipFill>
          <a:blip r:embed="rId3"/>
          <a:stretch>
            <a:fillRect/>
          </a:stretch>
        </p:blipFill>
        <p:spPr>
          <a:xfrm>
            <a:off x="10612581" y="584654"/>
            <a:ext cx="1627773" cy="1499746"/>
          </a:xfrm>
          <a:prstGeom prst="rect">
            <a:avLst/>
          </a:prstGeom>
        </p:spPr>
      </p:pic>
    </p:spTree>
    <p:extLst>
      <p:ext uri="{BB962C8B-B14F-4D97-AF65-F5344CB8AC3E}">
        <p14:creationId xmlns:p14="http://schemas.microsoft.com/office/powerpoint/2010/main" val="4242658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0763" y="1493001"/>
            <a:ext cx="7638473" cy="2955937"/>
          </a:xfrm>
          <a:prstGeom prst="rect">
            <a:avLst/>
          </a:prstGeom>
        </p:spPr>
        <p:txBody>
          <a:bodyPr wrap="square">
            <a:spAutoFit/>
          </a:bodyPr>
          <a:lstStyle/>
          <a:p>
            <a:pPr marL="457200" algn="ctr">
              <a:lnSpc>
                <a:spcPct val="107000"/>
              </a:lnSpc>
              <a:spcAft>
                <a:spcPts val="800"/>
              </a:spcAft>
              <a:tabLst>
                <a:tab pos="4485005" algn="l"/>
              </a:tabLst>
            </a:pPr>
            <a:r>
              <a:rPr lang="en-IN" sz="2000" b="1" u="sng" dirty="0" smtClean="0">
                <a:latin typeface="Bookman Old Style" panose="02050604050505020204" pitchFamily="18" charset="0"/>
                <a:ea typeface="SimSun" panose="02010600030101010101" pitchFamily="2" charset="-122"/>
                <a:cs typeface="Tahoma" panose="020B0604030504040204" pitchFamily="34" charset="0"/>
              </a:rPr>
              <a:t>Project Technology</a:t>
            </a:r>
            <a:r>
              <a:rPr lang="en-IN" sz="1600" dirty="0" smtClean="0">
                <a:latin typeface="Calibri" panose="020F0502020204030204" pitchFamily="34" charset="0"/>
                <a:ea typeface="SimSun" panose="02010600030101010101" pitchFamily="2" charset="-122"/>
                <a:cs typeface="Tahoma" panose="020B0604030504040204" pitchFamily="34" charset="0"/>
              </a:rPr>
              <a:t> </a:t>
            </a:r>
            <a:endParaRPr lang="en-US" sz="1050" dirty="0" smtClean="0">
              <a:latin typeface="Calibri" panose="020F0502020204030204" pitchFamily="34" charset="0"/>
              <a:ea typeface="SimSun" panose="02010600030101010101" pitchFamily="2" charset="-122"/>
              <a:cs typeface="Tahoma" panose="020B0604030504040204" pitchFamily="34" charset="0"/>
            </a:endParaRPr>
          </a:p>
          <a:p>
            <a:pPr marL="342900" lvl="0" indent="-342900" algn="just">
              <a:lnSpc>
                <a:spcPct val="107000"/>
              </a:lnSpc>
              <a:spcAft>
                <a:spcPts val="800"/>
              </a:spcAft>
              <a:buFont typeface="Wingdings" panose="05000000000000000000" pitchFamily="2" charset="2"/>
              <a:buChar char="Ø"/>
              <a:tabLst>
                <a:tab pos="4485005" algn="l"/>
              </a:tabLst>
            </a:pPr>
            <a:r>
              <a:rPr lang="en-IN" dirty="0" smtClean="0">
                <a:latin typeface="Bookman Old Style" panose="02050604050505020204" pitchFamily="18" charset="0"/>
                <a:ea typeface="SimSun" panose="02010600030101010101" pitchFamily="2" charset="-122"/>
                <a:cs typeface="Tahoma" panose="020B0604030504040204" pitchFamily="34" charset="0"/>
              </a:rPr>
              <a:t>Software developed in HTML,CSS PHP,JAVASCRIPT and </a:t>
            </a:r>
            <a:r>
              <a:rPr lang="en-IN" dirty="0" err="1" smtClean="0">
                <a:latin typeface="Bookman Old Style" panose="02050604050505020204" pitchFamily="18" charset="0"/>
                <a:ea typeface="SimSun" panose="02010600030101010101" pitchFamily="2" charset="-122"/>
                <a:cs typeface="Tahoma" panose="020B0604030504040204" pitchFamily="34" charset="0"/>
              </a:rPr>
              <a:t>MYSQL.Work</a:t>
            </a:r>
            <a:r>
              <a:rPr lang="en-IN" dirty="0" smtClean="0">
                <a:latin typeface="Bookman Old Style" panose="02050604050505020204" pitchFamily="18" charset="0"/>
                <a:ea typeface="SimSun" panose="02010600030101010101" pitchFamily="2" charset="-122"/>
                <a:cs typeface="Tahoma" panose="020B0604030504040204" pitchFamily="34" charset="0"/>
              </a:rPr>
              <a:t> on Sublime Text and XAMMP web server and Google Chrome</a:t>
            </a:r>
          </a:p>
          <a:p>
            <a:pPr marL="342900" lvl="0" indent="-342900" algn="just">
              <a:lnSpc>
                <a:spcPct val="107000"/>
              </a:lnSpc>
              <a:spcAft>
                <a:spcPts val="800"/>
              </a:spcAft>
              <a:buFont typeface="Wingdings" panose="05000000000000000000" pitchFamily="2" charset="2"/>
              <a:buChar char="Ø"/>
              <a:tabLst>
                <a:tab pos="4485005" algn="l"/>
              </a:tabLst>
            </a:pPr>
            <a:endParaRPr lang="en-IN" sz="1050" dirty="0">
              <a:latin typeface="Bookman Old Style" panose="02050604050505020204" pitchFamily="18" charset="0"/>
              <a:ea typeface="SimSun" panose="02010600030101010101" pitchFamily="2" charset="-122"/>
              <a:cs typeface="Tahoma" panose="020B0604030504040204" pitchFamily="34" charset="0"/>
            </a:endParaRPr>
          </a:p>
          <a:p>
            <a:pPr lvl="0" algn="just">
              <a:lnSpc>
                <a:spcPct val="107000"/>
              </a:lnSpc>
              <a:spcAft>
                <a:spcPts val="800"/>
              </a:spcAft>
              <a:tabLst>
                <a:tab pos="4485005" algn="l"/>
              </a:tabLst>
            </a:pPr>
            <a:endParaRPr lang="en-US" sz="1050" dirty="0" smtClean="0">
              <a:latin typeface="Wingdings" panose="05000000000000000000" pitchFamily="2" charset="2"/>
              <a:ea typeface="SimSun" panose="02010600030101010101" pitchFamily="2" charset="-122"/>
              <a:cs typeface="Tahoma" panose="020B0604030504040204" pitchFamily="34" charset="0"/>
            </a:endParaRPr>
          </a:p>
          <a:p>
            <a:pPr marL="342900" lvl="0" indent="-342900" algn="just">
              <a:lnSpc>
                <a:spcPct val="107000"/>
              </a:lnSpc>
              <a:spcAft>
                <a:spcPts val="800"/>
              </a:spcAft>
              <a:buFont typeface="Wingdings" panose="05000000000000000000" pitchFamily="2" charset="2"/>
              <a:buChar char="Ø"/>
              <a:tabLst>
                <a:tab pos="4485005" algn="l"/>
              </a:tabLst>
            </a:pPr>
            <a:r>
              <a:rPr lang="en-IN" dirty="0" smtClean="0">
                <a:latin typeface="Bookman Old Style" panose="02050604050505020204" pitchFamily="18" charset="0"/>
                <a:ea typeface="SimSun" panose="02010600030101010101" pitchFamily="2" charset="-122"/>
                <a:cs typeface="Tahoma" panose="020B0604030504040204" pitchFamily="34" charset="0"/>
              </a:rPr>
              <a:t>The Online Examination is multi-platform compatible. It will work on any computer or operating system which has MYSQL, XAMMP, PHP installed.</a:t>
            </a:r>
            <a:endParaRPr lang="en-US" sz="1050" dirty="0">
              <a:effectLst/>
              <a:latin typeface="Calibri" panose="020F0502020204030204" pitchFamily="34" charset="0"/>
              <a:ea typeface="SimSun" panose="02010600030101010101" pitchFamily="2" charset="-122"/>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0" y="575418"/>
            <a:ext cx="1371048" cy="1354982"/>
          </a:xfrm>
          <a:prstGeom prst="rect">
            <a:avLst/>
          </a:prstGeom>
        </p:spPr>
      </p:pic>
      <p:pic>
        <p:nvPicPr>
          <p:cNvPr id="4" name="Picture 3"/>
          <p:cNvPicPr>
            <a:picLocks noChangeAspect="1"/>
          </p:cNvPicPr>
          <p:nvPr/>
        </p:nvPicPr>
        <p:blipFill>
          <a:blip r:embed="rId3"/>
          <a:stretch>
            <a:fillRect/>
          </a:stretch>
        </p:blipFill>
        <p:spPr>
          <a:xfrm>
            <a:off x="10612581" y="575418"/>
            <a:ext cx="1627773" cy="1499746"/>
          </a:xfrm>
          <a:prstGeom prst="rect">
            <a:avLst/>
          </a:prstGeom>
        </p:spPr>
      </p:pic>
    </p:spTree>
    <p:extLst>
      <p:ext uri="{BB962C8B-B14F-4D97-AF65-F5344CB8AC3E}">
        <p14:creationId xmlns:p14="http://schemas.microsoft.com/office/powerpoint/2010/main" val="3450424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TotalTime>
  <Words>1134</Words>
  <Application>Microsoft Office PowerPoint</Application>
  <PresentationFormat>Widescreen</PresentationFormat>
  <Paragraphs>740</Paragraphs>
  <Slides>55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SimSun</vt:lpstr>
      <vt:lpstr>Arial</vt:lpstr>
      <vt:lpstr>Bookman Old Style</vt:lpstr>
      <vt:lpstr>Calibri</vt:lpstr>
      <vt:lpstr>Gill Sans MT</vt:lpstr>
      <vt:lpstr>Mangal</vt:lpstr>
      <vt:lpstr>Symbol</vt:lpstr>
      <vt:lpstr>Tahoma</vt:lpstr>
      <vt:lpstr>Times New Roman</vt:lpstr>
      <vt:lpstr>Wingdings</vt:lpstr>
      <vt:lpstr>Wingdings 2</vt:lpstr>
      <vt:lpstr>Dividend</vt:lpstr>
      <vt:lpstr>ONLINE EXAMINATION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dc:title>
  <dc:creator>Gopi Raval</dc:creator>
  <cp:lastModifiedBy>Gopi Raval</cp:lastModifiedBy>
  <cp:revision>67</cp:revision>
  <dcterms:created xsi:type="dcterms:W3CDTF">2021-02-17T13:58:40Z</dcterms:created>
  <dcterms:modified xsi:type="dcterms:W3CDTF">2021-03-01T05:23:41Z</dcterms:modified>
</cp:coreProperties>
</file>