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28.jpeg" ContentType="image/jpeg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png" ContentType="image/png"/>
  <Override PartName="/ppt/media/image27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C129524-BB4A-4008-BC61-F4B965AAB34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2DCB1C-2B19-4B86-96F8-C4886FEB98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A3CA6EF-F1F6-4217-A1A7-7F7B15A1E9F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3CDDDC-095C-41DD-B8F6-9632E7713B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secrets.hf/" TargetMode="External"/><Relationship Id="rId2" Type="http://schemas.openxmlformats.org/officeDocument/2006/relationships/hyperlink" Target="http://secrets.hf/" TargetMode="External"/><Relationship Id="rId3" Type="http://schemas.openxmlformats.org/officeDocument/2006/relationships/hyperlink" Target="http://secrets.hf/" TargetMode="External"/><Relationship Id="rId4" Type="http://schemas.openxmlformats.org/officeDocument/2006/relationships/image" Target="../media/image29.jpeg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402840"/>
            <a:ext cx="9143640" cy="4856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3240" spc="-1" strike="noStrike">
                <a:solidFill>
                  <a:srgbClr val="000000"/>
                </a:solidFill>
                <a:latin typeface="Calibri Light"/>
              </a:rPr>
              <a:t>Bholabhai Patel College of Computer Studies- BCA</a:t>
            </a:r>
            <a:br/>
            <a:r>
              <a:rPr b="1" lang="en-US" sz="1620" spc="-1" strike="noStrike">
                <a:solidFill>
                  <a:srgbClr val="000000"/>
                </a:solidFill>
                <a:latin typeface="Calibri Light"/>
              </a:rPr>
              <a:t>(A constituent College of Kadi Sarva Vishwavidyalaya)</a:t>
            </a:r>
            <a:br/>
            <a:br/>
            <a:br/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Project  - BCA 508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 (Specialization- {Robotics} )</a:t>
            </a:r>
            <a:br/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 Smart Wristband to monitor Corona Patients</a:t>
            </a:r>
            <a:br/>
            <a:br/>
            <a:br/>
            <a:br/>
            <a:br/>
            <a:br/>
            <a:br/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447920" y="4581360"/>
            <a:ext cx="9143640" cy="2039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Under the Supervision of : Dr.Rebakah ma’am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Submitted by 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1" lang="en-US" sz="2000" spc="-1" strike="noStrike">
                <a:solidFill>
                  <a:srgbClr val="0070c0"/>
                </a:solidFill>
                <a:latin typeface="Calibri"/>
              </a:rPr>
              <a:t>Name :- Upadhyay Aditya Yashaschandra, Patel Rachit, Prajapati Himil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1" lang="en-US" sz="2000" spc="-1" strike="noStrike">
                <a:solidFill>
                  <a:srgbClr val="0070c0"/>
                </a:solidFill>
                <a:latin typeface="Calibri"/>
              </a:rPr>
              <a:t>Semester :- 5 - C</a:t>
            </a: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       </a:t>
            </a: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Calibri"/>
              </a:rPr>
              <a:t>          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                              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4" name="Google Shape;86;p13" descr="KSV-LOGO.png"/>
          <p:cNvPicPr/>
          <p:nvPr/>
        </p:nvPicPr>
        <p:blipFill>
          <a:blip r:embed="rId1"/>
          <a:stretch/>
        </p:blipFill>
        <p:spPr>
          <a:xfrm>
            <a:off x="228600" y="254160"/>
            <a:ext cx="1371240" cy="114264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87;p13" descr="BPCCS-logo.png"/>
          <p:cNvPicPr/>
          <p:nvPr/>
        </p:nvPicPr>
        <p:blipFill>
          <a:blip r:embed="rId2"/>
          <a:stretch/>
        </p:blipFill>
        <p:spPr>
          <a:xfrm>
            <a:off x="10667880" y="101520"/>
            <a:ext cx="1371240" cy="14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17360" y="587160"/>
            <a:ext cx="11844720" cy="61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Click on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create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after the setup was completed. Select a free tier IoT hub.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117360" y="0"/>
            <a:ext cx="11956680" cy="58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486720"/>
            <a:ext cx="11995920" cy="63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Create a new resource group and name your IoT hub. 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click on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Size and Scale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option from the steps above.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75600" y="0"/>
            <a:ext cx="12029400" cy="599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536760"/>
            <a:ext cx="11995920" cy="61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click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Review and Create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deploy the resource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 Wait for the IoT Hub to create and then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open it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by clicking onto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All Resources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from the menu on the right of the screen.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096720" cy="578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93760" y="604080"/>
            <a:ext cx="11652120" cy="58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We now need to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create a device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attach it to the IoT hub. Navigate to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IoT Devices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option on the menu on the right of the screen and click on the option. Click on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New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button to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add a new device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to the IoT hub. Input the following credentials: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549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09080" y="0"/>
            <a:ext cx="11945520" cy="524484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109080" y="293760"/>
            <a:ext cx="11886840" cy="58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Make sure you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replace the Primary Thumbprint and the Secondary Thumbprint with your SHA1 value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extracted in the second step.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01240" y="302040"/>
            <a:ext cx="11786040" cy="61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Step 5: Creating the Cosmos DB Database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we need to create the database where the data sent by our device will be stored. 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Azure’s Cosmos DB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as it is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accustomed to storing JSON files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which is what we are sending from the device.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2141640" y="302040"/>
            <a:ext cx="7329240" cy="48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01240" y="327240"/>
            <a:ext cx="11794680" cy="61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Firstly, navigate back to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Create a Resourcebutton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from the menu on the right and click it. Search for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Cosmos DB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then select the option.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195840" y="327240"/>
            <a:ext cx="11573640" cy="501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92960" y="318960"/>
            <a:ext cx="11819880" cy="58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Select the resource group created with the IoT Hub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give it a name, keep the rest of the settings the same. Do ensure that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the region is the same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on both the IoT hub and the database to prevent region transfer costs.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192960" y="159840"/>
            <a:ext cx="11805840" cy="528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43360" y="285120"/>
            <a:ext cx="11760840" cy="61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Step 6: Creating the streaming analytics job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So now that we have our IoT hub and database set up, we need to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connect the two together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so that the data inputted into our IoT Hub is streamed into the database as it is received.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75600" y="386640"/>
            <a:ext cx="11928960" cy="515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01240" y="285120"/>
            <a:ext cx="11794680" cy="61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Start off by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creating a new resource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by typing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Stream Analytics Job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 Now select the resource group used up until now and ensure that the number of streaming units is set to 1. If delivering a high quantity of devices, you may want to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consider creating more streaming units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to handle the greater number of devices.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92160" y="285120"/>
            <a:ext cx="11898000" cy="526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9920" y="696240"/>
            <a:ext cx="11777760" cy="31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People with weak forms of virus, only show weak symptoms but the health of these patients can worsen in a matter of hours.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Their health must be monitored in detail.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Some countries have crowded their hospitals with such patients, whereas others have sent them to self-isolate but it is difficult to monitor their condition.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Some patients do not comply to quarantine norms and leave their homes these people can cause infections to other people.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Smart Wristband is a wristband held device that monitors the patient’s vitals and geolocation.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2743200" y="3776400"/>
            <a:ext cx="7004520" cy="295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7760" y="251640"/>
            <a:ext cx="11861640" cy="58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Wait for the resource to deploy and then select it from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All Resources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button on the menu on the left.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66960" y="0"/>
            <a:ext cx="11861640" cy="577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0840" y="259920"/>
            <a:ext cx="11861640" cy="63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that we are in the resource, select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Inputsbutton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from the menu on the left to select our input. Click on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Add Stream Input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then select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IoT Hub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from the list of options.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150840" y="259920"/>
            <a:ext cx="11736000" cy="564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84680" y="243360"/>
            <a:ext cx="11802960" cy="66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Enter the name of your IoT hub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then select it from the menu shown. Do not change any other settings. Click Save. Now click on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Outputs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option from the menu on the left of the screen and select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Cosmos DB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option from the list provided.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126000" y="151560"/>
            <a:ext cx="11736000" cy="58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7760" y="234720"/>
            <a:ext cx="11736000" cy="61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Name the output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then select the database from the options provided. Select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Create New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under Database and set the database name to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SmartWristband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the container name to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data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 Leave the document ID empty.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Now click Save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419400" y="391680"/>
            <a:ext cx="11358360" cy="483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09080" y="75600"/>
            <a:ext cx="11869920" cy="546912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09080" y="0"/>
            <a:ext cx="1208268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After that is done, click on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Save Query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button from the menu at the top of the screen and we are ready to go. Now all we need to do is click back on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Overview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from the menu on the left and then start the streaming by pressing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Start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button.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09880" y="285120"/>
            <a:ext cx="11794680" cy="66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Step 7: Preparing the variables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we can focus on the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frontend of the application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 Open the code from the GitHub repo in the Arduino IDE or web IDE and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follow along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with the steps below to edit the variables in the document so that the MKR GSM will be able to connect to Azure IoT.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126000" y="159480"/>
            <a:ext cx="11856240" cy="527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4280" y="251640"/>
            <a:ext cx="11903760" cy="63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The first thing we will need to do is navigate to the IoT hub created and copy the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hostname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shown. Now open the </a:t>
            </a:r>
            <a:r>
              <a:rPr b="0" i="1" lang="en-US" sz="1800" spc="-1" strike="noStrike">
                <a:solidFill>
                  <a:srgbClr val="0563c1"/>
                </a:solidFill>
                <a:latin typeface="typonine sans regular"/>
                <a:hlinkClick r:id="rId1"/>
              </a:rPr>
              <a:t>secrets.h</a:t>
            </a:r>
            <a:r>
              <a:rPr b="0" i="1" lang="en-US" sz="1800" spc="-1" strike="noStrike">
                <a:solidFill>
                  <a:srgbClr val="0563c1"/>
                </a:solidFill>
                <a:latin typeface="typonine sans regular"/>
                <a:hlinkClick r:id="rId2"/>
              </a:rPr>
              <a:t>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yponine sans regular"/>
                <a:hlinkClick r:id="rId3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il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e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from the project and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input this string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into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SECRET_BROKER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field.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4"/>
          <a:stretch/>
        </p:blipFill>
        <p:spPr>
          <a:xfrm>
            <a:off x="0" y="142920"/>
            <a:ext cx="12057480" cy="571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9480" y="268560"/>
            <a:ext cx="11828160" cy="63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The next thing is getting the device name. This is simply the name given to the device in the IoT Hub.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Copy the name displayed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then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paste it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in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SECRET_DEVICEID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field in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secrets.h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file. At the end, your file should look something like this.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/>
        </p:blipFill>
        <p:spPr>
          <a:xfrm>
            <a:off x="75600" y="227160"/>
            <a:ext cx="11956680" cy="54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34720" y="259920"/>
            <a:ext cx="10636920" cy="63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Step 8: Onto the Dashboard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Launch the application and click on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Get Databutton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 Now navigate to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Azure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option and select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Cosmos DB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from the options.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100800" y="75600"/>
            <a:ext cx="11856240" cy="524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4280" y="218160"/>
            <a:ext cx="1186164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go to your Cosmos DB resource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copy the URI link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and paste it in the field in Power Bi. Sign in if this is required.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134280" y="0"/>
            <a:ext cx="11861640" cy="58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9480" y="713160"/>
            <a:ext cx="11886840" cy="55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Hardware used:-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ESP32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IR temperature sensor(DS18B20)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heartrate sensor. (SKU SEN0203)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4883400" y="2151720"/>
            <a:ext cx="1953360" cy="195336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7" descr=""/>
          <p:cNvPicPr/>
          <p:nvPr/>
        </p:nvPicPr>
        <p:blipFill>
          <a:blip r:embed="rId2"/>
          <a:stretch/>
        </p:blipFill>
        <p:spPr>
          <a:xfrm>
            <a:off x="4962240" y="4706280"/>
            <a:ext cx="1795680" cy="179568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5029200" y="914400"/>
            <a:ext cx="1600200" cy="10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84680" y="226440"/>
            <a:ext cx="11811240" cy="63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we need to go to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window in the Cosmos DB dashboard and copy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PRIMARY KEY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paste it into the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Account Key field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 Now navigate through the database and ensure that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datafile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is checked.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Click load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and then we are ready to go!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tretch/>
        </p:blipFill>
        <p:spPr>
          <a:xfrm>
            <a:off x="184680" y="109080"/>
            <a:ext cx="11811240" cy="54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09880" y="251640"/>
            <a:ext cx="11736000" cy="63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that you are in the report, find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Transform databutton 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from the menu at the top of the screen. Click it to get a table with data.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0" y="142920"/>
            <a:ext cx="12191760" cy="55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84680" y="176040"/>
            <a:ext cx="1183644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Click on the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button next to the title of the table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select the fields shown above. You should see your table expand.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0" y="176040"/>
            <a:ext cx="12191760" cy="544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7760" y="243360"/>
            <a:ext cx="11794680" cy="63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we need to change the data types of the rows. Identify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Data Type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button from the menu at the top of the screen and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change the values accordingly.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0" y="352800"/>
            <a:ext cx="12191760" cy="544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34720" y="234720"/>
            <a:ext cx="11567880" cy="63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Now click on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Close and Apply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you will be brought back to the dashboard. Your dashboard should look something like this.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0" y="234720"/>
            <a:ext cx="12191760" cy="543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67760" y="553680"/>
            <a:ext cx="1185336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Elevated temperature and irregular heart rate are signs of the progression of virus.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smart Wristband will stream this data securely to the hospital monitoring the patient.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device will also track the location of the user ensuring that they are at home at all times.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 of this data is stored in scalable database allowing thousands of these devices to be deployed to various places.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hospital will have access to a dashboard where they will be able to see the health of all patients being monitored at a glimpse.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3632040" y="3577320"/>
            <a:ext cx="4924440" cy="328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7360" y="503280"/>
            <a:ext cx="11912040" cy="61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Functioning of the device: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frontend of the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diagram above shows the architecture of the application running on the device. These are the steps taken by the device every 5 minutes. The device collects all the data, checks if it is worn by the user and then packages them and sends them to the backend through GSM.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device also keeps track of the time, it gets the time from a designated server and syncs its onboard RTC to this timestamp when it wakes up for the first time or after it was turned off.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The data sent by the device is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received in the Azure IoT Hub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where it was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securely delivered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 A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stream analytics job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then extracts this data from the hub and pushes it into a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Cosmos DB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database. The patient and doctor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Power Bi reports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then query this data at intervals of time from the database and then display the data.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6" descr=""/>
          <p:cNvPicPr/>
          <p:nvPr/>
        </p:nvPicPr>
        <p:blipFill>
          <a:blip r:embed="rId1"/>
          <a:stretch/>
        </p:blipFill>
        <p:spPr>
          <a:xfrm>
            <a:off x="162360" y="1302840"/>
            <a:ext cx="10125000" cy="57708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"/>
          <p:cNvPicPr/>
          <p:nvPr/>
        </p:nvPicPr>
        <p:blipFill>
          <a:blip r:embed="rId2"/>
          <a:stretch/>
        </p:blipFill>
        <p:spPr>
          <a:xfrm>
            <a:off x="369360" y="3672000"/>
            <a:ext cx="7124400" cy="146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8160" y="578880"/>
            <a:ext cx="11744280" cy="53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Benefits of using Smart Wristband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Ensuring that patients sent to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self-isolate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are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staying at home.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Monitoring the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patients’ vitals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without the need of them being in hospital.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Liberating space in hospitals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for people with severe manifestations of the virus.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Alerting doctors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to the state of all patients in self-isolation 24/7.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Providing a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comfortable monitoring solution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for the patient.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Providing the hospital with a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forecast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of the patient’s health.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Informing the patient about their health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through a desktop dashboard.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Cost effective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scalable.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59920" y="536760"/>
            <a:ext cx="11668680" cy="55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Project Conduct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Step 1: Getting everything together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Step 2: Working with the MKR GSM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Configure the MKR GSM to connect to Azure IoT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 For this, we need to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generate and store a certificate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on the device to be able to verify the connection with the backend.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2860200" y="1391400"/>
            <a:ext cx="6108840" cy="34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01240" y="511560"/>
            <a:ext cx="11710800" cy="61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Step 3: Connecting everything together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Temperature sensor to A4 analog input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on the device and the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heartrate sensor to A5 analog input on the device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3195720" y="1317240"/>
            <a:ext cx="5352120" cy="369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3360" y="629280"/>
            <a:ext cx="11736000" cy="58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typonine sans regular"/>
              </a:rPr>
              <a:t>Step 4: Onto the IoT 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Navigate to your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console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(portal.azure.com) and click on the </a:t>
            </a:r>
            <a:r>
              <a:rPr b="0" i="1" lang="en-US" sz="1800" spc="-1" strike="noStrike">
                <a:solidFill>
                  <a:srgbClr val="000000"/>
                </a:solidFill>
                <a:latin typeface="typonine sans regular"/>
              </a:rPr>
              <a:t>create a resource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button at the top left of the screen. Now </a:t>
            </a:r>
            <a:r>
              <a:rPr b="0" lang="en-US" sz="1800" spc="-1" strike="noStrike">
                <a:solidFill>
                  <a:srgbClr val="000000"/>
                </a:solidFill>
                <a:latin typeface="typonine sans medium"/>
              </a:rPr>
              <a:t>type IoT Hub</a:t>
            </a:r>
            <a:r>
              <a:rPr b="0" lang="en-US" sz="1800" spc="-1" strike="noStrike">
                <a:solidFill>
                  <a:srgbClr val="000000"/>
                </a:solidFill>
                <a:latin typeface="typonine sans regular"/>
              </a:rPr>
              <a:t> and select the option from the drop down.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212400" y="1140840"/>
            <a:ext cx="11232360" cy="411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LibreOffice/7.0.6.2$Windows_X86_64 LibreOffice_project/144abb84a525d8e30c9dbbefa69cbbf2d8d4ae3b</Application>
  <AppVersion>15.0000</AppVersion>
  <Words>1641</Words>
  <Paragraphs>667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2021-06-15T02:16:20Z</dcterms:created>
  <dc:creator>Aditya Upadhyay</dc:creator>
  <dc:description/>
  <dc:language>en-US</dc:language>
  <cp:lastModifiedBy/>
  <dcterms:modified xsi:type="dcterms:W3CDTF">2021-07-14T13:39:22Z</dcterms:modified>
  <cp:revision>30</cp:revision>
  <dc:subject/>
  <dc:title>Bholabhai Patel College of Computer Studies- BCA (A constituent College of Kadi Sarva Vishwavidyalaya)   Project  - BCA 508  (Specialization- {Robotics} )   Smart Wristband to monitor Corona Patients    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35</vt:i4>
  </property>
</Properties>
</file>