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medium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88FAA-E1CE-4EF7-B39C-7F17CBD06E4F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88DE3-FA48-455D-9E01-1C987878A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1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7015-1412-438B-B47B-D294B3BB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61F8F-2187-4C1D-B1C0-1C84EC122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220C-24B1-4A1A-B243-105FB669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E2A5-AC1B-4B9E-B7D7-02FC8ABB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920A-BAF6-4E73-B61F-E7F273BB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5F17-FCA3-432C-9342-2501A0F8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527ED-95F2-457E-9693-2BA566400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0907-7C4E-413E-A819-74CB4D8C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0626-2BC5-4BBA-AE25-242249B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DF2A-EDC4-4187-ABCA-F6967671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E2FC0-43BC-449F-8C00-F415B11F3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3F44-7B15-44B4-A640-57B10CBEE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444-4D30-422B-8479-9F53D9D1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B3DA-0213-4EF4-BFF3-1285894C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75865-6FEC-493A-96F6-06581970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760C-9B9C-4D51-B60E-D657AFC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70CE-D837-4DED-BDFA-C172FC1B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EDAA-FDA8-4322-989A-7FAF2827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EAE4-B214-4400-A1E4-56401FBE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64F6-B5A8-449B-BD42-CE77609C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2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51CF-050C-4A69-8005-75572AEC9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EC44-5ACD-4986-A482-94D68098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34F-A614-4E02-B5C5-A78838B3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78EDD-953E-4F83-BAF4-04B2D769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BC40-1CB0-4FFA-9AC5-32843314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21ED-B58D-4909-9DBF-214C4A7A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85EB-F39A-4995-BB85-1B06C41D9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74E5A-0105-4672-9796-688BFA130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A0C5-A3C5-479A-814A-475B2D0A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762F8-70D3-48DE-9F62-EC836AD0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3172-C34F-4922-A707-44B146A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1A81-6CBB-4474-92BD-8A026E0E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1C211-C582-4162-A30A-C213E545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FB6A7-1C73-4440-A0DC-9EBDBB2B2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88C0F-CEF3-4141-AF27-D624E008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11599-F044-4CEB-804C-48A11AF2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83818-91BE-4AE0-8787-A4B595A7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A9C77-FA38-4066-A9D3-59C97667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36A71-0FD8-40B4-9B37-3EEA91B7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9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8FD-E88D-49B4-8F0F-F2D44C31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5CBD4-ABBF-4444-AC01-EC388BB93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39F18-BDE9-4E4C-B955-D6397B2B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D57C-3DC5-4531-9417-F0AD93FC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E179C-7105-4FE8-9BD7-C16A0B34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35DB0-38E8-4617-8768-AB93ED8F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BB590-F114-40B5-987B-2013C0E4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B421-0063-475B-9F12-7884E85B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2C8B-2084-497F-8BC4-2FA191BC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64C11-190D-4185-A281-15F4BADBB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66E7F-2BAF-4091-906E-BBFCF11A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BF44B-A10F-4DF9-BE19-791C8593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F61C-11BE-4AFE-A527-8241DD9B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0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EA2D-3F17-4ED7-B0F3-7DE7F6E2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73FE4-6628-4E60-8C92-7188C154F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B2F92-1E80-4BC0-B364-1A9E5C86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3A9E-6343-40E9-9343-C75EACCD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555B-096E-412D-B57E-1B7B46EA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7F6B2-D620-46C5-B633-AED256B4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0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1A245-E775-44ED-8B66-00188DCE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B52B2-D87F-4A4C-B591-B3C1E798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6328-08C7-46B8-BAC8-49114B72C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078FF-97FB-4CED-83EF-829965AD2AD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F9A58-F5D6-48EB-91F8-9DAD425B2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A67A-0650-4E5A-89EE-2F98CCB1B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8BEF-6213-4BD2-8648-62951F212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medium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medium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medium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D20C33-CFB1-4E2C-984A-817732689BE1}"/>
              </a:ext>
            </a:extLst>
          </p:cNvPr>
          <p:cNvSpPr txBox="1"/>
          <p:nvPr/>
        </p:nvSpPr>
        <p:spPr>
          <a:xfrm>
            <a:off x="159391" y="201336"/>
            <a:ext cx="1178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Apple watch series 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F34E0-ABA2-4986-A6B8-272868B94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359" y="570668"/>
            <a:ext cx="8823821" cy="6044732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17511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41CEC-9ED0-4AE3-BD5A-1B26EC94832D}"/>
              </a:ext>
            </a:extLst>
          </p:cNvPr>
          <p:cNvSpPr txBox="1"/>
          <p:nvPr/>
        </p:nvSpPr>
        <p:spPr>
          <a:xfrm>
            <a:off x="218114" y="234892"/>
            <a:ext cx="1156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Fitbit Charge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EBF62-280A-4D7B-B3DC-1F446882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6" y="1241338"/>
            <a:ext cx="5486400" cy="3251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B625E-FCF1-4BB0-8542-4E124AD84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1338"/>
            <a:ext cx="5052969" cy="32516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342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690F7-D9A9-42B1-84F4-E1DDBE453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923" y="817852"/>
            <a:ext cx="6624154" cy="49540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794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B6256A-41EB-4706-B1FF-06A1BDCF2E2D}"/>
              </a:ext>
            </a:extLst>
          </p:cNvPr>
          <p:cNvSpPr txBox="1"/>
          <p:nvPr/>
        </p:nvSpPr>
        <p:spPr>
          <a:xfrm>
            <a:off x="159391" y="260059"/>
            <a:ext cx="1168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 Band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5049E-1999-43D7-8B03-6D7357D3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3" y="629391"/>
            <a:ext cx="11130793" cy="58436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135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C9454-6FE6-44EE-A6D3-D9E71AC06D35}"/>
              </a:ext>
            </a:extLst>
          </p:cNvPr>
          <p:cNvSpPr txBox="1"/>
          <p:nvPr/>
        </p:nvSpPr>
        <p:spPr>
          <a:xfrm>
            <a:off x="167780" y="260059"/>
            <a:ext cx="1171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Wristband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C4F668-4A18-4EF7-BD56-E4B270585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30" y="1265397"/>
            <a:ext cx="8037119" cy="452678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273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175EC1-1C67-4C9F-8A55-5D46EAD08EEF}"/>
              </a:ext>
            </a:extLst>
          </p:cNvPr>
          <p:cNvSpPr/>
          <p:nvPr/>
        </p:nvSpPr>
        <p:spPr>
          <a:xfrm>
            <a:off x="2918491" y="630225"/>
            <a:ext cx="3699545" cy="54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5641C-0DAC-429F-B459-E9E3722D5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08" y="2481048"/>
            <a:ext cx="2470907" cy="15680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E88014-7A3F-41C2-97C0-43EE390A7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67" y="4475741"/>
            <a:ext cx="1208475" cy="12084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2E5C85-8CCC-470C-B302-3FF7FB1E3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724" y="4467391"/>
            <a:ext cx="1149991" cy="11499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7019B-AB7E-42C7-9BC1-9BDE8D4F1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31" y="1056842"/>
            <a:ext cx="1476463" cy="9975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B862E-8337-42D7-98E1-F0D3BF653EB6}"/>
              </a:ext>
            </a:extLst>
          </p:cNvPr>
          <p:cNvCxnSpPr>
            <a:cxnSpLocks/>
          </p:cNvCxnSpPr>
          <p:nvPr/>
        </p:nvCxnSpPr>
        <p:spPr>
          <a:xfrm flipH="1" flipV="1">
            <a:off x="3951215" y="4049124"/>
            <a:ext cx="1" cy="418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0545C8-0C2A-40E6-BB71-8A0E33EF590C}"/>
              </a:ext>
            </a:extLst>
          </p:cNvPr>
          <p:cNvCxnSpPr>
            <a:cxnSpLocks/>
          </p:cNvCxnSpPr>
          <p:nvPr/>
        </p:nvCxnSpPr>
        <p:spPr>
          <a:xfrm flipH="1" flipV="1">
            <a:off x="5506494" y="4049123"/>
            <a:ext cx="1" cy="418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13AB3-7F54-4A30-B247-A4B9B1A1A9BA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>
          <a:xfrm flipH="1">
            <a:off x="4768262" y="2054431"/>
            <a:ext cx="1" cy="4266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78B40-C57A-4D7B-BEE6-F99E0796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566338"/>
            <a:ext cx="11031489" cy="5725324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419465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5C919-0034-4D08-8E20-2BD477F204FB}"/>
              </a:ext>
            </a:extLst>
          </p:cNvPr>
          <p:cNvSpPr txBox="1"/>
          <p:nvPr/>
        </p:nvSpPr>
        <p:spPr>
          <a:xfrm>
            <a:off x="201336" y="251670"/>
            <a:ext cx="1172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Fitbit sense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217B4-BFF9-4EC7-9454-DE583A1F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2" y="1028612"/>
            <a:ext cx="4440879" cy="33263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9D347-29A9-40EB-8A29-8E8DFB772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240" y="950733"/>
            <a:ext cx="4642840" cy="34821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262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C38E42-9ED7-4E1D-BD90-68E0B83B4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30" y="822944"/>
            <a:ext cx="5815270" cy="43614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22718-0A3F-4E40-ACA7-07D0F4EA1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36" y="1093641"/>
            <a:ext cx="344853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4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64D577-2A98-4032-94FA-2A6F7D1D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1" y="500543"/>
            <a:ext cx="7518400" cy="56388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D47D63-9536-4734-B8BC-084A28357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620" y="1667408"/>
            <a:ext cx="352474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8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B7858-B01B-4EFE-9E1B-B481B72C9E27}"/>
              </a:ext>
            </a:extLst>
          </p:cNvPr>
          <p:cNvSpPr txBox="1"/>
          <p:nvPr/>
        </p:nvSpPr>
        <p:spPr>
          <a:xfrm>
            <a:off x="159391" y="184558"/>
            <a:ext cx="11853644" cy="6509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7E123-40AC-4B7C-B5A0-A18F84F44C66}"/>
              </a:ext>
            </a:extLst>
          </p:cNvPr>
          <p:cNvSpPr txBox="1"/>
          <p:nvPr/>
        </p:nvSpPr>
        <p:spPr>
          <a:xfrm>
            <a:off x="159391" y="184558"/>
            <a:ext cx="1187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Samsung galaxy watch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622DB-6EEF-4C96-B21A-A23693537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6" y="1322075"/>
            <a:ext cx="4934206" cy="37017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6827C-A3C1-410F-A4C3-05393505E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19" y="1233899"/>
            <a:ext cx="3724795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ADBAB3-1D7C-42A0-AF4D-1A3AE167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995" y="588203"/>
            <a:ext cx="7582010" cy="56815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E7559-0477-44A7-8BBE-51E50CA88C81}"/>
              </a:ext>
            </a:extLst>
          </p:cNvPr>
          <p:cNvSpPr txBox="1"/>
          <p:nvPr/>
        </p:nvSpPr>
        <p:spPr>
          <a:xfrm>
            <a:off x="184558" y="234892"/>
            <a:ext cx="1174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Amazfit</a:t>
            </a:r>
            <a:r>
              <a:rPr lang="en-US" dirty="0"/>
              <a:t> GTS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7EFB4-3859-46C5-8412-0DCC2050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35" y="797363"/>
            <a:ext cx="4472050" cy="47503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CBC305-2247-4DAF-B6A4-B2BC419CF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13" y="797362"/>
            <a:ext cx="5280684" cy="47503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91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62474-3174-490F-A0F5-32740B25A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86" y="982776"/>
            <a:ext cx="4978579" cy="37339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B28EA5-C656-45BE-86B1-F7BBE0C5C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28" y="982776"/>
            <a:ext cx="4627925" cy="37262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513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</Words>
  <Application>Microsoft Office PowerPoint</Application>
  <PresentationFormat>Widescreen</PresentationFormat>
  <Paragraphs>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Upadhyay</dc:creator>
  <cp:lastModifiedBy>Aditya Upadhyay</cp:lastModifiedBy>
  <cp:revision>5</cp:revision>
  <dcterms:created xsi:type="dcterms:W3CDTF">2021-06-29T15:32:35Z</dcterms:created>
  <dcterms:modified xsi:type="dcterms:W3CDTF">2021-06-29T16:26:52Z</dcterms:modified>
</cp:coreProperties>
</file>