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90" r:id="rId3"/>
    <p:sldId id="284" r:id="rId4"/>
    <p:sldId id="293" r:id="rId5"/>
    <p:sldId id="294" r:id="rId6"/>
    <p:sldId id="285" r:id="rId7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336" y="-18"/>
      </p:cViewPr>
      <p:guideLst>
        <p:guide orient="horz" pos="2041"/>
        <p:guide pos="3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676-FFFD-4B53-9FF3-03C185C16A3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3674-DF24-44EB-8C64-1159B2E65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676-FFFD-4B53-9FF3-03C185C16A3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3674-DF24-44EB-8C64-1159B2E65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244507"/>
            <a:ext cx="3266589" cy="5224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244507"/>
            <a:ext cx="9607730" cy="5224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676-FFFD-4B53-9FF3-03C185C16A3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3674-DF24-44EB-8C64-1159B2E65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676-FFFD-4B53-9FF3-03C185C16A3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3674-DF24-44EB-8C64-1159B2E65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676-FFFD-4B53-9FF3-03C185C16A3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3674-DF24-44EB-8C64-1159B2E65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676-FFFD-4B53-9FF3-03C185C16A3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3674-DF24-44EB-8C64-1159B2E65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676-FFFD-4B53-9FF3-03C185C16A3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3674-DF24-44EB-8C64-1159B2E65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676-FFFD-4B53-9FF3-03C185C16A3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3674-DF24-44EB-8C64-1159B2E65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676-FFFD-4B53-9FF3-03C185C16A3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3674-DF24-44EB-8C64-1159B2E65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676-FFFD-4B53-9FF3-03C185C16A3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3674-DF24-44EB-8C64-1159B2E65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676-FFFD-4B53-9FF3-03C185C16A3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83674-DF24-44EB-8C64-1159B2E65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F7676-FFFD-4B53-9FF3-03C185C16A30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3674-DF24-44EB-8C64-1159B2E65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5" y="0"/>
            <a:ext cx="11527701" cy="64801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600"/>
            <a:ext cx="11527476" cy="6480775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4222" y="2260242"/>
            <a:ext cx="10208438" cy="2047875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altLang="zh-CN" sz="51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51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前端框架技术</a:t>
            </a:r>
            <a:endParaRPr lang="en-US" altLang="zh-CN" sz="51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25000"/>
              </a:lnSpc>
              <a:defRPr/>
            </a:pPr>
            <a:r>
              <a:rPr lang="zh-CN" altLang="en-US" sz="51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课题</a:t>
            </a:r>
            <a:r>
              <a:rPr lang="zh-CN" altLang="en-US" sz="5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51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5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vue</a:t>
            </a:r>
            <a:r>
              <a:rPr lang="zh-CN" altLang="en-US" sz="5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组件应用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1" y="1079847"/>
            <a:ext cx="3610850" cy="828022"/>
          </a:xfrm>
          <a:prstGeom prst="rect">
            <a:avLst/>
          </a:prstGeom>
        </p:spPr>
      </p:pic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02985" y="4608239"/>
            <a:ext cx="4259026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讲课教师：杨彬蔚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QQ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7730391</a:t>
            </a:r>
            <a:endParaRPr lang="zh-CN" altLang="en-US" sz="3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2"/>
          <p:cNvGrpSpPr/>
          <p:nvPr/>
        </p:nvGrpSpPr>
        <p:grpSpPr>
          <a:xfrm>
            <a:off x="209657" y="65741"/>
            <a:ext cx="1970037" cy="1870743"/>
            <a:chOff x="221847" y="69574"/>
            <a:chExt cx="2084580" cy="1979816"/>
          </a:xfrm>
        </p:grpSpPr>
        <p:sp>
          <p:nvSpPr>
            <p:cNvPr id="22" name="菱形 21"/>
            <p:cNvSpPr/>
            <p:nvPr/>
          </p:nvSpPr>
          <p:spPr>
            <a:xfrm>
              <a:off x="351062" y="408446"/>
              <a:ext cx="873457" cy="907577"/>
            </a:xfrm>
            <a:prstGeom prst="diamond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21847" y="1059482"/>
              <a:ext cx="873457" cy="907577"/>
            </a:xfrm>
            <a:prstGeom prst="diamond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401041" y="69574"/>
              <a:ext cx="1905386" cy="1979816"/>
            </a:xfrm>
            <a:prstGeom prst="diamond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直角三角形 20"/>
          <p:cNvSpPr/>
          <p:nvPr/>
        </p:nvSpPr>
        <p:spPr>
          <a:xfrm>
            <a:off x="0" y="5829115"/>
            <a:ext cx="6913245" cy="663230"/>
          </a:xfrm>
          <a:prstGeom prst="rtTriangl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62737" y="1243234"/>
            <a:ext cx="4664040" cy="1800"/>
          </a:xfrm>
          <a:prstGeom prst="line">
            <a:avLst/>
          </a:prstGeom>
          <a:ln w="2857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084946" y="727820"/>
            <a:ext cx="4819099" cy="548005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r>
              <a:rPr lang="en-US" altLang="zh-CN" sz="3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zh-CN" altLang="en-US" sz="3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组件应用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35119" y="1655911"/>
            <a:ext cx="9838486" cy="43204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为什么要用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Vue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组件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为了实现 代码的复用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Vue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组件的结构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Vue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组件的注册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Vue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组件的应用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组件中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props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属性的应用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zh-CN" altLang="en-US" sz="3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8" b="69886"/>
          <a:stretch>
            <a:fillRect/>
          </a:stretch>
        </p:blipFill>
        <p:spPr>
          <a:xfrm>
            <a:off x="0" y="0"/>
            <a:ext cx="11522075" cy="412072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 flipH="1">
            <a:off x="9155249" y="205345"/>
            <a:ext cx="2087268" cy="305730"/>
            <a:chOff x="3633988" y="1519311"/>
            <a:chExt cx="1528857" cy="689317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>
              <a:off x="3633988" y="1519311"/>
              <a:ext cx="1050554" cy="6893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4159265" y="1679360"/>
              <a:ext cx="806630" cy="5292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4612289" y="1847382"/>
              <a:ext cx="550556" cy="3612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0" y="6443865"/>
            <a:ext cx="11522075" cy="43200"/>
          </a:xfrm>
          <a:prstGeom prst="rect">
            <a:avLst/>
          </a:prstGeom>
          <a:solidFill>
            <a:srgbClr val="007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32"/>
          <p:cNvGrpSpPr/>
          <p:nvPr/>
        </p:nvGrpSpPr>
        <p:grpSpPr>
          <a:xfrm flipH="1">
            <a:off x="9364906" y="164744"/>
            <a:ext cx="1970037" cy="1870743"/>
            <a:chOff x="221847" y="69574"/>
            <a:chExt cx="2084580" cy="1979816"/>
          </a:xfrm>
        </p:grpSpPr>
        <p:sp>
          <p:nvSpPr>
            <p:cNvPr id="22" name="菱形 21"/>
            <p:cNvSpPr/>
            <p:nvPr/>
          </p:nvSpPr>
          <p:spPr>
            <a:xfrm>
              <a:off x="351062" y="408446"/>
              <a:ext cx="873457" cy="907577"/>
            </a:xfrm>
            <a:prstGeom prst="diamond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21847" y="1059482"/>
              <a:ext cx="873457" cy="907577"/>
            </a:xfrm>
            <a:prstGeom prst="diamond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401041" y="69574"/>
              <a:ext cx="1905386" cy="1979816"/>
            </a:xfrm>
            <a:prstGeom prst="diamond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5306756" y="1323036"/>
            <a:ext cx="5464584" cy="1200"/>
          </a:xfrm>
          <a:prstGeom prst="line">
            <a:avLst/>
          </a:prstGeom>
          <a:ln w="2857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0"/>
          <p:cNvSpPr txBox="1"/>
          <p:nvPr/>
        </p:nvSpPr>
        <p:spPr>
          <a:xfrm>
            <a:off x="4203065" y="739775"/>
            <a:ext cx="5518150" cy="608965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r>
              <a:rPr lang="en-US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zh-CN" altLang="en-US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组件结构</a:t>
            </a:r>
          </a:p>
        </p:txBody>
      </p:sp>
      <p:sp>
        <p:nvSpPr>
          <p:cNvPr id="23" name="内容占位符 2"/>
          <p:cNvSpPr>
            <a:spLocks noGrp="1"/>
          </p:cNvSpPr>
          <p:nvPr/>
        </p:nvSpPr>
        <p:spPr>
          <a:xfrm>
            <a:off x="1189005" y="1668451"/>
            <a:ext cx="10001320" cy="4500594"/>
          </a:xfrm>
          <a:prstGeom prst="rect">
            <a:avLst/>
          </a:prstGeom>
          <a:noFill/>
          <a:ln>
            <a:noFill/>
          </a:ln>
        </p:spPr>
        <p:txBody>
          <a:bodyPr vert="horz" wrap="square" lIns="104687" tIns="52344" rIns="104687" bIns="52344" numCol="1" anchor="t" anchorCtr="0" compatLnSpc="1">
            <a:normAutofit/>
          </a:bodyPr>
          <a:lstStyle>
            <a:lvl1pPr marL="207645" indent="-207645" algn="l" defTabSz="830580" rtl="0" eaLnBrk="0" fontAlgn="base" hangingPunct="0">
              <a:lnSpc>
                <a:spcPct val="9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22935" indent="-207645" algn="l" defTabSz="830580" rtl="0" eaLnBrk="0" fontAlgn="base" hangingPunct="0">
              <a:lnSpc>
                <a:spcPct val="90000"/>
              </a:lnSpc>
              <a:spcBef>
                <a:spcPts val="45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038860" indent="-207645" algn="l" defTabSz="830580" rtl="0" eaLnBrk="0" fontAlgn="base" hangingPunct="0">
              <a:lnSpc>
                <a:spcPct val="90000"/>
              </a:lnSpc>
              <a:spcBef>
                <a:spcPts val="45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454150" indent="-207645" algn="l" defTabSz="830580" rtl="0" eaLnBrk="0" fontAlgn="base" hangingPunct="0">
              <a:lnSpc>
                <a:spcPct val="90000"/>
              </a:lnSpc>
              <a:spcBef>
                <a:spcPts val="45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1869440" indent="-207645" algn="l" defTabSz="830580" rtl="0" eaLnBrk="0" fontAlgn="base" hangingPunct="0">
              <a:lnSpc>
                <a:spcPct val="90000"/>
              </a:lnSpc>
              <a:spcBef>
                <a:spcPts val="45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  <a:lvl6pPr marL="2423160" indent="-207645" algn="l" defTabSz="830580" rtl="0" eaLnBrk="0" fontAlgn="base" hangingPunct="0">
              <a:lnSpc>
                <a:spcPct val="90000"/>
              </a:lnSpc>
              <a:spcBef>
                <a:spcPts val="45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6pPr>
            <a:lvl7pPr marL="2977515" indent="-207645" algn="l" defTabSz="830580" rtl="0" eaLnBrk="0" fontAlgn="base" hangingPunct="0">
              <a:lnSpc>
                <a:spcPct val="90000"/>
              </a:lnSpc>
              <a:spcBef>
                <a:spcPts val="45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7pPr>
            <a:lvl8pPr marL="3531235" indent="-207645" algn="l" defTabSz="830580" rtl="0" eaLnBrk="0" fontAlgn="base" hangingPunct="0">
              <a:lnSpc>
                <a:spcPct val="90000"/>
              </a:lnSpc>
              <a:spcBef>
                <a:spcPts val="45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8pPr>
            <a:lvl9pPr marL="4084955" indent="-207645" algn="l" defTabSz="830580" rtl="0" eaLnBrk="0" fontAlgn="base" hangingPunct="0">
              <a:lnSpc>
                <a:spcPct val="90000"/>
              </a:lnSpc>
              <a:spcBef>
                <a:spcPts val="45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41444" y="1667976"/>
            <a:ext cx="9838486" cy="4173204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template:'&lt;div&gt;</a:t>
            </a:r>
            <a:r>
              <a:rPr lang="zh-CN" alt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组件</a:t>
            </a:r>
            <a:r>
              <a:rPr lang="en-US" altLang="zh-CN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html</a:t>
            </a:r>
            <a:r>
              <a:rPr lang="zh-CN" alt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代码</a:t>
            </a:r>
            <a:r>
              <a:rPr 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&lt;/div&gt;',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data(){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return {</a:t>
            </a:r>
            <a:r>
              <a:rPr lang="zh-CN" alt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组件内部数据</a:t>
            </a:r>
            <a:r>
              <a:rPr 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},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props:['</a:t>
            </a:r>
            <a:r>
              <a:rPr lang="zh-CN" alt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自定义属性</a:t>
            </a:r>
            <a:r>
              <a:rPr 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'],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methods:{}...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2"/>
          <p:cNvGrpSpPr/>
          <p:nvPr/>
        </p:nvGrpSpPr>
        <p:grpSpPr>
          <a:xfrm>
            <a:off x="209657" y="65741"/>
            <a:ext cx="1970037" cy="1870743"/>
            <a:chOff x="221847" y="69574"/>
            <a:chExt cx="2084580" cy="1979816"/>
          </a:xfrm>
        </p:grpSpPr>
        <p:sp>
          <p:nvSpPr>
            <p:cNvPr id="22" name="菱形 21"/>
            <p:cNvSpPr/>
            <p:nvPr/>
          </p:nvSpPr>
          <p:spPr>
            <a:xfrm>
              <a:off x="351062" y="408446"/>
              <a:ext cx="873457" cy="907577"/>
            </a:xfrm>
            <a:prstGeom prst="diamond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21847" y="1059482"/>
              <a:ext cx="873457" cy="907577"/>
            </a:xfrm>
            <a:prstGeom prst="diamond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401041" y="69574"/>
              <a:ext cx="1905386" cy="1979816"/>
            </a:xfrm>
            <a:prstGeom prst="diamond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直角三角形 20"/>
          <p:cNvSpPr/>
          <p:nvPr/>
        </p:nvSpPr>
        <p:spPr>
          <a:xfrm>
            <a:off x="0" y="5829115"/>
            <a:ext cx="6913245" cy="663230"/>
          </a:xfrm>
          <a:prstGeom prst="rtTriangl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62737" y="1243234"/>
            <a:ext cx="4664040" cy="1800"/>
          </a:xfrm>
          <a:prstGeom prst="line">
            <a:avLst/>
          </a:prstGeom>
          <a:ln w="2857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084946" y="727820"/>
            <a:ext cx="4819099" cy="548005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r>
              <a:rPr lang="zh-CN" altLang="en-US" sz="3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组件注册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79095" y="1656080"/>
            <a:ext cx="4592320" cy="4173220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全局注册：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32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9095" y="2440940"/>
            <a:ext cx="4124325" cy="31115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25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Vue.component('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',{</a:t>
            </a:r>
          </a:p>
          <a:p>
            <a:pPr algn="l" fontAlgn="auto">
              <a:lnSpc>
                <a:spcPct val="125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组件结构代码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5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})</a:t>
            </a:r>
          </a:p>
          <a:p>
            <a:pPr algn="l" fontAlgn="auto">
              <a:lnSpc>
                <a:spcPct val="125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Vue({</a:t>
            </a:r>
          </a:p>
          <a:p>
            <a:pPr algn="l" fontAlgn="auto">
              <a:lnSpc>
                <a:spcPct val="125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el:'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挂载点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</a:p>
          <a:p>
            <a:pPr algn="l" fontAlgn="auto">
              <a:lnSpc>
                <a:spcPct val="125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})</a:t>
            </a:r>
          </a:p>
          <a:p>
            <a:pPr algn="l" fontAlgn="auto">
              <a:lnSpc>
                <a:spcPct val="125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挂载点部分可以直接将组件名当作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标签使用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26710" y="1745615"/>
            <a:ext cx="4592320" cy="4173220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局部注册：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32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26710" y="2440940"/>
            <a:ext cx="5091430" cy="31115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组件变量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{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组件结构代码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</a:p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 Vue({</a:t>
            </a:r>
          </a:p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el:'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挂载点代码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',</a:t>
            </a:r>
          </a:p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components:{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组件变量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</a:p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2"/>
          <p:cNvGrpSpPr/>
          <p:nvPr/>
        </p:nvGrpSpPr>
        <p:grpSpPr>
          <a:xfrm>
            <a:off x="209657" y="65741"/>
            <a:ext cx="1970037" cy="1870743"/>
            <a:chOff x="221847" y="69574"/>
            <a:chExt cx="2084580" cy="1979816"/>
          </a:xfrm>
        </p:grpSpPr>
        <p:sp>
          <p:nvSpPr>
            <p:cNvPr id="22" name="菱形 21"/>
            <p:cNvSpPr/>
            <p:nvPr/>
          </p:nvSpPr>
          <p:spPr>
            <a:xfrm>
              <a:off x="351062" y="408446"/>
              <a:ext cx="873457" cy="907577"/>
            </a:xfrm>
            <a:prstGeom prst="diamond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221847" y="1059482"/>
              <a:ext cx="873457" cy="907577"/>
            </a:xfrm>
            <a:prstGeom prst="diamond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401041" y="69574"/>
              <a:ext cx="1905386" cy="1979816"/>
            </a:xfrm>
            <a:prstGeom prst="diamond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直角三角形 20"/>
          <p:cNvSpPr/>
          <p:nvPr/>
        </p:nvSpPr>
        <p:spPr>
          <a:xfrm>
            <a:off x="0" y="5829115"/>
            <a:ext cx="6913245" cy="663230"/>
          </a:xfrm>
          <a:prstGeom prst="rtTriangl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62737" y="1243234"/>
            <a:ext cx="4664040" cy="1800"/>
          </a:xfrm>
          <a:prstGeom prst="line">
            <a:avLst/>
          </a:prstGeom>
          <a:ln w="2857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084946" y="727820"/>
            <a:ext cx="4819099" cy="548005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r>
              <a:rPr lang="en-US" altLang="zh-CN" sz="3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props</a:t>
            </a:r>
            <a:r>
              <a:rPr lang="zh-CN" altLang="en-US" sz="3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属性的应用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35119" y="1655911"/>
            <a:ext cx="9838486" cy="41732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 dirty="0" smtClean="0">
                <a:latin typeface="Arial" panose="020B0604020202020204" pitchFamily="34" charset="0"/>
                <a:ea typeface="黑体" panose="02010609060101010101" pitchFamily="49" charset="-122"/>
              </a:rPr>
              <a:t>当父组件向子组件传递参数时用到</a:t>
            </a:r>
            <a:endParaRPr lang="en-US" altLang="zh-CN" sz="32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32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47190" y="2363470"/>
            <a:ext cx="5784850" cy="3379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25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&lt;tag v-bind:html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=‘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’&gt;&lt;/tag&gt;</a:t>
            </a:r>
          </a:p>
          <a:p>
            <a:pPr algn="l" fontAlgn="auto">
              <a:lnSpc>
                <a:spcPct val="125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简写为：</a:t>
            </a:r>
          </a:p>
          <a:p>
            <a:pPr algn="l" fontAlgn="auto">
              <a:lnSpc>
                <a:spcPct val="125000"/>
              </a:lnSpc>
            </a:pPr>
            <a:r>
              <a:rPr lang="en-US" altLang="zh-CN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&lt;tag :html</a:t>
            </a:r>
            <a:r>
              <a:rPr lang="zh-CN" altLang="en-US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en-US" altLang="zh-CN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=‘</a:t>
            </a:r>
            <a:r>
              <a:rPr lang="zh-CN" altLang="en-US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altLang="zh-CN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’&gt;&lt;/tag&gt;</a:t>
            </a:r>
            <a:endParaRPr lang="en-US" altLang="zh-CN" b="1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5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Vue({</a:t>
            </a:r>
          </a:p>
          <a:p>
            <a:pPr algn="l" fontAlgn="auto">
              <a:lnSpc>
                <a:spcPct val="125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el:'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挂载点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id',</a:t>
            </a:r>
          </a:p>
          <a:p>
            <a:pPr algn="l" fontAlgn="auto">
              <a:lnSpc>
                <a:spcPct val="125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data:{</a:t>
            </a:r>
          </a:p>
          <a:p>
            <a:pPr algn="l" fontAlgn="auto">
              <a:lnSpc>
                <a:spcPct val="125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变量名：变量值（根据类型确定是否加引号）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5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pPr algn="l" fontAlgn="auto">
              <a:lnSpc>
                <a:spcPct val="125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1522075" cy="6480175"/>
          </a:xfrm>
          <a:prstGeom prst="rect">
            <a:avLst/>
          </a:prstGeom>
          <a:solidFill>
            <a:srgbClr val="1C2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13469" y="2007654"/>
            <a:ext cx="4323179" cy="1540242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r>
              <a:rPr lang="en-US" altLang="zh-CN" sz="9500" dirty="0" smtClean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15" name="矩形 14"/>
          <p:cNvSpPr/>
          <p:nvPr/>
        </p:nvSpPr>
        <p:spPr>
          <a:xfrm>
            <a:off x="283251" y="5878359"/>
            <a:ext cx="6424157" cy="433502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地址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：杭州市滨江区滨文路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528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号       邮政编码：</a:t>
            </a:r>
            <a:r>
              <a:rPr lang="en-US" altLang="zh-CN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310053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lum brigh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631" y="134820"/>
            <a:ext cx="2922651" cy="67022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l" fontAlgn="auto">
          <a:lnSpc>
            <a:spcPct val="125000"/>
          </a:lnSpc>
          <a:defRPr lang="en-US" altLang="zh-CN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228</Words>
  <Application>Microsoft Office PowerPoint</Application>
  <PresentationFormat>自定义</PresentationFormat>
  <Paragraphs>48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（片头）响应式Web设计</dc:title>
  <dc:creator>zyf</dc:creator>
  <cp:lastModifiedBy>zime</cp:lastModifiedBy>
  <cp:revision>92</cp:revision>
  <dcterms:created xsi:type="dcterms:W3CDTF">2017-07-01T08:11:00Z</dcterms:created>
  <dcterms:modified xsi:type="dcterms:W3CDTF">2019-09-27T00:48:23Z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2052-11.1.0.8799</vt:lpwstr>
  </property>
</Properties>
</file>