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4" r:id="rId26"/>
    <p:sldId id="310" r:id="rId27"/>
    <p:sldId id="311" r:id="rId28"/>
    <p:sldId id="312" r:id="rId29"/>
    <p:sldId id="313" r:id="rId30"/>
    <p:sldId id="315" r:id="rId31"/>
    <p:sldId id="316" r:id="rId32"/>
    <p:sldId id="31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2AC39-72C4-43AC-97AE-C2317725A49B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A2ADD-F33A-49E6-999D-E91C5E4BE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34AE-80AD-4380-BF9E-C4AA7108DC4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B6C5-5905-404C-B36B-BEAC5DC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4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34AE-80AD-4380-BF9E-C4AA7108DC4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B6C5-5905-404C-B36B-BEAC5DC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3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34AE-80AD-4380-BF9E-C4AA7108DC4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B6C5-5905-404C-B36B-BEAC5DC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2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31" y="1485234"/>
            <a:ext cx="10195229" cy="7182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3" y="981295"/>
            <a:ext cx="12195570" cy="45708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0" tIns="60949" rIns="121900" bIns="60949" rtlCol="0" anchor="ctr"/>
          <a:lstStyle/>
          <a:p>
            <a:pPr algn="ctr"/>
            <a:endParaRPr lang="zh-CN" altLang="en-US" sz="1799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325" y="2348956"/>
            <a:ext cx="10148364" cy="2952066"/>
          </a:xfrm>
          <a:prstGeom prst="rect">
            <a:avLst/>
          </a:prstGeom>
        </p:spPr>
        <p:txBody>
          <a:bodyPr/>
          <a:lstStyle>
            <a:lvl1pPr marL="1599960" indent="-609508">
              <a:buClr>
                <a:srgbClr val="21B6BB"/>
              </a:buClr>
              <a:buFont typeface="Wingdings" panose="05000000000000000000" pitchFamily="2" charset="2"/>
              <a:buChar char="l"/>
              <a:defRPr sz="2799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0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34AE-80AD-4380-BF9E-C4AA7108DC4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B6C5-5905-404C-B36B-BEAC5DC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34AE-80AD-4380-BF9E-C4AA7108DC4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B6C5-5905-404C-B36B-BEAC5DC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0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34AE-80AD-4380-BF9E-C4AA7108DC4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B6C5-5905-404C-B36B-BEAC5DC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34AE-80AD-4380-BF9E-C4AA7108DC4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B6C5-5905-404C-B36B-BEAC5DC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4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34AE-80AD-4380-BF9E-C4AA7108DC4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B6C5-5905-404C-B36B-BEAC5DC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34AE-80AD-4380-BF9E-C4AA7108DC4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B6C5-5905-404C-B36B-BEAC5DC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8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34AE-80AD-4380-BF9E-C4AA7108DC4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B6C5-5905-404C-B36B-BEAC5DC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5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34AE-80AD-4380-BF9E-C4AA7108DC4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B6C5-5905-404C-B36B-BEAC5DC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7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E34AE-80AD-4380-BF9E-C4AA7108DC48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B6C5-5905-404C-B36B-BEAC5DC5EA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3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86" y="1559617"/>
            <a:ext cx="8863429" cy="48520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2658"/>
            <a:ext cx="1455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6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72"/>
            <a:ext cx="1718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8804" y="4785249"/>
            <a:ext cx="89698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F2F2F"/>
                </a:solidFill>
                <a:latin typeface="-apple-system"/>
              </a:rPr>
              <a:t>Sigmoid </a:t>
            </a:r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层输出 </a:t>
            </a:r>
            <a:r>
              <a:rPr lang="en-US" altLang="zh-CN" sz="2800" dirty="0">
                <a:solidFill>
                  <a:srgbClr val="2F2F2F"/>
                </a:solidFill>
                <a:latin typeface="-apple-system"/>
              </a:rPr>
              <a:t>0 </a:t>
            </a:r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到 </a:t>
            </a:r>
            <a:r>
              <a:rPr lang="en-US" altLang="zh-CN" sz="2800" dirty="0">
                <a:solidFill>
                  <a:srgbClr val="2F2F2F"/>
                </a:solidFill>
                <a:latin typeface="-apple-system"/>
              </a:rPr>
              <a:t>1 </a:t>
            </a:r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之间的数值，描述每个部分有多少量可以通过。</a:t>
            </a:r>
            <a:r>
              <a:rPr lang="en-US" altLang="zh-CN" sz="2800" dirty="0">
                <a:solidFill>
                  <a:srgbClr val="2F2F2F"/>
                </a:solidFill>
                <a:latin typeface="-apple-system"/>
              </a:rPr>
              <a:t>0 </a:t>
            </a:r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代表“不许任何量通过”，</a:t>
            </a:r>
            <a:r>
              <a:rPr lang="en-US" altLang="zh-CN" sz="2800" dirty="0">
                <a:solidFill>
                  <a:srgbClr val="2F2F2F"/>
                </a:solidFill>
                <a:latin typeface="-apple-system"/>
              </a:rPr>
              <a:t>1 </a:t>
            </a:r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就指“允许任意量通过”！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775" y="1474135"/>
            <a:ext cx="4593021" cy="32129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39100" y="2557394"/>
            <a:ext cx="334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Sigmoid</a:t>
            </a:r>
            <a:r>
              <a:rPr lang="zh-CN" altLang="en-US" sz="2800" dirty="0" smtClean="0"/>
              <a:t>函数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780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72"/>
            <a:ext cx="1718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17" y="1753485"/>
            <a:ext cx="10295598" cy="4092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623956" y="4331765"/>
                <a:ext cx="52414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计算决定丢弃什么信息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956" y="4331765"/>
                <a:ext cx="524147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7647" r="-1397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61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72"/>
            <a:ext cx="1718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02" y="1941943"/>
            <a:ext cx="10181543" cy="390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134098" y="4460634"/>
                <a:ext cx="524147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 要保留下来的新信息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新数据形成的控制参数</a:t>
                </a:r>
                <a:endParaRPr lang="en-US" altLang="zh-CN" sz="2800" dirty="0"/>
              </a:p>
              <a:p>
                <a:endParaRPr lang="en-US" altLang="zh-CN" sz="280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98" y="4460634"/>
                <a:ext cx="5241471" cy="1384995"/>
              </a:xfrm>
              <a:prstGeom prst="rect">
                <a:avLst/>
              </a:prstGeom>
              <a:blipFill rotWithShape="0">
                <a:blip r:embed="rId3"/>
                <a:stretch>
                  <a:fillRect t="-6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11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72"/>
            <a:ext cx="1718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02" y="1785465"/>
            <a:ext cx="9732649" cy="42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4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7" y="1931732"/>
            <a:ext cx="10538639" cy="40118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1772"/>
            <a:ext cx="1718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9043" y="4712765"/>
            <a:ext cx="524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利用新的控制参数产生输出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51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00" y="1651448"/>
            <a:ext cx="11083840" cy="4379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1772"/>
            <a:ext cx="1718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6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3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9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25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05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658"/>
            <a:ext cx="1455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906" y="1551476"/>
            <a:ext cx="9178866" cy="46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7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51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3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13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4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2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658"/>
            <a:ext cx="1455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6" y="1869124"/>
            <a:ext cx="11468946" cy="33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7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58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42" y="1592276"/>
            <a:ext cx="8923082" cy="48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1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658"/>
            <a:ext cx="1455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1" y="1095609"/>
            <a:ext cx="7610572" cy="305664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3658" y="4291872"/>
            <a:ext cx="905691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xt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t,t=1,2,3...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(step)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为隐藏层的第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步的状态，它是网络的记忆单元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=f(Uxt+Wst−1)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一般是非线性的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步的输出，如下个单词的向量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6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658"/>
            <a:ext cx="1455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1249980"/>
            <a:ext cx="6473153" cy="35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0" y="1259524"/>
            <a:ext cx="11468946" cy="333424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3658" y="5153646"/>
            <a:ext cx="9056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 am Chines, I Love China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2658"/>
            <a:ext cx="1455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RNN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00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95" y="2576684"/>
            <a:ext cx="3025284" cy="3144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20" y="2576684"/>
            <a:ext cx="2647123" cy="29388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7274" y="1545771"/>
            <a:ext cx="1470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RNN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6747889" y="1545771"/>
            <a:ext cx="1470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LSTM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0" y="21772"/>
            <a:ext cx="1718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78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72"/>
            <a:ext cx="1718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2" y="1566424"/>
            <a:ext cx="6100170" cy="37022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63473" y="2087819"/>
            <a:ext cx="543258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C</a:t>
            </a:r>
            <a:r>
              <a:rPr lang="zh-CN" altLang="en-US" sz="4000" dirty="0" smtClean="0"/>
              <a:t>：控制参数</a:t>
            </a:r>
            <a:endParaRPr lang="en-US" altLang="zh-CN" sz="4000" dirty="0" smtClean="0"/>
          </a:p>
          <a:p>
            <a:r>
              <a:rPr lang="zh-CN" altLang="en-US" sz="2800" dirty="0" smtClean="0"/>
              <a:t>决定什么样的信息会被保留什么样的会被遗忘</a:t>
            </a:r>
            <a:endParaRPr lang="en-US" altLang="zh-CN" sz="2800" dirty="0" smtClean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337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72"/>
            <a:ext cx="1718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30" y="1392253"/>
            <a:ext cx="2756628" cy="3142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0" y="1235319"/>
            <a:ext cx="5436528" cy="32994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48738" y="479872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smtClean="0">
                <a:solidFill>
                  <a:srgbClr val="2F2F2F"/>
                </a:solidFill>
                <a:latin typeface="-apple-system"/>
              </a:rPr>
              <a:t>门是一种让信息选择式通过的方法</a:t>
            </a:r>
            <a:r>
              <a:rPr lang="en-US" altLang="zh-CN" sz="2800" smtClean="0">
                <a:solidFill>
                  <a:srgbClr val="2F2F2F"/>
                </a:solidFill>
                <a:latin typeface="-apple-system"/>
              </a:rPr>
              <a:t>sigmoid </a:t>
            </a:r>
            <a:r>
              <a:rPr lang="zh-CN" altLang="en-US" sz="2800" smtClean="0">
                <a:solidFill>
                  <a:srgbClr val="2F2F2F"/>
                </a:solidFill>
                <a:latin typeface="-apple-system"/>
              </a:rPr>
              <a:t>神经网络层和一乘法操作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56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171</Words>
  <Application>Microsoft Office PowerPoint</Application>
  <PresentationFormat>宽屏</PresentationFormat>
  <Paragraphs>34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-apple-system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49</cp:revision>
  <dcterms:created xsi:type="dcterms:W3CDTF">2017-04-28T11:19:31Z</dcterms:created>
  <dcterms:modified xsi:type="dcterms:W3CDTF">2017-06-25T16:02:45Z</dcterms:modified>
</cp:coreProperties>
</file>