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5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31" y="1485234"/>
            <a:ext cx="10195229" cy="7182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3" y="981295"/>
            <a:ext cx="12195570" cy="4570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325" y="2348956"/>
            <a:ext cx="10148364" cy="2952066"/>
          </a:xfrm>
          <a:prstGeom prst="rect">
            <a:avLst/>
          </a:prstGeom>
        </p:spPr>
        <p:txBody>
          <a:bodyPr/>
          <a:lstStyle>
            <a:lvl1pPr marL="1599960" indent="-609508">
              <a:buClr>
                <a:srgbClr val="21B6BB"/>
              </a:buClr>
              <a:buFont typeface="Wingdings" panose="05000000000000000000" pitchFamily="2" charset="2"/>
              <a:buChar char="l"/>
              <a:defRPr sz="2799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5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3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2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4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0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D1F9-0394-417F-9244-E1663E578A6C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DC70-817B-4457-B669-3C544AB14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1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46" y="10886"/>
            <a:ext cx="2269563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en-US" altLang="zh-CN" sz="5397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Numpy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" y="10886"/>
            <a:ext cx="12183755" cy="68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1309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28</cp:revision>
  <dcterms:created xsi:type="dcterms:W3CDTF">2016-10-10T01:15:54Z</dcterms:created>
  <dcterms:modified xsi:type="dcterms:W3CDTF">2017-07-06T14:03:22Z</dcterms:modified>
</cp:coreProperties>
</file>