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5975" y="1296670"/>
            <a:ext cx="3096895" cy="236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1150" y="3612515"/>
            <a:ext cx="13817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6470" y="1169670"/>
            <a:ext cx="3096895" cy="3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44575" y="1457325"/>
            <a:ext cx="2636520" cy="1884680"/>
            <a:chOff x="1645" y="2295"/>
            <a:chExt cx="4152" cy="2968"/>
          </a:xfrm>
          <a:solidFill>
            <a:schemeClr val="accent6"/>
          </a:solidFill>
        </p:grpSpPr>
        <p:sp>
          <p:nvSpPr>
            <p:cNvPr id="7" name="矩形 6"/>
            <p:cNvSpPr/>
            <p:nvPr/>
          </p:nvSpPr>
          <p:spPr>
            <a:xfrm>
              <a:off x="1645" y="2295"/>
              <a:ext cx="4152" cy="29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66" y="2448"/>
              <a:ext cx="3860" cy="7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8" idx="3"/>
          </p:cNvCxnSpPr>
          <p:nvPr/>
        </p:nvCxnSpPr>
        <p:spPr>
          <a:xfrm flipV="1">
            <a:off x="3572510" y="1778000"/>
            <a:ext cx="500126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689350" y="3096895"/>
            <a:ext cx="487616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87450" y="1575435"/>
            <a:ext cx="231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http://www.baidu.com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079365" y="1321435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请求报文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789035" y="1445260"/>
            <a:ext cx="1956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处理浏览器请求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16645" y="3165475"/>
            <a:ext cx="2870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将</a:t>
            </a:r>
            <a:r>
              <a:rPr lang="zh-CN" altLang="en-US"/>
              <a:t>处理结果返回给浏览器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58740" y="3249930"/>
            <a:ext cx="1919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发送</a:t>
            </a:r>
            <a:r>
              <a:rPr lang="en-US" altLang="zh-CN"/>
              <a:t>”</a:t>
            </a:r>
            <a:r>
              <a:rPr lang="zh-CN" altLang="en-US"/>
              <a:t>响应报文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79195" y="2543175"/>
            <a:ext cx="264223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解析浏览器返回的内容</a:t>
            </a:r>
            <a:endParaRPr lang="zh-CN" altLang="en-US"/>
          </a:p>
          <a:p>
            <a:r>
              <a:rPr lang="zh-CN" altLang="en-US"/>
              <a:t>呈现给用户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28470" y="63817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江哥的电脑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88145" y="66230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百度服务器</a:t>
            </a:r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 animBg="1"/>
      <p:bldP spid="13" grpId="0"/>
      <p:bldP spid="6" grpId="0" animBg="1"/>
      <p:bldP spid="20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Jonathan_Lee</dc:creator>
  <cp:lastModifiedBy>Jonathan_Lee</cp:lastModifiedBy>
  <cp:revision>1</cp:revision>
  <dcterms:created xsi:type="dcterms:W3CDTF">2016-08-14T13:40:44Z</dcterms:created>
  <dcterms:modified xsi:type="dcterms:W3CDTF">2016-08-14T14:27:33Z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