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0" r:id="rId3"/>
    <p:sldId id="261" r:id="rId4"/>
    <p:sldId id="257" r:id="rId5"/>
    <p:sldId id="263" r:id="rId6"/>
    <p:sldId id="262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280" y="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F2AF2C-98E8-4269-A897-A008C5C97C2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ACEC9789-380C-492A-8BE8-6C21FF001227}">
      <dgm:prSet/>
      <dgm:spPr/>
      <dgm:t>
        <a:bodyPr/>
        <a:lstStyle/>
        <a:p>
          <a:pPr>
            <a:defRPr b="1"/>
          </a:pPr>
          <a:r>
            <a:rPr lang="en-US"/>
            <a:t>Bigquery Notebook</a:t>
          </a:r>
        </a:p>
      </dgm:t>
    </dgm:pt>
    <dgm:pt modelId="{72ACC526-E57F-461B-BE6A-549F89E0E4BB}" type="parTrans" cxnId="{B15D3630-F40D-4B44-B05C-B175BAC10822}">
      <dgm:prSet/>
      <dgm:spPr/>
      <dgm:t>
        <a:bodyPr/>
        <a:lstStyle/>
        <a:p>
          <a:endParaRPr lang="en-US"/>
        </a:p>
      </dgm:t>
    </dgm:pt>
    <dgm:pt modelId="{905F29BC-8861-4E7C-A0F8-731CEE4DEC04}" type="sibTrans" cxnId="{B15D3630-F40D-4B44-B05C-B175BAC10822}">
      <dgm:prSet/>
      <dgm:spPr/>
      <dgm:t>
        <a:bodyPr/>
        <a:lstStyle/>
        <a:p>
          <a:endParaRPr lang="en-US"/>
        </a:p>
      </dgm:t>
    </dgm:pt>
    <dgm:pt modelId="{BBECEAEE-B893-46FC-B382-C4466C706FD0}">
      <dgm:prSet/>
      <dgm:spPr/>
      <dgm:t>
        <a:bodyPr/>
        <a:lstStyle/>
        <a:p>
          <a:pPr>
            <a:defRPr b="1"/>
          </a:pPr>
          <a:r>
            <a:rPr lang="en-US"/>
            <a:t>Hypothetical use case.</a:t>
          </a:r>
        </a:p>
      </dgm:t>
    </dgm:pt>
    <dgm:pt modelId="{EDBA9F67-CEB1-49B8-BFDC-E65AFCB80E4A}" type="parTrans" cxnId="{569FE5AD-B254-497E-9749-BED984E5B559}">
      <dgm:prSet/>
      <dgm:spPr/>
      <dgm:t>
        <a:bodyPr/>
        <a:lstStyle/>
        <a:p>
          <a:endParaRPr lang="en-US"/>
        </a:p>
      </dgm:t>
    </dgm:pt>
    <dgm:pt modelId="{9A6A721E-6FC1-44E8-AC3E-CDAD2B39B04A}" type="sibTrans" cxnId="{569FE5AD-B254-497E-9749-BED984E5B559}">
      <dgm:prSet/>
      <dgm:spPr/>
      <dgm:t>
        <a:bodyPr/>
        <a:lstStyle/>
        <a:p>
          <a:endParaRPr lang="en-US"/>
        </a:p>
      </dgm:t>
    </dgm:pt>
    <dgm:pt modelId="{C0EEAC5D-FD9C-475A-AF26-BF98D9595B97}">
      <dgm:prSet/>
      <dgm:spPr/>
      <dgm:t>
        <a:bodyPr/>
        <a:lstStyle/>
        <a:p>
          <a:pPr>
            <a:defRPr b="1"/>
          </a:pPr>
          <a:r>
            <a:rPr lang="en-US"/>
            <a:t>Handson- set up</a:t>
          </a:r>
        </a:p>
      </dgm:t>
    </dgm:pt>
    <dgm:pt modelId="{F047402A-CCE8-4F14-B84F-E4A79D191736}" type="parTrans" cxnId="{3E3D4384-6E78-4696-AB23-B3C4ABFC2BDF}">
      <dgm:prSet/>
      <dgm:spPr/>
      <dgm:t>
        <a:bodyPr/>
        <a:lstStyle/>
        <a:p>
          <a:endParaRPr lang="en-US"/>
        </a:p>
      </dgm:t>
    </dgm:pt>
    <dgm:pt modelId="{99D01A6D-B2A5-4DAB-B7BD-7EEF658D6FB2}" type="sibTrans" cxnId="{3E3D4384-6E78-4696-AB23-B3C4ABFC2BDF}">
      <dgm:prSet/>
      <dgm:spPr/>
      <dgm:t>
        <a:bodyPr/>
        <a:lstStyle/>
        <a:p>
          <a:endParaRPr lang="en-US"/>
        </a:p>
      </dgm:t>
    </dgm:pt>
    <dgm:pt modelId="{4BF4BE9B-E643-4FC8-841B-4C0BBAA16D80}">
      <dgm:prSet/>
      <dgm:spPr/>
      <dgm:t>
        <a:bodyPr/>
        <a:lstStyle/>
        <a:p>
          <a:r>
            <a:rPr lang="en-US"/>
            <a:t>Bq resource creation</a:t>
          </a:r>
        </a:p>
      </dgm:t>
    </dgm:pt>
    <dgm:pt modelId="{26C9A0B8-A67C-44A1-B253-524C8ECA783F}" type="parTrans" cxnId="{4DC3C0E9-B772-4328-B041-FFFBC842D85A}">
      <dgm:prSet/>
      <dgm:spPr/>
      <dgm:t>
        <a:bodyPr/>
        <a:lstStyle/>
        <a:p>
          <a:endParaRPr lang="en-US"/>
        </a:p>
      </dgm:t>
    </dgm:pt>
    <dgm:pt modelId="{766CE8F1-B071-4E85-8D05-B956ABCFDB1E}" type="sibTrans" cxnId="{4DC3C0E9-B772-4328-B041-FFFBC842D85A}">
      <dgm:prSet/>
      <dgm:spPr/>
      <dgm:t>
        <a:bodyPr/>
        <a:lstStyle/>
        <a:p>
          <a:endParaRPr lang="en-US"/>
        </a:p>
      </dgm:t>
    </dgm:pt>
    <dgm:pt modelId="{C01E4135-3B91-43AF-9EF3-B60AAD6C9AAB}">
      <dgm:prSet/>
      <dgm:spPr/>
      <dgm:t>
        <a:bodyPr/>
        <a:lstStyle/>
        <a:p>
          <a:r>
            <a:rPr lang="en-US"/>
            <a:t>GCS resource creation</a:t>
          </a:r>
        </a:p>
      </dgm:t>
    </dgm:pt>
    <dgm:pt modelId="{7B7BFAE6-C6DF-4B22-BDB0-0C50E5462031}" type="parTrans" cxnId="{72C078DE-752B-44E9-809D-F4927C5F31BE}">
      <dgm:prSet/>
      <dgm:spPr/>
      <dgm:t>
        <a:bodyPr/>
        <a:lstStyle/>
        <a:p>
          <a:endParaRPr lang="en-US"/>
        </a:p>
      </dgm:t>
    </dgm:pt>
    <dgm:pt modelId="{EB198C6C-89E3-4DE6-BDF1-84238C810637}" type="sibTrans" cxnId="{72C078DE-752B-44E9-809D-F4927C5F31BE}">
      <dgm:prSet/>
      <dgm:spPr/>
      <dgm:t>
        <a:bodyPr/>
        <a:lstStyle/>
        <a:p>
          <a:endParaRPr lang="en-US"/>
        </a:p>
      </dgm:t>
    </dgm:pt>
    <dgm:pt modelId="{4A4FE3E0-2554-49DA-9305-68DF9DC1ECF7}">
      <dgm:prSet/>
      <dgm:spPr/>
      <dgm:t>
        <a:bodyPr/>
        <a:lstStyle/>
        <a:p>
          <a:r>
            <a:rPr lang="en-US"/>
            <a:t>RT template creation</a:t>
          </a:r>
        </a:p>
      </dgm:t>
    </dgm:pt>
    <dgm:pt modelId="{ADC73F2F-83C1-4223-B4C2-64FADE31551A}" type="parTrans" cxnId="{1442D5E9-DFA2-4F33-8B92-5B3DC93181CA}">
      <dgm:prSet/>
      <dgm:spPr/>
      <dgm:t>
        <a:bodyPr/>
        <a:lstStyle/>
        <a:p>
          <a:endParaRPr lang="en-US"/>
        </a:p>
      </dgm:t>
    </dgm:pt>
    <dgm:pt modelId="{7A4AA14F-0091-4333-8502-1F8C559299E2}" type="sibTrans" cxnId="{1442D5E9-DFA2-4F33-8B92-5B3DC93181CA}">
      <dgm:prSet/>
      <dgm:spPr/>
      <dgm:t>
        <a:bodyPr/>
        <a:lstStyle/>
        <a:p>
          <a:endParaRPr lang="en-US"/>
        </a:p>
      </dgm:t>
    </dgm:pt>
    <dgm:pt modelId="{CA7E0C65-B018-4192-8166-72437265E001}">
      <dgm:prSet/>
      <dgm:spPr/>
      <dgm:t>
        <a:bodyPr/>
        <a:lstStyle/>
        <a:p>
          <a:pPr>
            <a:defRPr b="1"/>
          </a:pPr>
          <a:r>
            <a:rPr lang="en-US"/>
            <a:t>Handson- Loading Data</a:t>
          </a:r>
        </a:p>
      </dgm:t>
    </dgm:pt>
    <dgm:pt modelId="{51868900-92D9-4AA9-A508-B093363D2A64}" type="parTrans" cxnId="{538E9EA1-A4FA-4A6E-9CD8-3F71AD65F77D}">
      <dgm:prSet/>
      <dgm:spPr/>
      <dgm:t>
        <a:bodyPr/>
        <a:lstStyle/>
        <a:p>
          <a:endParaRPr lang="en-US"/>
        </a:p>
      </dgm:t>
    </dgm:pt>
    <dgm:pt modelId="{FC2AE5D6-2582-4DC9-8BD7-9450AC340A0A}" type="sibTrans" cxnId="{538E9EA1-A4FA-4A6E-9CD8-3F71AD65F77D}">
      <dgm:prSet/>
      <dgm:spPr/>
      <dgm:t>
        <a:bodyPr/>
        <a:lstStyle/>
        <a:p>
          <a:endParaRPr lang="en-US"/>
        </a:p>
      </dgm:t>
    </dgm:pt>
    <dgm:pt modelId="{55F4F5D3-F32B-4BF1-A741-A0FEA7EA2AE7}">
      <dgm:prSet/>
      <dgm:spPr/>
      <dgm:t>
        <a:bodyPr/>
        <a:lstStyle/>
        <a:p>
          <a:r>
            <a:rPr lang="en-US"/>
            <a:t>Load csv</a:t>
          </a:r>
        </a:p>
      </dgm:t>
    </dgm:pt>
    <dgm:pt modelId="{D3EA41CC-C91B-4C55-85E9-F3332D4F414E}" type="parTrans" cxnId="{772AD0AD-2099-48CD-8AA1-EEEA1BF3F9C8}">
      <dgm:prSet/>
      <dgm:spPr/>
      <dgm:t>
        <a:bodyPr/>
        <a:lstStyle/>
        <a:p>
          <a:endParaRPr lang="en-US"/>
        </a:p>
      </dgm:t>
    </dgm:pt>
    <dgm:pt modelId="{3135667E-FBA4-46EB-A679-4936394BD0A3}" type="sibTrans" cxnId="{772AD0AD-2099-48CD-8AA1-EEEA1BF3F9C8}">
      <dgm:prSet/>
      <dgm:spPr/>
      <dgm:t>
        <a:bodyPr/>
        <a:lstStyle/>
        <a:p>
          <a:endParaRPr lang="en-US"/>
        </a:p>
      </dgm:t>
    </dgm:pt>
    <dgm:pt modelId="{65A882FA-3EF4-49C6-B17E-59140F2FD65E}">
      <dgm:prSet/>
      <dgm:spPr/>
      <dgm:t>
        <a:bodyPr/>
        <a:lstStyle/>
        <a:p>
          <a:r>
            <a:rPr lang="en-US"/>
            <a:t>Load json</a:t>
          </a:r>
        </a:p>
      </dgm:t>
    </dgm:pt>
    <dgm:pt modelId="{8459F660-76E3-4EBE-A6C4-80E913366872}" type="parTrans" cxnId="{C0D38B7F-DAF0-412E-A02F-7E4B1F84542C}">
      <dgm:prSet/>
      <dgm:spPr/>
      <dgm:t>
        <a:bodyPr/>
        <a:lstStyle/>
        <a:p>
          <a:endParaRPr lang="en-US"/>
        </a:p>
      </dgm:t>
    </dgm:pt>
    <dgm:pt modelId="{F3A0EB7A-BE98-4635-8699-2718A400F281}" type="sibTrans" cxnId="{C0D38B7F-DAF0-412E-A02F-7E4B1F84542C}">
      <dgm:prSet/>
      <dgm:spPr/>
      <dgm:t>
        <a:bodyPr/>
        <a:lstStyle/>
        <a:p>
          <a:endParaRPr lang="en-US"/>
        </a:p>
      </dgm:t>
    </dgm:pt>
    <dgm:pt modelId="{66655E39-9E0D-4C01-83F0-FC398E94EE8F}">
      <dgm:prSet/>
      <dgm:spPr/>
      <dgm:t>
        <a:bodyPr/>
        <a:lstStyle/>
        <a:p>
          <a:r>
            <a:rPr lang="en-US"/>
            <a:t>Load txt</a:t>
          </a:r>
        </a:p>
      </dgm:t>
    </dgm:pt>
    <dgm:pt modelId="{2F003B2D-56F3-4781-B7AF-78723625ED3C}" type="parTrans" cxnId="{46645F5A-6398-4FD2-B1A3-9EEB655E5FB6}">
      <dgm:prSet/>
      <dgm:spPr/>
      <dgm:t>
        <a:bodyPr/>
        <a:lstStyle/>
        <a:p>
          <a:endParaRPr lang="en-US"/>
        </a:p>
      </dgm:t>
    </dgm:pt>
    <dgm:pt modelId="{F17FD1BC-7A45-4F42-B7AB-2835BB4C1C46}" type="sibTrans" cxnId="{46645F5A-6398-4FD2-B1A3-9EEB655E5FB6}">
      <dgm:prSet/>
      <dgm:spPr/>
      <dgm:t>
        <a:bodyPr/>
        <a:lstStyle/>
        <a:p>
          <a:endParaRPr lang="en-US"/>
        </a:p>
      </dgm:t>
    </dgm:pt>
    <dgm:pt modelId="{D8DB8E03-4430-47C2-9F7D-920EDFBBF094}">
      <dgm:prSet/>
      <dgm:spPr/>
      <dgm:t>
        <a:bodyPr/>
        <a:lstStyle/>
        <a:p>
          <a:pPr>
            <a:defRPr b="1"/>
          </a:pPr>
          <a:r>
            <a:rPr lang="en-US"/>
            <a:t>Handson –Analysis</a:t>
          </a:r>
        </a:p>
      </dgm:t>
    </dgm:pt>
    <dgm:pt modelId="{4477B663-8AAE-4B6F-A5AF-932A13D9ABEB}" type="parTrans" cxnId="{673C454F-D7C1-4DA3-B1D0-093321D1D2AB}">
      <dgm:prSet/>
      <dgm:spPr/>
      <dgm:t>
        <a:bodyPr/>
        <a:lstStyle/>
        <a:p>
          <a:endParaRPr lang="en-US"/>
        </a:p>
      </dgm:t>
    </dgm:pt>
    <dgm:pt modelId="{AD8461E0-5743-4B8D-9F52-2B9E62C57B1D}" type="sibTrans" cxnId="{673C454F-D7C1-4DA3-B1D0-093321D1D2AB}">
      <dgm:prSet/>
      <dgm:spPr/>
      <dgm:t>
        <a:bodyPr/>
        <a:lstStyle/>
        <a:p>
          <a:endParaRPr lang="en-US"/>
        </a:p>
      </dgm:t>
    </dgm:pt>
    <dgm:pt modelId="{7B1DE46E-88C7-40A9-9D33-2C9223A5364D}">
      <dgm:prSet/>
      <dgm:spPr/>
      <dgm:t>
        <a:bodyPr/>
        <a:lstStyle/>
        <a:p>
          <a:r>
            <a:rPr lang="en-US"/>
            <a:t>Analysis 3 Kpi</a:t>
          </a:r>
        </a:p>
      </dgm:t>
    </dgm:pt>
    <dgm:pt modelId="{C6669DFC-3556-48AB-B393-D73595B08543}" type="parTrans" cxnId="{0B5DDB76-47FE-4390-84C5-EFD06932FB0B}">
      <dgm:prSet/>
      <dgm:spPr/>
      <dgm:t>
        <a:bodyPr/>
        <a:lstStyle/>
        <a:p>
          <a:endParaRPr lang="en-US"/>
        </a:p>
      </dgm:t>
    </dgm:pt>
    <dgm:pt modelId="{E2E87110-8D0E-4F78-A04D-43B89B8C4A1F}" type="sibTrans" cxnId="{0B5DDB76-47FE-4390-84C5-EFD06932FB0B}">
      <dgm:prSet/>
      <dgm:spPr/>
      <dgm:t>
        <a:bodyPr/>
        <a:lstStyle/>
        <a:p>
          <a:endParaRPr lang="en-US"/>
        </a:p>
      </dgm:t>
    </dgm:pt>
    <dgm:pt modelId="{37CD52B2-9907-47EC-85E0-824D5C9A78BF}" type="pres">
      <dgm:prSet presAssocID="{D8F2AF2C-98E8-4269-A897-A008C5C97C28}" presName="root" presStyleCnt="0">
        <dgm:presLayoutVars>
          <dgm:dir/>
          <dgm:resizeHandles val="exact"/>
        </dgm:presLayoutVars>
      </dgm:prSet>
      <dgm:spPr/>
    </dgm:pt>
    <dgm:pt modelId="{38FEA80C-6D4C-4611-A1EF-DE68E57C3D36}" type="pres">
      <dgm:prSet presAssocID="{ACEC9789-380C-492A-8BE8-6C21FF001227}" presName="compNode" presStyleCnt="0"/>
      <dgm:spPr/>
    </dgm:pt>
    <dgm:pt modelId="{F265002C-566E-4E68-B8A0-7293BDC45633}" type="pres">
      <dgm:prSet presAssocID="{ACEC9789-380C-492A-8BE8-6C21FF00122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52DCC161-EB96-44F6-8FD3-F5DF0CE7ECF2}" type="pres">
      <dgm:prSet presAssocID="{ACEC9789-380C-492A-8BE8-6C21FF001227}" presName="iconSpace" presStyleCnt="0"/>
      <dgm:spPr/>
    </dgm:pt>
    <dgm:pt modelId="{544B9EAB-E0B8-43B5-B337-2D78B3520601}" type="pres">
      <dgm:prSet presAssocID="{ACEC9789-380C-492A-8BE8-6C21FF001227}" presName="parTx" presStyleLbl="revTx" presStyleIdx="0" presStyleCnt="10">
        <dgm:presLayoutVars>
          <dgm:chMax val="0"/>
          <dgm:chPref val="0"/>
        </dgm:presLayoutVars>
      </dgm:prSet>
      <dgm:spPr/>
    </dgm:pt>
    <dgm:pt modelId="{1948D976-9523-4D8C-8032-20A27D96D34B}" type="pres">
      <dgm:prSet presAssocID="{ACEC9789-380C-492A-8BE8-6C21FF001227}" presName="txSpace" presStyleCnt="0"/>
      <dgm:spPr/>
    </dgm:pt>
    <dgm:pt modelId="{DFEE4B21-0C24-4CD9-BC65-06A98D87A270}" type="pres">
      <dgm:prSet presAssocID="{ACEC9789-380C-492A-8BE8-6C21FF001227}" presName="desTx" presStyleLbl="revTx" presStyleIdx="1" presStyleCnt="10">
        <dgm:presLayoutVars/>
      </dgm:prSet>
      <dgm:spPr/>
    </dgm:pt>
    <dgm:pt modelId="{01D73321-C799-48F2-8933-228DBF27EA21}" type="pres">
      <dgm:prSet presAssocID="{905F29BC-8861-4E7C-A0F8-731CEE4DEC04}" presName="sibTrans" presStyleCnt="0"/>
      <dgm:spPr/>
    </dgm:pt>
    <dgm:pt modelId="{62116D44-1022-44E8-92B6-F11193524CB3}" type="pres">
      <dgm:prSet presAssocID="{BBECEAEE-B893-46FC-B382-C4466C706FD0}" presName="compNode" presStyleCnt="0"/>
      <dgm:spPr/>
    </dgm:pt>
    <dgm:pt modelId="{CF1BF5E8-3262-4FE8-B954-25DC71FC5F90}" type="pres">
      <dgm:prSet presAssocID="{BBECEAEE-B893-46FC-B382-C4466C706FD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43E54EF5-6FC0-43DB-9155-A27EC112CD4F}" type="pres">
      <dgm:prSet presAssocID="{BBECEAEE-B893-46FC-B382-C4466C706FD0}" presName="iconSpace" presStyleCnt="0"/>
      <dgm:spPr/>
    </dgm:pt>
    <dgm:pt modelId="{BF70D7A4-5FDF-4158-9953-8B6C9F15529E}" type="pres">
      <dgm:prSet presAssocID="{BBECEAEE-B893-46FC-B382-C4466C706FD0}" presName="parTx" presStyleLbl="revTx" presStyleIdx="2" presStyleCnt="10">
        <dgm:presLayoutVars>
          <dgm:chMax val="0"/>
          <dgm:chPref val="0"/>
        </dgm:presLayoutVars>
      </dgm:prSet>
      <dgm:spPr/>
    </dgm:pt>
    <dgm:pt modelId="{46FE440F-D267-4790-B1D3-79AA44364F4A}" type="pres">
      <dgm:prSet presAssocID="{BBECEAEE-B893-46FC-B382-C4466C706FD0}" presName="txSpace" presStyleCnt="0"/>
      <dgm:spPr/>
    </dgm:pt>
    <dgm:pt modelId="{4761C4D4-A1E3-481E-B49F-5A2FA4F8890E}" type="pres">
      <dgm:prSet presAssocID="{BBECEAEE-B893-46FC-B382-C4466C706FD0}" presName="desTx" presStyleLbl="revTx" presStyleIdx="3" presStyleCnt="10">
        <dgm:presLayoutVars/>
      </dgm:prSet>
      <dgm:spPr/>
    </dgm:pt>
    <dgm:pt modelId="{25601E9A-A66A-4FCC-9F42-BCB451203548}" type="pres">
      <dgm:prSet presAssocID="{9A6A721E-6FC1-44E8-AC3E-CDAD2B39B04A}" presName="sibTrans" presStyleCnt="0"/>
      <dgm:spPr/>
    </dgm:pt>
    <dgm:pt modelId="{27042D96-4B8E-4666-939A-FB5540A872D5}" type="pres">
      <dgm:prSet presAssocID="{C0EEAC5D-FD9C-475A-AF26-BF98D9595B97}" presName="compNode" presStyleCnt="0"/>
      <dgm:spPr/>
    </dgm:pt>
    <dgm:pt modelId="{3DB33353-E36B-456C-92DC-BF9CF48C45B8}" type="pres">
      <dgm:prSet presAssocID="{C0EEAC5D-FD9C-475A-AF26-BF98D9595B9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D6881AC-4A7F-4558-BEDE-7FFF7A094D69}" type="pres">
      <dgm:prSet presAssocID="{C0EEAC5D-FD9C-475A-AF26-BF98D9595B97}" presName="iconSpace" presStyleCnt="0"/>
      <dgm:spPr/>
    </dgm:pt>
    <dgm:pt modelId="{78638315-DD2E-48B2-A534-6945779A2CB4}" type="pres">
      <dgm:prSet presAssocID="{C0EEAC5D-FD9C-475A-AF26-BF98D9595B97}" presName="parTx" presStyleLbl="revTx" presStyleIdx="4" presStyleCnt="10">
        <dgm:presLayoutVars>
          <dgm:chMax val="0"/>
          <dgm:chPref val="0"/>
        </dgm:presLayoutVars>
      </dgm:prSet>
      <dgm:spPr/>
    </dgm:pt>
    <dgm:pt modelId="{D7EB46D0-06EC-46EE-997A-9C2466B43E8E}" type="pres">
      <dgm:prSet presAssocID="{C0EEAC5D-FD9C-475A-AF26-BF98D9595B97}" presName="txSpace" presStyleCnt="0"/>
      <dgm:spPr/>
    </dgm:pt>
    <dgm:pt modelId="{C2700A21-2B95-4B30-BF88-18A3CDBF9177}" type="pres">
      <dgm:prSet presAssocID="{C0EEAC5D-FD9C-475A-AF26-BF98D9595B97}" presName="desTx" presStyleLbl="revTx" presStyleIdx="5" presStyleCnt="10">
        <dgm:presLayoutVars/>
      </dgm:prSet>
      <dgm:spPr/>
    </dgm:pt>
    <dgm:pt modelId="{0C2F58F4-1698-4D93-85EA-9C771DC5F54C}" type="pres">
      <dgm:prSet presAssocID="{99D01A6D-B2A5-4DAB-B7BD-7EEF658D6FB2}" presName="sibTrans" presStyleCnt="0"/>
      <dgm:spPr/>
    </dgm:pt>
    <dgm:pt modelId="{195C096E-BEF2-4F53-B999-8B3B6604E016}" type="pres">
      <dgm:prSet presAssocID="{CA7E0C65-B018-4192-8166-72437265E001}" presName="compNode" presStyleCnt="0"/>
      <dgm:spPr/>
    </dgm:pt>
    <dgm:pt modelId="{075FFEE4-C974-455F-AEE8-9412033BE11C}" type="pres">
      <dgm:prSet presAssocID="{CA7E0C65-B018-4192-8166-72437265E00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CFA6A70-9D32-4A1C-9014-05E243282019}" type="pres">
      <dgm:prSet presAssocID="{CA7E0C65-B018-4192-8166-72437265E001}" presName="iconSpace" presStyleCnt="0"/>
      <dgm:spPr/>
    </dgm:pt>
    <dgm:pt modelId="{418CEB6F-73D3-49D8-B86E-1172FC801BE8}" type="pres">
      <dgm:prSet presAssocID="{CA7E0C65-B018-4192-8166-72437265E001}" presName="parTx" presStyleLbl="revTx" presStyleIdx="6" presStyleCnt="10">
        <dgm:presLayoutVars>
          <dgm:chMax val="0"/>
          <dgm:chPref val="0"/>
        </dgm:presLayoutVars>
      </dgm:prSet>
      <dgm:spPr/>
    </dgm:pt>
    <dgm:pt modelId="{D38DC846-F160-4820-B24A-5C9DD38B2DD0}" type="pres">
      <dgm:prSet presAssocID="{CA7E0C65-B018-4192-8166-72437265E001}" presName="txSpace" presStyleCnt="0"/>
      <dgm:spPr/>
    </dgm:pt>
    <dgm:pt modelId="{3C21F2A1-E9BF-4611-B7FE-931D7443756A}" type="pres">
      <dgm:prSet presAssocID="{CA7E0C65-B018-4192-8166-72437265E001}" presName="desTx" presStyleLbl="revTx" presStyleIdx="7" presStyleCnt="10">
        <dgm:presLayoutVars/>
      </dgm:prSet>
      <dgm:spPr/>
    </dgm:pt>
    <dgm:pt modelId="{65F21EDD-2840-4FFB-97C8-F78CDADCCBDB}" type="pres">
      <dgm:prSet presAssocID="{FC2AE5D6-2582-4DC9-8BD7-9450AC340A0A}" presName="sibTrans" presStyleCnt="0"/>
      <dgm:spPr/>
    </dgm:pt>
    <dgm:pt modelId="{D675306A-8970-410C-8445-BD8ABEF23E6E}" type="pres">
      <dgm:prSet presAssocID="{D8DB8E03-4430-47C2-9F7D-920EDFBBF094}" presName="compNode" presStyleCnt="0"/>
      <dgm:spPr/>
    </dgm:pt>
    <dgm:pt modelId="{5D92F6C8-BA3A-4101-A0C3-B03ADF00064D}" type="pres">
      <dgm:prSet presAssocID="{D8DB8E03-4430-47C2-9F7D-920EDFBBF09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68795CF-6B9A-4569-A0CA-2D980F896ACB}" type="pres">
      <dgm:prSet presAssocID="{D8DB8E03-4430-47C2-9F7D-920EDFBBF094}" presName="iconSpace" presStyleCnt="0"/>
      <dgm:spPr/>
    </dgm:pt>
    <dgm:pt modelId="{B8866F31-6607-433C-AD4D-9105FEFC7F1B}" type="pres">
      <dgm:prSet presAssocID="{D8DB8E03-4430-47C2-9F7D-920EDFBBF094}" presName="parTx" presStyleLbl="revTx" presStyleIdx="8" presStyleCnt="10">
        <dgm:presLayoutVars>
          <dgm:chMax val="0"/>
          <dgm:chPref val="0"/>
        </dgm:presLayoutVars>
      </dgm:prSet>
      <dgm:spPr/>
    </dgm:pt>
    <dgm:pt modelId="{07C7A312-756D-43E5-BFB5-31B7D601692E}" type="pres">
      <dgm:prSet presAssocID="{D8DB8E03-4430-47C2-9F7D-920EDFBBF094}" presName="txSpace" presStyleCnt="0"/>
      <dgm:spPr/>
    </dgm:pt>
    <dgm:pt modelId="{0D24D531-1426-40AF-BAFD-5610B5D807EA}" type="pres">
      <dgm:prSet presAssocID="{D8DB8E03-4430-47C2-9F7D-920EDFBBF094}" presName="desTx" presStyleLbl="revTx" presStyleIdx="9" presStyleCnt="10">
        <dgm:presLayoutVars/>
      </dgm:prSet>
      <dgm:spPr/>
    </dgm:pt>
  </dgm:ptLst>
  <dgm:cxnLst>
    <dgm:cxn modelId="{417EC221-F83D-4440-92F8-A4573F1635C8}" type="presOf" srcId="{BBECEAEE-B893-46FC-B382-C4466C706FD0}" destId="{BF70D7A4-5FDF-4158-9953-8B6C9F15529E}" srcOrd="0" destOrd="0" presId="urn:microsoft.com/office/officeart/2018/2/layout/IconLabelDescriptionList"/>
    <dgm:cxn modelId="{7B92202F-0185-4625-9973-F0E36922CE2D}" type="presOf" srcId="{7B1DE46E-88C7-40A9-9D33-2C9223A5364D}" destId="{0D24D531-1426-40AF-BAFD-5610B5D807EA}" srcOrd="0" destOrd="0" presId="urn:microsoft.com/office/officeart/2018/2/layout/IconLabelDescriptionList"/>
    <dgm:cxn modelId="{B15D3630-F40D-4B44-B05C-B175BAC10822}" srcId="{D8F2AF2C-98E8-4269-A897-A008C5C97C28}" destId="{ACEC9789-380C-492A-8BE8-6C21FF001227}" srcOrd="0" destOrd="0" parTransId="{72ACC526-E57F-461B-BE6A-549F89E0E4BB}" sibTransId="{905F29BC-8861-4E7C-A0F8-731CEE4DEC04}"/>
    <dgm:cxn modelId="{D0BD1736-1DAA-446E-B175-97C206250EE6}" type="presOf" srcId="{D8F2AF2C-98E8-4269-A897-A008C5C97C28}" destId="{37CD52B2-9907-47EC-85E0-824D5C9A78BF}" srcOrd="0" destOrd="0" presId="urn:microsoft.com/office/officeart/2018/2/layout/IconLabelDescriptionList"/>
    <dgm:cxn modelId="{1907E247-44F4-4F4D-831E-55E2B58D9798}" type="presOf" srcId="{4BF4BE9B-E643-4FC8-841B-4C0BBAA16D80}" destId="{C2700A21-2B95-4B30-BF88-18A3CDBF9177}" srcOrd="0" destOrd="0" presId="urn:microsoft.com/office/officeart/2018/2/layout/IconLabelDescriptionList"/>
    <dgm:cxn modelId="{D6E9BF6A-28CA-44B8-9A73-7C571CE00B5D}" type="presOf" srcId="{C0EEAC5D-FD9C-475A-AF26-BF98D9595B97}" destId="{78638315-DD2E-48B2-A534-6945779A2CB4}" srcOrd="0" destOrd="0" presId="urn:microsoft.com/office/officeart/2018/2/layout/IconLabelDescriptionList"/>
    <dgm:cxn modelId="{3C13FB6D-B6C8-4686-9BEB-1AE2BF2F7ECC}" type="presOf" srcId="{CA7E0C65-B018-4192-8166-72437265E001}" destId="{418CEB6F-73D3-49D8-B86E-1172FC801BE8}" srcOrd="0" destOrd="0" presId="urn:microsoft.com/office/officeart/2018/2/layout/IconLabelDescriptionList"/>
    <dgm:cxn modelId="{673C454F-D7C1-4DA3-B1D0-093321D1D2AB}" srcId="{D8F2AF2C-98E8-4269-A897-A008C5C97C28}" destId="{D8DB8E03-4430-47C2-9F7D-920EDFBBF094}" srcOrd="4" destOrd="0" parTransId="{4477B663-8AAE-4B6F-A5AF-932A13D9ABEB}" sibTransId="{AD8461E0-5743-4B8D-9F52-2B9E62C57B1D}"/>
    <dgm:cxn modelId="{0B5DDB76-47FE-4390-84C5-EFD06932FB0B}" srcId="{D8DB8E03-4430-47C2-9F7D-920EDFBBF094}" destId="{7B1DE46E-88C7-40A9-9D33-2C9223A5364D}" srcOrd="0" destOrd="0" parTransId="{C6669DFC-3556-48AB-B393-D73595B08543}" sibTransId="{E2E87110-8D0E-4F78-A04D-43B89B8C4A1F}"/>
    <dgm:cxn modelId="{46645F5A-6398-4FD2-B1A3-9EEB655E5FB6}" srcId="{CA7E0C65-B018-4192-8166-72437265E001}" destId="{66655E39-9E0D-4C01-83F0-FC398E94EE8F}" srcOrd="2" destOrd="0" parTransId="{2F003B2D-56F3-4781-B7AF-78723625ED3C}" sibTransId="{F17FD1BC-7A45-4F42-B7AB-2835BB4C1C46}"/>
    <dgm:cxn modelId="{D635657D-0679-4FD6-BB4B-1AEFCCEA7115}" type="presOf" srcId="{65A882FA-3EF4-49C6-B17E-59140F2FD65E}" destId="{3C21F2A1-E9BF-4611-B7FE-931D7443756A}" srcOrd="0" destOrd="1" presId="urn:microsoft.com/office/officeart/2018/2/layout/IconLabelDescriptionList"/>
    <dgm:cxn modelId="{C0D38B7F-DAF0-412E-A02F-7E4B1F84542C}" srcId="{CA7E0C65-B018-4192-8166-72437265E001}" destId="{65A882FA-3EF4-49C6-B17E-59140F2FD65E}" srcOrd="1" destOrd="0" parTransId="{8459F660-76E3-4EBE-A6C4-80E913366872}" sibTransId="{F3A0EB7A-BE98-4635-8699-2718A400F281}"/>
    <dgm:cxn modelId="{3E3D4384-6E78-4696-AB23-B3C4ABFC2BDF}" srcId="{D8F2AF2C-98E8-4269-A897-A008C5C97C28}" destId="{C0EEAC5D-FD9C-475A-AF26-BF98D9595B97}" srcOrd="2" destOrd="0" parTransId="{F047402A-CCE8-4F14-B84F-E4A79D191736}" sibTransId="{99D01A6D-B2A5-4DAB-B7BD-7EEF658D6FB2}"/>
    <dgm:cxn modelId="{538E9EA1-A4FA-4A6E-9CD8-3F71AD65F77D}" srcId="{D8F2AF2C-98E8-4269-A897-A008C5C97C28}" destId="{CA7E0C65-B018-4192-8166-72437265E001}" srcOrd="3" destOrd="0" parTransId="{51868900-92D9-4AA9-A508-B093363D2A64}" sibTransId="{FC2AE5D6-2582-4DC9-8BD7-9450AC340A0A}"/>
    <dgm:cxn modelId="{772AD0AD-2099-48CD-8AA1-EEEA1BF3F9C8}" srcId="{CA7E0C65-B018-4192-8166-72437265E001}" destId="{55F4F5D3-F32B-4BF1-A741-A0FEA7EA2AE7}" srcOrd="0" destOrd="0" parTransId="{D3EA41CC-C91B-4C55-85E9-F3332D4F414E}" sibTransId="{3135667E-FBA4-46EB-A679-4936394BD0A3}"/>
    <dgm:cxn modelId="{569FE5AD-B254-497E-9749-BED984E5B559}" srcId="{D8F2AF2C-98E8-4269-A897-A008C5C97C28}" destId="{BBECEAEE-B893-46FC-B382-C4466C706FD0}" srcOrd="1" destOrd="0" parTransId="{EDBA9F67-CEB1-49B8-BFDC-E65AFCB80E4A}" sibTransId="{9A6A721E-6FC1-44E8-AC3E-CDAD2B39B04A}"/>
    <dgm:cxn modelId="{366896C5-B6F1-4327-BA79-022D52396DF5}" type="presOf" srcId="{66655E39-9E0D-4C01-83F0-FC398E94EE8F}" destId="{3C21F2A1-E9BF-4611-B7FE-931D7443756A}" srcOrd="0" destOrd="2" presId="urn:microsoft.com/office/officeart/2018/2/layout/IconLabelDescriptionList"/>
    <dgm:cxn modelId="{8D216DDD-1037-4BB2-BF01-1ED5EF19EB75}" type="presOf" srcId="{55F4F5D3-F32B-4BF1-A741-A0FEA7EA2AE7}" destId="{3C21F2A1-E9BF-4611-B7FE-931D7443756A}" srcOrd="0" destOrd="0" presId="urn:microsoft.com/office/officeart/2018/2/layout/IconLabelDescriptionList"/>
    <dgm:cxn modelId="{72C078DE-752B-44E9-809D-F4927C5F31BE}" srcId="{C0EEAC5D-FD9C-475A-AF26-BF98D9595B97}" destId="{C01E4135-3B91-43AF-9EF3-B60AAD6C9AAB}" srcOrd="1" destOrd="0" parTransId="{7B7BFAE6-C6DF-4B22-BDB0-0C50E5462031}" sibTransId="{EB198C6C-89E3-4DE6-BDF1-84238C810637}"/>
    <dgm:cxn modelId="{06702DE1-8381-4441-A99F-B288E4EC0ECB}" type="presOf" srcId="{C01E4135-3B91-43AF-9EF3-B60AAD6C9AAB}" destId="{C2700A21-2B95-4B30-BF88-18A3CDBF9177}" srcOrd="0" destOrd="1" presId="urn:microsoft.com/office/officeart/2018/2/layout/IconLabelDescriptionList"/>
    <dgm:cxn modelId="{4DC3C0E9-B772-4328-B041-FFFBC842D85A}" srcId="{C0EEAC5D-FD9C-475A-AF26-BF98D9595B97}" destId="{4BF4BE9B-E643-4FC8-841B-4C0BBAA16D80}" srcOrd="0" destOrd="0" parTransId="{26C9A0B8-A67C-44A1-B253-524C8ECA783F}" sibTransId="{766CE8F1-B071-4E85-8D05-B956ABCFDB1E}"/>
    <dgm:cxn modelId="{1442D5E9-DFA2-4F33-8B92-5B3DC93181CA}" srcId="{C0EEAC5D-FD9C-475A-AF26-BF98D9595B97}" destId="{4A4FE3E0-2554-49DA-9305-68DF9DC1ECF7}" srcOrd="2" destOrd="0" parTransId="{ADC73F2F-83C1-4223-B4C2-64FADE31551A}" sibTransId="{7A4AA14F-0091-4333-8502-1F8C559299E2}"/>
    <dgm:cxn modelId="{D03580EF-0514-4388-BEF7-0D437BE40165}" type="presOf" srcId="{4A4FE3E0-2554-49DA-9305-68DF9DC1ECF7}" destId="{C2700A21-2B95-4B30-BF88-18A3CDBF9177}" srcOrd="0" destOrd="2" presId="urn:microsoft.com/office/officeart/2018/2/layout/IconLabelDescriptionList"/>
    <dgm:cxn modelId="{9AD6F1F0-82A5-49FE-8FC1-FB01F97FA7C9}" type="presOf" srcId="{ACEC9789-380C-492A-8BE8-6C21FF001227}" destId="{544B9EAB-E0B8-43B5-B337-2D78B3520601}" srcOrd="0" destOrd="0" presId="urn:microsoft.com/office/officeart/2018/2/layout/IconLabelDescriptionList"/>
    <dgm:cxn modelId="{458A98F5-156E-43C9-8357-B550DE75FFD7}" type="presOf" srcId="{D8DB8E03-4430-47C2-9F7D-920EDFBBF094}" destId="{B8866F31-6607-433C-AD4D-9105FEFC7F1B}" srcOrd="0" destOrd="0" presId="urn:microsoft.com/office/officeart/2018/2/layout/IconLabelDescriptionList"/>
    <dgm:cxn modelId="{3CDB3D6C-A6EA-450C-9BC4-2A65D452B8BD}" type="presParOf" srcId="{37CD52B2-9907-47EC-85E0-824D5C9A78BF}" destId="{38FEA80C-6D4C-4611-A1EF-DE68E57C3D36}" srcOrd="0" destOrd="0" presId="urn:microsoft.com/office/officeart/2018/2/layout/IconLabelDescriptionList"/>
    <dgm:cxn modelId="{A7015E66-39F4-48F5-ABFB-2F1CAC313111}" type="presParOf" srcId="{38FEA80C-6D4C-4611-A1EF-DE68E57C3D36}" destId="{F265002C-566E-4E68-B8A0-7293BDC45633}" srcOrd="0" destOrd="0" presId="urn:microsoft.com/office/officeart/2018/2/layout/IconLabelDescriptionList"/>
    <dgm:cxn modelId="{E9CFC4F0-AA0B-448B-B636-741EBFD282F6}" type="presParOf" srcId="{38FEA80C-6D4C-4611-A1EF-DE68E57C3D36}" destId="{52DCC161-EB96-44F6-8FD3-F5DF0CE7ECF2}" srcOrd="1" destOrd="0" presId="urn:microsoft.com/office/officeart/2018/2/layout/IconLabelDescriptionList"/>
    <dgm:cxn modelId="{E70B4DEF-2224-44B0-8D72-962733A5C163}" type="presParOf" srcId="{38FEA80C-6D4C-4611-A1EF-DE68E57C3D36}" destId="{544B9EAB-E0B8-43B5-B337-2D78B3520601}" srcOrd="2" destOrd="0" presId="urn:microsoft.com/office/officeart/2018/2/layout/IconLabelDescriptionList"/>
    <dgm:cxn modelId="{933F89A1-F137-41B6-A996-0A3E5CD178EB}" type="presParOf" srcId="{38FEA80C-6D4C-4611-A1EF-DE68E57C3D36}" destId="{1948D976-9523-4D8C-8032-20A27D96D34B}" srcOrd="3" destOrd="0" presId="urn:microsoft.com/office/officeart/2018/2/layout/IconLabelDescriptionList"/>
    <dgm:cxn modelId="{96691A28-51DB-4375-8F7D-8CA2F7783CE3}" type="presParOf" srcId="{38FEA80C-6D4C-4611-A1EF-DE68E57C3D36}" destId="{DFEE4B21-0C24-4CD9-BC65-06A98D87A270}" srcOrd="4" destOrd="0" presId="urn:microsoft.com/office/officeart/2018/2/layout/IconLabelDescriptionList"/>
    <dgm:cxn modelId="{D203402D-60F2-452D-9E9C-3A0B838975CA}" type="presParOf" srcId="{37CD52B2-9907-47EC-85E0-824D5C9A78BF}" destId="{01D73321-C799-48F2-8933-228DBF27EA21}" srcOrd="1" destOrd="0" presId="urn:microsoft.com/office/officeart/2018/2/layout/IconLabelDescriptionList"/>
    <dgm:cxn modelId="{67E31024-D309-43C3-A3BA-558DDB2DEC04}" type="presParOf" srcId="{37CD52B2-9907-47EC-85E0-824D5C9A78BF}" destId="{62116D44-1022-44E8-92B6-F11193524CB3}" srcOrd="2" destOrd="0" presId="urn:microsoft.com/office/officeart/2018/2/layout/IconLabelDescriptionList"/>
    <dgm:cxn modelId="{FEBE4FFA-D8A4-4629-9F78-01D5F10C43E7}" type="presParOf" srcId="{62116D44-1022-44E8-92B6-F11193524CB3}" destId="{CF1BF5E8-3262-4FE8-B954-25DC71FC5F90}" srcOrd="0" destOrd="0" presId="urn:microsoft.com/office/officeart/2018/2/layout/IconLabelDescriptionList"/>
    <dgm:cxn modelId="{7F21E49B-13EF-4073-91FD-F45EA58A9D88}" type="presParOf" srcId="{62116D44-1022-44E8-92B6-F11193524CB3}" destId="{43E54EF5-6FC0-43DB-9155-A27EC112CD4F}" srcOrd="1" destOrd="0" presId="urn:microsoft.com/office/officeart/2018/2/layout/IconLabelDescriptionList"/>
    <dgm:cxn modelId="{FA39FB9B-8534-4FDD-A170-8782EA31872A}" type="presParOf" srcId="{62116D44-1022-44E8-92B6-F11193524CB3}" destId="{BF70D7A4-5FDF-4158-9953-8B6C9F15529E}" srcOrd="2" destOrd="0" presId="urn:microsoft.com/office/officeart/2018/2/layout/IconLabelDescriptionList"/>
    <dgm:cxn modelId="{E5A8A9D4-46C9-481C-8CDC-E676338ED46C}" type="presParOf" srcId="{62116D44-1022-44E8-92B6-F11193524CB3}" destId="{46FE440F-D267-4790-B1D3-79AA44364F4A}" srcOrd="3" destOrd="0" presId="urn:microsoft.com/office/officeart/2018/2/layout/IconLabelDescriptionList"/>
    <dgm:cxn modelId="{FE3F680A-191C-4BC1-800C-167578F124D4}" type="presParOf" srcId="{62116D44-1022-44E8-92B6-F11193524CB3}" destId="{4761C4D4-A1E3-481E-B49F-5A2FA4F8890E}" srcOrd="4" destOrd="0" presId="urn:microsoft.com/office/officeart/2018/2/layout/IconLabelDescriptionList"/>
    <dgm:cxn modelId="{42FB7993-2EC5-4925-8F60-09E25D2C9922}" type="presParOf" srcId="{37CD52B2-9907-47EC-85E0-824D5C9A78BF}" destId="{25601E9A-A66A-4FCC-9F42-BCB451203548}" srcOrd="3" destOrd="0" presId="urn:microsoft.com/office/officeart/2018/2/layout/IconLabelDescriptionList"/>
    <dgm:cxn modelId="{7D1D21E9-BBC9-4F40-BCA7-D833C44DB022}" type="presParOf" srcId="{37CD52B2-9907-47EC-85E0-824D5C9A78BF}" destId="{27042D96-4B8E-4666-939A-FB5540A872D5}" srcOrd="4" destOrd="0" presId="urn:microsoft.com/office/officeart/2018/2/layout/IconLabelDescriptionList"/>
    <dgm:cxn modelId="{80722CAD-F24B-465F-9810-0DC00C757571}" type="presParOf" srcId="{27042D96-4B8E-4666-939A-FB5540A872D5}" destId="{3DB33353-E36B-456C-92DC-BF9CF48C45B8}" srcOrd="0" destOrd="0" presId="urn:microsoft.com/office/officeart/2018/2/layout/IconLabelDescriptionList"/>
    <dgm:cxn modelId="{1274488E-86C8-49BC-A994-DC6BA0C92DBE}" type="presParOf" srcId="{27042D96-4B8E-4666-939A-FB5540A872D5}" destId="{9D6881AC-4A7F-4558-BEDE-7FFF7A094D69}" srcOrd="1" destOrd="0" presId="urn:microsoft.com/office/officeart/2018/2/layout/IconLabelDescriptionList"/>
    <dgm:cxn modelId="{35BF5FF2-3C24-4DF7-A7DD-4CF4918065E1}" type="presParOf" srcId="{27042D96-4B8E-4666-939A-FB5540A872D5}" destId="{78638315-DD2E-48B2-A534-6945779A2CB4}" srcOrd="2" destOrd="0" presId="urn:microsoft.com/office/officeart/2018/2/layout/IconLabelDescriptionList"/>
    <dgm:cxn modelId="{650D816F-0179-4906-86F9-1B2D454A59F2}" type="presParOf" srcId="{27042D96-4B8E-4666-939A-FB5540A872D5}" destId="{D7EB46D0-06EC-46EE-997A-9C2466B43E8E}" srcOrd="3" destOrd="0" presId="urn:microsoft.com/office/officeart/2018/2/layout/IconLabelDescriptionList"/>
    <dgm:cxn modelId="{C8F31F48-0772-4C5D-89E5-9545CD67BCBD}" type="presParOf" srcId="{27042D96-4B8E-4666-939A-FB5540A872D5}" destId="{C2700A21-2B95-4B30-BF88-18A3CDBF9177}" srcOrd="4" destOrd="0" presId="urn:microsoft.com/office/officeart/2018/2/layout/IconLabelDescriptionList"/>
    <dgm:cxn modelId="{6B5A7B40-C330-4459-A522-722709456C09}" type="presParOf" srcId="{37CD52B2-9907-47EC-85E0-824D5C9A78BF}" destId="{0C2F58F4-1698-4D93-85EA-9C771DC5F54C}" srcOrd="5" destOrd="0" presId="urn:microsoft.com/office/officeart/2018/2/layout/IconLabelDescriptionList"/>
    <dgm:cxn modelId="{805EC25F-677C-4F73-81EB-7773A1033488}" type="presParOf" srcId="{37CD52B2-9907-47EC-85E0-824D5C9A78BF}" destId="{195C096E-BEF2-4F53-B999-8B3B6604E016}" srcOrd="6" destOrd="0" presId="urn:microsoft.com/office/officeart/2018/2/layout/IconLabelDescriptionList"/>
    <dgm:cxn modelId="{E0099BFD-23A6-48A7-8971-CBA9443D2718}" type="presParOf" srcId="{195C096E-BEF2-4F53-B999-8B3B6604E016}" destId="{075FFEE4-C974-455F-AEE8-9412033BE11C}" srcOrd="0" destOrd="0" presId="urn:microsoft.com/office/officeart/2018/2/layout/IconLabelDescriptionList"/>
    <dgm:cxn modelId="{3F12A790-EF5C-41D4-932F-7661330999C8}" type="presParOf" srcId="{195C096E-BEF2-4F53-B999-8B3B6604E016}" destId="{ECFA6A70-9D32-4A1C-9014-05E243282019}" srcOrd="1" destOrd="0" presId="urn:microsoft.com/office/officeart/2018/2/layout/IconLabelDescriptionList"/>
    <dgm:cxn modelId="{99B18AFC-1AE2-4933-88D2-ACCF3AB792EC}" type="presParOf" srcId="{195C096E-BEF2-4F53-B999-8B3B6604E016}" destId="{418CEB6F-73D3-49D8-B86E-1172FC801BE8}" srcOrd="2" destOrd="0" presId="urn:microsoft.com/office/officeart/2018/2/layout/IconLabelDescriptionList"/>
    <dgm:cxn modelId="{5A00BB7D-8613-4915-8F20-6B3DF0F118E5}" type="presParOf" srcId="{195C096E-BEF2-4F53-B999-8B3B6604E016}" destId="{D38DC846-F160-4820-B24A-5C9DD38B2DD0}" srcOrd="3" destOrd="0" presId="urn:microsoft.com/office/officeart/2018/2/layout/IconLabelDescriptionList"/>
    <dgm:cxn modelId="{1E3DEEE9-9B86-45AE-A59A-FA69359C1CE4}" type="presParOf" srcId="{195C096E-BEF2-4F53-B999-8B3B6604E016}" destId="{3C21F2A1-E9BF-4611-B7FE-931D7443756A}" srcOrd="4" destOrd="0" presId="urn:microsoft.com/office/officeart/2018/2/layout/IconLabelDescriptionList"/>
    <dgm:cxn modelId="{35DC6D0A-C783-4B8C-8543-55DB57430EBE}" type="presParOf" srcId="{37CD52B2-9907-47EC-85E0-824D5C9A78BF}" destId="{65F21EDD-2840-4FFB-97C8-F78CDADCCBDB}" srcOrd="7" destOrd="0" presId="urn:microsoft.com/office/officeart/2018/2/layout/IconLabelDescriptionList"/>
    <dgm:cxn modelId="{C58E9B92-20FE-421B-BFEF-8416AB0BD6A2}" type="presParOf" srcId="{37CD52B2-9907-47EC-85E0-824D5C9A78BF}" destId="{D675306A-8970-410C-8445-BD8ABEF23E6E}" srcOrd="8" destOrd="0" presId="urn:microsoft.com/office/officeart/2018/2/layout/IconLabelDescriptionList"/>
    <dgm:cxn modelId="{6493B4CA-9199-404E-9585-4CD456B115E2}" type="presParOf" srcId="{D675306A-8970-410C-8445-BD8ABEF23E6E}" destId="{5D92F6C8-BA3A-4101-A0C3-B03ADF00064D}" srcOrd="0" destOrd="0" presId="urn:microsoft.com/office/officeart/2018/2/layout/IconLabelDescriptionList"/>
    <dgm:cxn modelId="{2550DBA1-F4B2-4822-8A81-70750C866C28}" type="presParOf" srcId="{D675306A-8970-410C-8445-BD8ABEF23E6E}" destId="{668795CF-6B9A-4569-A0CA-2D980F896ACB}" srcOrd="1" destOrd="0" presId="urn:microsoft.com/office/officeart/2018/2/layout/IconLabelDescriptionList"/>
    <dgm:cxn modelId="{6F39EC5D-579A-4EF6-B708-69D92CC8DE7E}" type="presParOf" srcId="{D675306A-8970-410C-8445-BD8ABEF23E6E}" destId="{B8866F31-6607-433C-AD4D-9105FEFC7F1B}" srcOrd="2" destOrd="0" presId="urn:microsoft.com/office/officeart/2018/2/layout/IconLabelDescriptionList"/>
    <dgm:cxn modelId="{EFC41952-EAB0-4D1D-8CC6-4B8146DBBCFD}" type="presParOf" srcId="{D675306A-8970-410C-8445-BD8ABEF23E6E}" destId="{07C7A312-756D-43E5-BFB5-31B7D601692E}" srcOrd="3" destOrd="0" presId="urn:microsoft.com/office/officeart/2018/2/layout/IconLabelDescriptionList"/>
    <dgm:cxn modelId="{20D013ED-7E61-4E6F-A094-1EBBEBA40D3D}" type="presParOf" srcId="{D675306A-8970-410C-8445-BD8ABEF23E6E}" destId="{0D24D531-1426-40AF-BAFD-5610B5D807E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BA44A8-45A0-4C73-9431-1FE18EDFF49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BDD9FDD-0766-4550-B537-EDAB7CF4C6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 BigQuery Notebooks allow you to analyze data interactively in Google Cloud.</a:t>
          </a:r>
        </a:p>
      </dgm:t>
    </dgm:pt>
    <dgm:pt modelId="{28160EC6-593F-45F4-9478-67D9995C95B4}" type="parTrans" cxnId="{DCB626ED-B1B5-41AD-A498-669DCB4D78DF}">
      <dgm:prSet/>
      <dgm:spPr/>
      <dgm:t>
        <a:bodyPr/>
        <a:lstStyle/>
        <a:p>
          <a:endParaRPr lang="en-US"/>
        </a:p>
      </dgm:t>
    </dgm:pt>
    <dgm:pt modelId="{B5B86DDE-0966-4902-B6E1-AA17E17C5815}" type="sibTrans" cxnId="{DCB626ED-B1B5-41AD-A498-669DCB4D78DF}">
      <dgm:prSet/>
      <dgm:spPr/>
      <dgm:t>
        <a:bodyPr/>
        <a:lstStyle/>
        <a:p>
          <a:endParaRPr lang="en-US"/>
        </a:p>
      </dgm:t>
    </dgm:pt>
    <dgm:pt modelId="{CF66C946-3BFE-4950-B6F1-C76FCCFD3C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Built on top of Jupyter-style notebooks.</a:t>
          </a:r>
        </a:p>
      </dgm:t>
    </dgm:pt>
    <dgm:pt modelId="{B4DCE2F1-BDD7-4D02-A234-55C9A2858A4D}" type="parTrans" cxnId="{FEC56259-A401-495F-A33D-768D7B37ECDF}">
      <dgm:prSet/>
      <dgm:spPr/>
      <dgm:t>
        <a:bodyPr/>
        <a:lstStyle/>
        <a:p>
          <a:endParaRPr lang="en-US"/>
        </a:p>
      </dgm:t>
    </dgm:pt>
    <dgm:pt modelId="{6D899101-0219-43ED-97DF-236A20B2F7B1}" type="sibTrans" cxnId="{FEC56259-A401-495F-A33D-768D7B37ECDF}">
      <dgm:prSet/>
      <dgm:spPr/>
      <dgm:t>
        <a:bodyPr/>
        <a:lstStyle/>
        <a:p>
          <a:endParaRPr lang="en-US"/>
        </a:p>
      </dgm:t>
    </dgm:pt>
    <dgm:pt modelId="{AD96EC5D-C064-4D63-B05C-3B130186E7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Provides a seamless way to query, visualize, and share insights.</a:t>
          </a:r>
        </a:p>
      </dgm:t>
    </dgm:pt>
    <dgm:pt modelId="{6B0CE5B8-7E3B-4CF6-8DE4-4BCBC211465C}" type="parTrans" cxnId="{7AFCF42E-7130-4421-A846-6462D22C3C70}">
      <dgm:prSet/>
      <dgm:spPr/>
      <dgm:t>
        <a:bodyPr/>
        <a:lstStyle/>
        <a:p>
          <a:endParaRPr lang="en-US"/>
        </a:p>
      </dgm:t>
    </dgm:pt>
    <dgm:pt modelId="{CD0EAD65-C55E-4362-9A78-257877286187}" type="sibTrans" cxnId="{7AFCF42E-7130-4421-A846-6462D22C3C70}">
      <dgm:prSet/>
      <dgm:spPr/>
      <dgm:t>
        <a:bodyPr/>
        <a:lstStyle/>
        <a:p>
          <a:endParaRPr lang="en-US"/>
        </a:p>
      </dgm:t>
    </dgm:pt>
    <dgm:pt modelId="{4C527EA7-3C78-4815-9F19-2BE076B8A915}" type="pres">
      <dgm:prSet presAssocID="{AABA44A8-45A0-4C73-9431-1FE18EDFF49A}" presName="root" presStyleCnt="0">
        <dgm:presLayoutVars>
          <dgm:dir/>
          <dgm:resizeHandles val="exact"/>
        </dgm:presLayoutVars>
      </dgm:prSet>
      <dgm:spPr/>
    </dgm:pt>
    <dgm:pt modelId="{E418E648-783F-41A1-807F-BAAB50992204}" type="pres">
      <dgm:prSet presAssocID="{8BDD9FDD-0766-4550-B537-EDAB7CF4C62E}" presName="compNode" presStyleCnt="0"/>
      <dgm:spPr/>
    </dgm:pt>
    <dgm:pt modelId="{CFBA6DED-01D1-4E8C-8DAA-24635BA83572}" type="pres">
      <dgm:prSet presAssocID="{8BDD9FDD-0766-4550-B537-EDAB7CF4C62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04615F34-B0E6-4D25-8757-2996E2065F59}" type="pres">
      <dgm:prSet presAssocID="{8BDD9FDD-0766-4550-B537-EDAB7CF4C62E}" presName="spaceRect" presStyleCnt="0"/>
      <dgm:spPr/>
    </dgm:pt>
    <dgm:pt modelId="{E8A73A7A-A33B-47A5-8BF7-8A2CA0CD833E}" type="pres">
      <dgm:prSet presAssocID="{8BDD9FDD-0766-4550-B537-EDAB7CF4C62E}" presName="textRect" presStyleLbl="revTx" presStyleIdx="0" presStyleCnt="3">
        <dgm:presLayoutVars>
          <dgm:chMax val="1"/>
          <dgm:chPref val="1"/>
        </dgm:presLayoutVars>
      </dgm:prSet>
      <dgm:spPr/>
    </dgm:pt>
    <dgm:pt modelId="{4855AA4F-32F7-477C-B85E-37FEFDAB1EB8}" type="pres">
      <dgm:prSet presAssocID="{B5B86DDE-0966-4902-B6E1-AA17E17C5815}" presName="sibTrans" presStyleCnt="0"/>
      <dgm:spPr/>
    </dgm:pt>
    <dgm:pt modelId="{C8B2ECFF-799E-48B0-9271-BC410813B63A}" type="pres">
      <dgm:prSet presAssocID="{CF66C946-3BFE-4950-B6F1-C76FCCFD3C43}" presName="compNode" presStyleCnt="0"/>
      <dgm:spPr/>
    </dgm:pt>
    <dgm:pt modelId="{9EDBFDDC-7D4C-4524-A839-D0D889666E24}" type="pres">
      <dgm:prSet presAssocID="{CF66C946-3BFE-4950-B6F1-C76FCCFD3C4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17DF07B4-1AE6-4A30-88EB-89FC0EE3DF02}" type="pres">
      <dgm:prSet presAssocID="{CF66C946-3BFE-4950-B6F1-C76FCCFD3C43}" presName="spaceRect" presStyleCnt="0"/>
      <dgm:spPr/>
    </dgm:pt>
    <dgm:pt modelId="{AE2ADD4F-DE8C-46EB-A317-2319A29B282A}" type="pres">
      <dgm:prSet presAssocID="{CF66C946-3BFE-4950-B6F1-C76FCCFD3C43}" presName="textRect" presStyleLbl="revTx" presStyleIdx="1" presStyleCnt="3">
        <dgm:presLayoutVars>
          <dgm:chMax val="1"/>
          <dgm:chPref val="1"/>
        </dgm:presLayoutVars>
      </dgm:prSet>
      <dgm:spPr/>
    </dgm:pt>
    <dgm:pt modelId="{12BE897D-83ED-4BE2-86A4-B8A410E09DE7}" type="pres">
      <dgm:prSet presAssocID="{6D899101-0219-43ED-97DF-236A20B2F7B1}" presName="sibTrans" presStyleCnt="0"/>
      <dgm:spPr/>
    </dgm:pt>
    <dgm:pt modelId="{F441A4BA-2CD3-4DE4-BB4E-C9A81720B6A7}" type="pres">
      <dgm:prSet presAssocID="{AD96EC5D-C064-4D63-B05C-3B130186E7AC}" presName="compNode" presStyleCnt="0"/>
      <dgm:spPr/>
    </dgm:pt>
    <dgm:pt modelId="{308796C6-2337-4739-80DA-DACBE8262B8A}" type="pres">
      <dgm:prSet presAssocID="{AD96EC5D-C064-4D63-B05C-3B130186E7A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C408D25E-E04B-480F-B898-8B1BD790E013}" type="pres">
      <dgm:prSet presAssocID="{AD96EC5D-C064-4D63-B05C-3B130186E7AC}" presName="spaceRect" presStyleCnt="0"/>
      <dgm:spPr/>
    </dgm:pt>
    <dgm:pt modelId="{0D27B91D-D4B1-4ADF-B4E0-F9359A0985FC}" type="pres">
      <dgm:prSet presAssocID="{AD96EC5D-C064-4D63-B05C-3B130186E7A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AFCF42E-7130-4421-A846-6462D22C3C70}" srcId="{AABA44A8-45A0-4C73-9431-1FE18EDFF49A}" destId="{AD96EC5D-C064-4D63-B05C-3B130186E7AC}" srcOrd="2" destOrd="0" parTransId="{6B0CE5B8-7E3B-4CF6-8DE4-4BCBC211465C}" sibTransId="{CD0EAD65-C55E-4362-9A78-257877286187}"/>
    <dgm:cxn modelId="{C3B56764-F979-479D-9EAA-7AD296108D83}" type="presOf" srcId="{CF66C946-3BFE-4950-B6F1-C76FCCFD3C43}" destId="{AE2ADD4F-DE8C-46EB-A317-2319A29B282A}" srcOrd="0" destOrd="0" presId="urn:microsoft.com/office/officeart/2018/2/layout/IconLabelList"/>
    <dgm:cxn modelId="{FEC56259-A401-495F-A33D-768D7B37ECDF}" srcId="{AABA44A8-45A0-4C73-9431-1FE18EDFF49A}" destId="{CF66C946-3BFE-4950-B6F1-C76FCCFD3C43}" srcOrd="1" destOrd="0" parTransId="{B4DCE2F1-BDD7-4D02-A234-55C9A2858A4D}" sibTransId="{6D899101-0219-43ED-97DF-236A20B2F7B1}"/>
    <dgm:cxn modelId="{F211807A-CF35-4DA0-8C80-1DC208A0CDF1}" type="presOf" srcId="{AD96EC5D-C064-4D63-B05C-3B130186E7AC}" destId="{0D27B91D-D4B1-4ADF-B4E0-F9359A0985FC}" srcOrd="0" destOrd="0" presId="urn:microsoft.com/office/officeart/2018/2/layout/IconLabelList"/>
    <dgm:cxn modelId="{1F391CDF-3168-4855-8A46-43158B8A8E09}" type="presOf" srcId="{8BDD9FDD-0766-4550-B537-EDAB7CF4C62E}" destId="{E8A73A7A-A33B-47A5-8BF7-8A2CA0CD833E}" srcOrd="0" destOrd="0" presId="urn:microsoft.com/office/officeart/2018/2/layout/IconLabelList"/>
    <dgm:cxn modelId="{3BB150E2-3646-4F4B-AB6B-C98857646379}" type="presOf" srcId="{AABA44A8-45A0-4C73-9431-1FE18EDFF49A}" destId="{4C527EA7-3C78-4815-9F19-2BE076B8A915}" srcOrd="0" destOrd="0" presId="urn:microsoft.com/office/officeart/2018/2/layout/IconLabelList"/>
    <dgm:cxn modelId="{DCB626ED-B1B5-41AD-A498-669DCB4D78DF}" srcId="{AABA44A8-45A0-4C73-9431-1FE18EDFF49A}" destId="{8BDD9FDD-0766-4550-B537-EDAB7CF4C62E}" srcOrd="0" destOrd="0" parTransId="{28160EC6-593F-45F4-9478-67D9995C95B4}" sibTransId="{B5B86DDE-0966-4902-B6E1-AA17E17C5815}"/>
    <dgm:cxn modelId="{FC12CB61-E3E2-4F3E-AA73-789F77D5D999}" type="presParOf" srcId="{4C527EA7-3C78-4815-9F19-2BE076B8A915}" destId="{E418E648-783F-41A1-807F-BAAB50992204}" srcOrd="0" destOrd="0" presId="urn:microsoft.com/office/officeart/2018/2/layout/IconLabelList"/>
    <dgm:cxn modelId="{E28F25E3-40CD-4FE0-A6F8-85CBCD9A247E}" type="presParOf" srcId="{E418E648-783F-41A1-807F-BAAB50992204}" destId="{CFBA6DED-01D1-4E8C-8DAA-24635BA83572}" srcOrd="0" destOrd="0" presId="urn:microsoft.com/office/officeart/2018/2/layout/IconLabelList"/>
    <dgm:cxn modelId="{3F819F54-A806-4739-8AB2-C7A65457157C}" type="presParOf" srcId="{E418E648-783F-41A1-807F-BAAB50992204}" destId="{04615F34-B0E6-4D25-8757-2996E2065F59}" srcOrd="1" destOrd="0" presId="urn:microsoft.com/office/officeart/2018/2/layout/IconLabelList"/>
    <dgm:cxn modelId="{F7C8C270-3439-4B07-B761-A84BC8351735}" type="presParOf" srcId="{E418E648-783F-41A1-807F-BAAB50992204}" destId="{E8A73A7A-A33B-47A5-8BF7-8A2CA0CD833E}" srcOrd="2" destOrd="0" presId="urn:microsoft.com/office/officeart/2018/2/layout/IconLabelList"/>
    <dgm:cxn modelId="{ED838E23-65FA-4AFD-BD28-19117131C625}" type="presParOf" srcId="{4C527EA7-3C78-4815-9F19-2BE076B8A915}" destId="{4855AA4F-32F7-477C-B85E-37FEFDAB1EB8}" srcOrd="1" destOrd="0" presId="urn:microsoft.com/office/officeart/2018/2/layout/IconLabelList"/>
    <dgm:cxn modelId="{C28C2F87-AC89-4B80-9529-ABB3F08EA5BA}" type="presParOf" srcId="{4C527EA7-3C78-4815-9F19-2BE076B8A915}" destId="{C8B2ECFF-799E-48B0-9271-BC410813B63A}" srcOrd="2" destOrd="0" presId="urn:microsoft.com/office/officeart/2018/2/layout/IconLabelList"/>
    <dgm:cxn modelId="{F6DC65E8-658A-4ACD-B6FE-1A72F0E7ED1F}" type="presParOf" srcId="{C8B2ECFF-799E-48B0-9271-BC410813B63A}" destId="{9EDBFDDC-7D4C-4524-A839-D0D889666E24}" srcOrd="0" destOrd="0" presId="urn:microsoft.com/office/officeart/2018/2/layout/IconLabelList"/>
    <dgm:cxn modelId="{9A876C60-8B45-42E9-9A4D-CD3236A7924B}" type="presParOf" srcId="{C8B2ECFF-799E-48B0-9271-BC410813B63A}" destId="{17DF07B4-1AE6-4A30-88EB-89FC0EE3DF02}" srcOrd="1" destOrd="0" presId="urn:microsoft.com/office/officeart/2018/2/layout/IconLabelList"/>
    <dgm:cxn modelId="{28FAF9BA-BB5F-44C9-9990-D92B71B8E272}" type="presParOf" srcId="{C8B2ECFF-799E-48B0-9271-BC410813B63A}" destId="{AE2ADD4F-DE8C-46EB-A317-2319A29B282A}" srcOrd="2" destOrd="0" presId="urn:microsoft.com/office/officeart/2018/2/layout/IconLabelList"/>
    <dgm:cxn modelId="{9422972D-A310-401B-9E5A-8B30C2957D10}" type="presParOf" srcId="{4C527EA7-3C78-4815-9F19-2BE076B8A915}" destId="{12BE897D-83ED-4BE2-86A4-B8A410E09DE7}" srcOrd="3" destOrd="0" presId="urn:microsoft.com/office/officeart/2018/2/layout/IconLabelList"/>
    <dgm:cxn modelId="{9BFDA946-B49F-4C81-985C-EBBA94266F44}" type="presParOf" srcId="{4C527EA7-3C78-4815-9F19-2BE076B8A915}" destId="{F441A4BA-2CD3-4DE4-BB4E-C9A81720B6A7}" srcOrd="4" destOrd="0" presId="urn:microsoft.com/office/officeart/2018/2/layout/IconLabelList"/>
    <dgm:cxn modelId="{0A8BEAAA-D772-4A25-8D48-7FF286899B84}" type="presParOf" srcId="{F441A4BA-2CD3-4DE4-BB4E-C9A81720B6A7}" destId="{308796C6-2337-4739-80DA-DACBE8262B8A}" srcOrd="0" destOrd="0" presId="urn:microsoft.com/office/officeart/2018/2/layout/IconLabelList"/>
    <dgm:cxn modelId="{E916B90C-4F8B-4ECD-B752-8BE5A3290367}" type="presParOf" srcId="{F441A4BA-2CD3-4DE4-BB4E-C9A81720B6A7}" destId="{C408D25E-E04B-480F-B898-8B1BD790E013}" srcOrd="1" destOrd="0" presId="urn:microsoft.com/office/officeart/2018/2/layout/IconLabelList"/>
    <dgm:cxn modelId="{D8F7AB7A-B227-41AD-8F36-C686575FE415}" type="presParOf" srcId="{F441A4BA-2CD3-4DE4-BB4E-C9A81720B6A7}" destId="{0D27B91D-D4B1-4ADF-B4E0-F9359A0985F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F28E7B-AABA-419F-A74A-C599A54A7FB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C3EDF96-6C8C-46C8-82A1-452E5BBB3B0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SQL + Python support for flexible analysis.</a:t>
          </a:r>
        </a:p>
      </dgm:t>
    </dgm:pt>
    <dgm:pt modelId="{E99EB5D6-B5A4-4A89-92A3-E44A829A49D6}" type="parTrans" cxnId="{A1617D18-C23B-4576-8498-B6006BB88A4E}">
      <dgm:prSet/>
      <dgm:spPr/>
      <dgm:t>
        <a:bodyPr/>
        <a:lstStyle/>
        <a:p>
          <a:endParaRPr lang="en-US"/>
        </a:p>
      </dgm:t>
    </dgm:pt>
    <dgm:pt modelId="{8C823B57-E4B5-4ABA-A32E-D28937271CD4}" type="sibTrans" cxnId="{A1617D18-C23B-4576-8498-B6006BB88A4E}">
      <dgm:prSet/>
      <dgm:spPr/>
      <dgm:t>
        <a:bodyPr/>
        <a:lstStyle/>
        <a:p>
          <a:endParaRPr lang="en-US"/>
        </a:p>
      </dgm:t>
    </dgm:pt>
    <dgm:pt modelId="{E9E79866-2DE8-42DA-9A95-4EAD0CF143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 Built-in visualization tools.</a:t>
          </a:r>
        </a:p>
      </dgm:t>
    </dgm:pt>
    <dgm:pt modelId="{B26BE976-7C07-423D-A507-534878A0874F}" type="parTrans" cxnId="{B24A1F45-B606-491B-AD39-F8B72DC8F596}">
      <dgm:prSet/>
      <dgm:spPr/>
      <dgm:t>
        <a:bodyPr/>
        <a:lstStyle/>
        <a:p>
          <a:endParaRPr lang="en-US"/>
        </a:p>
      </dgm:t>
    </dgm:pt>
    <dgm:pt modelId="{5C51DF3C-DB7E-4F7E-B8AA-FF035E9ED0D0}" type="sibTrans" cxnId="{B24A1F45-B606-491B-AD39-F8B72DC8F596}">
      <dgm:prSet/>
      <dgm:spPr/>
      <dgm:t>
        <a:bodyPr/>
        <a:lstStyle/>
        <a:p>
          <a:endParaRPr lang="en-US"/>
        </a:p>
      </dgm:t>
    </dgm:pt>
    <dgm:pt modelId="{264B062F-5631-447B-BB7E-D52DD45FDC5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Integration with Google Cloud AI/ML tools.</a:t>
          </a:r>
        </a:p>
      </dgm:t>
    </dgm:pt>
    <dgm:pt modelId="{307F2BEF-E699-49BC-9456-D3A95DEE3159}" type="parTrans" cxnId="{8CED622A-7051-4203-8416-B043477795F7}">
      <dgm:prSet/>
      <dgm:spPr/>
      <dgm:t>
        <a:bodyPr/>
        <a:lstStyle/>
        <a:p>
          <a:endParaRPr lang="en-US"/>
        </a:p>
      </dgm:t>
    </dgm:pt>
    <dgm:pt modelId="{371A4FC1-BD1C-4C22-B2E9-B27644C26C1F}" type="sibTrans" cxnId="{8CED622A-7051-4203-8416-B043477795F7}">
      <dgm:prSet/>
      <dgm:spPr/>
      <dgm:t>
        <a:bodyPr/>
        <a:lstStyle/>
        <a:p>
          <a:endParaRPr lang="en-US"/>
        </a:p>
      </dgm:t>
    </dgm:pt>
    <dgm:pt modelId="{B3714557-C56C-4F9D-92A7-A11AC09A5A6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Collaboration and sharing support.</a:t>
          </a:r>
        </a:p>
      </dgm:t>
    </dgm:pt>
    <dgm:pt modelId="{82D9B908-DDDB-4EDE-A544-47BBC225CA03}" type="parTrans" cxnId="{A39717B4-8455-477B-8110-93B6447FA9B8}">
      <dgm:prSet/>
      <dgm:spPr/>
      <dgm:t>
        <a:bodyPr/>
        <a:lstStyle/>
        <a:p>
          <a:endParaRPr lang="en-US"/>
        </a:p>
      </dgm:t>
    </dgm:pt>
    <dgm:pt modelId="{62D2C06E-A132-47F3-A713-147A7061D6E2}" type="sibTrans" cxnId="{A39717B4-8455-477B-8110-93B6447FA9B8}">
      <dgm:prSet/>
      <dgm:spPr/>
      <dgm:t>
        <a:bodyPr/>
        <a:lstStyle/>
        <a:p>
          <a:endParaRPr lang="en-US"/>
        </a:p>
      </dgm:t>
    </dgm:pt>
    <dgm:pt modelId="{ACA211C6-8683-4C82-9EF6-67C553C6E93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Building and testing ML models.</a:t>
          </a:r>
        </a:p>
      </dgm:t>
    </dgm:pt>
    <dgm:pt modelId="{60DAFAF4-C71F-41DA-8129-1C0FB00C2577}" type="parTrans" cxnId="{48C968BE-220B-4247-A001-C598252AD8CD}">
      <dgm:prSet/>
      <dgm:spPr/>
      <dgm:t>
        <a:bodyPr/>
        <a:lstStyle/>
        <a:p>
          <a:endParaRPr lang="en-US"/>
        </a:p>
      </dgm:t>
    </dgm:pt>
    <dgm:pt modelId="{8B554113-9759-41DA-9DAB-D39DF1F0CD3B}" type="sibTrans" cxnId="{48C968BE-220B-4247-A001-C598252AD8CD}">
      <dgm:prSet/>
      <dgm:spPr/>
      <dgm:t>
        <a:bodyPr/>
        <a:lstStyle/>
        <a:p>
          <a:endParaRPr lang="en-US"/>
        </a:p>
      </dgm:t>
    </dgm:pt>
    <dgm:pt modelId="{278D2959-0DE5-4A0F-957E-2FA89154352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exploration , data loading and analysis .</a:t>
          </a:r>
        </a:p>
      </dgm:t>
    </dgm:pt>
    <dgm:pt modelId="{DB573A7C-677F-4B8F-A23A-CAFE2A29021F}" type="parTrans" cxnId="{7F417AB2-3449-4534-8E1B-2A2AB0A79DCD}">
      <dgm:prSet/>
      <dgm:spPr/>
      <dgm:t>
        <a:bodyPr/>
        <a:lstStyle/>
        <a:p>
          <a:endParaRPr lang="en-US"/>
        </a:p>
      </dgm:t>
    </dgm:pt>
    <dgm:pt modelId="{37EBFF1F-89AB-4220-84DE-E1C1FCE63313}" type="sibTrans" cxnId="{7F417AB2-3449-4534-8E1B-2A2AB0A79DCD}">
      <dgm:prSet/>
      <dgm:spPr/>
      <dgm:t>
        <a:bodyPr/>
        <a:lstStyle/>
        <a:p>
          <a:endParaRPr lang="en-US"/>
        </a:p>
      </dgm:t>
    </dgm:pt>
    <dgm:pt modelId="{EB8B9ADA-B445-4BF7-A649-79DD500702D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 Visual storytelling with data.</a:t>
          </a:r>
        </a:p>
      </dgm:t>
    </dgm:pt>
    <dgm:pt modelId="{06B9B617-229E-4EE8-AE70-FB8A124159FC}" type="parTrans" cxnId="{F94083A8-BBE5-4C16-A138-03869DC0E9E7}">
      <dgm:prSet/>
      <dgm:spPr/>
      <dgm:t>
        <a:bodyPr/>
        <a:lstStyle/>
        <a:p>
          <a:endParaRPr lang="en-US"/>
        </a:p>
      </dgm:t>
    </dgm:pt>
    <dgm:pt modelId="{586AE9A9-3593-49CE-865E-3EC81100B5FD}" type="sibTrans" cxnId="{F94083A8-BBE5-4C16-A138-03869DC0E9E7}">
      <dgm:prSet/>
      <dgm:spPr/>
      <dgm:t>
        <a:bodyPr/>
        <a:lstStyle/>
        <a:p>
          <a:endParaRPr lang="en-US"/>
        </a:p>
      </dgm:t>
    </dgm:pt>
    <dgm:pt modelId="{2092ADCD-6431-4434-92F4-2477C01482A0}" type="pres">
      <dgm:prSet presAssocID="{2EF28E7B-AABA-419F-A74A-C599A54A7FBC}" presName="root" presStyleCnt="0">
        <dgm:presLayoutVars>
          <dgm:dir/>
          <dgm:resizeHandles val="exact"/>
        </dgm:presLayoutVars>
      </dgm:prSet>
      <dgm:spPr/>
    </dgm:pt>
    <dgm:pt modelId="{A6507C2E-A78F-4980-9C83-2A5C08FA67EF}" type="pres">
      <dgm:prSet presAssocID="{EC3EDF96-6C8C-46C8-82A1-452E5BBB3B07}" presName="compNode" presStyleCnt="0"/>
      <dgm:spPr/>
    </dgm:pt>
    <dgm:pt modelId="{2263545D-83C4-4248-9077-58EBDA31228F}" type="pres">
      <dgm:prSet presAssocID="{EC3EDF96-6C8C-46C8-82A1-452E5BBB3B07}" presName="iconBgRect" presStyleLbl="bgShp" presStyleIdx="0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C6C18298-4657-4242-A7E1-97503EABC303}" type="pres">
      <dgm:prSet presAssocID="{EC3EDF96-6C8C-46C8-82A1-452E5BBB3B0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360ADE6-3CDF-487F-BF09-44E6F29D2F33}" type="pres">
      <dgm:prSet presAssocID="{EC3EDF96-6C8C-46C8-82A1-452E5BBB3B07}" presName="spaceRect" presStyleCnt="0"/>
      <dgm:spPr/>
    </dgm:pt>
    <dgm:pt modelId="{AA45B6E0-D8DE-46A6-9B50-5C8A09169B16}" type="pres">
      <dgm:prSet presAssocID="{EC3EDF96-6C8C-46C8-82A1-452E5BBB3B07}" presName="textRect" presStyleLbl="revTx" presStyleIdx="0" presStyleCnt="7">
        <dgm:presLayoutVars>
          <dgm:chMax val="1"/>
          <dgm:chPref val="1"/>
        </dgm:presLayoutVars>
      </dgm:prSet>
      <dgm:spPr/>
    </dgm:pt>
    <dgm:pt modelId="{71309EDF-0B51-4DCE-8D8C-24815EDBED36}" type="pres">
      <dgm:prSet presAssocID="{8C823B57-E4B5-4ABA-A32E-D28937271CD4}" presName="sibTrans" presStyleCnt="0"/>
      <dgm:spPr/>
    </dgm:pt>
    <dgm:pt modelId="{05FC57F8-8D89-4EDA-A885-C99B6F2E08D4}" type="pres">
      <dgm:prSet presAssocID="{E9E79866-2DE8-42DA-9A95-4EAD0CF143AA}" presName="compNode" presStyleCnt="0"/>
      <dgm:spPr/>
    </dgm:pt>
    <dgm:pt modelId="{063FAFF1-4C80-4A77-815C-5898F94F69AA}" type="pres">
      <dgm:prSet presAssocID="{E9E79866-2DE8-42DA-9A95-4EAD0CF143AA}" presName="iconBgRect" presStyleLbl="bgShp" presStyleIdx="1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1F496A18-D773-4A90-AD84-D08C0A18215C}" type="pres">
      <dgm:prSet presAssocID="{E9E79866-2DE8-42DA-9A95-4EAD0CF143AA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F640769-CC82-4A86-8714-3A4DE814CD2D}" type="pres">
      <dgm:prSet presAssocID="{E9E79866-2DE8-42DA-9A95-4EAD0CF143AA}" presName="spaceRect" presStyleCnt="0"/>
      <dgm:spPr/>
    </dgm:pt>
    <dgm:pt modelId="{8AB54D97-1B61-4D79-8FC3-4CD972A979E0}" type="pres">
      <dgm:prSet presAssocID="{E9E79866-2DE8-42DA-9A95-4EAD0CF143AA}" presName="textRect" presStyleLbl="revTx" presStyleIdx="1" presStyleCnt="7">
        <dgm:presLayoutVars>
          <dgm:chMax val="1"/>
          <dgm:chPref val="1"/>
        </dgm:presLayoutVars>
      </dgm:prSet>
      <dgm:spPr/>
    </dgm:pt>
    <dgm:pt modelId="{97FDF2A7-EB92-4C59-AF47-52FD4687BECE}" type="pres">
      <dgm:prSet presAssocID="{5C51DF3C-DB7E-4F7E-B8AA-FF035E9ED0D0}" presName="sibTrans" presStyleCnt="0"/>
      <dgm:spPr/>
    </dgm:pt>
    <dgm:pt modelId="{4DF017CD-222F-4659-99C2-7B6F29C3BF4B}" type="pres">
      <dgm:prSet presAssocID="{264B062F-5631-447B-BB7E-D52DD45FDC54}" presName="compNode" presStyleCnt="0"/>
      <dgm:spPr/>
    </dgm:pt>
    <dgm:pt modelId="{49205AC3-024C-461A-AF65-E156EDCA41C5}" type="pres">
      <dgm:prSet presAssocID="{264B062F-5631-447B-BB7E-D52DD45FDC54}" presName="iconBgRect" presStyleLbl="bgShp" presStyleIdx="2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99D800CA-C80C-45EC-94B4-7EC4ACB34648}" type="pres">
      <dgm:prSet presAssocID="{264B062F-5631-447B-BB7E-D52DD45FDC54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69FDA8C3-D61B-4EC0-81D2-684F4FBCFD20}" type="pres">
      <dgm:prSet presAssocID="{264B062F-5631-447B-BB7E-D52DD45FDC54}" presName="spaceRect" presStyleCnt="0"/>
      <dgm:spPr/>
    </dgm:pt>
    <dgm:pt modelId="{35A14DF6-F86C-4FAD-9963-BD98882C97EC}" type="pres">
      <dgm:prSet presAssocID="{264B062F-5631-447B-BB7E-D52DD45FDC54}" presName="textRect" presStyleLbl="revTx" presStyleIdx="2" presStyleCnt="7">
        <dgm:presLayoutVars>
          <dgm:chMax val="1"/>
          <dgm:chPref val="1"/>
        </dgm:presLayoutVars>
      </dgm:prSet>
      <dgm:spPr/>
    </dgm:pt>
    <dgm:pt modelId="{35F1D69E-50F4-4BF7-AB92-93B7618B96C0}" type="pres">
      <dgm:prSet presAssocID="{371A4FC1-BD1C-4C22-B2E9-B27644C26C1F}" presName="sibTrans" presStyleCnt="0"/>
      <dgm:spPr/>
    </dgm:pt>
    <dgm:pt modelId="{81166FA2-D469-44DF-9C94-601FDDD6243C}" type="pres">
      <dgm:prSet presAssocID="{B3714557-C56C-4F9D-92A7-A11AC09A5A65}" presName="compNode" presStyleCnt="0"/>
      <dgm:spPr/>
    </dgm:pt>
    <dgm:pt modelId="{2EF42F8F-2A81-4FA0-B593-765202D7B964}" type="pres">
      <dgm:prSet presAssocID="{B3714557-C56C-4F9D-92A7-A11AC09A5A65}" presName="iconBgRect" presStyleLbl="bgShp" presStyleIdx="3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1324719D-446C-4490-A89A-000218C0D76D}" type="pres">
      <dgm:prSet presAssocID="{B3714557-C56C-4F9D-92A7-A11AC09A5A6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B4CB7AE9-4E11-474A-B45F-9F3B2A9CD6E6}" type="pres">
      <dgm:prSet presAssocID="{B3714557-C56C-4F9D-92A7-A11AC09A5A65}" presName="spaceRect" presStyleCnt="0"/>
      <dgm:spPr/>
    </dgm:pt>
    <dgm:pt modelId="{367AB6B4-2EA4-42AC-AD99-FC332F7A024F}" type="pres">
      <dgm:prSet presAssocID="{B3714557-C56C-4F9D-92A7-A11AC09A5A65}" presName="textRect" presStyleLbl="revTx" presStyleIdx="3" presStyleCnt="7">
        <dgm:presLayoutVars>
          <dgm:chMax val="1"/>
          <dgm:chPref val="1"/>
        </dgm:presLayoutVars>
      </dgm:prSet>
      <dgm:spPr/>
    </dgm:pt>
    <dgm:pt modelId="{493AFA20-4727-4040-A1DE-CD91C015FFDC}" type="pres">
      <dgm:prSet presAssocID="{62D2C06E-A132-47F3-A713-147A7061D6E2}" presName="sibTrans" presStyleCnt="0"/>
      <dgm:spPr/>
    </dgm:pt>
    <dgm:pt modelId="{1949E7AD-FEED-42EC-95CE-D782E1DE492E}" type="pres">
      <dgm:prSet presAssocID="{278D2959-0DE5-4A0F-957E-2FA891543522}" presName="compNode" presStyleCnt="0"/>
      <dgm:spPr/>
    </dgm:pt>
    <dgm:pt modelId="{C7F3D6EC-F03D-40E7-91B2-52ED7915B860}" type="pres">
      <dgm:prSet presAssocID="{278D2959-0DE5-4A0F-957E-2FA891543522}" presName="iconBgRect" presStyleLbl="bgShp" presStyleIdx="4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E1B948AA-3493-4590-89BC-4E42A278B8AF}" type="pres">
      <dgm:prSet presAssocID="{278D2959-0DE5-4A0F-957E-2FA89154352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1C9CF548-E058-47F0-8719-B759906E21D0}" type="pres">
      <dgm:prSet presAssocID="{278D2959-0DE5-4A0F-957E-2FA891543522}" presName="spaceRect" presStyleCnt="0"/>
      <dgm:spPr/>
    </dgm:pt>
    <dgm:pt modelId="{B682BA94-AEB0-43BA-B839-0AA8E22280F0}" type="pres">
      <dgm:prSet presAssocID="{278D2959-0DE5-4A0F-957E-2FA891543522}" presName="textRect" presStyleLbl="revTx" presStyleIdx="4" presStyleCnt="7">
        <dgm:presLayoutVars>
          <dgm:chMax val="1"/>
          <dgm:chPref val="1"/>
        </dgm:presLayoutVars>
      </dgm:prSet>
      <dgm:spPr/>
    </dgm:pt>
    <dgm:pt modelId="{A0F34B73-A383-4DAE-B083-AA44447E4F3A}" type="pres">
      <dgm:prSet presAssocID="{37EBFF1F-89AB-4220-84DE-E1C1FCE63313}" presName="sibTrans" presStyleCnt="0"/>
      <dgm:spPr/>
    </dgm:pt>
    <dgm:pt modelId="{5953C92F-EB3D-4FEB-A1DC-60C8B86E5B63}" type="pres">
      <dgm:prSet presAssocID="{ACA211C6-8683-4C82-9EF6-67C553C6E93B}" presName="compNode" presStyleCnt="0"/>
      <dgm:spPr/>
    </dgm:pt>
    <dgm:pt modelId="{263C99D4-B40C-409F-A369-5793D2E19C16}" type="pres">
      <dgm:prSet presAssocID="{ACA211C6-8683-4C82-9EF6-67C553C6E93B}" presName="iconBgRect" presStyleLbl="bgShp" presStyleIdx="5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6961C96E-6903-461B-BF1E-8CC052D9617C}" type="pres">
      <dgm:prSet presAssocID="{ACA211C6-8683-4C82-9EF6-67C553C6E93B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2C6DC6F-59C1-4680-A937-0C0B6E949156}" type="pres">
      <dgm:prSet presAssocID="{ACA211C6-8683-4C82-9EF6-67C553C6E93B}" presName="spaceRect" presStyleCnt="0"/>
      <dgm:spPr/>
    </dgm:pt>
    <dgm:pt modelId="{00BF96AF-B159-44D0-AD12-07E033F07462}" type="pres">
      <dgm:prSet presAssocID="{ACA211C6-8683-4C82-9EF6-67C553C6E93B}" presName="textRect" presStyleLbl="revTx" presStyleIdx="5" presStyleCnt="7">
        <dgm:presLayoutVars>
          <dgm:chMax val="1"/>
          <dgm:chPref val="1"/>
        </dgm:presLayoutVars>
      </dgm:prSet>
      <dgm:spPr/>
    </dgm:pt>
    <dgm:pt modelId="{F037E049-92FE-4454-9708-BCAD45EA1F1E}" type="pres">
      <dgm:prSet presAssocID="{8B554113-9759-41DA-9DAB-D39DF1F0CD3B}" presName="sibTrans" presStyleCnt="0"/>
      <dgm:spPr/>
    </dgm:pt>
    <dgm:pt modelId="{09028745-C1FE-4B2D-BD62-82BB202D5947}" type="pres">
      <dgm:prSet presAssocID="{EB8B9ADA-B445-4BF7-A649-79DD500702DF}" presName="compNode" presStyleCnt="0"/>
      <dgm:spPr/>
    </dgm:pt>
    <dgm:pt modelId="{2776DF74-886F-44FD-AC63-8E24CC5E83F1}" type="pres">
      <dgm:prSet presAssocID="{EB8B9ADA-B445-4BF7-A649-79DD500702DF}" presName="iconBgRect" presStyleLbl="bgShp" presStyleIdx="6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E88FA711-7157-4359-9D15-A6CFF40F9D97}" type="pres">
      <dgm:prSet presAssocID="{EB8B9ADA-B445-4BF7-A649-79DD500702DF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4F3AB41C-F3FC-4141-8B0E-AD2AB39A9442}" type="pres">
      <dgm:prSet presAssocID="{EB8B9ADA-B445-4BF7-A649-79DD500702DF}" presName="spaceRect" presStyleCnt="0"/>
      <dgm:spPr/>
    </dgm:pt>
    <dgm:pt modelId="{FC40DDEE-EC0F-4CA7-9855-A6E38A541364}" type="pres">
      <dgm:prSet presAssocID="{EB8B9ADA-B445-4BF7-A649-79DD500702DF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F96D950C-94D6-4B46-A8D5-01CFB4A9C77E}" type="presOf" srcId="{E9E79866-2DE8-42DA-9A95-4EAD0CF143AA}" destId="{8AB54D97-1B61-4D79-8FC3-4CD972A979E0}" srcOrd="0" destOrd="0" presId="urn:microsoft.com/office/officeart/2018/5/layout/IconLeafLabelList"/>
    <dgm:cxn modelId="{34EC9C10-4B25-4738-9497-92F48F982F85}" type="presOf" srcId="{278D2959-0DE5-4A0F-957E-2FA891543522}" destId="{B682BA94-AEB0-43BA-B839-0AA8E22280F0}" srcOrd="0" destOrd="0" presId="urn:microsoft.com/office/officeart/2018/5/layout/IconLeafLabelList"/>
    <dgm:cxn modelId="{6485CB11-79B8-4290-B4DC-79A9711A5097}" type="presOf" srcId="{B3714557-C56C-4F9D-92A7-A11AC09A5A65}" destId="{367AB6B4-2EA4-42AC-AD99-FC332F7A024F}" srcOrd="0" destOrd="0" presId="urn:microsoft.com/office/officeart/2018/5/layout/IconLeafLabelList"/>
    <dgm:cxn modelId="{A1617D18-C23B-4576-8498-B6006BB88A4E}" srcId="{2EF28E7B-AABA-419F-A74A-C599A54A7FBC}" destId="{EC3EDF96-6C8C-46C8-82A1-452E5BBB3B07}" srcOrd="0" destOrd="0" parTransId="{E99EB5D6-B5A4-4A89-92A3-E44A829A49D6}" sibTransId="{8C823B57-E4B5-4ABA-A32E-D28937271CD4}"/>
    <dgm:cxn modelId="{8CED622A-7051-4203-8416-B043477795F7}" srcId="{2EF28E7B-AABA-419F-A74A-C599A54A7FBC}" destId="{264B062F-5631-447B-BB7E-D52DD45FDC54}" srcOrd="2" destOrd="0" parTransId="{307F2BEF-E699-49BC-9456-D3A95DEE3159}" sibTransId="{371A4FC1-BD1C-4C22-B2E9-B27644C26C1F}"/>
    <dgm:cxn modelId="{B24A1F45-B606-491B-AD39-F8B72DC8F596}" srcId="{2EF28E7B-AABA-419F-A74A-C599A54A7FBC}" destId="{E9E79866-2DE8-42DA-9A95-4EAD0CF143AA}" srcOrd="1" destOrd="0" parTransId="{B26BE976-7C07-423D-A507-534878A0874F}" sibTransId="{5C51DF3C-DB7E-4F7E-B8AA-FF035E9ED0D0}"/>
    <dgm:cxn modelId="{950EBA46-E173-4CA0-B6FE-019AF4688D7C}" type="presOf" srcId="{EC3EDF96-6C8C-46C8-82A1-452E5BBB3B07}" destId="{AA45B6E0-D8DE-46A6-9B50-5C8A09169B16}" srcOrd="0" destOrd="0" presId="urn:microsoft.com/office/officeart/2018/5/layout/IconLeafLabelList"/>
    <dgm:cxn modelId="{2FF89B47-322B-4E6A-A99D-F72C80C57466}" type="presOf" srcId="{264B062F-5631-447B-BB7E-D52DD45FDC54}" destId="{35A14DF6-F86C-4FAD-9963-BD98882C97EC}" srcOrd="0" destOrd="0" presId="urn:microsoft.com/office/officeart/2018/5/layout/IconLeafLabelList"/>
    <dgm:cxn modelId="{2397D867-CF8E-4D55-AE76-4589D3594E95}" type="presOf" srcId="{EB8B9ADA-B445-4BF7-A649-79DD500702DF}" destId="{FC40DDEE-EC0F-4CA7-9855-A6E38A541364}" srcOrd="0" destOrd="0" presId="urn:microsoft.com/office/officeart/2018/5/layout/IconLeafLabelList"/>
    <dgm:cxn modelId="{14D9194A-8D4C-4C86-A994-4C39939BA9BD}" type="presOf" srcId="{2EF28E7B-AABA-419F-A74A-C599A54A7FBC}" destId="{2092ADCD-6431-4434-92F4-2477C01482A0}" srcOrd="0" destOrd="0" presId="urn:microsoft.com/office/officeart/2018/5/layout/IconLeafLabelList"/>
    <dgm:cxn modelId="{E949397C-815A-4C94-8F62-7F9DCE3D9E2B}" type="presOf" srcId="{ACA211C6-8683-4C82-9EF6-67C553C6E93B}" destId="{00BF96AF-B159-44D0-AD12-07E033F07462}" srcOrd="0" destOrd="0" presId="urn:microsoft.com/office/officeart/2018/5/layout/IconLeafLabelList"/>
    <dgm:cxn modelId="{F94083A8-BBE5-4C16-A138-03869DC0E9E7}" srcId="{2EF28E7B-AABA-419F-A74A-C599A54A7FBC}" destId="{EB8B9ADA-B445-4BF7-A649-79DD500702DF}" srcOrd="6" destOrd="0" parTransId="{06B9B617-229E-4EE8-AE70-FB8A124159FC}" sibTransId="{586AE9A9-3593-49CE-865E-3EC81100B5FD}"/>
    <dgm:cxn modelId="{7F417AB2-3449-4534-8E1B-2A2AB0A79DCD}" srcId="{2EF28E7B-AABA-419F-A74A-C599A54A7FBC}" destId="{278D2959-0DE5-4A0F-957E-2FA891543522}" srcOrd="4" destOrd="0" parTransId="{DB573A7C-677F-4B8F-A23A-CAFE2A29021F}" sibTransId="{37EBFF1F-89AB-4220-84DE-E1C1FCE63313}"/>
    <dgm:cxn modelId="{A39717B4-8455-477B-8110-93B6447FA9B8}" srcId="{2EF28E7B-AABA-419F-A74A-C599A54A7FBC}" destId="{B3714557-C56C-4F9D-92A7-A11AC09A5A65}" srcOrd="3" destOrd="0" parTransId="{82D9B908-DDDB-4EDE-A544-47BBC225CA03}" sibTransId="{62D2C06E-A132-47F3-A713-147A7061D6E2}"/>
    <dgm:cxn modelId="{48C968BE-220B-4247-A001-C598252AD8CD}" srcId="{2EF28E7B-AABA-419F-A74A-C599A54A7FBC}" destId="{ACA211C6-8683-4C82-9EF6-67C553C6E93B}" srcOrd="5" destOrd="0" parTransId="{60DAFAF4-C71F-41DA-8129-1C0FB00C2577}" sibTransId="{8B554113-9759-41DA-9DAB-D39DF1F0CD3B}"/>
    <dgm:cxn modelId="{3E5AF390-2A40-45D0-9340-C3E8FEA0D978}" type="presParOf" srcId="{2092ADCD-6431-4434-92F4-2477C01482A0}" destId="{A6507C2E-A78F-4980-9C83-2A5C08FA67EF}" srcOrd="0" destOrd="0" presId="urn:microsoft.com/office/officeart/2018/5/layout/IconLeafLabelList"/>
    <dgm:cxn modelId="{17898AD2-D08A-4AF4-872C-D9A67007CB89}" type="presParOf" srcId="{A6507C2E-A78F-4980-9C83-2A5C08FA67EF}" destId="{2263545D-83C4-4248-9077-58EBDA31228F}" srcOrd="0" destOrd="0" presId="urn:microsoft.com/office/officeart/2018/5/layout/IconLeafLabelList"/>
    <dgm:cxn modelId="{D9E97A51-6D0D-430A-8C53-1D3103212753}" type="presParOf" srcId="{A6507C2E-A78F-4980-9C83-2A5C08FA67EF}" destId="{C6C18298-4657-4242-A7E1-97503EABC303}" srcOrd="1" destOrd="0" presId="urn:microsoft.com/office/officeart/2018/5/layout/IconLeafLabelList"/>
    <dgm:cxn modelId="{6DEDC2F7-A86C-43F8-BFB7-7BE376861C59}" type="presParOf" srcId="{A6507C2E-A78F-4980-9C83-2A5C08FA67EF}" destId="{0360ADE6-3CDF-487F-BF09-44E6F29D2F33}" srcOrd="2" destOrd="0" presId="urn:microsoft.com/office/officeart/2018/5/layout/IconLeafLabelList"/>
    <dgm:cxn modelId="{C0836F95-F6D3-486D-8D63-D21F628D8DDD}" type="presParOf" srcId="{A6507C2E-A78F-4980-9C83-2A5C08FA67EF}" destId="{AA45B6E0-D8DE-46A6-9B50-5C8A09169B16}" srcOrd="3" destOrd="0" presId="urn:microsoft.com/office/officeart/2018/5/layout/IconLeafLabelList"/>
    <dgm:cxn modelId="{1170BA1B-85C5-4E5F-A59E-AE6CAC1A0EB4}" type="presParOf" srcId="{2092ADCD-6431-4434-92F4-2477C01482A0}" destId="{71309EDF-0B51-4DCE-8D8C-24815EDBED36}" srcOrd="1" destOrd="0" presId="urn:microsoft.com/office/officeart/2018/5/layout/IconLeafLabelList"/>
    <dgm:cxn modelId="{63BD5B1F-0620-4CA4-8F01-4243356E6D5D}" type="presParOf" srcId="{2092ADCD-6431-4434-92F4-2477C01482A0}" destId="{05FC57F8-8D89-4EDA-A885-C99B6F2E08D4}" srcOrd="2" destOrd="0" presId="urn:microsoft.com/office/officeart/2018/5/layout/IconLeafLabelList"/>
    <dgm:cxn modelId="{48E734D2-0BF1-440D-B5B5-3AC144A48217}" type="presParOf" srcId="{05FC57F8-8D89-4EDA-A885-C99B6F2E08D4}" destId="{063FAFF1-4C80-4A77-815C-5898F94F69AA}" srcOrd="0" destOrd="0" presId="urn:microsoft.com/office/officeart/2018/5/layout/IconLeafLabelList"/>
    <dgm:cxn modelId="{D36B33DB-A5F8-4DB3-B9C4-605F95A20603}" type="presParOf" srcId="{05FC57F8-8D89-4EDA-A885-C99B6F2E08D4}" destId="{1F496A18-D773-4A90-AD84-D08C0A18215C}" srcOrd="1" destOrd="0" presId="urn:microsoft.com/office/officeart/2018/5/layout/IconLeafLabelList"/>
    <dgm:cxn modelId="{43CA981F-E850-4253-AE1A-35770CF1CBE4}" type="presParOf" srcId="{05FC57F8-8D89-4EDA-A885-C99B6F2E08D4}" destId="{9F640769-CC82-4A86-8714-3A4DE814CD2D}" srcOrd="2" destOrd="0" presId="urn:microsoft.com/office/officeart/2018/5/layout/IconLeafLabelList"/>
    <dgm:cxn modelId="{41F09910-6849-4015-9A30-0E11532CD24D}" type="presParOf" srcId="{05FC57F8-8D89-4EDA-A885-C99B6F2E08D4}" destId="{8AB54D97-1B61-4D79-8FC3-4CD972A979E0}" srcOrd="3" destOrd="0" presId="urn:microsoft.com/office/officeart/2018/5/layout/IconLeafLabelList"/>
    <dgm:cxn modelId="{BBA0A6DF-C839-4152-9852-4429ED52DEF0}" type="presParOf" srcId="{2092ADCD-6431-4434-92F4-2477C01482A0}" destId="{97FDF2A7-EB92-4C59-AF47-52FD4687BECE}" srcOrd="3" destOrd="0" presId="urn:microsoft.com/office/officeart/2018/5/layout/IconLeafLabelList"/>
    <dgm:cxn modelId="{36A74D86-7BBA-4E3E-84B4-77D24F81DD23}" type="presParOf" srcId="{2092ADCD-6431-4434-92F4-2477C01482A0}" destId="{4DF017CD-222F-4659-99C2-7B6F29C3BF4B}" srcOrd="4" destOrd="0" presId="urn:microsoft.com/office/officeart/2018/5/layout/IconLeafLabelList"/>
    <dgm:cxn modelId="{817271D9-D4ED-4D51-8EE5-33158A7A0C25}" type="presParOf" srcId="{4DF017CD-222F-4659-99C2-7B6F29C3BF4B}" destId="{49205AC3-024C-461A-AF65-E156EDCA41C5}" srcOrd="0" destOrd="0" presId="urn:microsoft.com/office/officeart/2018/5/layout/IconLeafLabelList"/>
    <dgm:cxn modelId="{876B2351-C9B5-4C0B-8614-A06DFDC992AD}" type="presParOf" srcId="{4DF017CD-222F-4659-99C2-7B6F29C3BF4B}" destId="{99D800CA-C80C-45EC-94B4-7EC4ACB34648}" srcOrd="1" destOrd="0" presId="urn:microsoft.com/office/officeart/2018/5/layout/IconLeafLabelList"/>
    <dgm:cxn modelId="{A62136AC-8951-4E75-9D79-E78AA4B40EDF}" type="presParOf" srcId="{4DF017CD-222F-4659-99C2-7B6F29C3BF4B}" destId="{69FDA8C3-D61B-4EC0-81D2-684F4FBCFD20}" srcOrd="2" destOrd="0" presId="urn:microsoft.com/office/officeart/2018/5/layout/IconLeafLabelList"/>
    <dgm:cxn modelId="{AF4A3F53-B8BF-4C16-941E-1ED9A88E5068}" type="presParOf" srcId="{4DF017CD-222F-4659-99C2-7B6F29C3BF4B}" destId="{35A14DF6-F86C-4FAD-9963-BD98882C97EC}" srcOrd="3" destOrd="0" presId="urn:microsoft.com/office/officeart/2018/5/layout/IconLeafLabelList"/>
    <dgm:cxn modelId="{2317D84C-4CB5-41AF-8629-642948A7212C}" type="presParOf" srcId="{2092ADCD-6431-4434-92F4-2477C01482A0}" destId="{35F1D69E-50F4-4BF7-AB92-93B7618B96C0}" srcOrd="5" destOrd="0" presId="urn:microsoft.com/office/officeart/2018/5/layout/IconLeafLabelList"/>
    <dgm:cxn modelId="{72ADCC0B-8431-4B34-A44D-0E6C16747B9D}" type="presParOf" srcId="{2092ADCD-6431-4434-92F4-2477C01482A0}" destId="{81166FA2-D469-44DF-9C94-601FDDD6243C}" srcOrd="6" destOrd="0" presId="urn:microsoft.com/office/officeart/2018/5/layout/IconLeafLabelList"/>
    <dgm:cxn modelId="{36015774-E231-4D4E-B53B-5936E0F96591}" type="presParOf" srcId="{81166FA2-D469-44DF-9C94-601FDDD6243C}" destId="{2EF42F8F-2A81-4FA0-B593-765202D7B964}" srcOrd="0" destOrd="0" presId="urn:microsoft.com/office/officeart/2018/5/layout/IconLeafLabelList"/>
    <dgm:cxn modelId="{30A14778-D0DD-4A8F-AAA2-387EFD1F4DBC}" type="presParOf" srcId="{81166FA2-D469-44DF-9C94-601FDDD6243C}" destId="{1324719D-446C-4490-A89A-000218C0D76D}" srcOrd="1" destOrd="0" presId="urn:microsoft.com/office/officeart/2018/5/layout/IconLeafLabelList"/>
    <dgm:cxn modelId="{832AE02A-C54B-488D-9E7A-75CEF1B50F2F}" type="presParOf" srcId="{81166FA2-D469-44DF-9C94-601FDDD6243C}" destId="{B4CB7AE9-4E11-474A-B45F-9F3B2A9CD6E6}" srcOrd="2" destOrd="0" presId="urn:microsoft.com/office/officeart/2018/5/layout/IconLeafLabelList"/>
    <dgm:cxn modelId="{5E0DCB19-3051-4A3C-B564-372425B2CED4}" type="presParOf" srcId="{81166FA2-D469-44DF-9C94-601FDDD6243C}" destId="{367AB6B4-2EA4-42AC-AD99-FC332F7A024F}" srcOrd="3" destOrd="0" presId="urn:microsoft.com/office/officeart/2018/5/layout/IconLeafLabelList"/>
    <dgm:cxn modelId="{070A8198-198C-4025-85C1-C599F00788E9}" type="presParOf" srcId="{2092ADCD-6431-4434-92F4-2477C01482A0}" destId="{493AFA20-4727-4040-A1DE-CD91C015FFDC}" srcOrd="7" destOrd="0" presId="urn:microsoft.com/office/officeart/2018/5/layout/IconLeafLabelList"/>
    <dgm:cxn modelId="{7D0A0DB5-91EE-45A0-B967-994A3A02E4EA}" type="presParOf" srcId="{2092ADCD-6431-4434-92F4-2477C01482A0}" destId="{1949E7AD-FEED-42EC-95CE-D782E1DE492E}" srcOrd="8" destOrd="0" presId="urn:microsoft.com/office/officeart/2018/5/layout/IconLeafLabelList"/>
    <dgm:cxn modelId="{DB085669-986B-44C8-863F-73DB27C5E703}" type="presParOf" srcId="{1949E7AD-FEED-42EC-95CE-D782E1DE492E}" destId="{C7F3D6EC-F03D-40E7-91B2-52ED7915B860}" srcOrd="0" destOrd="0" presId="urn:microsoft.com/office/officeart/2018/5/layout/IconLeafLabelList"/>
    <dgm:cxn modelId="{C5BFFCB0-7033-4971-A608-1616B0012CC1}" type="presParOf" srcId="{1949E7AD-FEED-42EC-95CE-D782E1DE492E}" destId="{E1B948AA-3493-4590-89BC-4E42A278B8AF}" srcOrd="1" destOrd="0" presId="urn:microsoft.com/office/officeart/2018/5/layout/IconLeafLabelList"/>
    <dgm:cxn modelId="{9DC07662-5267-46F4-A435-369018CCEB52}" type="presParOf" srcId="{1949E7AD-FEED-42EC-95CE-D782E1DE492E}" destId="{1C9CF548-E058-47F0-8719-B759906E21D0}" srcOrd="2" destOrd="0" presId="urn:microsoft.com/office/officeart/2018/5/layout/IconLeafLabelList"/>
    <dgm:cxn modelId="{754ED0BE-40A2-45EA-88EF-0CA2312B3661}" type="presParOf" srcId="{1949E7AD-FEED-42EC-95CE-D782E1DE492E}" destId="{B682BA94-AEB0-43BA-B839-0AA8E22280F0}" srcOrd="3" destOrd="0" presId="urn:microsoft.com/office/officeart/2018/5/layout/IconLeafLabelList"/>
    <dgm:cxn modelId="{1B5C85C0-450B-4463-BEFE-82C169627775}" type="presParOf" srcId="{2092ADCD-6431-4434-92F4-2477C01482A0}" destId="{A0F34B73-A383-4DAE-B083-AA44447E4F3A}" srcOrd="9" destOrd="0" presId="urn:microsoft.com/office/officeart/2018/5/layout/IconLeafLabelList"/>
    <dgm:cxn modelId="{774E51BD-345C-4054-A923-632A95C60584}" type="presParOf" srcId="{2092ADCD-6431-4434-92F4-2477C01482A0}" destId="{5953C92F-EB3D-4FEB-A1DC-60C8B86E5B63}" srcOrd="10" destOrd="0" presId="urn:microsoft.com/office/officeart/2018/5/layout/IconLeafLabelList"/>
    <dgm:cxn modelId="{23E0A065-FF60-45DB-903C-9BAB855A38C5}" type="presParOf" srcId="{5953C92F-EB3D-4FEB-A1DC-60C8B86E5B63}" destId="{263C99D4-B40C-409F-A369-5793D2E19C16}" srcOrd="0" destOrd="0" presId="urn:microsoft.com/office/officeart/2018/5/layout/IconLeafLabelList"/>
    <dgm:cxn modelId="{F920A5C2-BAFC-4703-B809-870E5F51C2DC}" type="presParOf" srcId="{5953C92F-EB3D-4FEB-A1DC-60C8B86E5B63}" destId="{6961C96E-6903-461B-BF1E-8CC052D9617C}" srcOrd="1" destOrd="0" presId="urn:microsoft.com/office/officeart/2018/5/layout/IconLeafLabelList"/>
    <dgm:cxn modelId="{8D8E34A4-A93D-4507-8E48-A24799AEF23A}" type="presParOf" srcId="{5953C92F-EB3D-4FEB-A1DC-60C8B86E5B63}" destId="{E2C6DC6F-59C1-4680-A937-0C0B6E949156}" srcOrd="2" destOrd="0" presId="urn:microsoft.com/office/officeart/2018/5/layout/IconLeafLabelList"/>
    <dgm:cxn modelId="{D83EB416-9E5D-4F19-A20F-E2DD05C1EC7D}" type="presParOf" srcId="{5953C92F-EB3D-4FEB-A1DC-60C8B86E5B63}" destId="{00BF96AF-B159-44D0-AD12-07E033F07462}" srcOrd="3" destOrd="0" presId="urn:microsoft.com/office/officeart/2018/5/layout/IconLeafLabelList"/>
    <dgm:cxn modelId="{EB5BDA62-63CD-4C9C-A2E0-1236D105ABEF}" type="presParOf" srcId="{2092ADCD-6431-4434-92F4-2477C01482A0}" destId="{F037E049-92FE-4454-9708-BCAD45EA1F1E}" srcOrd="11" destOrd="0" presId="urn:microsoft.com/office/officeart/2018/5/layout/IconLeafLabelList"/>
    <dgm:cxn modelId="{777A04E2-10E3-468E-A9FA-2B01BD3D0726}" type="presParOf" srcId="{2092ADCD-6431-4434-92F4-2477C01482A0}" destId="{09028745-C1FE-4B2D-BD62-82BB202D5947}" srcOrd="12" destOrd="0" presId="urn:microsoft.com/office/officeart/2018/5/layout/IconLeafLabelList"/>
    <dgm:cxn modelId="{3F6FD184-B6F2-46C2-8A25-978C6B110710}" type="presParOf" srcId="{09028745-C1FE-4B2D-BD62-82BB202D5947}" destId="{2776DF74-886F-44FD-AC63-8E24CC5E83F1}" srcOrd="0" destOrd="0" presId="urn:microsoft.com/office/officeart/2018/5/layout/IconLeafLabelList"/>
    <dgm:cxn modelId="{51BA4EAA-1532-4C98-91D0-15304E8EB626}" type="presParOf" srcId="{09028745-C1FE-4B2D-BD62-82BB202D5947}" destId="{E88FA711-7157-4359-9D15-A6CFF40F9D97}" srcOrd="1" destOrd="0" presId="urn:microsoft.com/office/officeart/2018/5/layout/IconLeafLabelList"/>
    <dgm:cxn modelId="{F5120CBA-C84E-4F86-A903-50896D7BB625}" type="presParOf" srcId="{09028745-C1FE-4B2D-BD62-82BB202D5947}" destId="{4F3AB41C-F3FC-4141-8B0E-AD2AB39A9442}" srcOrd="2" destOrd="0" presId="urn:microsoft.com/office/officeart/2018/5/layout/IconLeafLabelList"/>
    <dgm:cxn modelId="{EA122E18-9637-4CCD-A7EF-6B956EEFE92F}" type="presParOf" srcId="{09028745-C1FE-4B2D-BD62-82BB202D5947}" destId="{FC40DDEE-EC0F-4CA7-9855-A6E38A54136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01F771-8440-4628-BD4D-FEE7FC1D875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E33E1DD-AE3D-427C-BCA1-299686A570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Handled different data sources in bigQuery</a:t>
          </a:r>
          <a:r>
            <a:rPr lang="en-US"/>
            <a:t>: API data, structured JSON, and unstructured text logs.</a:t>
          </a:r>
        </a:p>
      </dgm:t>
    </dgm:pt>
    <dgm:pt modelId="{811C6C24-B126-4BF8-B044-9C1F3AF845AE}" type="parTrans" cxnId="{5E70A4DD-26E2-41EA-B2C9-1484B062539B}">
      <dgm:prSet/>
      <dgm:spPr/>
      <dgm:t>
        <a:bodyPr/>
        <a:lstStyle/>
        <a:p>
          <a:endParaRPr lang="en-US"/>
        </a:p>
      </dgm:t>
    </dgm:pt>
    <dgm:pt modelId="{A7F594D6-E43E-4890-BA96-C74B8A61846B}" type="sibTrans" cxnId="{5E70A4DD-26E2-41EA-B2C9-1484B062539B}">
      <dgm:prSet/>
      <dgm:spPr/>
      <dgm:t>
        <a:bodyPr/>
        <a:lstStyle/>
        <a:p>
          <a:endParaRPr lang="en-US"/>
        </a:p>
      </dgm:t>
    </dgm:pt>
    <dgm:pt modelId="{DD80B2FD-6502-47BA-AB8E-3DB307D438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Processed unstructured data</a:t>
          </a:r>
          <a:r>
            <a:rPr lang="en-US"/>
            <a:t>: Parsed web server logs using regular expressions.</a:t>
          </a:r>
        </a:p>
      </dgm:t>
    </dgm:pt>
    <dgm:pt modelId="{447518E0-01C5-41D2-A8FA-69EB5F2FC01C}" type="parTrans" cxnId="{6FB12577-3224-44D1-844E-CEF96CE08F04}">
      <dgm:prSet/>
      <dgm:spPr/>
      <dgm:t>
        <a:bodyPr/>
        <a:lstStyle/>
        <a:p>
          <a:endParaRPr lang="en-US"/>
        </a:p>
      </dgm:t>
    </dgm:pt>
    <dgm:pt modelId="{DA20E007-9567-4ACD-AB79-A9B2E0EBE395}" type="sibTrans" cxnId="{6FB12577-3224-44D1-844E-CEF96CE08F04}">
      <dgm:prSet/>
      <dgm:spPr/>
      <dgm:t>
        <a:bodyPr/>
        <a:lstStyle/>
        <a:p>
          <a:endParaRPr lang="en-US"/>
        </a:p>
      </dgm:t>
    </dgm:pt>
    <dgm:pt modelId="{31568C95-AE02-4308-84D8-046415B0E0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Created tables via gcloud</a:t>
          </a:r>
          <a:r>
            <a:rPr lang="en-US"/>
            <a:t>: Used BigQuery client gcloud command to create new tables.</a:t>
          </a:r>
        </a:p>
      </dgm:t>
    </dgm:pt>
    <dgm:pt modelId="{AB172067-D0FE-4450-AF34-CE2DDE5D9499}" type="parTrans" cxnId="{9479B218-E2EF-4EDD-887E-EDD116677819}">
      <dgm:prSet/>
      <dgm:spPr/>
      <dgm:t>
        <a:bodyPr/>
        <a:lstStyle/>
        <a:p>
          <a:endParaRPr lang="en-US"/>
        </a:p>
      </dgm:t>
    </dgm:pt>
    <dgm:pt modelId="{00F96F2A-D0A2-400B-B03C-DD0E6E765AA6}" type="sibTrans" cxnId="{9479B218-E2EF-4EDD-887E-EDD116677819}">
      <dgm:prSet/>
      <dgm:spPr/>
      <dgm:t>
        <a:bodyPr/>
        <a:lstStyle/>
        <a:p>
          <a:endParaRPr lang="en-US"/>
        </a:p>
      </dgm:t>
    </dgm:pt>
    <dgm:pt modelId="{9F216BED-70C6-45A8-B3FF-F1136BE85D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Performed analytics</a:t>
          </a:r>
          <a:r>
            <a:rPr lang="en-US"/>
            <a:t>: Joined multiple tables to extract business insights.</a:t>
          </a:r>
        </a:p>
      </dgm:t>
    </dgm:pt>
    <dgm:pt modelId="{E6611E43-617B-48C5-A8B9-904E318FDE1F}" type="parTrans" cxnId="{16B3E79A-5A5E-430F-BC17-0BF13ABC76D6}">
      <dgm:prSet/>
      <dgm:spPr/>
      <dgm:t>
        <a:bodyPr/>
        <a:lstStyle/>
        <a:p>
          <a:endParaRPr lang="en-US"/>
        </a:p>
      </dgm:t>
    </dgm:pt>
    <dgm:pt modelId="{31C7E36A-FC75-4C66-AC93-34267D4583A4}" type="sibTrans" cxnId="{16B3E79A-5A5E-430F-BC17-0BF13ABC76D6}">
      <dgm:prSet/>
      <dgm:spPr/>
      <dgm:t>
        <a:bodyPr/>
        <a:lstStyle/>
        <a:p>
          <a:endParaRPr lang="en-US"/>
        </a:p>
      </dgm:t>
    </dgm:pt>
    <dgm:pt modelId="{9620B1BF-45C6-463F-966B-CF48273E21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Generated actionable insights</a:t>
          </a:r>
          <a:r>
            <a:rPr lang="en-US"/>
            <a:t>: Identified top books, customers, and engagement patterns.</a:t>
          </a:r>
        </a:p>
      </dgm:t>
    </dgm:pt>
    <dgm:pt modelId="{BC984D3C-CF56-4B5D-B083-A0B10E575F1E}" type="parTrans" cxnId="{F61BF365-4F36-4D73-BE08-BE5549A5F1F7}">
      <dgm:prSet/>
      <dgm:spPr/>
      <dgm:t>
        <a:bodyPr/>
        <a:lstStyle/>
        <a:p>
          <a:endParaRPr lang="en-US"/>
        </a:p>
      </dgm:t>
    </dgm:pt>
    <dgm:pt modelId="{46083A14-6CFB-450B-938C-FD595123BF42}" type="sibTrans" cxnId="{F61BF365-4F36-4D73-BE08-BE5549A5F1F7}">
      <dgm:prSet/>
      <dgm:spPr/>
      <dgm:t>
        <a:bodyPr/>
        <a:lstStyle/>
        <a:p>
          <a:endParaRPr lang="en-US"/>
        </a:p>
      </dgm:t>
    </dgm:pt>
    <dgm:pt modelId="{D85D1A8E-F344-488C-B185-41819B512383}" type="pres">
      <dgm:prSet presAssocID="{5D01F771-8440-4628-BD4D-FEE7FC1D875B}" presName="root" presStyleCnt="0">
        <dgm:presLayoutVars>
          <dgm:dir/>
          <dgm:resizeHandles val="exact"/>
        </dgm:presLayoutVars>
      </dgm:prSet>
      <dgm:spPr/>
    </dgm:pt>
    <dgm:pt modelId="{3E6DD09E-1743-49DE-ABEE-DDE27F3F98F2}" type="pres">
      <dgm:prSet presAssocID="{8E33E1DD-AE3D-427C-BCA1-299686A57027}" presName="compNode" presStyleCnt="0"/>
      <dgm:spPr/>
    </dgm:pt>
    <dgm:pt modelId="{23F4A817-3325-4EEA-AB6E-0BCF96929D6C}" type="pres">
      <dgm:prSet presAssocID="{8E33E1DD-AE3D-427C-BCA1-299686A57027}" presName="bgRect" presStyleLbl="bgShp" presStyleIdx="0" presStyleCnt="5"/>
      <dgm:spPr/>
    </dgm:pt>
    <dgm:pt modelId="{337981B0-9879-4E7B-A385-90580B8E671C}" type="pres">
      <dgm:prSet presAssocID="{8E33E1DD-AE3D-427C-BCA1-299686A5702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1ADB6EB-07FA-4993-96B4-F66AA2850120}" type="pres">
      <dgm:prSet presAssocID="{8E33E1DD-AE3D-427C-BCA1-299686A57027}" presName="spaceRect" presStyleCnt="0"/>
      <dgm:spPr/>
    </dgm:pt>
    <dgm:pt modelId="{73A0FEA9-5F8C-4C05-8DFD-5C7C98307B2E}" type="pres">
      <dgm:prSet presAssocID="{8E33E1DD-AE3D-427C-BCA1-299686A57027}" presName="parTx" presStyleLbl="revTx" presStyleIdx="0" presStyleCnt="5">
        <dgm:presLayoutVars>
          <dgm:chMax val="0"/>
          <dgm:chPref val="0"/>
        </dgm:presLayoutVars>
      </dgm:prSet>
      <dgm:spPr/>
    </dgm:pt>
    <dgm:pt modelId="{6BA65489-F1EE-434A-97C2-266330E3EA2E}" type="pres">
      <dgm:prSet presAssocID="{A7F594D6-E43E-4890-BA96-C74B8A61846B}" presName="sibTrans" presStyleCnt="0"/>
      <dgm:spPr/>
    </dgm:pt>
    <dgm:pt modelId="{D8558AE3-F084-4782-83F2-277BDFB23064}" type="pres">
      <dgm:prSet presAssocID="{DD80B2FD-6502-47BA-AB8E-3DB307D438D2}" presName="compNode" presStyleCnt="0"/>
      <dgm:spPr/>
    </dgm:pt>
    <dgm:pt modelId="{7606D265-431E-454C-A65F-AE095108A864}" type="pres">
      <dgm:prSet presAssocID="{DD80B2FD-6502-47BA-AB8E-3DB307D438D2}" presName="bgRect" presStyleLbl="bgShp" presStyleIdx="1" presStyleCnt="5"/>
      <dgm:spPr/>
    </dgm:pt>
    <dgm:pt modelId="{FF1F37D3-021A-4D65-8C0C-166581AD5E66}" type="pres">
      <dgm:prSet presAssocID="{DD80B2FD-6502-47BA-AB8E-3DB307D438D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79BA04F-1F50-4B81-B185-50FB46152F2A}" type="pres">
      <dgm:prSet presAssocID="{DD80B2FD-6502-47BA-AB8E-3DB307D438D2}" presName="spaceRect" presStyleCnt="0"/>
      <dgm:spPr/>
    </dgm:pt>
    <dgm:pt modelId="{DD09A1D1-BC27-4112-9F67-1E1E34A0F4A7}" type="pres">
      <dgm:prSet presAssocID="{DD80B2FD-6502-47BA-AB8E-3DB307D438D2}" presName="parTx" presStyleLbl="revTx" presStyleIdx="1" presStyleCnt="5">
        <dgm:presLayoutVars>
          <dgm:chMax val="0"/>
          <dgm:chPref val="0"/>
        </dgm:presLayoutVars>
      </dgm:prSet>
      <dgm:spPr/>
    </dgm:pt>
    <dgm:pt modelId="{F43AA144-3F9A-4BE1-A664-F9A8CB1D83E4}" type="pres">
      <dgm:prSet presAssocID="{DA20E007-9567-4ACD-AB79-A9B2E0EBE395}" presName="sibTrans" presStyleCnt="0"/>
      <dgm:spPr/>
    </dgm:pt>
    <dgm:pt modelId="{B422FCA3-907D-4143-A8C0-CB689A0BD5E0}" type="pres">
      <dgm:prSet presAssocID="{31568C95-AE02-4308-84D8-046415B0E043}" presName="compNode" presStyleCnt="0"/>
      <dgm:spPr/>
    </dgm:pt>
    <dgm:pt modelId="{69360347-AA38-46BF-BB35-2C716650BE21}" type="pres">
      <dgm:prSet presAssocID="{31568C95-AE02-4308-84D8-046415B0E043}" presName="bgRect" presStyleLbl="bgShp" presStyleIdx="2" presStyleCnt="5"/>
      <dgm:spPr/>
    </dgm:pt>
    <dgm:pt modelId="{66A14543-8EC5-469E-8159-A8DD1F9A58B9}" type="pres">
      <dgm:prSet presAssocID="{31568C95-AE02-4308-84D8-046415B0E04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8115A51-8B0E-44A8-813A-F4C755F80586}" type="pres">
      <dgm:prSet presAssocID="{31568C95-AE02-4308-84D8-046415B0E043}" presName="spaceRect" presStyleCnt="0"/>
      <dgm:spPr/>
    </dgm:pt>
    <dgm:pt modelId="{94A2BA24-F02C-40F7-A352-98F4327C1EA0}" type="pres">
      <dgm:prSet presAssocID="{31568C95-AE02-4308-84D8-046415B0E043}" presName="parTx" presStyleLbl="revTx" presStyleIdx="2" presStyleCnt="5">
        <dgm:presLayoutVars>
          <dgm:chMax val="0"/>
          <dgm:chPref val="0"/>
        </dgm:presLayoutVars>
      </dgm:prSet>
      <dgm:spPr/>
    </dgm:pt>
    <dgm:pt modelId="{1141D8EC-64DC-4C97-BF28-801824AD60BF}" type="pres">
      <dgm:prSet presAssocID="{00F96F2A-D0A2-400B-B03C-DD0E6E765AA6}" presName="sibTrans" presStyleCnt="0"/>
      <dgm:spPr/>
    </dgm:pt>
    <dgm:pt modelId="{A92D217A-BF1F-4614-9684-EF64CBA67078}" type="pres">
      <dgm:prSet presAssocID="{9F216BED-70C6-45A8-B3FF-F1136BE85D72}" presName="compNode" presStyleCnt="0"/>
      <dgm:spPr/>
    </dgm:pt>
    <dgm:pt modelId="{11E61EE4-4B4E-43CB-8747-4F22B1772542}" type="pres">
      <dgm:prSet presAssocID="{9F216BED-70C6-45A8-B3FF-F1136BE85D72}" presName="bgRect" presStyleLbl="bgShp" presStyleIdx="3" presStyleCnt="5"/>
      <dgm:spPr/>
    </dgm:pt>
    <dgm:pt modelId="{7164B73A-AC0A-45E0-8004-FF9B7754C853}" type="pres">
      <dgm:prSet presAssocID="{9F216BED-70C6-45A8-B3FF-F1136BE85D7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6DB7D03-14EB-4B0A-9D91-63FDFD8392D1}" type="pres">
      <dgm:prSet presAssocID="{9F216BED-70C6-45A8-B3FF-F1136BE85D72}" presName="spaceRect" presStyleCnt="0"/>
      <dgm:spPr/>
    </dgm:pt>
    <dgm:pt modelId="{22CABE4A-738C-4C96-86B9-4AF0A38A17EA}" type="pres">
      <dgm:prSet presAssocID="{9F216BED-70C6-45A8-B3FF-F1136BE85D72}" presName="parTx" presStyleLbl="revTx" presStyleIdx="3" presStyleCnt="5">
        <dgm:presLayoutVars>
          <dgm:chMax val="0"/>
          <dgm:chPref val="0"/>
        </dgm:presLayoutVars>
      </dgm:prSet>
      <dgm:spPr/>
    </dgm:pt>
    <dgm:pt modelId="{B9467EE5-CB3E-43D7-8438-49DBB38F6B1C}" type="pres">
      <dgm:prSet presAssocID="{31C7E36A-FC75-4C66-AC93-34267D4583A4}" presName="sibTrans" presStyleCnt="0"/>
      <dgm:spPr/>
    </dgm:pt>
    <dgm:pt modelId="{743B6EDE-C137-47A6-91CC-E6C66BB68E33}" type="pres">
      <dgm:prSet presAssocID="{9620B1BF-45C6-463F-966B-CF48273E2195}" presName="compNode" presStyleCnt="0"/>
      <dgm:spPr/>
    </dgm:pt>
    <dgm:pt modelId="{F0147D9F-ED07-427A-860C-FC17C26CEF20}" type="pres">
      <dgm:prSet presAssocID="{9620B1BF-45C6-463F-966B-CF48273E2195}" presName="bgRect" presStyleLbl="bgShp" presStyleIdx="4" presStyleCnt="5"/>
      <dgm:spPr/>
    </dgm:pt>
    <dgm:pt modelId="{FBD2E46B-1E65-492F-B585-9FC744086463}" type="pres">
      <dgm:prSet presAssocID="{9620B1BF-45C6-463F-966B-CF48273E219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9AC6068-443C-456F-9307-B1BA5F9FB863}" type="pres">
      <dgm:prSet presAssocID="{9620B1BF-45C6-463F-966B-CF48273E2195}" presName="spaceRect" presStyleCnt="0"/>
      <dgm:spPr/>
    </dgm:pt>
    <dgm:pt modelId="{577166CC-F106-4B26-B3BB-812B9E9F55BF}" type="pres">
      <dgm:prSet presAssocID="{9620B1BF-45C6-463F-966B-CF48273E219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D510D02-B04E-40CA-A14F-D1E40E8CBBA1}" type="presOf" srcId="{8E33E1DD-AE3D-427C-BCA1-299686A57027}" destId="{73A0FEA9-5F8C-4C05-8DFD-5C7C98307B2E}" srcOrd="0" destOrd="0" presId="urn:microsoft.com/office/officeart/2018/2/layout/IconVerticalSolidList"/>
    <dgm:cxn modelId="{9479B218-E2EF-4EDD-887E-EDD116677819}" srcId="{5D01F771-8440-4628-BD4D-FEE7FC1D875B}" destId="{31568C95-AE02-4308-84D8-046415B0E043}" srcOrd="2" destOrd="0" parTransId="{AB172067-D0FE-4450-AF34-CE2DDE5D9499}" sibTransId="{00F96F2A-D0A2-400B-B03C-DD0E6E765AA6}"/>
    <dgm:cxn modelId="{F61BF365-4F36-4D73-BE08-BE5549A5F1F7}" srcId="{5D01F771-8440-4628-BD4D-FEE7FC1D875B}" destId="{9620B1BF-45C6-463F-966B-CF48273E2195}" srcOrd="4" destOrd="0" parTransId="{BC984D3C-CF56-4B5D-B083-A0B10E575F1E}" sibTransId="{46083A14-6CFB-450B-938C-FD595123BF42}"/>
    <dgm:cxn modelId="{6FB12577-3224-44D1-844E-CEF96CE08F04}" srcId="{5D01F771-8440-4628-BD4D-FEE7FC1D875B}" destId="{DD80B2FD-6502-47BA-AB8E-3DB307D438D2}" srcOrd="1" destOrd="0" parTransId="{447518E0-01C5-41D2-A8FA-69EB5F2FC01C}" sibTransId="{DA20E007-9567-4ACD-AB79-A9B2E0EBE395}"/>
    <dgm:cxn modelId="{A152A37D-5419-4513-A0C5-FB5CB6FEE391}" type="presOf" srcId="{31568C95-AE02-4308-84D8-046415B0E043}" destId="{94A2BA24-F02C-40F7-A352-98F4327C1EA0}" srcOrd="0" destOrd="0" presId="urn:microsoft.com/office/officeart/2018/2/layout/IconVerticalSolidList"/>
    <dgm:cxn modelId="{16B3E79A-5A5E-430F-BC17-0BF13ABC76D6}" srcId="{5D01F771-8440-4628-BD4D-FEE7FC1D875B}" destId="{9F216BED-70C6-45A8-B3FF-F1136BE85D72}" srcOrd="3" destOrd="0" parTransId="{E6611E43-617B-48C5-A8B9-904E318FDE1F}" sibTransId="{31C7E36A-FC75-4C66-AC93-34267D4583A4}"/>
    <dgm:cxn modelId="{A0447CB2-0EC4-4158-9BAF-8CF36249FE48}" type="presOf" srcId="{DD80B2FD-6502-47BA-AB8E-3DB307D438D2}" destId="{DD09A1D1-BC27-4112-9F67-1E1E34A0F4A7}" srcOrd="0" destOrd="0" presId="urn:microsoft.com/office/officeart/2018/2/layout/IconVerticalSolidList"/>
    <dgm:cxn modelId="{9CABF7B4-8133-4B2E-AA6A-94922568E2AA}" type="presOf" srcId="{9F216BED-70C6-45A8-B3FF-F1136BE85D72}" destId="{22CABE4A-738C-4C96-86B9-4AF0A38A17EA}" srcOrd="0" destOrd="0" presId="urn:microsoft.com/office/officeart/2018/2/layout/IconVerticalSolidList"/>
    <dgm:cxn modelId="{F0D397CB-FC6C-4EF5-9996-612B6253671C}" type="presOf" srcId="{9620B1BF-45C6-463F-966B-CF48273E2195}" destId="{577166CC-F106-4B26-B3BB-812B9E9F55BF}" srcOrd="0" destOrd="0" presId="urn:microsoft.com/office/officeart/2018/2/layout/IconVerticalSolidList"/>
    <dgm:cxn modelId="{5E70A4DD-26E2-41EA-B2C9-1484B062539B}" srcId="{5D01F771-8440-4628-BD4D-FEE7FC1D875B}" destId="{8E33E1DD-AE3D-427C-BCA1-299686A57027}" srcOrd="0" destOrd="0" parTransId="{811C6C24-B126-4BF8-B044-9C1F3AF845AE}" sibTransId="{A7F594D6-E43E-4890-BA96-C74B8A61846B}"/>
    <dgm:cxn modelId="{8FA68EEB-B7D2-4E4F-BC84-8BA26DF42C37}" type="presOf" srcId="{5D01F771-8440-4628-BD4D-FEE7FC1D875B}" destId="{D85D1A8E-F344-488C-B185-41819B512383}" srcOrd="0" destOrd="0" presId="urn:microsoft.com/office/officeart/2018/2/layout/IconVerticalSolidList"/>
    <dgm:cxn modelId="{604446BE-F4C4-496D-AA17-471F51412264}" type="presParOf" srcId="{D85D1A8E-F344-488C-B185-41819B512383}" destId="{3E6DD09E-1743-49DE-ABEE-DDE27F3F98F2}" srcOrd="0" destOrd="0" presId="urn:microsoft.com/office/officeart/2018/2/layout/IconVerticalSolidList"/>
    <dgm:cxn modelId="{092BB74B-C14B-4EC9-9C67-AD85DEAFE598}" type="presParOf" srcId="{3E6DD09E-1743-49DE-ABEE-DDE27F3F98F2}" destId="{23F4A817-3325-4EEA-AB6E-0BCF96929D6C}" srcOrd="0" destOrd="0" presId="urn:microsoft.com/office/officeart/2018/2/layout/IconVerticalSolidList"/>
    <dgm:cxn modelId="{242E5BC6-E64C-4071-8920-4126C3C7EB2B}" type="presParOf" srcId="{3E6DD09E-1743-49DE-ABEE-DDE27F3F98F2}" destId="{337981B0-9879-4E7B-A385-90580B8E671C}" srcOrd="1" destOrd="0" presId="urn:microsoft.com/office/officeart/2018/2/layout/IconVerticalSolidList"/>
    <dgm:cxn modelId="{7F5E2517-A3F5-49BD-923E-E2163B006A5F}" type="presParOf" srcId="{3E6DD09E-1743-49DE-ABEE-DDE27F3F98F2}" destId="{91ADB6EB-07FA-4993-96B4-F66AA2850120}" srcOrd="2" destOrd="0" presId="urn:microsoft.com/office/officeart/2018/2/layout/IconVerticalSolidList"/>
    <dgm:cxn modelId="{31D5C8EA-EB1A-424E-A5DD-4B59C9C4C3B0}" type="presParOf" srcId="{3E6DD09E-1743-49DE-ABEE-DDE27F3F98F2}" destId="{73A0FEA9-5F8C-4C05-8DFD-5C7C98307B2E}" srcOrd="3" destOrd="0" presId="urn:microsoft.com/office/officeart/2018/2/layout/IconVerticalSolidList"/>
    <dgm:cxn modelId="{073B33F8-7111-4441-8CE1-6789CE28B2BD}" type="presParOf" srcId="{D85D1A8E-F344-488C-B185-41819B512383}" destId="{6BA65489-F1EE-434A-97C2-266330E3EA2E}" srcOrd="1" destOrd="0" presId="urn:microsoft.com/office/officeart/2018/2/layout/IconVerticalSolidList"/>
    <dgm:cxn modelId="{D7D336A9-68DB-4E7B-9E13-AD7D0039372C}" type="presParOf" srcId="{D85D1A8E-F344-488C-B185-41819B512383}" destId="{D8558AE3-F084-4782-83F2-277BDFB23064}" srcOrd="2" destOrd="0" presId="urn:microsoft.com/office/officeart/2018/2/layout/IconVerticalSolidList"/>
    <dgm:cxn modelId="{20FCD48E-4BB7-4544-B054-3105822B004D}" type="presParOf" srcId="{D8558AE3-F084-4782-83F2-277BDFB23064}" destId="{7606D265-431E-454C-A65F-AE095108A864}" srcOrd="0" destOrd="0" presId="urn:microsoft.com/office/officeart/2018/2/layout/IconVerticalSolidList"/>
    <dgm:cxn modelId="{ABB29A0F-66D4-4CF2-AA7E-80F3BAB1D6FA}" type="presParOf" srcId="{D8558AE3-F084-4782-83F2-277BDFB23064}" destId="{FF1F37D3-021A-4D65-8C0C-166581AD5E66}" srcOrd="1" destOrd="0" presId="urn:microsoft.com/office/officeart/2018/2/layout/IconVerticalSolidList"/>
    <dgm:cxn modelId="{22E32270-F623-4C5F-8B1A-DABB7C27127B}" type="presParOf" srcId="{D8558AE3-F084-4782-83F2-277BDFB23064}" destId="{179BA04F-1F50-4B81-B185-50FB46152F2A}" srcOrd="2" destOrd="0" presId="urn:microsoft.com/office/officeart/2018/2/layout/IconVerticalSolidList"/>
    <dgm:cxn modelId="{E932492E-5C81-4BE1-9714-11B8BEDA5F14}" type="presParOf" srcId="{D8558AE3-F084-4782-83F2-277BDFB23064}" destId="{DD09A1D1-BC27-4112-9F67-1E1E34A0F4A7}" srcOrd="3" destOrd="0" presId="urn:microsoft.com/office/officeart/2018/2/layout/IconVerticalSolidList"/>
    <dgm:cxn modelId="{1D215E87-1F03-48F4-824D-A4CFDA8A5DD3}" type="presParOf" srcId="{D85D1A8E-F344-488C-B185-41819B512383}" destId="{F43AA144-3F9A-4BE1-A664-F9A8CB1D83E4}" srcOrd="3" destOrd="0" presId="urn:microsoft.com/office/officeart/2018/2/layout/IconVerticalSolidList"/>
    <dgm:cxn modelId="{7CA90BE6-7A99-47D0-B214-DFF2FCEA73EA}" type="presParOf" srcId="{D85D1A8E-F344-488C-B185-41819B512383}" destId="{B422FCA3-907D-4143-A8C0-CB689A0BD5E0}" srcOrd="4" destOrd="0" presId="urn:microsoft.com/office/officeart/2018/2/layout/IconVerticalSolidList"/>
    <dgm:cxn modelId="{B5365E45-E205-4F17-9FD7-6B633437667A}" type="presParOf" srcId="{B422FCA3-907D-4143-A8C0-CB689A0BD5E0}" destId="{69360347-AA38-46BF-BB35-2C716650BE21}" srcOrd="0" destOrd="0" presId="urn:microsoft.com/office/officeart/2018/2/layout/IconVerticalSolidList"/>
    <dgm:cxn modelId="{EC6A26EA-0328-4A68-B65B-F25D13BF031F}" type="presParOf" srcId="{B422FCA3-907D-4143-A8C0-CB689A0BD5E0}" destId="{66A14543-8EC5-469E-8159-A8DD1F9A58B9}" srcOrd="1" destOrd="0" presId="urn:microsoft.com/office/officeart/2018/2/layout/IconVerticalSolidList"/>
    <dgm:cxn modelId="{477AC503-DE6F-4DF1-9DFB-CC52F5FF5D5E}" type="presParOf" srcId="{B422FCA3-907D-4143-A8C0-CB689A0BD5E0}" destId="{88115A51-8B0E-44A8-813A-F4C755F80586}" srcOrd="2" destOrd="0" presId="urn:microsoft.com/office/officeart/2018/2/layout/IconVerticalSolidList"/>
    <dgm:cxn modelId="{DB127229-D958-49A6-93B9-86FCDE1ACC99}" type="presParOf" srcId="{B422FCA3-907D-4143-A8C0-CB689A0BD5E0}" destId="{94A2BA24-F02C-40F7-A352-98F4327C1EA0}" srcOrd="3" destOrd="0" presId="urn:microsoft.com/office/officeart/2018/2/layout/IconVerticalSolidList"/>
    <dgm:cxn modelId="{2C3F4237-E8FB-4352-83F0-31F12D0E3EA9}" type="presParOf" srcId="{D85D1A8E-F344-488C-B185-41819B512383}" destId="{1141D8EC-64DC-4C97-BF28-801824AD60BF}" srcOrd="5" destOrd="0" presId="urn:microsoft.com/office/officeart/2018/2/layout/IconVerticalSolidList"/>
    <dgm:cxn modelId="{CF5F4D8C-744E-4372-A366-74078047939F}" type="presParOf" srcId="{D85D1A8E-F344-488C-B185-41819B512383}" destId="{A92D217A-BF1F-4614-9684-EF64CBA67078}" srcOrd="6" destOrd="0" presId="urn:microsoft.com/office/officeart/2018/2/layout/IconVerticalSolidList"/>
    <dgm:cxn modelId="{7C504E6F-C7D1-4FA9-A4EB-214F0074C6C5}" type="presParOf" srcId="{A92D217A-BF1F-4614-9684-EF64CBA67078}" destId="{11E61EE4-4B4E-43CB-8747-4F22B1772542}" srcOrd="0" destOrd="0" presId="urn:microsoft.com/office/officeart/2018/2/layout/IconVerticalSolidList"/>
    <dgm:cxn modelId="{AE93AEF3-CDED-4C5E-9D2C-12F7E248A708}" type="presParOf" srcId="{A92D217A-BF1F-4614-9684-EF64CBA67078}" destId="{7164B73A-AC0A-45E0-8004-FF9B7754C853}" srcOrd="1" destOrd="0" presId="urn:microsoft.com/office/officeart/2018/2/layout/IconVerticalSolidList"/>
    <dgm:cxn modelId="{4120B6AA-592D-40C9-8040-919FB5F6EE65}" type="presParOf" srcId="{A92D217A-BF1F-4614-9684-EF64CBA67078}" destId="{36DB7D03-14EB-4B0A-9D91-63FDFD8392D1}" srcOrd="2" destOrd="0" presId="urn:microsoft.com/office/officeart/2018/2/layout/IconVerticalSolidList"/>
    <dgm:cxn modelId="{8124B7F8-0975-412E-ADA7-EAB7DA9BCCAB}" type="presParOf" srcId="{A92D217A-BF1F-4614-9684-EF64CBA67078}" destId="{22CABE4A-738C-4C96-86B9-4AF0A38A17EA}" srcOrd="3" destOrd="0" presId="urn:microsoft.com/office/officeart/2018/2/layout/IconVerticalSolidList"/>
    <dgm:cxn modelId="{46582406-F949-4CD0-928B-EA7DBA3C1435}" type="presParOf" srcId="{D85D1A8E-F344-488C-B185-41819B512383}" destId="{B9467EE5-CB3E-43D7-8438-49DBB38F6B1C}" srcOrd="7" destOrd="0" presId="urn:microsoft.com/office/officeart/2018/2/layout/IconVerticalSolidList"/>
    <dgm:cxn modelId="{A0D0E2C9-B614-4D40-8649-1AAF083DA533}" type="presParOf" srcId="{D85D1A8E-F344-488C-B185-41819B512383}" destId="{743B6EDE-C137-47A6-91CC-E6C66BB68E33}" srcOrd="8" destOrd="0" presId="urn:microsoft.com/office/officeart/2018/2/layout/IconVerticalSolidList"/>
    <dgm:cxn modelId="{F3522B40-B5D2-4655-AC6D-46D824237030}" type="presParOf" srcId="{743B6EDE-C137-47A6-91CC-E6C66BB68E33}" destId="{F0147D9F-ED07-427A-860C-FC17C26CEF20}" srcOrd="0" destOrd="0" presId="urn:microsoft.com/office/officeart/2018/2/layout/IconVerticalSolidList"/>
    <dgm:cxn modelId="{EC76F3C7-B7C6-40E9-AE24-B87FB7D1BAB5}" type="presParOf" srcId="{743B6EDE-C137-47A6-91CC-E6C66BB68E33}" destId="{FBD2E46B-1E65-492F-B585-9FC744086463}" srcOrd="1" destOrd="0" presId="urn:microsoft.com/office/officeart/2018/2/layout/IconVerticalSolidList"/>
    <dgm:cxn modelId="{B3245712-F5F5-4987-A02D-7437D7DD3DF0}" type="presParOf" srcId="{743B6EDE-C137-47A6-91CC-E6C66BB68E33}" destId="{99AC6068-443C-456F-9307-B1BA5F9FB863}" srcOrd="2" destOrd="0" presId="urn:microsoft.com/office/officeart/2018/2/layout/IconVerticalSolidList"/>
    <dgm:cxn modelId="{E93C2EB0-D3C5-45B0-B2DA-017DBF8BA690}" type="presParOf" srcId="{743B6EDE-C137-47A6-91CC-E6C66BB68E33}" destId="{577166CC-F106-4B26-B3BB-812B9E9F55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65002C-566E-4E68-B8A0-7293BDC45633}">
      <dsp:nvSpPr>
        <dsp:cNvPr id="0" name=""/>
        <dsp:cNvSpPr/>
      </dsp:nvSpPr>
      <dsp:spPr>
        <a:xfrm>
          <a:off x="3955" y="1153021"/>
          <a:ext cx="502769" cy="502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4B9EAB-E0B8-43B5-B337-2D78B3520601}">
      <dsp:nvSpPr>
        <dsp:cNvPr id="0" name=""/>
        <dsp:cNvSpPr/>
      </dsp:nvSpPr>
      <dsp:spPr>
        <a:xfrm>
          <a:off x="3955" y="1736921"/>
          <a:ext cx="1436484" cy="397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Bigquery Notebook</a:t>
          </a:r>
        </a:p>
      </dsp:txBody>
      <dsp:txXfrm>
        <a:off x="3955" y="1736921"/>
        <a:ext cx="1436484" cy="397277"/>
      </dsp:txXfrm>
    </dsp:sp>
    <dsp:sp modelId="{DFEE4B21-0C24-4CD9-BC65-06A98D87A270}">
      <dsp:nvSpPr>
        <dsp:cNvPr id="0" name=""/>
        <dsp:cNvSpPr/>
      </dsp:nvSpPr>
      <dsp:spPr>
        <a:xfrm>
          <a:off x="3955" y="2171934"/>
          <a:ext cx="1436484" cy="867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1BF5E8-3262-4FE8-B954-25DC71FC5F90}">
      <dsp:nvSpPr>
        <dsp:cNvPr id="0" name=""/>
        <dsp:cNvSpPr/>
      </dsp:nvSpPr>
      <dsp:spPr>
        <a:xfrm>
          <a:off x="1691824" y="1153021"/>
          <a:ext cx="502769" cy="502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0D7A4-5FDF-4158-9953-8B6C9F15529E}">
      <dsp:nvSpPr>
        <dsp:cNvPr id="0" name=""/>
        <dsp:cNvSpPr/>
      </dsp:nvSpPr>
      <dsp:spPr>
        <a:xfrm>
          <a:off x="1691824" y="1736921"/>
          <a:ext cx="1436484" cy="397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Hypothetical use case.</a:t>
          </a:r>
        </a:p>
      </dsp:txBody>
      <dsp:txXfrm>
        <a:off x="1691824" y="1736921"/>
        <a:ext cx="1436484" cy="397277"/>
      </dsp:txXfrm>
    </dsp:sp>
    <dsp:sp modelId="{4761C4D4-A1E3-481E-B49F-5A2FA4F8890E}">
      <dsp:nvSpPr>
        <dsp:cNvPr id="0" name=""/>
        <dsp:cNvSpPr/>
      </dsp:nvSpPr>
      <dsp:spPr>
        <a:xfrm>
          <a:off x="1691824" y="2171934"/>
          <a:ext cx="1436484" cy="867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B33353-E36B-456C-92DC-BF9CF48C45B8}">
      <dsp:nvSpPr>
        <dsp:cNvPr id="0" name=""/>
        <dsp:cNvSpPr/>
      </dsp:nvSpPr>
      <dsp:spPr>
        <a:xfrm>
          <a:off x="3379693" y="1153021"/>
          <a:ext cx="502769" cy="502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638315-DD2E-48B2-A534-6945779A2CB4}">
      <dsp:nvSpPr>
        <dsp:cNvPr id="0" name=""/>
        <dsp:cNvSpPr/>
      </dsp:nvSpPr>
      <dsp:spPr>
        <a:xfrm>
          <a:off x="3379693" y="1736921"/>
          <a:ext cx="1436484" cy="397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Handson- set up</a:t>
          </a:r>
        </a:p>
      </dsp:txBody>
      <dsp:txXfrm>
        <a:off x="3379693" y="1736921"/>
        <a:ext cx="1436484" cy="397277"/>
      </dsp:txXfrm>
    </dsp:sp>
    <dsp:sp modelId="{C2700A21-2B95-4B30-BF88-18A3CDBF9177}">
      <dsp:nvSpPr>
        <dsp:cNvPr id="0" name=""/>
        <dsp:cNvSpPr/>
      </dsp:nvSpPr>
      <dsp:spPr>
        <a:xfrm>
          <a:off x="3379693" y="2171934"/>
          <a:ext cx="1436484" cy="867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Bq resource creation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GCS resource creation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RT template creation</a:t>
          </a:r>
        </a:p>
      </dsp:txBody>
      <dsp:txXfrm>
        <a:off x="3379693" y="2171934"/>
        <a:ext cx="1436484" cy="867848"/>
      </dsp:txXfrm>
    </dsp:sp>
    <dsp:sp modelId="{075FFEE4-C974-455F-AEE8-9412033BE11C}">
      <dsp:nvSpPr>
        <dsp:cNvPr id="0" name=""/>
        <dsp:cNvSpPr/>
      </dsp:nvSpPr>
      <dsp:spPr>
        <a:xfrm>
          <a:off x="5067562" y="1153021"/>
          <a:ext cx="502769" cy="5027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CEB6F-73D3-49D8-B86E-1172FC801BE8}">
      <dsp:nvSpPr>
        <dsp:cNvPr id="0" name=""/>
        <dsp:cNvSpPr/>
      </dsp:nvSpPr>
      <dsp:spPr>
        <a:xfrm>
          <a:off x="5067562" y="1736921"/>
          <a:ext cx="1436484" cy="397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Handson- Loading Data</a:t>
          </a:r>
        </a:p>
      </dsp:txBody>
      <dsp:txXfrm>
        <a:off x="5067562" y="1736921"/>
        <a:ext cx="1436484" cy="397277"/>
      </dsp:txXfrm>
    </dsp:sp>
    <dsp:sp modelId="{3C21F2A1-E9BF-4611-B7FE-931D7443756A}">
      <dsp:nvSpPr>
        <dsp:cNvPr id="0" name=""/>
        <dsp:cNvSpPr/>
      </dsp:nvSpPr>
      <dsp:spPr>
        <a:xfrm>
          <a:off x="5067562" y="2171934"/>
          <a:ext cx="1436484" cy="867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Load csv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Load json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Load txt</a:t>
          </a:r>
        </a:p>
      </dsp:txBody>
      <dsp:txXfrm>
        <a:off x="5067562" y="2171934"/>
        <a:ext cx="1436484" cy="867848"/>
      </dsp:txXfrm>
    </dsp:sp>
    <dsp:sp modelId="{5D92F6C8-BA3A-4101-A0C3-B03ADF00064D}">
      <dsp:nvSpPr>
        <dsp:cNvPr id="0" name=""/>
        <dsp:cNvSpPr/>
      </dsp:nvSpPr>
      <dsp:spPr>
        <a:xfrm>
          <a:off x="6755431" y="1153021"/>
          <a:ext cx="502769" cy="5027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66F31-6607-433C-AD4D-9105FEFC7F1B}">
      <dsp:nvSpPr>
        <dsp:cNvPr id="0" name=""/>
        <dsp:cNvSpPr/>
      </dsp:nvSpPr>
      <dsp:spPr>
        <a:xfrm>
          <a:off x="6755431" y="1736921"/>
          <a:ext cx="1436484" cy="397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Handson –Analysis</a:t>
          </a:r>
        </a:p>
      </dsp:txBody>
      <dsp:txXfrm>
        <a:off x="6755431" y="1736921"/>
        <a:ext cx="1436484" cy="397277"/>
      </dsp:txXfrm>
    </dsp:sp>
    <dsp:sp modelId="{0D24D531-1426-40AF-BAFD-5610B5D807EA}">
      <dsp:nvSpPr>
        <dsp:cNvPr id="0" name=""/>
        <dsp:cNvSpPr/>
      </dsp:nvSpPr>
      <dsp:spPr>
        <a:xfrm>
          <a:off x="6755431" y="2171934"/>
          <a:ext cx="1436484" cy="867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Analysis 3 Kpi</a:t>
          </a:r>
        </a:p>
      </dsp:txBody>
      <dsp:txXfrm>
        <a:off x="6755431" y="2171934"/>
        <a:ext cx="1436484" cy="8678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BA6DED-01D1-4E8C-8DAA-24635BA83572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73A7A-A33B-47A5-8BF7-8A2CA0CD833E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 BigQuery Notebooks allow you to analyze data interactively in Google Cloud.</a:t>
          </a:r>
        </a:p>
      </dsp:txBody>
      <dsp:txXfrm>
        <a:off x="78583" y="2435142"/>
        <a:ext cx="2399612" cy="720000"/>
      </dsp:txXfrm>
    </dsp:sp>
    <dsp:sp modelId="{9EDBFDDC-7D4C-4524-A839-D0D889666E24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ADD4F-DE8C-46EB-A317-2319A29B282A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Built on top of Jupyter-style notebooks.</a:t>
          </a:r>
        </a:p>
      </dsp:txBody>
      <dsp:txXfrm>
        <a:off x="2898129" y="2435142"/>
        <a:ext cx="2399612" cy="720000"/>
      </dsp:txXfrm>
    </dsp:sp>
    <dsp:sp modelId="{308796C6-2337-4739-80DA-DACBE8262B8A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7B91D-D4B1-4ADF-B4E0-F9359A0985FC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Provides a seamless way to query, visualize, and share insights.</a:t>
          </a:r>
        </a:p>
      </dsp:txBody>
      <dsp:txXfrm>
        <a:off x="5717674" y="2435142"/>
        <a:ext cx="239961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3545D-83C4-4248-9077-58EBDA31228F}">
      <dsp:nvSpPr>
        <dsp:cNvPr id="0" name=""/>
        <dsp:cNvSpPr/>
      </dsp:nvSpPr>
      <dsp:spPr>
        <a:xfrm>
          <a:off x="401677" y="54"/>
          <a:ext cx="849234" cy="849234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18298-4657-4242-A7E1-97503EABC303}">
      <dsp:nvSpPr>
        <dsp:cNvPr id="0" name=""/>
        <dsp:cNvSpPr/>
      </dsp:nvSpPr>
      <dsp:spPr>
        <a:xfrm>
          <a:off x="582662" y="181038"/>
          <a:ext cx="487265" cy="4872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5B6E0-D8DE-46A6-9B50-5C8A09169B16}">
      <dsp:nvSpPr>
        <dsp:cNvPr id="0" name=""/>
        <dsp:cNvSpPr/>
      </dsp:nvSpPr>
      <dsp:spPr>
        <a:xfrm>
          <a:off x="130201" y="1113804"/>
          <a:ext cx="1392187" cy="55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SQL + Python support for flexible analysis.</a:t>
          </a:r>
        </a:p>
      </dsp:txBody>
      <dsp:txXfrm>
        <a:off x="130201" y="1113804"/>
        <a:ext cx="1392187" cy="556875"/>
      </dsp:txXfrm>
    </dsp:sp>
    <dsp:sp modelId="{063FAFF1-4C80-4A77-815C-5898F94F69AA}">
      <dsp:nvSpPr>
        <dsp:cNvPr id="0" name=""/>
        <dsp:cNvSpPr/>
      </dsp:nvSpPr>
      <dsp:spPr>
        <a:xfrm>
          <a:off x="2037498" y="54"/>
          <a:ext cx="849234" cy="849234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496A18-D773-4A90-AD84-D08C0A18215C}">
      <dsp:nvSpPr>
        <dsp:cNvPr id="0" name=""/>
        <dsp:cNvSpPr/>
      </dsp:nvSpPr>
      <dsp:spPr>
        <a:xfrm>
          <a:off x="2218482" y="181038"/>
          <a:ext cx="487265" cy="4872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54D97-1B61-4D79-8FC3-4CD972A979E0}">
      <dsp:nvSpPr>
        <dsp:cNvPr id="0" name=""/>
        <dsp:cNvSpPr/>
      </dsp:nvSpPr>
      <dsp:spPr>
        <a:xfrm>
          <a:off x="1766021" y="1113804"/>
          <a:ext cx="1392187" cy="55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 Built-in visualization tools.</a:t>
          </a:r>
        </a:p>
      </dsp:txBody>
      <dsp:txXfrm>
        <a:off x="1766021" y="1113804"/>
        <a:ext cx="1392187" cy="556875"/>
      </dsp:txXfrm>
    </dsp:sp>
    <dsp:sp modelId="{49205AC3-024C-461A-AF65-E156EDCA41C5}">
      <dsp:nvSpPr>
        <dsp:cNvPr id="0" name=""/>
        <dsp:cNvSpPr/>
      </dsp:nvSpPr>
      <dsp:spPr>
        <a:xfrm>
          <a:off x="3673318" y="54"/>
          <a:ext cx="849234" cy="849234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D800CA-C80C-45EC-94B4-7EC4ACB34648}">
      <dsp:nvSpPr>
        <dsp:cNvPr id="0" name=""/>
        <dsp:cNvSpPr/>
      </dsp:nvSpPr>
      <dsp:spPr>
        <a:xfrm>
          <a:off x="3854302" y="181038"/>
          <a:ext cx="487265" cy="4872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14DF6-F86C-4FAD-9963-BD98882C97EC}">
      <dsp:nvSpPr>
        <dsp:cNvPr id="0" name=""/>
        <dsp:cNvSpPr/>
      </dsp:nvSpPr>
      <dsp:spPr>
        <a:xfrm>
          <a:off x="3401841" y="1113804"/>
          <a:ext cx="1392187" cy="55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Integration with Google Cloud AI/ML tools.</a:t>
          </a:r>
        </a:p>
      </dsp:txBody>
      <dsp:txXfrm>
        <a:off x="3401841" y="1113804"/>
        <a:ext cx="1392187" cy="556875"/>
      </dsp:txXfrm>
    </dsp:sp>
    <dsp:sp modelId="{2EF42F8F-2A81-4FA0-B593-765202D7B964}">
      <dsp:nvSpPr>
        <dsp:cNvPr id="0" name=""/>
        <dsp:cNvSpPr/>
      </dsp:nvSpPr>
      <dsp:spPr>
        <a:xfrm>
          <a:off x="5309138" y="54"/>
          <a:ext cx="849234" cy="849234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24719D-446C-4490-A89A-000218C0D76D}">
      <dsp:nvSpPr>
        <dsp:cNvPr id="0" name=""/>
        <dsp:cNvSpPr/>
      </dsp:nvSpPr>
      <dsp:spPr>
        <a:xfrm>
          <a:off x="5490122" y="181038"/>
          <a:ext cx="487265" cy="4872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AB6B4-2EA4-42AC-AD99-FC332F7A024F}">
      <dsp:nvSpPr>
        <dsp:cNvPr id="0" name=""/>
        <dsp:cNvSpPr/>
      </dsp:nvSpPr>
      <dsp:spPr>
        <a:xfrm>
          <a:off x="5037662" y="1113804"/>
          <a:ext cx="1392187" cy="55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Collaboration and sharing support.</a:t>
          </a:r>
        </a:p>
      </dsp:txBody>
      <dsp:txXfrm>
        <a:off x="5037662" y="1113804"/>
        <a:ext cx="1392187" cy="556875"/>
      </dsp:txXfrm>
    </dsp:sp>
    <dsp:sp modelId="{C7F3D6EC-F03D-40E7-91B2-52ED7915B860}">
      <dsp:nvSpPr>
        <dsp:cNvPr id="0" name=""/>
        <dsp:cNvSpPr/>
      </dsp:nvSpPr>
      <dsp:spPr>
        <a:xfrm>
          <a:off x="6944958" y="54"/>
          <a:ext cx="849234" cy="849234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B948AA-3493-4590-89BC-4E42A278B8AF}">
      <dsp:nvSpPr>
        <dsp:cNvPr id="0" name=""/>
        <dsp:cNvSpPr/>
      </dsp:nvSpPr>
      <dsp:spPr>
        <a:xfrm>
          <a:off x="7125943" y="181038"/>
          <a:ext cx="487265" cy="48726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2BA94-AEB0-43BA-B839-0AA8E22280F0}">
      <dsp:nvSpPr>
        <dsp:cNvPr id="0" name=""/>
        <dsp:cNvSpPr/>
      </dsp:nvSpPr>
      <dsp:spPr>
        <a:xfrm>
          <a:off x="6673482" y="1113804"/>
          <a:ext cx="1392187" cy="55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Data exploration , data loading and analysis .</a:t>
          </a:r>
        </a:p>
      </dsp:txBody>
      <dsp:txXfrm>
        <a:off x="6673482" y="1113804"/>
        <a:ext cx="1392187" cy="556875"/>
      </dsp:txXfrm>
    </dsp:sp>
    <dsp:sp modelId="{263C99D4-B40C-409F-A369-5793D2E19C16}">
      <dsp:nvSpPr>
        <dsp:cNvPr id="0" name=""/>
        <dsp:cNvSpPr/>
      </dsp:nvSpPr>
      <dsp:spPr>
        <a:xfrm>
          <a:off x="2855408" y="2018725"/>
          <a:ext cx="849234" cy="849234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61C96E-6903-461B-BF1E-8CC052D9617C}">
      <dsp:nvSpPr>
        <dsp:cNvPr id="0" name=""/>
        <dsp:cNvSpPr/>
      </dsp:nvSpPr>
      <dsp:spPr>
        <a:xfrm>
          <a:off x="3036392" y="2199710"/>
          <a:ext cx="487265" cy="48726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F96AF-B159-44D0-AD12-07E033F07462}">
      <dsp:nvSpPr>
        <dsp:cNvPr id="0" name=""/>
        <dsp:cNvSpPr/>
      </dsp:nvSpPr>
      <dsp:spPr>
        <a:xfrm>
          <a:off x="2583931" y="3132475"/>
          <a:ext cx="1392187" cy="55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Building and testing ML models.</a:t>
          </a:r>
        </a:p>
      </dsp:txBody>
      <dsp:txXfrm>
        <a:off x="2583931" y="3132475"/>
        <a:ext cx="1392187" cy="556875"/>
      </dsp:txXfrm>
    </dsp:sp>
    <dsp:sp modelId="{2776DF74-886F-44FD-AC63-8E24CC5E83F1}">
      <dsp:nvSpPr>
        <dsp:cNvPr id="0" name=""/>
        <dsp:cNvSpPr/>
      </dsp:nvSpPr>
      <dsp:spPr>
        <a:xfrm>
          <a:off x="4491228" y="2018725"/>
          <a:ext cx="849234" cy="849234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8FA711-7157-4359-9D15-A6CFF40F9D97}">
      <dsp:nvSpPr>
        <dsp:cNvPr id="0" name=""/>
        <dsp:cNvSpPr/>
      </dsp:nvSpPr>
      <dsp:spPr>
        <a:xfrm>
          <a:off x="4672212" y="2199710"/>
          <a:ext cx="487265" cy="48726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0DDEE-EC0F-4CA7-9855-A6E38A541364}">
      <dsp:nvSpPr>
        <dsp:cNvPr id="0" name=""/>
        <dsp:cNvSpPr/>
      </dsp:nvSpPr>
      <dsp:spPr>
        <a:xfrm>
          <a:off x="4219751" y="3132475"/>
          <a:ext cx="1392187" cy="55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 Visual storytelling with data.</a:t>
          </a:r>
        </a:p>
      </dsp:txBody>
      <dsp:txXfrm>
        <a:off x="4219751" y="3132475"/>
        <a:ext cx="1392187" cy="5568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4A817-3325-4EEA-AB6E-0BCF96929D6C}">
      <dsp:nvSpPr>
        <dsp:cNvPr id="0" name=""/>
        <dsp:cNvSpPr/>
      </dsp:nvSpPr>
      <dsp:spPr>
        <a:xfrm>
          <a:off x="0" y="4592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7981B0-9879-4E7B-A385-90580B8E671C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0FEA9-5F8C-4C05-8DFD-5C7C98307B2E}">
      <dsp:nvSpPr>
        <dsp:cNvPr id="0" name=""/>
        <dsp:cNvSpPr/>
      </dsp:nvSpPr>
      <dsp:spPr>
        <a:xfrm>
          <a:off x="1129902" y="4592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Handled different data sources in bigQuery</a:t>
          </a:r>
          <a:r>
            <a:rPr lang="en-US" sz="1600" kern="1200"/>
            <a:t>: API data, structured JSON, and unstructured text logs.</a:t>
          </a:r>
        </a:p>
      </dsp:txBody>
      <dsp:txXfrm>
        <a:off x="1129902" y="4592"/>
        <a:ext cx="3596298" cy="978270"/>
      </dsp:txXfrm>
    </dsp:sp>
    <dsp:sp modelId="{7606D265-431E-454C-A65F-AE095108A864}">
      <dsp:nvSpPr>
        <dsp:cNvPr id="0" name=""/>
        <dsp:cNvSpPr/>
      </dsp:nvSpPr>
      <dsp:spPr>
        <a:xfrm>
          <a:off x="0" y="1227431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1F37D3-021A-4D65-8C0C-166581AD5E66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9A1D1-BC27-4112-9F67-1E1E34A0F4A7}">
      <dsp:nvSpPr>
        <dsp:cNvPr id="0" name=""/>
        <dsp:cNvSpPr/>
      </dsp:nvSpPr>
      <dsp:spPr>
        <a:xfrm>
          <a:off x="1129902" y="1227431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Processed unstructured data</a:t>
          </a:r>
          <a:r>
            <a:rPr lang="en-US" sz="1600" kern="1200"/>
            <a:t>: Parsed web server logs using regular expressions.</a:t>
          </a:r>
        </a:p>
      </dsp:txBody>
      <dsp:txXfrm>
        <a:off x="1129902" y="1227431"/>
        <a:ext cx="3596298" cy="978270"/>
      </dsp:txXfrm>
    </dsp:sp>
    <dsp:sp modelId="{69360347-AA38-46BF-BB35-2C716650BE21}">
      <dsp:nvSpPr>
        <dsp:cNvPr id="0" name=""/>
        <dsp:cNvSpPr/>
      </dsp:nvSpPr>
      <dsp:spPr>
        <a:xfrm>
          <a:off x="0" y="2450269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14543-8EC5-469E-8159-A8DD1F9A58B9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A2BA24-F02C-40F7-A352-98F4327C1EA0}">
      <dsp:nvSpPr>
        <dsp:cNvPr id="0" name=""/>
        <dsp:cNvSpPr/>
      </dsp:nvSpPr>
      <dsp:spPr>
        <a:xfrm>
          <a:off x="1129902" y="2450269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Created tables via gcloud</a:t>
          </a:r>
          <a:r>
            <a:rPr lang="en-US" sz="1600" kern="1200"/>
            <a:t>: Used BigQuery client gcloud command to create new tables.</a:t>
          </a:r>
        </a:p>
      </dsp:txBody>
      <dsp:txXfrm>
        <a:off x="1129902" y="2450269"/>
        <a:ext cx="3596298" cy="978270"/>
      </dsp:txXfrm>
    </dsp:sp>
    <dsp:sp modelId="{11E61EE4-4B4E-43CB-8747-4F22B1772542}">
      <dsp:nvSpPr>
        <dsp:cNvPr id="0" name=""/>
        <dsp:cNvSpPr/>
      </dsp:nvSpPr>
      <dsp:spPr>
        <a:xfrm>
          <a:off x="0" y="3673107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64B73A-AC0A-45E0-8004-FF9B7754C853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ABE4A-738C-4C96-86B9-4AF0A38A17EA}">
      <dsp:nvSpPr>
        <dsp:cNvPr id="0" name=""/>
        <dsp:cNvSpPr/>
      </dsp:nvSpPr>
      <dsp:spPr>
        <a:xfrm>
          <a:off x="1129902" y="3673107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Performed analytics</a:t>
          </a:r>
          <a:r>
            <a:rPr lang="en-US" sz="1600" kern="1200"/>
            <a:t>: Joined multiple tables to extract business insights.</a:t>
          </a:r>
        </a:p>
      </dsp:txBody>
      <dsp:txXfrm>
        <a:off x="1129902" y="3673107"/>
        <a:ext cx="3596298" cy="978270"/>
      </dsp:txXfrm>
    </dsp:sp>
    <dsp:sp modelId="{F0147D9F-ED07-427A-860C-FC17C26CEF20}">
      <dsp:nvSpPr>
        <dsp:cNvPr id="0" name=""/>
        <dsp:cNvSpPr/>
      </dsp:nvSpPr>
      <dsp:spPr>
        <a:xfrm>
          <a:off x="0" y="4895945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D2E46B-1E65-492F-B585-9FC744086463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166CC-F106-4B26-B3BB-812B9E9F55BF}">
      <dsp:nvSpPr>
        <dsp:cNvPr id="0" name=""/>
        <dsp:cNvSpPr/>
      </dsp:nvSpPr>
      <dsp:spPr>
        <a:xfrm>
          <a:off x="1129902" y="4895945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Generated actionable insights</a:t>
          </a:r>
          <a:r>
            <a:rPr lang="en-US" sz="1600" kern="1200"/>
            <a:t>: Identified top books, customers, and engagement patterns.</a:t>
          </a:r>
        </a:p>
      </dsp:txBody>
      <dsp:txXfrm>
        <a:off x="1129902" y="4895945"/>
        <a:ext cx="3596298" cy="978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2390-0F08-E7F2-BF34-FD437F464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7D2EF-E11B-F07F-90C2-1430CA22D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8CA4A-1710-7767-FFED-2F93BA7BC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6B4EF-B935-E2AD-57F1-EFFF9CD1C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93687-ED03-0376-5E8C-ACA1EA14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6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883D-41D1-8FBB-ED97-B4BD00EE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4C319-3489-C08F-3581-93B3172EE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53AD2-D927-207E-0A98-BC3D81540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1848A-AE0E-1F43-1098-03888846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B26F6-1417-DF27-ECA0-5DADB91C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9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FB7CC4-2BA1-8173-FA79-A5928144B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971E6-765C-356F-0213-265E561B1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AEB61-24F4-A70F-08FF-0AE5CB12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80001-2E66-7400-6DB1-A7A71BC3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81BCF-0819-F083-16D9-50F5680F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0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B37B-008A-3778-E251-287F35F9C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4D8BB-186A-0A49-7FF9-59B94CFBE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EA387-65E7-6A9B-58AF-D837DD69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41F9A-5CAC-0F4F-F6BE-F6B140F0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3494A-3A49-153B-D19D-5B79E9CA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2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E9EC5-4ABD-6BA2-A4CB-F60AF333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B79ED-19D6-6196-8249-61DDD3590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B6491-B859-A4ED-1CB0-6B91489F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6F253-5024-C042-DC97-AC0A1C45D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7FA5D-9635-6A5E-466C-6F2A9EEC3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45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3071-6DEE-4E80-3AB7-A71B2AEB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D286-91E3-0828-7DCC-9F2513509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3B108-57BD-2C41-F01C-EFA461433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5C0C1-D05E-0634-D206-9BAE58536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57B0C-D841-B5A5-DF5E-36AF8B2FA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752FC-4DB2-F710-A5B2-7FD5B2E96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0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582B4-2ED2-1FF5-8D21-519BB33B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DA96A-2FA3-3625-80EC-569C37A6C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3856D-E9A8-D1DC-6A48-09BF89F45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B7C85-4293-F09E-37A9-F39C943A8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578849-3AF9-D2CC-F2F3-75604CE5E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F4C81C-A949-F687-92F5-D71B00AF9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3DD02-4E30-8280-1D81-2726BB39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A8C7B-00EA-E83F-1EBD-F80C3E178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3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AF62D-1A33-A875-B3FB-9B12F7E6C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8D5E6-EE16-62C3-C21B-329A1B58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924FE-23CE-2CCC-8F22-F0839D9B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4D18E-07C6-C301-6AE4-4DEF5522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0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FE328-933E-399B-A210-9D42E2D0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6383C8-2354-6796-4A2C-97EE0E4B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D674A-E23D-6AB1-C5C2-0B4F2116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8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13ED-C393-8352-C997-106F5CCB8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D524-648C-951B-5574-4BC23820A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E8646-7B99-4AE7-1AEE-EA81ACFD3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84FB6-0EE8-8447-3DBF-E112AFA4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190E6-5379-811D-1795-87A205352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317DF-7F90-1512-71EA-54992664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7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538E-70E9-D71E-C81B-CA11DFD79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B9C9C-948A-B7CB-195F-0C52E4A32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CD0E8-02BE-CA87-079D-B9085E5CC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76FC5-81D4-DCED-0D8E-E6C5B1FDC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E3517-5AAC-4A7E-4846-51511DF60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2E673-999E-A007-57BD-F71ED550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6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152FF-C3D9-502A-85A8-F6A5DE55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AC0FA-1FF5-1274-9C21-76493C0F1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F5F13-F8EF-7BC5-FD4B-72B3A9619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FD4A3-E436-9DE7-8D9B-177682478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11CDA-1413-1FDD-4456-D1C4F562F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8FAA95-04BC-3599-2626-3E39A00E439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369562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46001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hyperlink" Target="https://github.com/xm497/EA_demo__BQ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>
              <a:defRPr>
                <a:solidFill>
                  <a:srgbClr val="000099"/>
                </a:solidFill>
              </a:defRPr>
            </a:pPr>
            <a:r>
              <a:rPr lang="en-US" sz="4200">
                <a:solidFill>
                  <a:srgbClr val="FFFFFF"/>
                </a:solidFill>
              </a:rPr>
              <a:t>BigQuery Notebooks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>
              <a:defRPr>
                <a:solidFill>
                  <a:srgbClr val="666666"/>
                </a:solidFill>
              </a:defRPr>
            </a:pPr>
            <a:r>
              <a:rPr dirty="0"/>
              <a:t>An Introduction</a:t>
            </a:r>
            <a:r>
              <a:rPr lang="en-US" dirty="0"/>
              <a:t> &amp; Hands-on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AABBE-48FB-5C65-C2B1-4C5EA745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Agenda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E76C6B-5F0A-25E5-E1B4-24A59F08D3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00902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322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9ABCF-907E-AF74-3E73-36E017300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What are BigQuery Notebooks?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15F63E0C-31F4-D3FC-8263-052F0ACCD1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124433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337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defRPr>
                <a:solidFill>
                  <a:srgbClr val="7DCDFF"/>
                </a:solidFill>
              </a:defRPr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Features and Use Cases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EAE9E68-3AC6-B23E-49C6-0FBE867DA5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8445743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6" name="Rectangle 105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0" name="Freeform: Shape 105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07420-2A06-4F7C-3865-49D74195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Hypothetical Use Case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1F15EDF2-BCBB-2643-E2A0-E083D2CDE2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09480" y="467208"/>
            <a:ext cx="3953992" cy="5923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242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9A55D-0431-F206-8D92-E12A243A5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Hands-on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7D0A15-9A1D-8454-80AC-6AA2F0538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64" y="2318197"/>
            <a:ext cx="7293023" cy="368335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700" dirty="0">
                <a:hlinkClick r:id="rId2"/>
              </a:rPr>
              <a:t>Demo Git hub Repository</a:t>
            </a:r>
            <a:endParaRPr lang="en-US" sz="1700" dirty="0"/>
          </a:p>
        </p:txBody>
      </p:sp>
      <p:pic>
        <p:nvPicPr>
          <p:cNvPr id="2052" name="Picture 4" descr="Github png images | PNGWing">
            <a:extLst>
              <a:ext uri="{FF2B5EF4-FFF2-40B4-BE49-F238E27FC236}">
                <a16:creationId xmlns:a16="http://schemas.microsoft.com/office/drawing/2014/main" id="{B727DD22-6112-2784-C853-A67BA2FB2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929" y="2942882"/>
            <a:ext cx="949048" cy="85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82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19FB09-A480-F8B2-EB83-DF2F3B873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Hands-on Outcome 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76ED214-E726-FD3C-FF2F-72F36A59D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864680"/>
              </p:ext>
            </p:extLst>
          </p:nvPr>
        </p:nvGraphicFramePr>
        <p:xfrm>
          <a:off x="3763952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6554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210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BigQuery Notebooks</vt:lpstr>
      <vt:lpstr>Agenda </vt:lpstr>
      <vt:lpstr>What are BigQuery Notebooks?</vt:lpstr>
      <vt:lpstr>Key Features and Use Cases</vt:lpstr>
      <vt:lpstr>Hypothetical Use Case</vt:lpstr>
      <vt:lpstr>Hands-on</vt:lpstr>
      <vt:lpstr>Hands-on Outcome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Shahid Nalakath</cp:lastModifiedBy>
  <cp:revision>5</cp:revision>
  <dcterms:created xsi:type="dcterms:W3CDTF">2013-01-27T09:14:16Z</dcterms:created>
  <dcterms:modified xsi:type="dcterms:W3CDTF">2025-10-02T00:19:43Z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952e98-911c-4aff-840a-f71bc6baaf7f_Enabled">
    <vt:lpwstr>true</vt:lpwstr>
  </property>
  <property fmtid="{D5CDD505-2E9C-101B-9397-08002B2CF9AE}" pid="3" name="MSIP_Label_2e952e98-911c-4aff-840a-f71bc6baaf7f_SetDate">
    <vt:lpwstr>2025-10-01T23:48:10Z</vt:lpwstr>
  </property>
  <property fmtid="{D5CDD505-2E9C-101B-9397-08002B2CF9AE}" pid="4" name="MSIP_Label_2e952e98-911c-4aff-840a-f71bc6baaf7f_Method">
    <vt:lpwstr>Privileged</vt:lpwstr>
  </property>
  <property fmtid="{D5CDD505-2E9C-101B-9397-08002B2CF9AE}" pid="5" name="MSIP_Label_2e952e98-911c-4aff-840a-f71bc6baaf7f_Name">
    <vt:lpwstr>2e952e98-911c-4aff-840a-f71bc6baaf7f</vt:lpwstr>
  </property>
  <property fmtid="{D5CDD505-2E9C-101B-9397-08002B2CF9AE}" pid="6" name="MSIP_Label_2e952e98-911c-4aff-840a-f71bc6baaf7f_SiteId">
    <vt:lpwstr>e00ddcdf-1e0f-4be5-a37a-894a4731986a</vt:lpwstr>
  </property>
  <property fmtid="{D5CDD505-2E9C-101B-9397-08002B2CF9AE}" pid="7" name="MSIP_Label_2e952e98-911c-4aff-840a-f71bc6baaf7f_ActionId">
    <vt:lpwstr>f99f180a-8cf3-457f-b94b-4269fa2c7301</vt:lpwstr>
  </property>
  <property fmtid="{D5CDD505-2E9C-101B-9397-08002B2CF9AE}" pid="8" name="MSIP_Label_2e952e98-911c-4aff-840a-f71bc6baaf7f_ContentBits">
    <vt:lpwstr>2</vt:lpwstr>
  </property>
  <property fmtid="{D5CDD505-2E9C-101B-9397-08002B2CF9AE}" pid="9" name="MSIP_Label_2e952e98-911c-4aff-840a-f71bc6baaf7f_Tag">
    <vt:lpwstr>10, 0, 1, 1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Internal</vt:lpwstr>
  </property>
</Properties>
</file>