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1F2A8-6E89-4AC4-A5F7-B8171F80CD3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E501569-FA9B-4F13-A120-05FCE14AB3D6}">
      <dgm:prSet phldrT="[Tekst]" custT="1"/>
      <dgm:spPr/>
      <dgm:t>
        <a:bodyPr/>
        <a:lstStyle/>
        <a:p>
          <a:r>
            <a:rPr lang="pl-PL" sz="1800" dirty="0"/>
            <a:t>User</a:t>
          </a:r>
        </a:p>
      </dgm:t>
    </dgm:pt>
    <dgm:pt modelId="{51C77407-AE01-422D-B017-38999B820FF3}" type="parTrans" cxnId="{B5480117-8F50-4083-8BF1-21347E159485}">
      <dgm:prSet/>
      <dgm:spPr/>
      <dgm:t>
        <a:bodyPr/>
        <a:lstStyle/>
        <a:p>
          <a:endParaRPr lang="pl-PL" sz="1800"/>
        </a:p>
      </dgm:t>
    </dgm:pt>
    <dgm:pt modelId="{4BAD76CB-01F5-4D25-904E-6433C206E59D}" type="sibTrans" cxnId="{B5480117-8F50-4083-8BF1-21347E159485}">
      <dgm:prSet/>
      <dgm:spPr/>
      <dgm:t>
        <a:bodyPr/>
        <a:lstStyle/>
        <a:p>
          <a:endParaRPr lang="pl-PL" sz="1800"/>
        </a:p>
      </dgm:t>
    </dgm:pt>
    <dgm:pt modelId="{8939D50C-64E5-482B-BA62-2146C56DBCBC}">
      <dgm:prSet phldrT="[Tekst]" custT="1"/>
      <dgm:spPr/>
      <dgm:t>
        <a:bodyPr/>
        <a:lstStyle/>
        <a:p>
          <a:r>
            <a:rPr lang="pl-PL" sz="1800" dirty="0">
              <a:solidFill>
                <a:srgbClr val="FF0000"/>
              </a:solidFill>
            </a:rPr>
            <a:t>Id</a:t>
          </a:r>
        </a:p>
      </dgm:t>
    </dgm:pt>
    <dgm:pt modelId="{4D1022EE-E9A5-4921-988F-CA62ECDD2409}" type="parTrans" cxnId="{B4D68910-5500-4636-86B9-9845D256D114}">
      <dgm:prSet/>
      <dgm:spPr/>
      <dgm:t>
        <a:bodyPr/>
        <a:lstStyle/>
        <a:p>
          <a:endParaRPr lang="pl-PL" sz="1800"/>
        </a:p>
      </dgm:t>
    </dgm:pt>
    <dgm:pt modelId="{67CA4DFA-93DB-4AF8-80DF-18DF6A35D950}" type="sibTrans" cxnId="{B4D68910-5500-4636-86B9-9845D256D114}">
      <dgm:prSet/>
      <dgm:spPr/>
      <dgm:t>
        <a:bodyPr/>
        <a:lstStyle/>
        <a:p>
          <a:endParaRPr lang="pl-PL" sz="1800"/>
        </a:p>
      </dgm:t>
    </dgm:pt>
    <dgm:pt modelId="{D1601AC1-3DAB-4F06-8D52-EE259D133271}">
      <dgm:prSet phldrT="[Tekst]" custT="1"/>
      <dgm:spPr/>
      <dgm:t>
        <a:bodyPr/>
        <a:lstStyle/>
        <a:p>
          <a:r>
            <a:rPr lang="pl-PL" sz="1800" dirty="0"/>
            <a:t>Login</a:t>
          </a:r>
        </a:p>
      </dgm:t>
    </dgm:pt>
    <dgm:pt modelId="{299E940E-FBA1-4B00-8AB4-04BE8BFB9F98}" type="parTrans" cxnId="{C841931E-C733-450E-A96A-62FCA6233ED7}">
      <dgm:prSet/>
      <dgm:spPr/>
      <dgm:t>
        <a:bodyPr/>
        <a:lstStyle/>
        <a:p>
          <a:endParaRPr lang="pl-PL" sz="1800"/>
        </a:p>
      </dgm:t>
    </dgm:pt>
    <dgm:pt modelId="{E26F9931-D770-418C-86F4-FA879C152E0E}" type="sibTrans" cxnId="{C841931E-C733-450E-A96A-62FCA6233ED7}">
      <dgm:prSet/>
      <dgm:spPr/>
      <dgm:t>
        <a:bodyPr/>
        <a:lstStyle/>
        <a:p>
          <a:endParaRPr lang="pl-PL" sz="1800"/>
        </a:p>
      </dgm:t>
    </dgm:pt>
    <dgm:pt modelId="{632B90C6-4FC9-48DE-A269-C8E736C73BF1}">
      <dgm:prSet phldrT="[Tekst]" custT="1"/>
      <dgm:spPr/>
      <dgm:t>
        <a:bodyPr/>
        <a:lstStyle/>
        <a:p>
          <a:r>
            <a:rPr lang="pl-PL" sz="1800" dirty="0" err="1"/>
            <a:t>Password</a:t>
          </a:r>
          <a:endParaRPr lang="pl-PL" sz="1800" dirty="0"/>
        </a:p>
      </dgm:t>
    </dgm:pt>
    <dgm:pt modelId="{2824333A-DCCA-48EE-91F9-FE7DA2B2C810}" type="parTrans" cxnId="{742B4310-45AD-426D-821D-568DCE1565EC}">
      <dgm:prSet/>
      <dgm:spPr/>
      <dgm:t>
        <a:bodyPr/>
        <a:lstStyle/>
        <a:p>
          <a:endParaRPr lang="pl-PL" sz="1800"/>
        </a:p>
      </dgm:t>
    </dgm:pt>
    <dgm:pt modelId="{0D1FAD9D-A030-4F03-B34D-5F67BE185619}" type="sibTrans" cxnId="{742B4310-45AD-426D-821D-568DCE1565EC}">
      <dgm:prSet/>
      <dgm:spPr/>
      <dgm:t>
        <a:bodyPr/>
        <a:lstStyle/>
        <a:p>
          <a:endParaRPr lang="pl-PL" sz="1800"/>
        </a:p>
      </dgm:t>
    </dgm:pt>
    <dgm:pt modelId="{AE309680-2FA9-4353-87D3-1F2D00885617}">
      <dgm:prSet phldrT="[Tekst]" custT="1"/>
      <dgm:spPr/>
      <dgm:t>
        <a:bodyPr/>
        <a:lstStyle/>
        <a:p>
          <a:r>
            <a:rPr lang="pl-PL" sz="1800" dirty="0"/>
            <a:t>Level</a:t>
          </a:r>
        </a:p>
      </dgm:t>
    </dgm:pt>
    <dgm:pt modelId="{8B1F7D3F-8606-45C1-900F-305EDDC481A0}" type="parTrans" cxnId="{C8A6E27C-8F2C-4FC0-B0ED-F2912AAFCDD4}">
      <dgm:prSet/>
      <dgm:spPr/>
      <dgm:t>
        <a:bodyPr/>
        <a:lstStyle/>
        <a:p>
          <a:endParaRPr lang="pl-PL" sz="1800"/>
        </a:p>
      </dgm:t>
    </dgm:pt>
    <dgm:pt modelId="{14C4D5D8-0ADE-4A84-95A2-A3C91CEF91A2}" type="sibTrans" cxnId="{C8A6E27C-8F2C-4FC0-B0ED-F2912AAFCDD4}">
      <dgm:prSet/>
      <dgm:spPr/>
      <dgm:t>
        <a:bodyPr/>
        <a:lstStyle/>
        <a:p>
          <a:endParaRPr lang="pl-PL" sz="1800"/>
        </a:p>
      </dgm:t>
    </dgm:pt>
    <dgm:pt modelId="{180BACEC-1FF2-4D71-A2D8-221E9555D1E9}" type="pres">
      <dgm:prSet presAssocID="{27F1F2A8-6E89-4AC4-A5F7-B8171F80CD3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8E6710-DA3B-4CA1-A9C6-E45D7877AED3}" type="pres">
      <dgm:prSet presAssocID="{5E501569-FA9B-4F13-A120-05FCE14AB3D6}" presName="root" presStyleCnt="0"/>
      <dgm:spPr/>
    </dgm:pt>
    <dgm:pt modelId="{101CF9F0-ED09-44F6-A586-E269AC87F917}" type="pres">
      <dgm:prSet presAssocID="{5E501569-FA9B-4F13-A120-05FCE14AB3D6}" presName="rootComposite" presStyleCnt="0"/>
      <dgm:spPr/>
    </dgm:pt>
    <dgm:pt modelId="{9FFFBC89-B822-45C8-89ED-9A3EC4DD5ECC}" type="pres">
      <dgm:prSet presAssocID="{5E501569-FA9B-4F13-A120-05FCE14AB3D6}" presName="rootText" presStyleLbl="node1" presStyleIdx="0" presStyleCnt="1"/>
      <dgm:spPr/>
    </dgm:pt>
    <dgm:pt modelId="{CDEDD320-C68B-4081-9DCF-986AF06815D0}" type="pres">
      <dgm:prSet presAssocID="{5E501569-FA9B-4F13-A120-05FCE14AB3D6}" presName="rootConnector" presStyleLbl="node1" presStyleIdx="0" presStyleCnt="1"/>
      <dgm:spPr/>
    </dgm:pt>
    <dgm:pt modelId="{CBA23588-44D6-4D63-86F6-5C15EAD78705}" type="pres">
      <dgm:prSet presAssocID="{5E501569-FA9B-4F13-A120-05FCE14AB3D6}" presName="childShape" presStyleCnt="0"/>
      <dgm:spPr/>
    </dgm:pt>
    <dgm:pt modelId="{6947D8D9-3D5F-44D5-A316-B41D047764EA}" type="pres">
      <dgm:prSet presAssocID="{4D1022EE-E9A5-4921-988F-CA62ECDD2409}" presName="Name13" presStyleLbl="parChTrans1D2" presStyleIdx="0" presStyleCnt="4"/>
      <dgm:spPr/>
    </dgm:pt>
    <dgm:pt modelId="{477E29CF-FA1E-4831-A930-AA964EFD325D}" type="pres">
      <dgm:prSet presAssocID="{8939D50C-64E5-482B-BA62-2146C56DBCBC}" presName="childText" presStyleLbl="bgAcc1" presStyleIdx="0" presStyleCnt="4">
        <dgm:presLayoutVars>
          <dgm:bulletEnabled val="1"/>
        </dgm:presLayoutVars>
      </dgm:prSet>
      <dgm:spPr/>
    </dgm:pt>
    <dgm:pt modelId="{73CF3A37-8F62-4A5E-B301-5D143F72EAF8}" type="pres">
      <dgm:prSet presAssocID="{299E940E-FBA1-4B00-8AB4-04BE8BFB9F98}" presName="Name13" presStyleLbl="parChTrans1D2" presStyleIdx="1" presStyleCnt="4"/>
      <dgm:spPr/>
    </dgm:pt>
    <dgm:pt modelId="{70BA82B1-DB42-4BED-831B-4E8E36D59586}" type="pres">
      <dgm:prSet presAssocID="{D1601AC1-3DAB-4F06-8D52-EE259D133271}" presName="childText" presStyleLbl="bgAcc1" presStyleIdx="1" presStyleCnt="4">
        <dgm:presLayoutVars>
          <dgm:bulletEnabled val="1"/>
        </dgm:presLayoutVars>
      </dgm:prSet>
      <dgm:spPr/>
    </dgm:pt>
    <dgm:pt modelId="{2F9ED371-BE1A-4BA3-8C30-A7AFD5270045}" type="pres">
      <dgm:prSet presAssocID="{2824333A-DCCA-48EE-91F9-FE7DA2B2C810}" presName="Name13" presStyleLbl="parChTrans1D2" presStyleIdx="2" presStyleCnt="4"/>
      <dgm:spPr/>
    </dgm:pt>
    <dgm:pt modelId="{DD6E3FED-2AD6-4B42-A5F5-ED40F93753A6}" type="pres">
      <dgm:prSet presAssocID="{632B90C6-4FC9-48DE-A269-C8E736C73BF1}" presName="childText" presStyleLbl="bgAcc1" presStyleIdx="2" presStyleCnt="4">
        <dgm:presLayoutVars>
          <dgm:bulletEnabled val="1"/>
        </dgm:presLayoutVars>
      </dgm:prSet>
      <dgm:spPr/>
    </dgm:pt>
    <dgm:pt modelId="{680B87E0-F534-47B8-9547-FE6C183CD645}" type="pres">
      <dgm:prSet presAssocID="{8B1F7D3F-8606-45C1-900F-305EDDC481A0}" presName="Name13" presStyleLbl="parChTrans1D2" presStyleIdx="3" presStyleCnt="4"/>
      <dgm:spPr/>
    </dgm:pt>
    <dgm:pt modelId="{0F871592-1473-4522-9AC5-73E8333C1FCD}" type="pres">
      <dgm:prSet presAssocID="{AE309680-2FA9-4353-87D3-1F2D0088561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742B4310-45AD-426D-821D-568DCE1565EC}" srcId="{5E501569-FA9B-4F13-A120-05FCE14AB3D6}" destId="{632B90C6-4FC9-48DE-A269-C8E736C73BF1}" srcOrd="2" destOrd="0" parTransId="{2824333A-DCCA-48EE-91F9-FE7DA2B2C810}" sibTransId="{0D1FAD9D-A030-4F03-B34D-5F67BE185619}"/>
    <dgm:cxn modelId="{B4D68910-5500-4636-86B9-9845D256D114}" srcId="{5E501569-FA9B-4F13-A120-05FCE14AB3D6}" destId="{8939D50C-64E5-482B-BA62-2146C56DBCBC}" srcOrd="0" destOrd="0" parTransId="{4D1022EE-E9A5-4921-988F-CA62ECDD2409}" sibTransId="{67CA4DFA-93DB-4AF8-80DF-18DF6A35D950}"/>
    <dgm:cxn modelId="{B5480117-8F50-4083-8BF1-21347E159485}" srcId="{27F1F2A8-6E89-4AC4-A5F7-B8171F80CD36}" destId="{5E501569-FA9B-4F13-A120-05FCE14AB3D6}" srcOrd="0" destOrd="0" parTransId="{51C77407-AE01-422D-B017-38999B820FF3}" sibTransId="{4BAD76CB-01F5-4D25-904E-6433C206E59D}"/>
    <dgm:cxn modelId="{F93FF71A-9FFA-49F8-980C-D037694F5609}" type="presOf" srcId="{4D1022EE-E9A5-4921-988F-CA62ECDD2409}" destId="{6947D8D9-3D5F-44D5-A316-B41D047764EA}" srcOrd="0" destOrd="0" presId="urn:microsoft.com/office/officeart/2005/8/layout/hierarchy3"/>
    <dgm:cxn modelId="{C841931E-C733-450E-A96A-62FCA6233ED7}" srcId="{5E501569-FA9B-4F13-A120-05FCE14AB3D6}" destId="{D1601AC1-3DAB-4F06-8D52-EE259D133271}" srcOrd="1" destOrd="0" parTransId="{299E940E-FBA1-4B00-8AB4-04BE8BFB9F98}" sibTransId="{E26F9931-D770-418C-86F4-FA879C152E0E}"/>
    <dgm:cxn modelId="{1F94E121-6CB7-4B3C-BFF3-94B63D01F3D5}" type="presOf" srcId="{2824333A-DCCA-48EE-91F9-FE7DA2B2C810}" destId="{2F9ED371-BE1A-4BA3-8C30-A7AFD5270045}" srcOrd="0" destOrd="0" presId="urn:microsoft.com/office/officeart/2005/8/layout/hierarchy3"/>
    <dgm:cxn modelId="{2400A830-9C80-4805-B716-9D8890C7B77E}" type="presOf" srcId="{632B90C6-4FC9-48DE-A269-C8E736C73BF1}" destId="{DD6E3FED-2AD6-4B42-A5F5-ED40F93753A6}" srcOrd="0" destOrd="0" presId="urn:microsoft.com/office/officeart/2005/8/layout/hierarchy3"/>
    <dgm:cxn modelId="{2BE81A64-B8EF-45B2-9F53-4A2543682C90}" type="presOf" srcId="{5E501569-FA9B-4F13-A120-05FCE14AB3D6}" destId="{9FFFBC89-B822-45C8-89ED-9A3EC4DD5ECC}" srcOrd="0" destOrd="0" presId="urn:microsoft.com/office/officeart/2005/8/layout/hierarchy3"/>
    <dgm:cxn modelId="{F9FCCC4A-4D33-4310-8F5D-3E03CF3E9A4F}" type="presOf" srcId="{299E940E-FBA1-4B00-8AB4-04BE8BFB9F98}" destId="{73CF3A37-8F62-4A5E-B301-5D143F72EAF8}" srcOrd="0" destOrd="0" presId="urn:microsoft.com/office/officeart/2005/8/layout/hierarchy3"/>
    <dgm:cxn modelId="{C8A6E27C-8F2C-4FC0-B0ED-F2912AAFCDD4}" srcId="{5E501569-FA9B-4F13-A120-05FCE14AB3D6}" destId="{AE309680-2FA9-4353-87D3-1F2D00885617}" srcOrd="3" destOrd="0" parTransId="{8B1F7D3F-8606-45C1-900F-305EDDC481A0}" sibTransId="{14C4D5D8-0ADE-4A84-95A2-A3C91CEF91A2}"/>
    <dgm:cxn modelId="{2242E58D-AEAF-4765-AF22-98CF7AD1CCDA}" type="presOf" srcId="{AE309680-2FA9-4353-87D3-1F2D00885617}" destId="{0F871592-1473-4522-9AC5-73E8333C1FCD}" srcOrd="0" destOrd="0" presId="urn:microsoft.com/office/officeart/2005/8/layout/hierarchy3"/>
    <dgm:cxn modelId="{4C2786AF-F6BC-4AAD-8369-291CA93A5E57}" type="presOf" srcId="{D1601AC1-3DAB-4F06-8D52-EE259D133271}" destId="{70BA82B1-DB42-4BED-831B-4E8E36D59586}" srcOrd="0" destOrd="0" presId="urn:microsoft.com/office/officeart/2005/8/layout/hierarchy3"/>
    <dgm:cxn modelId="{827ABED1-78DE-45D4-BCF9-E53AE778C3A8}" type="presOf" srcId="{5E501569-FA9B-4F13-A120-05FCE14AB3D6}" destId="{CDEDD320-C68B-4081-9DCF-986AF06815D0}" srcOrd="1" destOrd="0" presId="urn:microsoft.com/office/officeart/2005/8/layout/hierarchy3"/>
    <dgm:cxn modelId="{B0E735D8-AE52-4830-AEE3-3FCC6F754517}" type="presOf" srcId="{27F1F2A8-6E89-4AC4-A5F7-B8171F80CD36}" destId="{180BACEC-1FF2-4D71-A2D8-221E9555D1E9}" srcOrd="0" destOrd="0" presId="urn:microsoft.com/office/officeart/2005/8/layout/hierarchy3"/>
    <dgm:cxn modelId="{84627CDB-9CC7-4E20-89E2-D214C3E4E5E2}" type="presOf" srcId="{8B1F7D3F-8606-45C1-900F-305EDDC481A0}" destId="{680B87E0-F534-47B8-9547-FE6C183CD645}" srcOrd="0" destOrd="0" presId="urn:microsoft.com/office/officeart/2005/8/layout/hierarchy3"/>
    <dgm:cxn modelId="{17541FFD-3991-472B-B840-7C1068ACBB25}" type="presOf" srcId="{8939D50C-64E5-482B-BA62-2146C56DBCBC}" destId="{477E29CF-FA1E-4831-A930-AA964EFD325D}" srcOrd="0" destOrd="0" presId="urn:microsoft.com/office/officeart/2005/8/layout/hierarchy3"/>
    <dgm:cxn modelId="{D9F5D3D9-7BB8-4817-BA6B-9BCE68F2FAB8}" type="presParOf" srcId="{180BACEC-1FF2-4D71-A2D8-221E9555D1E9}" destId="{7D8E6710-DA3B-4CA1-A9C6-E45D7877AED3}" srcOrd="0" destOrd="0" presId="urn:microsoft.com/office/officeart/2005/8/layout/hierarchy3"/>
    <dgm:cxn modelId="{251A5F79-3E9D-4026-AF86-778BB81DEC95}" type="presParOf" srcId="{7D8E6710-DA3B-4CA1-A9C6-E45D7877AED3}" destId="{101CF9F0-ED09-44F6-A586-E269AC87F917}" srcOrd="0" destOrd="0" presId="urn:microsoft.com/office/officeart/2005/8/layout/hierarchy3"/>
    <dgm:cxn modelId="{063ADB16-5943-4038-9ADE-A2B25E35102D}" type="presParOf" srcId="{101CF9F0-ED09-44F6-A586-E269AC87F917}" destId="{9FFFBC89-B822-45C8-89ED-9A3EC4DD5ECC}" srcOrd="0" destOrd="0" presId="urn:microsoft.com/office/officeart/2005/8/layout/hierarchy3"/>
    <dgm:cxn modelId="{EB396BA9-9BCE-4BE1-9210-19E45EFFBC2D}" type="presParOf" srcId="{101CF9F0-ED09-44F6-A586-E269AC87F917}" destId="{CDEDD320-C68B-4081-9DCF-986AF06815D0}" srcOrd="1" destOrd="0" presId="urn:microsoft.com/office/officeart/2005/8/layout/hierarchy3"/>
    <dgm:cxn modelId="{D784A56D-9E46-4DC6-932F-AF1F85B2B618}" type="presParOf" srcId="{7D8E6710-DA3B-4CA1-A9C6-E45D7877AED3}" destId="{CBA23588-44D6-4D63-86F6-5C15EAD78705}" srcOrd="1" destOrd="0" presId="urn:microsoft.com/office/officeart/2005/8/layout/hierarchy3"/>
    <dgm:cxn modelId="{14F1D107-76D5-4333-BE51-CDD2A3C671EC}" type="presParOf" srcId="{CBA23588-44D6-4D63-86F6-5C15EAD78705}" destId="{6947D8D9-3D5F-44D5-A316-B41D047764EA}" srcOrd="0" destOrd="0" presId="urn:microsoft.com/office/officeart/2005/8/layout/hierarchy3"/>
    <dgm:cxn modelId="{793A1659-8AE3-41F2-A677-C4F788E3A6F7}" type="presParOf" srcId="{CBA23588-44D6-4D63-86F6-5C15EAD78705}" destId="{477E29CF-FA1E-4831-A930-AA964EFD325D}" srcOrd="1" destOrd="0" presId="urn:microsoft.com/office/officeart/2005/8/layout/hierarchy3"/>
    <dgm:cxn modelId="{1E401A14-A6DF-4D61-9AE3-1A6405210EB9}" type="presParOf" srcId="{CBA23588-44D6-4D63-86F6-5C15EAD78705}" destId="{73CF3A37-8F62-4A5E-B301-5D143F72EAF8}" srcOrd="2" destOrd="0" presId="urn:microsoft.com/office/officeart/2005/8/layout/hierarchy3"/>
    <dgm:cxn modelId="{EB26C4DD-B907-4E45-8802-94C6D883B09A}" type="presParOf" srcId="{CBA23588-44D6-4D63-86F6-5C15EAD78705}" destId="{70BA82B1-DB42-4BED-831B-4E8E36D59586}" srcOrd="3" destOrd="0" presId="urn:microsoft.com/office/officeart/2005/8/layout/hierarchy3"/>
    <dgm:cxn modelId="{93C81F5D-8E1A-4F02-8157-1C9B34CE9F19}" type="presParOf" srcId="{CBA23588-44D6-4D63-86F6-5C15EAD78705}" destId="{2F9ED371-BE1A-4BA3-8C30-A7AFD5270045}" srcOrd="4" destOrd="0" presId="urn:microsoft.com/office/officeart/2005/8/layout/hierarchy3"/>
    <dgm:cxn modelId="{1642610E-F83A-4A6A-87D8-E0E100BF55ED}" type="presParOf" srcId="{CBA23588-44D6-4D63-86F6-5C15EAD78705}" destId="{DD6E3FED-2AD6-4B42-A5F5-ED40F93753A6}" srcOrd="5" destOrd="0" presId="urn:microsoft.com/office/officeart/2005/8/layout/hierarchy3"/>
    <dgm:cxn modelId="{EF5ED700-4783-4FBA-84D2-8EE0A3847F4A}" type="presParOf" srcId="{CBA23588-44D6-4D63-86F6-5C15EAD78705}" destId="{680B87E0-F534-47B8-9547-FE6C183CD645}" srcOrd="6" destOrd="0" presId="urn:microsoft.com/office/officeart/2005/8/layout/hierarchy3"/>
    <dgm:cxn modelId="{E3597AF3-7529-4708-A104-D0749C92242B}" type="presParOf" srcId="{CBA23588-44D6-4D63-86F6-5C15EAD78705}" destId="{0F871592-1473-4522-9AC5-73E8333C1FCD}" srcOrd="7" destOrd="0" presId="urn:microsoft.com/office/officeart/2005/8/layout/hierarchy3"/>
  </dgm:cxnLst>
  <dgm:bg/>
  <dgm:whole>
    <a:ln>
      <a:solidFill>
        <a:schemeClr val="tx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1F2A8-6E89-4AC4-A5F7-B8171F80CD3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E501569-FA9B-4F13-A120-05FCE14AB3D6}">
      <dgm:prSet phldrT="[Tekst]" custT="1"/>
      <dgm:spPr/>
      <dgm:t>
        <a:bodyPr/>
        <a:lstStyle/>
        <a:p>
          <a:r>
            <a:rPr lang="en-GB" sz="1800" dirty="0"/>
            <a:t>Article</a:t>
          </a:r>
          <a:endParaRPr lang="pl-PL" sz="1800" dirty="0"/>
        </a:p>
      </dgm:t>
    </dgm:pt>
    <dgm:pt modelId="{51C77407-AE01-422D-B017-38999B820FF3}" type="parTrans" cxnId="{B5480117-8F50-4083-8BF1-21347E159485}">
      <dgm:prSet/>
      <dgm:spPr/>
      <dgm:t>
        <a:bodyPr/>
        <a:lstStyle/>
        <a:p>
          <a:endParaRPr lang="pl-PL" sz="1800"/>
        </a:p>
      </dgm:t>
    </dgm:pt>
    <dgm:pt modelId="{4BAD76CB-01F5-4D25-904E-6433C206E59D}" type="sibTrans" cxnId="{B5480117-8F50-4083-8BF1-21347E159485}">
      <dgm:prSet/>
      <dgm:spPr/>
      <dgm:t>
        <a:bodyPr/>
        <a:lstStyle/>
        <a:p>
          <a:endParaRPr lang="pl-PL" sz="1800"/>
        </a:p>
      </dgm:t>
    </dgm:pt>
    <dgm:pt modelId="{8939D50C-64E5-482B-BA62-2146C56DBCBC}">
      <dgm:prSet phldrT="[Tekst]" custT="1"/>
      <dgm:spPr/>
      <dgm:t>
        <a:bodyPr/>
        <a:lstStyle/>
        <a:p>
          <a:r>
            <a:rPr lang="pl-PL" sz="1800" dirty="0">
              <a:solidFill>
                <a:srgbClr val="FF0000"/>
              </a:solidFill>
            </a:rPr>
            <a:t>Id</a:t>
          </a:r>
        </a:p>
      </dgm:t>
    </dgm:pt>
    <dgm:pt modelId="{4D1022EE-E9A5-4921-988F-CA62ECDD2409}" type="parTrans" cxnId="{B4D68910-5500-4636-86B9-9845D256D114}">
      <dgm:prSet/>
      <dgm:spPr/>
      <dgm:t>
        <a:bodyPr/>
        <a:lstStyle/>
        <a:p>
          <a:endParaRPr lang="pl-PL" sz="1800"/>
        </a:p>
      </dgm:t>
    </dgm:pt>
    <dgm:pt modelId="{67CA4DFA-93DB-4AF8-80DF-18DF6A35D950}" type="sibTrans" cxnId="{B4D68910-5500-4636-86B9-9845D256D114}">
      <dgm:prSet/>
      <dgm:spPr/>
      <dgm:t>
        <a:bodyPr/>
        <a:lstStyle/>
        <a:p>
          <a:endParaRPr lang="pl-PL" sz="1800"/>
        </a:p>
      </dgm:t>
    </dgm:pt>
    <dgm:pt modelId="{D1601AC1-3DAB-4F06-8D52-EE259D133271}">
      <dgm:prSet phldrT="[Tekst]" custT="1"/>
      <dgm:spPr/>
      <dgm:t>
        <a:bodyPr/>
        <a:lstStyle/>
        <a:p>
          <a:r>
            <a:rPr lang="en-GB" sz="1800" dirty="0"/>
            <a:t>Title</a:t>
          </a:r>
          <a:endParaRPr lang="pl-PL" sz="1800" dirty="0"/>
        </a:p>
      </dgm:t>
    </dgm:pt>
    <dgm:pt modelId="{299E940E-FBA1-4B00-8AB4-04BE8BFB9F98}" type="parTrans" cxnId="{C841931E-C733-450E-A96A-62FCA6233ED7}">
      <dgm:prSet/>
      <dgm:spPr/>
      <dgm:t>
        <a:bodyPr/>
        <a:lstStyle/>
        <a:p>
          <a:endParaRPr lang="pl-PL" sz="1800"/>
        </a:p>
      </dgm:t>
    </dgm:pt>
    <dgm:pt modelId="{E26F9931-D770-418C-86F4-FA879C152E0E}" type="sibTrans" cxnId="{C841931E-C733-450E-A96A-62FCA6233ED7}">
      <dgm:prSet/>
      <dgm:spPr/>
      <dgm:t>
        <a:bodyPr/>
        <a:lstStyle/>
        <a:p>
          <a:endParaRPr lang="pl-PL" sz="1800"/>
        </a:p>
      </dgm:t>
    </dgm:pt>
    <dgm:pt modelId="{632B90C6-4FC9-48DE-A269-C8E736C73BF1}">
      <dgm:prSet phldrT="[Tekst]" custT="1"/>
      <dgm:spPr/>
      <dgm:t>
        <a:bodyPr/>
        <a:lstStyle/>
        <a:p>
          <a:r>
            <a:rPr lang="en-GB" sz="1800" dirty="0"/>
            <a:t>Content</a:t>
          </a:r>
          <a:endParaRPr lang="pl-PL" sz="1800" dirty="0"/>
        </a:p>
      </dgm:t>
    </dgm:pt>
    <dgm:pt modelId="{2824333A-DCCA-48EE-91F9-FE7DA2B2C810}" type="parTrans" cxnId="{742B4310-45AD-426D-821D-568DCE1565EC}">
      <dgm:prSet/>
      <dgm:spPr/>
      <dgm:t>
        <a:bodyPr/>
        <a:lstStyle/>
        <a:p>
          <a:endParaRPr lang="pl-PL" sz="1800"/>
        </a:p>
      </dgm:t>
    </dgm:pt>
    <dgm:pt modelId="{0D1FAD9D-A030-4F03-B34D-5F67BE185619}" type="sibTrans" cxnId="{742B4310-45AD-426D-821D-568DCE1565EC}">
      <dgm:prSet/>
      <dgm:spPr/>
      <dgm:t>
        <a:bodyPr/>
        <a:lstStyle/>
        <a:p>
          <a:endParaRPr lang="pl-PL" sz="1800"/>
        </a:p>
      </dgm:t>
    </dgm:pt>
    <dgm:pt modelId="{180BACEC-1FF2-4D71-A2D8-221E9555D1E9}" type="pres">
      <dgm:prSet presAssocID="{27F1F2A8-6E89-4AC4-A5F7-B8171F80CD3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8E6710-DA3B-4CA1-A9C6-E45D7877AED3}" type="pres">
      <dgm:prSet presAssocID="{5E501569-FA9B-4F13-A120-05FCE14AB3D6}" presName="root" presStyleCnt="0"/>
      <dgm:spPr/>
    </dgm:pt>
    <dgm:pt modelId="{101CF9F0-ED09-44F6-A586-E269AC87F917}" type="pres">
      <dgm:prSet presAssocID="{5E501569-FA9B-4F13-A120-05FCE14AB3D6}" presName="rootComposite" presStyleCnt="0"/>
      <dgm:spPr/>
    </dgm:pt>
    <dgm:pt modelId="{9FFFBC89-B822-45C8-89ED-9A3EC4DD5ECC}" type="pres">
      <dgm:prSet presAssocID="{5E501569-FA9B-4F13-A120-05FCE14AB3D6}" presName="rootText" presStyleLbl="node1" presStyleIdx="0" presStyleCnt="1"/>
      <dgm:spPr/>
    </dgm:pt>
    <dgm:pt modelId="{CDEDD320-C68B-4081-9DCF-986AF06815D0}" type="pres">
      <dgm:prSet presAssocID="{5E501569-FA9B-4F13-A120-05FCE14AB3D6}" presName="rootConnector" presStyleLbl="node1" presStyleIdx="0" presStyleCnt="1"/>
      <dgm:spPr/>
    </dgm:pt>
    <dgm:pt modelId="{CBA23588-44D6-4D63-86F6-5C15EAD78705}" type="pres">
      <dgm:prSet presAssocID="{5E501569-FA9B-4F13-A120-05FCE14AB3D6}" presName="childShape" presStyleCnt="0"/>
      <dgm:spPr/>
    </dgm:pt>
    <dgm:pt modelId="{6947D8D9-3D5F-44D5-A316-B41D047764EA}" type="pres">
      <dgm:prSet presAssocID="{4D1022EE-E9A5-4921-988F-CA62ECDD2409}" presName="Name13" presStyleLbl="parChTrans1D2" presStyleIdx="0" presStyleCnt="3"/>
      <dgm:spPr/>
    </dgm:pt>
    <dgm:pt modelId="{477E29CF-FA1E-4831-A930-AA964EFD325D}" type="pres">
      <dgm:prSet presAssocID="{8939D50C-64E5-482B-BA62-2146C56DBCBC}" presName="childText" presStyleLbl="bgAcc1" presStyleIdx="0" presStyleCnt="3">
        <dgm:presLayoutVars>
          <dgm:bulletEnabled val="1"/>
        </dgm:presLayoutVars>
      </dgm:prSet>
      <dgm:spPr/>
    </dgm:pt>
    <dgm:pt modelId="{73CF3A37-8F62-4A5E-B301-5D143F72EAF8}" type="pres">
      <dgm:prSet presAssocID="{299E940E-FBA1-4B00-8AB4-04BE8BFB9F98}" presName="Name13" presStyleLbl="parChTrans1D2" presStyleIdx="1" presStyleCnt="3"/>
      <dgm:spPr/>
    </dgm:pt>
    <dgm:pt modelId="{70BA82B1-DB42-4BED-831B-4E8E36D59586}" type="pres">
      <dgm:prSet presAssocID="{D1601AC1-3DAB-4F06-8D52-EE259D133271}" presName="childText" presStyleLbl="bgAcc1" presStyleIdx="1" presStyleCnt="3">
        <dgm:presLayoutVars>
          <dgm:bulletEnabled val="1"/>
        </dgm:presLayoutVars>
      </dgm:prSet>
      <dgm:spPr/>
    </dgm:pt>
    <dgm:pt modelId="{2F9ED371-BE1A-4BA3-8C30-A7AFD5270045}" type="pres">
      <dgm:prSet presAssocID="{2824333A-DCCA-48EE-91F9-FE7DA2B2C810}" presName="Name13" presStyleLbl="parChTrans1D2" presStyleIdx="2" presStyleCnt="3"/>
      <dgm:spPr/>
    </dgm:pt>
    <dgm:pt modelId="{DD6E3FED-2AD6-4B42-A5F5-ED40F93753A6}" type="pres">
      <dgm:prSet presAssocID="{632B90C6-4FC9-48DE-A269-C8E736C73BF1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42B4310-45AD-426D-821D-568DCE1565EC}" srcId="{5E501569-FA9B-4F13-A120-05FCE14AB3D6}" destId="{632B90C6-4FC9-48DE-A269-C8E736C73BF1}" srcOrd="2" destOrd="0" parTransId="{2824333A-DCCA-48EE-91F9-FE7DA2B2C810}" sibTransId="{0D1FAD9D-A030-4F03-B34D-5F67BE185619}"/>
    <dgm:cxn modelId="{B4D68910-5500-4636-86B9-9845D256D114}" srcId="{5E501569-FA9B-4F13-A120-05FCE14AB3D6}" destId="{8939D50C-64E5-482B-BA62-2146C56DBCBC}" srcOrd="0" destOrd="0" parTransId="{4D1022EE-E9A5-4921-988F-CA62ECDD2409}" sibTransId="{67CA4DFA-93DB-4AF8-80DF-18DF6A35D950}"/>
    <dgm:cxn modelId="{B5480117-8F50-4083-8BF1-21347E159485}" srcId="{27F1F2A8-6E89-4AC4-A5F7-B8171F80CD36}" destId="{5E501569-FA9B-4F13-A120-05FCE14AB3D6}" srcOrd="0" destOrd="0" parTransId="{51C77407-AE01-422D-B017-38999B820FF3}" sibTransId="{4BAD76CB-01F5-4D25-904E-6433C206E59D}"/>
    <dgm:cxn modelId="{F93FF71A-9FFA-49F8-980C-D037694F5609}" type="presOf" srcId="{4D1022EE-E9A5-4921-988F-CA62ECDD2409}" destId="{6947D8D9-3D5F-44D5-A316-B41D047764EA}" srcOrd="0" destOrd="0" presId="urn:microsoft.com/office/officeart/2005/8/layout/hierarchy3"/>
    <dgm:cxn modelId="{C841931E-C733-450E-A96A-62FCA6233ED7}" srcId="{5E501569-FA9B-4F13-A120-05FCE14AB3D6}" destId="{D1601AC1-3DAB-4F06-8D52-EE259D133271}" srcOrd="1" destOrd="0" parTransId="{299E940E-FBA1-4B00-8AB4-04BE8BFB9F98}" sibTransId="{E26F9931-D770-418C-86F4-FA879C152E0E}"/>
    <dgm:cxn modelId="{1F94E121-6CB7-4B3C-BFF3-94B63D01F3D5}" type="presOf" srcId="{2824333A-DCCA-48EE-91F9-FE7DA2B2C810}" destId="{2F9ED371-BE1A-4BA3-8C30-A7AFD5270045}" srcOrd="0" destOrd="0" presId="urn:microsoft.com/office/officeart/2005/8/layout/hierarchy3"/>
    <dgm:cxn modelId="{2400A830-9C80-4805-B716-9D8890C7B77E}" type="presOf" srcId="{632B90C6-4FC9-48DE-A269-C8E736C73BF1}" destId="{DD6E3FED-2AD6-4B42-A5F5-ED40F93753A6}" srcOrd="0" destOrd="0" presId="urn:microsoft.com/office/officeart/2005/8/layout/hierarchy3"/>
    <dgm:cxn modelId="{2BE81A64-B8EF-45B2-9F53-4A2543682C90}" type="presOf" srcId="{5E501569-FA9B-4F13-A120-05FCE14AB3D6}" destId="{9FFFBC89-B822-45C8-89ED-9A3EC4DD5ECC}" srcOrd="0" destOrd="0" presId="urn:microsoft.com/office/officeart/2005/8/layout/hierarchy3"/>
    <dgm:cxn modelId="{F9FCCC4A-4D33-4310-8F5D-3E03CF3E9A4F}" type="presOf" srcId="{299E940E-FBA1-4B00-8AB4-04BE8BFB9F98}" destId="{73CF3A37-8F62-4A5E-B301-5D143F72EAF8}" srcOrd="0" destOrd="0" presId="urn:microsoft.com/office/officeart/2005/8/layout/hierarchy3"/>
    <dgm:cxn modelId="{4C2786AF-F6BC-4AAD-8369-291CA93A5E57}" type="presOf" srcId="{D1601AC1-3DAB-4F06-8D52-EE259D133271}" destId="{70BA82B1-DB42-4BED-831B-4E8E36D59586}" srcOrd="0" destOrd="0" presId="urn:microsoft.com/office/officeart/2005/8/layout/hierarchy3"/>
    <dgm:cxn modelId="{827ABED1-78DE-45D4-BCF9-E53AE778C3A8}" type="presOf" srcId="{5E501569-FA9B-4F13-A120-05FCE14AB3D6}" destId="{CDEDD320-C68B-4081-9DCF-986AF06815D0}" srcOrd="1" destOrd="0" presId="urn:microsoft.com/office/officeart/2005/8/layout/hierarchy3"/>
    <dgm:cxn modelId="{B0E735D8-AE52-4830-AEE3-3FCC6F754517}" type="presOf" srcId="{27F1F2A8-6E89-4AC4-A5F7-B8171F80CD36}" destId="{180BACEC-1FF2-4D71-A2D8-221E9555D1E9}" srcOrd="0" destOrd="0" presId="urn:microsoft.com/office/officeart/2005/8/layout/hierarchy3"/>
    <dgm:cxn modelId="{17541FFD-3991-472B-B840-7C1068ACBB25}" type="presOf" srcId="{8939D50C-64E5-482B-BA62-2146C56DBCBC}" destId="{477E29CF-FA1E-4831-A930-AA964EFD325D}" srcOrd="0" destOrd="0" presId="urn:microsoft.com/office/officeart/2005/8/layout/hierarchy3"/>
    <dgm:cxn modelId="{D9F5D3D9-7BB8-4817-BA6B-9BCE68F2FAB8}" type="presParOf" srcId="{180BACEC-1FF2-4D71-A2D8-221E9555D1E9}" destId="{7D8E6710-DA3B-4CA1-A9C6-E45D7877AED3}" srcOrd="0" destOrd="0" presId="urn:microsoft.com/office/officeart/2005/8/layout/hierarchy3"/>
    <dgm:cxn modelId="{251A5F79-3E9D-4026-AF86-778BB81DEC95}" type="presParOf" srcId="{7D8E6710-DA3B-4CA1-A9C6-E45D7877AED3}" destId="{101CF9F0-ED09-44F6-A586-E269AC87F917}" srcOrd="0" destOrd="0" presId="urn:microsoft.com/office/officeart/2005/8/layout/hierarchy3"/>
    <dgm:cxn modelId="{063ADB16-5943-4038-9ADE-A2B25E35102D}" type="presParOf" srcId="{101CF9F0-ED09-44F6-A586-E269AC87F917}" destId="{9FFFBC89-B822-45C8-89ED-9A3EC4DD5ECC}" srcOrd="0" destOrd="0" presId="urn:microsoft.com/office/officeart/2005/8/layout/hierarchy3"/>
    <dgm:cxn modelId="{EB396BA9-9BCE-4BE1-9210-19E45EFFBC2D}" type="presParOf" srcId="{101CF9F0-ED09-44F6-A586-E269AC87F917}" destId="{CDEDD320-C68B-4081-9DCF-986AF06815D0}" srcOrd="1" destOrd="0" presId="urn:microsoft.com/office/officeart/2005/8/layout/hierarchy3"/>
    <dgm:cxn modelId="{D784A56D-9E46-4DC6-932F-AF1F85B2B618}" type="presParOf" srcId="{7D8E6710-DA3B-4CA1-A9C6-E45D7877AED3}" destId="{CBA23588-44D6-4D63-86F6-5C15EAD78705}" srcOrd="1" destOrd="0" presId="urn:microsoft.com/office/officeart/2005/8/layout/hierarchy3"/>
    <dgm:cxn modelId="{14F1D107-76D5-4333-BE51-CDD2A3C671EC}" type="presParOf" srcId="{CBA23588-44D6-4D63-86F6-5C15EAD78705}" destId="{6947D8D9-3D5F-44D5-A316-B41D047764EA}" srcOrd="0" destOrd="0" presId="urn:microsoft.com/office/officeart/2005/8/layout/hierarchy3"/>
    <dgm:cxn modelId="{793A1659-8AE3-41F2-A677-C4F788E3A6F7}" type="presParOf" srcId="{CBA23588-44D6-4D63-86F6-5C15EAD78705}" destId="{477E29CF-FA1E-4831-A930-AA964EFD325D}" srcOrd="1" destOrd="0" presId="urn:microsoft.com/office/officeart/2005/8/layout/hierarchy3"/>
    <dgm:cxn modelId="{1E401A14-A6DF-4D61-9AE3-1A6405210EB9}" type="presParOf" srcId="{CBA23588-44D6-4D63-86F6-5C15EAD78705}" destId="{73CF3A37-8F62-4A5E-B301-5D143F72EAF8}" srcOrd="2" destOrd="0" presId="urn:microsoft.com/office/officeart/2005/8/layout/hierarchy3"/>
    <dgm:cxn modelId="{EB26C4DD-B907-4E45-8802-94C6D883B09A}" type="presParOf" srcId="{CBA23588-44D6-4D63-86F6-5C15EAD78705}" destId="{70BA82B1-DB42-4BED-831B-4E8E36D59586}" srcOrd="3" destOrd="0" presId="urn:microsoft.com/office/officeart/2005/8/layout/hierarchy3"/>
    <dgm:cxn modelId="{93C81F5D-8E1A-4F02-8157-1C9B34CE9F19}" type="presParOf" srcId="{CBA23588-44D6-4D63-86F6-5C15EAD78705}" destId="{2F9ED371-BE1A-4BA3-8C30-A7AFD5270045}" srcOrd="4" destOrd="0" presId="urn:microsoft.com/office/officeart/2005/8/layout/hierarchy3"/>
    <dgm:cxn modelId="{1642610E-F83A-4A6A-87D8-E0E100BF55ED}" type="presParOf" srcId="{CBA23588-44D6-4D63-86F6-5C15EAD78705}" destId="{DD6E3FED-2AD6-4B42-A5F5-ED40F93753A6}" srcOrd="5" destOrd="0" presId="urn:microsoft.com/office/officeart/2005/8/layout/hierarchy3"/>
  </dgm:cxnLst>
  <dgm:bg/>
  <dgm:whole>
    <a:ln>
      <a:solidFill>
        <a:schemeClr val="tx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F1F2A8-6E89-4AC4-A5F7-B8171F80CD3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5E501569-FA9B-4F13-A120-05FCE14AB3D6}">
      <dgm:prSet phldrT="[Tekst]" custT="1"/>
      <dgm:spPr/>
      <dgm:t>
        <a:bodyPr/>
        <a:lstStyle/>
        <a:p>
          <a:r>
            <a:rPr lang="pl-PL" sz="1800" dirty="0" err="1"/>
            <a:t>Comment</a:t>
          </a:r>
          <a:endParaRPr lang="pl-PL" sz="1800" dirty="0"/>
        </a:p>
      </dgm:t>
    </dgm:pt>
    <dgm:pt modelId="{51C77407-AE01-422D-B017-38999B820FF3}" type="parTrans" cxnId="{B5480117-8F50-4083-8BF1-21347E159485}">
      <dgm:prSet/>
      <dgm:spPr/>
      <dgm:t>
        <a:bodyPr/>
        <a:lstStyle/>
        <a:p>
          <a:endParaRPr lang="pl-PL" sz="1800"/>
        </a:p>
      </dgm:t>
    </dgm:pt>
    <dgm:pt modelId="{4BAD76CB-01F5-4D25-904E-6433C206E59D}" type="sibTrans" cxnId="{B5480117-8F50-4083-8BF1-21347E159485}">
      <dgm:prSet/>
      <dgm:spPr/>
      <dgm:t>
        <a:bodyPr/>
        <a:lstStyle/>
        <a:p>
          <a:endParaRPr lang="pl-PL" sz="1800"/>
        </a:p>
      </dgm:t>
    </dgm:pt>
    <dgm:pt modelId="{8939D50C-64E5-482B-BA62-2146C56DBCBC}">
      <dgm:prSet phldrT="[Tekst]" custT="1"/>
      <dgm:spPr/>
      <dgm:t>
        <a:bodyPr/>
        <a:lstStyle/>
        <a:p>
          <a:r>
            <a:rPr lang="pl-PL" sz="1800">
              <a:solidFill>
                <a:srgbClr val="FF0000"/>
              </a:solidFill>
            </a:rPr>
            <a:t>Id</a:t>
          </a:r>
          <a:endParaRPr lang="pl-PL" sz="1800" dirty="0">
            <a:solidFill>
              <a:srgbClr val="FF0000"/>
            </a:solidFill>
          </a:endParaRPr>
        </a:p>
      </dgm:t>
    </dgm:pt>
    <dgm:pt modelId="{4D1022EE-E9A5-4921-988F-CA62ECDD2409}" type="parTrans" cxnId="{B4D68910-5500-4636-86B9-9845D256D114}">
      <dgm:prSet/>
      <dgm:spPr/>
      <dgm:t>
        <a:bodyPr/>
        <a:lstStyle/>
        <a:p>
          <a:endParaRPr lang="pl-PL" sz="1800"/>
        </a:p>
      </dgm:t>
    </dgm:pt>
    <dgm:pt modelId="{67CA4DFA-93DB-4AF8-80DF-18DF6A35D950}" type="sibTrans" cxnId="{B4D68910-5500-4636-86B9-9845D256D114}">
      <dgm:prSet/>
      <dgm:spPr/>
      <dgm:t>
        <a:bodyPr/>
        <a:lstStyle/>
        <a:p>
          <a:endParaRPr lang="pl-PL" sz="1800"/>
        </a:p>
      </dgm:t>
    </dgm:pt>
    <dgm:pt modelId="{D1601AC1-3DAB-4F06-8D52-EE259D133271}">
      <dgm:prSet phldrT="[Tekst]" custT="1"/>
      <dgm:spPr/>
      <dgm:t>
        <a:bodyPr/>
        <a:lstStyle/>
        <a:p>
          <a:r>
            <a:rPr lang="en-GB" sz="1800" dirty="0"/>
            <a:t>Title</a:t>
          </a:r>
          <a:endParaRPr lang="pl-PL" sz="1800" dirty="0"/>
        </a:p>
      </dgm:t>
    </dgm:pt>
    <dgm:pt modelId="{299E940E-FBA1-4B00-8AB4-04BE8BFB9F98}" type="parTrans" cxnId="{C841931E-C733-450E-A96A-62FCA6233ED7}">
      <dgm:prSet/>
      <dgm:spPr/>
      <dgm:t>
        <a:bodyPr/>
        <a:lstStyle/>
        <a:p>
          <a:endParaRPr lang="pl-PL" sz="1800"/>
        </a:p>
      </dgm:t>
    </dgm:pt>
    <dgm:pt modelId="{E26F9931-D770-418C-86F4-FA879C152E0E}" type="sibTrans" cxnId="{C841931E-C733-450E-A96A-62FCA6233ED7}">
      <dgm:prSet/>
      <dgm:spPr/>
      <dgm:t>
        <a:bodyPr/>
        <a:lstStyle/>
        <a:p>
          <a:endParaRPr lang="pl-PL" sz="1800"/>
        </a:p>
      </dgm:t>
    </dgm:pt>
    <dgm:pt modelId="{632B90C6-4FC9-48DE-A269-C8E736C73BF1}">
      <dgm:prSet phldrT="[Tekst]" custT="1"/>
      <dgm:spPr/>
      <dgm:t>
        <a:bodyPr/>
        <a:lstStyle/>
        <a:p>
          <a:r>
            <a:rPr lang="en-GB" sz="1800" noProof="0" dirty="0"/>
            <a:t>Sentence</a:t>
          </a:r>
        </a:p>
      </dgm:t>
    </dgm:pt>
    <dgm:pt modelId="{2824333A-DCCA-48EE-91F9-FE7DA2B2C810}" type="parTrans" cxnId="{742B4310-45AD-426D-821D-568DCE1565EC}">
      <dgm:prSet/>
      <dgm:spPr/>
      <dgm:t>
        <a:bodyPr/>
        <a:lstStyle/>
        <a:p>
          <a:endParaRPr lang="pl-PL" sz="1800"/>
        </a:p>
      </dgm:t>
    </dgm:pt>
    <dgm:pt modelId="{0D1FAD9D-A030-4F03-B34D-5F67BE185619}" type="sibTrans" cxnId="{742B4310-45AD-426D-821D-568DCE1565EC}">
      <dgm:prSet/>
      <dgm:spPr/>
      <dgm:t>
        <a:bodyPr/>
        <a:lstStyle/>
        <a:p>
          <a:endParaRPr lang="pl-PL" sz="1800"/>
        </a:p>
      </dgm:t>
    </dgm:pt>
    <dgm:pt modelId="{180BACEC-1FF2-4D71-A2D8-221E9555D1E9}" type="pres">
      <dgm:prSet presAssocID="{27F1F2A8-6E89-4AC4-A5F7-B8171F80CD3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8E6710-DA3B-4CA1-A9C6-E45D7877AED3}" type="pres">
      <dgm:prSet presAssocID="{5E501569-FA9B-4F13-A120-05FCE14AB3D6}" presName="root" presStyleCnt="0"/>
      <dgm:spPr/>
    </dgm:pt>
    <dgm:pt modelId="{101CF9F0-ED09-44F6-A586-E269AC87F917}" type="pres">
      <dgm:prSet presAssocID="{5E501569-FA9B-4F13-A120-05FCE14AB3D6}" presName="rootComposite" presStyleCnt="0"/>
      <dgm:spPr/>
    </dgm:pt>
    <dgm:pt modelId="{9FFFBC89-B822-45C8-89ED-9A3EC4DD5ECC}" type="pres">
      <dgm:prSet presAssocID="{5E501569-FA9B-4F13-A120-05FCE14AB3D6}" presName="rootText" presStyleLbl="node1" presStyleIdx="0" presStyleCnt="1"/>
      <dgm:spPr/>
    </dgm:pt>
    <dgm:pt modelId="{CDEDD320-C68B-4081-9DCF-986AF06815D0}" type="pres">
      <dgm:prSet presAssocID="{5E501569-FA9B-4F13-A120-05FCE14AB3D6}" presName="rootConnector" presStyleLbl="node1" presStyleIdx="0" presStyleCnt="1"/>
      <dgm:spPr/>
    </dgm:pt>
    <dgm:pt modelId="{CBA23588-44D6-4D63-86F6-5C15EAD78705}" type="pres">
      <dgm:prSet presAssocID="{5E501569-FA9B-4F13-A120-05FCE14AB3D6}" presName="childShape" presStyleCnt="0"/>
      <dgm:spPr/>
    </dgm:pt>
    <dgm:pt modelId="{6947D8D9-3D5F-44D5-A316-B41D047764EA}" type="pres">
      <dgm:prSet presAssocID="{4D1022EE-E9A5-4921-988F-CA62ECDD2409}" presName="Name13" presStyleLbl="parChTrans1D2" presStyleIdx="0" presStyleCnt="3"/>
      <dgm:spPr/>
    </dgm:pt>
    <dgm:pt modelId="{477E29CF-FA1E-4831-A930-AA964EFD325D}" type="pres">
      <dgm:prSet presAssocID="{8939D50C-64E5-482B-BA62-2146C56DBCBC}" presName="childText" presStyleLbl="bgAcc1" presStyleIdx="0" presStyleCnt="3">
        <dgm:presLayoutVars>
          <dgm:bulletEnabled val="1"/>
        </dgm:presLayoutVars>
      </dgm:prSet>
      <dgm:spPr/>
    </dgm:pt>
    <dgm:pt modelId="{73CF3A37-8F62-4A5E-B301-5D143F72EAF8}" type="pres">
      <dgm:prSet presAssocID="{299E940E-FBA1-4B00-8AB4-04BE8BFB9F98}" presName="Name13" presStyleLbl="parChTrans1D2" presStyleIdx="1" presStyleCnt="3"/>
      <dgm:spPr/>
    </dgm:pt>
    <dgm:pt modelId="{70BA82B1-DB42-4BED-831B-4E8E36D59586}" type="pres">
      <dgm:prSet presAssocID="{D1601AC1-3DAB-4F06-8D52-EE259D133271}" presName="childText" presStyleLbl="bgAcc1" presStyleIdx="1" presStyleCnt="3">
        <dgm:presLayoutVars>
          <dgm:bulletEnabled val="1"/>
        </dgm:presLayoutVars>
      </dgm:prSet>
      <dgm:spPr/>
    </dgm:pt>
    <dgm:pt modelId="{2F9ED371-BE1A-4BA3-8C30-A7AFD5270045}" type="pres">
      <dgm:prSet presAssocID="{2824333A-DCCA-48EE-91F9-FE7DA2B2C810}" presName="Name13" presStyleLbl="parChTrans1D2" presStyleIdx="2" presStyleCnt="3"/>
      <dgm:spPr/>
    </dgm:pt>
    <dgm:pt modelId="{DD6E3FED-2AD6-4B42-A5F5-ED40F93753A6}" type="pres">
      <dgm:prSet presAssocID="{632B90C6-4FC9-48DE-A269-C8E736C73BF1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42B4310-45AD-426D-821D-568DCE1565EC}" srcId="{5E501569-FA9B-4F13-A120-05FCE14AB3D6}" destId="{632B90C6-4FC9-48DE-A269-C8E736C73BF1}" srcOrd="2" destOrd="0" parTransId="{2824333A-DCCA-48EE-91F9-FE7DA2B2C810}" sibTransId="{0D1FAD9D-A030-4F03-B34D-5F67BE185619}"/>
    <dgm:cxn modelId="{B4D68910-5500-4636-86B9-9845D256D114}" srcId="{5E501569-FA9B-4F13-A120-05FCE14AB3D6}" destId="{8939D50C-64E5-482B-BA62-2146C56DBCBC}" srcOrd="0" destOrd="0" parTransId="{4D1022EE-E9A5-4921-988F-CA62ECDD2409}" sibTransId="{67CA4DFA-93DB-4AF8-80DF-18DF6A35D950}"/>
    <dgm:cxn modelId="{B5480117-8F50-4083-8BF1-21347E159485}" srcId="{27F1F2A8-6E89-4AC4-A5F7-B8171F80CD36}" destId="{5E501569-FA9B-4F13-A120-05FCE14AB3D6}" srcOrd="0" destOrd="0" parTransId="{51C77407-AE01-422D-B017-38999B820FF3}" sibTransId="{4BAD76CB-01F5-4D25-904E-6433C206E59D}"/>
    <dgm:cxn modelId="{F93FF71A-9FFA-49F8-980C-D037694F5609}" type="presOf" srcId="{4D1022EE-E9A5-4921-988F-CA62ECDD2409}" destId="{6947D8D9-3D5F-44D5-A316-B41D047764EA}" srcOrd="0" destOrd="0" presId="urn:microsoft.com/office/officeart/2005/8/layout/hierarchy3"/>
    <dgm:cxn modelId="{C841931E-C733-450E-A96A-62FCA6233ED7}" srcId="{5E501569-FA9B-4F13-A120-05FCE14AB3D6}" destId="{D1601AC1-3DAB-4F06-8D52-EE259D133271}" srcOrd="1" destOrd="0" parTransId="{299E940E-FBA1-4B00-8AB4-04BE8BFB9F98}" sibTransId="{E26F9931-D770-418C-86F4-FA879C152E0E}"/>
    <dgm:cxn modelId="{1F94E121-6CB7-4B3C-BFF3-94B63D01F3D5}" type="presOf" srcId="{2824333A-DCCA-48EE-91F9-FE7DA2B2C810}" destId="{2F9ED371-BE1A-4BA3-8C30-A7AFD5270045}" srcOrd="0" destOrd="0" presId="urn:microsoft.com/office/officeart/2005/8/layout/hierarchy3"/>
    <dgm:cxn modelId="{2400A830-9C80-4805-B716-9D8890C7B77E}" type="presOf" srcId="{632B90C6-4FC9-48DE-A269-C8E736C73BF1}" destId="{DD6E3FED-2AD6-4B42-A5F5-ED40F93753A6}" srcOrd="0" destOrd="0" presId="urn:microsoft.com/office/officeart/2005/8/layout/hierarchy3"/>
    <dgm:cxn modelId="{2BE81A64-B8EF-45B2-9F53-4A2543682C90}" type="presOf" srcId="{5E501569-FA9B-4F13-A120-05FCE14AB3D6}" destId="{9FFFBC89-B822-45C8-89ED-9A3EC4DD5ECC}" srcOrd="0" destOrd="0" presId="urn:microsoft.com/office/officeart/2005/8/layout/hierarchy3"/>
    <dgm:cxn modelId="{F9FCCC4A-4D33-4310-8F5D-3E03CF3E9A4F}" type="presOf" srcId="{299E940E-FBA1-4B00-8AB4-04BE8BFB9F98}" destId="{73CF3A37-8F62-4A5E-B301-5D143F72EAF8}" srcOrd="0" destOrd="0" presId="urn:microsoft.com/office/officeart/2005/8/layout/hierarchy3"/>
    <dgm:cxn modelId="{4C2786AF-F6BC-4AAD-8369-291CA93A5E57}" type="presOf" srcId="{D1601AC1-3DAB-4F06-8D52-EE259D133271}" destId="{70BA82B1-DB42-4BED-831B-4E8E36D59586}" srcOrd="0" destOrd="0" presId="urn:microsoft.com/office/officeart/2005/8/layout/hierarchy3"/>
    <dgm:cxn modelId="{827ABED1-78DE-45D4-BCF9-E53AE778C3A8}" type="presOf" srcId="{5E501569-FA9B-4F13-A120-05FCE14AB3D6}" destId="{CDEDD320-C68B-4081-9DCF-986AF06815D0}" srcOrd="1" destOrd="0" presId="urn:microsoft.com/office/officeart/2005/8/layout/hierarchy3"/>
    <dgm:cxn modelId="{B0E735D8-AE52-4830-AEE3-3FCC6F754517}" type="presOf" srcId="{27F1F2A8-6E89-4AC4-A5F7-B8171F80CD36}" destId="{180BACEC-1FF2-4D71-A2D8-221E9555D1E9}" srcOrd="0" destOrd="0" presId="urn:microsoft.com/office/officeart/2005/8/layout/hierarchy3"/>
    <dgm:cxn modelId="{17541FFD-3991-472B-B840-7C1068ACBB25}" type="presOf" srcId="{8939D50C-64E5-482B-BA62-2146C56DBCBC}" destId="{477E29CF-FA1E-4831-A930-AA964EFD325D}" srcOrd="0" destOrd="0" presId="urn:microsoft.com/office/officeart/2005/8/layout/hierarchy3"/>
    <dgm:cxn modelId="{D9F5D3D9-7BB8-4817-BA6B-9BCE68F2FAB8}" type="presParOf" srcId="{180BACEC-1FF2-4D71-A2D8-221E9555D1E9}" destId="{7D8E6710-DA3B-4CA1-A9C6-E45D7877AED3}" srcOrd="0" destOrd="0" presId="urn:microsoft.com/office/officeart/2005/8/layout/hierarchy3"/>
    <dgm:cxn modelId="{251A5F79-3E9D-4026-AF86-778BB81DEC95}" type="presParOf" srcId="{7D8E6710-DA3B-4CA1-A9C6-E45D7877AED3}" destId="{101CF9F0-ED09-44F6-A586-E269AC87F917}" srcOrd="0" destOrd="0" presId="urn:microsoft.com/office/officeart/2005/8/layout/hierarchy3"/>
    <dgm:cxn modelId="{063ADB16-5943-4038-9ADE-A2B25E35102D}" type="presParOf" srcId="{101CF9F0-ED09-44F6-A586-E269AC87F917}" destId="{9FFFBC89-B822-45C8-89ED-9A3EC4DD5ECC}" srcOrd="0" destOrd="0" presId="urn:microsoft.com/office/officeart/2005/8/layout/hierarchy3"/>
    <dgm:cxn modelId="{EB396BA9-9BCE-4BE1-9210-19E45EFFBC2D}" type="presParOf" srcId="{101CF9F0-ED09-44F6-A586-E269AC87F917}" destId="{CDEDD320-C68B-4081-9DCF-986AF06815D0}" srcOrd="1" destOrd="0" presId="urn:microsoft.com/office/officeart/2005/8/layout/hierarchy3"/>
    <dgm:cxn modelId="{D784A56D-9E46-4DC6-932F-AF1F85B2B618}" type="presParOf" srcId="{7D8E6710-DA3B-4CA1-A9C6-E45D7877AED3}" destId="{CBA23588-44D6-4D63-86F6-5C15EAD78705}" srcOrd="1" destOrd="0" presId="urn:microsoft.com/office/officeart/2005/8/layout/hierarchy3"/>
    <dgm:cxn modelId="{14F1D107-76D5-4333-BE51-CDD2A3C671EC}" type="presParOf" srcId="{CBA23588-44D6-4D63-86F6-5C15EAD78705}" destId="{6947D8D9-3D5F-44D5-A316-B41D047764EA}" srcOrd="0" destOrd="0" presId="urn:microsoft.com/office/officeart/2005/8/layout/hierarchy3"/>
    <dgm:cxn modelId="{793A1659-8AE3-41F2-A677-C4F788E3A6F7}" type="presParOf" srcId="{CBA23588-44D6-4D63-86F6-5C15EAD78705}" destId="{477E29CF-FA1E-4831-A930-AA964EFD325D}" srcOrd="1" destOrd="0" presId="urn:microsoft.com/office/officeart/2005/8/layout/hierarchy3"/>
    <dgm:cxn modelId="{1E401A14-A6DF-4D61-9AE3-1A6405210EB9}" type="presParOf" srcId="{CBA23588-44D6-4D63-86F6-5C15EAD78705}" destId="{73CF3A37-8F62-4A5E-B301-5D143F72EAF8}" srcOrd="2" destOrd="0" presId="urn:microsoft.com/office/officeart/2005/8/layout/hierarchy3"/>
    <dgm:cxn modelId="{EB26C4DD-B907-4E45-8802-94C6D883B09A}" type="presParOf" srcId="{CBA23588-44D6-4D63-86F6-5C15EAD78705}" destId="{70BA82B1-DB42-4BED-831B-4E8E36D59586}" srcOrd="3" destOrd="0" presId="urn:microsoft.com/office/officeart/2005/8/layout/hierarchy3"/>
    <dgm:cxn modelId="{93C81F5D-8E1A-4F02-8157-1C9B34CE9F19}" type="presParOf" srcId="{CBA23588-44D6-4D63-86F6-5C15EAD78705}" destId="{2F9ED371-BE1A-4BA3-8C30-A7AFD5270045}" srcOrd="4" destOrd="0" presId="urn:microsoft.com/office/officeart/2005/8/layout/hierarchy3"/>
    <dgm:cxn modelId="{1642610E-F83A-4A6A-87D8-E0E100BF55ED}" type="presParOf" srcId="{CBA23588-44D6-4D63-86F6-5C15EAD78705}" destId="{DD6E3FED-2AD6-4B42-A5F5-ED40F93753A6}" srcOrd="5" destOrd="0" presId="urn:microsoft.com/office/officeart/2005/8/layout/hierarchy3"/>
  </dgm:cxnLst>
  <dgm:bg/>
  <dgm:whole>
    <a:ln>
      <a:solidFill>
        <a:schemeClr val="tx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FBC89-B822-45C8-89ED-9A3EC4DD5ECC}">
      <dsp:nvSpPr>
        <dsp:cNvPr id="0" name=""/>
        <dsp:cNvSpPr/>
      </dsp:nvSpPr>
      <dsp:spPr>
        <a:xfrm>
          <a:off x="661932" y="3067"/>
          <a:ext cx="1448400" cy="724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User</a:t>
          </a:r>
        </a:p>
      </dsp:txBody>
      <dsp:txXfrm>
        <a:off x="683143" y="24278"/>
        <a:ext cx="1405978" cy="681778"/>
      </dsp:txXfrm>
    </dsp:sp>
    <dsp:sp modelId="{6947D8D9-3D5F-44D5-A316-B41D047764EA}">
      <dsp:nvSpPr>
        <dsp:cNvPr id="0" name=""/>
        <dsp:cNvSpPr/>
      </dsp:nvSpPr>
      <dsp:spPr>
        <a:xfrm>
          <a:off x="806772" y="727268"/>
          <a:ext cx="144840" cy="54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150"/>
              </a:lnTo>
              <a:lnTo>
                <a:pt x="144840" y="543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E29CF-FA1E-4831-A930-AA964EFD325D}">
      <dsp:nvSpPr>
        <dsp:cNvPr id="0" name=""/>
        <dsp:cNvSpPr/>
      </dsp:nvSpPr>
      <dsp:spPr>
        <a:xfrm>
          <a:off x="951612" y="908318"/>
          <a:ext cx="1158720" cy="724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rgbClr val="FF0000"/>
              </a:solidFill>
            </a:rPr>
            <a:t>Id</a:t>
          </a:r>
        </a:p>
      </dsp:txBody>
      <dsp:txXfrm>
        <a:off x="972823" y="929529"/>
        <a:ext cx="1116298" cy="681778"/>
      </dsp:txXfrm>
    </dsp:sp>
    <dsp:sp modelId="{73CF3A37-8F62-4A5E-B301-5D143F72EAF8}">
      <dsp:nvSpPr>
        <dsp:cNvPr id="0" name=""/>
        <dsp:cNvSpPr/>
      </dsp:nvSpPr>
      <dsp:spPr>
        <a:xfrm>
          <a:off x="806772" y="727268"/>
          <a:ext cx="144840" cy="1448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400"/>
              </a:lnTo>
              <a:lnTo>
                <a:pt x="144840" y="1448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A82B1-DB42-4BED-831B-4E8E36D59586}">
      <dsp:nvSpPr>
        <dsp:cNvPr id="0" name=""/>
        <dsp:cNvSpPr/>
      </dsp:nvSpPr>
      <dsp:spPr>
        <a:xfrm>
          <a:off x="951612" y="1813568"/>
          <a:ext cx="1158720" cy="724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Login</a:t>
          </a:r>
        </a:p>
      </dsp:txBody>
      <dsp:txXfrm>
        <a:off x="972823" y="1834779"/>
        <a:ext cx="1116298" cy="681778"/>
      </dsp:txXfrm>
    </dsp:sp>
    <dsp:sp modelId="{2F9ED371-BE1A-4BA3-8C30-A7AFD5270045}">
      <dsp:nvSpPr>
        <dsp:cNvPr id="0" name=""/>
        <dsp:cNvSpPr/>
      </dsp:nvSpPr>
      <dsp:spPr>
        <a:xfrm>
          <a:off x="806772" y="727268"/>
          <a:ext cx="144840" cy="235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651"/>
              </a:lnTo>
              <a:lnTo>
                <a:pt x="144840" y="2353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E3FED-2AD6-4B42-A5F5-ED40F93753A6}">
      <dsp:nvSpPr>
        <dsp:cNvPr id="0" name=""/>
        <dsp:cNvSpPr/>
      </dsp:nvSpPr>
      <dsp:spPr>
        <a:xfrm>
          <a:off x="951612" y="2718819"/>
          <a:ext cx="1158720" cy="724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Password</a:t>
          </a:r>
          <a:endParaRPr lang="pl-PL" sz="1800" kern="1200" dirty="0"/>
        </a:p>
      </dsp:txBody>
      <dsp:txXfrm>
        <a:off x="972823" y="2740030"/>
        <a:ext cx="1116298" cy="681778"/>
      </dsp:txXfrm>
    </dsp:sp>
    <dsp:sp modelId="{680B87E0-F534-47B8-9547-FE6C183CD645}">
      <dsp:nvSpPr>
        <dsp:cNvPr id="0" name=""/>
        <dsp:cNvSpPr/>
      </dsp:nvSpPr>
      <dsp:spPr>
        <a:xfrm>
          <a:off x="806772" y="727268"/>
          <a:ext cx="144840" cy="3258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8901"/>
              </a:lnTo>
              <a:lnTo>
                <a:pt x="144840" y="32589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71592-1473-4522-9AC5-73E8333C1FCD}">
      <dsp:nvSpPr>
        <dsp:cNvPr id="0" name=""/>
        <dsp:cNvSpPr/>
      </dsp:nvSpPr>
      <dsp:spPr>
        <a:xfrm>
          <a:off x="951612" y="3624069"/>
          <a:ext cx="1158720" cy="724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Level</a:t>
          </a:r>
        </a:p>
      </dsp:txBody>
      <dsp:txXfrm>
        <a:off x="972823" y="3645280"/>
        <a:ext cx="1116298" cy="681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FBC89-B822-45C8-89ED-9A3EC4DD5ECC}">
      <dsp:nvSpPr>
        <dsp:cNvPr id="0" name=""/>
        <dsp:cNvSpPr/>
      </dsp:nvSpPr>
      <dsp:spPr>
        <a:xfrm>
          <a:off x="498488" y="664"/>
          <a:ext cx="1953613" cy="976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Article</a:t>
          </a:r>
          <a:endParaRPr lang="pl-PL" sz="1800" kern="1200" dirty="0"/>
        </a:p>
      </dsp:txBody>
      <dsp:txXfrm>
        <a:off x="527098" y="29274"/>
        <a:ext cx="1896393" cy="919586"/>
      </dsp:txXfrm>
    </dsp:sp>
    <dsp:sp modelId="{6947D8D9-3D5F-44D5-A316-B41D047764EA}">
      <dsp:nvSpPr>
        <dsp:cNvPr id="0" name=""/>
        <dsp:cNvSpPr/>
      </dsp:nvSpPr>
      <dsp:spPr>
        <a:xfrm>
          <a:off x="693849" y="977471"/>
          <a:ext cx="195361" cy="732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605"/>
              </a:lnTo>
              <a:lnTo>
                <a:pt x="195361" y="7326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E29CF-FA1E-4831-A930-AA964EFD325D}">
      <dsp:nvSpPr>
        <dsp:cNvPr id="0" name=""/>
        <dsp:cNvSpPr/>
      </dsp:nvSpPr>
      <dsp:spPr>
        <a:xfrm>
          <a:off x="889211" y="1221673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solidFill>
                <a:srgbClr val="FF0000"/>
              </a:solidFill>
            </a:rPr>
            <a:t>Id</a:t>
          </a:r>
        </a:p>
      </dsp:txBody>
      <dsp:txXfrm>
        <a:off x="917821" y="1250283"/>
        <a:ext cx="1505671" cy="919586"/>
      </dsp:txXfrm>
    </dsp:sp>
    <dsp:sp modelId="{73CF3A37-8F62-4A5E-B301-5D143F72EAF8}">
      <dsp:nvSpPr>
        <dsp:cNvPr id="0" name=""/>
        <dsp:cNvSpPr/>
      </dsp:nvSpPr>
      <dsp:spPr>
        <a:xfrm>
          <a:off x="693849" y="977471"/>
          <a:ext cx="195361" cy="1953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613"/>
              </a:lnTo>
              <a:lnTo>
                <a:pt x="195361" y="1953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A82B1-DB42-4BED-831B-4E8E36D59586}">
      <dsp:nvSpPr>
        <dsp:cNvPr id="0" name=""/>
        <dsp:cNvSpPr/>
      </dsp:nvSpPr>
      <dsp:spPr>
        <a:xfrm>
          <a:off x="889211" y="2442682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Title</a:t>
          </a:r>
          <a:endParaRPr lang="pl-PL" sz="1800" kern="1200" dirty="0"/>
        </a:p>
      </dsp:txBody>
      <dsp:txXfrm>
        <a:off x="917821" y="2471292"/>
        <a:ext cx="1505671" cy="919586"/>
      </dsp:txXfrm>
    </dsp:sp>
    <dsp:sp modelId="{2F9ED371-BE1A-4BA3-8C30-A7AFD5270045}">
      <dsp:nvSpPr>
        <dsp:cNvPr id="0" name=""/>
        <dsp:cNvSpPr/>
      </dsp:nvSpPr>
      <dsp:spPr>
        <a:xfrm>
          <a:off x="693849" y="977471"/>
          <a:ext cx="195361" cy="3174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4622"/>
              </a:lnTo>
              <a:lnTo>
                <a:pt x="195361" y="3174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E3FED-2AD6-4B42-A5F5-ED40F93753A6}">
      <dsp:nvSpPr>
        <dsp:cNvPr id="0" name=""/>
        <dsp:cNvSpPr/>
      </dsp:nvSpPr>
      <dsp:spPr>
        <a:xfrm>
          <a:off x="889211" y="3663691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Content</a:t>
          </a:r>
          <a:endParaRPr lang="pl-PL" sz="1800" kern="1200" dirty="0"/>
        </a:p>
      </dsp:txBody>
      <dsp:txXfrm>
        <a:off x="917821" y="3692301"/>
        <a:ext cx="1505671" cy="919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FBC89-B822-45C8-89ED-9A3EC4DD5ECC}">
      <dsp:nvSpPr>
        <dsp:cNvPr id="0" name=""/>
        <dsp:cNvSpPr/>
      </dsp:nvSpPr>
      <dsp:spPr>
        <a:xfrm>
          <a:off x="498488" y="664"/>
          <a:ext cx="1953613" cy="9768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Comment</a:t>
          </a:r>
          <a:endParaRPr lang="pl-PL" sz="1800" kern="1200" dirty="0"/>
        </a:p>
      </dsp:txBody>
      <dsp:txXfrm>
        <a:off x="527098" y="29274"/>
        <a:ext cx="1896393" cy="919586"/>
      </dsp:txXfrm>
    </dsp:sp>
    <dsp:sp modelId="{6947D8D9-3D5F-44D5-A316-B41D047764EA}">
      <dsp:nvSpPr>
        <dsp:cNvPr id="0" name=""/>
        <dsp:cNvSpPr/>
      </dsp:nvSpPr>
      <dsp:spPr>
        <a:xfrm>
          <a:off x="693849" y="977471"/>
          <a:ext cx="195361" cy="732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605"/>
              </a:lnTo>
              <a:lnTo>
                <a:pt x="195361" y="7326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E29CF-FA1E-4831-A930-AA964EFD325D}">
      <dsp:nvSpPr>
        <dsp:cNvPr id="0" name=""/>
        <dsp:cNvSpPr/>
      </dsp:nvSpPr>
      <dsp:spPr>
        <a:xfrm>
          <a:off x="889211" y="1221673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solidFill>
                <a:srgbClr val="FF0000"/>
              </a:solidFill>
            </a:rPr>
            <a:t>Id</a:t>
          </a:r>
          <a:endParaRPr lang="pl-PL" sz="1800" kern="1200" dirty="0">
            <a:solidFill>
              <a:srgbClr val="FF0000"/>
            </a:solidFill>
          </a:endParaRPr>
        </a:p>
      </dsp:txBody>
      <dsp:txXfrm>
        <a:off x="917821" y="1250283"/>
        <a:ext cx="1505671" cy="919586"/>
      </dsp:txXfrm>
    </dsp:sp>
    <dsp:sp modelId="{73CF3A37-8F62-4A5E-B301-5D143F72EAF8}">
      <dsp:nvSpPr>
        <dsp:cNvPr id="0" name=""/>
        <dsp:cNvSpPr/>
      </dsp:nvSpPr>
      <dsp:spPr>
        <a:xfrm>
          <a:off x="693849" y="977471"/>
          <a:ext cx="195361" cy="1953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613"/>
              </a:lnTo>
              <a:lnTo>
                <a:pt x="195361" y="19536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A82B1-DB42-4BED-831B-4E8E36D59586}">
      <dsp:nvSpPr>
        <dsp:cNvPr id="0" name=""/>
        <dsp:cNvSpPr/>
      </dsp:nvSpPr>
      <dsp:spPr>
        <a:xfrm>
          <a:off x="889211" y="2442682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Title</a:t>
          </a:r>
          <a:endParaRPr lang="pl-PL" sz="1800" kern="1200" dirty="0"/>
        </a:p>
      </dsp:txBody>
      <dsp:txXfrm>
        <a:off x="917821" y="2471292"/>
        <a:ext cx="1505671" cy="919586"/>
      </dsp:txXfrm>
    </dsp:sp>
    <dsp:sp modelId="{2F9ED371-BE1A-4BA3-8C30-A7AFD5270045}">
      <dsp:nvSpPr>
        <dsp:cNvPr id="0" name=""/>
        <dsp:cNvSpPr/>
      </dsp:nvSpPr>
      <dsp:spPr>
        <a:xfrm>
          <a:off x="693849" y="977471"/>
          <a:ext cx="195361" cy="3174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4622"/>
              </a:lnTo>
              <a:lnTo>
                <a:pt x="195361" y="31746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E3FED-2AD6-4B42-A5F5-ED40F93753A6}">
      <dsp:nvSpPr>
        <dsp:cNvPr id="0" name=""/>
        <dsp:cNvSpPr/>
      </dsp:nvSpPr>
      <dsp:spPr>
        <a:xfrm>
          <a:off x="889211" y="3663691"/>
          <a:ext cx="1562891" cy="9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/>
            <a:t>Sentence</a:t>
          </a:r>
        </a:p>
      </dsp:txBody>
      <dsp:txXfrm>
        <a:off x="917821" y="3692301"/>
        <a:ext cx="1505671" cy="919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8C675-7F1D-1F0B-41EE-83227DFFE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910ABC-9D22-CC10-BDCF-7E7CF05E4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430A74-F3FB-CC17-0753-52182175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A77CC6-2C74-DC4F-1373-34D662E3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D94503-901A-DE29-AD97-5A92D503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5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85E189-8D8A-D2F9-CB5F-4C94798F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EC581B-4100-E57D-8E96-3FBC63408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A9FCB3-EA27-FA03-BB19-A59F20AC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D8861F-8636-8266-A481-844B81A7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6976A9-8EB8-9C27-E92F-DC62C20A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427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8A7A5FE-138A-93BD-9499-184CF90E6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748C1DF-0C64-ED1D-AFBA-79F9959EE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DF545D-A04F-B8E2-68C7-8DAC90FD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EE15E4-F04F-23F6-70FC-5DA440D6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7A45CF-7C06-49AD-499A-5B419CF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91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7A284B-2423-5207-ACC0-FF95DFFD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EC1D8A-BA6D-57FD-4FC5-8AB5AED5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C061B8-3E98-1737-25C2-03773DCB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856A64-3034-3B81-B528-1CA60AC5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8079FC-0427-0E07-471A-B3908389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749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45C5E-0676-8EDC-F0E6-5F4A6B26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DE804B-CF56-C74F-33F4-17667C50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12D1D7-5B9E-DD72-5EB6-CA9A3AB6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BEE4E3-AB2A-4161-6601-38ADA2DD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997B3E-55DD-9074-17AE-217F1179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65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B4B341-A881-5AD6-2100-173B628B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AC7A4C-79B6-42C6-2E3B-832B0AEB5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73C846-E3CC-B3AE-1BBD-2F431EB4D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A36FBA-9003-E2AA-D9EC-740E886C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A72183-905D-4332-0807-6595601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5490C1-211A-83B8-D94F-3A502BE0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7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532473-1ECE-428E-3CEC-D67DC3EB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2C8558-1B73-8CC1-200C-FCB9B68B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14F116B-7781-BED5-3A3B-B4F9C17AD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827E727-9768-C716-647D-7D1E2D462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C33DF4-032F-083F-52A4-F80732E2E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8253714-960D-2E81-86D3-5A7C8310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D921D2B-0518-C15A-DC5B-B22558D5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355177B-8BB2-9918-D095-D11F2143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9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B14EBA-37AC-A1EB-78A0-CB86E46E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769F56A-7867-9612-A5C9-2748407C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AE29993-B9F6-F2F8-9191-544202B9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8159BD3-7ED5-5E6D-5654-AB4A429D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6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B0CFA6F-AABE-6EBB-A961-67C173BB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6F0CE6A-8C6C-19B1-1AB8-B3ED1D7B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8F6F28C-F84E-2C3F-614B-CA4A99A1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601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B13C2F-2A45-37FF-37C2-8023175B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209E74-FE67-B2B0-3E81-0B1ACD09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1AAED2-A053-70FE-509A-9B21B85DB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26F0FF-047E-647E-D264-384F85E8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EBD481-B179-6F92-9F89-11E15568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2FDD72-B76A-9BA9-C209-0AA0975B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76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ECBD23-699C-29C1-78A8-53A7F506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FDCAAF9-AD73-98FF-49A0-7F0FF3CEE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B8FB2C-9FF9-243A-3283-0F786A3C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D20C17-70D7-934C-43DE-A84E86E9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8E8816B-12EB-6BE4-ADE3-E11744A5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8A0B11-D20C-75F7-4C5B-EA230CCE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8D31D65-893A-6559-8415-2A3714D8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C59ADF-FA49-943F-58E5-7A724DEB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41655D-AB20-545A-171E-4E75D6C6D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EF8F-1EA0-4210-8FA8-E4B6D807DC80}" type="datetimeFigureOut">
              <a:rPr lang="pl-PL" smtClean="0"/>
              <a:t>01.05.2024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7CB5ED-405F-70FF-ECAB-B9646A36B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94E6CA-CA07-626A-63EC-4E44A2EEC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5478-905F-417A-8731-5D7EA3A3D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395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8C28F-2410-70C6-729F-9FDA91904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76151D-84F6-86AD-F48C-121FE4803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8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67392C15-CF6A-25D7-58FC-77A7EB88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 Structure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4C09980A-9387-13A9-0220-D16EF6BEC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57135"/>
              </p:ext>
            </p:extLst>
          </p:nvPr>
        </p:nvGraphicFramePr>
        <p:xfrm>
          <a:off x="838200" y="1825625"/>
          <a:ext cx="277226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Symbol zastępczy zawartości 3">
            <a:extLst>
              <a:ext uri="{FF2B5EF4-FFF2-40B4-BE49-F238E27FC236}">
                <a16:creationId xmlns:a16="http://schemas.microsoft.com/office/drawing/2014/main" id="{CDBB7C61-52BA-53C7-0A55-0EE4960C1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76574"/>
              </p:ext>
            </p:extLst>
          </p:nvPr>
        </p:nvGraphicFramePr>
        <p:xfrm>
          <a:off x="4003248" y="1825625"/>
          <a:ext cx="2950591" cy="464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Symbol zastępczy zawartości 3">
            <a:extLst>
              <a:ext uri="{FF2B5EF4-FFF2-40B4-BE49-F238E27FC236}">
                <a16:creationId xmlns:a16="http://schemas.microsoft.com/office/drawing/2014/main" id="{9BC65869-35D9-0FCE-BA62-1B2D14BFB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290471"/>
              </p:ext>
            </p:extLst>
          </p:nvPr>
        </p:nvGraphicFramePr>
        <p:xfrm>
          <a:off x="7860382" y="1825624"/>
          <a:ext cx="2950591" cy="464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162402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6380</TotalTime>
  <Words>15</Words>
  <Application>Microsoft Office PowerPoint</Application>
  <PresentationFormat>Panoramiczny</PresentationFormat>
  <Paragraphs>14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DB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Magdalena Bal</dc:creator>
  <cp:lastModifiedBy>Magdalena Bal</cp:lastModifiedBy>
  <cp:revision>2</cp:revision>
  <dcterms:created xsi:type="dcterms:W3CDTF">2024-05-01T10:29:43Z</dcterms:created>
  <dcterms:modified xsi:type="dcterms:W3CDTF">2024-05-05T20:49:54Z</dcterms:modified>
</cp:coreProperties>
</file>