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2B2B02-7A3C-B613-58D2-0BD9AF217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898734-B877-9B46-CC5E-ECDB5AE65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82D8ED-B0D1-6AD2-6790-4047D76B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0C7233-79A7-ED13-300C-864D958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16F3BA-0998-E7D2-CE86-03FC836A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4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D938A9-CC88-7B9B-1C2F-1C1E54DA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F7EF747-4FD9-D80B-1E6E-351261ED6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0D62B9-E9D9-0F1B-27AA-F60CD57A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D64B00-8A81-942C-4116-C5B26C53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C25919-58E1-89AE-A730-C092CFEF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06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E305871-8901-F1A9-E0C1-026FE191F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A06FA24-6612-671B-9476-ADC5ECC2E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B35EAC-7893-79AE-B053-CFEE7E66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672E21-BA7D-F800-0DCD-A6F3C129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E9E8A4-9C1B-3400-0818-1D8D7CB0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377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7504AE-9F7B-AD75-A5E2-4085C779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8F2C92-3909-B9E3-80F7-92607F99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4DC9F3-F20F-C11C-001F-BA1AC6AD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D76C8F-6867-BED1-FA4E-0613504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99958A-1871-EC91-ED5B-710C4550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84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E4B4F7-6EF7-8F8A-7700-EF5B4A82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1E88346-D0A4-5158-20EA-9E2315EF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C591215-5884-1679-B732-F6493ECB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CD76CB-1BBA-1F31-83B8-AB60AE45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FBF971-1B4D-5FC8-C8F2-6936B8F9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59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BCCA90-E1F4-99DD-975E-871E1F57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E44580-13DF-3AAA-B5E0-6C8CADB25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2092B26-CE78-EE5F-5580-A5B541CE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E6CA371-8F50-C9BC-9E0F-7C48B23A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C5108C-67AA-15A9-DA92-515C07A5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A91A281-928E-7DC3-0B7D-FA5C19E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96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785A7A-D807-6179-B9BC-32EF6F44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54C221A-A8AE-C97A-894C-E883A190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6D21120-0F6D-FEBA-8FA9-F2DD15918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6386E5-C046-B6A3-C999-E37D1EAF5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0BD0AFB-4248-0AFF-E05E-03BECE47E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D6C50D9-5AC0-E5CC-7859-EF86BC85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C0FE1A9-F068-3BF2-7E5A-36847997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C85EF8E-4385-D9FB-4F2E-539C0B4E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697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DB0741-3CFA-F255-82DD-FE3B8A8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24E446E-B3CF-F9B4-FF87-310A2A49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B45DCFE-1F64-38D8-01CC-5003F963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65E0239-E9FA-9A75-4D35-A9C57158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937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301F5B6-8EB2-217E-FF3E-61409FA8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85226F3-58A3-9964-0F69-5D22268E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62C3443-7280-BCD5-C035-D51B0286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355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757F09-6849-428A-BD64-4FDA3031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A2F8FB-B8E2-6A9E-BA30-BD74E7273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442531D-74B5-3448-9483-8C2F5EFC6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DFD8B13-80A1-5DF0-3A1B-CB57A37F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501C56D-D80C-B461-4C60-696699A2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BDB182F-7994-5706-C9AB-2EBCC0E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56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1CB0B-B5C3-F82B-E128-EA9B13AA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2BD03C0-6DAC-8EAC-E0B9-423DA45CC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0A62DC-1E51-513E-CDA4-FFC628094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E7FA52D-B25A-CB31-6156-7790EE1A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E3E9-CCD9-400F-9363-8127F43D13B3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ACEDFA4-D892-4700-FC05-1AAD21E6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ED00F42-5665-18D5-44CC-3D79C516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028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FEA4136-EE94-8FDA-4419-CEBBF53D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28D070-71A5-6733-2688-23EF6B52F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038364-61B2-79DD-C780-A003D1A96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E3E9-CCD9-400F-9363-8127F43D13B3}" type="datetimeFigureOut">
              <a:rPr lang="pl-PL" smtClean="0"/>
              <a:t>07.01.2024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B42F39-0BE8-4C18-42BE-8508F8C31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5E9B3B-7309-E7CB-01C2-9EE824D8D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4C69-A231-488C-829F-DD08956EFE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05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F55CDE-6722-7AFB-7445-19D08FC00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Homework</a:t>
            </a:r>
            <a:r>
              <a:rPr lang="pl-PL" b="1" dirty="0"/>
              <a:t> 2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A5D42F2-34EB-A2F2-A217-0A99E7E01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06" y="6264555"/>
            <a:ext cx="2259106" cy="423115"/>
          </a:xfrm>
        </p:spPr>
        <p:txBody>
          <a:bodyPr/>
          <a:lstStyle/>
          <a:p>
            <a:r>
              <a:rPr lang="pl-PL" dirty="0"/>
              <a:t>Magdalena Bal</a:t>
            </a:r>
          </a:p>
        </p:txBody>
      </p:sp>
    </p:spTree>
    <p:extLst>
      <p:ext uri="{BB962C8B-B14F-4D97-AF65-F5344CB8AC3E}">
        <p14:creationId xmlns:p14="http://schemas.microsoft.com/office/powerpoint/2010/main" val="18861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C09B6E-2D4C-FC2B-071A-6090CB50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336418F-BA7F-D006-13AD-AE5E477D1D60}"/>
              </a:ext>
            </a:extLst>
          </p:cNvPr>
          <p:cNvSpPr txBox="1"/>
          <p:nvPr/>
        </p:nvSpPr>
        <p:spPr>
          <a:xfrm>
            <a:off x="3840255" y="5160813"/>
            <a:ext cx="245184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Class </a:t>
            </a:r>
          </a:p>
          <a:p>
            <a:pPr algn="ctr"/>
            <a:r>
              <a:rPr lang="en-GB" sz="2400" dirty="0"/>
              <a:t>Vehicle</a:t>
            </a:r>
            <a:endParaRPr lang="pl-PL" sz="2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89CC92A-03BF-3B1B-6D0C-43347897EDE0}"/>
              </a:ext>
            </a:extLst>
          </p:cNvPr>
          <p:cNvSpPr txBox="1"/>
          <p:nvPr/>
        </p:nvSpPr>
        <p:spPr>
          <a:xfrm>
            <a:off x="2259104" y="4040713"/>
            <a:ext cx="245184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Class </a:t>
            </a:r>
            <a:r>
              <a:rPr lang="en-GB" sz="2400" dirty="0" err="1"/>
              <a:t>PassengerVehicle</a:t>
            </a:r>
            <a:endParaRPr lang="pl-PL" sz="24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FA29E3E-239B-F694-F0D1-99A84A773086}"/>
              </a:ext>
            </a:extLst>
          </p:cNvPr>
          <p:cNvSpPr txBox="1"/>
          <p:nvPr/>
        </p:nvSpPr>
        <p:spPr>
          <a:xfrm>
            <a:off x="5489201" y="4033511"/>
            <a:ext cx="245184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Class </a:t>
            </a:r>
          </a:p>
          <a:p>
            <a:pPr algn="ctr"/>
            <a:r>
              <a:rPr lang="en-GB" sz="2400" dirty="0" err="1"/>
              <a:t>CargoVehicle</a:t>
            </a:r>
            <a:endParaRPr lang="pl-PL" sz="2400" dirty="0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D4204DF-342C-1D19-B6B8-5124F2990835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485028" y="4871710"/>
            <a:ext cx="1581151" cy="289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9D2E54C-C708-102F-8114-340335E6A1BE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066179" y="4864508"/>
            <a:ext cx="1648946" cy="296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0A0A32F-1E8B-A8D8-85E1-DD06B564F49B}"/>
              </a:ext>
            </a:extLst>
          </p:cNvPr>
          <p:cNvSpPr txBox="1"/>
          <p:nvPr/>
        </p:nvSpPr>
        <p:spPr>
          <a:xfrm>
            <a:off x="3921776" y="2927935"/>
            <a:ext cx="245184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Class </a:t>
            </a:r>
          </a:p>
          <a:p>
            <a:pPr algn="ctr"/>
            <a:r>
              <a:rPr lang="pl-PL" sz="2400" dirty="0" err="1"/>
              <a:t>VehicleFleet</a:t>
            </a:r>
            <a:endParaRPr lang="pl-PL" sz="240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6522D7C-2C1B-CF94-1575-D1CEEEEC9D0C}"/>
              </a:ext>
            </a:extLst>
          </p:cNvPr>
          <p:cNvSpPr txBox="1"/>
          <p:nvPr/>
        </p:nvSpPr>
        <p:spPr>
          <a:xfrm>
            <a:off x="8215591" y="2055118"/>
            <a:ext cx="245184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Class </a:t>
            </a:r>
          </a:p>
          <a:p>
            <a:pPr algn="ctr"/>
            <a:r>
              <a:rPr lang="en-GB" sz="2400" dirty="0"/>
              <a:t>Menu</a:t>
            </a:r>
            <a:endParaRPr lang="pl-PL" sz="2400" dirty="0"/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F00D1206-F43A-328C-6FA5-B5C259029868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3485028" y="3758932"/>
            <a:ext cx="1662672" cy="281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E222EFD1-2A27-2486-05FA-07205B2D0819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5147700" y="3758932"/>
            <a:ext cx="1567425" cy="274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8E35A0CD-9D8B-0C4E-9C94-11DF052C736B}"/>
              </a:ext>
            </a:extLst>
          </p:cNvPr>
          <p:cNvSpPr txBox="1"/>
          <p:nvPr/>
        </p:nvSpPr>
        <p:spPr>
          <a:xfrm>
            <a:off x="3921775" y="1807835"/>
            <a:ext cx="2451847" cy="8309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Class </a:t>
            </a:r>
          </a:p>
          <a:p>
            <a:pPr algn="ctr"/>
            <a:r>
              <a:rPr lang="en-GB" sz="2400" dirty="0"/>
              <a:t>Program</a:t>
            </a:r>
            <a:endParaRPr lang="pl-PL" sz="2400" dirty="0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4AB1D523-6EB6-212E-B7BB-3F04EA3CD51B}"/>
              </a:ext>
            </a:extLst>
          </p:cNvPr>
          <p:cNvCxnSpPr>
            <a:stCxn id="26" idx="3"/>
            <a:endCxn id="15" idx="1"/>
          </p:cNvCxnSpPr>
          <p:nvPr/>
        </p:nvCxnSpPr>
        <p:spPr>
          <a:xfrm>
            <a:off x="6373622" y="2223334"/>
            <a:ext cx="1841969" cy="247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9BF1A0A-C731-4011-5555-83C3210D730B}"/>
              </a:ext>
            </a:extLst>
          </p:cNvPr>
          <p:cNvCxnSpPr>
            <a:stCxn id="26" idx="2"/>
            <a:endCxn id="14" idx="0"/>
          </p:cNvCxnSpPr>
          <p:nvPr/>
        </p:nvCxnSpPr>
        <p:spPr>
          <a:xfrm>
            <a:off x="5147699" y="2638832"/>
            <a:ext cx="1" cy="289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438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18</Words>
  <Application>Microsoft Office PowerPoint</Application>
  <PresentationFormat>Panoramiczny</PresentationFormat>
  <Paragraphs>14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Homework 2</vt:lpstr>
      <vt:lpstr>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Magdalena Bal</dc:creator>
  <cp:lastModifiedBy>Magdalena Bal</cp:lastModifiedBy>
  <cp:revision>11</cp:revision>
  <dcterms:created xsi:type="dcterms:W3CDTF">2024-01-07T11:32:42Z</dcterms:created>
  <dcterms:modified xsi:type="dcterms:W3CDTF">2024-01-07T20:39:20Z</dcterms:modified>
</cp:coreProperties>
</file>