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6" r:id="rId6"/>
    <p:sldId id="261" r:id="rId7"/>
    <p:sldId id="262" r:id="rId8"/>
    <p:sldId id="263" r:id="rId9"/>
    <p:sldId id="264" r:id="rId10"/>
    <p:sldId id="265"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6E976-E0EC-433D-BFFC-A222FED6E43B}" v="261" dt="2022-07-15T17:07:05.478"/>
    <p1510:client id="{D7CD15F9-36CA-CCCF-3EB3-8A570E8DF4F5}" v="129" dt="2022-07-15T16:58:06.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ran Xuan Manh 20200385" userId="6b97bbcb-0d8a-46c4-b3aa-d1b4096e95bf" providerId="ADAL" clId="{B5C6E976-E0EC-433D-BFFC-A222FED6E43B}"/>
    <pc:docChg chg="undo custSel addSld modSld">
      <pc:chgData name="Nguyen Tran Xuan Manh 20200385" userId="6b97bbcb-0d8a-46c4-b3aa-d1b4096e95bf" providerId="ADAL" clId="{B5C6E976-E0EC-433D-BFFC-A222FED6E43B}" dt="2022-07-15T04:31:51.138" v="79" actId="20577"/>
      <pc:docMkLst>
        <pc:docMk/>
      </pc:docMkLst>
      <pc:sldChg chg="modSp mod">
        <pc:chgData name="Nguyen Tran Xuan Manh 20200385" userId="6b97bbcb-0d8a-46c4-b3aa-d1b4096e95bf" providerId="ADAL" clId="{B5C6E976-E0EC-433D-BFFC-A222FED6E43B}" dt="2022-07-15T04:14:18.549" v="13" actId="20577"/>
        <pc:sldMkLst>
          <pc:docMk/>
          <pc:sldMk cId="2197001721" sldId="256"/>
        </pc:sldMkLst>
        <pc:spChg chg="mod">
          <ac:chgData name="Nguyen Tran Xuan Manh 20200385" userId="6b97bbcb-0d8a-46c4-b3aa-d1b4096e95bf" providerId="ADAL" clId="{B5C6E976-E0EC-433D-BFFC-A222FED6E43B}" dt="2022-07-15T04:14:18.549" v="13" actId="20577"/>
          <ac:spMkLst>
            <pc:docMk/>
            <pc:sldMk cId="2197001721" sldId="256"/>
            <ac:spMk id="3" creationId="{3270B6A3-6E7E-B0B6-85AE-15565D0BD137}"/>
          </ac:spMkLst>
        </pc:spChg>
      </pc:sldChg>
      <pc:sldChg chg="addSp delSp modSp mod">
        <pc:chgData name="Nguyen Tran Xuan Manh 20200385" userId="6b97bbcb-0d8a-46c4-b3aa-d1b4096e95bf" providerId="ADAL" clId="{B5C6E976-E0EC-433D-BFFC-A222FED6E43B}" dt="2022-07-15T04:29:04.186" v="75" actId="2711"/>
        <pc:sldMkLst>
          <pc:docMk/>
          <pc:sldMk cId="2330382547" sldId="257"/>
        </pc:sldMkLst>
        <pc:spChg chg="mod">
          <ac:chgData name="Nguyen Tran Xuan Manh 20200385" userId="6b97bbcb-0d8a-46c4-b3aa-d1b4096e95bf" providerId="ADAL" clId="{B5C6E976-E0EC-433D-BFFC-A222FED6E43B}" dt="2022-07-15T04:29:04.186" v="75" actId="2711"/>
          <ac:spMkLst>
            <pc:docMk/>
            <pc:sldMk cId="2330382547" sldId="257"/>
            <ac:spMk id="2" creationId="{91389849-AADC-027C-CED6-BFF013B8D9BC}"/>
          </ac:spMkLst>
        </pc:spChg>
        <pc:spChg chg="del">
          <ac:chgData name="Nguyen Tran Xuan Manh 20200385" userId="6b97bbcb-0d8a-46c4-b3aa-d1b4096e95bf" providerId="ADAL" clId="{B5C6E976-E0EC-433D-BFFC-A222FED6E43B}" dt="2022-07-15T04:27:34.973" v="65" actId="26606"/>
          <ac:spMkLst>
            <pc:docMk/>
            <pc:sldMk cId="2330382547" sldId="257"/>
            <ac:spMk id="43" creationId="{9D3B3C7E-BC2D-4436-8B03-AC421FA66787}"/>
          </ac:spMkLst>
        </pc:spChg>
        <pc:spChg chg="del">
          <ac:chgData name="Nguyen Tran Xuan Manh 20200385" userId="6b97bbcb-0d8a-46c4-b3aa-d1b4096e95bf" providerId="ADAL" clId="{B5C6E976-E0EC-433D-BFFC-A222FED6E43B}" dt="2022-07-15T04:27:34.973" v="65" actId="26606"/>
          <ac:spMkLst>
            <pc:docMk/>
            <pc:sldMk cId="2330382547" sldId="257"/>
            <ac:spMk id="50" creationId="{1AB7CFDD-E67B-4078-9BD0-D09D4200E4E1}"/>
          </ac:spMkLst>
        </pc:spChg>
        <pc:spChg chg="del">
          <ac:chgData name="Nguyen Tran Xuan Manh 20200385" userId="6b97bbcb-0d8a-46c4-b3aa-d1b4096e95bf" providerId="ADAL" clId="{B5C6E976-E0EC-433D-BFFC-A222FED6E43B}" dt="2022-07-15T04:27:34.973" v="65" actId="26606"/>
          <ac:spMkLst>
            <pc:docMk/>
            <pc:sldMk cId="2330382547" sldId="257"/>
            <ac:spMk id="52" creationId="{4DAEF25D-C97E-48E9-B20C-FEFC2EC6E59B}"/>
          </ac:spMkLst>
        </pc:spChg>
        <pc:spChg chg="add">
          <ac:chgData name="Nguyen Tran Xuan Manh 20200385" userId="6b97bbcb-0d8a-46c4-b3aa-d1b4096e95bf" providerId="ADAL" clId="{B5C6E976-E0EC-433D-BFFC-A222FED6E43B}" dt="2022-07-15T04:27:34.973" v="65" actId="26606"/>
          <ac:spMkLst>
            <pc:docMk/>
            <pc:sldMk cId="2330382547" sldId="257"/>
            <ac:spMk id="57" creationId="{9D3B3C7E-BC2D-4436-8B03-AC421FA66787}"/>
          </ac:spMkLst>
        </pc:spChg>
        <pc:spChg chg="add">
          <ac:chgData name="Nguyen Tran Xuan Manh 20200385" userId="6b97bbcb-0d8a-46c4-b3aa-d1b4096e95bf" providerId="ADAL" clId="{B5C6E976-E0EC-433D-BFFC-A222FED6E43B}" dt="2022-07-15T04:27:34.973" v="65" actId="26606"/>
          <ac:spMkLst>
            <pc:docMk/>
            <pc:sldMk cId="2330382547" sldId="257"/>
            <ac:spMk id="64" creationId="{DD8EACB7-D372-470B-B76E-A829D00310CD}"/>
          </ac:spMkLst>
        </pc:spChg>
        <pc:spChg chg="add">
          <ac:chgData name="Nguyen Tran Xuan Manh 20200385" userId="6b97bbcb-0d8a-46c4-b3aa-d1b4096e95bf" providerId="ADAL" clId="{B5C6E976-E0EC-433D-BFFC-A222FED6E43B}" dt="2022-07-15T04:27:34.973" v="65" actId="26606"/>
          <ac:spMkLst>
            <pc:docMk/>
            <pc:sldMk cId="2330382547" sldId="257"/>
            <ac:spMk id="66" creationId="{FBE11A49-02A1-4D4C-9A49-CDF496B1094F}"/>
          </ac:spMkLst>
        </pc:spChg>
        <pc:grpChg chg="del">
          <ac:chgData name="Nguyen Tran Xuan Manh 20200385" userId="6b97bbcb-0d8a-46c4-b3aa-d1b4096e95bf" providerId="ADAL" clId="{B5C6E976-E0EC-433D-BFFC-A222FED6E43B}" dt="2022-07-15T04:27:34.973" v="65" actId="26606"/>
          <ac:grpSpMkLst>
            <pc:docMk/>
            <pc:sldMk cId="2330382547" sldId="257"/>
            <ac:grpSpMk id="45" creationId="{79B5D0C1-066E-4C02-A6B8-59FAE4A19724}"/>
          </ac:grpSpMkLst>
        </pc:grpChg>
        <pc:grpChg chg="add">
          <ac:chgData name="Nguyen Tran Xuan Manh 20200385" userId="6b97bbcb-0d8a-46c4-b3aa-d1b4096e95bf" providerId="ADAL" clId="{B5C6E976-E0EC-433D-BFFC-A222FED6E43B}" dt="2022-07-15T04:27:34.973" v="65" actId="26606"/>
          <ac:grpSpMkLst>
            <pc:docMk/>
            <pc:sldMk cId="2330382547" sldId="257"/>
            <ac:grpSpMk id="59" creationId="{79B5D0C1-066E-4C02-A6B8-59FAE4A19724}"/>
          </ac:grpSpMkLst>
        </pc:grpChg>
        <pc:grpChg chg="add">
          <ac:chgData name="Nguyen Tran Xuan Manh 20200385" userId="6b97bbcb-0d8a-46c4-b3aa-d1b4096e95bf" providerId="ADAL" clId="{B5C6E976-E0EC-433D-BFFC-A222FED6E43B}" dt="2022-07-15T04:27:34.973" v="65" actId="26606"/>
          <ac:grpSpMkLst>
            <pc:docMk/>
            <pc:sldMk cId="2330382547" sldId="257"/>
            <ac:grpSpMk id="68" creationId="{F1732D3A-CFF0-45BE-AD79-F83D0272C6C6}"/>
          </ac:grpSpMkLst>
        </pc:grpChg>
        <pc:picChg chg="mod ord">
          <ac:chgData name="Nguyen Tran Xuan Manh 20200385" userId="6b97bbcb-0d8a-46c4-b3aa-d1b4096e95bf" providerId="ADAL" clId="{B5C6E976-E0EC-433D-BFFC-A222FED6E43B}" dt="2022-07-15T04:28:07.967" v="70" actId="1076"/>
          <ac:picMkLst>
            <pc:docMk/>
            <pc:sldMk cId="2330382547" sldId="257"/>
            <ac:picMk id="5" creationId="{C81E16F5-2D8C-A3E5-A762-C37ED01ED41F}"/>
          </ac:picMkLst>
        </pc:picChg>
      </pc:sldChg>
      <pc:sldChg chg="modSp mod">
        <pc:chgData name="Nguyen Tran Xuan Manh 20200385" userId="6b97bbcb-0d8a-46c4-b3aa-d1b4096e95bf" providerId="ADAL" clId="{B5C6E976-E0EC-433D-BFFC-A222FED6E43B}" dt="2022-07-15T04:17:17.769" v="32" actId="207"/>
        <pc:sldMkLst>
          <pc:docMk/>
          <pc:sldMk cId="226046774" sldId="259"/>
        </pc:sldMkLst>
        <pc:spChg chg="mod">
          <ac:chgData name="Nguyen Tran Xuan Manh 20200385" userId="6b97bbcb-0d8a-46c4-b3aa-d1b4096e95bf" providerId="ADAL" clId="{B5C6E976-E0EC-433D-BFFC-A222FED6E43B}" dt="2022-07-15T04:17:17.769" v="32" actId="207"/>
          <ac:spMkLst>
            <pc:docMk/>
            <pc:sldMk cId="226046774" sldId="259"/>
            <ac:spMk id="2" creationId="{FAE87F15-C3BB-B391-C47F-CC35A11CA199}"/>
          </ac:spMkLst>
        </pc:spChg>
      </pc:sldChg>
      <pc:sldChg chg="modSp mod">
        <pc:chgData name="Nguyen Tran Xuan Manh 20200385" userId="6b97bbcb-0d8a-46c4-b3aa-d1b4096e95bf" providerId="ADAL" clId="{B5C6E976-E0EC-433D-BFFC-A222FED6E43B}" dt="2022-07-15T04:31:36.747" v="78" actId="115"/>
        <pc:sldMkLst>
          <pc:docMk/>
          <pc:sldMk cId="2843879138" sldId="260"/>
        </pc:sldMkLst>
        <pc:spChg chg="mod">
          <ac:chgData name="Nguyen Tran Xuan Manh 20200385" userId="6b97bbcb-0d8a-46c4-b3aa-d1b4096e95bf" providerId="ADAL" clId="{B5C6E976-E0EC-433D-BFFC-A222FED6E43B}" dt="2022-07-15T04:31:36.747" v="78" actId="115"/>
          <ac:spMkLst>
            <pc:docMk/>
            <pc:sldMk cId="2843879138" sldId="260"/>
            <ac:spMk id="2" creationId="{97BD7D80-AC2D-9A66-EE86-623406F627FD}"/>
          </ac:spMkLst>
        </pc:spChg>
      </pc:sldChg>
      <pc:sldChg chg="addSp delSp modSp mod setBg">
        <pc:chgData name="Nguyen Tran Xuan Manh 20200385" userId="6b97bbcb-0d8a-46c4-b3aa-d1b4096e95bf" providerId="ADAL" clId="{B5C6E976-E0EC-433D-BFFC-A222FED6E43B}" dt="2022-07-15T04:25:07.466" v="57" actId="255"/>
        <pc:sldMkLst>
          <pc:docMk/>
          <pc:sldMk cId="4010548201" sldId="261"/>
        </pc:sldMkLst>
        <pc:spChg chg="mod">
          <ac:chgData name="Nguyen Tran Xuan Manh 20200385" userId="6b97bbcb-0d8a-46c4-b3aa-d1b4096e95bf" providerId="ADAL" clId="{B5C6E976-E0EC-433D-BFFC-A222FED6E43B}" dt="2022-07-15T04:15:22.122" v="21" actId="26606"/>
          <ac:spMkLst>
            <pc:docMk/>
            <pc:sldMk cId="4010548201" sldId="261"/>
            <ac:spMk id="2" creationId="{737F1C2C-EC63-65A4-F5C3-2CF80A986BE6}"/>
          </ac:spMkLst>
        </pc:spChg>
        <pc:spChg chg="del">
          <ac:chgData name="Nguyen Tran Xuan Manh 20200385" userId="6b97bbcb-0d8a-46c4-b3aa-d1b4096e95bf" providerId="ADAL" clId="{B5C6E976-E0EC-433D-BFFC-A222FED6E43B}" dt="2022-07-15T04:12:15.219" v="0"/>
          <ac:spMkLst>
            <pc:docMk/>
            <pc:sldMk cId="4010548201" sldId="261"/>
            <ac:spMk id="3" creationId="{A3F896EE-3E44-E980-BBCB-4F27BD4A1910}"/>
          </ac:spMkLst>
        </pc:spChg>
        <pc:spChg chg="add del mod">
          <ac:chgData name="Nguyen Tran Xuan Manh 20200385" userId="6b97bbcb-0d8a-46c4-b3aa-d1b4096e95bf" providerId="ADAL" clId="{B5C6E976-E0EC-433D-BFFC-A222FED6E43B}" dt="2022-07-15T04:13:09.945" v="7" actId="21"/>
          <ac:spMkLst>
            <pc:docMk/>
            <pc:sldMk cId="4010548201" sldId="261"/>
            <ac:spMk id="7" creationId="{71D2A794-824A-FA19-B626-BEDCCD19C6F4}"/>
          </ac:spMkLst>
        </pc:spChg>
        <pc:spChg chg="add mod">
          <ac:chgData name="Nguyen Tran Xuan Manh 20200385" userId="6b97bbcb-0d8a-46c4-b3aa-d1b4096e95bf" providerId="ADAL" clId="{B5C6E976-E0EC-433D-BFFC-A222FED6E43B}" dt="2022-07-15T04:25:07.466" v="57" actId="255"/>
          <ac:spMkLst>
            <pc:docMk/>
            <pc:sldMk cId="4010548201" sldId="261"/>
            <ac:spMk id="9" creationId="{4B28B23E-2EE8-1FFE-04E3-1F9682998412}"/>
          </ac:spMkLst>
        </pc:spChg>
        <pc:spChg chg="add del">
          <ac:chgData name="Nguyen Tran Xuan Manh 20200385" userId="6b97bbcb-0d8a-46c4-b3aa-d1b4096e95bf" providerId="ADAL" clId="{B5C6E976-E0EC-433D-BFFC-A222FED6E43B}" dt="2022-07-15T04:15:22.122" v="21" actId="26606"/>
          <ac:spMkLst>
            <pc:docMk/>
            <pc:sldMk cId="4010548201" sldId="261"/>
            <ac:spMk id="14" creationId="{51A01047-632B-4F57-9CDB-AA680D5BBB19}"/>
          </ac:spMkLst>
        </pc:spChg>
        <pc:spChg chg="add del">
          <ac:chgData name="Nguyen Tran Xuan Manh 20200385" userId="6b97bbcb-0d8a-46c4-b3aa-d1b4096e95bf" providerId="ADAL" clId="{B5C6E976-E0EC-433D-BFFC-A222FED6E43B}" dt="2022-07-15T04:15:22.122" v="21" actId="26606"/>
          <ac:spMkLst>
            <pc:docMk/>
            <pc:sldMk cId="4010548201" sldId="261"/>
            <ac:spMk id="16" creationId="{48EF695B-E7DE-4164-862A-9CD06DFB0EC0}"/>
          </ac:spMkLst>
        </pc:spChg>
        <pc:grpChg chg="add del">
          <ac:chgData name="Nguyen Tran Xuan Manh 20200385" userId="6b97bbcb-0d8a-46c4-b3aa-d1b4096e95bf" providerId="ADAL" clId="{B5C6E976-E0EC-433D-BFFC-A222FED6E43B}" dt="2022-07-15T04:15:22.122" v="21" actId="26606"/>
          <ac:grpSpMkLst>
            <pc:docMk/>
            <pc:sldMk cId="4010548201" sldId="261"/>
            <ac:grpSpMk id="18" creationId="{D5ADB088-C125-457F-9C61-DFE21DCEF4A5}"/>
          </ac:grpSpMkLst>
        </pc:grpChg>
        <pc:picChg chg="add del mod ord">
          <ac:chgData name="Nguyen Tran Xuan Manh 20200385" userId="6b97bbcb-0d8a-46c4-b3aa-d1b4096e95bf" providerId="ADAL" clId="{B5C6E976-E0EC-433D-BFFC-A222FED6E43B}" dt="2022-07-15T04:15:22.122" v="21" actId="26606"/>
          <ac:picMkLst>
            <pc:docMk/>
            <pc:sldMk cId="4010548201" sldId="261"/>
            <ac:picMk id="5" creationId="{6337D6C7-EE35-61FC-CFE7-EC52C452CB1E}"/>
          </ac:picMkLst>
        </pc:picChg>
      </pc:sldChg>
      <pc:sldChg chg="modSp new mod">
        <pc:chgData name="Nguyen Tran Xuan Manh 20200385" userId="6b97bbcb-0d8a-46c4-b3aa-d1b4096e95bf" providerId="ADAL" clId="{B5C6E976-E0EC-433D-BFFC-A222FED6E43B}" dt="2022-07-15T04:31:51.138" v="79" actId="20577"/>
        <pc:sldMkLst>
          <pc:docMk/>
          <pc:sldMk cId="3151975356" sldId="262"/>
        </pc:sldMkLst>
        <pc:spChg chg="mod">
          <ac:chgData name="Nguyen Tran Xuan Manh 20200385" userId="6b97bbcb-0d8a-46c4-b3aa-d1b4096e95bf" providerId="ADAL" clId="{B5C6E976-E0EC-433D-BFFC-A222FED6E43B}" dt="2022-07-15T04:31:51.138" v="79" actId="20577"/>
          <ac:spMkLst>
            <pc:docMk/>
            <pc:sldMk cId="3151975356" sldId="262"/>
            <ac:spMk id="2" creationId="{9C471BF1-590E-915D-ADF8-C469769196D4}"/>
          </ac:spMkLst>
        </pc:spChg>
      </pc:sldChg>
      <pc:sldChg chg="new">
        <pc:chgData name="Nguyen Tran Xuan Manh 20200385" userId="6b97bbcb-0d8a-46c4-b3aa-d1b4096e95bf" providerId="ADAL" clId="{B5C6E976-E0EC-433D-BFFC-A222FED6E43B}" dt="2022-07-15T04:18:08.837" v="34" actId="680"/>
        <pc:sldMkLst>
          <pc:docMk/>
          <pc:sldMk cId="21054749" sldId="263"/>
        </pc:sldMkLst>
      </pc:sldChg>
      <pc:sldChg chg="new">
        <pc:chgData name="Nguyen Tran Xuan Manh 20200385" userId="6b97bbcb-0d8a-46c4-b3aa-d1b4096e95bf" providerId="ADAL" clId="{B5C6E976-E0EC-433D-BFFC-A222FED6E43B}" dt="2022-07-15T04:18:09.399" v="35" actId="680"/>
        <pc:sldMkLst>
          <pc:docMk/>
          <pc:sldMk cId="1714134109" sldId="264"/>
        </pc:sldMkLst>
      </pc:sldChg>
      <pc:sldChg chg="addSp delSp modSp new mod setBg">
        <pc:chgData name="Nguyen Tran Xuan Manh 20200385" userId="6b97bbcb-0d8a-46c4-b3aa-d1b4096e95bf" providerId="ADAL" clId="{B5C6E976-E0EC-433D-BFFC-A222FED6E43B}" dt="2022-07-15T04:19:04.536" v="48" actId="1076"/>
        <pc:sldMkLst>
          <pc:docMk/>
          <pc:sldMk cId="1107233229" sldId="265"/>
        </pc:sldMkLst>
        <pc:spChg chg="mod">
          <ac:chgData name="Nguyen Tran Xuan Manh 20200385" userId="6b97bbcb-0d8a-46c4-b3aa-d1b4096e95bf" providerId="ADAL" clId="{B5C6E976-E0EC-433D-BFFC-A222FED6E43B}" dt="2022-07-15T04:19:04.536" v="48" actId="1076"/>
          <ac:spMkLst>
            <pc:docMk/>
            <pc:sldMk cId="1107233229" sldId="265"/>
            <ac:spMk id="2" creationId="{FE382AF8-AFBF-5325-2975-13026FF0C3E6}"/>
          </ac:spMkLst>
        </pc:spChg>
        <pc:spChg chg="del">
          <ac:chgData name="Nguyen Tran Xuan Manh 20200385" userId="6b97bbcb-0d8a-46c4-b3aa-d1b4096e95bf" providerId="ADAL" clId="{B5C6E976-E0EC-433D-BFFC-A222FED6E43B}" dt="2022-07-15T04:18:21.054" v="41" actId="26606"/>
          <ac:spMkLst>
            <pc:docMk/>
            <pc:sldMk cId="1107233229" sldId="265"/>
            <ac:spMk id="3" creationId="{5EC78213-6AF1-4F1B-32B2-A09F796DE787}"/>
          </ac:spMkLst>
        </pc:spChg>
        <pc:spChg chg="add">
          <ac:chgData name="Nguyen Tran Xuan Manh 20200385" userId="6b97bbcb-0d8a-46c4-b3aa-d1b4096e95bf" providerId="ADAL" clId="{B5C6E976-E0EC-433D-BFFC-A222FED6E43B}" dt="2022-07-15T04:18:21.054" v="41" actId="26606"/>
          <ac:spMkLst>
            <pc:docMk/>
            <pc:sldMk cId="1107233229" sldId="265"/>
            <ac:spMk id="9" creationId="{9D3B3C7E-BC2D-4436-8B03-AC421FA66787}"/>
          </ac:spMkLst>
        </pc:spChg>
        <pc:spChg chg="add">
          <ac:chgData name="Nguyen Tran Xuan Manh 20200385" userId="6b97bbcb-0d8a-46c4-b3aa-d1b4096e95bf" providerId="ADAL" clId="{B5C6E976-E0EC-433D-BFFC-A222FED6E43B}" dt="2022-07-15T04:18:21.054" v="41" actId="26606"/>
          <ac:spMkLst>
            <pc:docMk/>
            <pc:sldMk cId="1107233229" sldId="265"/>
            <ac:spMk id="16" creationId="{1AB7CFDD-E67B-4078-9BD0-D09D4200E4E1}"/>
          </ac:spMkLst>
        </pc:spChg>
        <pc:spChg chg="add">
          <ac:chgData name="Nguyen Tran Xuan Manh 20200385" userId="6b97bbcb-0d8a-46c4-b3aa-d1b4096e95bf" providerId="ADAL" clId="{B5C6E976-E0EC-433D-BFFC-A222FED6E43B}" dt="2022-07-15T04:18:21.054" v="41" actId="26606"/>
          <ac:spMkLst>
            <pc:docMk/>
            <pc:sldMk cId="1107233229" sldId="265"/>
            <ac:spMk id="18" creationId="{B191E377-3C4E-4C42-B42C-858169F3AB3A}"/>
          </ac:spMkLst>
        </pc:spChg>
        <pc:grpChg chg="add">
          <ac:chgData name="Nguyen Tran Xuan Manh 20200385" userId="6b97bbcb-0d8a-46c4-b3aa-d1b4096e95bf" providerId="ADAL" clId="{B5C6E976-E0EC-433D-BFFC-A222FED6E43B}" dt="2022-07-15T04:18:21.054" v="41" actId="26606"/>
          <ac:grpSpMkLst>
            <pc:docMk/>
            <pc:sldMk cId="1107233229" sldId="265"/>
            <ac:grpSpMk id="11" creationId="{79B5D0C1-066E-4C02-A6B8-59FAE4A19724}"/>
          </ac:grpSpMkLst>
        </pc:grpChg>
        <pc:grpChg chg="add">
          <ac:chgData name="Nguyen Tran Xuan Manh 20200385" userId="6b97bbcb-0d8a-46c4-b3aa-d1b4096e95bf" providerId="ADAL" clId="{B5C6E976-E0EC-433D-BFFC-A222FED6E43B}" dt="2022-07-15T04:18:21.054" v="41" actId="26606"/>
          <ac:grpSpMkLst>
            <pc:docMk/>
            <pc:sldMk cId="1107233229" sldId="265"/>
            <ac:grpSpMk id="20" creationId="{91B7537E-7B93-4306-B9DF-4CD583E0AA21}"/>
          </ac:grpSpMkLst>
        </pc:grpChg>
        <pc:picChg chg="add mod">
          <ac:chgData name="Nguyen Tran Xuan Manh 20200385" userId="6b97bbcb-0d8a-46c4-b3aa-d1b4096e95bf" providerId="ADAL" clId="{B5C6E976-E0EC-433D-BFFC-A222FED6E43B}" dt="2022-07-15T04:18:55.793" v="47" actId="1076"/>
          <ac:picMkLst>
            <pc:docMk/>
            <pc:sldMk cId="1107233229" sldId="265"/>
            <ac:picMk id="5" creationId="{B951BC5B-0E55-AB24-87D1-3AB7ECAB0B16}"/>
          </ac:picMkLst>
        </pc:picChg>
      </pc:sldChg>
    </pc:docChg>
  </pc:docChgLst>
  <pc:docChgLst>
    <pc:chgData name="Guest User" userId="S::urn:spo:anon#a1741a39f43cf2f72e8b4b969fb3bc9a58faeddb65f6e5d946382fffed7871db::" providerId="AD" clId="Web-{D7CD15F9-36CA-CCCF-3EB3-8A570E8DF4F5}"/>
    <pc:docChg chg="addSld delSld modSld">
      <pc:chgData name="Guest User" userId="S::urn:spo:anon#a1741a39f43cf2f72e8b4b969fb3bc9a58faeddb65f6e5d946382fffed7871db::" providerId="AD" clId="Web-{D7CD15F9-36CA-CCCF-3EB3-8A570E8DF4F5}" dt="2022-07-15T16:58:06.590" v="123"/>
      <pc:docMkLst>
        <pc:docMk/>
      </pc:docMkLst>
      <pc:sldChg chg="modSp">
        <pc:chgData name="Guest User" userId="S::urn:spo:anon#a1741a39f43cf2f72e8b4b969fb3bc9a58faeddb65f6e5d946382fffed7871db::" providerId="AD" clId="Web-{D7CD15F9-36CA-CCCF-3EB3-8A570E8DF4F5}" dt="2022-07-15T16:56:45.681" v="93" actId="20577"/>
        <pc:sldMkLst>
          <pc:docMk/>
          <pc:sldMk cId="2197001721" sldId="256"/>
        </pc:sldMkLst>
        <pc:spChg chg="mod">
          <ac:chgData name="Guest User" userId="S::urn:spo:anon#a1741a39f43cf2f72e8b4b969fb3bc9a58faeddb65f6e5d946382fffed7871db::" providerId="AD" clId="Web-{D7CD15F9-36CA-CCCF-3EB3-8A570E8DF4F5}" dt="2022-07-15T16:56:02.148" v="90" actId="1076"/>
          <ac:spMkLst>
            <pc:docMk/>
            <pc:sldMk cId="2197001721" sldId="256"/>
            <ac:spMk id="2" creationId="{EA3B2F79-2D3D-D467-3AFA-77DA0C2B6D83}"/>
          </ac:spMkLst>
        </pc:spChg>
        <pc:spChg chg="mod">
          <ac:chgData name="Guest User" userId="S::urn:spo:anon#a1741a39f43cf2f72e8b4b969fb3bc9a58faeddb65f6e5d946382fffed7871db::" providerId="AD" clId="Web-{D7CD15F9-36CA-CCCF-3EB3-8A570E8DF4F5}" dt="2022-07-15T16:56:45.681" v="93" actId="20577"/>
          <ac:spMkLst>
            <pc:docMk/>
            <pc:sldMk cId="2197001721" sldId="256"/>
            <ac:spMk id="3" creationId="{3270B6A3-6E7E-B0B6-85AE-15565D0BD137}"/>
          </ac:spMkLst>
        </pc:spChg>
      </pc:sldChg>
      <pc:sldChg chg="addSp delSp modSp">
        <pc:chgData name="Guest User" userId="S::urn:spo:anon#a1741a39f43cf2f72e8b4b969fb3bc9a58faeddb65f6e5d946382fffed7871db::" providerId="AD" clId="Web-{D7CD15F9-36CA-CCCF-3EB3-8A570E8DF4F5}" dt="2022-07-15T16:57:54.762" v="122"/>
        <pc:sldMkLst>
          <pc:docMk/>
          <pc:sldMk cId="2843879138" sldId="260"/>
        </pc:sldMkLst>
        <pc:spChg chg="add del mod">
          <ac:chgData name="Guest User" userId="S::urn:spo:anon#a1741a39f43cf2f72e8b4b969fb3bc9a58faeddb65f6e5d946382fffed7871db::" providerId="AD" clId="Web-{D7CD15F9-36CA-CCCF-3EB3-8A570E8DF4F5}" dt="2022-07-15T16:57:51.543" v="119" actId="1076"/>
          <ac:spMkLst>
            <pc:docMk/>
            <pc:sldMk cId="2843879138" sldId="260"/>
            <ac:spMk id="2" creationId="{97BD7D80-AC2D-9A66-EE86-623406F627FD}"/>
          </ac:spMkLst>
        </pc:spChg>
        <pc:spChg chg="add del mod">
          <ac:chgData name="Guest User" userId="S::urn:spo:anon#a1741a39f43cf2f72e8b4b969fb3bc9a58faeddb65f6e5d946382fffed7871db::" providerId="AD" clId="Web-{D7CD15F9-36CA-CCCF-3EB3-8A570E8DF4F5}" dt="2022-07-15T16:57:54.762" v="122"/>
          <ac:spMkLst>
            <pc:docMk/>
            <pc:sldMk cId="2843879138" sldId="260"/>
            <ac:spMk id="4" creationId="{EC432507-236A-D228-D2DC-BE454C8B7336}"/>
          </ac:spMkLst>
        </pc:spChg>
        <pc:spChg chg="add del mod">
          <ac:chgData name="Guest User" userId="S::urn:spo:anon#a1741a39f43cf2f72e8b4b969fb3bc9a58faeddb65f6e5d946382fffed7871db::" providerId="AD" clId="Web-{D7CD15F9-36CA-CCCF-3EB3-8A570E8DF4F5}" dt="2022-07-15T16:57:50.636" v="118"/>
          <ac:spMkLst>
            <pc:docMk/>
            <pc:sldMk cId="2843879138" sldId="260"/>
            <ac:spMk id="6" creationId="{84218C5C-009C-4EA7-35B9-58838A8FE69D}"/>
          </ac:spMkLst>
        </pc:spChg>
        <pc:picChg chg="add del">
          <ac:chgData name="Guest User" userId="S::urn:spo:anon#a1741a39f43cf2f72e8b4b969fb3bc9a58faeddb65f6e5d946382fffed7871db::" providerId="AD" clId="Web-{D7CD15F9-36CA-CCCF-3EB3-8A570E8DF4F5}" dt="2022-07-15T16:57:54.762" v="122"/>
          <ac:picMkLst>
            <pc:docMk/>
            <pc:sldMk cId="2843879138" sldId="260"/>
            <ac:picMk id="9" creationId="{023F5C42-7AE8-C778-0DF0-BF5FE3A3B1EA}"/>
          </ac:picMkLst>
        </pc:picChg>
      </pc:sldChg>
      <pc:sldChg chg="modSp">
        <pc:chgData name="Guest User" userId="S::urn:spo:anon#a1741a39f43cf2f72e8b4b969fb3bc9a58faeddb65f6e5d946382fffed7871db::" providerId="AD" clId="Web-{D7CD15F9-36CA-CCCF-3EB3-8A570E8DF4F5}" dt="2022-07-15T16:45:27.701" v="5" actId="20577"/>
        <pc:sldMkLst>
          <pc:docMk/>
          <pc:sldMk cId="3151975356" sldId="262"/>
        </pc:sldMkLst>
        <pc:spChg chg="mod">
          <ac:chgData name="Guest User" userId="S::urn:spo:anon#a1741a39f43cf2f72e8b4b969fb3bc9a58faeddb65f6e5d946382fffed7871db::" providerId="AD" clId="Web-{D7CD15F9-36CA-CCCF-3EB3-8A570E8DF4F5}" dt="2022-07-15T16:45:27.701" v="5" actId="20577"/>
          <ac:spMkLst>
            <pc:docMk/>
            <pc:sldMk cId="3151975356" sldId="262"/>
            <ac:spMk id="12" creationId="{60C1D483-6146-5203-3347-2051E597C0AC}"/>
          </ac:spMkLst>
        </pc:spChg>
      </pc:sldChg>
      <pc:sldChg chg="modSp">
        <pc:chgData name="Guest User" userId="S::urn:spo:anon#a1741a39f43cf2f72e8b4b969fb3bc9a58faeddb65f6e5d946382fffed7871db::" providerId="AD" clId="Web-{D7CD15F9-36CA-CCCF-3EB3-8A570E8DF4F5}" dt="2022-07-15T16:46:07.862" v="14" actId="20577"/>
        <pc:sldMkLst>
          <pc:docMk/>
          <pc:sldMk cId="1714134109" sldId="264"/>
        </pc:sldMkLst>
        <pc:spChg chg="mod">
          <ac:chgData name="Guest User" userId="S::urn:spo:anon#a1741a39f43cf2f72e8b4b969fb3bc9a58faeddb65f6e5d946382fffed7871db::" providerId="AD" clId="Web-{D7CD15F9-36CA-CCCF-3EB3-8A570E8DF4F5}" dt="2022-07-15T16:46:07.862" v="14" actId="20577"/>
          <ac:spMkLst>
            <pc:docMk/>
            <pc:sldMk cId="1714134109" sldId="264"/>
            <ac:spMk id="17" creationId="{BE898C2A-8863-9469-1524-F7A42B5AA65D}"/>
          </ac:spMkLst>
        </pc:spChg>
      </pc:sldChg>
      <pc:sldChg chg="addSp modSp">
        <pc:chgData name="Guest User" userId="S::urn:spo:anon#a1741a39f43cf2f72e8b4b969fb3bc9a58faeddb65f6e5d946382fffed7871db::" providerId="AD" clId="Web-{D7CD15F9-36CA-CCCF-3EB3-8A570E8DF4F5}" dt="2022-07-15T16:54:32.849" v="46" actId="1076"/>
        <pc:sldMkLst>
          <pc:docMk/>
          <pc:sldMk cId="1107233229" sldId="265"/>
        </pc:sldMkLst>
        <pc:spChg chg="mod">
          <ac:chgData name="Guest User" userId="S::urn:spo:anon#a1741a39f43cf2f72e8b4b969fb3bc9a58faeddb65f6e5d946382fffed7871db::" providerId="AD" clId="Web-{D7CD15F9-36CA-CCCF-3EB3-8A570E8DF4F5}" dt="2022-07-15T16:46:24.909" v="18" actId="20577"/>
          <ac:spMkLst>
            <pc:docMk/>
            <pc:sldMk cId="1107233229" sldId="265"/>
            <ac:spMk id="2" creationId="{FE382AF8-AFBF-5325-2975-13026FF0C3E6}"/>
          </ac:spMkLst>
        </pc:spChg>
        <pc:spChg chg="mod">
          <ac:chgData name="Guest User" userId="S::urn:spo:anon#a1741a39f43cf2f72e8b4b969fb3bc9a58faeddb65f6e5d946382fffed7871db::" providerId="AD" clId="Web-{D7CD15F9-36CA-CCCF-3EB3-8A570E8DF4F5}" dt="2022-07-15T16:51:41.312" v="29" actId="1076"/>
          <ac:spMkLst>
            <pc:docMk/>
            <pc:sldMk cId="1107233229" sldId="265"/>
            <ac:spMk id="17" creationId="{B51E43B7-8127-C4D9-6089-342EE701B082}"/>
          </ac:spMkLst>
        </pc:spChg>
        <pc:picChg chg="add mod">
          <ac:chgData name="Guest User" userId="S::urn:spo:anon#a1741a39f43cf2f72e8b4b969fb3bc9a58faeddb65f6e5d946382fffed7871db::" providerId="AD" clId="Web-{D7CD15F9-36CA-CCCF-3EB3-8A570E8DF4F5}" dt="2022-07-15T16:54:32.849" v="46" actId="1076"/>
          <ac:picMkLst>
            <pc:docMk/>
            <pc:sldMk cId="1107233229" sldId="265"/>
            <ac:picMk id="3" creationId="{4C9C6217-7224-89D9-D4E6-476F181F9BB8}"/>
          </ac:picMkLst>
        </pc:picChg>
      </pc:sldChg>
      <pc:sldChg chg="addSp delSp modSp new del">
        <pc:chgData name="Guest User" userId="S::urn:spo:anon#a1741a39f43cf2f72e8b4b969fb3bc9a58faeddb65f6e5d946382fffed7871db::" providerId="AD" clId="Web-{D7CD15F9-36CA-CCCF-3EB3-8A570E8DF4F5}" dt="2022-07-15T16:58:06.590" v="123"/>
        <pc:sldMkLst>
          <pc:docMk/>
          <pc:sldMk cId="1366378553" sldId="266"/>
        </pc:sldMkLst>
        <pc:spChg chg="add del">
          <ac:chgData name="Guest User" userId="S::urn:spo:anon#a1741a39f43cf2f72e8b4b969fb3bc9a58faeddb65f6e5d946382fffed7871db::" providerId="AD" clId="Web-{D7CD15F9-36CA-CCCF-3EB3-8A570E8DF4F5}" dt="2022-07-15T16:57:53.558" v="121"/>
          <ac:spMkLst>
            <pc:docMk/>
            <pc:sldMk cId="1366378553" sldId="266"/>
            <ac:spMk id="3" creationId="{EEC292E6-FFE5-A98F-C964-09ED0A7A3971}"/>
          </ac:spMkLst>
        </pc:spChg>
        <pc:spChg chg="add del">
          <ac:chgData name="Guest User" userId="S::urn:spo:anon#a1741a39f43cf2f72e8b4b969fb3bc9a58faeddb65f6e5d946382fffed7871db::" providerId="AD" clId="Web-{D7CD15F9-36CA-CCCF-3EB3-8A570E8DF4F5}" dt="2022-07-15T16:57:49.464" v="117"/>
          <ac:spMkLst>
            <pc:docMk/>
            <pc:sldMk cId="1366378553" sldId="266"/>
            <ac:spMk id="5" creationId="{C7D276D7-97B6-8F09-5E19-02C33A55B1FA}"/>
          </ac:spMkLst>
        </pc:spChg>
        <pc:picChg chg="add del mod ord">
          <ac:chgData name="Guest User" userId="S::urn:spo:anon#a1741a39f43cf2f72e8b4b969fb3bc9a58faeddb65f6e5d946382fffed7871db::" providerId="AD" clId="Web-{D7CD15F9-36CA-CCCF-3EB3-8A570E8DF4F5}" dt="2022-07-15T16:57:53.558" v="121"/>
          <ac:picMkLst>
            <pc:docMk/>
            <pc:sldMk cId="1366378553" sldId="266"/>
            <ac:picMk id="4" creationId="{4A8D53C4-4C07-BCD0-8247-DA111A0378F5}"/>
          </ac:picMkLst>
        </pc:picChg>
      </pc:sldChg>
    </pc:docChg>
  </pc:docChgLst>
  <pc:docChgLst>
    <pc:chgData name="Manh.NTX200385@sis.hust.edu.vn" userId="6b97bbcb-0d8a-46c4-b3aa-d1b4096e95bf" providerId="ADAL" clId="{B5C6E976-E0EC-433D-BFFC-A222FED6E43B}"/>
    <pc:docChg chg="undo custSel addSld delSld modSld">
      <pc:chgData name="Manh.NTX200385@sis.hust.edu.vn" userId="6b97bbcb-0d8a-46c4-b3aa-d1b4096e95bf" providerId="ADAL" clId="{B5C6E976-E0EC-433D-BFFC-A222FED6E43B}" dt="2022-07-15T17:07:05.478" v="332" actId="1076"/>
      <pc:docMkLst>
        <pc:docMk/>
      </pc:docMkLst>
      <pc:sldChg chg="addSp delSp modSp mod">
        <pc:chgData name="Manh.NTX200385@sis.hust.edu.vn" userId="6b97bbcb-0d8a-46c4-b3aa-d1b4096e95bf" providerId="ADAL" clId="{B5C6E976-E0EC-433D-BFFC-A222FED6E43B}" dt="2022-07-15T16:58:31.288" v="306" actId="478"/>
        <pc:sldMkLst>
          <pc:docMk/>
          <pc:sldMk cId="2197001721" sldId="256"/>
        </pc:sldMkLst>
        <pc:spChg chg="mod">
          <ac:chgData name="Manh.NTX200385@sis.hust.edu.vn" userId="6b97bbcb-0d8a-46c4-b3aa-d1b4096e95bf" providerId="ADAL" clId="{B5C6E976-E0EC-433D-BFFC-A222FED6E43B}" dt="2022-07-15T09:13:00.088" v="37" actId="1076"/>
          <ac:spMkLst>
            <pc:docMk/>
            <pc:sldMk cId="2197001721" sldId="256"/>
            <ac:spMk id="2" creationId="{EA3B2F79-2D3D-D467-3AFA-77DA0C2B6D83}"/>
          </ac:spMkLst>
        </pc:spChg>
        <pc:spChg chg="mod">
          <ac:chgData name="Manh.NTX200385@sis.hust.edu.vn" userId="6b97bbcb-0d8a-46c4-b3aa-d1b4096e95bf" providerId="ADAL" clId="{B5C6E976-E0EC-433D-BFFC-A222FED6E43B}" dt="2022-07-15T09:08:25.682" v="35" actId="27636"/>
          <ac:spMkLst>
            <pc:docMk/>
            <pc:sldMk cId="2197001721" sldId="256"/>
            <ac:spMk id="3" creationId="{3270B6A3-6E7E-B0B6-85AE-15565D0BD137}"/>
          </ac:spMkLst>
        </pc:spChg>
        <pc:spChg chg="add del mod">
          <ac:chgData name="Manh.NTX200385@sis.hust.edu.vn" userId="6b97bbcb-0d8a-46c4-b3aa-d1b4096e95bf" providerId="ADAL" clId="{B5C6E976-E0EC-433D-BFFC-A222FED6E43B}" dt="2022-07-15T16:58:31.288" v="306" actId="478"/>
          <ac:spMkLst>
            <pc:docMk/>
            <pc:sldMk cId="2197001721" sldId="256"/>
            <ac:spMk id="17" creationId="{CA5C47F2-2361-46FB-CEB3-C9CB6AB58A26}"/>
          </ac:spMkLst>
        </pc:spChg>
        <pc:spChg chg="del">
          <ac:chgData name="Manh.NTX200385@sis.hust.edu.vn" userId="6b97bbcb-0d8a-46c4-b3aa-d1b4096e95bf" providerId="ADAL" clId="{B5C6E976-E0EC-433D-BFFC-A222FED6E43B}" dt="2022-07-15T07:44:07.962" v="25" actId="26606"/>
          <ac:spMkLst>
            <pc:docMk/>
            <pc:sldMk cId="2197001721" sldId="256"/>
            <ac:spMk id="19" creationId="{F2D0E349-B927-C577-70D5-D521176D3B0C}"/>
          </ac:spMkLst>
        </pc:spChg>
        <pc:graphicFrameChg chg="add mod">
          <ac:chgData name="Manh.NTX200385@sis.hust.edu.vn" userId="6b97bbcb-0d8a-46c4-b3aa-d1b4096e95bf" providerId="ADAL" clId="{B5C6E976-E0EC-433D-BFFC-A222FED6E43B}" dt="2022-07-15T16:53:48.394" v="301" actId="478"/>
          <ac:graphicFrameMkLst>
            <pc:docMk/>
            <pc:sldMk cId="2197001721" sldId="256"/>
            <ac:graphicFrameMk id="29" creationId="{B71BD71E-97BE-CC8C-EF85-B3D8BC6DA0DB}"/>
          </ac:graphicFrameMkLst>
        </pc:graphicFrameChg>
        <pc:picChg chg="add del">
          <ac:chgData name="Manh.NTX200385@sis.hust.edu.vn" userId="6b97bbcb-0d8a-46c4-b3aa-d1b4096e95bf" providerId="ADAL" clId="{B5C6E976-E0EC-433D-BFFC-A222FED6E43B}" dt="2022-07-15T16:53:52.308" v="303" actId="478"/>
          <ac:picMkLst>
            <pc:docMk/>
            <pc:sldMk cId="2197001721" sldId="256"/>
            <ac:picMk id="4" creationId="{3AA7B95F-D7A7-EF3A-447D-600B65A268AE}"/>
          </ac:picMkLst>
        </pc:picChg>
      </pc:sldChg>
      <pc:sldChg chg="addSp delSp modSp mod">
        <pc:chgData name="Manh.NTX200385@sis.hust.edu.vn" userId="6b97bbcb-0d8a-46c4-b3aa-d1b4096e95bf" providerId="ADAL" clId="{B5C6E976-E0EC-433D-BFFC-A222FED6E43B}" dt="2022-07-15T09:16:13.729" v="49" actId="1076"/>
        <pc:sldMkLst>
          <pc:docMk/>
          <pc:sldMk cId="2330382547" sldId="257"/>
        </pc:sldMkLst>
        <pc:spChg chg="mod">
          <ac:chgData name="Manh.NTX200385@sis.hust.edu.vn" userId="6b97bbcb-0d8a-46c4-b3aa-d1b4096e95bf" providerId="ADAL" clId="{B5C6E976-E0EC-433D-BFFC-A222FED6E43B}" dt="2022-07-15T09:15:05.807" v="40" actId="26606"/>
          <ac:spMkLst>
            <pc:docMk/>
            <pc:sldMk cId="2330382547" sldId="257"/>
            <ac:spMk id="2" creationId="{91389849-AADC-027C-CED6-BFF013B8D9BC}"/>
          </ac:spMkLst>
        </pc:spChg>
        <pc:spChg chg="add del mod">
          <ac:chgData name="Manh.NTX200385@sis.hust.edu.vn" userId="6b97bbcb-0d8a-46c4-b3aa-d1b4096e95bf" providerId="ADAL" clId="{B5C6E976-E0EC-433D-BFFC-A222FED6E43B}" dt="2022-07-15T09:15:05.807" v="40" actId="26606"/>
          <ac:spMkLst>
            <pc:docMk/>
            <pc:sldMk cId="2330382547" sldId="257"/>
            <ac:spMk id="4" creationId="{5E0B777C-81F7-EE63-E321-04D0387FDD6F}"/>
          </ac:spMkLst>
        </pc:spChg>
        <pc:spChg chg="del">
          <ac:chgData name="Manh.NTX200385@sis.hust.edu.vn" userId="6b97bbcb-0d8a-46c4-b3aa-d1b4096e95bf" providerId="ADAL" clId="{B5C6E976-E0EC-433D-BFFC-A222FED6E43B}" dt="2022-07-15T09:15:05.807" v="40" actId="26606"/>
          <ac:spMkLst>
            <pc:docMk/>
            <pc:sldMk cId="2330382547" sldId="257"/>
            <ac:spMk id="57" creationId="{9D3B3C7E-BC2D-4436-8B03-AC421FA66787}"/>
          </ac:spMkLst>
        </pc:spChg>
        <pc:spChg chg="del">
          <ac:chgData name="Manh.NTX200385@sis.hust.edu.vn" userId="6b97bbcb-0d8a-46c4-b3aa-d1b4096e95bf" providerId="ADAL" clId="{B5C6E976-E0EC-433D-BFFC-A222FED6E43B}" dt="2022-07-15T09:15:05.807" v="40" actId="26606"/>
          <ac:spMkLst>
            <pc:docMk/>
            <pc:sldMk cId="2330382547" sldId="257"/>
            <ac:spMk id="64" creationId="{DD8EACB7-D372-470B-B76E-A829D00310CD}"/>
          </ac:spMkLst>
        </pc:spChg>
        <pc:spChg chg="del">
          <ac:chgData name="Manh.NTX200385@sis.hust.edu.vn" userId="6b97bbcb-0d8a-46c4-b3aa-d1b4096e95bf" providerId="ADAL" clId="{B5C6E976-E0EC-433D-BFFC-A222FED6E43B}" dt="2022-07-15T09:15:05.807" v="40" actId="26606"/>
          <ac:spMkLst>
            <pc:docMk/>
            <pc:sldMk cId="2330382547" sldId="257"/>
            <ac:spMk id="66" creationId="{FBE11A49-02A1-4D4C-9A49-CDF496B1094F}"/>
          </ac:spMkLst>
        </pc:spChg>
        <pc:spChg chg="add">
          <ac:chgData name="Manh.NTX200385@sis.hust.edu.vn" userId="6b97bbcb-0d8a-46c4-b3aa-d1b4096e95bf" providerId="ADAL" clId="{B5C6E976-E0EC-433D-BFFC-A222FED6E43B}" dt="2022-07-15T09:15:05.807" v="40" actId="26606"/>
          <ac:spMkLst>
            <pc:docMk/>
            <pc:sldMk cId="2330382547" sldId="257"/>
            <ac:spMk id="76" creationId="{9D3B3C7E-BC2D-4436-8B03-AC421FA66787}"/>
          </ac:spMkLst>
        </pc:spChg>
        <pc:spChg chg="add">
          <ac:chgData name="Manh.NTX200385@sis.hust.edu.vn" userId="6b97bbcb-0d8a-46c4-b3aa-d1b4096e95bf" providerId="ADAL" clId="{B5C6E976-E0EC-433D-BFFC-A222FED6E43B}" dt="2022-07-15T09:15:05.807" v="40" actId="26606"/>
          <ac:spMkLst>
            <pc:docMk/>
            <pc:sldMk cId="2330382547" sldId="257"/>
            <ac:spMk id="83" creationId="{DD8EACB7-D372-470B-B76E-A829D00310CD}"/>
          </ac:spMkLst>
        </pc:spChg>
        <pc:spChg chg="add">
          <ac:chgData name="Manh.NTX200385@sis.hust.edu.vn" userId="6b97bbcb-0d8a-46c4-b3aa-d1b4096e95bf" providerId="ADAL" clId="{B5C6E976-E0EC-433D-BFFC-A222FED6E43B}" dt="2022-07-15T09:15:05.807" v="40" actId="26606"/>
          <ac:spMkLst>
            <pc:docMk/>
            <pc:sldMk cId="2330382547" sldId="257"/>
            <ac:spMk id="85" creationId="{FBE11A49-02A1-4D4C-9A49-CDF496B1094F}"/>
          </ac:spMkLst>
        </pc:spChg>
        <pc:grpChg chg="del">
          <ac:chgData name="Manh.NTX200385@sis.hust.edu.vn" userId="6b97bbcb-0d8a-46c4-b3aa-d1b4096e95bf" providerId="ADAL" clId="{B5C6E976-E0EC-433D-BFFC-A222FED6E43B}" dt="2022-07-15T09:15:05.807" v="40" actId="26606"/>
          <ac:grpSpMkLst>
            <pc:docMk/>
            <pc:sldMk cId="2330382547" sldId="257"/>
            <ac:grpSpMk id="59" creationId="{79B5D0C1-066E-4C02-A6B8-59FAE4A19724}"/>
          </ac:grpSpMkLst>
        </pc:grpChg>
        <pc:grpChg chg="del">
          <ac:chgData name="Manh.NTX200385@sis.hust.edu.vn" userId="6b97bbcb-0d8a-46c4-b3aa-d1b4096e95bf" providerId="ADAL" clId="{B5C6E976-E0EC-433D-BFFC-A222FED6E43B}" dt="2022-07-15T09:15:05.807" v="40" actId="26606"/>
          <ac:grpSpMkLst>
            <pc:docMk/>
            <pc:sldMk cId="2330382547" sldId="257"/>
            <ac:grpSpMk id="68" creationId="{F1732D3A-CFF0-45BE-AD79-F83D0272C6C6}"/>
          </ac:grpSpMkLst>
        </pc:grpChg>
        <pc:grpChg chg="add">
          <ac:chgData name="Manh.NTX200385@sis.hust.edu.vn" userId="6b97bbcb-0d8a-46c4-b3aa-d1b4096e95bf" providerId="ADAL" clId="{B5C6E976-E0EC-433D-BFFC-A222FED6E43B}" dt="2022-07-15T09:15:05.807" v="40" actId="26606"/>
          <ac:grpSpMkLst>
            <pc:docMk/>
            <pc:sldMk cId="2330382547" sldId="257"/>
            <ac:grpSpMk id="78" creationId="{79B5D0C1-066E-4C02-A6B8-59FAE4A19724}"/>
          </ac:grpSpMkLst>
        </pc:grpChg>
        <pc:grpChg chg="add">
          <ac:chgData name="Manh.NTX200385@sis.hust.edu.vn" userId="6b97bbcb-0d8a-46c4-b3aa-d1b4096e95bf" providerId="ADAL" clId="{B5C6E976-E0EC-433D-BFFC-A222FED6E43B}" dt="2022-07-15T09:15:05.807" v="40" actId="26606"/>
          <ac:grpSpMkLst>
            <pc:docMk/>
            <pc:sldMk cId="2330382547" sldId="257"/>
            <ac:grpSpMk id="87" creationId="{F1732D3A-CFF0-45BE-AD79-F83D0272C6C6}"/>
          </ac:grpSpMkLst>
        </pc:grpChg>
        <pc:picChg chg="del mod">
          <ac:chgData name="Manh.NTX200385@sis.hust.edu.vn" userId="6b97bbcb-0d8a-46c4-b3aa-d1b4096e95bf" providerId="ADAL" clId="{B5C6E976-E0EC-433D-BFFC-A222FED6E43B}" dt="2022-07-15T09:14:49.358" v="38" actId="478"/>
          <ac:picMkLst>
            <pc:docMk/>
            <pc:sldMk cId="2330382547" sldId="257"/>
            <ac:picMk id="5" creationId="{C81E16F5-2D8C-A3E5-A762-C37ED01ED41F}"/>
          </ac:picMkLst>
        </pc:picChg>
        <pc:picChg chg="add mod">
          <ac:chgData name="Manh.NTX200385@sis.hust.edu.vn" userId="6b97bbcb-0d8a-46c4-b3aa-d1b4096e95bf" providerId="ADAL" clId="{B5C6E976-E0EC-433D-BFFC-A222FED6E43B}" dt="2022-07-15T09:16:13.729" v="49" actId="1076"/>
          <ac:picMkLst>
            <pc:docMk/>
            <pc:sldMk cId="2330382547" sldId="257"/>
            <ac:picMk id="7" creationId="{CCFF319F-BB4B-6B9B-D1D3-56F9A2D90297}"/>
          </ac:picMkLst>
        </pc:picChg>
      </pc:sldChg>
      <pc:sldChg chg="modSp mod">
        <pc:chgData name="Manh.NTX200385@sis.hust.edu.vn" userId="6b97bbcb-0d8a-46c4-b3aa-d1b4096e95bf" providerId="ADAL" clId="{B5C6E976-E0EC-433D-BFFC-A222FED6E43B}" dt="2022-07-15T07:36:54.501" v="1" actId="20577"/>
        <pc:sldMkLst>
          <pc:docMk/>
          <pc:sldMk cId="3122706259" sldId="258"/>
        </pc:sldMkLst>
        <pc:spChg chg="mod">
          <ac:chgData name="Manh.NTX200385@sis.hust.edu.vn" userId="6b97bbcb-0d8a-46c4-b3aa-d1b4096e95bf" providerId="ADAL" clId="{B5C6E976-E0EC-433D-BFFC-A222FED6E43B}" dt="2022-07-15T07:36:54.501" v="1" actId="20577"/>
          <ac:spMkLst>
            <pc:docMk/>
            <pc:sldMk cId="3122706259" sldId="258"/>
            <ac:spMk id="3" creationId="{3270B6A3-6E7E-B0B6-85AE-15565D0BD137}"/>
          </ac:spMkLst>
        </pc:spChg>
      </pc:sldChg>
      <pc:sldChg chg="addSp delSp modSp mod">
        <pc:chgData name="Manh.NTX200385@sis.hust.edu.vn" userId="6b97bbcb-0d8a-46c4-b3aa-d1b4096e95bf" providerId="ADAL" clId="{B5C6E976-E0EC-433D-BFFC-A222FED6E43B}" dt="2022-07-15T14:05:58.936" v="67" actId="14100"/>
        <pc:sldMkLst>
          <pc:docMk/>
          <pc:sldMk cId="226046774" sldId="259"/>
        </pc:sldMkLst>
        <pc:spChg chg="mod">
          <ac:chgData name="Manh.NTX200385@sis.hust.edu.vn" userId="6b97bbcb-0d8a-46c4-b3aa-d1b4096e95bf" providerId="ADAL" clId="{B5C6E976-E0EC-433D-BFFC-A222FED6E43B}" dt="2022-07-15T09:15:54.770" v="47" actId="1076"/>
          <ac:spMkLst>
            <pc:docMk/>
            <pc:sldMk cId="226046774" sldId="259"/>
            <ac:spMk id="2" creationId="{FAE87F15-C3BB-B391-C47F-CC35A11CA199}"/>
          </ac:spMkLst>
        </pc:spChg>
        <pc:spChg chg="add del mod">
          <ac:chgData name="Manh.NTX200385@sis.hust.edu.vn" userId="6b97bbcb-0d8a-46c4-b3aa-d1b4096e95bf" providerId="ADAL" clId="{B5C6E976-E0EC-433D-BFFC-A222FED6E43B}" dt="2022-07-15T14:05:35.445" v="61"/>
          <ac:spMkLst>
            <pc:docMk/>
            <pc:sldMk cId="226046774" sldId="259"/>
            <ac:spMk id="4" creationId="{B341AAF8-8101-0387-65F6-BA409DFDEE1E}"/>
          </ac:spMkLst>
        </pc:spChg>
        <pc:picChg chg="add mod">
          <ac:chgData name="Manh.NTX200385@sis.hust.edu.vn" userId="6b97bbcb-0d8a-46c4-b3aa-d1b4096e95bf" providerId="ADAL" clId="{B5C6E976-E0EC-433D-BFFC-A222FED6E43B}" dt="2022-07-15T14:05:58.936" v="67" actId="14100"/>
          <ac:picMkLst>
            <pc:docMk/>
            <pc:sldMk cId="226046774" sldId="259"/>
            <ac:picMk id="6" creationId="{0ADDD36D-ACAA-F965-A3BF-5FB979E6CE50}"/>
          </ac:picMkLst>
        </pc:picChg>
        <pc:picChg chg="del">
          <ac:chgData name="Manh.NTX200385@sis.hust.edu.vn" userId="6b97bbcb-0d8a-46c4-b3aa-d1b4096e95bf" providerId="ADAL" clId="{B5C6E976-E0EC-433D-BFFC-A222FED6E43B}" dt="2022-07-15T14:05:34.424" v="60" actId="478"/>
          <ac:picMkLst>
            <pc:docMk/>
            <pc:sldMk cId="226046774" sldId="259"/>
            <ac:picMk id="9" creationId="{04AF8934-025D-B209-74D7-E31E5199E658}"/>
          </ac:picMkLst>
        </pc:picChg>
      </pc:sldChg>
      <pc:sldChg chg="addSp delSp modSp del mod">
        <pc:chgData name="Manh.NTX200385@sis.hust.edu.vn" userId="6b97bbcb-0d8a-46c4-b3aa-d1b4096e95bf" providerId="ADAL" clId="{B5C6E976-E0EC-433D-BFFC-A222FED6E43B}" dt="2022-07-15T17:06:49.870" v="329" actId="2696"/>
        <pc:sldMkLst>
          <pc:docMk/>
          <pc:sldMk cId="2843879138" sldId="260"/>
        </pc:sldMkLst>
        <pc:spChg chg="mod">
          <ac:chgData name="Manh.NTX200385@sis.hust.edu.vn" userId="6b97bbcb-0d8a-46c4-b3aa-d1b4096e95bf" providerId="ADAL" clId="{B5C6E976-E0EC-433D-BFFC-A222FED6E43B}" dt="2022-07-15T17:03:04.963" v="310" actId="21"/>
          <ac:spMkLst>
            <pc:docMk/>
            <pc:sldMk cId="2843879138" sldId="260"/>
            <ac:spMk id="2" creationId="{97BD7D80-AC2D-9A66-EE86-623406F627FD}"/>
          </ac:spMkLst>
        </pc:spChg>
        <pc:spChg chg="add mod">
          <ac:chgData name="Manh.NTX200385@sis.hust.edu.vn" userId="6b97bbcb-0d8a-46c4-b3aa-d1b4096e95bf" providerId="ADAL" clId="{B5C6E976-E0EC-433D-BFFC-A222FED6E43B}" dt="2022-07-15T17:02:50.039" v="307" actId="21"/>
          <ac:spMkLst>
            <pc:docMk/>
            <pc:sldMk cId="2843879138" sldId="260"/>
            <ac:spMk id="5" creationId="{02E68D0B-D71B-ACF3-9460-C786A924CAD8}"/>
          </ac:spMkLst>
        </pc:spChg>
        <pc:spChg chg="add del">
          <ac:chgData name="Manh.NTX200385@sis.hust.edu.vn" userId="6b97bbcb-0d8a-46c4-b3aa-d1b4096e95bf" providerId="ADAL" clId="{B5C6E976-E0EC-433D-BFFC-A222FED6E43B}" dt="2022-07-15T07:41:41.936" v="6" actId="26606"/>
          <ac:spMkLst>
            <pc:docMk/>
            <pc:sldMk cId="2843879138" sldId="260"/>
            <ac:spMk id="29" creationId="{9D3B3C7E-BC2D-4436-8B03-AC421FA66787}"/>
          </ac:spMkLst>
        </pc:spChg>
        <pc:spChg chg="add del">
          <ac:chgData name="Manh.NTX200385@sis.hust.edu.vn" userId="6b97bbcb-0d8a-46c4-b3aa-d1b4096e95bf" providerId="ADAL" clId="{B5C6E976-E0EC-433D-BFFC-A222FED6E43B}" dt="2022-07-15T07:41:41.936" v="6" actId="26606"/>
          <ac:spMkLst>
            <pc:docMk/>
            <pc:sldMk cId="2843879138" sldId="260"/>
            <ac:spMk id="36" creationId="{1AB7CFDD-E67B-4078-9BD0-D09D4200E4E1}"/>
          </ac:spMkLst>
        </pc:spChg>
        <pc:spChg chg="add del">
          <ac:chgData name="Manh.NTX200385@sis.hust.edu.vn" userId="6b97bbcb-0d8a-46c4-b3aa-d1b4096e95bf" providerId="ADAL" clId="{B5C6E976-E0EC-433D-BFFC-A222FED6E43B}" dt="2022-07-15T07:41:41.936" v="6" actId="26606"/>
          <ac:spMkLst>
            <pc:docMk/>
            <pc:sldMk cId="2843879138" sldId="260"/>
            <ac:spMk id="38" creationId="{4DAEF25D-C97E-48E9-B20C-FEFC2EC6E59B}"/>
          </ac:spMkLst>
        </pc:spChg>
        <pc:spChg chg="add del">
          <ac:chgData name="Manh.NTX200385@sis.hust.edu.vn" userId="6b97bbcb-0d8a-46c4-b3aa-d1b4096e95bf" providerId="ADAL" clId="{B5C6E976-E0EC-433D-BFFC-A222FED6E43B}" dt="2022-07-15T07:41:41.936" v="6" actId="26606"/>
          <ac:spMkLst>
            <pc:docMk/>
            <pc:sldMk cId="2843879138" sldId="260"/>
            <ac:spMk id="42" creationId="{221666E7-48A0-973A-9789-FD475E485853}"/>
          </ac:spMkLst>
        </pc:spChg>
        <pc:spChg chg="add del">
          <ac:chgData name="Manh.NTX200385@sis.hust.edu.vn" userId="6b97bbcb-0d8a-46c4-b3aa-d1b4096e95bf" providerId="ADAL" clId="{B5C6E976-E0EC-433D-BFFC-A222FED6E43B}" dt="2022-07-15T07:41:41.936" v="6" actId="26606"/>
          <ac:spMkLst>
            <pc:docMk/>
            <pc:sldMk cId="2843879138" sldId="260"/>
            <ac:spMk id="45" creationId="{158E38A4-F699-490C-8D1F-E8AD332D9B45}"/>
          </ac:spMkLst>
        </pc:spChg>
        <pc:spChg chg="add del">
          <ac:chgData name="Manh.NTX200385@sis.hust.edu.vn" userId="6b97bbcb-0d8a-46c4-b3aa-d1b4096e95bf" providerId="ADAL" clId="{B5C6E976-E0EC-433D-BFFC-A222FED6E43B}" dt="2022-07-15T07:41:41.936" v="6" actId="26606"/>
          <ac:spMkLst>
            <pc:docMk/>
            <pc:sldMk cId="2843879138" sldId="260"/>
            <ac:spMk id="47" creationId="{939C6AAB-48AC-41A3-95C2-6BF83715DF62}"/>
          </ac:spMkLst>
        </pc:spChg>
        <pc:spChg chg="add del">
          <ac:chgData name="Manh.NTX200385@sis.hust.edu.vn" userId="6b97bbcb-0d8a-46c4-b3aa-d1b4096e95bf" providerId="ADAL" clId="{B5C6E976-E0EC-433D-BFFC-A222FED6E43B}" dt="2022-07-15T07:41:41.936" v="6" actId="26606"/>
          <ac:spMkLst>
            <pc:docMk/>
            <pc:sldMk cId="2843879138" sldId="260"/>
            <ac:spMk id="49" creationId="{F6EE861B-7D2F-4B7C-A6E3-5937E81B8025}"/>
          </ac:spMkLst>
        </pc:spChg>
        <pc:grpChg chg="add del">
          <ac:chgData name="Manh.NTX200385@sis.hust.edu.vn" userId="6b97bbcb-0d8a-46c4-b3aa-d1b4096e95bf" providerId="ADAL" clId="{B5C6E976-E0EC-433D-BFFC-A222FED6E43B}" dt="2022-07-15T07:41:41.936" v="6" actId="26606"/>
          <ac:grpSpMkLst>
            <pc:docMk/>
            <pc:sldMk cId="2843879138" sldId="260"/>
            <ac:grpSpMk id="31" creationId="{79B5D0C1-066E-4C02-A6B8-59FAE4A19724}"/>
          </ac:grpSpMkLst>
        </pc:grpChg>
        <pc:grpChg chg="add del">
          <ac:chgData name="Manh.NTX200385@sis.hust.edu.vn" userId="6b97bbcb-0d8a-46c4-b3aa-d1b4096e95bf" providerId="ADAL" clId="{B5C6E976-E0EC-433D-BFFC-A222FED6E43B}" dt="2022-07-15T07:41:41.936" v="6" actId="26606"/>
          <ac:grpSpMkLst>
            <pc:docMk/>
            <pc:sldMk cId="2843879138" sldId="260"/>
            <ac:grpSpMk id="51" creationId="{073091F1-AA5A-47C6-9502-D5870A72D50C}"/>
          </ac:grpSpMkLst>
        </pc:grpChg>
        <pc:picChg chg="del mod ord">
          <ac:chgData name="Manh.NTX200385@sis.hust.edu.vn" userId="6b97bbcb-0d8a-46c4-b3aa-d1b4096e95bf" providerId="ADAL" clId="{B5C6E976-E0EC-433D-BFFC-A222FED6E43B}" dt="2022-07-15T17:02:50.039" v="307" actId="21"/>
          <ac:picMkLst>
            <pc:docMk/>
            <pc:sldMk cId="2843879138" sldId="260"/>
            <ac:picMk id="9" creationId="{023F5C42-7AE8-C778-0DF0-BF5FE3A3B1EA}"/>
          </ac:picMkLst>
        </pc:picChg>
      </pc:sldChg>
      <pc:sldChg chg="modSp mod">
        <pc:chgData name="Manh.NTX200385@sis.hust.edu.vn" userId="6b97bbcb-0d8a-46c4-b3aa-d1b4096e95bf" providerId="ADAL" clId="{B5C6E976-E0EC-433D-BFFC-A222FED6E43B}" dt="2022-07-15T16:53:01.713" v="297" actId="14100"/>
        <pc:sldMkLst>
          <pc:docMk/>
          <pc:sldMk cId="4010548201" sldId="261"/>
        </pc:sldMkLst>
        <pc:spChg chg="mod">
          <ac:chgData name="Manh.NTX200385@sis.hust.edu.vn" userId="6b97bbcb-0d8a-46c4-b3aa-d1b4096e95bf" providerId="ADAL" clId="{B5C6E976-E0EC-433D-BFFC-A222FED6E43B}" dt="2022-07-15T07:42:54.976" v="18" actId="113"/>
          <ac:spMkLst>
            <pc:docMk/>
            <pc:sldMk cId="4010548201" sldId="261"/>
            <ac:spMk id="9" creationId="{4B28B23E-2EE8-1FFE-04E3-1F9682998412}"/>
          </ac:spMkLst>
        </pc:spChg>
        <pc:picChg chg="mod">
          <ac:chgData name="Manh.NTX200385@sis.hust.edu.vn" userId="6b97bbcb-0d8a-46c4-b3aa-d1b4096e95bf" providerId="ADAL" clId="{B5C6E976-E0EC-433D-BFFC-A222FED6E43B}" dt="2022-07-15T16:53:01.713" v="297" actId="14100"/>
          <ac:picMkLst>
            <pc:docMk/>
            <pc:sldMk cId="4010548201" sldId="261"/>
            <ac:picMk id="5" creationId="{6337D6C7-EE35-61FC-CFE7-EC52C452CB1E}"/>
          </ac:picMkLst>
        </pc:picChg>
      </pc:sldChg>
      <pc:sldChg chg="addSp delSp modSp mod setBg addAnim">
        <pc:chgData name="Manh.NTX200385@sis.hust.edu.vn" userId="6b97bbcb-0d8a-46c4-b3aa-d1b4096e95bf" providerId="ADAL" clId="{B5C6E976-E0EC-433D-BFFC-A222FED6E43B}" dt="2022-07-15T16:19:42.170" v="87" actId="207"/>
        <pc:sldMkLst>
          <pc:docMk/>
          <pc:sldMk cId="3151975356" sldId="262"/>
        </pc:sldMkLst>
        <pc:spChg chg="mod">
          <ac:chgData name="Manh.NTX200385@sis.hust.edu.vn" userId="6b97bbcb-0d8a-46c4-b3aa-d1b4096e95bf" providerId="ADAL" clId="{B5C6E976-E0EC-433D-BFFC-A222FED6E43B}" dt="2022-07-15T16:19:34.033" v="86" actId="207"/>
          <ac:spMkLst>
            <pc:docMk/>
            <pc:sldMk cId="3151975356" sldId="262"/>
            <ac:spMk id="2" creationId="{9C471BF1-590E-915D-ADF8-C469769196D4}"/>
          </ac:spMkLst>
        </pc:spChg>
        <pc:spChg chg="del">
          <ac:chgData name="Manh.NTX200385@sis.hust.edu.vn" userId="6b97bbcb-0d8a-46c4-b3aa-d1b4096e95bf" providerId="ADAL" clId="{B5C6E976-E0EC-433D-BFFC-A222FED6E43B}" dt="2022-07-15T09:19:14.369" v="52" actId="26606"/>
          <ac:spMkLst>
            <pc:docMk/>
            <pc:sldMk cId="3151975356" sldId="262"/>
            <ac:spMk id="3" creationId="{E847C1FA-6D66-2CDE-4CDB-A796BEFDAAA7}"/>
          </ac:spMkLst>
        </pc:spChg>
        <pc:spChg chg="add del">
          <ac:chgData name="Manh.NTX200385@sis.hust.edu.vn" userId="6b97bbcb-0d8a-46c4-b3aa-d1b4096e95bf" providerId="ADAL" clId="{B5C6E976-E0EC-433D-BFFC-A222FED6E43B}" dt="2022-07-15T09:21:32.240" v="58" actId="26606"/>
          <ac:spMkLst>
            <pc:docMk/>
            <pc:sldMk cId="3151975356" sldId="262"/>
            <ac:spMk id="9" creationId="{9D3B3C7E-BC2D-4436-8B03-AC421FA66787}"/>
          </ac:spMkLst>
        </pc:spChg>
        <pc:spChg chg="add mod">
          <ac:chgData name="Manh.NTX200385@sis.hust.edu.vn" userId="6b97bbcb-0d8a-46c4-b3aa-d1b4096e95bf" providerId="ADAL" clId="{B5C6E976-E0EC-433D-BFFC-A222FED6E43B}" dt="2022-07-15T16:19:42.170" v="87" actId="207"/>
          <ac:spMkLst>
            <pc:docMk/>
            <pc:sldMk cId="3151975356" sldId="262"/>
            <ac:spMk id="12" creationId="{60C1D483-6146-5203-3347-2051E597C0AC}"/>
          </ac:spMkLst>
        </pc:spChg>
        <pc:spChg chg="add del">
          <ac:chgData name="Manh.NTX200385@sis.hust.edu.vn" userId="6b97bbcb-0d8a-46c4-b3aa-d1b4096e95bf" providerId="ADAL" clId="{B5C6E976-E0EC-433D-BFFC-A222FED6E43B}" dt="2022-07-15T09:21:32.240" v="58" actId="26606"/>
          <ac:spMkLst>
            <pc:docMk/>
            <pc:sldMk cId="3151975356" sldId="262"/>
            <ac:spMk id="16" creationId="{1AB7CFDD-E67B-4078-9BD0-D09D4200E4E1}"/>
          </ac:spMkLst>
        </pc:spChg>
        <pc:spChg chg="add del">
          <ac:chgData name="Manh.NTX200385@sis.hust.edu.vn" userId="6b97bbcb-0d8a-46c4-b3aa-d1b4096e95bf" providerId="ADAL" clId="{B5C6E976-E0EC-433D-BFFC-A222FED6E43B}" dt="2022-07-15T09:21:32.240" v="58" actId="26606"/>
          <ac:spMkLst>
            <pc:docMk/>
            <pc:sldMk cId="3151975356" sldId="262"/>
            <ac:spMk id="18" creationId="{4DAEF25D-C97E-48E9-B20C-FEFC2EC6E59B}"/>
          </ac:spMkLst>
        </pc:spChg>
        <pc:spChg chg="add del">
          <ac:chgData name="Manh.NTX200385@sis.hust.edu.vn" userId="6b97bbcb-0d8a-46c4-b3aa-d1b4096e95bf" providerId="ADAL" clId="{B5C6E976-E0EC-433D-BFFC-A222FED6E43B}" dt="2022-07-15T16:18:35.446" v="78" actId="26606"/>
          <ac:spMkLst>
            <pc:docMk/>
            <pc:sldMk cId="3151975356" sldId="262"/>
            <ac:spMk id="23" creationId="{9D3B3C7E-BC2D-4436-8B03-AC421FA66787}"/>
          </ac:spMkLst>
        </pc:spChg>
        <pc:spChg chg="add del">
          <ac:chgData name="Manh.NTX200385@sis.hust.edu.vn" userId="6b97bbcb-0d8a-46c4-b3aa-d1b4096e95bf" providerId="ADAL" clId="{B5C6E976-E0EC-433D-BFFC-A222FED6E43B}" dt="2022-07-15T16:18:35.446" v="78" actId="26606"/>
          <ac:spMkLst>
            <pc:docMk/>
            <pc:sldMk cId="3151975356" sldId="262"/>
            <ac:spMk id="30" creationId="{1AB7CFDD-E67B-4078-9BD0-D09D4200E4E1}"/>
          </ac:spMkLst>
        </pc:spChg>
        <pc:spChg chg="add del">
          <ac:chgData name="Manh.NTX200385@sis.hust.edu.vn" userId="6b97bbcb-0d8a-46c4-b3aa-d1b4096e95bf" providerId="ADAL" clId="{B5C6E976-E0EC-433D-BFFC-A222FED6E43B}" dt="2022-07-15T16:18:35.446" v="78" actId="26606"/>
          <ac:spMkLst>
            <pc:docMk/>
            <pc:sldMk cId="3151975356" sldId="262"/>
            <ac:spMk id="32" creationId="{4DAEF25D-C97E-48E9-B20C-FEFC2EC6E59B}"/>
          </ac:spMkLst>
        </pc:spChg>
        <pc:spChg chg="add">
          <ac:chgData name="Manh.NTX200385@sis.hust.edu.vn" userId="6b97bbcb-0d8a-46c4-b3aa-d1b4096e95bf" providerId="ADAL" clId="{B5C6E976-E0EC-433D-BFFC-A222FED6E43B}" dt="2022-07-15T16:18:35.446" v="78" actId="26606"/>
          <ac:spMkLst>
            <pc:docMk/>
            <pc:sldMk cId="3151975356" sldId="262"/>
            <ac:spMk id="37" creationId="{51A01047-632B-4F57-9CDB-AA680D5BBB19}"/>
          </ac:spMkLst>
        </pc:spChg>
        <pc:spChg chg="add">
          <ac:chgData name="Manh.NTX200385@sis.hust.edu.vn" userId="6b97bbcb-0d8a-46c4-b3aa-d1b4096e95bf" providerId="ADAL" clId="{B5C6E976-E0EC-433D-BFFC-A222FED6E43B}" dt="2022-07-15T16:18:35.446" v="78" actId="26606"/>
          <ac:spMkLst>
            <pc:docMk/>
            <pc:sldMk cId="3151975356" sldId="262"/>
            <ac:spMk id="39" creationId="{EA7FD6EC-4D99-4AB0-9AC8-CFBD9D47C11B}"/>
          </ac:spMkLst>
        </pc:spChg>
        <pc:grpChg chg="add del">
          <ac:chgData name="Manh.NTX200385@sis.hust.edu.vn" userId="6b97bbcb-0d8a-46c4-b3aa-d1b4096e95bf" providerId="ADAL" clId="{B5C6E976-E0EC-433D-BFFC-A222FED6E43B}" dt="2022-07-15T09:21:32.240" v="58" actId="26606"/>
          <ac:grpSpMkLst>
            <pc:docMk/>
            <pc:sldMk cId="3151975356" sldId="262"/>
            <ac:grpSpMk id="11" creationId="{79B5D0C1-066E-4C02-A6B8-59FAE4A19724}"/>
          </ac:grpSpMkLst>
        </pc:grpChg>
        <pc:grpChg chg="add del">
          <ac:chgData name="Manh.NTX200385@sis.hust.edu.vn" userId="6b97bbcb-0d8a-46c4-b3aa-d1b4096e95bf" providerId="ADAL" clId="{B5C6E976-E0EC-433D-BFFC-A222FED6E43B}" dt="2022-07-15T16:18:35.446" v="78" actId="26606"/>
          <ac:grpSpMkLst>
            <pc:docMk/>
            <pc:sldMk cId="3151975356" sldId="262"/>
            <ac:grpSpMk id="25" creationId="{79B5D0C1-066E-4C02-A6B8-59FAE4A19724}"/>
          </ac:grpSpMkLst>
        </pc:grpChg>
        <pc:grpChg chg="add">
          <ac:chgData name="Manh.NTX200385@sis.hust.edu.vn" userId="6b97bbcb-0d8a-46c4-b3aa-d1b4096e95bf" providerId="ADAL" clId="{B5C6E976-E0EC-433D-BFFC-A222FED6E43B}" dt="2022-07-15T16:18:35.446" v="78" actId="26606"/>
          <ac:grpSpMkLst>
            <pc:docMk/>
            <pc:sldMk cId="3151975356" sldId="262"/>
            <ac:grpSpMk id="41" creationId="{D5ADB088-C125-457F-9C61-DFE21DCEF4A5}"/>
          </ac:grpSpMkLst>
        </pc:grpChg>
        <pc:picChg chg="add mod">
          <ac:chgData name="Manh.NTX200385@sis.hust.edu.vn" userId="6b97bbcb-0d8a-46c4-b3aa-d1b4096e95bf" providerId="ADAL" clId="{B5C6E976-E0EC-433D-BFFC-A222FED6E43B}" dt="2022-07-15T16:19:11.108" v="83" actId="1076"/>
          <ac:picMkLst>
            <pc:docMk/>
            <pc:sldMk cId="3151975356" sldId="262"/>
            <ac:picMk id="5" creationId="{15711003-5452-DCC8-2676-E3C1FE34FED9}"/>
          </ac:picMkLst>
        </pc:picChg>
      </pc:sldChg>
      <pc:sldChg chg="addSp delSp modSp mod setBg">
        <pc:chgData name="Manh.NTX200385@sis.hust.edu.vn" userId="6b97bbcb-0d8a-46c4-b3aa-d1b4096e95bf" providerId="ADAL" clId="{B5C6E976-E0EC-433D-BFFC-A222FED6E43B}" dt="2022-07-15T16:49:55.919" v="291" actId="313"/>
        <pc:sldMkLst>
          <pc:docMk/>
          <pc:sldMk cId="21054749" sldId="263"/>
        </pc:sldMkLst>
        <pc:spChg chg="del mod">
          <ac:chgData name="Manh.NTX200385@sis.hust.edu.vn" userId="6b97bbcb-0d8a-46c4-b3aa-d1b4096e95bf" providerId="ADAL" clId="{B5C6E976-E0EC-433D-BFFC-A222FED6E43B}" dt="2022-07-15T16:36:59.987" v="217" actId="478"/>
          <ac:spMkLst>
            <pc:docMk/>
            <pc:sldMk cId="21054749" sldId="263"/>
            <ac:spMk id="2" creationId="{1C151F2B-F2B3-4C83-C54E-B9E4DEDA5DB5}"/>
          </ac:spMkLst>
        </pc:spChg>
        <pc:spChg chg="del">
          <ac:chgData name="Manh.NTX200385@sis.hust.edu.vn" userId="6b97bbcb-0d8a-46c4-b3aa-d1b4096e95bf" providerId="ADAL" clId="{B5C6E976-E0EC-433D-BFFC-A222FED6E43B}" dt="2022-07-15T09:19:31.284" v="55" actId="26606"/>
          <ac:spMkLst>
            <pc:docMk/>
            <pc:sldMk cId="21054749" sldId="263"/>
            <ac:spMk id="3" creationId="{AF4A6A2F-4929-4A25-6632-D0BA078F5CE0}"/>
          </ac:spMkLst>
        </pc:spChg>
        <pc:spChg chg="add">
          <ac:chgData name="Manh.NTX200385@sis.hust.edu.vn" userId="6b97bbcb-0d8a-46c4-b3aa-d1b4096e95bf" providerId="ADAL" clId="{B5C6E976-E0EC-433D-BFFC-A222FED6E43B}" dt="2022-07-15T09:19:31.284" v="55" actId="26606"/>
          <ac:spMkLst>
            <pc:docMk/>
            <pc:sldMk cId="21054749" sldId="263"/>
            <ac:spMk id="9" creationId="{9D3B3C7E-BC2D-4436-8B03-AC421FA66787}"/>
          </ac:spMkLst>
        </pc:spChg>
        <pc:spChg chg="add">
          <ac:chgData name="Manh.NTX200385@sis.hust.edu.vn" userId="6b97bbcb-0d8a-46c4-b3aa-d1b4096e95bf" providerId="ADAL" clId="{B5C6E976-E0EC-433D-BFFC-A222FED6E43B}" dt="2022-07-15T09:19:31.284" v="55" actId="26606"/>
          <ac:spMkLst>
            <pc:docMk/>
            <pc:sldMk cId="21054749" sldId="263"/>
            <ac:spMk id="16" creationId="{DF0CAD46-2E46-44EB-A063-C05881768CE6}"/>
          </ac:spMkLst>
        </pc:spChg>
        <pc:spChg chg="add del mod">
          <ac:chgData name="Manh.NTX200385@sis.hust.edu.vn" userId="6b97bbcb-0d8a-46c4-b3aa-d1b4096e95bf" providerId="ADAL" clId="{B5C6E976-E0EC-433D-BFFC-A222FED6E43B}" dt="2022-07-15T16:26:48.947" v="117"/>
          <ac:spMkLst>
            <pc:docMk/>
            <pc:sldMk cId="21054749" sldId="263"/>
            <ac:spMk id="17" creationId="{7935A92D-21E9-E9BB-12C9-8F0E3C6C4A42}"/>
          </ac:spMkLst>
        </pc:spChg>
        <pc:spChg chg="add">
          <ac:chgData name="Manh.NTX200385@sis.hust.edu.vn" userId="6b97bbcb-0d8a-46c4-b3aa-d1b4096e95bf" providerId="ADAL" clId="{B5C6E976-E0EC-433D-BFFC-A222FED6E43B}" dt="2022-07-15T09:19:31.284" v="55" actId="26606"/>
          <ac:spMkLst>
            <pc:docMk/>
            <pc:sldMk cId="21054749" sldId="263"/>
            <ac:spMk id="18" creationId="{0FDFF237-4369-41A3-9CE4-CD1A68139E16}"/>
          </ac:spMkLst>
        </pc:spChg>
        <pc:spChg chg="add del mod">
          <ac:chgData name="Manh.NTX200385@sis.hust.edu.vn" userId="6b97bbcb-0d8a-46c4-b3aa-d1b4096e95bf" providerId="ADAL" clId="{B5C6E976-E0EC-433D-BFFC-A222FED6E43B}" dt="2022-07-15T16:36:09.290" v="196"/>
          <ac:spMkLst>
            <pc:docMk/>
            <pc:sldMk cId="21054749" sldId="263"/>
            <ac:spMk id="19" creationId="{9D865FDD-4DA9-F84C-0B5D-4BB732A97B0B}"/>
          </ac:spMkLst>
        </pc:spChg>
        <pc:spChg chg="add del mod">
          <ac:chgData name="Manh.NTX200385@sis.hust.edu.vn" userId="6b97bbcb-0d8a-46c4-b3aa-d1b4096e95bf" providerId="ADAL" clId="{B5C6E976-E0EC-433D-BFFC-A222FED6E43B}" dt="2022-07-15T16:36:09.291" v="198"/>
          <ac:spMkLst>
            <pc:docMk/>
            <pc:sldMk cId="21054749" sldId="263"/>
            <ac:spMk id="24" creationId="{1C6ADB92-E5CF-D07C-CC6F-709D59BA8B27}"/>
          </ac:spMkLst>
        </pc:spChg>
        <pc:spChg chg="add del mod">
          <ac:chgData name="Manh.NTX200385@sis.hust.edu.vn" userId="6b97bbcb-0d8a-46c4-b3aa-d1b4096e95bf" providerId="ADAL" clId="{B5C6E976-E0EC-433D-BFFC-A222FED6E43B}" dt="2022-07-15T16:37:17.227" v="224" actId="26606"/>
          <ac:spMkLst>
            <pc:docMk/>
            <pc:sldMk cId="21054749" sldId="263"/>
            <ac:spMk id="25" creationId="{AD299BF6-C0F5-EBEC-8AA3-2C992AD18416}"/>
          </ac:spMkLst>
        </pc:spChg>
        <pc:spChg chg="add mod">
          <ac:chgData name="Manh.NTX200385@sis.hust.edu.vn" userId="6b97bbcb-0d8a-46c4-b3aa-d1b4096e95bf" providerId="ADAL" clId="{B5C6E976-E0EC-433D-BFFC-A222FED6E43B}" dt="2022-07-15T16:40:47.999" v="258" actId="1076"/>
          <ac:spMkLst>
            <pc:docMk/>
            <pc:sldMk cId="21054749" sldId="263"/>
            <ac:spMk id="26" creationId="{74D40703-766A-9356-9928-E9E2412F9EC4}"/>
          </ac:spMkLst>
        </pc:spChg>
        <pc:spChg chg="add del mod">
          <ac:chgData name="Manh.NTX200385@sis.hust.edu.vn" userId="6b97bbcb-0d8a-46c4-b3aa-d1b4096e95bf" providerId="ADAL" clId="{B5C6E976-E0EC-433D-BFFC-A222FED6E43B}" dt="2022-07-15T16:36:59.988" v="219"/>
          <ac:spMkLst>
            <pc:docMk/>
            <pc:sldMk cId="21054749" sldId="263"/>
            <ac:spMk id="27" creationId="{F4E9C4C5-83B3-A4E6-A958-3288CD8B5EAF}"/>
          </ac:spMkLst>
        </pc:spChg>
        <pc:spChg chg="add mod">
          <ac:chgData name="Manh.NTX200385@sis.hust.edu.vn" userId="6b97bbcb-0d8a-46c4-b3aa-d1b4096e95bf" providerId="ADAL" clId="{B5C6E976-E0EC-433D-BFFC-A222FED6E43B}" dt="2022-07-15T16:40:55.344" v="261" actId="1076"/>
          <ac:spMkLst>
            <pc:docMk/>
            <pc:sldMk cId="21054749" sldId="263"/>
            <ac:spMk id="28" creationId="{63C02871-22FD-8114-5DC4-6D711DC932E0}"/>
          </ac:spMkLst>
        </pc:spChg>
        <pc:spChg chg="add mod">
          <ac:chgData name="Manh.NTX200385@sis.hust.edu.vn" userId="6b97bbcb-0d8a-46c4-b3aa-d1b4096e95bf" providerId="ADAL" clId="{B5C6E976-E0EC-433D-BFFC-A222FED6E43B}" dt="2022-07-15T16:39:41.318" v="252" actId="207"/>
          <ac:spMkLst>
            <pc:docMk/>
            <pc:sldMk cId="21054749" sldId="263"/>
            <ac:spMk id="30" creationId="{3FE4DC25-C688-B1D9-7DAF-1857EC0B4971}"/>
          </ac:spMkLst>
        </pc:spChg>
        <pc:grpChg chg="add">
          <ac:chgData name="Manh.NTX200385@sis.hust.edu.vn" userId="6b97bbcb-0d8a-46c4-b3aa-d1b4096e95bf" providerId="ADAL" clId="{B5C6E976-E0EC-433D-BFFC-A222FED6E43B}" dt="2022-07-15T09:19:31.284" v="55" actId="26606"/>
          <ac:grpSpMkLst>
            <pc:docMk/>
            <pc:sldMk cId="21054749" sldId="263"/>
            <ac:grpSpMk id="11" creationId="{79B5D0C1-066E-4C02-A6B8-59FAE4A19724}"/>
          </ac:grpSpMkLst>
        </pc:grpChg>
        <pc:grpChg chg="add">
          <ac:chgData name="Manh.NTX200385@sis.hust.edu.vn" userId="6b97bbcb-0d8a-46c4-b3aa-d1b4096e95bf" providerId="ADAL" clId="{B5C6E976-E0EC-433D-BFFC-A222FED6E43B}" dt="2022-07-15T09:19:31.284" v="55" actId="26606"/>
          <ac:grpSpMkLst>
            <pc:docMk/>
            <pc:sldMk cId="21054749" sldId="263"/>
            <ac:grpSpMk id="20" creationId="{C3E45FAB-3768-4529-B0E8-A0E9BE5E382B}"/>
          </ac:grpSpMkLst>
        </pc:grpChg>
        <pc:graphicFrameChg chg="add mod">
          <ac:chgData name="Manh.NTX200385@sis.hust.edu.vn" userId="6b97bbcb-0d8a-46c4-b3aa-d1b4096e95bf" providerId="ADAL" clId="{B5C6E976-E0EC-433D-BFFC-A222FED6E43B}" dt="2022-07-15T16:49:55.919" v="291" actId="313"/>
          <ac:graphicFrameMkLst>
            <pc:docMk/>
            <pc:sldMk cId="21054749" sldId="263"/>
            <ac:graphicFrameMk id="31" creationId="{FF610C81-4AE7-073A-4BDB-A404FFAD097F}"/>
          </ac:graphicFrameMkLst>
        </pc:graphicFrameChg>
        <pc:graphicFrameChg chg="add mod">
          <ac:chgData name="Manh.NTX200385@sis.hust.edu.vn" userId="6b97bbcb-0d8a-46c4-b3aa-d1b4096e95bf" providerId="ADAL" clId="{B5C6E976-E0EC-433D-BFFC-A222FED6E43B}" dt="2022-07-15T16:40:31.691" v="257" actId="2711"/>
          <ac:graphicFrameMkLst>
            <pc:docMk/>
            <pc:sldMk cId="21054749" sldId="263"/>
            <ac:graphicFrameMk id="32" creationId="{FE2AB281-453C-843A-E5F6-2D39F8FA6EE6}"/>
          </ac:graphicFrameMkLst>
        </pc:graphicFrameChg>
        <pc:picChg chg="add mod">
          <ac:chgData name="Manh.NTX200385@sis.hust.edu.vn" userId="6b97bbcb-0d8a-46c4-b3aa-d1b4096e95bf" providerId="ADAL" clId="{B5C6E976-E0EC-433D-BFFC-A222FED6E43B}" dt="2022-07-15T16:39:20.872" v="249" actId="1076"/>
          <ac:picMkLst>
            <pc:docMk/>
            <pc:sldMk cId="21054749" sldId="263"/>
            <ac:picMk id="5" creationId="{703ABA09-BA37-A3B5-4F79-02FE1F5AB487}"/>
          </ac:picMkLst>
        </pc:picChg>
      </pc:sldChg>
      <pc:sldChg chg="addSp delSp modSp mod setBg">
        <pc:chgData name="Manh.NTX200385@sis.hust.edu.vn" userId="6b97bbcb-0d8a-46c4-b3aa-d1b4096e95bf" providerId="ADAL" clId="{B5C6E976-E0EC-433D-BFFC-A222FED6E43B}" dt="2022-07-15T16:31:47.645" v="173" actId="207"/>
        <pc:sldMkLst>
          <pc:docMk/>
          <pc:sldMk cId="1714134109" sldId="264"/>
        </pc:sldMkLst>
        <pc:spChg chg="mod">
          <ac:chgData name="Manh.NTX200385@sis.hust.edu.vn" userId="6b97bbcb-0d8a-46c4-b3aa-d1b4096e95bf" providerId="ADAL" clId="{B5C6E976-E0EC-433D-BFFC-A222FED6E43B}" dt="2022-07-15T16:31:47.645" v="173" actId="207"/>
          <ac:spMkLst>
            <pc:docMk/>
            <pc:sldMk cId="1714134109" sldId="264"/>
            <ac:spMk id="2" creationId="{6AE90A46-D251-733C-FCDC-E7AAD1B8BAA6}"/>
          </ac:spMkLst>
        </pc:spChg>
        <pc:spChg chg="del">
          <ac:chgData name="Manh.NTX200385@sis.hust.edu.vn" userId="6b97bbcb-0d8a-46c4-b3aa-d1b4096e95bf" providerId="ADAL" clId="{B5C6E976-E0EC-433D-BFFC-A222FED6E43B}" dt="2022-07-15T09:19:52.099" v="57" actId="26606"/>
          <ac:spMkLst>
            <pc:docMk/>
            <pc:sldMk cId="1714134109" sldId="264"/>
            <ac:spMk id="3" creationId="{E9D6E23F-BB96-3495-579A-F8986C595568}"/>
          </ac:spMkLst>
        </pc:spChg>
        <pc:spChg chg="add del">
          <ac:chgData name="Manh.NTX200385@sis.hust.edu.vn" userId="6b97bbcb-0d8a-46c4-b3aa-d1b4096e95bf" providerId="ADAL" clId="{B5C6E976-E0EC-433D-BFFC-A222FED6E43B}" dt="2022-07-15T16:31:14.470" v="163" actId="26606"/>
          <ac:spMkLst>
            <pc:docMk/>
            <pc:sldMk cId="1714134109" sldId="264"/>
            <ac:spMk id="9" creationId="{9D3B3C7E-BC2D-4436-8B03-AC421FA66787}"/>
          </ac:spMkLst>
        </pc:spChg>
        <pc:spChg chg="add del">
          <ac:chgData name="Manh.NTX200385@sis.hust.edu.vn" userId="6b97bbcb-0d8a-46c4-b3aa-d1b4096e95bf" providerId="ADAL" clId="{B5C6E976-E0EC-433D-BFFC-A222FED6E43B}" dt="2022-07-15T16:31:14.470" v="163" actId="26606"/>
          <ac:spMkLst>
            <pc:docMk/>
            <pc:sldMk cId="1714134109" sldId="264"/>
            <ac:spMk id="16" creationId="{DF0CAD46-2E46-44EB-A063-C05881768CE6}"/>
          </ac:spMkLst>
        </pc:spChg>
        <pc:spChg chg="add mod">
          <ac:chgData name="Manh.NTX200385@sis.hust.edu.vn" userId="6b97bbcb-0d8a-46c4-b3aa-d1b4096e95bf" providerId="ADAL" clId="{B5C6E976-E0EC-433D-BFFC-A222FED6E43B}" dt="2022-07-15T16:31:41.646" v="172" actId="1076"/>
          <ac:spMkLst>
            <pc:docMk/>
            <pc:sldMk cId="1714134109" sldId="264"/>
            <ac:spMk id="17" creationId="{BE898C2A-8863-9469-1524-F7A42B5AA65D}"/>
          </ac:spMkLst>
        </pc:spChg>
        <pc:spChg chg="add del">
          <ac:chgData name="Manh.NTX200385@sis.hust.edu.vn" userId="6b97bbcb-0d8a-46c4-b3aa-d1b4096e95bf" providerId="ADAL" clId="{B5C6E976-E0EC-433D-BFFC-A222FED6E43B}" dt="2022-07-15T16:31:14.470" v="163" actId="26606"/>
          <ac:spMkLst>
            <pc:docMk/>
            <pc:sldMk cId="1714134109" sldId="264"/>
            <ac:spMk id="18" creationId="{0FDFF237-4369-41A3-9CE4-CD1A68139E16}"/>
          </ac:spMkLst>
        </pc:spChg>
        <pc:spChg chg="add del mod">
          <ac:chgData name="Manh.NTX200385@sis.hust.edu.vn" userId="6b97bbcb-0d8a-46c4-b3aa-d1b4096e95bf" providerId="ADAL" clId="{B5C6E976-E0EC-433D-BFFC-A222FED6E43B}" dt="2022-07-15T16:31:20.529" v="169"/>
          <ac:spMkLst>
            <pc:docMk/>
            <pc:sldMk cId="1714134109" sldId="264"/>
            <ac:spMk id="19" creationId="{C82B174C-E6F6-F3B6-6DB0-0E0CA651313A}"/>
          </ac:spMkLst>
        </pc:spChg>
        <pc:spChg chg="add del mod">
          <ac:chgData name="Manh.NTX200385@sis.hust.edu.vn" userId="6b97bbcb-0d8a-46c4-b3aa-d1b4096e95bf" providerId="ADAL" clId="{B5C6E976-E0EC-433D-BFFC-A222FED6E43B}" dt="2022-07-15T16:31:20.528" v="167"/>
          <ac:spMkLst>
            <pc:docMk/>
            <pc:sldMk cId="1714134109" sldId="264"/>
            <ac:spMk id="24" creationId="{C549B9DB-BEA0-406A-9CFA-AB12A1C635DE}"/>
          </ac:spMkLst>
        </pc:spChg>
        <pc:spChg chg="add del mod">
          <ac:chgData name="Manh.NTX200385@sis.hust.edu.vn" userId="6b97bbcb-0d8a-46c4-b3aa-d1b4096e95bf" providerId="ADAL" clId="{B5C6E976-E0EC-433D-BFFC-A222FED6E43B}" dt="2022-07-15T16:31:20.528" v="165"/>
          <ac:spMkLst>
            <pc:docMk/>
            <pc:sldMk cId="1714134109" sldId="264"/>
            <ac:spMk id="25" creationId="{633BAC83-A5EA-DB0A-3879-467427044CA7}"/>
          </ac:spMkLst>
        </pc:spChg>
        <pc:spChg chg="add">
          <ac:chgData name="Manh.NTX200385@sis.hust.edu.vn" userId="6b97bbcb-0d8a-46c4-b3aa-d1b4096e95bf" providerId="ADAL" clId="{B5C6E976-E0EC-433D-BFFC-A222FED6E43B}" dt="2022-07-15T16:31:14.470" v="163" actId="26606"/>
          <ac:spMkLst>
            <pc:docMk/>
            <pc:sldMk cId="1714134109" sldId="264"/>
            <ac:spMk id="30" creationId="{158E38A4-F699-490C-8D1F-E8AD332D9B45}"/>
          </ac:spMkLst>
        </pc:spChg>
        <pc:spChg chg="add">
          <ac:chgData name="Manh.NTX200385@sis.hust.edu.vn" userId="6b97bbcb-0d8a-46c4-b3aa-d1b4096e95bf" providerId="ADAL" clId="{B5C6E976-E0EC-433D-BFFC-A222FED6E43B}" dt="2022-07-15T16:31:14.470" v="163" actId="26606"/>
          <ac:spMkLst>
            <pc:docMk/>
            <pc:sldMk cId="1714134109" sldId="264"/>
            <ac:spMk id="32" creationId="{939C6AAB-48AC-41A3-95C2-6BF83715DF62}"/>
          </ac:spMkLst>
        </pc:spChg>
        <pc:spChg chg="add">
          <ac:chgData name="Manh.NTX200385@sis.hust.edu.vn" userId="6b97bbcb-0d8a-46c4-b3aa-d1b4096e95bf" providerId="ADAL" clId="{B5C6E976-E0EC-433D-BFFC-A222FED6E43B}" dt="2022-07-15T16:31:14.470" v="163" actId="26606"/>
          <ac:spMkLst>
            <pc:docMk/>
            <pc:sldMk cId="1714134109" sldId="264"/>
            <ac:spMk id="34" creationId="{F6EE861B-7D2F-4B7C-A6E3-5937E81B8025}"/>
          </ac:spMkLst>
        </pc:spChg>
        <pc:grpChg chg="add del">
          <ac:chgData name="Manh.NTX200385@sis.hust.edu.vn" userId="6b97bbcb-0d8a-46c4-b3aa-d1b4096e95bf" providerId="ADAL" clId="{B5C6E976-E0EC-433D-BFFC-A222FED6E43B}" dt="2022-07-15T16:31:14.470" v="163" actId="26606"/>
          <ac:grpSpMkLst>
            <pc:docMk/>
            <pc:sldMk cId="1714134109" sldId="264"/>
            <ac:grpSpMk id="11" creationId="{79B5D0C1-066E-4C02-A6B8-59FAE4A19724}"/>
          </ac:grpSpMkLst>
        </pc:grpChg>
        <pc:grpChg chg="add del">
          <ac:chgData name="Manh.NTX200385@sis.hust.edu.vn" userId="6b97bbcb-0d8a-46c4-b3aa-d1b4096e95bf" providerId="ADAL" clId="{B5C6E976-E0EC-433D-BFFC-A222FED6E43B}" dt="2022-07-15T16:31:14.470" v="163" actId="26606"/>
          <ac:grpSpMkLst>
            <pc:docMk/>
            <pc:sldMk cId="1714134109" sldId="264"/>
            <ac:grpSpMk id="20" creationId="{C3E45FAB-3768-4529-B0E8-A0E9BE5E382B}"/>
          </ac:grpSpMkLst>
        </pc:grpChg>
        <pc:grpChg chg="add">
          <ac:chgData name="Manh.NTX200385@sis.hust.edu.vn" userId="6b97bbcb-0d8a-46c4-b3aa-d1b4096e95bf" providerId="ADAL" clId="{B5C6E976-E0EC-433D-BFFC-A222FED6E43B}" dt="2022-07-15T16:31:14.470" v="163" actId="26606"/>
          <ac:grpSpMkLst>
            <pc:docMk/>
            <pc:sldMk cId="1714134109" sldId="264"/>
            <ac:grpSpMk id="36" creationId="{073091F1-AA5A-47C6-9502-D5870A72D50C}"/>
          </ac:grpSpMkLst>
        </pc:grpChg>
        <pc:picChg chg="add mod ord">
          <ac:chgData name="Manh.NTX200385@sis.hust.edu.vn" userId="6b97bbcb-0d8a-46c4-b3aa-d1b4096e95bf" providerId="ADAL" clId="{B5C6E976-E0EC-433D-BFFC-A222FED6E43B}" dt="2022-07-15T16:31:14.470" v="163" actId="26606"/>
          <ac:picMkLst>
            <pc:docMk/>
            <pc:sldMk cId="1714134109" sldId="264"/>
            <ac:picMk id="5" creationId="{43388A4D-371D-F84C-54E8-9FF41AA44DBF}"/>
          </ac:picMkLst>
        </pc:picChg>
      </pc:sldChg>
      <pc:sldChg chg="addSp modSp mod">
        <pc:chgData name="Manh.NTX200385@sis.hust.edu.vn" userId="6b97bbcb-0d8a-46c4-b3aa-d1b4096e95bf" providerId="ADAL" clId="{B5C6E976-E0EC-433D-BFFC-A222FED6E43B}" dt="2022-07-15T16:51:16.121" v="296" actId="20577"/>
        <pc:sldMkLst>
          <pc:docMk/>
          <pc:sldMk cId="1107233229" sldId="265"/>
        </pc:sldMkLst>
        <pc:spChg chg="mod">
          <ac:chgData name="Manh.NTX200385@sis.hust.edu.vn" userId="6b97bbcb-0d8a-46c4-b3aa-d1b4096e95bf" providerId="ADAL" clId="{B5C6E976-E0EC-433D-BFFC-A222FED6E43B}" dt="2022-07-15T16:51:16.121" v="296" actId="20577"/>
          <ac:spMkLst>
            <pc:docMk/>
            <pc:sldMk cId="1107233229" sldId="265"/>
            <ac:spMk id="2" creationId="{FE382AF8-AFBF-5325-2975-13026FF0C3E6}"/>
          </ac:spMkLst>
        </pc:spChg>
        <pc:spChg chg="add mod">
          <ac:chgData name="Manh.NTX200385@sis.hust.edu.vn" userId="6b97bbcb-0d8a-46c4-b3aa-d1b4096e95bf" providerId="ADAL" clId="{B5C6E976-E0EC-433D-BFFC-A222FED6E43B}" dt="2022-07-15T15:27:10.613" v="72" actId="1076"/>
          <ac:spMkLst>
            <pc:docMk/>
            <pc:sldMk cId="1107233229" sldId="265"/>
            <ac:spMk id="17" creationId="{B51E43B7-8127-C4D9-6089-342EE701B082}"/>
          </ac:spMkLst>
        </pc:spChg>
      </pc:sldChg>
      <pc:sldChg chg="addSp delSp modSp new mod setBg">
        <pc:chgData name="Manh.NTX200385@sis.hust.edu.vn" userId="6b97bbcb-0d8a-46c4-b3aa-d1b4096e95bf" providerId="ADAL" clId="{B5C6E976-E0EC-433D-BFFC-A222FED6E43B}" dt="2022-07-15T17:07:05.478" v="332" actId="1076"/>
        <pc:sldMkLst>
          <pc:docMk/>
          <pc:sldMk cId="1625316904" sldId="266"/>
        </pc:sldMkLst>
        <pc:spChg chg="mod">
          <ac:chgData name="Manh.NTX200385@sis.hust.edu.vn" userId="6b97bbcb-0d8a-46c4-b3aa-d1b4096e95bf" providerId="ADAL" clId="{B5C6E976-E0EC-433D-BFFC-A222FED6E43B}" dt="2022-07-15T17:04:14.658" v="328" actId="1076"/>
          <ac:spMkLst>
            <pc:docMk/>
            <pc:sldMk cId="1625316904" sldId="266"/>
            <ac:spMk id="2" creationId="{A0AA8D32-1000-C060-A8EF-42FFC47FCF44}"/>
          </ac:spMkLst>
        </pc:spChg>
        <pc:spChg chg="del">
          <ac:chgData name="Manh.NTX200385@sis.hust.edu.vn" userId="6b97bbcb-0d8a-46c4-b3aa-d1b4096e95bf" providerId="ADAL" clId="{B5C6E976-E0EC-433D-BFFC-A222FED6E43B}" dt="2022-07-15T17:02:59.938" v="309"/>
          <ac:spMkLst>
            <pc:docMk/>
            <pc:sldMk cId="1625316904" sldId="266"/>
            <ac:spMk id="3" creationId="{6F3E2352-CE41-D0BE-2643-25614650CEA8}"/>
          </ac:spMkLst>
        </pc:spChg>
        <pc:spChg chg="add">
          <ac:chgData name="Manh.NTX200385@sis.hust.edu.vn" userId="6b97bbcb-0d8a-46c4-b3aa-d1b4096e95bf" providerId="ADAL" clId="{B5C6E976-E0EC-433D-BFFC-A222FED6E43B}" dt="2022-07-15T17:03:21.232" v="312" actId="26606"/>
          <ac:spMkLst>
            <pc:docMk/>
            <pc:sldMk cId="1625316904" sldId="266"/>
            <ac:spMk id="9" creationId="{9D3B3C7E-BC2D-4436-8B03-AC421FA66787}"/>
          </ac:spMkLst>
        </pc:spChg>
        <pc:spChg chg="add">
          <ac:chgData name="Manh.NTX200385@sis.hust.edu.vn" userId="6b97bbcb-0d8a-46c4-b3aa-d1b4096e95bf" providerId="ADAL" clId="{B5C6E976-E0EC-433D-BFFC-A222FED6E43B}" dt="2022-07-15T17:03:21.232" v="312" actId="26606"/>
          <ac:spMkLst>
            <pc:docMk/>
            <pc:sldMk cId="1625316904" sldId="266"/>
            <ac:spMk id="16" creationId="{DD8EACB7-D372-470B-B76E-A829D00310CD}"/>
          </ac:spMkLst>
        </pc:spChg>
        <pc:spChg chg="add">
          <ac:chgData name="Manh.NTX200385@sis.hust.edu.vn" userId="6b97bbcb-0d8a-46c4-b3aa-d1b4096e95bf" providerId="ADAL" clId="{B5C6E976-E0EC-433D-BFFC-A222FED6E43B}" dt="2022-07-15T17:03:21.232" v="312" actId="26606"/>
          <ac:spMkLst>
            <pc:docMk/>
            <pc:sldMk cId="1625316904" sldId="266"/>
            <ac:spMk id="18" creationId="{FBE11A49-02A1-4D4C-9A49-CDF496B1094F}"/>
          </ac:spMkLst>
        </pc:spChg>
        <pc:grpChg chg="add">
          <ac:chgData name="Manh.NTX200385@sis.hust.edu.vn" userId="6b97bbcb-0d8a-46c4-b3aa-d1b4096e95bf" providerId="ADAL" clId="{B5C6E976-E0EC-433D-BFFC-A222FED6E43B}" dt="2022-07-15T17:03:21.232" v="312" actId="26606"/>
          <ac:grpSpMkLst>
            <pc:docMk/>
            <pc:sldMk cId="1625316904" sldId="266"/>
            <ac:grpSpMk id="11" creationId="{79B5D0C1-066E-4C02-A6B8-59FAE4A19724}"/>
          </ac:grpSpMkLst>
        </pc:grpChg>
        <pc:grpChg chg="add">
          <ac:chgData name="Manh.NTX200385@sis.hust.edu.vn" userId="6b97bbcb-0d8a-46c4-b3aa-d1b4096e95bf" providerId="ADAL" clId="{B5C6E976-E0EC-433D-BFFC-A222FED6E43B}" dt="2022-07-15T17:03:21.232" v="312" actId="26606"/>
          <ac:grpSpMkLst>
            <pc:docMk/>
            <pc:sldMk cId="1625316904" sldId="266"/>
            <ac:grpSpMk id="20" creationId="{F1732D3A-CFF0-45BE-AD79-F83D0272C6C6}"/>
          </ac:grpSpMkLst>
        </pc:grpChg>
        <pc:picChg chg="add mod">
          <ac:chgData name="Manh.NTX200385@sis.hust.edu.vn" userId="6b97bbcb-0d8a-46c4-b3aa-d1b4096e95bf" providerId="ADAL" clId="{B5C6E976-E0EC-433D-BFFC-A222FED6E43B}" dt="2022-07-15T17:07:05.478" v="332" actId="1076"/>
          <ac:picMkLst>
            <pc:docMk/>
            <pc:sldMk cId="1625316904" sldId="266"/>
            <ac:picMk id="4" creationId="{3A379D2D-55E9-547C-2442-95B105AC9DFE}"/>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6811E-273F-4F61-934B-FF1F41908B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A5BD3E-FEC7-4FA5-BD67-433A2AB20900}" type="pres">
      <dgm:prSet presAssocID="{7256811E-273F-4F61-934B-FF1F41908BF8}" presName="linear" presStyleCnt="0">
        <dgm:presLayoutVars>
          <dgm:animLvl val="lvl"/>
          <dgm:resizeHandles val="exact"/>
        </dgm:presLayoutVars>
      </dgm:prSet>
      <dgm:spPr/>
    </dgm:pt>
  </dgm:ptLst>
  <dgm:cxnLst>
    <dgm:cxn modelId="{1AC8EE06-A9D5-4B70-843B-7BE94490F983}" type="presOf" srcId="{7256811E-273F-4F61-934B-FF1F41908BF8}" destId="{5AA5BD3E-FEC7-4FA5-BD67-433A2AB2090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CE6A6-9F3F-4032-AB08-7FD44A9ACC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FA5C29-4D20-4B15-9AA6-0A7E4298C741}">
      <dgm:prSet/>
      <dgm:spPr/>
      <dgm:t>
        <a:bodyPr/>
        <a:lstStyle/>
        <a:p>
          <a:pPr>
            <a:lnSpc>
              <a:spcPct val="100000"/>
            </a:lnSpc>
          </a:pPr>
          <a:r>
            <a:rPr lang="en-US">
              <a:latin typeface="Arial" panose="020B0604020202020204" pitchFamily="34" charset="0"/>
              <a:cs typeface="Arial" panose="020B0604020202020204" pitchFamily="34" charset="0"/>
            </a:rPr>
            <a:t>Each sort() method of all 3 algorithms has its own sorting process</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dgm:t>
    </dgm:pt>
    <dgm:pt modelId="{1816693E-AE7D-4B46-84BA-21FFD2A8B120}" type="parTrans" cxnId="{92984E82-74A2-4D34-A560-F240F55AA553}">
      <dgm:prSet/>
      <dgm:spPr/>
      <dgm:t>
        <a:bodyPr/>
        <a:lstStyle/>
        <a:p>
          <a:endParaRPr lang="en-US"/>
        </a:p>
      </dgm:t>
    </dgm:pt>
    <dgm:pt modelId="{7249C486-9027-4B33-8315-0A97600DF868}" type="sibTrans" cxnId="{92984E82-74A2-4D34-A560-F240F55AA553}">
      <dgm:prSet/>
      <dgm:spPr/>
      <dgm:t>
        <a:bodyPr/>
        <a:lstStyle/>
        <a:p>
          <a:endParaRPr lang="en-US"/>
        </a:p>
      </dgm:t>
    </dgm:pt>
    <dgm:pt modelId="{6C0CAB77-F338-49F5-B267-15986CBDD766}">
      <dgm:prSet/>
      <dgm:spPr/>
      <dgm:t>
        <a:bodyPr/>
        <a:lstStyle/>
        <a:p>
          <a:pPr>
            <a:lnSpc>
              <a:spcPct val="100000"/>
            </a:lnSpc>
          </a:pPr>
          <a:r>
            <a:rPr lang="en-US">
              <a:latin typeface="Arial" panose="020B0604020202020204" pitchFamily="34" charset="0"/>
              <a:cs typeface="Arial" panose="020B0604020202020204" pitchFamily="34" charset="0"/>
            </a:rPr>
            <a:t>An abstract method </a:t>
          </a:r>
          <a:r>
            <a:rPr lang="en-US" err="1">
              <a:latin typeface="Arial" panose="020B0604020202020204" pitchFamily="34" charset="0"/>
              <a:cs typeface="Arial" panose="020B0604020202020204" pitchFamily="34" charset="0"/>
            </a:rPr>
            <a:t>createCenter</a:t>
          </a:r>
          <a:r>
            <a:rPr lang="en-US">
              <a:latin typeface="Arial" panose="020B0604020202020204" pitchFamily="34" charset="0"/>
              <a:cs typeface="Arial" panose="020B0604020202020204" pitchFamily="34" charset="0"/>
            </a:rPr>
            <a:t>() (Abstraction) for the child classes to use and a subclass </a:t>
          </a:r>
          <a:r>
            <a:rPr lang="en-US" err="1">
              <a:latin typeface="Arial" panose="020B0604020202020204" pitchFamily="34" charset="0"/>
              <a:cs typeface="Arial" panose="020B0604020202020204" pitchFamily="34" charset="0"/>
            </a:rPr>
            <a:t>MenuListener</a:t>
          </a:r>
          <a:r>
            <a:rPr lang="en-US">
              <a:latin typeface="Arial" panose="020B0604020202020204" pitchFamily="34" charset="0"/>
              <a:cs typeface="Arial" panose="020B0604020202020204" pitchFamily="34" charset="0"/>
            </a:rPr>
            <a:t> that implements ActionListener interface. </a:t>
          </a:r>
        </a:p>
      </dgm:t>
    </dgm:pt>
    <dgm:pt modelId="{B7914EB2-8379-4170-A61A-7BC4DFB1072D}" type="parTrans" cxnId="{32D9F9E7-093A-4752-8338-088CBBAB5152}">
      <dgm:prSet/>
      <dgm:spPr/>
      <dgm:t>
        <a:bodyPr/>
        <a:lstStyle/>
        <a:p>
          <a:endParaRPr lang="en-US"/>
        </a:p>
      </dgm:t>
    </dgm:pt>
    <dgm:pt modelId="{7D19423C-E7DE-4F91-A52A-E18F0C10DA0E}" type="sibTrans" cxnId="{32D9F9E7-093A-4752-8338-088CBBAB5152}">
      <dgm:prSet/>
      <dgm:spPr/>
      <dgm:t>
        <a:bodyPr/>
        <a:lstStyle/>
        <a:p>
          <a:endParaRPr lang="en-US"/>
        </a:p>
      </dgm:t>
    </dgm:pt>
    <dgm:pt modelId="{83EEAED1-ABAA-483E-A787-9EE0BF1CF7CF}">
      <dgm:prSet/>
      <dgm:spPr/>
      <dgm:t>
        <a:bodyPr/>
        <a:lstStyle/>
        <a:p>
          <a:pPr>
            <a:lnSpc>
              <a:spcPct val="100000"/>
            </a:lnSpc>
          </a:pPr>
          <a:r>
            <a:rPr lang="en-US" err="1">
              <a:latin typeface="Arial" panose="020B0604020202020204" pitchFamily="34" charset="0"/>
              <a:cs typeface="Arial" panose="020B0604020202020204" pitchFamily="34" charset="0"/>
            </a:rPr>
            <a:t>HelpScreen</a:t>
          </a:r>
          <a:r>
            <a:rPr lang="en-US">
              <a:latin typeface="Arial" panose="020B0604020202020204" pitchFamily="34" charset="0"/>
              <a:cs typeface="Arial" panose="020B0604020202020204" pitchFamily="34" charset="0"/>
            </a:rPr>
            <a:t> and </a:t>
          </a:r>
          <a:r>
            <a:rPr lang="en-US" err="1">
              <a:latin typeface="Arial" panose="020B0604020202020204" pitchFamily="34" charset="0"/>
              <a:cs typeface="Arial" panose="020B0604020202020204" pitchFamily="34" charset="0"/>
            </a:rPr>
            <a:t>SortingScreen</a:t>
          </a:r>
          <a:r>
            <a:rPr lang="en-US">
              <a:latin typeface="Arial" panose="020B0604020202020204" pitchFamily="34" charset="0"/>
              <a:cs typeface="Arial" panose="020B0604020202020204" pitchFamily="34" charset="0"/>
            </a:rPr>
            <a:t> has its own process of </a:t>
          </a:r>
          <a:r>
            <a:rPr lang="en-US" err="1">
              <a:latin typeface="Arial" panose="020B0604020202020204" pitchFamily="34" charset="0"/>
              <a:cs typeface="Arial" panose="020B0604020202020204" pitchFamily="34" charset="0"/>
            </a:rPr>
            <a:t>createCenter</a:t>
          </a:r>
          <a:r>
            <a:rPr lang="en-US">
              <a:latin typeface="Arial" panose="020B0604020202020204" pitchFamily="34" charset="0"/>
              <a:cs typeface="Arial" panose="020B0604020202020204" pitchFamily="34" charset="0"/>
            </a:rPr>
            <a:t>() method.</a:t>
          </a:r>
        </a:p>
      </dgm:t>
    </dgm:pt>
    <dgm:pt modelId="{FF8D4379-D156-4A38-9DCB-F32BEAADA65D}" type="parTrans" cxnId="{1FE04AE8-A0E9-483E-9EEC-73D844731D59}">
      <dgm:prSet/>
      <dgm:spPr/>
      <dgm:t>
        <a:bodyPr/>
        <a:lstStyle/>
        <a:p>
          <a:endParaRPr lang="en-US"/>
        </a:p>
      </dgm:t>
    </dgm:pt>
    <dgm:pt modelId="{4A4BD168-F049-406E-A165-EB06355EBDDF}" type="sibTrans" cxnId="{1FE04AE8-A0E9-483E-9EEC-73D844731D59}">
      <dgm:prSet/>
      <dgm:spPr/>
      <dgm:t>
        <a:bodyPr/>
        <a:lstStyle/>
        <a:p>
          <a:endParaRPr lang="en-US"/>
        </a:p>
      </dgm:t>
    </dgm:pt>
    <dgm:pt modelId="{E7A1E70F-C4F2-4BBC-9584-4F5BFE839955}" type="pres">
      <dgm:prSet presAssocID="{4B2CE6A6-9F3F-4032-AB08-7FD44A9ACC00}" presName="root" presStyleCnt="0">
        <dgm:presLayoutVars>
          <dgm:dir/>
          <dgm:resizeHandles val="exact"/>
        </dgm:presLayoutVars>
      </dgm:prSet>
      <dgm:spPr/>
    </dgm:pt>
    <dgm:pt modelId="{F1504597-4AB6-4C34-8AA5-CFF94C38A5DE}" type="pres">
      <dgm:prSet presAssocID="{2EFA5C29-4D20-4B15-9AA6-0A7E4298C741}" presName="compNode" presStyleCnt="0"/>
      <dgm:spPr/>
    </dgm:pt>
    <dgm:pt modelId="{E81C956B-AD86-465D-81C5-B1C477EBE4A0}" type="pres">
      <dgm:prSet presAssocID="{2EFA5C29-4D20-4B15-9AA6-0A7E4298C741}" presName="bgRect" presStyleLbl="bgShp" presStyleIdx="0" presStyleCnt="3"/>
      <dgm:spPr/>
    </dgm:pt>
    <dgm:pt modelId="{9CB1755C-D7EF-436A-B154-8D5A0E167781}" type="pres">
      <dgm:prSet presAssocID="{2EFA5C29-4D20-4B15-9AA6-0A7E4298C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CBDCA96-60BC-46AA-970D-29C79B09E390}" type="pres">
      <dgm:prSet presAssocID="{2EFA5C29-4D20-4B15-9AA6-0A7E4298C741}" presName="spaceRect" presStyleCnt="0"/>
      <dgm:spPr/>
    </dgm:pt>
    <dgm:pt modelId="{9727FA91-E1FF-438B-BDE6-3F9B0503753A}" type="pres">
      <dgm:prSet presAssocID="{2EFA5C29-4D20-4B15-9AA6-0A7E4298C741}" presName="parTx" presStyleLbl="revTx" presStyleIdx="0" presStyleCnt="3">
        <dgm:presLayoutVars>
          <dgm:chMax val="0"/>
          <dgm:chPref val="0"/>
        </dgm:presLayoutVars>
      </dgm:prSet>
      <dgm:spPr/>
    </dgm:pt>
    <dgm:pt modelId="{4CC319D0-8161-45F3-908B-C286FBE9EE81}" type="pres">
      <dgm:prSet presAssocID="{7249C486-9027-4B33-8315-0A97600DF868}" presName="sibTrans" presStyleCnt="0"/>
      <dgm:spPr/>
    </dgm:pt>
    <dgm:pt modelId="{617FF280-2ABD-4C93-AEAB-510A944B6CB4}" type="pres">
      <dgm:prSet presAssocID="{6C0CAB77-F338-49F5-B267-15986CBDD766}" presName="compNode" presStyleCnt="0"/>
      <dgm:spPr/>
    </dgm:pt>
    <dgm:pt modelId="{C69B43B7-0551-42D2-8FEE-F447870FC490}" type="pres">
      <dgm:prSet presAssocID="{6C0CAB77-F338-49F5-B267-15986CBDD766}" presName="bgRect" presStyleLbl="bgShp" presStyleIdx="1" presStyleCnt="3"/>
      <dgm:spPr/>
    </dgm:pt>
    <dgm:pt modelId="{5B58B49E-7069-461F-BC80-EF5A61704A71}" type="pres">
      <dgm:prSet presAssocID="{6C0CAB77-F338-49F5-B267-15986CBDD7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BAF728C-4762-425E-A463-19F051C91C55}" type="pres">
      <dgm:prSet presAssocID="{6C0CAB77-F338-49F5-B267-15986CBDD766}" presName="spaceRect" presStyleCnt="0"/>
      <dgm:spPr/>
    </dgm:pt>
    <dgm:pt modelId="{A37B2171-C1FC-493B-A89B-13B5F01665A5}" type="pres">
      <dgm:prSet presAssocID="{6C0CAB77-F338-49F5-B267-15986CBDD766}" presName="parTx" presStyleLbl="revTx" presStyleIdx="1" presStyleCnt="3">
        <dgm:presLayoutVars>
          <dgm:chMax val="0"/>
          <dgm:chPref val="0"/>
        </dgm:presLayoutVars>
      </dgm:prSet>
      <dgm:spPr/>
    </dgm:pt>
    <dgm:pt modelId="{814E52B2-6AED-44B9-A67D-A9E67DDB1288}" type="pres">
      <dgm:prSet presAssocID="{7D19423C-E7DE-4F91-A52A-E18F0C10DA0E}" presName="sibTrans" presStyleCnt="0"/>
      <dgm:spPr/>
    </dgm:pt>
    <dgm:pt modelId="{9D00DFBC-EA4D-4BD0-8B35-825A9DE2DFE8}" type="pres">
      <dgm:prSet presAssocID="{83EEAED1-ABAA-483E-A787-9EE0BF1CF7CF}" presName="compNode" presStyleCnt="0"/>
      <dgm:spPr/>
    </dgm:pt>
    <dgm:pt modelId="{355DAFCD-424B-45FE-886F-F44BF8F2F839}" type="pres">
      <dgm:prSet presAssocID="{83EEAED1-ABAA-483E-A787-9EE0BF1CF7CF}" presName="bgRect" presStyleLbl="bgShp" presStyleIdx="2" presStyleCnt="3"/>
      <dgm:spPr/>
    </dgm:pt>
    <dgm:pt modelId="{13F91538-BA2A-4A50-A584-D8D2F7633589}" type="pres">
      <dgm:prSet presAssocID="{83EEAED1-ABAA-483E-A787-9EE0BF1CF7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DE4ED4DC-BB39-4FEE-9555-3CFBA92DF4E3}" type="pres">
      <dgm:prSet presAssocID="{83EEAED1-ABAA-483E-A787-9EE0BF1CF7CF}" presName="spaceRect" presStyleCnt="0"/>
      <dgm:spPr/>
    </dgm:pt>
    <dgm:pt modelId="{0AA69F14-BB4D-4DD0-A513-0D7DA01D305D}" type="pres">
      <dgm:prSet presAssocID="{83EEAED1-ABAA-483E-A787-9EE0BF1CF7CF}" presName="parTx" presStyleLbl="revTx" presStyleIdx="2" presStyleCnt="3">
        <dgm:presLayoutVars>
          <dgm:chMax val="0"/>
          <dgm:chPref val="0"/>
        </dgm:presLayoutVars>
      </dgm:prSet>
      <dgm:spPr/>
    </dgm:pt>
  </dgm:ptLst>
  <dgm:cxnLst>
    <dgm:cxn modelId="{B2264D02-48AE-4501-8D77-7B3CAFF7EDBB}" type="presOf" srcId="{2EFA5C29-4D20-4B15-9AA6-0A7E4298C741}" destId="{9727FA91-E1FF-438B-BDE6-3F9B0503753A}" srcOrd="0" destOrd="0" presId="urn:microsoft.com/office/officeart/2018/2/layout/IconVerticalSolidList"/>
    <dgm:cxn modelId="{242FA12C-344C-479D-9A83-6A80F2B97D48}" type="presOf" srcId="{83EEAED1-ABAA-483E-A787-9EE0BF1CF7CF}" destId="{0AA69F14-BB4D-4DD0-A513-0D7DA01D305D}" srcOrd="0" destOrd="0" presId="urn:microsoft.com/office/officeart/2018/2/layout/IconVerticalSolidList"/>
    <dgm:cxn modelId="{92984E82-74A2-4D34-A560-F240F55AA553}" srcId="{4B2CE6A6-9F3F-4032-AB08-7FD44A9ACC00}" destId="{2EFA5C29-4D20-4B15-9AA6-0A7E4298C741}" srcOrd="0" destOrd="0" parTransId="{1816693E-AE7D-4B46-84BA-21FFD2A8B120}" sibTransId="{7249C486-9027-4B33-8315-0A97600DF868}"/>
    <dgm:cxn modelId="{E3AC9BCB-C140-4C59-AF45-C789909212BF}" type="presOf" srcId="{6C0CAB77-F338-49F5-B267-15986CBDD766}" destId="{A37B2171-C1FC-493B-A89B-13B5F01665A5}" srcOrd="0" destOrd="0" presId="urn:microsoft.com/office/officeart/2018/2/layout/IconVerticalSolidList"/>
    <dgm:cxn modelId="{32D9F9E7-093A-4752-8338-088CBBAB5152}" srcId="{4B2CE6A6-9F3F-4032-AB08-7FD44A9ACC00}" destId="{6C0CAB77-F338-49F5-B267-15986CBDD766}" srcOrd="1" destOrd="0" parTransId="{B7914EB2-8379-4170-A61A-7BC4DFB1072D}" sibTransId="{7D19423C-E7DE-4F91-A52A-E18F0C10DA0E}"/>
    <dgm:cxn modelId="{1FE04AE8-A0E9-483E-9EEC-73D844731D59}" srcId="{4B2CE6A6-9F3F-4032-AB08-7FD44A9ACC00}" destId="{83EEAED1-ABAA-483E-A787-9EE0BF1CF7CF}" srcOrd="2" destOrd="0" parTransId="{FF8D4379-D156-4A38-9DCB-F32BEAADA65D}" sibTransId="{4A4BD168-F049-406E-A165-EB06355EBDDF}"/>
    <dgm:cxn modelId="{1B1905F8-685D-42FB-BB81-31C8B02B5F23}" type="presOf" srcId="{4B2CE6A6-9F3F-4032-AB08-7FD44A9ACC00}" destId="{E7A1E70F-C4F2-4BBC-9584-4F5BFE839955}" srcOrd="0" destOrd="0" presId="urn:microsoft.com/office/officeart/2018/2/layout/IconVerticalSolidList"/>
    <dgm:cxn modelId="{9F585A02-211C-40CF-B68E-101DABBA5CEB}" type="presParOf" srcId="{E7A1E70F-C4F2-4BBC-9584-4F5BFE839955}" destId="{F1504597-4AB6-4C34-8AA5-CFF94C38A5DE}" srcOrd="0" destOrd="0" presId="urn:microsoft.com/office/officeart/2018/2/layout/IconVerticalSolidList"/>
    <dgm:cxn modelId="{AC35CA5E-097E-4273-ADEE-6C8ACD3CE632}" type="presParOf" srcId="{F1504597-4AB6-4C34-8AA5-CFF94C38A5DE}" destId="{E81C956B-AD86-465D-81C5-B1C477EBE4A0}" srcOrd="0" destOrd="0" presId="urn:microsoft.com/office/officeart/2018/2/layout/IconVerticalSolidList"/>
    <dgm:cxn modelId="{F53A1C05-1B16-49D9-A48C-94C8EF813CC6}" type="presParOf" srcId="{F1504597-4AB6-4C34-8AA5-CFF94C38A5DE}" destId="{9CB1755C-D7EF-436A-B154-8D5A0E167781}" srcOrd="1" destOrd="0" presId="urn:microsoft.com/office/officeart/2018/2/layout/IconVerticalSolidList"/>
    <dgm:cxn modelId="{65F660A9-FD64-493F-8DEA-2E23886FE5F3}" type="presParOf" srcId="{F1504597-4AB6-4C34-8AA5-CFF94C38A5DE}" destId="{7CBDCA96-60BC-46AA-970D-29C79B09E390}" srcOrd="2" destOrd="0" presId="urn:microsoft.com/office/officeart/2018/2/layout/IconVerticalSolidList"/>
    <dgm:cxn modelId="{E2219DF4-84B2-481D-ABFE-25F36030038D}" type="presParOf" srcId="{F1504597-4AB6-4C34-8AA5-CFF94C38A5DE}" destId="{9727FA91-E1FF-438B-BDE6-3F9B0503753A}" srcOrd="3" destOrd="0" presId="urn:microsoft.com/office/officeart/2018/2/layout/IconVerticalSolidList"/>
    <dgm:cxn modelId="{C6356B7E-8F4D-4668-BDD8-5D9188B0310A}" type="presParOf" srcId="{E7A1E70F-C4F2-4BBC-9584-4F5BFE839955}" destId="{4CC319D0-8161-45F3-908B-C286FBE9EE81}" srcOrd="1" destOrd="0" presId="urn:microsoft.com/office/officeart/2018/2/layout/IconVerticalSolidList"/>
    <dgm:cxn modelId="{C18F3A72-7852-4A9D-8B99-A85887CEC69C}" type="presParOf" srcId="{E7A1E70F-C4F2-4BBC-9584-4F5BFE839955}" destId="{617FF280-2ABD-4C93-AEAB-510A944B6CB4}" srcOrd="2" destOrd="0" presId="urn:microsoft.com/office/officeart/2018/2/layout/IconVerticalSolidList"/>
    <dgm:cxn modelId="{78610E43-12E6-45EB-96C7-37999874DB79}" type="presParOf" srcId="{617FF280-2ABD-4C93-AEAB-510A944B6CB4}" destId="{C69B43B7-0551-42D2-8FEE-F447870FC490}" srcOrd="0" destOrd="0" presId="urn:microsoft.com/office/officeart/2018/2/layout/IconVerticalSolidList"/>
    <dgm:cxn modelId="{25668CDC-049F-47D2-BF09-02B4915F664B}" type="presParOf" srcId="{617FF280-2ABD-4C93-AEAB-510A944B6CB4}" destId="{5B58B49E-7069-461F-BC80-EF5A61704A71}" srcOrd="1" destOrd="0" presId="urn:microsoft.com/office/officeart/2018/2/layout/IconVerticalSolidList"/>
    <dgm:cxn modelId="{FDD05B07-5385-466E-A2E0-E852E2795E4C}" type="presParOf" srcId="{617FF280-2ABD-4C93-AEAB-510A944B6CB4}" destId="{8BAF728C-4762-425E-A463-19F051C91C55}" srcOrd="2" destOrd="0" presId="urn:microsoft.com/office/officeart/2018/2/layout/IconVerticalSolidList"/>
    <dgm:cxn modelId="{50BCD7B8-657C-4DA6-88CC-369CF038FA6A}" type="presParOf" srcId="{617FF280-2ABD-4C93-AEAB-510A944B6CB4}" destId="{A37B2171-C1FC-493B-A89B-13B5F01665A5}" srcOrd="3" destOrd="0" presId="urn:microsoft.com/office/officeart/2018/2/layout/IconVerticalSolidList"/>
    <dgm:cxn modelId="{F7D50258-707E-4E9B-AF28-A2F1865F38BB}" type="presParOf" srcId="{E7A1E70F-C4F2-4BBC-9584-4F5BFE839955}" destId="{814E52B2-6AED-44B9-A67D-A9E67DDB1288}" srcOrd="3" destOrd="0" presId="urn:microsoft.com/office/officeart/2018/2/layout/IconVerticalSolidList"/>
    <dgm:cxn modelId="{C6749C79-DDEF-426B-A97F-B74845671545}" type="presParOf" srcId="{E7A1E70F-C4F2-4BBC-9584-4F5BFE839955}" destId="{9D00DFBC-EA4D-4BD0-8B35-825A9DE2DFE8}" srcOrd="4" destOrd="0" presId="urn:microsoft.com/office/officeart/2018/2/layout/IconVerticalSolidList"/>
    <dgm:cxn modelId="{C0B02212-D1A4-4051-AFA1-AE28230B831F}" type="presParOf" srcId="{9D00DFBC-EA4D-4BD0-8B35-825A9DE2DFE8}" destId="{355DAFCD-424B-45FE-886F-F44BF8F2F839}" srcOrd="0" destOrd="0" presId="urn:microsoft.com/office/officeart/2018/2/layout/IconVerticalSolidList"/>
    <dgm:cxn modelId="{8104C624-3590-4575-AA78-2E93916FAFD0}" type="presParOf" srcId="{9D00DFBC-EA4D-4BD0-8B35-825A9DE2DFE8}" destId="{13F91538-BA2A-4A50-A584-D8D2F7633589}" srcOrd="1" destOrd="0" presId="urn:microsoft.com/office/officeart/2018/2/layout/IconVerticalSolidList"/>
    <dgm:cxn modelId="{414E6FC2-F8FE-4E35-B30A-8598365BACAD}" type="presParOf" srcId="{9D00DFBC-EA4D-4BD0-8B35-825A9DE2DFE8}" destId="{DE4ED4DC-BB39-4FEE-9555-3CFBA92DF4E3}" srcOrd="2" destOrd="0" presId="urn:microsoft.com/office/officeart/2018/2/layout/IconVerticalSolidList"/>
    <dgm:cxn modelId="{23413CE6-36E1-40E2-8138-E9CE01E34639}" type="presParOf" srcId="{9D00DFBC-EA4D-4BD0-8B35-825A9DE2DFE8}" destId="{0AA69F14-BB4D-4DD0-A513-0D7DA01D30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2CE6A6-9F3F-4032-AB08-7FD44A9ACC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FA5C29-4D20-4B15-9AA6-0A7E4298C741}">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Attribute ‘</a:t>
          </a:r>
          <a:r>
            <a:rPr lang="en-US" err="1">
              <a:solidFill>
                <a:srgbClr val="000000"/>
              </a:solidFill>
              <a:effectLst/>
              <a:latin typeface="Arial" panose="020B0604020202020204" pitchFamily="34" charset="0"/>
              <a:ea typeface="Times New Roman" panose="02020603050405020304" pitchFamily="18" charset="0"/>
            </a:rPr>
            <a:t>arr</a:t>
          </a:r>
          <a:r>
            <a:rPr lang="en-US">
              <a:solidFill>
                <a:srgbClr val="000000"/>
              </a:solidFill>
              <a:effectLst/>
              <a:latin typeface="Arial" panose="020B0604020202020204" pitchFamily="34" charset="0"/>
              <a:ea typeface="Times New Roman" panose="02020603050405020304" pitchFamily="18" charset="0"/>
            </a:rPr>
            <a:t>’ and ‘</a:t>
          </a:r>
          <a:r>
            <a:rPr lang="en-US" err="1">
              <a:solidFill>
                <a:srgbClr val="000000"/>
              </a:solidFill>
              <a:effectLst/>
              <a:latin typeface="Arial" panose="020B0604020202020204" pitchFamily="34" charset="0"/>
              <a:ea typeface="Times New Roman" panose="02020603050405020304" pitchFamily="18" charset="0"/>
            </a:rPr>
            <a:t>numberOfIteration</a:t>
          </a:r>
          <a:r>
            <a:rPr lang="en-US">
              <a:solidFill>
                <a:srgbClr val="000000"/>
              </a:solidFill>
              <a:effectLst/>
              <a:latin typeface="Arial" panose="020B0604020202020204" pitchFamily="34" charset="0"/>
              <a:ea typeface="Times New Roman" panose="02020603050405020304" pitchFamily="18" charset="0"/>
            </a:rPr>
            <a:t>’ can be accessed through get method.</a:t>
          </a:r>
          <a:endParaRPr lang="en-US"/>
        </a:p>
      </dgm:t>
    </dgm:pt>
    <dgm:pt modelId="{1816693E-AE7D-4B46-84BA-21FFD2A8B120}" type="parTrans" cxnId="{92984E82-74A2-4D34-A560-F240F55AA553}">
      <dgm:prSet/>
      <dgm:spPr/>
      <dgm:t>
        <a:bodyPr/>
        <a:lstStyle/>
        <a:p>
          <a:endParaRPr lang="en-US"/>
        </a:p>
      </dgm:t>
    </dgm:pt>
    <dgm:pt modelId="{7249C486-9027-4B33-8315-0A97600DF868}" type="sibTrans" cxnId="{92984E82-74A2-4D34-A560-F240F55AA553}">
      <dgm:prSet/>
      <dgm:spPr/>
      <dgm:t>
        <a:bodyPr/>
        <a:lstStyle/>
        <a:p>
          <a:endParaRPr lang="en-US"/>
        </a:p>
      </dgm:t>
    </dgm:pt>
    <dgm:pt modelId="{6C0CAB77-F338-49F5-B267-15986CBDD766}">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Attribute data and NUMBER_OF_INSTANCE can be accessed and modified through get and set method.</a:t>
          </a:r>
          <a:endParaRPr lang="en-US"/>
        </a:p>
      </dgm:t>
    </dgm:pt>
    <dgm:pt modelId="{B7914EB2-8379-4170-A61A-7BC4DFB1072D}" type="parTrans" cxnId="{32D9F9E7-093A-4752-8338-088CBBAB5152}">
      <dgm:prSet/>
      <dgm:spPr/>
      <dgm:t>
        <a:bodyPr/>
        <a:lstStyle/>
        <a:p>
          <a:endParaRPr lang="en-US"/>
        </a:p>
      </dgm:t>
    </dgm:pt>
    <dgm:pt modelId="{7D19423C-E7DE-4F91-A52A-E18F0C10DA0E}" type="sibTrans" cxnId="{32D9F9E7-093A-4752-8338-088CBBAB5152}">
      <dgm:prSet/>
      <dgm:spPr/>
      <dgm:t>
        <a:bodyPr/>
        <a:lstStyle/>
        <a:p>
          <a:endParaRPr lang="en-US"/>
        </a:p>
      </dgm:t>
    </dgm:pt>
    <dgm:pt modelId="{83EEAED1-ABAA-483E-A787-9EE0BF1CF7CF}">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All attributes in </a:t>
          </a:r>
          <a:r>
            <a:rPr lang="en-US" err="1">
              <a:solidFill>
                <a:srgbClr val="000000"/>
              </a:solidFill>
              <a:effectLst/>
              <a:latin typeface="Arial" panose="020B0604020202020204" pitchFamily="34" charset="0"/>
              <a:ea typeface="Times New Roman" panose="02020603050405020304" pitchFamily="18" charset="0"/>
            </a:rPr>
            <a:t>HistoryLog</a:t>
          </a:r>
          <a:r>
            <a:rPr lang="en-US">
              <a:solidFill>
                <a:srgbClr val="000000"/>
              </a:solidFill>
              <a:effectLst/>
              <a:latin typeface="Arial" panose="020B0604020202020204" pitchFamily="34" charset="0"/>
              <a:ea typeface="Times New Roman" panose="02020603050405020304" pitchFamily="18" charset="0"/>
            </a:rPr>
            <a:t> are private attributes and can only be accessed through get method.</a:t>
          </a:r>
          <a:endParaRPr lang="en-US"/>
        </a:p>
      </dgm:t>
    </dgm:pt>
    <dgm:pt modelId="{FF8D4379-D156-4A38-9DCB-F32BEAADA65D}" type="parTrans" cxnId="{1FE04AE8-A0E9-483E-9EEC-73D844731D59}">
      <dgm:prSet/>
      <dgm:spPr/>
      <dgm:t>
        <a:bodyPr/>
        <a:lstStyle/>
        <a:p>
          <a:endParaRPr lang="en-US"/>
        </a:p>
      </dgm:t>
    </dgm:pt>
    <dgm:pt modelId="{4A4BD168-F049-406E-A165-EB06355EBDDF}" type="sibTrans" cxnId="{1FE04AE8-A0E9-483E-9EEC-73D844731D59}">
      <dgm:prSet/>
      <dgm:spPr/>
      <dgm:t>
        <a:bodyPr/>
        <a:lstStyle/>
        <a:p>
          <a:endParaRPr lang="en-US"/>
        </a:p>
      </dgm:t>
    </dgm:pt>
    <dgm:pt modelId="{E7A1E70F-C4F2-4BBC-9584-4F5BFE839955}" type="pres">
      <dgm:prSet presAssocID="{4B2CE6A6-9F3F-4032-AB08-7FD44A9ACC00}" presName="root" presStyleCnt="0">
        <dgm:presLayoutVars>
          <dgm:dir/>
          <dgm:resizeHandles val="exact"/>
        </dgm:presLayoutVars>
      </dgm:prSet>
      <dgm:spPr/>
    </dgm:pt>
    <dgm:pt modelId="{F1504597-4AB6-4C34-8AA5-CFF94C38A5DE}" type="pres">
      <dgm:prSet presAssocID="{2EFA5C29-4D20-4B15-9AA6-0A7E4298C741}" presName="compNode" presStyleCnt="0"/>
      <dgm:spPr/>
    </dgm:pt>
    <dgm:pt modelId="{E81C956B-AD86-465D-81C5-B1C477EBE4A0}" type="pres">
      <dgm:prSet presAssocID="{2EFA5C29-4D20-4B15-9AA6-0A7E4298C741}" presName="bgRect" presStyleLbl="bgShp" presStyleIdx="0" presStyleCnt="3"/>
      <dgm:spPr/>
    </dgm:pt>
    <dgm:pt modelId="{9CB1755C-D7EF-436A-B154-8D5A0E167781}" type="pres">
      <dgm:prSet presAssocID="{2EFA5C29-4D20-4B15-9AA6-0A7E4298C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CBDCA96-60BC-46AA-970D-29C79B09E390}" type="pres">
      <dgm:prSet presAssocID="{2EFA5C29-4D20-4B15-9AA6-0A7E4298C741}" presName="spaceRect" presStyleCnt="0"/>
      <dgm:spPr/>
    </dgm:pt>
    <dgm:pt modelId="{9727FA91-E1FF-438B-BDE6-3F9B0503753A}" type="pres">
      <dgm:prSet presAssocID="{2EFA5C29-4D20-4B15-9AA6-0A7E4298C741}" presName="parTx" presStyleLbl="revTx" presStyleIdx="0" presStyleCnt="3">
        <dgm:presLayoutVars>
          <dgm:chMax val="0"/>
          <dgm:chPref val="0"/>
        </dgm:presLayoutVars>
      </dgm:prSet>
      <dgm:spPr/>
    </dgm:pt>
    <dgm:pt modelId="{4CC319D0-8161-45F3-908B-C286FBE9EE81}" type="pres">
      <dgm:prSet presAssocID="{7249C486-9027-4B33-8315-0A97600DF868}" presName="sibTrans" presStyleCnt="0"/>
      <dgm:spPr/>
    </dgm:pt>
    <dgm:pt modelId="{617FF280-2ABD-4C93-AEAB-510A944B6CB4}" type="pres">
      <dgm:prSet presAssocID="{6C0CAB77-F338-49F5-B267-15986CBDD766}" presName="compNode" presStyleCnt="0"/>
      <dgm:spPr/>
    </dgm:pt>
    <dgm:pt modelId="{C69B43B7-0551-42D2-8FEE-F447870FC490}" type="pres">
      <dgm:prSet presAssocID="{6C0CAB77-F338-49F5-B267-15986CBDD766}" presName="bgRect" presStyleLbl="bgShp" presStyleIdx="1" presStyleCnt="3"/>
      <dgm:spPr/>
    </dgm:pt>
    <dgm:pt modelId="{5B58B49E-7069-461F-BC80-EF5A61704A71}" type="pres">
      <dgm:prSet presAssocID="{6C0CAB77-F338-49F5-B267-15986CBDD7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BAF728C-4762-425E-A463-19F051C91C55}" type="pres">
      <dgm:prSet presAssocID="{6C0CAB77-F338-49F5-B267-15986CBDD766}" presName="spaceRect" presStyleCnt="0"/>
      <dgm:spPr/>
    </dgm:pt>
    <dgm:pt modelId="{A37B2171-C1FC-493B-A89B-13B5F01665A5}" type="pres">
      <dgm:prSet presAssocID="{6C0CAB77-F338-49F5-B267-15986CBDD766}" presName="parTx" presStyleLbl="revTx" presStyleIdx="1" presStyleCnt="3">
        <dgm:presLayoutVars>
          <dgm:chMax val="0"/>
          <dgm:chPref val="0"/>
        </dgm:presLayoutVars>
      </dgm:prSet>
      <dgm:spPr/>
    </dgm:pt>
    <dgm:pt modelId="{814E52B2-6AED-44B9-A67D-A9E67DDB1288}" type="pres">
      <dgm:prSet presAssocID="{7D19423C-E7DE-4F91-A52A-E18F0C10DA0E}" presName="sibTrans" presStyleCnt="0"/>
      <dgm:spPr/>
    </dgm:pt>
    <dgm:pt modelId="{9D00DFBC-EA4D-4BD0-8B35-825A9DE2DFE8}" type="pres">
      <dgm:prSet presAssocID="{83EEAED1-ABAA-483E-A787-9EE0BF1CF7CF}" presName="compNode" presStyleCnt="0"/>
      <dgm:spPr/>
    </dgm:pt>
    <dgm:pt modelId="{355DAFCD-424B-45FE-886F-F44BF8F2F839}" type="pres">
      <dgm:prSet presAssocID="{83EEAED1-ABAA-483E-A787-9EE0BF1CF7CF}" presName="bgRect" presStyleLbl="bgShp" presStyleIdx="2" presStyleCnt="3"/>
      <dgm:spPr/>
    </dgm:pt>
    <dgm:pt modelId="{13F91538-BA2A-4A50-A584-D8D2F7633589}" type="pres">
      <dgm:prSet presAssocID="{83EEAED1-ABAA-483E-A787-9EE0BF1CF7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DE4ED4DC-BB39-4FEE-9555-3CFBA92DF4E3}" type="pres">
      <dgm:prSet presAssocID="{83EEAED1-ABAA-483E-A787-9EE0BF1CF7CF}" presName="spaceRect" presStyleCnt="0"/>
      <dgm:spPr/>
    </dgm:pt>
    <dgm:pt modelId="{0AA69F14-BB4D-4DD0-A513-0D7DA01D305D}" type="pres">
      <dgm:prSet presAssocID="{83EEAED1-ABAA-483E-A787-9EE0BF1CF7CF}" presName="parTx" presStyleLbl="revTx" presStyleIdx="2" presStyleCnt="3">
        <dgm:presLayoutVars>
          <dgm:chMax val="0"/>
          <dgm:chPref val="0"/>
        </dgm:presLayoutVars>
      </dgm:prSet>
      <dgm:spPr/>
    </dgm:pt>
  </dgm:ptLst>
  <dgm:cxnLst>
    <dgm:cxn modelId="{B2264D02-48AE-4501-8D77-7B3CAFF7EDBB}" type="presOf" srcId="{2EFA5C29-4D20-4B15-9AA6-0A7E4298C741}" destId="{9727FA91-E1FF-438B-BDE6-3F9B0503753A}" srcOrd="0" destOrd="0" presId="urn:microsoft.com/office/officeart/2018/2/layout/IconVerticalSolidList"/>
    <dgm:cxn modelId="{242FA12C-344C-479D-9A83-6A80F2B97D48}" type="presOf" srcId="{83EEAED1-ABAA-483E-A787-9EE0BF1CF7CF}" destId="{0AA69F14-BB4D-4DD0-A513-0D7DA01D305D}" srcOrd="0" destOrd="0" presId="urn:microsoft.com/office/officeart/2018/2/layout/IconVerticalSolidList"/>
    <dgm:cxn modelId="{92984E82-74A2-4D34-A560-F240F55AA553}" srcId="{4B2CE6A6-9F3F-4032-AB08-7FD44A9ACC00}" destId="{2EFA5C29-4D20-4B15-9AA6-0A7E4298C741}" srcOrd="0" destOrd="0" parTransId="{1816693E-AE7D-4B46-84BA-21FFD2A8B120}" sibTransId="{7249C486-9027-4B33-8315-0A97600DF868}"/>
    <dgm:cxn modelId="{E3AC9BCB-C140-4C59-AF45-C789909212BF}" type="presOf" srcId="{6C0CAB77-F338-49F5-B267-15986CBDD766}" destId="{A37B2171-C1FC-493B-A89B-13B5F01665A5}" srcOrd="0" destOrd="0" presId="urn:microsoft.com/office/officeart/2018/2/layout/IconVerticalSolidList"/>
    <dgm:cxn modelId="{32D9F9E7-093A-4752-8338-088CBBAB5152}" srcId="{4B2CE6A6-9F3F-4032-AB08-7FD44A9ACC00}" destId="{6C0CAB77-F338-49F5-B267-15986CBDD766}" srcOrd="1" destOrd="0" parTransId="{B7914EB2-8379-4170-A61A-7BC4DFB1072D}" sibTransId="{7D19423C-E7DE-4F91-A52A-E18F0C10DA0E}"/>
    <dgm:cxn modelId="{1FE04AE8-A0E9-483E-9EEC-73D844731D59}" srcId="{4B2CE6A6-9F3F-4032-AB08-7FD44A9ACC00}" destId="{83EEAED1-ABAA-483E-A787-9EE0BF1CF7CF}" srcOrd="2" destOrd="0" parTransId="{FF8D4379-D156-4A38-9DCB-F32BEAADA65D}" sibTransId="{4A4BD168-F049-406E-A165-EB06355EBDDF}"/>
    <dgm:cxn modelId="{1B1905F8-685D-42FB-BB81-31C8B02B5F23}" type="presOf" srcId="{4B2CE6A6-9F3F-4032-AB08-7FD44A9ACC00}" destId="{E7A1E70F-C4F2-4BBC-9584-4F5BFE839955}" srcOrd="0" destOrd="0" presId="urn:microsoft.com/office/officeart/2018/2/layout/IconVerticalSolidList"/>
    <dgm:cxn modelId="{9F585A02-211C-40CF-B68E-101DABBA5CEB}" type="presParOf" srcId="{E7A1E70F-C4F2-4BBC-9584-4F5BFE839955}" destId="{F1504597-4AB6-4C34-8AA5-CFF94C38A5DE}" srcOrd="0" destOrd="0" presId="urn:microsoft.com/office/officeart/2018/2/layout/IconVerticalSolidList"/>
    <dgm:cxn modelId="{AC35CA5E-097E-4273-ADEE-6C8ACD3CE632}" type="presParOf" srcId="{F1504597-4AB6-4C34-8AA5-CFF94C38A5DE}" destId="{E81C956B-AD86-465D-81C5-B1C477EBE4A0}" srcOrd="0" destOrd="0" presId="urn:microsoft.com/office/officeart/2018/2/layout/IconVerticalSolidList"/>
    <dgm:cxn modelId="{F53A1C05-1B16-49D9-A48C-94C8EF813CC6}" type="presParOf" srcId="{F1504597-4AB6-4C34-8AA5-CFF94C38A5DE}" destId="{9CB1755C-D7EF-436A-B154-8D5A0E167781}" srcOrd="1" destOrd="0" presId="urn:microsoft.com/office/officeart/2018/2/layout/IconVerticalSolidList"/>
    <dgm:cxn modelId="{65F660A9-FD64-493F-8DEA-2E23886FE5F3}" type="presParOf" srcId="{F1504597-4AB6-4C34-8AA5-CFF94C38A5DE}" destId="{7CBDCA96-60BC-46AA-970D-29C79B09E390}" srcOrd="2" destOrd="0" presId="urn:microsoft.com/office/officeart/2018/2/layout/IconVerticalSolidList"/>
    <dgm:cxn modelId="{E2219DF4-84B2-481D-ABFE-25F36030038D}" type="presParOf" srcId="{F1504597-4AB6-4C34-8AA5-CFF94C38A5DE}" destId="{9727FA91-E1FF-438B-BDE6-3F9B0503753A}" srcOrd="3" destOrd="0" presId="urn:microsoft.com/office/officeart/2018/2/layout/IconVerticalSolidList"/>
    <dgm:cxn modelId="{C6356B7E-8F4D-4668-BDD8-5D9188B0310A}" type="presParOf" srcId="{E7A1E70F-C4F2-4BBC-9584-4F5BFE839955}" destId="{4CC319D0-8161-45F3-908B-C286FBE9EE81}" srcOrd="1" destOrd="0" presId="urn:microsoft.com/office/officeart/2018/2/layout/IconVerticalSolidList"/>
    <dgm:cxn modelId="{C18F3A72-7852-4A9D-8B99-A85887CEC69C}" type="presParOf" srcId="{E7A1E70F-C4F2-4BBC-9584-4F5BFE839955}" destId="{617FF280-2ABD-4C93-AEAB-510A944B6CB4}" srcOrd="2" destOrd="0" presId="urn:microsoft.com/office/officeart/2018/2/layout/IconVerticalSolidList"/>
    <dgm:cxn modelId="{78610E43-12E6-45EB-96C7-37999874DB79}" type="presParOf" srcId="{617FF280-2ABD-4C93-AEAB-510A944B6CB4}" destId="{C69B43B7-0551-42D2-8FEE-F447870FC490}" srcOrd="0" destOrd="0" presId="urn:microsoft.com/office/officeart/2018/2/layout/IconVerticalSolidList"/>
    <dgm:cxn modelId="{25668CDC-049F-47D2-BF09-02B4915F664B}" type="presParOf" srcId="{617FF280-2ABD-4C93-AEAB-510A944B6CB4}" destId="{5B58B49E-7069-461F-BC80-EF5A61704A71}" srcOrd="1" destOrd="0" presId="urn:microsoft.com/office/officeart/2018/2/layout/IconVerticalSolidList"/>
    <dgm:cxn modelId="{FDD05B07-5385-466E-A2E0-E852E2795E4C}" type="presParOf" srcId="{617FF280-2ABD-4C93-AEAB-510A944B6CB4}" destId="{8BAF728C-4762-425E-A463-19F051C91C55}" srcOrd="2" destOrd="0" presId="urn:microsoft.com/office/officeart/2018/2/layout/IconVerticalSolidList"/>
    <dgm:cxn modelId="{50BCD7B8-657C-4DA6-88CC-369CF038FA6A}" type="presParOf" srcId="{617FF280-2ABD-4C93-AEAB-510A944B6CB4}" destId="{A37B2171-C1FC-493B-A89B-13B5F01665A5}" srcOrd="3" destOrd="0" presId="urn:microsoft.com/office/officeart/2018/2/layout/IconVerticalSolidList"/>
    <dgm:cxn modelId="{F7D50258-707E-4E9B-AF28-A2F1865F38BB}" type="presParOf" srcId="{E7A1E70F-C4F2-4BBC-9584-4F5BFE839955}" destId="{814E52B2-6AED-44B9-A67D-A9E67DDB1288}" srcOrd="3" destOrd="0" presId="urn:microsoft.com/office/officeart/2018/2/layout/IconVerticalSolidList"/>
    <dgm:cxn modelId="{C6749C79-DDEF-426B-A97F-B74845671545}" type="presParOf" srcId="{E7A1E70F-C4F2-4BBC-9584-4F5BFE839955}" destId="{9D00DFBC-EA4D-4BD0-8B35-825A9DE2DFE8}" srcOrd="4" destOrd="0" presId="urn:microsoft.com/office/officeart/2018/2/layout/IconVerticalSolidList"/>
    <dgm:cxn modelId="{C0B02212-D1A4-4051-AFA1-AE28230B831F}" type="presParOf" srcId="{9D00DFBC-EA4D-4BD0-8B35-825A9DE2DFE8}" destId="{355DAFCD-424B-45FE-886F-F44BF8F2F839}" srcOrd="0" destOrd="0" presId="urn:microsoft.com/office/officeart/2018/2/layout/IconVerticalSolidList"/>
    <dgm:cxn modelId="{8104C624-3590-4575-AA78-2E93916FAFD0}" type="presParOf" srcId="{9D00DFBC-EA4D-4BD0-8B35-825A9DE2DFE8}" destId="{13F91538-BA2A-4A50-A584-D8D2F7633589}" srcOrd="1" destOrd="0" presId="urn:microsoft.com/office/officeart/2018/2/layout/IconVerticalSolidList"/>
    <dgm:cxn modelId="{414E6FC2-F8FE-4E35-B30A-8598365BACAD}" type="presParOf" srcId="{9D00DFBC-EA4D-4BD0-8B35-825A9DE2DFE8}" destId="{DE4ED4DC-BB39-4FEE-9555-3CFBA92DF4E3}" srcOrd="2" destOrd="0" presId="urn:microsoft.com/office/officeart/2018/2/layout/IconVerticalSolidList"/>
    <dgm:cxn modelId="{23413CE6-36E1-40E2-8138-E9CE01E34639}" type="presParOf" srcId="{9D00DFBC-EA4D-4BD0-8B35-825A9DE2DFE8}" destId="{0AA69F14-BB4D-4DD0-A513-0D7DA01D305D}"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956B-AD86-465D-81C5-B1C477EBE4A0}">
      <dsp:nvSpPr>
        <dsp:cNvPr id="0" name=""/>
        <dsp:cNvSpPr/>
      </dsp:nvSpPr>
      <dsp:spPr>
        <a:xfrm>
          <a:off x="0" y="413"/>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1755C-D7EF-436A-B154-8D5A0E167781}">
      <dsp:nvSpPr>
        <dsp:cNvPr id="0" name=""/>
        <dsp:cNvSpPr/>
      </dsp:nvSpPr>
      <dsp:spPr>
        <a:xfrm>
          <a:off x="292536" y="218002"/>
          <a:ext cx="531883" cy="531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7FA91-E1FF-438B-BDE6-3F9B0503753A}">
      <dsp:nvSpPr>
        <dsp:cNvPr id="0" name=""/>
        <dsp:cNvSpPr/>
      </dsp:nvSpPr>
      <dsp:spPr>
        <a:xfrm>
          <a:off x="1116956" y="413"/>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11200">
            <a:lnSpc>
              <a:spcPct val="100000"/>
            </a:lnSpc>
            <a:spcBef>
              <a:spcPct val="0"/>
            </a:spcBef>
            <a:spcAft>
              <a:spcPct val="35000"/>
            </a:spcAft>
            <a:buNone/>
          </a:pPr>
          <a:r>
            <a:rPr lang="en-US" sz="1600" kern="1200">
              <a:latin typeface="Arial" panose="020B0604020202020204" pitchFamily="34" charset="0"/>
              <a:cs typeface="Arial" panose="020B0604020202020204" pitchFamily="34" charset="0"/>
            </a:rPr>
            <a:t>Each sort() method of all 3 algorithms has its own sorting process</a:t>
          </a:r>
          <a:br>
            <a:rPr lang="en-US" sz="1600" kern="1200">
              <a:latin typeface="Arial" panose="020B0604020202020204" pitchFamily="34" charset="0"/>
              <a:cs typeface="Arial" panose="020B0604020202020204" pitchFamily="34" charset="0"/>
            </a:rPr>
          </a:br>
          <a:endParaRPr lang="en-US" sz="1600" kern="1200">
            <a:latin typeface="Arial" panose="020B0604020202020204" pitchFamily="34" charset="0"/>
            <a:cs typeface="Arial" panose="020B0604020202020204" pitchFamily="34" charset="0"/>
          </a:endParaRPr>
        </a:p>
      </dsp:txBody>
      <dsp:txXfrm>
        <a:off x="1116956" y="413"/>
        <a:ext cx="5079955" cy="967061"/>
      </dsp:txXfrm>
    </dsp:sp>
    <dsp:sp modelId="{C69B43B7-0551-42D2-8FEE-F447870FC490}">
      <dsp:nvSpPr>
        <dsp:cNvPr id="0" name=""/>
        <dsp:cNvSpPr/>
      </dsp:nvSpPr>
      <dsp:spPr>
        <a:xfrm>
          <a:off x="0" y="1209240"/>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8B49E-7069-461F-BC80-EF5A61704A71}">
      <dsp:nvSpPr>
        <dsp:cNvPr id="0" name=""/>
        <dsp:cNvSpPr/>
      </dsp:nvSpPr>
      <dsp:spPr>
        <a:xfrm>
          <a:off x="292536" y="1426829"/>
          <a:ext cx="531883" cy="531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B2171-C1FC-493B-A89B-13B5F01665A5}">
      <dsp:nvSpPr>
        <dsp:cNvPr id="0" name=""/>
        <dsp:cNvSpPr/>
      </dsp:nvSpPr>
      <dsp:spPr>
        <a:xfrm>
          <a:off x="1116956" y="1209240"/>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11200">
            <a:lnSpc>
              <a:spcPct val="100000"/>
            </a:lnSpc>
            <a:spcBef>
              <a:spcPct val="0"/>
            </a:spcBef>
            <a:spcAft>
              <a:spcPct val="35000"/>
            </a:spcAft>
            <a:buNone/>
          </a:pPr>
          <a:r>
            <a:rPr lang="en-US" sz="1600" kern="1200">
              <a:latin typeface="Arial" panose="020B0604020202020204" pitchFamily="34" charset="0"/>
              <a:cs typeface="Arial" panose="020B0604020202020204" pitchFamily="34" charset="0"/>
            </a:rPr>
            <a:t>An abstract method </a:t>
          </a:r>
          <a:r>
            <a:rPr lang="en-US" sz="1600" kern="1200" err="1">
              <a:latin typeface="Arial" panose="020B0604020202020204" pitchFamily="34" charset="0"/>
              <a:cs typeface="Arial" panose="020B0604020202020204" pitchFamily="34" charset="0"/>
            </a:rPr>
            <a:t>createCenter</a:t>
          </a:r>
          <a:r>
            <a:rPr lang="en-US" sz="1600" kern="1200">
              <a:latin typeface="Arial" panose="020B0604020202020204" pitchFamily="34" charset="0"/>
              <a:cs typeface="Arial" panose="020B0604020202020204" pitchFamily="34" charset="0"/>
            </a:rPr>
            <a:t>() (Abstraction) for the child classes to use and a subclass </a:t>
          </a:r>
          <a:r>
            <a:rPr lang="en-US" sz="1600" kern="1200" err="1">
              <a:latin typeface="Arial" panose="020B0604020202020204" pitchFamily="34" charset="0"/>
              <a:cs typeface="Arial" panose="020B0604020202020204" pitchFamily="34" charset="0"/>
            </a:rPr>
            <a:t>MenuListener</a:t>
          </a:r>
          <a:r>
            <a:rPr lang="en-US" sz="1600" kern="1200">
              <a:latin typeface="Arial" panose="020B0604020202020204" pitchFamily="34" charset="0"/>
              <a:cs typeface="Arial" panose="020B0604020202020204" pitchFamily="34" charset="0"/>
            </a:rPr>
            <a:t> that implements ActionListener interface. </a:t>
          </a:r>
        </a:p>
      </dsp:txBody>
      <dsp:txXfrm>
        <a:off x="1116956" y="1209240"/>
        <a:ext cx="5079955" cy="967061"/>
      </dsp:txXfrm>
    </dsp:sp>
    <dsp:sp modelId="{355DAFCD-424B-45FE-886F-F44BF8F2F839}">
      <dsp:nvSpPr>
        <dsp:cNvPr id="0" name=""/>
        <dsp:cNvSpPr/>
      </dsp:nvSpPr>
      <dsp:spPr>
        <a:xfrm>
          <a:off x="0" y="2418067"/>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1538-BA2A-4A50-A584-D8D2F7633589}">
      <dsp:nvSpPr>
        <dsp:cNvPr id="0" name=""/>
        <dsp:cNvSpPr/>
      </dsp:nvSpPr>
      <dsp:spPr>
        <a:xfrm>
          <a:off x="292536" y="2635656"/>
          <a:ext cx="531883" cy="531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69F14-BB4D-4DD0-A513-0D7DA01D305D}">
      <dsp:nvSpPr>
        <dsp:cNvPr id="0" name=""/>
        <dsp:cNvSpPr/>
      </dsp:nvSpPr>
      <dsp:spPr>
        <a:xfrm>
          <a:off x="1116956" y="2418067"/>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11200">
            <a:lnSpc>
              <a:spcPct val="100000"/>
            </a:lnSpc>
            <a:spcBef>
              <a:spcPct val="0"/>
            </a:spcBef>
            <a:spcAft>
              <a:spcPct val="35000"/>
            </a:spcAft>
            <a:buNone/>
          </a:pPr>
          <a:r>
            <a:rPr lang="en-US" sz="1600" kern="1200" err="1">
              <a:latin typeface="Arial" panose="020B0604020202020204" pitchFamily="34" charset="0"/>
              <a:cs typeface="Arial" panose="020B0604020202020204" pitchFamily="34" charset="0"/>
            </a:rPr>
            <a:t>HelpScreen</a:t>
          </a:r>
          <a:r>
            <a:rPr lang="en-US" sz="1600" kern="1200">
              <a:latin typeface="Arial" panose="020B0604020202020204" pitchFamily="34" charset="0"/>
              <a:cs typeface="Arial" panose="020B0604020202020204" pitchFamily="34" charset="0"/>
            </a:rPr>
            <a:t> and </a:t>
          </a:r>
          <a:r>
            <a:rPr lang="en-US" sz="1600" kern="1200" err="1">
              <a:latin typeface="Arial" panose="020B0604020202020204" pitchFamily="34" charset="0"/>
              <a:cs typeface="Arial" panose="020B0604020202020204" pitchFamily="34" charset="0"/>
            </a:rPr>
            <a:t>SortingScreen</a:t>
          </a:r>
          <a:r>
            <a:rPr lang="en-US" sz="1600" kern="1200">
              <a:latin typeface="Arial" panose="020B0604020202020204" pitchFamily="34" charset="0"/>
              <a:cs typeface="Arial" panose="020B0604020202020204" pitchFamily="34" charset="0"/>
            </a:rPr>
            <a:t> has its own process of </a:t>
          </a:r>
          <a:r>
            <a:rPr lang="en-US" sz="1600" kern="1200" err="1">
              <a:latin typeface="Arial" panose="020B0604020202020204" pitchFamily="34" charset="0"/>
              <a:cs typeface="Arial" panose="020B0604020202020204" pitchFamily="34" charset="0"/>
            </a:rPr>
            <a:t>createCenter</a:t>
          </a:r>
          <a:r>
            <a:rPr lang="en-US" sz="1600" kern="1200">
              <a:latin typeface="Arial" panose="020B0604020202020204" pitchFamily="34" charset="0"/>
              <a:cs typeface="Arial" panose="020B0604020202020204" pitchFamily="34" charset="0"/>
            </a:rPr>
            <a:t>() method.</a:t>
          </a:r>
        </a:p>
      </dsp:txBody>
      <dsp:txXfrm>
        <a:off x="1116956" y="2418067"/>
        <a:ext cx="5079955" cy="967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956B-AD86-465D-81C5-B1C477EBE4A0}">
      <dsp:nvSpPr>
        <dsp:cNvPr id="0" name=""/>
        <dsp:cNvSpPr/>
      </dsp:nvSpPr>
      <dsp:spPr>
        <a:xfrm>
          <a:off x="0" y="413"/>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1755C-D7EF-436A-B154-8D5A0E167781}">
      <dsp:nvSpPr>
        <dsp:cNvPr id="0" name=""/>
        <dsp:cNvSpPr/>
      </dsp:nvSpPr>
      <dsp:spPr>
        <a:xfrm>
          <a:off x="292536" y="218002"/>
          <a:ext cx="531883" cy="531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7FA91-E1FF-438B-BDE6-3F9B0503753A}">
      <dsp:nvSpPr>
        <dsp:cNvPr id="0" name=""/>
        <dsp:cNvSpPr/>
      </dsp:nvSpPr>
      <dsp:spPr>
        <a:xfrm>
          <a:off x="1116956" y="413"/>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Attribute ‘</a:t>
          </a:r>
          <a:r>
            <a:rPr lang="en-US" sz="1700" kern="1200" err="1">
              <a:solidFill>
                <a:srgbClr val="000000"/>
              </a:solidFill>
              <a:effectLst/>
              <a:latin typeface="Arial" panose="020B0604020202020204" pitchFamily="34" charset="0"/>
              <a:ea typeface="Times New Roman" panose="02020603050405020304" pitchFamily="18" charset="0"/>
            </a:rPr>
            <a:t>arr</a:t>
          </a:r>
          <a:r>
            <a:rPr lang="en-US" sz="1700" kern="1200">
              <a:solidFill>
                <a:srgbClr val="000000"/>
              </a:solidFill>
              <a:effectLst/>
              <a:latin typeface="Arial" panose="020B0604020202020204" pitchFamily="34" charset="0"/>
              <a:ea typeface="Times New Roman" panose="02020603050405020304" pitchFamily="18" charset="0"/>
            </a:rPr>
            <a:t>’ and ‘</a:t>
          </a:r>
          <a:r>
            <a:rPr lang="en-US" sz="1700" kern="1200" err="1">
              <a:solidFill>
                <a:srgbClr val="000000"/>
              </a:solidFill>
              <a:effectLst/>
              <a:latin typeface="Arial" panose="020B0604020202020204" pitchFamily="34" charset="0"/>
              <a:ea typeface="Times New Roman" panose="02020603050405020304" pitchFamily="18" charset="0"/>
            </a:rPr>
            <a:t>numberOfIteration</a:t>
          </a:r>
          <a:r>
            <a:rPr lang="en-US" sz="1700" kern="1200">
              <a:solidFill>
                <a:srgbClr val="000000"/>
              </a:solidFill>
              <a:effectLst/>
              <a:latin typeface="Arial" panose="020B0604020202020204" pitchFamily="34" charset="0"/>
              <a:ea typeface="Times New Roman" panose="02020603050405020304" pitchFamily="18" charset="0"/>
            </a:rPr>
            <a:t>’ can be accessed through get method.</a:t>
          </a:r>
          <a:endParaRPr lang="en-US" sz="1700" kern="1200"/>
        </a:p>
      </dsp:txBody>
      <dsp:txXfrm>
        <a:off x="1116956" y="413"/>
        <a:ext cx="5079955" cy="967061"/>
      </dsp:txXfrm>
    </dsp:sp>
    <dsp:sp modelId="{C69B43B7-0551-42D2-8FEE-F447870FC490}">
      <dsp:nvSpPr>
        <dsp:cNvPr id="0" name=""/>
        <dsp:cNvSpPr/>
      </dsp:nvSpPr>
      <dsp:spPr>
        <a:xfrm>
          <a:off x="0" y="1209240"/>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8B49E-7069-461F-BC80-EF5A61704A71}">
      <dsp:nvSpPr>
        <dsp:cNvPr id="0" name=""/>
        <dsp:cNvSpPr/>
      </dsp:nvSpPr>
      <dsp:spPr>
        <a:xfrm>
          <a:off x="292536" y="1426829"/>
          <a:ext cx="531883" cy="531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B2171-C1FC-493B-A89B-13B5F01665A5}">
      <dsp:nvSpPr>
        <dsp:cNvPr id="0" name=""/>
        <dsp:cNvSpPr/>
      </dsp:nvSpPr>
      <dsp:spPr>
        <a:xfrm>
          <a:off x="1116956" y="1209240"/>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Attribute data and NUMBER_OF_INSTANCE can be accessed and modified through get and set method.</a:t>
          </a:r>
          <a:endParaRPr lang="en-US" sz="1700" kern="1200"/>
        </a:p>
      </dsp:txBody>
      <dsp:txXfrm>
        <a:off x="1116956" y="1209240"/>
        <a:ext cx="5079955" cy="967061"/>
      </dsp:txXfrm>
    </dsp:sp>
    <dsp:sp modelId="{355DAFCD-424B-45FE-886F-F44BF8F2F839}">
      <dsp:nvSpPr>
        <dsp:cNvPr id="0" name=""/>
        <dsp:cNvSpPr/>
      </dsp:nvSpPr>
      <dsp:spPr>
        <a:xfrm>
          <a:off x="0" y="2418067"/>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1538-BA2A-4A50-A584-D8D2F7633589}">
      <dsp:nvSpPr>
        <dsp:cNvPr id="0" name=""/>
        <dsp:cNvSpPr/>
      </dsp:nvSpPr>
      <dsp:spPr>
        <a:xfrm>
          <a:off x="292536" y="2635656"/>
          <a:ext cx="531883" cy="531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69F14-BB4D-4DD0-A513-0D7DA01D305D}">
      <dsp:nvSpPr>
        <dsp:cNvPr id="0" name=""/>
        <dsp:cNvSpPr/>
      </dsp:nvSpPr>
      <dsp:spPr>
        <a:xfrm>
          <a:off x="1116956" y="2418067"/>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All attributes in </a:t>
          </a:r>
          <a:r>
            <a:rPr lang="en-US" sz="1700" kern="1200" err="1">
              <a:solidFill>
                <a:srgbClr val="000000"/>
              </a:solidFill>
              <a:effectLst/>
              <a:latin typeface="Arial" panose="020B0604020202020204" pitchFamily="34" charset="0"/>
              <a:ea typeface="Times New Roman" panose="02020603050405020304" pitchFamily="18" charset="0"/>
            </a:rPr>
            <a:t>HistoryLog</a:t>
          </a:r>
          <a:r>
            <a:rPr lang="en-US" sz="1700" kern="1200">
              <a:solidFill>
                <a:srgbClr val="000000"/>
              </a:solidFill>
              <a:effectLst/>
              <a:latin typeface="Arial" panose="020B0604020202020204" pitchFamily="34" charset="0"/>
              <a:ea typeface="Times New Roman" panose="02020603050405020304" pitchFamily="18" charset="0"/>
            </a:rPr>
            <a:t> are private attributes and can only be accessed through get method.</a:t>
          </a:r>
          <a:endParaRPr lang="en-US" sz="1700" kern="1200"/>
        </a:p>
      </dsp:txBody>
      <dsp:txXfrm>
        <a:off x="1116956" y="2418067"/>
        <a:ext cx="5079955" cy="9670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91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890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1481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4503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6108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049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858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0551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5190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0681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7/15/2022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979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7/15/2022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51343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3AA7B95F-D7A7-EF3A-447D-600B65A268AE}"/>
              </a:ext>
            </a:extLst>
          </p:cNvPr>
          <p:cNvPicPr>
            <a:picLocks noChangeAspect="1"/>
          </p:cNvPicPr>
          <p:nvPr/>
        </p:nvPicPr>
        <p:blipFill rotWithShape="1">
          <a:blip r:embed="rId2"/>
          <a:srcRect t="1474" b="15501"/>
          <a:stretch/>
        </p:blipFill>
        <p:spPr>
          <a:xfrm>
            <a:off x="0" y="0"/>
            <a:ext cx="12191980" cy="6857991"/>
          </a:xfrm>
          <a:prstGeom prst="rect">
            <a:avLst/>
          </a:prstGeom>
        </p:spPr>
      </p:pic>
      <p:sp>
        <p:nvSpPr>
          <p:cNvPr id="2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B2F79-2D3D-D467-3AFA-77DA0C2B6D83}"/>
              </a:ext>
            </a:extLst>
          </p:cNvPr>
          <p:cNvSpPr>
            <a:spLocks noGrp="1"/>
          </p:cNvSpPr>
          <p:nvPr>
            <p:ph type="ctrTitle"/>
          </p:nvPr>
        </p:nvSpPr>
        <p:spPr>
          <a:xfrm>
            <a:off x="611711" y="1628306"/>
            <a:ext cx="4959802" cy="619814"/>
          </a:xfrm>
        </p:spPr>
        <p:txBody>
          <a:bodyPr vert="horz" lIns="91440" tIns="45720" rIns="91440" bIns="45720" rtlCol="0" anchor="b">
            <a:noAutofit/>
          </a:bodyPr>
          <a:lstStyle/>
          <a:p>
            <a:r>
              <a:rPr lang="en-US" cap="none"/>
              <a:t>Sorting demonstration</a:t>
            </a:r>
            <a:br>
              <a:rPr lang="en-US" cap="none"/>
            </a:br>
            <a:r>
              <a:rPr lang="en-US" sz="3600" cap="none"/>
              <a:t>Group 15</a:t>
            </a:r>
          </a:p>
        </p:txBody>
      </p:sp>
      <p:sp>
        <p:nvSpPr>
          <p:cNvPr id="3" name="Subtitle 2">
            <a:extLst>
              <a:ext uri="{FF2B5EF4-FFF2-40B4-BE49-F238E27FC236}">
                <a16:creationId xmlns:a16="http://schemas.microsoft.com/office/drawing/2014/main" id="{3270B6A3-6E7E-B0B6-85AE-15565D0BD137}"/>
              </a:ext>
            </a:extLst>
          </p:cNvPr>
          <p:cNvSpPr>
            <a:spLocks noGrp="1"/>
          </p:cNvSpPr>
          <p:nvPr>
            <p:ph type="subTitle" idx="1"/>
          </p:nvPr>
        </p:nvSpPr>
        <p:spPr>
          <a:xfrm>
            <a:off x="1038883" y="2682989"/>
            <a:ext cx="3950677" cy="2670546"/>
          </a:xfrm>
        </p:spPr>
        <p:txBody>
          <a:bodyPr vert="horz" lIns="91440" tIns="45720" rIns="91440" bIns="45720" rtlCol="0" anchor="t">
            <a:noAutofit/>
          </a:bodyPr>
          <a:lstStyle/>
          <a:p>
            <a:r>
              <a:rPr lang="en-US" sz="2600">
                <a:latin typeface="Times New Roman"/>
                <a:cs typeface="Times New Roman"/>
              </a:rPr>
              <a:t>Members</a:t>
            </a:r>
          </a:p>
          <a:p>
            <a:pPr algn="ctr">
              <a:lnSpc>
                <a:spcPct val="107000"/>
              </a:lnSpc>
              <a:spcAft>
                <a:spcPts val="800"/>
              </a:spcAft>
            </a:pPr>
            <a:r>
              <a:rPr lang="en-US" sz="1800">
                <a:effectLst/>
                <a:latin typeface="Times New Roman"/>
                <a:ea typeface="Calibri"/>
                <a:cs typeface="Times New Roman"/>
              </a:rPr>
              <a:t>Hoàng </a:t>
            </a:r>
            <a:r>
              <a:rPr lang="en-US" sz="1800" err="1">
                <a:effectLst/>
                <a:latin typeface="Times New Roman"/>
                <a:ea typeface="Calibri"/>
                <a:cs typeface="Times New Roman"/>
              </a:rPr>
              <a:t>Trần</a:t>
            </a:r>
            <a:r>
              <a:rPr lang="en-US" sz="1800">
                <a:effectLst/>
                <a:latin typeface="Times New Roman"/>
                <a:ea typeface="Calibri"/>
                <a:cs typeface="Times New Roman"/>
              </a:rPr>
              <a:t> Nhật Minh – 20204883</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Nguyễn Quang Minh – 20204884</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Nguyễn </a:t>
            </a:r>
            <a:r>
              <a:rPr lang="en-US" sz="1800" err="1">
                <a:effectLst/>
                <a:latin typeface="Times New Roman"/>
                <a:ea typeface="Calibri"/>
                <a:cs typeface="Times New Roman"/>
              </a:rPr>
              <a:t>Trần</a:t>
            </a:r>
            <a:r>
              <a:rPr lang="en-US" sz="1800">
                <a:effectLst/>
                <a:latin typeface="Times New Roman"/>
                <a:ea typeface="Calibri"/>
                <a:cs typeface="Times New Roman"/>
              </a:rPr>
              <a:t> Xuân Mạnh – 20200385</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Dương Vũ Tuấn Minh – 20209705</a:t>
            </a:r>
            <a:endParaRPr lang="vi-VN" sz="1800">
              <a:effectLst/>
              <a:latin typeface="Times New Roman"/>
              <a:ea typeface="Calibri"/>
              <a:cs typeface="Times New Roman"/>
            </a:endParaRPr>
          </a:p>
          <a:p>
            <a:pPr marL="285750" indent="-285750">
              <a:buFontTx/>
              <a:buChar char="-"/>
            </a:pPr>
            <a:endParaRPr lang="en-US">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5" name="Rectangle 2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9" name="Title 1">
            <a:extLst>
              <a:ext uri="{FF2B5EF4-FFF2-40B4-BE49-F238E27FC236}">
                <a16:creationId xmlns:a16="http://schemas.microsoft.com/office/drawing/2014/main" id="{B71BD71E-97BE-CC8C-EF85-B3D8BC6DA0DB}"/>
              </a:ext>
            </a:extLst>
          </p:cNvPr>
          <p:cNvGraphicFramePr/>
          <p:nvPr>
            <p:extLst>
              <p:ext uri="{D42A27DB-BD31-4B8C-83A1-F6EECF244321}">
                <p14:modId xmlns:p14="http://schemas.microsoft.com/office/powerpoint/2010/main" val="110625997"/>
              </p:ext>
            </p:extLst>
          </p:nvPr>
        </p:nvGraphicFramePr>
        <p:xfrm>
          <a:off x="6887460" y="1722389"/>
          <a:ext cx="5304520" cy="5135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700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close up">
            <a:extLst>
              <a:ext uri="{FF2B5EF4-FFF2-40B4-BE49-F238E27FC236}">
                <a16:creationId xmlns:a16="http://schemas.microsoft.com/office/drawing/2014/main" id="{B951BC5B-0E55-AB24-87D1-3AB7ECAB0B16}"/>
              </a:ext>
            </a:extLst>
          </p:cNvPr>
          <p:cNvPicPr>
            <a:picLocks noChangeAspect="1"/>
          </p:cNvPicPr>
          <p:nvPr/>
        </p:nvPicPr>
        <p:blipFill rotWithShape="1">
          <a:blip r:embed="rId2">
            <a:alphaModFix amt="41000"/>
          </a:blip>
          <a:srcRect t="15730"/>
          <a:stretch/>
        </p:blipFill>
        <p:spPr>
          <a:xfrm>
            <a:off x="-1" y="1"/>
            <a:ext cx="12192001" cy="6857999"/>
          </a:xfrm>
          <a:prstGeom prst="rect">
            <a:avLst/>
          </a:prstGeom>
        </p:spPr>
      </p:pic>
      <p:sp>
        <p:nvSpPr>
          <p:cNvPr id="2" name="Title 1">
            <a:extLst>
              <a:ext uri="{FF2B5EF4-FFF2-40B4-BE49-F238E27FC236}">
                <a16:creationId xmlns:a16="http://schemas.microsoft.com/office/drawing/2014/main" id="{FE382AF8-AFBF-5325-2975-13026FF0C3E6}"/>
              </a:ext>
            </a:extLst>
          </p:cNvPr>
          <p:cNvSpPr>
            <a:spLocks noGrp="1"/>
          </p:cNvSpPr>
          <p:nvPr>
            <p:ph type="title"/>
          </p:nvPr>
        </p:nvSpPr>
        <p:spPr>
          <a:xfrm>
            <a:off x="5080512" y="-502508"/>
            <a:ext cx="7272408" cy="2077328"/>
          </a:xfrm>
          <a:effectLst>
            <a:outerShdw blurRad="38100" dist="12700" dir="2700000" algn="tl" rotWithShape="0">
              <a:prstClr val="black">
                <a:alpha val="40000"/>
              </a:prstClr>
            </a:outerShdw>
          </a:effectLst>
        </p:spPr>
        <p:txBody>
          <a:bodyPr vert="horz" lIns="91440" tIns="45720" rIns="91440" bIns="45720" rtlCol="0" anchor="b">
            <a:normAutofit/>
          </a:bodyPr>
          <a:lstStyle/>
          <a:p>
            <a:pPr algn="ctr"/>
            <a:r>
              <a:rPr lang="vi-VN" sz="6600" b="0" i="0" u="none" strike="noStrike" baseline="0">
                <a:solidFill>
                  <a:schemeClr val="bg1"/>
                </a:solidFill>
                <a:latin typeface="Times New Roman"/>
                <a:cs typeface="Times New Roman"/>
              </a:rPr>
              <a:t>Demo </a:t>
            </a:r>
            <a:r>
              <a:rPr lang="vi-VN" sz="6600">
                <a:solidFill>
                  <a:schemeClr val="bg1"/>
                </a:solidFill>
                <a:latin typeface="Times New Roman"/>
                <a:cs typeface="Times New Roman"/>
              </a:rPr>
              <a:t>video</a:t>
            </a:r>
            <a:endParaRPr lang="en-US" sz="6600" kern="1200" cap="all" spc="390" baseline="0">
              <a:solidFill>
                <a:schemeClr val="bg1"/>
              </a:solidFill>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1" name="Rectangle 20">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B51E43B7-8127-C4D9-6089-342EE701B082}"/>
              </a:ext>
            </a:extLst>
          </p:cNvPr>
          <p:cNvSpPr txBox="1"/>
          <p:nvPr/>
        </p:nvSpPr>
        <p:spPr>
          <a:xfrm>
            <a:off x="509983" y="5141646"/>
            <a:ext cx="5061982" cy="1200329"/>
          </a:xfrm>
          <a:prstGeom prst="rect">
            <a:avLst/>
          </a:prstGeom>
          <a:noFill/>
        </p:spPr>
        <p:txBody>
          <a:bodyPr wrap="square">
            <a:spAutoFit/>
          </a:bodyPr>
          <a:lstStyle/>
          <a:p>
            <a:r>
              <a:rPr lang="vi-VN">
                <a:solidFill>
                  <a:schemeClr val="bg1"/>
                </a:solidFill>
              </a:rPr>
              <a:t>https://husteduvn-my.sharepoint.com/:v:/g/personal/manh_ntx200385_sis_hust_edu_vn/EVvTJEAp5bZNumfG0cItZR8BNviyXSpxAc7h5_D6RQ0Okw?e=00b1iq</a:t>
            </a:r>
          </a:p>
        </p:txBody>
      </p:sp>
      <p:pic>
        <p:nvPicPr>
          <p:cNvPr id="3" name="Picture 3">
            <a:extLst>
              <a:ext uri="{FF2B5EF4-FFF2-40B4-BE49-F238E27FC236}">
                <a16:creationId xmlns:a16="http://schemas.microsoft.com/office/drawing/2014/main" id="{4C9C6217-7224-89D9-D4E6-476F181F9BB8}"/>
              </a:ext>
            </a:extLst>
          </p:cNvPr>
          <p:cNvPicPr>
            <a:picLocks noChangeAspect="1"/>
          </p:cNvPicPr>
          <p:nvPr/>
        </p:nvPicPr>
        <p:blipFill>
          <a:blip r:embed="rId3"/>
          <a:stretch>
            <a:fillRect/>
          </a:stretch>
        </p:blipFill>
        <p:spPr>
          <a:xfrm>
            <a:off x="6523838" y="1795640"/>
            <a:ext cx="4491843" cy="4491843"/>
          </a:xfrm>
          <a:prstGeom prst="rect">
            <a:avLst/>
          </a:prstGeom>
        </p:spPr>
      </p:pic>
    </p:spTree>
    <p:extLst>
      <p:ext uri="{BB962C8B-B14F-4D97-AF65-F5344CB8AC3E}">
        <p14:creationId xmlns:p14="http://schemas.microsoft.com/office/powerpoint/2010/main" val="110723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3AA7B95F-D7A7-EF3A-447D-600B65A268AE}"/>
              </a:ext>
            </a:extLst>
          </p:cNvPr>
          <p:cNvPicPr>
            <a:picLocks noChangeAspect="1"/>
          </p:cNvPicPr>
          <p:nvPr/>
        </p:nvPicPr>
        <p:blipFill rotWithShape="1">
          <a:blip r:embed="rId2">
            <a:alphaModFix amt="41000"/>
          </a:blip>
          <a:srcRect t="1474" b="15501"/>
          <a:stretch/>
        </p:blipFill>
        <p:spPr>
          <a:xfrm>
            <a:off x="0" y="0"/>
            <a:ext cx="12191980" cy="6857991"/>
          </a:xfrm>
          <a:prstGeom prst="rect">
            <a:avLst/>
          </a:prstGeom>
        </p:spPr>
      </p:pic>
      <p:sp>
        <p:nvSpPr>
          <p:cNvPr id="2" name="Title 1">
            <a:extLst>
              <a:ext uri="{FF2B5EF4-FFF2-40B4-BE49-F238E27FC236}">
                <a16:creationId xmlns:a16="http://schemas.microsoft.com/office/drawing/2014/main" id="{EA3B2F79-2D3D-D467-3AFA-77DA0C2B6D83}"/>
              </a:ext>
            </a:extLst>
          </p:cNvPr>
          <p:cNvSpPr>
            <a:spLocks noGrp="1"/>
          </p:cNvSpPr>
          <p:nvPr>
            <p:ph type="ctrTitle"/>
          </p:nvPr>
        </p:nvSpPr>
        <p:spPr>
          <a:xfrm>
            <a:off x="2717474" y="3396056"/>
            <a:ext cx="7272408" cy="2077328"/>
          </a:xfrm>
          <a:effectLst>
            <a:outerShdw blurRad="38100" dist="12700" dir="2700000" algn="tl" rotWithShape="0">
              <a:prstClr val="black">
                <a:alpha val="40000"/>
              </a:prstClr>
            </a:outerShdw>
          </a:effectLst>
        </p:spPr>
        <p:txBody>
          <a:bodyPr vert="horz" lIns="91440" tIns="45720" rIns="91440" bIns="45720" rtlCol="0" anchor="b">
            <a:normAutofit/>
          </a:bodyPr>
          <a:lstStyle/>
          <a:p>
            <a:r>
              <a:rPr lang="en-US">
                <a:solidFill>
                  <a:schemeClr val="bg1"/>
                </a:solidFill>
              </a:rPr>
              <a:t>Problem statement</a:t>
            </a:r>
            <a:endParaRPr lang="en-US" cap="none">
              <a:solidFill>
                <a:schemeClr val="bg1"/>
              </a:solidFill>
            </a:endParaRPr>
          </a:p>
        </p:txBody>
      </p:sp>
      <p:sp>
        <p:nvSpPr>
          <p:cNvPr id="3" name="Subtitle 2">
            <a:extLst>
              <a:ext uri="{FF2B5EF4-FFF2-40B4-BE49-F238E27FC236}">
                <a16:creationId xmlns:a16="http://schemas.microsoft.com/office/drawing/2014/main" id="{3270B6A3-6E7E-B0B6-85AE-15565D0BD137}"/>
              </a:ext>
            </a:extLst>
          </p:cNvPr>
          <p:cNvSpPr>
            <a:spLocks noGrp="1"/>
          </p:cNvSpPr>
          <p:nvPr>
            <p:ph type="subTitle" idx="1"/>
          </p:nvPr>
        </p:nvSpPr>
        <p:spPr>
          <a:xfrm>
            <a:off x="1279655" y="1022147"/>
            <a:ext cx="9323867" cy="3273040"/>
          </a:xfrm>
          <a:effectLst>
            <a:outerShdw blurRad="38100" dist="12700" dir="2700000" algn="tl" rotWithShape="0">
              <a:prstClr val="black">
                <a:alpha val="40000"/>
              </a:prstClr>
            </a:outerShdw>
          </a:effectLst>
        </p:spPr>
        <p:txBody>
          <a:bodyPr vert="horz" lIns="91440" tIns="45720" rIns="91440" bIns="45720" rtlCol="0" anchor="t">
            <a:normAutofit/>
          </a:bodyPr>
          <a:lstStyle/>
          <a:p>
            <a:pPr>
              <a:lnSpc>
                <a:spcPct val="90000"/>
              </a:lnSpc>
            </a:pPr>
            <a:r>
              <a:rPr lang="en-US" sz="3600" b="0" i="0" u="none" strike="noStrike" baseline="0">
                <a:solidFill>
                  <a:schemeClr val="bg1"/>
                </a:solidFill>
                <a:latin typeface="TimesNewRomanPSMT"/>
              </a:rPr>
              <a:t>Array is the most basic structure of computer science. Most operations as well as other data structures are built and performed on an array. In this project, we will make an application to explain three sorting algorithms on an array: bubble sort, heap sort, and shell sort.</a:t>
            </a:r>
            <a:endParaRPr lang="en-US" sz="3600">
              <a:solidFill>
                <a:schemeClr val="bg1"/>
              </a:solidFill>
            </a:endParaRPr>
          </a:p>
        </p:txBody>
      </p:sp>
      <p:grpSp>
        <p:nvGrpSpPr>
          <p:cNvPr id="25" name="Group 24">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6" name="Rectangle 25">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270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9" name="Rectangle 7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80" name="Straight Connector 7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83" name="Rectangle 82">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89849-AADC-027C-CED6-BFF013B8D9BC}"/>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Usecase diagram</a:t>
            </a:r>
          </a:p>
        </p:txBody>
      </p:sp>
      <p:pic>
        <p:nvPicPr>
          <p:cNvPr id="7" name="Content Placeholder 6" descr="Diagram&#10;&#10;Description automatically generated">
            <a:extLst>
              <a:ext uri="{FF2B5EF4-FFF2-40B4-BE49-F238E27FC236}">
                <a16:creationId xmlns:a16="http://schemas.microsoft.com/office/drawing/2014/main" id="{CCFF319F-BB4B-6B9B-D1D3-56F9A2D90297}"/>
              </a:ext>
            </a:extLst>
          </p:cNvPr>
          <p:cNvPicPr>
            <a:picLocks noGrp="1" noChangeAspect="1"/>
          </p:cNvPicPr>
          <p:nvPr>
            <p:ph idx="1"/>
          </p:nvPr>
        </p:nvPicPr>
        <p:blipFill>
          <a:blip r:embed="rId2"/>
          <a:stretch>
            <a:fillRect/>
          </a:stretch>
        </p:blipFill>
        <p:spPr>
          <a:xfrm>
            <a:off x="5387552" y="1090703"/>
            <a:ext cx="6804448" cy="4321556"/>
          </a:xfrm>
          <a:prstGeom prst="rect">
            <a:avLst/>
          </a:prstGeom>
        </p:spPr>
      </p:pic>
      <p:grpSp>
        <p:nvGrpSpPr>
          <p:cNvPr id="87" name="Group 86">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88" name="Rectangle 87">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038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6" name="Rectangle 4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7" name="Straight Connector 4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4550150"/>
            <a:ext cx="867485" cy="115439"/>
            <a:chOff x="8910933" y="1861308"/>
            <a:chExt cx="867485" cy="115439"/>
          </a:xfrm>
        </p:grpSpPr>
        <p:sp>
          <p:nvSpPr>
            <p:cNvPr id="55" name="Rectangle 54">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AE87F15-C3BB-B391-C47F-CC35A11CA199}"/>
              </a:ext>
            </a:extLst>
          </p:cNvPr>
          <p:cNvSpPr>
            <a:spLocks noGrp="1"/>
          </p:cNvSpPr>
          <p:nvPr>
            <p:ph type="title"/>
          </p:nvPr>
        </p:nvSpPr>
        <p:spPr>
          <a:xfrm>
            <a:off x="9847455" y="1028699"/>
            <a:ext cx="2283627" cy="2030150"/>
          </a:xfrm>
        </p:spPr>
        <p:txBody>
          <a:bodyPr vert="horz" lIns="91440" tIns="45720" rIns="91440" bIns="45720" rtlCol="0" anchor="b">
            <a:normAutofit/>
          </a:bodyPr>
          <a:lstStyle/>
          <a:p>
            <a:pPr algn="ctr"/>
            <a:r>
              <a:rPr lang="en-US" sz="2800" b="1" i="1" kern="1200" cap="all" spc="390" baseline="0">
                <a:solidFill>
                  <a:srgbClr val="002060"/>
                </a:solidFill>
                <a:effectLst>
                  <a:outerShdw blurRad="38100" dist="38100" dir="2700000" algn="tl">
                    <a:srgbClr val="000000">
                      <a:alpha val="43137"/>
                    </a:srgbClr>
                  </a:outerShdw>
                </a:effectLst>
                <a:latin typeface="+mj-lt"/>
                <a:ea typeface="+mj-ea"/>
                <a:cs typeface="+mj-cs"/>
              </a:rPr>
              <a:t>General Class diagram</a:t>
            </a:r>
          </a:p>
        </p:txBody>
      </p:sp>
      <p:pic>
        <p:nvPicPr>
          <p:cNvPr id="6" name="Content Placeholder 5" descr="Diagram&#10;&#10;Description automatically generated">
            <a:extLst>
              <a:ext uri="{FF2B5EF4-FFF2-40B4-BE49-F238E27FC236}">
                <a16:creationId xmlns:a16="http://schemas.microsoft.com/office/drawing/2014/main" id="{0ADDD36D-ACAA-F965-A3BF-5FB979E6CE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888724" cy="6858000"/>
          </a:xfrm>
        </p:spPr>
      </p:pic>
    </p:spTree>
    <p:extLst>
      <p:ext uri="{BB962C8B-B14F-4D97-AF65-F5344CB8AC3E}">
        <p14:creationId xmlns:p14="http://schemas.microsoft.com/office/powerpoint/2010/main" val="22604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A8D32-1000-C060-A8EF-42FFC47FCF44}"/>
              </a:ext>
            </a:extLst>
          </p:cNvPr>
          <p:cNvSpPr>
            <a:spLocks noGrp="1"/>
          </p:cNvSpPr>
          <p:nvPr>
            <p:ph type="title"/>
          </p:nvPr>
        </p:nvSpPr>
        <p:spPr>
          <a:xfrm>
            <a:off x="-95315" y="1696453"/>
            <a:ext cx="2550148" cy="2150767"/>
          </a:xfrm>
        </p:spPr>
        <p:txBody>
          <a:bodyPr vert="horz" lIns="91440" tIns="45720" rIns="91440" bIns="45720" rtlCol="0" anchor="b">
            <a:normAutofit fontScale="90000"/>
          </a:bodyPr>
          <a:lstStyle/>
          <a:p>
            <a:pPr algn="ct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D</a:t>
            </a:r>
            <a:r>
              <a:rPr lang="en-US" sz="2800" b="1" i="1" strike="noStrike" kern="1200" cap="all" spc="390" baseline="0">
                <a:solidFill>
                  <a:schemeClr val="tx2"/>
                </a:solidFill>
                <a:effectLst>
                  <a:outerShdw blurRad="38100" dist="38100" dir="2700000" algn="tl">
                    <a:srgbClr val="000000">
                      <a:alpha val="43137"/>
                    </a:srgbClr>
                  </a:outerShdw>
                </a:effectLst>
                <a:latin typeface="+mj-lt"/>
                <a:ea typeface="+mj-ea"/>
                <a:cs typeface="+mj-cs"/>
              </a:rPr>
              <a:t>iagrams for package</a:t>
            </a: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 </a:t>
            </a:r>
            <a:r>
              <a:rPr lang="en-US" sz="2200" b="1" i="1" kern="1200" cap="all" spc="390" baseline="0">
                <a:solidFill>
                  <a:schemeClr val="tx2"/>
                </a:solidFill>
                <a:effectLst>
                  <a:outerShdw blurRad="38100" dist="38100" dir="2700000" algn="tl">
                    <a:srgbClr val="000000">
                      <a:alpha val="43137"/>
                    </a:srgbClr>
                  </a:outerShdw>
                </a:effectLst>
                <a:latin typeface="+mj-lt"/>
                <a:ea typeface="+mj-ea"/>
                <a:cs typeface="+mj-cs"/>
              </a:rPr>
              <a:t>algorithms</a:t>
            </a:r>
            <a:endParaRPr lang="en-US" sz="2200" kern="1200" cap="all" spc="390" baseline="0">
              <a:solidFill>
                <a:schemeClr val="tx2"/>
              </a:solidFill>
              <a:latin typeface="+mj-lt"/>
              <a:ea typeface="+mj-ea"/>
              <a:cs typeface="+mj-cs"/>
            </a:endParaRPr>
          </a:p>
        </p:txBody>
      </p:sp>
      <p:pic>
        <p:nvPicPr>
          <p:cNvPr id="4" name="Content Placeholder 8" descr="Diagram&#10;&#10;Description automatically generated">
            <a:extLst>
              <a:ext uri="{FF2B5EF4-FFF2-40B4-BE49-F238E27FC236}">
                <a16:creationId xmlns:a16="http://schemas.microsoft.com/office/drawing/2014/main" id="{3A379D2D-55E9-547C-2442-95B105AC9D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16" b="11329"/>
          <a:stretch/>
        </p:blipFill>
        <p:spPr>
          <a:xfrm>
            <a:off x="2358023" y="-41376"/>
            <a:ext cx="9768373" cy="7025246"/>
          </a:xfrm>
          <a:prstGeom prst="rect">
            <a:avLst/>
          </a:prstGeom>
        </p:spPr>
      </p:pic>
      <p:grpSp>
        <p:nvGrpSpPr>
          <p:cNvPr id="20" name="Group 1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21" name="Rectangle 2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531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1C2C-EC63-65A4-F5C3-2CF80A986BE6}"/>
              </a:ext>
            </a:extLst>
          </p:cNvPr>
          <p:cNvSpPr>
            <a:spLocks noGrp="1"/>
          </p:cNvSpPr>
          <p:nvPr>
            <p:ph type="title"/>
          </p:nvPr>
        </p:nvSpPr>
        <p:spPr/>
        <p:txBody>
          <a:bodyPr/>
          <a:lstStyle/>
          <a:p>
            <a:r>
              <a:rPr lang="vi-VN" sz="3200"/>
              <a:t>D</a:t>
            </a:r>
            <a:r>
              <a:rPr lang="vi-VN" sz="3200" b="0" i="0" u="none" strike="noStrike" baseline="0"/>
              <a:t>iagrams for package</a:t>
            </a:r>
            <a:r>
              <a:rPr lang="vi-VN" sz="3200"/>
              <a:t>s (2)</a:t>
            </a:r>
            <a:endParaRPr lang="vi-VN"/>
          </a:p>
        </p:txBody>
      </p:sp>
      <p:pic>
        <p:nvPicPr>
          <p:cNvPr id="5" name="Content Placeholder 4" descr="Diagram&#10;&#10;Description automatically generated">
            <a:extLst>
              <a:ext uri="{FF2B5EF4-FFF2-40B4-BE49-F238E27FC236}">
                <a16:creationId xmlns:a16="http://schemas.microsoft.com/office/drawing/2014/main" id="{6337D6C7-EE35-61FC-CFE7-EC52C452C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013"/>
            <a:ext cx="12192000" cy="8177524"/>
          </a:xfrm>
        </p:spPr>
      </p:pic>
      <p:sp>
        <p:nvSpPr>
          <p:cNvPr id="9" name="TextBox 8">
            <a:extLst>
              <a:ext uri="{FF2B5EF4-FFF2-40B4-BE49-F238E27FC236}">
                <a16:creationId xmlns:a16="http://schemas.microsoft.com/office/drawing/2014/main" id="{4B28B23E-2EE8-1FFE-04E3-1F9682998412}"/>
              </a:ext>
            </a:extLst>
          </p:cNvPr>
          <p:cNvSpPr txBox="1"/>
          <p:nvPr/>
        </p:nvSpPr>
        <p:spPr>
          <a:xfrm>
            <a:off x="837169" y="5314089"/>
            <a:ext cx="9307727" cy="1446550"/>
          </a:xfrm>
          <a:prstGeom prst="rect">
            <a:avLst/>
          </a:prstGeom>
          <a:noFill/>
        </p:spPr>
        <p:txBody>
          <a:bodyPr wrap="square">
            <a:spAutoFit/>
          </a:bodyPr>
          <a:lstStyle/>
          <a:p>
            <a: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D</a:t>
            </a:r>
            <a:r>
              <a:rPr lang="vi-VN" sz="4400" i="1" u="none" strike="noStrike" baseline="0">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iagrams for package</a:t>
            </a:r>
            <a: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 screen</a:t>
            </a:r>
            <a:b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br>
            <a:endParaRPr lang="vi-VN" sz="4400" i="1">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1054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shot of a representation of networks with stick figures.">
            <a:extLst>
              <a:ext uri="{FF2B5EF4-FFF2-40B4-BE49-F238E27FC236}">
                <a16:creationId xmlns:a16="http://schemas.microsoft.com/office/drawing/2014/main" id="{15711003-5452-DCC8-2676-E3C1FE34FED9}"/>
              </a:ext>
            </a:extLst>
          </p:cNvPr>
          <p:cNvPicPr>
            <a:picLocks noChangeAspect="1"/>
          </p:cNvPicPr>
          <p:nvPr/>
        </p:nvPicPr>
        <p:blipFill rotWithShape="1">
          <a:blip r:embed="rId2"/>
          <a:srcRect t="8760" b="6582"/>
          <a:stretch/>
        </p:blipFill>
        <p:spPr>
          <a:xfrm>
            <a:off x="20" y="-5798"/>
            <a:ext cx="12191980" cy="6863798"/>
          </a:xfrm>
          <a:prstGeom prst="rect">
            <a:avLst/>
          </a:prstGeom>
        </p:spPr>
      </p:pic>
      <p:sp>
        <p:nvSpPr>
          <p:cNvPr id="39" name="Rectangle 38">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71BF1-590E-915D-ADF8-C469769196D4}"/>
              </a:ext>
            </a:extLst>
          </p:cNvPr>
          <p:cNvSpPr>
            <a:spLocks noGrp="1"/>
          </p:cNvSpPr>
          <p:nvPr>
            <p:ph type="title"/>
          </p:nvPr>
        </p:nvSpPr>
        <p:spPr>
          <a:xfrm>
            <a:off x="1857828" y="4937738"/>
            <a:ext cx="8476343" cy="1033077"/>
          </a:xfrm>
        </p:spPr>
        <p:txBody>
          <a:bodyPr vert="horz" lIns="91440" tIns="45720" rIns="91440" bIns="45720" rtlCol="0" anchor="b">
            <a:normAutofit/>
          </a:bodyPr>
          <a:lstStyle/>
          <a:p>
            <a:pPr algn="ctr"/>
            <a:r>
              <a:rPr lang="en-US">
                <a:solidFill>
                  <a:srgbClr val="0070C0"/>
                </a:solidFill>
              </a:rPr>
              <a:t>Explanation of each package</a:t>
            </a:r>
            <a:endParaRPr lang="en-US" spc="390">
              <a:solidFill>
                <a:srgbClr val="0070C0"/>
              </a:solidFill>
            </a:endParaRPr>
          </a:p>
        </p:txBody>
      </p:sp>
      <p:sp>
        <p:nvSpPr>
          <p:cNvPr id="12" name="TextBox 11">
            <a:extLst>
              <a:ext uri="{FF2B5EF4-FFF2-40B4-BE49-F238E27FC236}">
                <a16:creationId xmlns:a16="http://schemas.microsoft.com/office/drawing/2014/main" id="{60C1D483-6146-5203-3347-2051E597C0AC}"/>
              </a:ext>
            </a:extLst>
          </p:cNvPr>
          <p:cNvSpPr txBox="1"/>
          <p:nvPr/>
        </p:nvSpPr>
        <p:spPr>
          <a:xfrm>
            <a:off x="1496404" y="1027539"/>
            <a:ext cx="9484939" cy="2447703"/>
          </a:xfrm>
          <a:prstGeom prst="rect">
            <a:avLst/>
          </a:prstGeom>
        </p:spPr>
        <p:txBody>
          <a:bodyPr vert="horz" lIns="91440" tIns="45720" rIns="91440" bIns="45720" rtlCol="0" anchor="t">
            <a:noAutofit/>
          </a:bodyPr>
          <a:lstStyle/>
          <a:p>
            <a:pPr algn="ctr" fontAlgn="base">
              <a:spcAft>
                <a:spcPts val="1200"/>
              </a:spcAft>
            </a:pPr>
            <a:r>
              <a:rPr lang="en-US" sz="2300">
                <a:solidFill>
                  <a:srgbClr val="7030A0"/>
                </a:solidFill>
                <a:effectLst/>
              </a:rPr>
              <a:t>- algorithm: Include all the sorting algorithms for the system to use and for the users to demonstrate.</a:t>
            </a:r>
          </a:p>
          <a:p>
            <a:pPr algn="ctr" fontAlgn="base">
              <a:spcAft>
                <a:spcPts val="1200"/>
              </a:spcAft>
            </a:pPr>
            <a:r>
              <a:rPr lang="en-US" sz="2300">
                <a:solidFill>
                  <a:srgbClr val="7030A0"/>
                </a:solidFill>
                <a:effectLst/>
              </a:rPr>
              <a:t>- </a:t>
            </a:r>
            <a:r>
              <a:rPr lang="en-US" sz="2300" err="1">
                <a:solidFill>
                  <a:srgbClr val="7030A0"/>
                </a:solidFill>
                <a:effectLst/>
              </a:rPr>
              <a:t>colorpane</a:t>
            </a:r>
            <a:r>
              <a:rPr lang="en-US" sz="2300">
                <a:solidFill>
                  <a:srgbClr val="7030A0"/>
                </a:solidFill>
                <a:effectLst/>
              </a:rPr>
              <a:t>: Include a </a:t>
            </a:r>
            <a:r>
              <a:rPr lang="en-US" sz="2300" err="1">
                <a:solidFill>
                  <a:srgbClr val="7030A0"/>
                </a:solidFill>
                <a:effectLst/>
              </a:rPr>
              <a:t>JTextPane</a:t>
            </a:r>
            <a:r>
              <a:rPr lang="en-US" sz="2300">
                <a:solidFill>
                  <a:srgbClr val="7030A0"/>
                </a:solidFill>
                <a:effectLst/>
              </a:rPr>
              <a:t> with a method to append colored text.</a:t>
            </a:r>
          </a:p>
          <a:p>
            <a:pPr algn="ctr" fontAlgn="base">
              <a:spcAft>
                <a:spcPts val="1200"/>
              </a:spcAft>
            </a:pPr>
            <a:r>
              <a:rPr lang="en-US" sz="2300">
                <a:solidFill>
                  <a:srgbClr val="7030A0"/>
                </a:solidFill>
                <a:effectLst/>
              </a:rPr>
              <a:t>- </a:t>
            </a:r>
            <a:r>
              <a:rPr lang="en-US" sz="2300" err="1">
                <a:solidFill>
                  <a:srgbClr val="7030A0"/>
                </a:solidFill>
                <a:effectLst/>
              </a:rPr>
              <a:t>datacontroller</a:t>
            </a:r>
            <a:r>
              <a:rPr lang="en-US" sz="2300">
                <a:solidFill>
                  <a:srgbClr val="7030A0"/>
                </a:solidFill>
                <a:effectLst/>
              </a:rPr>
              <a:t>: Include a class that manipulate and control our array.</a:t>
            </a:r>
          </a:p>
          <a:p>
            <a:pPr algn="ctr" fontAlgn="base">
              <a:spcAft>
                <a:spcPts val="1200"/>
              </a:spcAft>
            </a:pPr>
            <a:r>
              <a:rPr lang="en-US" sz="2300">
                <a:solidFill>
                  <a:srgbClr val="7030A0"/>
                </a:solidFill>
                <a:effectLst/>
              </a:rPr>
              <a:t>- </a:t>
            </a:r>
            <a:r>
              <a:rPr lang="en-US" sz="2300" err="1">
                <a:solidFill>
                  <a:srgbClr val="7030A0"/>
                </a:solidFill>
                <a:effectLst/>
              </a:rPr>
              <a:t>historylog</a:t>
            </a:r>
            <a:r>
              <a:rPr lang="en-US" sz="2300">
                <a:solidFill>
                  <a:srgbClr val="7030A0"/>
                </a:solidFill>
                <a:effectLst/>
              </a:rPr>
              <a:t>: Include a class that will record changes inside </a:t>
            </a:r>
            <a:r>
              <a:rPr lang="en-US" sz="2300" err="1">
                <a:solidFill>
                  <a:srgbClr val="7030A0"/>
                </a:solidFill>
                <a:effectLst/>
              </a:rPr>
              <a:t>Algorithm.sort</a:t>
            </a:r>
            <a:r>
              <a:rPr lang="en-US" sz="2300">
                <a:solidFill>
                  <a:srgbClr val="7030A0"/>
                </a:solidFill>
                <a:effectLst/>
              </a:rPr>
              <a:t>() method</a:t>
            </a:r>
          </a:p>
          <a:p>
            <a:pPr algn="ctr" fontAlgn="base">
              <a:spcAft>
                <a:spcPts val="1200"/>
              </a:spcAft>
            </a:pPr>
            <a:r>
              <a:rPr lang="en-US" sz="2300">
                <a:solidFill>
                  <a:srgbClr val="7030A0"/>
                </a:solidFill>
                <a:effectLst/>
              </a:rPr>
              <a:t>- screen: Include all the screens in the application for the user to interact.</a:t>
            </a:r>
          </a:p>
          <a:p>
            <a:pPr algn="ctr" fontAlgn="base">
              <a:spcAft>
                <a:spcPts val="1200"/>
              </a:spcAft>
            </a:pPr>
            <a:r>
              <a:rPr lang="en-US" sz="2300">
                <a:solidFill>
                  <a:srgbClr val="7030A0"/>
                </a:solidFill>
                <a:effectLst/>
              </a:rPr>
              <a:t>- test: test the GUI and heapsort</a:t>
            </a:r>
          </a:p>
          <a:p>
            <a:pPr algn="ctr" fontAlgn="base">
              <a:spcAft>
                <a:spcPts val="1200"/>
              </a:spcAft>
            </a:pPr>
            <a:r>
              <a:rPr lang="en-US" sz="2300">
                <a:solidFill>
                  <a:srgbClr val="7030A0"/>
                </a:solidFill>
                <a:effectLst/>
              </a:rPr>
              <a:t>- main: Include the main() method for the program to run.</a:t>
            </a:r>
          </a:p>
        </p:txBody>
      </p:sp>
      <p:grpSp>
        <p:nvGrpSpPr>
          <p:cNvPr id="41" name="Group 40">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42" name="Rectangle 41">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197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3ABA09-BA37-A3B5-4F79-02FE1F5AB487}"/>
              </a:ext>
            </a:extLst>
          </p:cNvPr>
          <p:cNvPicPr>
            <a:picLocks noChangeAspect="1"/>
          </p:cNvPicPr>
          <p:nvPr/>
        </p:nvPicPr>
        <p:blipFill rotWithShape="1">
          <a:blip r:embed="rId2"/>
          <a:srcRect b="16045"/>
          <a:stretch/>
        </p:blipFill>
        <p:spPr>
          <a:xfrm>
            <a:off x="20" y="10"/>
            <a:ext cx="12191980" cy="6857989"/>
          </a:xfrm>
          <a:prstGeom prst="rect">
            <a:avLst/>
          </a:prstGeom>
        </p:spPr>
      </p:pic>
      <p:sp>
        <p:nvSpPr>
          <p:cNvPr id="18" name="Rectangle 17">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74D40703-766A-9356-9928-E9E2412F9EC4}"/>
              </a:ext>
            </a:extLst>
          </p:cNvPr>
          <p:cNvSpPr txBox="1"/>
          <p:nvPr/>
        </p:nvSpPr>
        <p:spPr>
          <a:xfrm>
            <a:off x="7134842" y="1852649"/>
            <a:ext cx="6196912" cy="1200329"/>
          </a:xfrm>
          <a:prstGeom prst="rect">
            <a:avLst/>
          </a:prstGeom>
          <a:noFill/>
        </p:spPr>
        <p:txBody>
          <a:bodyPr wrap="square">
            <a:spAutoFit/>
          </a:bodyPr>
          <a:lstStyle/>
          <a:p>
            <a:endParaRPr lang="vi-VN">
              <a:solidFill>
                <a:srgbClr val="000000"/>
              </a:solidFill>
              <a:latin typeface="Arial" panose="020B0604020202020204" pitchFamily="34" charset="0"/>
              <a:ea typeface="Times New Roman" panose="02020603050405020304" pitchFamily="18" charset="0"/>
            </a:endParaRPr>
          </a:p>
          <a:p>
            <a:endParaRPr lang="vi-VN" sz="1800">
              <a:effectLst/>
              <a:latin typeface="Times New Roman" panose="02020603050405020304" pitchFamily="18" charset="0"/>
              <a:ea typeface="Times New Roman" panose="02020603050405020304" pitchFamily="18" charset="0"/>
            </a:endParaRPr>
          </a:p>
          <a:p>
            <a:br>
              <a:rPr lang="vi-VN" sz="1800">
                <a:effectLst/>
                <a:latin typeface="Times New Roman" panose="02020603050405020304" pitchFamily="18" charset="0"/>
                <a:ea typeface="Times New Roman" panose="02020603050405020304" pitchFamily="18" charset="0"/>
              </a:rPr>
            </a:br>
            <a:endParaRPr lang="vi-VN"/>
          </a:p>
        </p:txBody>
      </p:sp>
      <p:sp>
        <p:nvSpPr>
          <p:cNvPr id="28" name="TextBox 27">
            <a:extLst>
              <a:ext uri="{FF2B5EF4-FFF2-40B4-BE49-F238E27FC236}">
                <a16:creationId xmlns:a16="http://schemas.microsoft.com/office/drawing/2014/main" id="{63C02871-22FD-8114-5DC4-6D711DC932E0}"/>
              </a:ext>
            </a:extLst>
          </p:cNvPr>
          <p:cNvSpPr txBox="1"/>
          <p:nvPr/>
        </p:nvSpPr>
        <p:spPr>
          <a:xfrm>
            <a:off x="9000998" y="2730078"/>
            <a:ext cx="6542902" cy="584775"/>
          </a:xfrm>
          <a:prstGeom prst="rect">
            <a:avLst/>
          </a:prstGeom>
          <a:noFill/>
        </p:spPr>
        <p:txBody>
          <a:bodyPr wrap="square">
            <a:spAutoFit/>
          </a:bodyPr>
          <a:lstStyle/>
          <a:p>
            <a:r>
              <a:rPr lang="en-US" sz="3200">
                <a:solidFill>
                  <a:schemeClr val="bg1"/>
                </a:solidFill>
                <a:effectLst/>
                <a:latin typeface="Arial" panose="020B0604020202020204" pitchFamily="34" charset="0"/>
                <a:ea typeface="Times New Roman" panose="02020603050405020304" pitchFamily="18" charset="0"/>
              </a:rPr>
              <a:t>Encapsulation</a:t>
            </a:r>
            <a:endParaRPr lang="vi-VN" sz="3200">
              <a:solidFill>
                <a:schemeClr val="bg1"/>
              </a:solidFill>
            </a:endParaRPr>
          </a:p>
        </p:txBody>
      </p:sp>
      <p:sp>
        <p:nvSpPr>
          <p:cNvPr id="30" name="TextBox 29">
            <a:extLst>
              <a:ext uri="{FF2B5EF4-FFF2-40B4-BE49-F238E27FC236}">
                <a16:creationId xmlns:a16="http://schemas.microsoft.com/office/drawing/2014/main" id="{3FE4DC25-C688-B1D9-7DAF-1857EC0B4971}"/>
              </a:ext>
            </a:extLst>
          </p:cNvPr>
          <p:cNvSpPr txBox="1"/>
          <p:nvPr/>
        </p:nvSpPr>
        <p:spPr>
          <a:xfrm>
            <a:off x="440325" y="3817506"/>
            <a:ext cx="7339912" cy="584775"/>
          </a:xfrm>
          <a:prstGeom prst="rect">
            <a:avLst/>
          </a:prstGeom>
          <a:noFill/>
        </p:spPr>
        <p:txBody>
          <a:bodyPr wrap="square">
            <a:spAutoFit/>
          </a:bodyPr>
          <a:lstStyle/>
          <a:p>
            <a:r>
              <a:rPr lang="en-US" sz="3200">
                <a:solidFill>
                  <a:schemeClr val="bg1"/>
                </a:solidFill>
                <a:effectLst/>
                <a:latin typeface="Arial" panose="020B0604020202020204" pitchFamily="34" charset="0"/>
                <a:ea typeface="Times New Roman" panose="02020603050405020304" pitchFamily="18" charset="0"/>
              </a:rPr>
              <a:t>Polymorphism</a:t>
            </a:r>
            <a:endParaRPr lang="vi-VN" sz="3200">
              <a:solidFill>
                <a:schemeClr val="bg1"/>
              </a:solidFill>
            </a:endParaRPr>
          </a:p>
        </p:txBody>
      </p:sp>
      <p:graphicFrame>
        <p:nvGraphicFramePr>
          <p:cNvPr id="32" name="TextBox 24">
            <a:extLst>
              <a:ext uri="{FF2B5EF4-FFF2-40B4-BE49-F238E27FC236}">
                <a16:creationId xmlns:a16="http://schemas.microsoft.com/office/drawing/2014/main" id="{FE2AB281-453C-843A-E5F6-2D39F8FA6EE6}"/>
              </a:ext>
            </a:extLst>
          </p:cNvPr>
          <p:cNvGraphicFramePr/>
          <p:nvPr>
            <p:extLst>
              <p:ext uri="{D42A27DB-BD31-4B8C-83A1-F6EECF244321}">
                <p14:modId xmlns:p14="http://schemas.microsoft.com/office/powerpoint/2010/main" val="1737628807"/>
              </p:ext>
            </p:extLst>
          </p:nvPr>
        </p:nvGraphicFramePr>
        <p:xfrm>
          <a:off x="35000" y="31203"/>
          <a:ext cx="6196912" cy="3385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1" name="TextBox 24">
            <a:extLst>
              <a:ext uri="{FF2B5EF4-FFF2-40B4-BE49-F238E27FC236}">
                <a16:creationId xmlns:a16="http://schemas.microsoft.com/office/drawing/2014/main" id="{FF610C81-4AE7-073A-4BDB-A404FFAD097F}"/>
              </a:ext>
            </a:extLst>
          </p:cNvPr>
          <p:cNvGraphicFramePr/>
          <p:nvPr>
            <p:extLst>
              <p:ext uri="{D42A27DB-BD31-4B8C-83A1-F6EECF244321}">
                <p14:modId xmlns:p14="http://schemas.microsoft.com/office/powerpoint/2010/main" val="3161988217"/>
              </p:ext>
            </p:extLst>
          </p:nvPr>
        </p:nvGraphicFramePr>
        <p:xfrm>
          <a:off x="5995068" y="3472458"/>
          <a:ext cx="6196912" cy="33855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05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90A46-D251-733C-FCDC-E7AAD1B8BAA6}"/>
              </a:ext>
            </a:extLst>
          </p:cNvPr>
          <p:cNvSpPr>
            <a:spLocks noGrp="1"/>
          </p:cNvSpPr>
          <p:nvPr>
            <p:ph type="title"/>
          </p:nvPr>
        </p:nvSpPr>
        <p:spPr>
          <a:xfrm>
            <a:off x="1077426" y="723901"/>
            <a:ext cx="5465148" cy="1288884"/>
          </a:xfrm>
        </p:spPr>
        <p:txBody>
          <a:bodyPr vert="horz" lIns="91440" tIns="45720" rIns="91440" bIns="45720" rtlCol="0" anchor="b">
            <a:normAutofit/>
          </a:bodyPr>
          <a:lstStyle/>
          <a:p>
            <a:pPr algn="ctr"/>
            <a:r>
              <a:rPr lang="en-US" sz="4800">
                <a:solidFill>
                  <a:srgbClr val="00B050"/>
                </a:solidFill>
                <a:effectLst/>
              </a:rPr>
              <a:t>Inheritance</a:t>
            </a:r>
            <a:endParaRPr lang="en-US" sz="4800" spc="390">
              <a:solidFill>
                <a:srgbClr val="00B050"/>
              </a:solidFill>
            </a:endParaRPr>
          </a:p>
        </p:txBody>
      </p:sp>
      <p:sp>
        <p:nvSpPr>
          <p:cNvPr id="17" name="TextBox 16">
            <a:extLst>
              <a:ext uri="{FF2B5EF4-FFF2-40B4-BE49-F238E27FC236}">
                <a16:creationId xmlns:a16="http://schemas.microsoft.com/office/drawing/2014/main" id="{BE898C2A-8863-9469-1524-F7A42B5AA65D}"/>
              </a:ext>
            </a:extLst>
          </p:cNvPr>
          <p:cNvSpPr txBox="1"/>
          <p:nvPr/>
        </p:nvSpPr>
        <p:spPr>
          <a:xfrm>
            <a:off x="601176" y="2517527"/>
            <a:ext cx="6346210" cy="3232826"/>
          </a:xfrm>
          <a:prstGeom prst="rect">
            <a:avLst/>
          </a:prstGeom>
        </p:spPr>
        <p:txBody>
          <a:bodyPr vert="horz" lIns="91440" tIns="45720" rIns="91440" bIns="45720" rtlCol="0" anchor="t">
            <a:noAutofit/>
          </a:bodyPr>
          <a:lstStyle/>
          <a:p>
            <a:pPr algn="ctr">
              <a:spcAft>
                <a:spcPts val="600"/>
              </a:spcAft>
            </a:pPr>
            <a:r>
              <a:rPr lang="en-US" sz="2000" err="1">
                <a:solidFill>
                  <a:schemeClr val="tx2"/>
                </a:solidFill>
                <a:effectLst/>
              </a:rPr>
              <a:t>BubbleSort</a:t>
            </a:r>
            <a:r>
              <a:rPr lang="en-US" sz="2000">
                <a:solidFill>
                  <a:schemeClr val="tx2"/>
                </a:solidFill>
                <a:effectLst/>
              </a:rPr>
              <a:t>, </a:t>
            </a:r>
            <a:r>
              <a:rPr lang="en-US" sz="2000" err="1">
                <a:solidFill>
                  <a:schemeClr val="tx2"/>
                </a:solidFill>
                <a:effectLst/>
              </a:rPr>
              <a:t>HeapSort</a:t>
            </a:r>
            <a:r>
              <a:rPr lang="en-US" sz="2000">
                <a:solidFill>
                  <a:schemeClr val="tx2"/>
                </a:solidFill>
                <a:effectLst/>
              </a:rPr>
              <a:t>, </a:t>
            </a:r>
            <a:r>
              <a:rPr lang="en-US" sz="2000" err="1">
                <a:solidFill>
                  <a:schemeClr val="tx2"/>
                </a:solidFill>
                <a:effectLst/>
              </a:rPr>
              <a:t>ShellSort</a:t>
            </a:r>
            <a:r>
              <a:rPr lang="en-US" sz="2000">
                <a:solidFill>
                  <a:schemeClr val="tx2"/>
                </a:solidFill>
                <a:effectLst/>
              </a:rPr>
              <a:t> inherit from class Algorithm (Inheritance) and implement Sortable interface.</a:t>
            </a:r>
          </a:p>
          <a:p>
            <a:pPr algn="ctr">
              <a:spcAft>
                <a:spcPts val="600"/>
              </a:spcAft>
            </a:pPr>
            <a:endParaRPr lang="en-US" sz="2000">
              <a:solidFill>
                <a:schemeClr val="tx2"/>
              </a:solidFill>
            </a:endParaRPr>
          </a:p>
          <a:p>
            <a:pPr algn="ctr">
              <a:spcAft>
                <a:spcPts val="600"/>
              </a:spcAft>
            </a:pPr>
            <a:r>
              <a:rPr lang="en-US" sz="2000" err="1">
                <a:solidFill>
                  <a:schemeClr val="tx2"/>
                </a:solidFill>
                <a:effectLst/>
              </a:rPr>
              <a:t>HelpScreen</a:t>
            </a:r>
            <a:r>
              <a:rPr lang="en-US" sz="2000">
                <a:solidFill>
                  <a:schemeClr val="tx2"/>
                </a:solidFill>
                <a:effectLst/>
              </a:rPr>
              <a:t> and </a:t>
            </a:r>
            <a:r>
              <a:rPr lang="en-US" sz="2000" err="1">
                <a:solidFill>
                  <a:schemeClr val="tx2"/>
                </a:solidFill>
                <a:effectLst/>
              </a:rPr>
              <a:t>SortingScreen</a:t>
            </a:r>
            <a:r>
              <a:rPr lang="en-US" sz="2000">
                <a:solidFill>
                  <a:schemeClr val="tx2"/>
                </a:solidFill>
                <a:effectLst/>
              </a:rPr>
              <a:t> inherit </a:t>
            </a:r>
            <a:r>
              <a:rPr lang="en-US" sz="2000" err="1">
                <a:solidFill>
                  <a:schemeClr val="tx2"/>
                </a:solidFill>
                <a:effectLst/>
              </a:rPr>
              <a:t>GeneralScreen</a:t>
            </a:r>
            <a:r>
              <a:rPr lang="en-US" sz="2000">
                <a:solidFill>
                  <a:schemeClr val="tx2"/>
                </a:solidFill>
                <a:effectLst/>
              </a:rPr>
              <a:t> (Inheritance)</a:t>
            </a:r>
            <a:endParaRPr lang="en-US" sz="2000">
              <a:solidFill>
                <a:schemeClr val="tx2"/>
              </a:solidFill>
            </a:endParaRPr>
          </a:p>
          <a:p>
            <a:pPr algn="ctr">
              <a:spcAft>
                <a:spcPts val="600"/>
              </a:spcAft>
            </a:pPr>
            <a:endParaRPr lang="en-US" sz="2000">
              <a:solidFill>
                <a:schemeClr val="tx2"/>
              </a:solidFill>
            </a:endParaRPr>
          </a:p>
          <a:p>
            <a:pPr algn="ctr">
              <a:spcAft>
                <a:spcPts val="600"/>
              </a:spcAft>
            </a:pPr>
            <a:r>
              <a:rPr lang="en-US" sz="2000" err="1">
                <a:solidFill>
                  <a:schemeClr val="tx2"/>
                </a:solidFill>
                <a:effectLst/>
              </a:rPr>
              <a:t>GeneralScreen</a:t>
            </a:r>
            <a:r>
              <a:rPr lang="en-US" sz="2000">
                <a:solidFill>
                  <a:schemeClr val="tx2"/>
                </a:solidFill>
                <a:effectLst/>
              </a:rPr>
              <a:t> is an abstract class (Abstraction) that inherits </a:t>
            </a:r>
            <a:r>
              <a:rPr lang="en-US" sz="2000" err="1">
                <a:solidFill>
                  <a:schemeClr val="tx2"/>
                </a:solidFill>
                <a:effectLst/>
              </a:rPr>
              <a:t>JFrame</a:t>
            </a:r>
            <a:r>
              <a:rPr lang="en-US" sz="2000">
                <a:solidFill>
                  <a:schemeClr val="tx2"/>
                </a:solidFill>
                <a:effectLst/>
              </a:rPr>
              <a:t> class from Java Swing (Inheritance).</a:t>
            </a:r>
            <a:r>
              <a:rPr lang="en-US" sz="2000">
                <a:solidFill>
                  <a:schemeClr val="tx2"/>
                </a:solidFill>
              </a:rPr>
              <a:t> </a:t>
            </a:r>
            <a:endParaRPr lang="en-US" sz="2000">
              <a:solidFill>
                <a:schemeClr val="tx2"/>
              </a:solidFill>
              <a:effectLst/>
            </a:endParaRPr>
          </a:p>
          <a:p>
            <a:pPr algn="ctr">
              <a:spcAft>
                <a:spcPts val="600"/>
              </a:spcAft>
            </a:pPr>
            <a:endParaRPr lang="en-US" sz="2000">
              <a:solidFill>
                <a:schemeClr val="tx2"/>
              </a:solidFill>
            </a:endParaRPr>
          </a:p>
          <a:p>
            <a:pPr algn="ctr">
              <a:spcAft>
                <a:spcPts val="600"/>
              </a:spcAft>
            </a:pPr>
            <a:r>
              <a:rPr lang="en-US" sz="2000" err="1">
                <a:solidFill>
                  <a:schemeClr val="tx2"/>
                </a:solidFill>
                <a:effectLst/>
              </a:rPr>
              <a:t>ColorPane</a:t>
            </a:r>
            <a:r>
              <a:rPr lang="en-US" sz="2000">
                <a:solidFill>
                  <a:schemeClr val="tx2"/>
                </a:solidFill>
                <a:effectLst/>
              </a:rPr>
              <a:t> class inherits </a:t>
            </a:r>
            <a:r>
              <a:rPr lang="en-US" sz="2000" err="1">
                <a:solidFill>
                  <a:schemeClr val="tx2"/>
                </a:solidFill>
                <a:effectLst/>
              </a:rPr>
              <a:t>JTextPane</a:t>
            </a:r>
            <a:r>
              <a:rPr lang="en-US" sz="2000">
                <a:solidFill>
                  <a:schemeClr val="tx2"/>
                </a:solidFill>
                <a:effectLst/>
              </a:rPr>
              <a:t> class from Java Swing (Inheritance).</a:t>
            </a:r>
          </a:p>
          <a:p>
            <a:pPr algn="ctr">
              <a:spcAft>
                <a:spcPts val="600"/>
              </a:spcAft>
            </a:pPr>
            <a:endParaRPr lang="en-US" sz="2000">
              <a:solidFill>
                <a:schemeClr val="tx2"/>
              </a:solidFill>
            </a:endParaRPr>
          </a:p>
          <a:p>
            <a:pPr algn="ctr">
              <a:spcAft>
                <a:spcPts val="600"/>
              </a:spcAft>
            </a:pPr>
            <a:endParaRPr lang="en-US" sz="2000">
              <a:solidFill>
                <a:schemeClr val="tx2"/>
              </a:solidFill>
            </a:endParaRPr>
          </a:p>
        </p:txBody>
      </p:sp>
      <p:pic>
        <p:nvPicPr>
          <p:cNvPr id="5" name="Picture 4" descr="One in a crowd">
            <a:extLst>
              <a:ext uri="{FF2B5EF4-FFF2-40B4-BE49-F238E27FC236}">
                <a16:creationId xmlns:a16="http://schemas.microsoft.com/office/drawing/2014/main" id="{43388A4D-371D-F84C-54E8-9FF41AA44DBF}"/>
              </a:ext>
            </a:extLst>
          </p:cNvPr>
          <p:cNvPicPr>
            <a:picLocks noChangeAspect="1"/>
          </p:cNvPicPr>
          <p:nvPr/>
        </p:nvPicPr>
        <p:blipFill rotWithShape="1">
          <a:blip r:embed="rId2">
            <a:alphaModFix/>
          </a:blip>
          <a:srcRect l="29358" r="20642"/>
          <a:stretch/>
        </p:blipFill>
        <p:spPr>
          <a:xfrm>
            <a:off x="7620000" y="10"/>
            <a:ext cx="4572000" cy="6857990"/>
          </a:xfrm>
          <a:prstGeom prst="rect">
            <a:avLst/>
          </a:prstGeom>
        </p:spPr>
      </p:pic>
      <p:grpSp>
        <p:nvGrpSpPr>
          <p:cNvPr id="36" name="Group 35">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37" name="Rectangle 36">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8" name="Straight Connector 37">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413410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AdornVTI</vt:lpstr>
      <vt:lpstr>Sorting demonstration Group 15</vt:lpstr>
      <vt:lpstr>Problem statement</vt:lpstr>
      <vt:lpstr>Usecase diagram</vt:lpstr>
      <vt:lpstr>General Class diagram</vt:lpstr>
      <vt:lpstr>Diagrams for package algorithms</vt:lpstr>
      <vt:lpstr>Diagrams for packages (2)</vt:lpstr>
      <vt:lpstr>Explanation of each package</vt:lpstr>
      <vt:lpstr>PowerPoint Presentation</vt:lpstr>
      <vt:lpstr>Inheritance</vt:lpstr>
      <vt:lpstr>Demo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15</dc:title>
  <dc:creator>Manh.NTX200385@sis.hust.edu.vn</dc:creator>
  <cp:revision>1</cp:revision>
  <dcterms:created xsi:type="dcterms:W3CDTF">2022-07-15T03:02:22Z</dcterms:created>
  <dcterms:modified xsi:type="dcterms:W3CDTF">2022-07-15T17:07:38Z</dcterms:modified>
</cp:coreProperties>
</file>