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 id="2147483660"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http://customooxmlschemas.google.com/">
      <go:slidesCustomData xmlns:go="http://customooxmlschemas.google.com/" r:id="rId18" roundtripDataSignature="AMtx7mjqDshtctAx4YwtZPz3Wbj6HtSGD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9413CC7-73D3-4766-B2D3-E9E72684FFD8}">
  <a:tblStyle styleId="{D9413CC7-73D3-4766-B2D3-E9E72684FFD8}"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5" Type="http://schemas.openxmlformats.org/officeDocument/2006/relationships/slideMaster" Target="slideMasters/slideMaster1.xml"/><Relationship Id="rId6" Type="http://schemas.openxmlformats.org/officeDocument/2006/relationships/slideMaster" Target="slideMasters/slideMaster2.xml"/><Relationship Id="rId18" Type="http://customschemas.google.com/relationships/presentationmetadata" Target="metadata"/><Relationship Id="rId7" Type="http://schemas.openxmlformats.org/officeDocument/2006/relationships/notesMaster" Target="notesMasters/notesMaster1.xml"/><Relationship Id="rId8"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2b2cbcd4c9_0_5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31" name="Google Shape;131;g22b2cbcd4c9_0_5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209de14d4ae_1_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209de14d4ae_1_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15" name="Google Shape;215;g209de14d4ae_1_2: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2b41d8d531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2b41d8d531_0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2b41d8d531_0_10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2b41d8d531_0_10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2b41d8d531_0_15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22b41d8d531_0_15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09de14d4ae_2_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09de14d4ae_2_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60" name="Google Shape;160;g209de14d4ae_2_2: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2b41d8d531_0_20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22b41d8d531_0_20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209de14d2a5_1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209de14d2a5_1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86" name="Google Shape;186;g209de14d2a5_1_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22b41d8d531_0_2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22b41d8d531_0_2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2130ad79445_1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2130ad79445_1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06" name="Google Shape;206;g2130ad79445_1_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jp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jpg"/><Relationship Id="rId3"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8"/>
          <p:cNvSpPr txBox="1"/>
          <p:nvPr>
            <p:ph type="ctrTitle"/>
          </p:nvPr>
        </p:nvSpPr>
        <p:spPr>
          <a:xfrm>
            <a:off x="685800" y="2130425"/>
            <a:ext cx="7772400" cy="14700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7" name="Google Shape;17;p8"/>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rtl="0" algn="ctr">
              <a:spcBef>
                <a:spcPts val="640"/>
              </a:spcBef>
              <a:spcAft>
                <a:spcPts val="0"/>
              </a:spcAft>
              <a:buClr>
                <a:srgbClr val="888888"/>
              </a:buClr>
              <a:buSzPts val="3200"/>
              <a:buNone/>
              <a:defRPr>
                <a:solidFill>
                  <a:srgbClr val="888888"/>
                </a:solidFill>
              </a:defRPr>
            </a:lvl1pPr>
            <a:lvl2pPr lvl="1" rtl="0" algn="ctr">
              <a:spcBef>
                <a:spcPts val="560"/>
              </a:spcBef>
              <a:spcAft>
                <a:spcPts val="0"/>
              </a:spcAft>
              <a:buClr>
                <a:srgbClr val="888888"/>
              </a:buClr>
              <a:buSzPts val="2800"/>
              <a:buNone/>
              <a:defRPr>
                <a:solidFill>
                  <a:srgbClr val="888888"/>
                </a:solidFill>
              </a:defRPr>
            </a:lvl2pPr>
            <a:lvl3pPr lvl="2" rtl="0" algn="ctr">
              <a:spcBef>
                <a:spcPts val="480"/>
              </a:spcBef>
              <a:spcAft>
                <a:spcPts val="0"/>
              </a:spcAft>
              <a:buClr>
                <a:srgbClr val="888888"/>
              </a:buClr>
              <a:buSzPts val="2400"/>
              <a:buNone/>
              <a:defRPr>
                <a:solidFill>
                  <a:srgbClr val="888888"/>
                </a:solidFill>
              </a:defRPr>
            </a:lvl3pPr>
            <a:lvl4pPr lvl="3" rtl="0" algn="ctr">
              <a:spcBef>
                <a:spcPts val="400"/>
              </a:spcBef>
              <a:spcAft>
                <a:spcPts val="0"/>
              </a:spcAft>
              <a:buClr>
                <a:srgbClr val="888888"/>
              </a:buClr>
              <a:buSzPts val="2000"/>
              <a:buNone/>
              <a:defRPr>
                <a:solidFill>
                  <a:srgbClr val="888888"/>
                </a:solidFill>
              </a:defRPr>
            </a:lvl4pPr>
            <a:lvl5pPr lvl="4" rtl="0" algn="ctr">
              <a:spcBef>
                <a:spcPts val="400"/>
              </a:spcBef>
              <a:spcAft>
                <a:spcPts val="0"/>
              </a:spcAft>
              <a:buClr>
                <a:srgbClr val="888888"/>
              </a:buClr>
              <a:buSzPts val="2000"/>
              <a:buNone/>
              <a:defRPr>
                <a:solidFill>
                  <a:srgbClr val="888888"/>
                </a:solidFill>
              </a:defRPr>
            </a:lvl5pPr>
            <a:lvl6pPr lvl="5" rtl="0" algn="ctr">
              <a:spcBef>
                <a:spcPts val="400"/>
              </a:spcBef>
              <a:spcAft>
                <a:spcPts val="0"/>
              </a:spcAft>
              <a:buClr>
                <a:srgbClr val="888888"/>
              </a:buClr>
              <a:buSzPts val="2000"/>
              <a:buNone/>
              <a:defRPr>
                <a:solidFill>
                  <a:srgbClr val="888888"/>
                </a:solidFill>
              </a:defRPr>
            </a:lvl6pPr>
            <a:lvl7pPr lvl="6" rtl="0" algn="ctr">
              <a:spcBef>
                <a:spcPts val="400"/>
              </a:spcBef>
              <a:spcAft>
                <a:spcPts val="0"/>
              </a:spcAft>
              <a:buClr>
                <a:srgbClr val="888888"/>
              </a:buClr>
              <a:buSzPts val="2000"/>
              <a:buNone/>
              <a:defRPr>
                <a:solidFill>
                  <a:srgbClr val="888888"/>
                </a:solidFill>
              </a:defRPr>
            </a:lvl7pPr>
            <a:lvl8pPr lvl="7" rtl="0" algn="ctr">
              <a:spcBef>
                <a:spcPts val="400"/>
              </a:spcBef>
              <a:spcAft>
                <a:spcPts val="0"/>
              </a:spcAft>
              <a:buClr>
                <a:srgbClr val="888888"/>
              </a:buClr>
              <a:buSzPts val="2000"/>
              <a:buNone/>
              <a:defRPr>
                <a:solidFill>
                  <a:srgbClr val="888888"/>
                </a:solidFill>
              </a:defRPr>
            </a:lvl8pPr>
            <a:lvl9pPr lvl="8" rtl="0" algn="ctr">
              <a:spcBef>
                <a:spcPts val="400"/>
              </a:spcBef>
              <a:spcAft>
                <a:spcPts val="0"/>
              </a:spcAft>
              <a:buClr>
                <a:srgbClr val="888888"/>
              </a:buClr>
              <a:buSzPts val="2000"/>
              <a:buNone/>
              <a:defRPr>
                <a:solidFill>
                  <a:srgbClr val="888888"/>
                </a:solidFill>
              </a:defRPr>
            </a:lvl9pPr>
          </a:lstStyle>
          <a:p/>
        </p:txBody>
      </p:sp>
      <p:sp>
        <p:nvSpPr>
          <p:cNvPr id="18" name="Google Shape;18;p8"/>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9" name="Google Shape;19;p8"/>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0" name="Google Shape;20;p8"/>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b="0" i="0" sz="1200" u="none" cap="none" strike="noStrike">
                <a:solidFill>
                  <a:srgbClr val="898989"/>
                </a:solidFill>
                <a:latin typeface="Calibri"/>
                <a:ea typeface="Calibri"/>
                <a:cs typeface="Calibri"/>
                <a:sym typeface="Calibri"/>
              </a:defRPr>
            </a:lvl1pPr>
            <a:lvl2pPr indent="0" lvl="1" marL="0" marR="0" rtl="0" algn="r">
              <a:spcBef>
                <a:spcPts val="0"/>
              </a:spcBef>
              <a:spcAft>
                <a:spcPts val="0"/>
              </a:spcAft>
              <a:buNone/>
              <a:defRPr b="0" i="0" sz="1200" u="none" cap="none" strike="noStrike">
                <a:solidFill>
                  <a:srgbClr val="898989"/>
                </a:solidFill>
                <a:latin typeface="Calibri"/>
                <a:ea typeface="Calibri"/>
                <a:cs typeface="Calibri"/>
                <a:sym typeface="Calibri"/>
              </a:defRPr>
            </a:lvl2pPr>
            <a:lvl3pPr indent="0" lvl="2" marL="0" marR="0" rtl="0" algn="r">
              <a:spcBef>
                <a:spcPts val="0"/>
              </a:spcBef>
              <a:spcAft>
                <a:spcPts val="0"/>
              </a:spcAft>
              <a:buNone/>
              <a:defRPr b="0" i="0" sz="1200" u="none" cap="none" strike="noStrike">
                <a:solidFill>
                  <a:srgbClr val="898989"/>
                </a:solidFill>
                <a:latin typeface="Calibri"/>
                <a:ea typeface="Calibri"/>
                <a:cs typeface="Calibri"/>
                <a:sym typeface="Calibri"/>
              </a:defRPr>
            </a:lvl3pPr>
            <a:lvl4pPr indent="0" lvl="3" marL="0" marR="0" rtl="0" algn="r">
              <a:spcBef>
                <a:spcPts val="0"/>
              </a:spcBef>
              <a:spcAft>
                <a:spcPts val="0"/>
              </a:spcAft>
              <a:buNone/>
              <a:defRPr b="0" i="0" sz="1200" u="none" cap="none" strike="noStrike">
                <a:solidFill>
                  <a:srgbClr val="898989"/>
                </a:solidFill>
                <a:latin typeface="Calibri"/>
                <a:ea typeface="Calibri"/>
                <a:cs typeface="Calibri"/>
                <a:sym typeface="Calibri"/>
              </a:defRPr>
            </a:lvl4pPr>
            <a:lvl5pPr indent="0" lvl="4" marL="0" marR="0" rtl="0" algn="r">
              <a:spcBef>
                <a:spcPts val="0"/>
              </a:spcBef>
              <a:spcAft>
                <a:spcPts val="0"/>
              </a:spcAft>
              <a:buNone/>
              <a:defRPr b="0" i="0" sz="1200" u="none" cap="none" strike="noStrike">
                <a:solidFill>
                  <a:srgbClr val="898989"/>
                </a:solidFill>
                <a:latin typeface="Calibri"/>
                <a:ea typeface="Calibri"/>
                <a:cs typeface="Calibri"/>
                <a:sym typeface="Calibri"/>
              </a:defRPr>
            </a:lvl5pPr>
            <a:lvl6pPr indent="0" lvl="5" marL="0" marR="0" rtl="0" algn="r">
              <a:spcBef>
                <a:spcPts val="0"/>
              </a:spcBef>
              <a:spcAft>
                <a:spcPts val="0"/>
              </a:spcAft>
              <a:buNone/>
              <a:defRPr b="0" i="0" sz="1200" u="none" cap="none" strike="noStrike">
                <a:solidFill>
                  <a:srgbClr val="898989"/>
                </a:solidFill>
                <a:latin typeface="Calibri"/>
                <a:ea typeface="Calibri"/>
                <a:cs typeface="Calibri"/>
                <a:sym typeface="Calibri"/>
              </a:defRPr>
            </a:lvl6pPr>
            <a:lvl7pPr indent="0" lvl="6" marL="0" marR="0" rtl="0" algn="r">
              <a:spcBef>
                <a:spcPts val="0"/>
              </a:spcBef>
              <a:spcAft>
                <a:spcPts val="0"/>
              </a:spcAft>
              <a:buNone/>
              <a:defRPr b="0" i="0" sz="1200" u="none" cap="none" strike="noStrike">
                <a:solidFill>
                  <a:srgbClr val="898989"/>
                </a:solidFill>
                <a:latin typeface="Calibri"/>
                <a:ea typeface="Calibri"/>
                <a:cs typeface="Calibri"/>
                <a:sym typeface="Calibri"/>
              </a:defRPr>
            </a:lvl7pPr>
            <a:lvl8pPr indent="0" lvl="7" marL="0" marR="0" rtl="0" algn="r">
              <a:spcBef>
                <a:spcPts val="0"/>
              </a:spcBef>
              <a:spcAft>
                <a:spcPts val="0"/>
              </a:spcAft>
              <a:buNone/>
              <a:defRPr b="0" i="0" sz="1200" u="none" cap="none" strike="noStrike">
                <a:solidFill>
                  <a:srgbClr val="898989"/>
                </a:solidFill>
                <a:latin typeface="Calibri"/>
                <a:ea typeface="Calibri"/>
                <a:cs typeface="Calibri"/>
                <a:sym typeface="Calibri"/>
              </a:defRPr>
            </a:lvl8pPr>
            <a:lvl9pPr indent="0" lvl="8" marL="0" marR="0" rtl="0" algn="r">
              <a:spcBef>
                <a:spcPts val="0"/>
              </a:spcBef>
              <a:spcAft>
                <a:spcPts val="0"/>
              </a:spcAft>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74" name="Google Shape;74;p17"/>
          <p:cNvSpPr txBox="1"/>
          <p:nvPr>
            <p:ph idx="1" type="body"/>
          </p:nvPr>
        </p:nvSpPr>
        <p:spPr>
          <a:xfrm rot="5400000">
            <a:off x="2308950" y="-251550"/>
            <a:ext cx="4526100" cy="8229600"/>
          </a:xfrm>
          <a:prstGeom prst="rect">
            <a:avLst/>
          </a:prstGeom>
          <a:noFill/>
          <a:ln>
            <a:noFill/>
          </a:ln>
        </p:spPr>
        <p:txBody>
          <a:bodyPr anchorCtr="0" anchor="t" bIns="45700" lIns="91425" spcFirstLastPara="1" rIns="91425" wrap="square" tIns="45700">
            <a:noAutofit/>
          </a:bodyPr>
          <a:lstStyle>
            <a:lvl1pPr indent="-342900" lvl="0" marL="457200" rtl="0" algn="l">
              <a:spcBef>
                <a:spcPts val="360"/>
              </a:spcBef>
              <a:spcAft>
                <a:spcPts val="0"/>
              </a:spcAft>
              <a:buClr>
                <a:schemeClr val="dk1"/>
              </a:buClr>
              <a:buSzPts val="1800"/>
              <a:buChar char="•"/>
              <a:defRPr/>
            </a:lvl1pPr>
            <a:lvl2pPr indent="-342900" lvl="1" marL="914400" rtl="0" algn="l">
              <a:spcBef>
                <a:spcPts val="360"/>
              </a:spcBef>
              <a:spcAft>
                <a:spcPts val="0"/>
              </a:spcAft>
              <a:buClr>
                <a:schemeClr val="dk1"/>
              </a:buClr>
              <a:buSzPts val="1800"/>
              <a:buChar char="–"/>
              <a:defRPr/>
            </a:lvl2pPr>
            <a:lvl3pPr indent="-342900" lvl="2" marL="1371600" rtl="0" algn="l">
              <a:spcBef>
                <a:spcPts val="360"/>
              </a:spcBef>
              <a:spcAft>
                <a:spcPts val="0"/>
              </a:spcAft>
              <a:buClr>
                <a:schemeClr val="dk1"/>
              </a:buClr>
              <a:buSzPts val="1800"/>
              <a:buChar char="•"/>
              <a:defRPr/>
            </a:lvl3pPr>
            <a:lvl4pPr indent="-342900" lvl="3" marL="1828800" rtl="0" algn="l">
              <a:spcBef>
                <a:spcPts val="360"/>
              </a:spcBef>
              <a:spcAft>
                <a:spcPts val="0"/>
              </a:spcAft>
              <a:buClr>
                <a:schemeClr val="dk1"/>
              </a:buClr>
              <a:buSzPts val="1800"/>
              <a:buChar char="–"/>
              <a:defRPr/>
            </a:lvl4pPr>
            <a:lvl5pPr indent="-342900" lvl="4" marL="2286000" rtl="0" algn="l">
              <a:spcBef>
                <a:spcPts val="360"/>
              </a:spcBef>
              <a:spcAft>
                <a:spcPts val="0"/>
              </a:spcAft>
              <a:buClr>
                <a:schemeClr val="dk1"/>
              </a:buClr>
              <a:buSzPts val="1800"/>
              <a:buChar char="»"/>
              <a:defRPr/>
            </a:lvl5pPr>
            <a:lvl6pPr indent="-342900" lvl="5" marL="2743200" rtl="0" algn="l">
              <a:spcBef>
                <a:spcPts val="360"/>
              </a:spcBef>
              <a:spcAft>
                <a:spcPts val="0"/>
              </a:spcAft>
              <a:buClr>
                <a:schemeClr val="dk1"/>
              </a:buClr>
              <a:buSzPts val="1800"/>
              <a:buChar char="•"/>
              <a:defRPr/>
            </a:lvl6pPr>
            <a:lvl7pPr indent="-342900" lvl="6" marL="3200400" rtl="0" algn="l">
              <a:spcBef>
                <a:spcPts val="360"/>
              </a:spcBef>
              <a:spcAft>
                <a:spcPts val="0"/>
              </a:spcAft>
              <a:buClr>
                <a:schemeClr val="dk1"/>
              </a:buClr>
              <a:buSzPts val="1800"/>
              <a:buChar char="•"/>
              <a:defRPr/>
            </a:lvl7pPr>
            <a:lvl8pPr indent="-342900" lvl="7" marL="3657600" rtl="0" algn="l">
              <a:spcBef>
                <a:spcPts val="360"/>
              </a:spcBef>
              <a:spcAft>
                <a:spcPts val="0"/>
              </a:spcAft>
              <a:buClr>
                <a:schemeClr val="dk1"/>
              </a:buClr>
              <a:buSzPts val="1800"/>
              <a:buChar char="•"/>
              <a:defRPr/>
            </a:lvl8pPr>
            <a:lvl9pPr indent="-342900" lvl="8" marL="4114800" rtl="0" algn="l">
              <a:spcBef>
                <a:spcPts val="360"/>
              </a:spcBef>
              <a:spcAft>
                <a:spcPts val="0"/>
              </a:spcAft>
              <a:buClr>
                <a:schemeClr val="dk1"/>
              </a:buClr>
              <a:buSzPts val="1800"/>
              <a:buChar char="•"/>
              <a:defRPr/>
            </a:lvl9pPr>
          </a:lstStyle>
          <a:p/>
        </p:txBody>
      </p:sp>
      <p:sp>
        <p:nvSpPr>
          <p:cNvPr id="75" name="Google Shape;75;p17"/>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6" name="Google Shape;76;p17"/>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7" name="Google Shape;77;p17"/>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b="0" i="0" sz="1200" u="none" cap="none" strike="noStrike">
                <a:solidFill>
                  <a:srgbClr val="898989"/>
                </a:solidFill>
                <a:latin typeface="Calibri"/>
                <a:ea typeface="Calibri"/>
                <a:cs typeface="Calibri"/>
                <a:sym typeface="Calibri"/>
              </a:defRPr>
            </a:lvl1pPr>
            <a:lvl2pPr indent="0" lvl="1" marL="0" marR="0" rtl="0" algn="r">
              <a:spcBef>
                <a:spcPts val="0"/>
              </a:spcBef>
              <a:spcAft>
                <a:spcPts val="0"/>
              </a:spcAft>
              <a:buNone/>
              <a:defRPr b="0" i="0" sz="1200" u="none" cap="none" strike="noStrike">
                <a:solidFill>
                  <a:srgbClr val="898989"/>
                </a:solidFill>
                <a:latin typeface="Calibri"/>
                <a:ea typeface="Calibri"/>
                <a:cs typeface="Calibri"/>
                <a:sym typeface="Calibri"/>
              </a:defRPr>
            </a:lvl2pPr>
            <a:lvl3pPr indent="0" lvl="2" marL="0" marR="0" rtl="0" algn="r">
              <a:spcBef>
                <a:spcPts val="0"/>
              </a:spcBef>
              <a:spcAft>
                <a:spcPts val="0"/>
              </a:spcAft>
              <a:buNone/>
              <a:defRPr b="0" i="0" sz="1200" u="none" cap="none" strike="noStrike">
                <a:solidFill>
                  <a:srgbClr val="898989"/>
                </a:solidFill>
                <a:latin typeface="Calibri"/>
                <a:ea typeface="Calibri"/>
                <a:cs typeface="Calibri"/>
                <a:sym typeface="Calibri"/>
              </a:defRPr>
            </a:lvl3pPr>
            <a:lvl4pPr indent="0" lvl="3" marL="0" marR="0" rtl="0" algn="r">
              <a:spcBef>
                <a:spcPts val="0"/>
              </a:spcBef>
              <a:spcAft>
                <a:spcPts val="0"/>
              </a:spcAft>
              <a:buNone/>
              <a:defRPr b="0" i="0" sz="1200" u="none" cap="none" strike="noStrike">
                <a:solidFill>
                  <a:srgbClr val="898989"/>
                </a:solidFill>
                <a:latin typeface="Calibri"/>
                <a:ea typeface="Calibri"/>
                <a:cs typeface="Calibri"/>
                <a:sym typeface="Calibri"/>
              </a:defRPr>
            </a:lvl4pPr>
            <a:lvl5pPr indent="0" lvl="4" marL="0" marR="0" rtl="0" algn="r">
              <a:spcBef>
                <a:spcPts val="0"/>
              </a:spcBef>
              <a:spcAft>
                <a:spcPts val="0"/>
              </a:spcAft>
              <a:buNone/>
              <a:defRPr b="0" i="0" sz="1200" u="none" cap="none" strike="noStrike">
                <a:solidFill>
                  <a:srgbClr val="898989"/>
                </a:solidFill>
                <a:latin typeface="Calibri"/>
                <a:ea typeface="Calibri"/>
                <a:cs typeface="Calibri"/>
                <a:sym typeface="Calibri"/>
              </a:defRPr>
            </a:lvl5pPr>
            <a:lvl6pPr indent="0" lvl="5" marL="0" marR="0" rtl="0" algn="r">
              <a:spcBef>
                <a:spcPts val="0"/>
              </a:spcBef>
              <a:spcAft>
                <a:spcPts val="0"/>
              </a:spcAft>
              <a:buNone/>
              <a:defRPr b="0" i="0" sz="1200" u="none" cap="none" strike="noStrike">
                <a:solidFill>
                  <a:srgbClr val="898989"/>
                </a:solidFill>
                <a:latin typeface="Calibri"/>
                <a:ea typeface="Calibri"/>
                <a:cs typeface="Calibri"/>
                <a:sym typeface="Calibri"/>
              </a:defRPr>
            </a:lvl6pPr>
            <a:lvl7pPr indent="0" lvl="6" marL="0" marR="0" rtl="0" algn="r">
              <a:spcBef>
                <a:spcPts val="0"/>
              </a:spcBef>
              <a:spcAft>
                <a:spcPts val="0"/>
              </a:spcAft>
              <a:buNone/>
              <a:defRPr b="0" i="0" sz="1200" u="none" cap="none" strike="noStrike">
                <a:solidFill>
                  <a:srgbClr val="898989"/>
                </a:solidFill>
                <a:latin typeface="Calibri"/>
                <a:ea typeface="Calibri"/>
                <a:cs typeface="Calibri"/>
                <a:sym typeface="Calibri"/>
              </a:defRPr>
            </a:lvl7pPr>
            <a:lvl8pPr indent="0" lvl="7" marL="0" marR="0" rtl="0" algn="r">
              <a:spcBef>
                <a:spcPts val="0"/>
              </a:spcBef>
              <a:spcAft>
                <a:spcPts val="0"/>
              </a:spcAft>
              <a:buNone/>
              <a:defRPr b="0" i="0" sz="1200" u="none" cap="none" strike="noStrike">
                <a:solidFill>
                  <a:srgbClr val="898989"/>
                </a:solidFill>
                <a:latin typeface="Calibri"/>
                <a:ea typeface="Calibri"/>
                <a:cs typeface="Calibri"/>
                <a:sym typeface="Calibri"/>
              </a:defRPr>
            </a:lvl8pPr>
            <a:lvl9pPr indent="0" lvl="8" marL="0" marR="0" rtl="0" algn="r">
              <a:spcBef>
                <a:spcPts val="0"/>
              </a:spcBef>
              <a:spcAft>
                <a:spcPts val="0"/>
              </a:spcAft>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8"/>
          <p:cNvSpPr txBox="1"/>
          <p:nvPr>
            <p:ph type="title"/>
          </p:nvPr>
        </p:nvSpPr>
        <p:spPr>
          <a:xfrm rot="5400000">
            <a:off x="4732350" y="2171688"/>
            <a:ext cx="5851500" cy="20574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80" name="Google Shape;80;p18"/>
          <p:cNvSpPr txBox="1"/>
          <p:nvPr>
            <p:ph idx="1" type="body"/>
          </p:nvPr>
        </p:nvSpPr>
        <p:spPr>
          <a:xfrm rot="5400000">
            <a:off x="541350" y="190488"/>
            <a:ext cx="5851500" cy="6019800"/>
          </a:xfrm>
          <a:prstGeom prst="rect">
            <a:avLst/>
          </a:prstGeom>
          <a:noFill/>
          <a:ln>
            <a:noFill/>
          </a:ln>
        </p:spPr>
        <p:txBody>
          <a:bodyPr anchorCtr="0" anchor="t" bIns="45700" lIns="91425" spcFirstLastPara="1" rIns="91425" wrap="square" tIns="45700">
            <a:noAutofit/>
          </a:bodyPr>
          <a:lstStyle>
            <a:lvl1pPr indent="-342900" lvl="0" marL="457200" rtl="0" algn="l">
              <a:spcBef>
                <a:spcPts val="360"/>
              </a:spcBef>
              <a:spcAft>
                <a:spcPts val="0"/>
              </a:spcAft>
              <a:buClr>
                <a:schemeClr val="dk1"/>
              </a:buClr>
              <a:buSzPts val="1800"/>
              <a:buChar char="•"/>
              <a:defRPr/>
            </a:lvl1pPr>
            <a:lvl2pPr indent="-342900" lvl="1" marL="914400" rtl="0" algn="l">
              <a:spcBef>
                <a:spcPts val="360"/>
              </a:spcBef>
              <a:spcAft>
                <a:spcPts val="0"/>
              </a:spcAft>
              <a:buClr>
                <a:schemeClr val="dk1"/>
              </a:buClr>
              <a:buSzPts val="1800"/>
              <a:buChar char="–"/>
              <a:defRPr/>
            </a:lvl2pPr>
            <a:lvl3pPr indent="-342900" lvl="2" marL="1371600" rtl="0" algn="l">
              <a:spcBef>
                <a:spcPts val="360"/>
              </a:spcBef>
              <a:spcAft>
                <a:spcPts val="0"/>
              </a:spcAft>
              <a:buClr>
                <a:schemeClr val="dk1"/>
              </a:buClr>
              <a:buSzPts val="1800"/>
              <a:buChar char="•"/>
              <a:defRPr/>
            </a:lvl3pPr>
            <a:lvl4pPr indent="-342900" lvl="3" marL="1828800" rtl="0" algn="l">
              <a:spcBef>
                <a:spcPts val="360"/>
              </a:spcBef>
              <a:spcAft>
                <a:spcPts val="0"/>
              </a:spcAft>
              <a:buClr>
                <a:schemeClr val="dk1"/>
              </a:buClr>
              <a:buSzPts val="1800"/>
              <a:buChar char="–"/>
              <a:defRPr/>
            </a:lvl4pPr>
            <a:lvl5pPr indent="-342900" lvl="4" marL="2286000" rtl="0" algn="l">
              <a:spcBef>
                <a:spcPts val="360"/>
              </a:spcBef>
              <a:spcAft>
                <a:spcPts val="0"/>
              </a:spcAft>
              <a:buClr>
                <a:schemeClr val="dk1"/>
              </a:buClr>
              <a:buSzPts val="1800"/>
              <a:buChar char="»"/>
              <a:defRPr/>
            </a:lvl5pPr>
            <a:lvl6pPr indent="-342900" lvl="5" marL="2743200" rtl="0" algn="l">
              <a:spcBef>
                <a:spcPts val="360"/>
              </a:spcBef>
              <a:spcAft>
                <a:spcPts val="0"/>
              </a:spcAft>
              <a:buClr>
                <a:schemeClr val="dk1"/>
              </a:buClr>
              <a:buSzPts val="1800"/>
              <a:buChar char="•"/>
              <a:defRPr/>
            </a:lvl6pPr>
            <a:lvl7pPr indent="-342900" lvl="6" marL="3200400" rtl="0" algn="l">
              <a:spcBef>
                <a:spcPts val="360"/>
              </a:spcBef>
              <a:spcAft>
                <a:spcPts val="0"/>
              </a:spcAft>
              <a:buClr>
                <a:schemeClr val="dk1"/>
              </a:buClr>
              <a:buSzPts val="1800"/>
              <a:buChar char="•"/>
              <a:defRPr/>
            </a:lvl7pPr>
            <a:lvl8pPr indent="-342900" lvl="7" marL="3657600" rtl="0" algn="l">
              <a:spcBef>
                <a:spcPts val="360"/>
              </a:spcBef>
              <a:spcAft>
                <a:spcPts val="0"/>
              </a:spcAft>
              <a:buClr>
                <a:schemeClr val="dk1"/>
              </a:buClr>
              <a:buSzPts val="1800"/>
              <a:buChar char="•"/>
              <a:defRPr/>
            </a:lvl8pPr>
            <a:lvl9pPr indent="-342900" lvl="8" marL="4114800" rtl="0" algn="l">
              <a:spcBef>
                <a:spcPts val="360"/>
              </a:spcBef>
              <a:spcAft>
                <a:spcPts val="0"/>
              </a:spcAft>
              <a:buClr>
                <a:schemeClr val="dk1"/>
              </a:buClr>
              <a:buSzPts val="1800"/>
              <a:buChar char="•"/>
              <a:defRPr/>
            </a:lvl9pPr>
          </a:lstStyle>
          <a:p/>
        </p:txBody>
      </p:sp>
      <p:sp>
        <p:nvSpPr>
          <p:cNvPr id="81" name="Google Shape;81;p18"/>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2" name="Google Shape;82;p18"/>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3" name="Google Shape;83;p18"/>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b="0" i="0" sz="1200" u="none" cap="none" strike="noStrike">
                <a:solidFill>
                  <a:srgbClr val="898989"/>
                </a:solidFill>
                <a:latin typeface="Calibri"/>
                <a:ea typeface="Calibri"/>
                <a:cs typeface="Calibri"/>
                <a:sym typeface="Calibri"/>
              </a:defRPr>
            </a:lvl1pPr>
            <a:lvl2pPr indent="0" lvl="1" marL="0" marR="0" rtl="0" algn="r">
              <a:spcBef>
                <a:spcPts val="0"/>
              </a:spcBef>
              <a:spcAft>
                <a:spcPts val="0"/>
              </a:spcAft>
              <a:buNone/>
              <a:defRPr b="0" i="0" sz="1200" u="none" cap="none" strike="noStrike">
                <a:solidFill>
                  <a:srgbClr val="898989"/>
                </a:solidFill>
                <a:latin typeface="Calibri"/>
                <a:ea typeface="Calibri"/>
                <a:cs typeface="Calibri"/>
                <a:sym typeface="Calibri"/>
              </a:defRPr>
            </a:lvl2pPr>
            <a:lvl3pPr indent="0" lvl="2" marL="0" marR="0" rtl="0" algn="r">
              <a:spcBef>
                <a:spcPts val="0"/>
              </a:spcBef>
              <a:spcAft>
                <a:spcPts val="0"/>
              </a:spcAft>
              <a:buNone/>
              <a:defRPr b="0" i="0" sz="1200" u="none" cap="none" strike="noStrike">
                <a:solidFill>
                  <a:srgbClr val="898989"/>
                </a:solidFill>
                <a:latin typeface="Calibri"/>
                <a:ea typeface="Calibri"/>
                <a:cs typeface="Calibri"/>
                <a:sym typeface="Calibri"/>
              </a:defRPr>
            </a:lvl3pPr>
            <a:lvl4pPr indent="0" lvl="3" marL="0" marR="0" rtl="0" algn="r">
              <a:spcBef>
                <a:spcPts val="0"/>
              </a:spcBef>
              <a:spcAft>
                <a:spcPts val="0"/>
              </a:spcAft>
              <a:buNone/>
              <a:defRPr b="0" i="0" sz="1200" u="none" cap="none" strike="noStrike">
                <a:solidFill>
                  <a:srgbClr val="898989"/>
                </a:solidFill>
                <a:latin typeface="Calibri"/>
                <a:ea typeface="Calibri"/>
                <a:cs typeface="Calibri"/>
                <a:sym typeface="Calibri"/>
              </a:defRPr>
            </a:lvl4pPr>
            <a:lvl5pPr indent="0" lvl="4" marL="0" marR="0" rtl="0" algn="r">
              <a:spcBef>
                <a:spcPts val="0"/>
              </a:spcBef>
              <a:spcAft>
                <a:spcPts val="0"/>
              </a:spcAft>
              <a:buNone/>
              <a:defRPr b="0" i="0" sz="1200" u="none" cap="none" strike="noStrike">
                <a:solidFill>
                  <a:srgbClr val="898989"/>
                </a:solidFill>
                <a:latin typeface="Calibri"/>
                <a:ea typeface="Calibri"/>
                <a:cs typeface="Calibri"/>
                <a:sym typeface="Calibri"/>
              </a:defRPr>
            </a:lvl5pPr>
            <a:lvl6pPr indent="0" lvl="5" marL="0" marR="0" rtl="0" algn="r">
              <a:spcBef>
                <a:spcPts val="0"/>
              </a:spcBef>
              <a:spcAft>
                <a:spcPts val="0"/>
              </a:spcAft>
              <a:buNone/>
              <a:defRPr b="0" i="0" sz="1200" u="none" cap="none" strike="noStrike">
                <a:solidFill>
                  <a:srgbClr val="898989"/>
                </a:solidFill>
                <a:latin typeface="Calibri"/>
                <a:ea typeface="Calibri"/>
                <a:cs typeface="Calibri"/>
                <a:sym typeface="Calibri"/>
              </a:defRPr>
            </a:lvl6pPr>
            <a:lvl7pPr indent="0" lvl="6" marL="0" marR="0" rtl="0" algn="r">
              <a:spcBef>
                <a:spcPts val="0"/>
              </a:spcBef>
              <a:spcAft>
                <a:spcPts val="0"/>
              </a:spcAft>
              <a:buNone/>
              <a:defRPr b="0" i="0" sz="1200" u="none" cap="none" strike="noStrike">
                <a:solidFill>
                  <a:srgbClr val="898989"/>
                </a:solidFill>
                <a:latin typeface="Calibri"/>
                <a:ea typeface="Calibri"/>
                <a:cs typeface="Calibri"/>
                <a:sym typeface="Calibri"/>
              </a:defRPr>
            </a:lvl7pPr>
            <a:lvl8pPr indent="0" lvl="7" marL="0" marR="0" rtl="0" algn="r">
              <a:spcBef>
                <a:spcPts val="0"/>
              </a:spcBef>
              <a:spcAft>
                <a:spcPts val="0"/>
              </a:spcAft>
              <a:buNone/>
              <a:defRPr b="0" i="0" sz="1200" u="none" cap="none" strike="noStrike">
                <a:solidFill>
                  <a:srgbClr val="898989"/>
                </a:solidFill>
                <a:latin typeface="Calibri"/>
                <a:ea typeface="Calibri"/>
                <a:cs typeface="Calibri"/>
                <a:sym typeface="Calibri"/>
              </a:defRPr>
            </a:lvl8pPr>
            <a:lvl9pPr indent="0" lvl="8" marL="0" marR="0" rtl="0" algn="r">
              <a:spcBef>
                <a:spcPts val="0"/>
              </a:spcBef>
              <a:spcAft>
                <a:spcPts val="0"/>
              </a:spcAft>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blipFill>
          <a:blip r:embed="rId2">
            <a:alphaModFix/>
          </a:blip>
          <a:stretch>
            <a:fillRect/>
          </a:stretch>
        </a:blipFill>
      </p:bgPr>
    </p:bg>
    <p:spTree>
      <p:nvGrpSpPr>
        <p:cNvPr id="90" name="Shape 90"/>
        <p:cNvGrpSpPr/>
        <p:nvPr/>
      </p:nvGrpSpPr>
      <p:grpSpPr>
        <a:xfrm>
          <a:off x="0" y="0"/>
          <a:ext cx="0" cy="0"/>
          <a:chOff x="0" y="0"/>
          <a:chExt cx="0" cy="0"/>
        </a:xfrm>
      </p:grpSpPr>
      <p:sp>
        <p:nvSpPr>
          <p:cNvPr id="91" name="Google Shape;91;g22b41d8d531_0_113"/>
          <p:cNvSpPr txBox="1"/>
          <p:nvPr>
            <p:ph type="ctrTitle"/>
          </p:nvPr>
        </p:nvSpPr>
        <p:spPr>
          <a:xfrm>
            <a:off x="3969582" y="2130425"/>
            <a:ext cx="4488600" cy="1470000"/>
          </a:xfrm>
          <a:prstGeom prst="rect">
            <a:avLst/>
          </a:prstGeom>
          <a:noFill/>
          <a:ln>
            <a:noFill/>
          </a:ln>
        </p:spPr>
        <p:txBody>
          <a:bodyPr anchorCtr="0" anchor="ctr" bIns="45700" lIns="91425" spcFirstLastPara="1" rIns="91425" wrap="square" tIns="45700">
            <a:normAutofit/>
          </a:bodyPr>
          <a:lstStyle>
            <a:lvl1pPr lvl="0" rtl="0" algn="r">
              <a:spcBef>
                <a:spcPts val="0"/>
              </a:spcBef>
              <a:spcAft>
                <a:spcPts val="0"/>
              </a:spcAft>
              <a:buClr>
                <a:schemeClr val="lt1"/>
              </a:buClr>
              <a:buSzPts val="3600"/>
              <a:buFont typeface="Arial"/>
              <a:buNone/>
              <a:defRPr b="1" sz="36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92" name="Google Shape;92;g22b41d8d531_0_113"/>
          <p:cNvSpPr txBox="1"/>
          <p:nvPr>
            <p:ph idx="1" type="subTitle"/>
          </p:nvPr>
        </p:nvSpPr>
        <p:spPr>
          <a:xfrm>
            <a:off x="3124200" y="3886200"/>
            <a:ext cx="5334000" cy="1752600"/>
          </a:xfrm>
          <a:prstGeom prst="rect">
            <a:avLst/>
          </a:prstGeom>
          <a:noFill/>
          <a:ln>
            <a:noFill/>
          </a:ln>
        </p:spPr>
        <p:txBody>
          <a:bodyPr anchorCtr="0" anchor="t" bIns="45700" lIns="91425" spcFirstLastPara="1" rIns="91425" wrap="square" tIns="45700">
            <a:normAutofit/>
          </a:bodyPr>
          <a:lstStyle>
            <a:lvl1pPr lvl="0" rtl="0" algn="r">
              <a:spcBef>
                <a:spcPts val="560"/>
              </a:spcBef>
              <a:spcAft>
                <a:spcPts val="0"/>
              </a:spcAft>
              <a:buClr>
                <a:srgbClr val="FFFFFF"/>
              </a:buClr>
              <a:buSzPts val="2800"/>
              <a:buNone/>
              <a:defRPr sz="2800">
                <a:solidFill>
                  <a:srgbClr val="FFFFFF"/>
                </a:solidFill>
              </a:defRPr>
            </a:lvl1pPr>
            <a:lvl2pPr lvl="1" rtl="0" algn="ctr">
              <a:spcBef>
                <a:spcPts val="560"/>
              </a:spcBef>
              <a:spcAft>
                <a:spcPts val="0"/>
              </a:spcAft>
              <a:buClr>
                <a:srgbClr val="888888"/>
              </a:buClr>
              <a:buSzPts val="2800"/>
              <a:buNone/>
              <a:defRPr>
                <a:solidFill>
                  <a:srgbClr val="888888"/>
                </a:solidFill>
              </a:defRPr>
            </a:lvl2pPr>
            <a:lvl3pPr lvl="2" rtl="0" algn="ctr">
              <a:spcBef>
                <a:spcPts val="480"/>
              </a:spcBef>
              <a:spcAft>
                <a:spcPts val="0"/>
              </a:spcAft>
              <a:buClr>
                <a:srgbClr val="888888"/>
              </a:buClr>
              <a:buSzPts val="2400"/>
              <a:buNone/>
              <a:defRPr>
                <a:solidFill>
                  <a:srgbClr val="888888"/>
                </a:solidFill>
              </a:defRPr>
            </a:lvl3pPr>
            <a:lvl4pPr lvl="3" rtl="0" algn="ctr">
              <a:spcBef>
                <a:spcPts val="400"/>
              </a:spcBef>
              <a:spcAft>
                <a:spcPts val="0"/>
              </a:spcAft>
              <a:buClr>
                <a:srgbClr val="888888"/>
              </a:buClr>
              <a:buSzPts val="2000"/>
              <a:buNone/>
              <a:defRPr>
                <a:solidFill>
                  <a:srgbClr val="888888"/>
                </a:solidFill>
              </a:defRPr>
            </a:lvl4pPr>
            <a:lvl5pPr lvl="4" rtl="0" algn="ctr">
              <a:spcBef>
                <a:spcPts val="400"/>
              </a:spcBef>
              <a:spcAft>
                <a:spcPts val="0"/>
              </a:spcAft>
              <a:buClr>
                <a:srgbClr val="888888"/>
              </a:buClr>
              <a:buSzPts val="2000"/>
              <a:buNone/>
              <a:defRPr>
                <a:solidFill>
                  <a:srgbClr val="888888"/>
                </a:solidFill>
              </a:defRPr>
            </a:lvl5pPr>
            <a:lvl6pPr lvl="5" rtl="0" algn="ctr">
              <a:spcBef>
                <a:spcPts val="400"/>
              </a:spcBef>
              <a:spcAft>
                <a:spcPts val="0"/>
              </a:spcAft>
              <a:buClr>
                <a:srgbClr val="888888"/>
              </a:buClr>
              <a:buSzPts val="2000"/>
              <a:buNone/>
              <a:defRPr>
                <a:solidFill>
                  <a:srgbClr val="888888"/>
                </a:solidFill>
              </a:defRPr>
            </a:lvl6pPr>
            <a:lvl7pPr lvl="6" rtl="0" algn="ctr">
              <a:spcBef>
                <a:spcPts val="400"/>
              </a:spcBef>
              <a:spcAft>
                <a:spcPts val="0"/>
              </a:spcAft>
              <a:buClr>
                <a:srgbClr val="888888"/>
              </a:buClr>
              <a:buSzPts val="2000"/>
              <a:buNone/>
              <a:defRPr>
                <a:solidFill>
                  <a:srgbClr val="888888"/>
                </a:solidFill>
              </a:defRPr>
            </a:lvl7pPr>
            <a:lvl8pPr lvl="7" rtl="0" algn="ctr">
              <a:spcBef>
                <a:spcPts val="400"/>
              </a:spcBef>
              <a:spcAft>
                <a:spcPts val="0"/>
              </a:spcAft>
              <a:buClr>
                <a:srgbClr val="888888"/>
              </a:buClr>
              <a:buSzPts val="2000"/>
              <a:buNone/>
              <a:defRPr>
                <a:solidFill>
                  <a:srgbClr val="888888"/>
                </a:solidFill>
              </a:defRPr>
            </a:lvl8pPr>
            <a:lvl9pPr lvl="8" rtl="0" algn="ctr">
              <a:spcBef>
                <a:spcPts val="400"/>
              </a:spcBef>
              <a:spcAft>
                <a:spcPts val="0"/>
              </a:spcAft>
              <a:buClr>
                <a:srgbClr val="888888"/>
              </a:buClr>
              <a:buSzPts val="2000"/>
              <a:buNone/>
              <a:defRPr>
                <a:solidFill>
                  <a:srgbClr val="888888"/>
                </a:solidFill>
              </a:defRPr>
            </a:lvl9pPr>
          </a:lstStyle>
          <a:p/>
        </p:txBody>
      </p:sp>
      <p:sp>
        <p:nvSpPr>
          <p:cNvPr id="93" name="Google Shape;93;g22b41d8d531_0_113"/>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4" name="Google Shape;94;g22b41d8d531_0_113"/>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5" name="Google Shape;95;g22b41d8d531_0_113"/>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bg>
      <p:bgPr>
        <a:blipFill>
          <a:blip r:embed="rId2">
            <a:alphaModFix/>
          </a:blip>
          <a:stretch>
            <a:fillRect/>
          </a:stretch>
        </a:blipFill>
      </p:bgPr>
    </p:bg>
    <p:spTree>
      <p:nvGrpSpPr>
        <p:cNvPr id="96" name="Shape 96"/>
        <p:cNvGrpSpPr/>
        <p:nvPr/>
      </p:nvGrpSpPr>
      <p:grpSpPr>
        <a:xfrm>
          <a:off x="0" y="0"/>
          <a:ext cx="0" cy="0"/>
          <a:chOff x="0" y="0"/>
          <a:chExt cx="0" cy="0"/>
        </a:xfrm>
      </p:grpSpPr>
      <p:sp>
        <p:nvSpPr>
          <p:cNvPr id="97" name="Google Shape;97;g22b41d8d531_0_119"/>
          <p:cNvSpPr txBox="1"/>
          <p:nvPr>
            <p:ph type="title"/>
          </p:nvPr>
        </p:nvSpPr>
        <p:spPr>
          <a:xfrm>
            <a:off x="457200" y="1049177"/>
            <a:ext cx="8229600" cy="803700"/>
          </a:xfrm>
          <a:prstGeom prst="rect">
            <a:avLst/>
          </a:prstGeom>
          <a:noFill/>
          <a:ln>
            <a:noFill/>
          </a:ln>
        </p:spPr>
        <p:txBody>
          <a:bodyPr anchorCtr="0" anchor="ctr" bIns="45700" lIns="91425" spcFirstLastPara="1" rIns="91425" wrap="square" tIns="45700">
            <a:normAutofit/>
          </a:bodyPr>
          <a:lstStyle>
            <a:lvl1pPr lvl="0" rtl="0" algn="ctr">
              <a:spcBef>
                <a:spcPts val="0"/>
              </a:spcBef>
              <a:spcAft>
                <a:spcPts val="0"/>
              </a:spcAft>
              <a:buClr>
                <a:schemeClr val="dk1"/>
              </a:buClr>
              <a:buSzPts val="3200"/>
              <a:buFont typeface="Arial"/>
              <a:buNone/>
              <a:defRPr b="1" sz="32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98" name="Google Shape;98;g22b41d8d531_0_119"/>
          <p:cNvSpPr txBox="1"/>
          <p:nvPr>
            <p:ph idx="1" type="body"/>
          </p:nvPr>
        </p:nvSpPr>
        <p:spPr>
          <a:xfrm>
            <a:off x="457200" y="2049270"/>
            <a:ext cx="8229600" cy="4077000"/>
          </a:xfrm>
          <a:prstGeom prst="rect">
            <a:avLst/>
          </a:prstGeom>
          <a:noFill/>
          <a:ln>
            <a:noFill/>
          </a:ln>
        </p:spPr>
        <p:txBody>
          <a:bodyPr anchorCtr="0" anchor="t" bIns="45700" lIns="91425" spcFirstLastPara="1" rIns="91425" wrap="square" tIns="45700">
            <a:normAutofit/>
          </a:bodyPr>
          <a:lstStyle>
            <a:lvl1pPr indent="-342900" lvl="0" marL="457200" rtl="0" algn="l">
              <a:spcBef>
                <a:spcPts val="360"/>
              </a:spcBef>
              <a:spcAft>
                <a:spcPts val="0"/>
              </a:spcAft>
              <a:buClr>
                <a:schemeClr val="dk1"/>
              </a:buClr>
              <a:buSzPts val="1800"/>
              <a:buChar char="•"/>
              <a:defRPr/>
            </a:lvl1pPr>
            <a:lvl2pPr indent="-342900" lvl="1" marL="914400" rtl="0" algn="l">
              <a:spcBef>
                <a:spcPts val="360"/>
              </a:spcBef>
              <a:spcAft>
                <a:spcPts val="0"/>
              </a:spcAft>
              <a:buClr>
                <a:schemeClr val="dk1"/>
              </a:buClr>
              <a:buSzPts val="1800"/>
              <a:buChar char="–"/>
              <a:defRPr/>
            </a:lvl2pPr>
            <a:lvl3pPr indent="-342900" lvl="2" marL="1371600" rtl="0" algn="l">
              <a:spcBef>
                <a:spcPts val="360"/>
              </a:spcBef>
              <a:spcAft>
                <a:spcPts val="0"/>
              </a:spcAft>
              <a:buClr>
                <a:schemeClr val="dk1"/>
              </a:buClr>
              <a:buSzPts val="1800"/>
              <a:buChar char="•"/>
              <a:defRPr/>
            </a:lvl3pPr>
            <a:lvl4pPr indent="-342900" lvl="3" marL="1828800" rtl="0" algn="l">
              <a:spcBef>
                <a:spcPts val="360"/>
              </a:spcBef>
              <a:spcAft>
                <a:spcPts val="0"/>
              </a:spcAft>
              <a:buClr>
                <a:schemeClr val="dk1"/>
              </a:buClr>
              <a:buSzPts val="1800"/>
              <a:buChar char="–"/>
              <a:defRPr/>
            </a:lvl4pPr>
            <a:lvl5pPr indent="-342900" lvl="4" marL="2286000" rtl="0" algn="l">
              <a:spcBef>
                <a:spcPts val="360"/>
              </a:spcBef>
              <a:spcAft>
                <a:spcPts val="0"/>
              </a:spcAft>
              <a:buClr>
                <a:schemeClr val="dk1"/>
              </a:buClr>
              <a:buSzPts val="1800"/>
              <a:buChar char="»"/>
              <a:defRPr/>
            </a:lvl5pPr>
            <a:lvl6pPr indent="-342900" lvl="5" marL="2743200" rtl="0" algn="l">
              <a:spcBef>
                <a:spcPts val="360"/>
              </a:spcBef>
              <a:spcAft>
                <a:spcPts val="0"/>
              </a:spcAft>
              <a:buClr>
                <a:schemeClr val="dk1"/>
              </a:buClr>
              <a:buSzPts val="1800"/>
              <a:buChar char="•"/>
              <a:defRPr/>
            </a:lvl6pPr>
            <a:lvl7pPr indent="-342900" lvl="6" marL="3200400" rtl="0" algn="l">
              <a:spcBef>
                <a:spcPts val="360"/>
              </a:spcBef>
              <a:spcAft>
                <a:spcPts val="0"/>
              </a:spcAft>
              <a:buClr>
                <a:schemeClr val="dk1"/>
              </a:buClr>
              <a:buSzPts val="1800"/>
              <a:buChar char="•"/>
              <a:defRPr/>
            </a:lvl7pPr>
            <a:lvl8pPr indent="-342900" lvl="7" marL="3657600" rtl="0" algn="l">
              <a:spcBef>
                <a:spcPts val="360"/>
              </a:spcBef>
              <a:spcAft>
                <a:spcPts val="0"/>
              </a:spcAft>
              <a:buClr>
                <a:schemeClr val="dk1"/>
              </a:buClr>
              <a:buSzPts val="1800"/>
              <a:buChar char="•"/>
              <a:defRPr/>
            </a:lvl8pPr>
            <a:lvl9pPr indent="-342900" lvl="8" marL="4114800" rtl="0" algn="l">
              <a:spcBef>
                <a:spcPts val="360"/>
              </a:spcBef>
              <a:spcAft>
                <a:spcPts val="0"/>
              </a:spcAft>
              <a:buClr>
                <a:schemeClr val="dk1"/>
              </a:buClr>
              <a:buSzPts val="1800"/>
              <a:buChar char="•"/>
              <a:defRPr/>
            </a:lvl9pPr>
          </a:lstStyle>
          <a:p/>
        </p:txBody>
      </p:sp>
      <p:sp>
        <p:nvSpPr>
          <p:cNvPr id="99" name="Google Shape;99;g22b41d8d531_0_119"/>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00" name="Google Shape;100;g22b41d8d531_0_119"/>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01" name="Google Shape;101;g22b41d8d531_0_119"/>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descr="DLCOE_logo_HWHT.png" id="102" name="Google Shape;102;g22b41d8d531_0_119"/>
          <p:cNvPicPr preferRelativeResize="0"/>
          <p:nvPr/>
        </p:nvPicPr>
        <p:blipFill rotWithShape="1">
          <a:blip r:embed="rId3">
            <a:alphaModFix/>
          </a:blip>
          <a:srcRect b="0" l="0" r="0" t="0"/>
          <a:stretch/>
        </p:blipFill>
        <p:spPr>
          <a:xfrm>
            <a:off x="450851" y="234146"/>
            <a:ext cx="2443864" cy="412601"/>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103" name="Shape 103"/>
        <p:cNvGrpSpPr/>
        <p:nvPr/>
      </p:nvGrpSpPr>
      <p:grpSpPr>
        <a:xfrm>
          <a:off x="0" y="0"/>
          <a:ext cx="0" cy="0"/>
          <a:chOff x="0" y="0"/>
          <a:chExt cx="0" cy="0"/>
        </a:xfrm>
      </p:grpSpPr>
      <p:sp>
        <p:nvSpPr>
          <p:cNvPr id="104" name="Google Shape;104;g22b41d8d531_0_126"/>
          <p:cNvSpPr txBox="1"/>
          <p:nvPr>
            <p:ph idx="1" type="body"/>
          </p:nvPr>
        </p:nvSpPr>
        <p:spPr>
          <a:xfrm>
            <a:off x="457200" y="1975644"/>
            <a:ext cx="4038600" cy="4150500"/>
          </a:xfrm>
          <a:prstGeom prst="rect">
            <a:avLst/>
          </a:prstGeom>
          <a:noFill/>
          <a:ln>
            <a:noFill/>
          </a:ln>
        </p:spPr>
        <p:txBody>
          <a:bodyPr anchorCtr="0" anchor="t" bIns="45700" lIns="91425" spcFirstLastPara="1" rIns="91425" wrap="square" tIns="45700">
            <a:normAutofit/>
          </a:bodyPr>
          <a:lstStyle>
            <a:lvl1pPr indent="-381000" lvl="0" marL="457200" rtl="0" algn="l">
              <a:spcBef>
                <a:spcPts val="480"/>
              </a:spcBef>
              <a:spcAft>
                <a:spcPts val="0"/>
              </a:spcAft>
              <a:buClr>
                <a:schemeClr val="dk1"/>
              </a:buClr>
              <a:buSzPts val="2400"/>
              <a:buChar char="•"/>
              <a:defRPr sz="2400"/>
            </a:lvl1pPr>
            <a:lvl2pPr indent="-381000" lvl="1" marL="914400" rtl="0" algn="l">
              <a:spcBef>
                <a:spcPts val="480"/>
              </a:spcBef>
              <a:spcAft>
                <a:spcPts val="0"/>
              </a:spcAft>
              <a:buClr>
                <a:schemeClr val="dk1"/>
              </a:buClr>
              <a:buSzPts val="2400"/>
              <a:buChar char="–"/>
              <a:defRPr sz="2400"/>
            </a:lvl2pPr>
            <a:lvl3pPr indent="-355600" lvl="2" marL="1371600" rtl="0" algn="l">
              <a:spcBef>
                <a:spcPts val="400"/>
              </a:spcBef>
              <a:spcAft>
                <a:spcPts val="0"/>
              </a:spcAft>
              <a:buClr>
                <a:schemeClr val="dk1"/>
              </a:buClr>
              <a:buSzPts val="2000"/>
              <a:buChar char="•"/>
              <a:defRPr sz="2000"/>
            </a:lvl3pPr>
            <a:lvl4pPr indent="-342900" lvl="3" marL="1828800" rtl="0" algn="l">
              <a:spcBef>
                <a:spcPts val="360"/>
              </a:spcBef>
              <a:spcAft>
                <a:spcPts val="0"/>
              </a:spcAft>
              <a:buClr>
                <a:schemeClr val="dk1"/>
              </a:buClr>
              <a:buSzPts val="1800"/>
              <a:buChar char="–"/>
              <a:defRPr sz="1800"/>
            </a:lvl4pPr>
            <a:lvl5pPr indent="-342900" lvl="4" marL="2286000" rtl="0" algn="l">
              <a:spcBef>
                <a:spcPts val="360"/>
              </a:spcBef>
              <a:spcAft>
                <a:spcPts val="0"/>
              </a:spcAft>
              <a:buClr>
                <a:schemeClr val="dk1"/>
              </a:buClr>
              <a:buSzPts val="1800"/>
              <a:buChar char="»"/>
              <a:defRPr sz="1800"/>
            </a:lvl5pPr>
            <a:lvl6pPr indent="-342900" lvl="5" marL="2743200" rtl="0" algn="l">
              <a:spcBef>
                <a:spcPts val="360"/>
              </a:spcBef>
              <a:spcAft>
                <a:spcPts val="0"/>
              </a:spcAft>
              <a:buClr>
                <a:schemeClr val="dk1"/>
              </a:buClr>
              <a:buSzPts val="1800"/>
              <a:buChar char="•"/>
              <a:defRPr sz="1800"/>
            </a:lvl6pPr>
            <a:lvl7pPr indent="-342900" lvl="6" marL="3200400" rtl="0" algn="l">
              <a:spcBef>
                <a:spcPts val="360"/>
              </a:spcBef>
              <a:spcAft>
                <a:spcPts val="0"/>
              </a:spcAft>
              <a:buClr>
                <a:schemeClr val="dk1"/>
              </a:buClr>
              <a:buSzPts val="1800"/>
              <a:buChar char="•"/>
              <a:defRPr sz="1800"/>
            </a:lvl7pPr>
            <a:lvl8pPr indent="-342900" lvl="7" marL="3657600" rtl="0" algn="l">
              <a:spcBef>
                <a:spcPts val="360"/>
              </a:spcBef>
              <a:spcAft>
                <a:spcPts val="0"/>
              </a:spcAft>
              <a:buClr>
                <a:schemeClr val="dk1"/>
              </a:buClr>
              <a:buSzPts val="1800"/>
              <a:buChar char="•"/>
              <a:defRPr sz="1800"/>
            </a:lvl8pPr>
            <a:lvl9pPr indent="-342900" lvl="8" marL="4114800" rtl="0" algn="l">
              <a:spcBef>
                <a:spcPts val="360"/>
              </a:spcBef>
              <a:spcAft>
                <a:spcPts val="0"/>
              </a:spcAft>
              <a:buClr>
                <a:schemeClr val="dk1"/>
              </a:buClr>
              <a:buSzPts val="1800"/>
              <a:buChar char="•"/>
              <a:defRPr sz="1800"/>
            </a:lvl9pPr>
          </a:lstStyle>
          <a:p/>
        </p:txBody>
      </p:sp>
      <p:sp>
        <p:nvSpPr>
          <p:cNvPr id="105" name="Google Shape;105;g22b41d8d531_0_126"/>
          <p:cNvSpPr txBox="1"/>
          <p:nvPr>
            <p:ph idx="2" type="body"/>
          </p:nvPr>
        </p:nvSpPr>
        <p:spPr>
          <a:xfrm>
            <a:off x="4648200" y="1975644"/>
            <a:ext cx="4038600" cy="4150500"/>
          </a:xfrm>
          <a:prstGeom prst="rect">
            <a:avLst/>
          </a:prstGeom>
          <a:noFill/>
          <a:ln>
            <a:noFill/>
          </a:ln>
        </p:spPr>
        <p:txBody>
          <a:bodyPr anchorCtr="0" anchor="t" bIns="45700" lIns="91425" spcFirstLastPara="1" rIns="91425" wrap="square" tIns="45700">
            <a:normAutofit/>
          </a:bodyPr>
          <a:lstStyle>
            <a:lvl1pPr indent="-381000" lvl="0" marL="457200" rtl="0" algn="l">
              <a:spcBef>
                <a:spcPts val="480"/>
              </a:spcBef>
              <a:spcAft>
                <a:spcPts val="0"/>
              </a:spcAft>
              <a:buClr>
                <a:schemeClr val="dk1"/>
              </a:buClr>
              <a:buSzPts val="2400"/>
              <a:buChar char="•"/>
              <a:defRPr sz="2400"/>
            </a:lvl1pPr>
            <a:lvl2pPr indent="-381000" lvl="1" marL="914400" rtl="0" algn="l">
              <a:spcBef>
                <a:spcPts val="480"/>
              </a:spcBef>
              <a:spcAft>
                <a:spcPts val="0"/>
              </a:spcAft>
              <a:buClr>
                <a:schemeClr val="dk1"/>
              </a:buClr>
              <a:buSzPts val="2400"/>
              <a:buChar char="–"/>
              <a:defRPr sz="2400"/>
            </a:lvl2pPr>
            <a:lvl3pPr indent="-355600" lvl="2" marL="1371600" rtl="0" algn="l">
              <a:spcBef>
                <a:spcPts val="400"/>
              </a:spcBef>
              <a:spcAft>
                <a:spcPts val="0"/>
              </a:spcAft>
              <a:buClr>
                <a:schemeClr val="dk1"/>
              </a:buClr>
              <a:buSzPts val="2000"/>
              <a:buChar char="•"/>
              <a:defRPr sz="2000"/>
            </a:lvl3pPr>
            <a:lvl4pPr indent="-342900" lvl="3" marL="1828800" rtl="0" algn="l">
              <a:spcBef>
                <a:spcPts val="360"/>
              </a:spcBef>
              <a:spcAft>
                <a:spcPts val="0"/>
              </a:spcAft>
              <a:buClr>
                <a:schemeClr val="dk1"/>
              </a:buClr>
              <a:buSzPts val="1800"/>
              <a:buChar char="–"/>
              <a:defRPr sz="1800"/>
            </a:lvl4pPr>
            <a:lvl5pPr indent="-342900" lvl="4" marL="2286000" rtl="0" algn="l">
              <a:spcBef>
                <a:spcPts val="360"/>
              </a:spcBef>
              <a:spcAft>
                <a:spcPts val="0"/>
              </a:spcAft>
              <a:buClr>
                <a:schemeClr val="dk1"/>
              </a:buClr>
              <a:buSzPts val="1800"/>
              <a:buChar char="»"/>
              <a:defRPr sz="1800"/>
            </a:lvl5pPr>
            <a:lvl6pPr indent="-342900" lvl="5" marL="2743200" rtl="0" algn="l">
              <a:spcBef>
                <a:spcPts val="360"/>
              </a:spcBef>
              <a:spcAft>
                <a:spcPts val="0"/>
              </a:spcAft>
              <a:buClr>
                <a:schemeClr val="dk1"/>
              </a:buClr>
              <a:buSzPts val="1800"/>
              <a:buChar char="•"/>
              <a:defRPr sz="1800"/>
            </a:lvl6pPr>
            <a:lvl7pPr indent="-342900" lvl="6" marL="3200400" rtl="0" algn="l">
              <a:spcBef>
                <a:spcPts val="360"/>
              </a:spcBef>
              <a:spcAft>
                <a:spcPts val="0"/>
              </a:spcAft>
              <a:buClr>
                <a:schemeClr val="dk1"/>
              </a:buClr>
              <a:buSzPts val="1800"/>
              <a:buChar char="•"/>
              <a:defRPr sz="1800"/>
            </a:lvl7pPr>
            <a:lvl8pPr indent="-342900" lvl="7" marL="3657600" rtl="0" algn="l">
              <a:spcBef>
                <a:spcPts val="360"/>
              </a:spcBef>
              <a:spcAft>
                <a:spcPts val="0"/>
              </a:spcAft>
              <a:buClr>
                <a:schemeClr val="dk1"/>
              </a:buClr>
              <a:buSzPts val="1800"/>
              <a:buChar char="•"/>
              <a:defRPr sz="1800"/>
            </a:lvl8pPr>
            <a:lvl9pPr indent="-342900" lvl="8" marL="4114800" rtl="0" algn="l">
              <a:spcBef>
                <a:spcPts val="360"/>
              </a:spcBef>
              <a:spcAft>
                <a:spcPts val="0"/>
              </a:spcAft>
              <a:buClr>
                <a:schemeClr val="dk1"/>
              </a:buClr>
              <a:buSzPts val="1800"/>
              <a:buChar char="•"/>
              <a:defRPr sz="1800"/>
            </a:lvl9pPr>
          </a:lstStyle>
          <a:p/>
        </p:txBody>
      </p:sp>
      <p:sp>
        <p:nvSpPr>
          <p:cNvPr id="106" name="Google Shape;106;g22b41d8d531_0_126"/>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07" name="Google Shape;107;g22b41d8d531_0_126"/>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08" name="Google Shape;108;g22b41d8d531_0_126"/>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09" name="Google Shape;109;g22b41d8d531_0_126"/>
          <p:cNvSpPr txBox="1"/>
          <p:nvPr>
            <p:ph type="title"/>
          </p:nvPr>
        </p:nvSpPr>
        <p:spPr>
          <a:xfrm>
            <a:off x="457200" y="1049177"/>
            <a:ext cx="8229600" cy="803700"/>
          </a:xfrm>
          <a:prstGeom prst="rect">
            <a:avLst/>
          </a:prstGeom>
          <a:noFill/>
          <a:ln>
            <a:noFill/>
          </a:ln>
        </p:spPr>
        <p:txBody>
          <a:bodyPr anchorCtr="0" anchor="ctr" bIns="45700" lIns="91425" spcFirstLastPara="1" rIns="91425" wrap="square" tIns="45700">
            <a:normAutofit/>
          </a:bodyPr>
          <a:lstStyle>
            <a:lvl1pPr lvl="0" rtl="0" algn="ctr">
              <a:spcBef>
                <a:spcPts val="0"/>
              </a:spcBef>
              <a:spcAft>
                <a:spcPts val="0"/>
              </a:spcAft>
              <a:buClr>
                <a:schemeClr val="dk1"/>
              </a:buClr>
              <a:buSzPts val="3200"/>
              <a:buFont typeface="Arial"/>
              <a:buNone/>
              <a:defRPr b="1" sz="32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10" name="Shape 110"/>
        <p:cNvGrpSpPr/>
        <p:nvPr/>
      </p:nvGrpSpPr>
      <p:grpSpPr>
        <a:xfrm>
          <a:off x="0" y="0"/>
          <a:ext cx="0" cy="0"/>
          <a:chOff x="0" y="0"/>
          <a:chExt cx="0" cy="0"/>
        </a:xfrm>
      </p:grpSpPr>
      <p:sp>
        <p:nvSpPr>
          <p:cNvPr id="111" name="Google Shape;111;g22b41d8d531_0_133"/>
          <p:cNvSpPr txBox="1"/>
          <p:nvPr>
            <p:ph type="title"/>
          </p:nvPr>
        </p:nvSpPr>
        <p:spPr>
          <a:xfrm>
            <a:off x="457200" y="2900649"/>
            <a:ext cx="8229600" cy="1143000"/>
          </a:xfrm>
          <a:prstGeom prst="rect">
            <a:avLst/>
          </a:prstGeom>
          <a:noFill/>
          <a:ln>
            <a:noFill/>
          </a:ln>
        </p:spPr>
        <p:txBody>
          <a:bodyPr anchorCtr="0" anchor="ctr" bIns="45700" lIns="91425" spcFirstLastPara="1" rIns="91425" wrap="square" tIns="45700">
            <a:normAutofit/>
          </a:bodyPr>
          <a:lstStyle>
            <a:lvl1pPr lvl="0" rtl="0" algn="ctr">
              <a:spcBef>
                <a:spcPts val="0"/>
              </a:spcBef>
              <a:spcAft>
                <a:spcPts val="0"/>
              </a:spcAft>
              <a:buClr>
                <a:schemeClr val="dk1"/>
              </a:buClr>
              <a:buSzPts val="4000"/>
              <a:buFont typeface="Arial"/>
              <a:buNone/>
              <a:defRPr b="1" sz="40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12" name="Google Shape;112;g22b41d8d531_0_133"/>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13" name="Google Shape;113;g22b41d8d531_0_133"/>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14" name="Google Shape;114;g22b41d8d531_0_133"/>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15" name="Shape 115"/>
        <p:cNvGrpSpPr/>
        <p:nvPr/>
      </p:nvGrpSpPr>
      <p:grpSpPr>
        <a:xfrm>
          <a:off x="0" y="0"/>
          <a:ext cx="0" cy="0"/>
          <a:chOff x="0" y="0"/>
          <a:chExt cx="0" cy="0"/>
        </a:xfrm>
      </p:grpSpPr>
      <p:sp>
        <p:nvSpPr>
          <p:cNvPr id="116" name="Google Shape;116;g22b41d8d531_0_138"/>
          <p:cNvSpPr txBox="1"/>
          <p:nvPr>
            <p:ph type="title"/>
          </p:nvPr>
        </p:nvSpPr>
        <p:spPr>
          <a:xfrm>
            <a:off x="457200" y="1066968"/>
            <a:ext cx="3008400" cy="736800"/>
          </a:xfrm>
          <a:prstGeom prst="rect">
            <a:avLst/>
          </a:prstGeom>
          <a:noFill/>
          <a:ln>
            <a:noFill/>
          </a:ln>
        </p:spPr>
        <p:txBody>
          <a:bodyPr anchorCtr="0" anchor="b" bIns="45700" lIns="91425" spcFirstLastPara="1" rIns="91425" wrap="square" tIns="45700">
            <a:normAutofit/>
          </a:bodyPr>
          <a:lstStyle>
            <a:lvl1pPr lvl="0" rtl="0" algn="l">
              <a:spcBef>
                <a:spcPts val="0"/>
              </a:spcBef>
              <a:spcAft>
                <a:spcPts val="0"/>
              </a:spcAft>
              <a:buClr>
                <a:schemeClr val="dk1"/>
              </a:buClr>
              <a:buSzPts val="2000"/>
              <a:buFont typeface="Arial"/>
              <a:buNone/>
              <a:defRPr b="1" sz="20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17" name="Google Shape;117;g22b41d8d531_0_138"/>
          <p:cNvSpPr txBox="1"/>
          <p:nvPr>
            <p:ph idx="1" type="body"/>
          </p:nvPr>
        </p:nvSpPr>
        <p:spPr>
          <a:xfrm>
            <a:off x="3575050" y="1073720"/>
            <a:ext cx="5111700" cy="5052300"/>
          </a:xfrm>
          <a:prstGeom prst="rect">
            <a:avLst/>
          </a:prstGeom>
          <a:noFill/>
          <a:ln>
            <a:noFill/>
          </a:ln>
        </p:spPr>
        <p:txBody>
          <a:bodyPr anchorCtr="0" anchor="t" bIns="45700" lIns="91425" spcFirstLastPara="1" rIns="91425" wrap="square" tIns="45700">
            <a:normAutofit/>
          </a:bodyPr>
          <a:lstStyle>
            <a:lvl1pPr indent="-406400" lvl="0" marL="457200" rtl="0" algn="l">
              <a:spcBef>
                <a:spcPts val="560"/>
              </a:spcBef>
              <a:spcAft>
                <a:spcPts val="0"/>
              </a:spcAft>
              <a:buClr>
                <a:schemeClr val="dk1"/>
              </a:buClr>
              <a:buSzPts val="2800"/>
              <a:buChar char="•"/>
              <a:defRPr b="1" sz="2800"/>
            </a:lvl1pPr>
            <a:lvl2pPr indent="-406400" lvl="1" marL="914400" rtl="0" algn="l">
              <a:spcBef>
                <a:spcPts val="560"/>
              </a:spcBef>
              <a:spcAft>
                <a:spcPts val="0"/>
              </a:spcAft>
              <a:buClr>
                <a:schemeClr val="dk1"/>
              </a:buClr>
              <a:buSzPts val="2800"/>
              <a:buChar char="–"/>
              <a:defRPr sz="2800"/>
            </a:lvl2pPr>
            <a:lvl3pPr indent="-381000" lvl="2" marL="1371600" rtl="0" algn="l">
              <a:spcBef>
                <a:spcPts val="480"/>
              </a:spcBef>
              <a:spcAft>
                <a:spcPts val="0"/>
              </a:spcAft>
              <a:buClr>
                <a:schemeClr val="dk1"/>
              </a:buClr>
              <a:buSzPts val="2400"/>
              <a:buChar char="•"/>
              <a:defRPr sz="2400"/>
            </a:lvl3pPr>
            <a:lvl4pPr indent="-355600" lvl="3" marL="1828800" rtl="0" algn="l">
              <a:spcBef>
                <a:spcPts val="400"/>
              </a:spcBef>
              <a:spcAft>
                <a:spcPts val="0"/>
              </a:spcAft>
              <a:buClr>
                <a:schemeClr val="dk1"/>
              </a:buClr>
              <a:buSzPts val="2000"/>
              <a:buChar char="–"/>
              <a:defRPr sz="2000"/>
            </a:lvl4pPr>
            <a:lvl5pPr indent="-355600" lvl="4" marL="2286000" rtl="0" algn="l">
              <a:spcBef>
                <a:spcPts val="400"/>
              </a:spcBef>
              <a:spcAft>
                <a:spcPts val="0"/>
              </a:spcAft>
              <a:buClr>
                <a:schemeClr val="dk1"/>
              </a:buClr>
              <a:buSzPts val="2000"/>
              <a:buChar char="»"/>
              <a:defRPr sz="2000"/>
            </a:lvl5pPr>
            <a:lvl6pPr indent="-355600" lvl="5" marL="2743200" rtl="0" algn="l">
              <a:spcBef>
                <a:spcPts val="400"/>
              </a:spcBef>
              <a:spcAft>
                <a:spcPts val="0"/>
              </a:spcAft>
              <a:buClr>
                <a:schemeClr val="dk1"/>
              </a:buClr>
              <a:buSzPts val="2000"/>
              <a:buChar char="•"/>
              <a:defRPr sz="2000"/>
            </a:lvl6pPr>
            <a:lvl7pPr indent="-355600" lvl="6" marL="3200400" rtl="0" algn="l">
              <a:spcBef>
                <a:spcPts val="400"/>
              </a:spcBef>
              <a:spcAft>
                <a:spcPts val="0"/>
              </a:spcAft>
              <a:buClr>
                <a:schemeClr val="dk1"/>
              </a:buClr>
              <a:buSzPts val="2000"/>
              <a:buChar char="•"/>
              <a:defRPr sz="2000"/>
            </a:lvl7pPr>
            <a:lvl8pPr indent="-355600" lvl="7" marL="3657600" rtl="0" algn="l">
              <a:spcBef>
                <a:spcPts val="400"/>
              </a:spcBef>
              <a:spcAft>
                <a:spcPts val="0"/>
              </a:spcAft>
              <a:buClr>
                <a:schemeClr val="dk1"/>
              </a:buClr>
              <a:buSzPts val="2000"/>
              <a:buChar char="•"/>
              <a:defRPr sz="2000"/>
            </a:lvl8pPr>
            <a:lvl9pPr indent="-355600" lvl="8" marL="4114800" rtl="0" algn="l">
              <a:spcBef>
                <a:spcPts val="400"/>
              </a:spcBef>
              <a:spcAft>
                <a:spcPts val="0"/>
              </a:spcAft>
              <a:buClr>
                <a:schemeClr val="dk1"/>
              </a:buClr>
              <a:buSzPts val="2000"/>
              <a:buChar char="•"/>
              <a:defRPr sz="2000"/>
            </a:lvl9pPr>
          </a:lstStyle>
          <a:p/>
        </p:txBody>
      </p:sp>
      <p:sp>
        <p:nvSpPr>
          <p:cNvPr id="118" name="Google Shape;118;g22b41d8d531_0_138"/>
          <p:cNvSpPr txBox="1"/>
          <p:nvPr>
            <p:ph idx="2" type="body"/>
          </p:nvPr>
        </p:nvSpPr>
        <p:spPr>
          <a:xfrm>
            <a:off x="457200" y="1803850"/>
            <a:ext cx="3008400" cy="4322400"/>
          </a:xfrm>
          <a:prstGeom prst="rect">
            <a:avLst/>
          </a:prstGeom>
          <a:noFill/>
          <a:ln>
            <a:noFill/>
          </a:ln>
        </p:spPr>
        <p:txBody>
          <a:bodyPr anchorCtr="0" anchor="t" bIns="45700" lIns="91425" spcFirstLastPara="1" rIns="91425" wrap="square" tIns="45700">
            <a:normAutofit/>
          </a:bodyPr>
          <a:lstStyle>
            <a:lvl1pPr indent="-228600" lvl="0" marL="457200" rtl="0" algn="l">
              <a:spcBef>
                <a:spcPts val="280"/>
              </a:spcBef>
              <a:spcAft>
                <a:spcPts val="0"/>
              </a:spcAft>
              <a:buClr>
                <a:schemeClr val="dk1"/>
              </a:buClr>
              <a:buSzPts val="1400"/>
              <a:buNone/>
              <a:defRPr sz="1400"/>
            </a:lvl1pPr>
            <a:lvl2pPr indent="-228600" lvl="1" marL="914400" rtl="0" algn="l">
              <a:spcBef>
                <a:spcPts val="240"/>
              </a:spcBef>
              <a:spcAft>
                <a:spcPts val="0"/>
              </a:spcAft>
              <a:buClr>
                <a:schemeClr val="dk1"/>
              </a:buClr>
              <a:buSzPts val="1200"/>
              <a:buNone/>
              <a:defRPr sz="1200"/>
            </a:lvl2pPr>
            <a:lvl3pPr indent="-228600" lvl="2" marL="1371600" rtl="0" algn="l">
              <a:spcBef>
                <a:spcPts val="200"/>
              </a:spcBef>
              <a:spcAft>
                <a:spcPts val="0"/>
              </a:spcAft>
              <a:buClr>
                <a:schemeClr val="dk1"/>
              </a:buClr>
              <a:buSzPts val="1000"/>
              <a:buNone/>
              <a:defRPr sz="1000"/>
            </a:lvl3pPr>
            <a:lvl4pPr indent="-228600" lvl="3" marL="1828800" rtl="0" algn="l">
              <a:spcBef>
                <a:spcPts val="180"/>
              </a:spcBef>
              <a:spcAft>
                <a:spcPts val="0"/>
              </a:spcAft>
              <a:buClr>
                <a:schemeClr val="dk1"/>
              </a:buClr>
              <a:buSzPts val="900"/>
              <a:buNone/>
              <a:defRPr sz="900"/>
            </a:lvl4pPr>
            <a:lvl5pPr indent="-228600" lvl="4" marL="2286000" rtl="0" algn="l">
              <a:spcBef>
                <a:spcPts val="180"/>
              </a:spcBef>
              <a:spcAft>
                <a:spcPts val="0"/>
              </a:spcAft>
              <a:buClr>
                <a:schemeClr val="dk1"/>
              </a:buClr>
              <a:buSzPts val="900"/>
              <a:buNone/>
              <a:defRPr sz="900"/>
            </a:lvl5pPr>
            <a:lvl6pPr indent="-228600" lvl="5" marL="2743200" rtl="0" algn="l">
              <a:spcBef>
                <a:spcPts val="180"/>
              </a:spcBef>
              <a:spcAft>
                <a:spcPts val="0"/>
              </a:spcAft>
              <a:buClr>
                <a:schemeClr val="dk1"/>
              </a:buClr>
              <a:buSzPts val="900"/>
              <a:buNone/>
              <a:defRPr sz="900"/>
            </a:lvl6pPr>
            <a:lvl7pPr indent="-228600" lvl="6" marL="3200400" rtl="0" algn="l">
              <a:spcBef>
                <a:spcPts val="180"/>
              </a:spcBef>
              <a:spcAft>
                <a:spcPts val="0"/>
              </a:spcAft>
              <a:buClr>
                <a:schemeClr val="dk1"/>
              </a:buClr>
              <a:buSzPts val="900"/>
              <a:buNone/>
              <a:defRPr sz="900"/>
            </a:lvl7pPr>
            <a:lvl8pPr indent="-228600" lvl="7" marL="3657600" rtl="0" algn="l">
              <a:spcBef>
                <a:spcPts val="180"/>
              </a:spcBef>
              <a:spcAft>
                <a:spcPts val="0"/>
              </a:spcAft>
              <a:buClr>
                <a:schemeClr val="dk1"/>
              </a:buClr>
              <a:buSzPts val="900"/>
              <a:buNone/>
              <a:defRPr sz="900"/>
            </a:lvl8pPr>
            <a:lvl9pPr indent="-228600" lvl="8" marL="4114800" rtl="0" algn="l">
              <a:spcBef>
                <a:spcPts val="180"/>
              </a:spcBef>
              <a:spcAft>
                <a:spcPts val="0"/>
              </a:spcAft>
              <a:buClr>
                <a:schemeClr val="dk1"/>
              </a:buClr>
              <a:buSzPts val="900"/>
              <a:buNone/>
              <a:defRPr sz="900"/>
            </a:lvl9pPr>
          </a:lstStyle>
          <a:p/>
        </p:txBody>
      </p:sp>
      <p:sp>
        <p:nvSpPr>
          <p:cNvPr id="119" name="Google Shape;119;g22b41d8d531_0_138"/>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20" name="Google Shape;120;g22b41d8d531_0_138"/>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21" name="Google Shape;121;g22b41d8d531_0_138"/>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22" name="Shape 122"/>
        <p:cNvGrpSpPr/>
        <p:nvPr/>
      </p:nvGrpSpPr>
      <p:grpSpPr>
        <a:xfrm>
          <a:off x="0" y="0"/>
          <a:ext cx="0" cy="0"/>
          <a:chOff x="0" y="0"/>
          <a:chExt cx="0" cy="0"/>
        </a:xfrm>
      </p:grpSpPr>
      <p:sp>
        <p:nvSpPr>
          <p:cNvPr id="123" name="Google Shape;123;g22b41d8d531_0_145"/>
          <p:cNvSpPr txBox="1"/>
          <p:nvPr>
            <p:ph type="title"/>
          </p:nvPr>
        </p:nvSpPr>
        <p:spPr>
          <a:xfrm>
            <a:off x="457200" y="1196430"/>
            <a:ext cx="2573700" cy="566700"/>
          </a:xfrm>
          <a:prstGeom prst="rect">
            <a:avLst/>
          </a:prstGeom>
          <a:noFill/>
          <a:ln>
            <a:noFill/>
          </a:ln>
        </p:spPr>
        <p:txBody>
          <a:bodyPr anchorCtr="0" anchor="b" bIns="45700" lIns="91425" spcFirstLastPara="1" rIns="91425" wrap="square" tIns="45700">
            <a:noAutofit/>
          </a:bodyPr>
          <a:lstStyle>
            <a:lvl1pPr lvl="0" rtl="0" algn="l">
              <a:spcBef>
                <a:spcPts val="0"/>
              </a:spcBef>
              <a:spcAft>
                <a:spcPts val="0"/>
              </a:spcAft>
              <a:buClr>
                <a:schemeClr val="dk1"/>
              </a:buClr>
              <a:buSzPts val="1800"/>
              <a:buFont typeface="Arial"/>
              <a:buNone/>
              <a:defRPr b="1" sz="18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24" name="Google Shape;124;g22b41d8d531_0_145"/>
          <p:cNvSpPr/>
          <p:nvPr>
            <p:ph idx="2" type="pic"/>
          </p:nvPr>
        </p:nvSpPr>
        <p:spPr>
          <a:xfrm>
            <a:off x="3200400" y="1196430"/>
            <a:ext cx="5486400" cy="4850400"/>
          </a:xfrm>
          <a:prstGeom prst="rect">
            <a:avLst/>
          </a:prstGeom>
          <a:noFill/>
          <a:ln>
            <a:noFill/>
          </a:ln>
        </p:spPr>
      </p:sp>
      <p:sp>
        <p:nvSpPr>
          <p:cNvPr id="125" name="Google Shape;125;g22b41d8d531_0_145"/>
          <p:cNvSpPr txBox="1"/>
          <p:nvPr>
            <p:ph idx="1" type="body"/>
          </p:nvPr>
        </p:nvSpPr>
        <p:spPr>
          <a:xfrm>
            <a:off x="457200" y="1768043"/>
            <a:ext cx="2573700" cy="4278600"/>
          </a:xfrm>
          <a:prstGeom prst="rect">
            <a:avLst/>
          </a:prstGeom>
          <a:noFill/>
          <a:ln>
            <a:noFill/>
          </a:ln>
        </p:spPr>
        <p:txBody>
          <a:bodyPr anchorCtr="0" anchor="t" bIns="45700" lIns="91425" spcFirstLastPara="1" rIns="91425" wrap="square" tIns="45700">
            <a:normAutofit/>
          </a:bodyPr>
          <a:lstStyle>
            <a:lvl1pPr indent="-228600" lvl="0" marL="457200" rtl="0" algn="l">
              <a:spcBef>
                <a:spcPts val="280"/>
              </a:spcBef>
              <a:spcAft>
                <a:spcPts val="0"/>
              </a:spcAft>
              <a:buClr>
                <a:schemeClr val="dk1"/>
              </a:buClr>
              <a:buSzPts val="1400"/>
              <a:buNone/>
              <a:defRPr sz="1400"/>
            </a:lvl1pPr>
            <a:lvl2pPr indent="-228600" lvl="1" marL="914400" rtl="0" algn="l">
              <a:spcBef>
                <a:spcPts val="240"/>
              </a:spcBef>
              <a:spcAft>
                <a:spcPts val="0"/>
              </a:spcAft>
              <a:buClr>
                <a:schemeClr val="dk1"/>
              </a:buClr>
              <a:buSzPts val="1200"/>
              <a:buNone/>
              <a:defRPr sz="1200"/>
            </a:lvl2pPr>
            <a:lvl3pPr indent="-228600" lvl="2" marL="1371600" rtl="0" algn="l">
              <a:spcBef>
                <a:spcPts val="200"/>
              </a:spcBef>
              <a:spcAft>
                <a:spcPts val="0"/>
              </a:spcAft>
              <a:buClr>
                <a:schemeClr val="dk1"/>
              </a:buClr>
              <a:buSzPts val="1000"/>
              <a:buNone/>
              <a:defRPr sz="1000"/>
            </a:lvl3pPr>
            <a:lvl4pPr indent="-228600" lvl="3" marL="1828800" rtl="0" algn="l">
              <a:spcBef>
                <a:spcPts val="180"/>
              </a:spcBef>
              <a:spcAft>
                <a:spcPts val="0"/>
              </a:spcAft>
              <a:buClr>
                <a:schemeClr val="dk1"/>
              </a:buClr>
              <a:buSzPts val="900"/>
              <a:buNone/>
              <a:defRPr sz="900"/>
            </a:lvl4pPr>
            <a:lvl5pPr indent="-228600" lvl="4" marL="2286000" rtl="0" algn="l">
              <a:spcBef>
                <a:spcPts val="180"/>
              </a:spcBef>
              <a:spcAft>
                <a:spcPts val="0"/>
              </a:spcAft>
              <a:buClr>
                <a:schemeClr val="dk1"/>
              </a:buClr>
              <a:buSzPts val="900"/>
              <a:buNone/>
              <a:defRPr sz="900"/>
            </a:lvl5pPr>
            <a:lvl6pPr indent="-228600" lvl="5" marL="2743200" rtl="0" algn="l">
              <a:spcBef>
                <a:spcPts val="180"/>
              </a:spcBef>
              <a:spcAft>
                <a:spcPts val="0"/>
              </a:spcAft>
              <a:buClr>
                <a:schemeClr val="dk1"/>
              </a:buClr>
              <a:buSzPts val="900"/>
              <a:buNone/>
              <a:defRPr sz="900"/>
            </a:lvl6pPr>
            <a:lvl7pPr indent="-228600" lvl="6" marL="3200400" rtl="0" algn="l">
              <a:spcBef>
                <a:spcPts val="180"/>
              </a:spcBef>
              <a:spcAft>
                <a:spcPts val="0"/>
              </a:spcAft>
              <a:buClr>
                <a:schemeClr val="dk1"/>
              </a:buClr>
              <a:buSzPts val="900"/>
              <a:buNone/>
              <a:defRPr sz="900"/>
            </a:lvl7pPr>
            <a:lvl8pPr indent="-228600" lvl="7" marL="3657600" rtl="0" algn="l">
              <a:spcBef>
                <a:spcPts val="180"/>
              </a:spcBef>
              <a:spcAft>
                <a:spcPts val="0"/>
              </a:spcAft>
              <a:buClr>
                <a:schemeClr val="dk1"/>
              </a:buClr>
              <a:buSzPts val="900"/>
              <a:buNone/>
              <a:defRPr sz="900"/>
            </a:lvl8pPr>
            <a:lvl9pPr indent="-228600" lvl="8" marL="4114800" rtl="0" algn="l">
              <a:spcBef>
                <a:spcPts val="180"/>
              </a:spcBef>
              <a:spcAft>
                <a:spcPts val="0"/>
              </a:spcAft>
              <a:buClr>
                <a:schemeClr val="dk1"/>
              </a:buClr>
              <a:buSzPts val="900"/>
              <a:buNone/>
              <a:defRPr sz="900"/>
            </a:lvl9pPr>
          </a:lstStyle>
          <a:p/>
        </p:txBody>
      </p:sp>
      <p:sp>
        <p:nvSpPr>
          <p:cNvPr id="126" name="Google Shape;126;g22b41d8d531_0_145"/>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27" name="Google Shape;127;g22b41d8d531_0_145"/>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28" name="Google Shape;128;g22b41d8d531_0_145"/>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3" name="Google Shape;23;p9"/>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lvl1pPr indent="-342900" lvl="0" marL="457200" rtl="0" algn="l">
              <a:spcBef>
                <a:spcPts val="360"/>
              </a:spcBef>
              <a:spcAft>
                <a:spcPts val="0"/>
              </a:spcAft>
              <a:buClr>
                <a:schemeClr val="dk1"/>
              </a:buClr>
              <a:buSzPts val="1800"/>
              <a:buChar char="•"/>
              <a:defRPr/>
            </a:lvl1pPr>
            <a:lvl2pPr indent="-342900" lvl="1" marL="914400" rtl="0" algn="l">
              <a:spcBef>
                <a:spcPts val="360"/>
              </a:spcBef>
              <a:spcAft>
                <a:spcPts val="0"/>
              </a:spcAft>
              <a:buClr>
                <a:schemeClr val="dk1"/>
              </a:buClr>
              <a:buSzPts val="1800"/>
              <a:buChar char="–"/>
              <a:defRPr/>
            </a:lvl2pPr>
            <a:lvl3pPr indent="-342900" lvl="2" marL="1371600" rtl="0" algn="l">
              <a:spcBef>
                <a:spcPts val="360"/>
              </a:spcBef>
              <a:spcAft>
                <a:spcPts val="0"/>
              </a:spcAft>
              <a:buClr>
                <a:schemeClr val="dk1"/>
              </a:buClr>
              <a:buSzPts val="1800"/>
              <a:buChar char="•"/>
              <a:defRPr/>
            </a:lvl3pPr>
            <a:lvl4pPr indent="-342900" lvl="3" marL="1828800" rtl="0" algn="l">
              <a:spcBef>
                <a:spcPts val="360"/>
              </a:spcBef>
              <a:spcAft>
                <a:spcPts val="0"/>
              </a:spcAft>
              <a:buClr>
                <a:schemeClr val="dk1"/>
              </a:buClr>
              <a:buSzPts val="1800"/>
              <a:buChar char="–"/>
              <a:defRPr/>
            </a:lvl4pPr>
            <a:lvl5pPr indent="-342900" lvl="4" marL="2286000" rtl="0" algn="l">
              <a:spcBef>
                <a:spcPts val="360"/>
              </a:spcBef>
              <a:spcAft>
                <a:spcPts val="0"/>
              </a:spcAft>
              <a:buClr>
                <a:schemeClr val="dk1"/>
              </a:buClr>
              <a:buSzPts val="1800"/>
              <a:buChar char="»"/>
              <a:defRPr/>
            </a:lvl5pPr>
            <a:lvl6pPr indent="-342900" lvl="5" marL="2743200" rtl="0" algn="l">
              <a:spcBef>
                <a:spcPts val="360"/>
              </a:spcBef>
              <a:spcAft>
                <a:spcPts val="0"/>
              </a:spcAft>
              <a:buClr>
                <a:schemeClr val="dk1"/>
              </a:buClr>
              <a:buSzPts val="1800"/>
              <a:buChar char="•"/>
              <a:defRPr/>
            </a:lvl6pPr>
            <a:lvl7pPr indent="-342900" lvl="6" marL="3200400" rtl="0" algn="l">
              <a:spcBef>
                <a:spcPts val="360"/>
              </a:spcBef>
              <a:spcAft>
                <a:spcPts val="0"/>
              </a:spcAft>
              <a:buClr>
                <a:schemeClr val="dk1"/>
              </a:buClr>
              <a:buSzPts val="1800"/>
              <a:buChar char="•"/>
              <a:defRPr/>
            </a:lvl7pPr>
            <a:lvl8pPr indent="-342900" lvl="7" marL="3657600" rtl="0" algn="l">
              <a:spcBef>
                <a:spcPts val="360"/>
              </a:spcBef>
              <a:spcAft>
                <a:spcPts val="0"/>
              </a:spcAft>
              <a:buClr>
                <a:schemeClr val="dk1"/>
              </a:buClr>
              <a:buSzPts val="1800"/>
              <a:buChar char="•"/>
              <a:defRPr/>
            </a:lvl8pPr>
            <a:lvl9pPr indent="-342900" lvl="8" marL="4114800" rtl="0" algn="l">
              <a:spcBef>
                <a:spcPts val="360"/>
              </a:spcBef>
              <a:spcAft>
                <a:spcPts val="0"/>
              </a:spcAft>
              <a:buClr>
                <a:schemeClr val="dk1"/>
              </a:buClr>
              <a:buSzPts val="1800"/>
              <a:buChar char="•"/>
              <a:defRPr/>
            </a:lvl9pPr>
          </a:lstStyle>
          <a:p/>
        </p:txBody>
      </p:sp>
      <p:sp>
        <p:nvSpPr>
          <p:cNvPr id="24" name="Google Shape;24;p9"/>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5" name="Google Shape;25;p9"/>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6" name="Google Shape;26;p9"/>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b="0" i="0" sz="1200" u="none" cap="none" strike="noStrike">
                <a:solidFill>
                  <a:srgbClr val="898989"/>
                </a:solidFill>
                <a:latin typeface="Calibri"/>
                <a:ea typeface="Calibri"/>
                <a:cs typeface="Calibri"/>
                <a:sym typeface="Calibri"/>
              </a:defRPr>
            </a:lvl1pPr>
            <a:lvl2pPr indent="0" lvl="1" marL="0" marR="0" rtl="0" algn="r">
              <a:spcBef>
                <a:spcPts val="0"/>
              </a:spcBef>
              <a:spcAft>
                <a:spcPts val="0"/>
              </a:spcAft>
              <a:buNone/>
              <a:defRPr b="0" i="0" sz="1200" u="none" cap="none" strike="noStrike">
                <a:solidFill>
                  <a:srgbClr val="898989"/>
                </a:solidFill>
                <a:latin typeface="Calibri"/>
                <a:ea typeface="Calibri"/>
                <a:cs typeface="Calibri"/>
                <a:sym typeface="Calibri"/>
              </a:defRPr>
            </a:lvl2pPr>
            <a:lvl3pPr indent="0" lvl="2" marL="0" marR="0" rtl="0" algn="r">
              <a:spcBef>
                <a:spcPts val="0"/>
              </a:spcBef>
              <a:spcAft>
                <a:spcPts val="0"/>
              </a:spcAft>
              <a:buNone/>
              <a:defRPr b="0" i="0" sz="1200" u="none" cap="none" strike="noStrike">
                <a:solidFill>
                  <a:srgbClr val="898989"/>
                </a:solidFill>
                <a:latin typeface="Calibri"/>
                <a:ea typeface="Calibri"/>
                <a:cs typeface="Calibri"/>
                <a:sym typeface="Calibri"/>
              </a:defRPr>
            </a:lvl3pPr>
            <a:lvl4pPr indent="0" lvl="3" marL="0" marR="0" rtl="0" algn="r">
              <a:spcBef>
                <a:spcPts val="0"/>
              </a:spcBef>
              <a:spcAft>
                <a:spcPts val="0"/>
              </a:spcAft>
              <a:buNone/>
              <a:defRPr b="0" i="0" sz="1200" u="none" cap="none" strike="noStrike">
                <a:solidFill>
                  <a:srgbClr val="898989"/>
                </a:solidFill>
                <a:latin typeface="Calibri"/>
                <a:ea typeface="Calibri"/>
                <a:cs typeface="Calibri"/>
                <a:sym typeface="Calibri"/>
              </a:defRPr>
            </a:lvl4pPr>
            <a:lvl5pPr indent="0" lvl="4" marL="0" marR="0" rtl="0" algn="r">
              <a:spcBef>
                <a:spcPts val="0"/>
              </a:spcBef>
              <a:spcAft>
                <a:spcPts val="0"/>
              </a:spcAft>
              <a:buNone/>
              <a:defRPr b="0" i="0" sz="1200" u="none" cap="none" strike="noStrike">
                <a:solidFill>
                  <a:srgbClr val="898989"/>
                </a:solidFill>
                <a:latin typeface="Calibri"/>
                <a:ea typeface="Calibri"/>
                <a:cs typeface="Calibri"/>
                <a:sym typeface="Calibri"/>
              </a:defRPr>
            </a:lvl5pPr>
            <a:lvl6pPr indent="0" lvl="5" marL="0" marR="0" rtl="0" algn="r">
              <a:spcBef>
                <a:spcPts val="0"/>
              </a:spcBef>
              <a:spcAft>
                <a:spcPts val="0"/>
              </a:spcAft>
              <a:buNone/>
              <a:defRPr b="0" i="0" sz="1200" u="none" cap="none" strike="noStrike">
                <a:solidFill>
                  <a:srgbClr val="898989"/>
                </a:solidFill>
                <a:latin typeface="Calibri"/>
                <a:ea typeface="Calibri"/>
                <a:cs typeface="Calibri"/>
                <a:sym typeface="Calibri"/>
              </a:defRPr>
            </a:lvl6pPr>
            <a:lvl7pPr indent="0" lvl="6" marL="0" marR="0" rtl="0" algn="r">
              <a:spcBef>
                <a:spcPts val="0"/>
              </a:spcBef>
              <a:spcAft>
                <a:spcPts val="0"/>
              </a:spcAft>
              <a:buNone/>
              <a:defRPr b="0" i="0" sz="1200" u="none" cap="none" strike="noStrike">
                <a:solidFill>
                  <a:srgbClr val="898989"/>
                </a:solidFill>
                <a:latin typeface="Calibri"/>
                <a:ea typeface="Calibri"/>
                <a:cs typeface="Calibri"/>
                <a:sym typeface="Calibri"/>
              </a:defRPr>
            </a:lvl7pPr>
            <a:lvl8pPr indent="0" lvl="7" marL="0" marR="0" rtl="0" algn="r">
              <a:spcBef>
                <a:spcPts val="0"/>
              </a:spcBef>
              <a:spcAft>
                <a:spcPts val="0"/>
              </a:spcAft>
              <a:buNone/>
              <a:defRPr b="0" i="0" sz="1200" u="none" cap="none" strike="noStrike">
                <a:solidFill>
                  <a:srgbClr val="898989"/>
                </a:solidFill>
                <a:latin typeface="Calibri"/>
                <a:ea typeface="Calibri"/>
                <a:cs typeface="Calibri"/>
                <a:sym typeface="Calibri"/>
              </a:defRPr>
            </a:lvl8pPr>
            <a:lvl9pPr indent="0" lvl="8" marL="0" marR="0" rtl="0" algn="r">
              <a:spcBef>
                <a:spcPts val="0"/>
              </a:spcBef>
              <a:spcAft>
                <a:spcPts val="0"/>
              </a:spcAft>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10"/>
          <p:cNvSpPr txBox="1"/>
          <p:nvPr>
            <p:ph type="title"/>
          </p:nvPr>
        </p:nvSpPr>
        <p:spPr>
          <a:xfrm>
            <a:off x="722313" y="4406900"/>
            <a:ext cx="7772400" cy="1362000"/>
          </a:xfrm>
          <a:prstGeom prst="rect">
            <a:avLst/>
          </a:prstGeom>
          <a:noFill/>
          <a:ln>
            <a:noFill/>
          </a:ln>
        </p:spPr>
        <p:txBody>
          <a:bodyPr anchorCtr="0" anchor="t" bIns="45700" lIns="91425" spcFirstLastPara="1" rIns="91425" wrap="square" tIns="45700">
            <a:noAutofit/>
          </a:bodyPr>
          <a:lstStyle>
            <a:lvl1pPr lvl="0" rtl="0" algn="l">
              <a:spcBef>
                <a:spcPts val="0"/>
              </a:spcBef>
              <a:spcAft>
                <a:spcPts val="0"/>
              </a:spcAft>
              <a:buSzPts val="1400"/>
              <a:buNone/>
              <a:defRPr b="1" sz="4000" cap="none"/>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9" name="Google Shape;29;p10"/>
          <p:cNvSpPr txBox="1"/>
          <p:nvPr>
            <p:ph idx="1" type="body"/>
          </p:nvPr>
        </p:nvSpPr>
        <p:spPr>
          <a:xfrm>
            <a:off x="722313" y="2906713"/>
            <a:ext cx="7772400" cy="1500300"/>
          </a:xfrm>
          <a:prstGeom prst="rect">
            <a:avLst/>
          </a:prstGeom>
          <a:noFill/>
          <a:ln>
            <a:noFill/>
          </a:ln>
        </p:spPr>
        <p:txBody>
          <a:bodyPr anchorCtr="0" anchor="b" bIns="45700" lIns="91425" spcFirstLastPara="1" rIns="91425" wrap="square" tIns="45700">
            <a:noAutofit/>
          </a:bodyPr>
          <a:lstStyle>
            <a:lvl1pPr indent="-228600" lvl="0" marL="457200" rtl="0" algn="l">
              <a:spcBef>
                <a:spcPts val="400"/>
              </a:spcBef>
              <a:spcAft>
                <a:spcPts val="0"/>
              </a:spcAft>
              <a:buClr>
                <a:srgbClr val="888888"/>
              </a:buClr>
              <a:buSzPts val="2000"/>
              <a:buNone/>
              <a:defRPr sz="2000">
                <a:solidFill>
                  <a:srgbClr val="888888"/>
                </a:solidFill>
              </a:defRPr>
            </a:lvl1pPr>
            <a:lvl2pPr indent="-228600" lvl="1" marL="914400" rtl="0" algn="l">
              <a:spcBef>
                <a:spcPts val="360"/>
              </a:spcBef>
              <a:spcAft>
                <a:spcPts val="0"/>
              </a:spcAft>
              <a:buClr>
                <a:srgbClr val="888888"/>
              </a:buClr>
              <a:buSzPts val="1800"/>
              <a:buNone/>
              <a:defRPr sz="1800">
                <a:solidFill>
                  <a:srgbClr val="888888"/>
                </a:solidFill>
              </a:defRPr>
            </a:lvl2pPr>
            <a:lvl3pPr indent="-228600" lvl="2" marL="1371600" rtl="0" algn="l">
              <a:spcBef>
                <a:spcPts val="320"/>
              </a:spcBef>
              <a:spcAft>
                <a:spcPts val="0"/>
              </a:spcAft>
              <a:buClr>
                <a:srgbClr val="888888"/>
              </a:buClr>
              <a:buSzPts val="1600"/>
              <a:buNone/>
              <a:defRPr sz="1600">
                <a:solidFill>
                  <a:srgbClr val="888888"/>
                </a:solidFill>
              </a:defRPr>
            </a:lvl3pPr>
            <a:lvl4pPr indent="-228600" lvl="3" marL="1828800" rtl="0" algn="l">
              <a:spcBef>
                <a:spcPts val="280"/>
              </a:spcBef>
              <a:spcAft>
                <a:spcPts val="0"/>
              </a:spcAft>
              <a:buClr>
                <a:srgbClr val="888888"/>
              </a:buClr>
              <a:buSzPts val="1400"/>
              <a:buNone/>
              <a:defRPr sz="1400">
                <a:solidFill>
                  <a:srgbClr val="888888"/>
                </a:solidFill>
              </a:defRPr>
            </a:lvl4pPr>
            <a:lvl5pPr indent="-228600" lvl="4" marL="2286000" rtl="0" algn="l">
              <a:spcBef>
                <a:spcPts val="280"/>
              </a:spcBef>
              <a:spcAft>
                <a:spcPts val="0"/>
              </a:spcAft>
              <a:buClr>
                <a:srgbClr val="888888"/>
              </a:buClr>
              <a:buSzPts val="1400"/>
              <a:buNone/>
              <a:defRPr sz="1400">
                <a:solidFill>
                  <a:srgbClr val="888888"/>
                </a:solidFill>
              </a:defRPr>
            </a:lvl5pPr>
            <a:lvl6pPr indent="-228600" lvl="5" marL="2743200" rtl="0" algn="l">
              <a:spcBef>
                <a:spcPts val="280"/>
              </a:spcBef>
              <a:spcAft>
                <a:spcPts val="0"/>
              </a:spcAft>
              <a:buClr>
                <a:srgbClr val="888888"/>
              </a:buClr>
              <a:buSzPts val="1400"/>
              <a:buNone/>
              <a:defRPr sz="1400">
                <a:solidFill>
                  <a:srgbClr val="888888"/>
                </a:solidFill>
              </a:defRPr>
            </a:lvl6pPr>
            <a:lvl7pPr indent="-228600" lvl="6" marL="3200400" rtl="0" algn="l">
              <a:spcBef>
                <a:spcPts val="280"/>
              </a:spcBef>
              <a:spcAft>
                <a:spcPts val="0"/>
              </a:spcAft>
              <a:buClr>
                <a:srgbClr val="888888"/>
              </a:buClr>
              <a:buSzPts val="1400"/>
              <a:buNone/>
              <a:defRPr sz="1400">
                <a:solidFill>
                  <a:srgbClr val="888888"/>
                </a:solidFill>
              </a:defRPr>
            </a:lvl7pPr>
            <a:lvl8pPr indent="-228600" lvl="7" marL="3657600" rtl="0" algn="l">
              <a:spcBef>
                <a:spcPts val="280"/>
              </a:spcBef>
              <a:spcAft>
                <a:spcPts val="0"/>
              </a:spcAft>
              <a:buClr>
                <a:srgbClr val="888888"/>
              </a:buClr>
              <a:buSzPts val="1400"/>
              <a:buNone/>
              <a:defRPr sz="1400">
                <a:solidFill>
                  <a:srgbClr val="888888"/>
                </a:solidFill>
              </a:defRPr>
            </a:lvl8pPr>
            <a:lvl9pPr indent="-228600" lvl="8" marL="4114800" rtl="0" algn="l">
              <a:spcBef>
                <a:spcPts val="280"/>
              </a:spcBef>
              <a:spcAft>
                <a:spcPts val="0"/>
              </a:spcAft>
              <a:buClr>
                <a:srgbClr val="888888"/>
              </a:buClr>
              <a:buSzPts val="1400"/>
              <a:buNone/>
              <a:defRPr sz="1400">
                <a:solidFill>
                  <a:srgbClr val="888888"/>
                </a:solidFill>
              </a:defRPr>
            </a:lvl9pPr>
          </a:lstStyle>
          <a:p/>
        </p:txBody>
      </p:sp>
      <p:sp>
        <p:nvSpPr>
          <p:cNvPr id="30" name="Google Shape;30;p10"/>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1" name="Google Shape;31;p10"/>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2" name="Google Shape;32;p10"/>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b="0" i="0" sz="1200" u="none" cap="none" strike="noStrike">
                <a:solidFill>
                  <a:srgbClr val="898989"/>
                </a:solidFill>
                <a:latin typeface="Calibri"/>
                <a:ea typeface="Calibri"/>
                <a:cs typeface="Calibri"/>
                <a:sym typeface="Calibri"/>
              </a:defRPr>
            </a:lvl1pPr>
            <a:lvl2pPr indent="0" lvl="1" marL="0" marR="0" rtl="0" algn="r">
              <a:spcBef>
                <a:spcPts val="0"/>
              </a:spcBef>
              <a:spcAft>
                <a:spcPts val="0"/>
              </a:spcAft>
              <a:buNone/>
              <a:defRPr b="0" i="0" sz="1200" u="none" cap="none" strike="noStrike">
                <a:solidFill>
                  <a:srgbClr val="898989"/>
                </a:solidFill>
                <a:latin typeface="Calibri"/>
                <a:ea typeface="Calibri"/>
                <a:cs typeface="Calibri"/>
                <a:sym typeface="Calibri"/>
              </a:defRPr>
            </a:lvl2pPr>
            <a:lvl3pPr indent="0" lvl="2" marL="0" marR="0" rtl="0" algn="r">
              <a:spcBef>
                <a:spcPts val="0"/>
              </a:spcBef>
              <a:spcAft>
                <a:spcPts val="0"/>
              </a:spcAft>
              <a:buNone/>
              <a:defRPr b="0" i="0" sz="1200" u="none" cap="none" strike="noStrike">
                <a:solidFill>
                  <a:srgbClr val="898989"/>
                </a:solidFill>
                <a:latin typeface="Calibri"/>
                <a:ea typeface="Calibri"/>
                <a:cs typeface="Calibri"/>
                <a:sym typeface="Calibri"/>
              </a:defRPr>
            </a:lvl3pPr>
            <a:lvl4pPr indent="0" lvl="3" marL="0" marR="0" rtl="0" algn="r">
              <a:spcBef>
                <a:spcPts val="0"/>
              </a:spcBef>
              <a:spcAft>
                <a:spcPts val="0"/>
              </a:spcAft>
              <a:buNone/>
              <a:defRPr b="0" i="0" sz="1200" u="none" cap="none" strike="noStrike">
                <a:solidFill>
                  <a:srgbClr val="898989"/>
                </a:solidFill>
                <a:latin typeface="Calibri"/>
                <a:ea typeface="Calibri"/>
                <a:cs typeface="Calibri"/>
                <a:sym typeface="Calibri"/>
              </a:defRPr>
            </a:lvl4pPr>
            <a:lvl5pPr indent="0" lvl="4" marL="0" marR="0" rtl="0" algn="r">
              <a:spcBef>
                <a:spcPts val="0"/>
              </a:spcBef>
              <a:spcAft>
                <a:spcPts val="0"/>
              </a:spcAft>
              <a:buNone/>
              <a:defRPr b="0" i="0" sz="1200" u="none" cap="none" strike="noStrike">
                <a:solidFill>
                  <a:srgbClr val="898989"/>
                </a:solidFill>
                <a:latin typeface="Calibri"/>
                <a:ea typeface="Calibri"/>
                <a:cs typeface="Calibri"/>
                <a:sym typeface="Calibri"/>
              </a:defRPr>
            </a:lvl5pPr>
            <a:lvl6pPr indent="0" lvl="5" marL="0" marR="0" rtl="0" algn="r">
              <a:spcBef>
                <a:spcPts val="0"/>
              </a:spcBef>
              <a:spcAft>
                <a:spcPts val="0"/>
              </a:spcAft>
              <a:buNone/>
              <a:defRPr b="0" i="0" sz="1200" u="none" cap="none" strike="noStrike">
                <a:solidFill>
                  <a:srgbClr val="898989"/>
                </a:solidFill>
                <a:latin typeface="Calibri"/>
                <a:ea typeface="Calibri"/>
                <a:cs typeface="Calibri"/>
                <a:sym typeface="Calibri"/>
              </a:defRPr>
            </a:lvl6pPr>
            <a:lvl7pPr indent="0" lvl="6" marL="0" marR="0" rtl="0" algn="r">
              <a:spcBef>
                <a:spcPts val="0"/>
              </a:spcBef>
              <a:spcAft>
                <a:spcPts val="0"/>
              </a:spcAft>
              <a:buNone/>
              <a:defRPr b="0" i="0" sz="1200" u="none" cap="none" strike="noStrike">
                <a:solidFill>
                  <a:srgbClr val="898989"/>
                </a:solidFill>
                <a:latin typeface="Calibri"/>
                <a:ea typeface="Calibri"/>
                <a:cs typeface="Calibri"/>
                <a:sym typeface="Calibri"/>
              </a:defRPr>
            </a:lvl7pPr>
            <a:lvl8pPr indent="0" lvl="7" marL="0" marR="0" rtl="0" algn="r">
              <a:spcBef>
                <a:spcPts val="0"/>
              </a:spcBef>
              <a:spcAft>
                <a:spcPts val="0"/>
              </a:spcAft>
              <a:buNone/>
              <a:defRPr b="0" i="0" sz="1200" u="none" cap="none" strike="noStrike">
                <a:solidFill>
                  <a:srgbClr val="898989"/>
                </a:solidFill>
                <a:latin typeface="Calibri"/>
                <a:ea typeface="Calibri"/>
                <a:cs typeface="Calibri"/>
                <a:sym typeface="Calibri"/>
              </a:defRPr>
            </a:lvl8pPr>
            <a:lvl9pPr indent="0" lvl="8" marL="0" marR="0" rtl="0" algn="r">
              <a:spcBef>
                <a:spcPts val="0"/>
              </a:spcBef>
              <a:spcAft>
                <a:spcPts val="0"/>
              </a:spcAft>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5" name="Google Shape;35;p11"/>
          <p:cNvSpPr txBox="1"/>
          <p:nvPr>
            <p:ph idx="1" type="body"/>
          </p:nvPr>
        </p:nvSpPr>
        <p:spPr>
          <a:xfrm>
            <a:off x="457200" y="1600200"/>
            <a:ext cx="4038600" cy="4526100"/>
          </a:xfrm>
          <a:prstGeom prst="rect">
            <a:avLst/>
          </a:prstGeom>
          <a:noFill/>
          <a:ln>
            <a:noFill/>
          </a:ln>
        </p:spPr>
        <p:txBody>
          <a:bodyPr anchorCtr="0" anchor="t" bIns="45700" lIns="91425" spcFirstLastPara="1" rIns="91425" wrap="square" tIns="45700">
            <a:noAutofit/>
          </a:bodyPr>
          <a:lstStyle>
            <a:lvl1pPr indent="-406400" lvl="0" marL="457200" rtl="0" algn="l">
              <a:spcBef>
                <a:spcPts val="560"/>
              </a:spcBef>
              <a:spcAft>
                <a:spcPts val="0"/>
              </a:spcAft>
              <a:buClr>
                <a:schemeClr val="dk1"/>
              </a:buClr>
              <a:buSzPts val="2800"/>
              <a:buChar char="•"/>
              <a:defRPr sz="2800"/>
            </a:lvl1pPr>
            <a:lvl2pPr indent="-381000" lvl="1" marL="914400" rtl="0" algn="l">
              <a:spcBef>
                <a:spcPts val="480"/>
              </a:spcBef>
              <a:spcAft>
                <a:spcPts val="0"/>
              </a:spcAft>
              <a:buClr>
                <a:schemeClr val="dk1"/>
              </a:buClr>
              <a:buSzPts val="2400"/>
              <a:buChar char="–"/>
              <a:defRPr sz="2400"/>
            </a:lvl2pPr>
            <a:lvl3pPr indent="-355600" lvl="2" marL="1371600" rtl="0" algn="l">
              <a:spcBef>
                <a:spcPts val="400"/>
              </a:spcBef>
              <a:spcAft>
                <a:spcPts val="0"/>
              </a:spcAft>
              <a:buClr>
                <a:schemeClr val="dk1"/>
              </a:buClr>
              <a:buSzPts val="2000"/>
              <a:buChar char="•"/>
              <a:defRPr sz="2000"/>
            </a:lvl3pPr>
            <a:lvl4pPr indent="-342900" lvl="3" marL="1828800" rtl="0" algn="l">
              <a:spcBef>
                <a:spcPts val="360"/>
              </a:spcBef>
              <a:spcAft>
                <a:spcPts val="0"/>
              </a:spcAft>
              <a:buClr>
                <a:schemeClr val="dk1"/>
              </a:buClr>
              <a:buSzPts val="1800"/>
              <a:buChar char="–"/>
              <a:defRPr sz="1800"/>
            </a:lvl4pPr>
            <a:lvl5pPr indent="-342900" lvl="4" marL="2286000" rtl="0" algn="l">
              <a:spcBef>
                <a:spcPts val="360"/>
              </a:spcBef>
              <a:spcAft>
                <a:spcPts val="0"/>
              </a:spcAft>
              <a:buClr>
                <a:schemeClr val="dk1"/>
              </a:buClr>
              <a:buSzPts val="1800"/>
              <a:buChar char="»"/>
              <a:defRPr sz="1800"/>
            </a:lvl5pPr>
            <a:lvl6pPr indent="-342900" lvl="5" marL="2743200" rtl="0" algn="l">
              <a:spcBef>
                <a:spcPts val="360"/>
              </a:spcBef>
              <a:spcAft>
                <a:spcPts val="0"/>
              </a:spcAft>
              <a:buClr>
                <a:schemeClr val="dk1"/>
              </a:buClr>
              <a:buSzPts val="1800"/>
              <a:buChar char="•"/>
              <a:defRPr sz="1800"/>
            </a:lvl6pPr>
            <a:lvl7pPr indent="-342900" lvl="6" marL="3200400" rtl="0" algn="l">
              <a:spcBef>
                <a:spcPts val="360"/>
              </a:spcBef>
              <a:spcAft>
                <a:spcPts val="0"/>
              </a:spcAft>
              <a:buClr>
                <a:schemeClr val="dk1"/>
              </a:buClr>
              <a:buSzPts val="1800"/>
              <a:buChar char="•"/>
              <a:defRPr sz="1800"/>
            </a:lvl7pPr>
            <a:lvl8pPr indent="-342900" lvl="7" marL="3657600" rtl="0" algn="l">
              <a:spcBef>
                <a:spcPts val="360"/>
              </a:spcBef>
              <a:spcAft>
                <a:spcPts val="0"/>
              </a:spcAft>
              <a:buClr>
                <a:schemeClr val="dk1"/>
              </a:buClr>
              <a:buSzPts val="1800"/>
              <a:buChar char="•"/>
              <a:defRPr sz="1800"/>
            </a:lvl8pPr>
            <a:lvl9pPr indent="-342900" lvl="8" marL="4114800" rtl="0" algn="l">
              <a:spcBef>
                <a:spcPts val="360"/>
              </a:spcBef>
              <a:spcAft>
                <a:spcPts val="0"/>
              </a:spcAft>
              <a:buClr>
                <a:schemeClr val="dk1"/>
              </a:buClr>
              <a:buSzPts val="1800"/>
              <a:buChar char="•"/>
              <a:defRPr sz="1800"/>
            </a:lvl9pPr>
          </a:lstStyle>
          <a:p/>
        </p:txBody>
      </p:sp>
      <p:sp>
        <p:nvSpPr>
          <p:cNvPr id="36" name="Google Shape;36;p11"/>
          <p:cNvSpPr txBox="1"/>
          <p:nvPr>
            <p:ph idx="2" type="body"/>
          </p:nvPr>
        </p:nvSpPr>
        <p:spPr>
          <a:xfrm>
            <a:off x="4648200" y="1600200"/>
            <a:ext cx="4038600" cy="4526100"/>
          </a:xfrm>
          <a:prstGeom prst="rect">
            <a:avLst/>
          </a:prstGeom>
          <a:noFill/>
          <a:ln>
            <a:noFill/>
          </a:ln>
        </p:spPr>
        <p:txBody>
          <a:bodyPr anchorCtr="0" anchor="t" bIns="45700" lIns="91425" spcFirstLastPara="1" rIns="91425" wrap="square" tIns="45700">
            <a:noAutofit/>
          </a:bodyPr>
          <a:lstStyle>
            <a:lvl1pPr indent="-406400" lvl="0" marL="457200" rtl="0" algn="l">
              <a:spcBef>
                <a:spcPts val="560"/>
              </a:spcBef>
              <a:spcAft>
                <a:spcPts val="0"/>
              </a:spcAft>
              <a:buClr>
                <a:schemeClr val="dk1"/>
              </a:buClr>
              <a:buSzPts val="2800"/>
              <a:buChar char="•"/>
              <a:defRPr sz="2800"/>
            </a:lvl1pPr>
            <a:lvl2pPr indent="-381000" lvl="1" marL="914400" rtl="0" algn="l">
              <a:spcBef>
                <a:spcPts val="480"/>
              </a:spcBef>
              <a:spcAft>
                <a:spcPts val="0"/>
              </a:spcAft>
              <a:buClr>
                <a:schemeClr val="dk1"/>
              </a:buClr>
              <a:buSzPts val="2400"/>
              <a:buChar char="–"/>
              <a:defRPr sz="2400"/>
            </a:lvl2pPr>
            <a:lvl3pPr indent="-355600" lvl="2" marL="1371600" rtl="0" algn="l">
              <a:spcBef>
                <a:spcPts val="400"/>
              </a:spcBef>
              <a:spcAft>
                <a:spcPts val="0"/>
              </a:spcAft>
              <a:buClr>
                <a:schemeClr val="dk1"/>
              </a:buClr>
              <a:buSzPts val="2000"/>
              <a:buChar char="•"/>
              <a:defRPr sz="2000"/>
            </a:lvl3pPr>
            <a:lvl4pPr indent="-342900" lvl="3" marL="1828800" rtl="0" algn="l">
              <a:spcBef>
                <a:spcPts val="360"/>
              </a:spcBef>
              <a:spcAft>
                <a:spcPts val="0"/>
              </a:spcAft>
              <a:buClr>
                <a:schemeClr val="dk1"/>
              </a:buClr>
              <a:buSzPts val="1800"/>
              <a:buChar char="–"/>
              <a:defRPr sz="1800"/>
            </a:lvl4pPr>
            <a:lvl5pPr indent="-342900" lvl="4" marL="2286000" rtl="0" algn="l">
              <a:spcBef>
                <a:spcPts val="360"/>
              </a:spcBef>
              <a:spcAft>
                <a:spcPts val="0"/>
              </a:spcAft>
              <a:buClr>
                <a:schemeClr val="dk1"/>
              </a:buClr>
              <a:buSzPts val="1800"/>
              <a:buChar char="»"/>
              <a:defRPr sz="1800"/>
            </a:lvl5pPr>
            <a:lvl6pPr indent="-342900" lvl="5" marL="2743200" rtl="0" algn="l">
              <a:spcBef>
                <a:spcPts val="360"/>
              </a:spcBef>
              <a:spcAft>
                <a:spcPts val="0"/>
              </a:spcAft>
              <a:buClr>
                <a:schemeClr val="dk1"/>
              </a:buClr>
              <a:buSzPts val="1800"/>
              <a:buChar char="•"/>
              <a:defRPr sz="1800"/>
            </a:lvl6pPr>
            <a:lvl7pPr indent="-342900" lvl="6" marL="3200400" rtl="0" algn="l">
              <a:spcBef>
                <a:spcPts val="360"/>
              </a:spcBef>
              <a:spcAft>
                <a:spcPts val="0"/>
              </a:spcAft>
              <a:buClr>
                <a:schemeClr val="dk1"/>
              </a:buClr>
              <a:buSzPts val="1800"/>
              <a:buChar char="•"/>
              <a:defRPr sz="1800"/>
            </a:lvl7pPr>
            <a:lvl8pPr indent="-342900" lvl="7" marL="3657600" rtl="0" algn="l">
              <a:spcBef>
                <a:spcPts val="360"/>
              </a:spcBef>
              <a:spcAft>
                <a:spcPts val="0"/>
              </a:spcAft>
              <a:buClr>
                <a:schemeClr val="dk1"/>
              </a:buClr>
              <a:buSzPts val="1800"/>
              <a:buChar char="•"/>
              <a:defRPr sz="1800"/>
            </a:lvl8pPr>
            <a:lvl9pPr indent="-342900" lvl="8" marL="4114800" rtl="0" algn="l">
              <a:spcBef>
                <a:spcPts val="360"/>
              </a:spcBef>
              <a:spcAft>
                <a:spcPts val="0"/>
              </a:spcAft>
              <a:buClr>
                <a:schemeClr val="dk1"/>
              </a:buClr>
              <a:buSzPts val="1800"/>
              <a:buChar char="•"/>
              <a:defRPr sz="1800"/>
            </a:lvl9pPr>
          </a:lstStyle>
          <a:p/>
        </p:txBody>
      </p:sp>
      <p:sp>
        <p:nvSpPr>
          <p:cNvPr id="37" name="Google Shape;37;p11"/>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8" name="Google Shape;38;p11"/>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9" name="Google Shape;39;p11"/>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b="0" i="0" sz="1200" u="none" cap="none" strike="noStrike">
                <a:solidFill>
                  <a:srgbClr val="898989"/>
                </a:solidFill>
                <a:latin typeface="Calibri"/>
                <a:ea typeface="Calibri"/>
                <a:cs typeface="Calibri"/>
                <a:sym typeface="Calibri"/>
              </a:defRPr>
            </a:lvl1pPr>
            <a:lvl2pPr indent="0" lvl="1" marL="0" marR="0" rtl="0" algn="r">
              <a:spcBef>
                <a:spcPts val="0"/>
              </a:spcBef>
              <a:spcAft>
                <a:spcPts val="0"/>
              </a:spcAft>
              <a:buNone/>
              <a:defRPr b="0" i="0" sz="1200" u="none" cap="none" strike="noStrike">
                <a:solidFill>
                  <a:srgbClr val="898989"/>
                </a:solidFill>
                <a:latin typeface="Calibri"/>
                <a:ea typeface="Calibri"/>
                <a:cs typeface="Calibri"/>
                <a:sym typeface="Calibri"/>
              </a:defRPr>
            </a:lvl2pPr>
            <a:lvl3pPr indent="0" lvl="2" marL="0" marR="0" rtl="0" algn="r">
              <a:spcBef>
                <a:spcPts val="0"/>
              </a:spcBef>
              <a:spcAft>
                <a:spcPts val="0"/>
              </a:spcAft>
              <a:buNone/>
              <a:defRPr b="0" i="0" sz="1200" u="none" cap="none" strike="noStrike">
                <a:solidFill>
                  <a:srgbClr val="898989"/>
                </a:solidFill>
                <a:latin typeface="Calibri"/>
                <a:ea typeface="Calibri"/>
                <a:cs typeface="Calibri"/>
                <a:sym typeface="Calibri"/>
              </a:defRPr>
            </a:lvl3pPr>
            <a:lvl4pPr indent="0" lvl="3" marL="0" marR="0" rtl="0" algn="r">
              <a:spcBef>
                <a:spcPts val="0"/>
              </a:spcBef>
              <a:spcAft>
                <a:spcPts val="0"/>
              </a:spcAft>
              <a:buNone/>
              <a:defRPr b="0" i="0" sz="1200" u="none" cap="none" strike="noStrike">
                <a:solidFill>
                  <a:srgbClr val="898989"/>
                </a:solidFill>
                <a:latin typeface="Calibri"/>
                <a:ea typeface="Calibri"/>
                <a:cs typeface="Calibri"/>
                <a:sym typeface="Calibri"/>
              </a:defRPr>
            </a:lvl4pPr>
            <a:lvl5pPr indent="0" lvl="4" marL="0" marR="0" rtl="0" algn="r">
              <a:spcBef>
                <a:spcPts val="0"/>
              </a:spcBef>
              <a:spcAft>
                <a:spcPts val="0"/>
              </a:spcAft>
              <a:buNone/>
              <a:defRPr b="0" i="0" sz="1200" u="none" cap="none" strike="noStrike">
                <a:solidFill>
                  <a:srgbClr val="898989"/>
                </a:solidFill>
                <a:latin typeface="Calibri"/>
                <a:ea typeface="Calibri"/>
                <a:cs typeface="Calibri"/>
                <a:sym typeface="Calibri"/>
              </a:defRPr>
            </a:lvl5pPr>
            <a:lvl6pPr indent="0" lvl="5" marL="0" marR="0" rtl="0" algn="r">
              <a:spcBef>
                <a:spcPts val="0"/>
              </a:spcBef>
              <a:spcAft>
                <a:spcPts val="0"/>
              </a:spcAft>
              <a:buNone/>
              <a:defRPr b="0" i="0" sz="1200" u="none" cap="none" strike="noStrike">
                <a:solidFill>
                  <a:srgbClr val="898989"/>
                </a:solidFill>
                <a:latin typeface="Calibri"/>
                <a:ea typeface="Calibri"/>
                <a:cs typeface="Calibri"/>
                <a:sym typeface="Calibri"/>
              </a:defRPr>
            </a:lvl6pPr>
            <a:lvl7pPr indent="0" lvl="6" marL="0" marR="0" rtl="0" algn="r">
              <a:spcBef>
                <a:spcPts val="0"/>
              </a:spcBef>
              <a:spcAft>
                <a:spcPts val="0"/>
              </a:spcAft>
              <a:buNone/>
              <a:defRPr b="0" i="0" sz="1200" u="none" cap="none" strike="noStrike">
                <a:solidFill>
                  <a:srgbClr val="898989"/>
                </a:solidFill>
                <a:latin typeface="Calibri"/>
                <a:ea typeface="Calibri"/>
                <a:cs typeface="Calibri"/>
                <a:sym typeface="Calibri"/>
              </a:defRPr>
            </a:lvl7pPr>
            <a:lvl8pPr indent="0" lvl="7" marL="0" marR="0" rtl="0" algn="r">
              <a:spcBef>
                <a:spcPts val="0"/>
              </a:spcBef>
              <a:spcAft>
                <a:spcPts val="0"/>
              </a:spcAft>
              <a:buNone/>
              <a:defRPr b="0" i="0" sz="1200" u="none" cap="none" strike="noStrike">
                <a:solidFill>
                  <a:srgbClr val="898989"/>
                </a:solidFill>
                <a:latin typeface="Calibri"/>
                <a:ea typeface="Calibri"/>
                <a:cs typeface="Calibri"/>
                <a:sym typeface="Calibri"/>
              </a:defRPr>
            </a:lvl8pPr>
            <a:lvl9pPr indent="0" lvl="8" marL="0" marR="0" rtl="0" algn="r">
              <a:spcBef>
                <a:spcPts val="0"/>
              </a:spcBef>
              <a:spcAft>
                <a:spcPts val="0"/>
              </a:spcAft>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1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42" name="Google Shape;42;p12"/>
          <p:cNvSpPr txBox="1"/>
          <p:nvPr>
            <p:ph idx="1" type="body"/>
          </p:nvPr>
        </p:nvSpPr>
        <p:spPr>
          <a:xfrm>
            <a:off x="457200" y="1535113"/>
            <a:ext cx="4040100" cy="639900"/>
          </a:xfrm>
          <a:prstGeom prst="rect">
            <a:avLst/>
          </a:prstGeom>
          <a:noFill/>
          <a:ln>
            <a:noFill/>
          </a:ln>
        </p:spPr>
        <p:txBody>
          <a:bodyPr anchorCtr="0" anchor="b" bIns="45700" lIns="91425" spcFirstLastPara="1" rIns="91425" wrap="square" tIns="45700">
            <a:noAutofit/>
          </a:bodyPr>
          <a:lstStyle>
            <a:lvl1pPr indent="-228600" lvl="0" marL="457200" rtl="0" algn="l">
              <a:spcBef>
                <a:spcPts val="480"/>
              </a:spcBef>
              <a:spcAft>
                <a:spcPts val="0"/>
              </a:spcAft>
              <a:buClr>
                <a:schemeClr val="dk1"/>
              </a:buClr>
              <a:buSzPts val="2400"/>
              <a:buNone/>
              <a:defRPr b="1" sz="2400"/>
            </a:lvl1pPr>
            <a:lvl2pPr indent="-228600" lvl="1" marL="914400" rtl="0" algn="l">
              <a:spcBef>
                <a:spcPts val="400"/>
              </a:spcBef>
              <a:spcAft>
                <a:spcPts val="0"/>
              </a:spcAft>
              <a:buClr>
                <a:schemeClr val="dk1"/>
              </a:buClr>
              <a:buSzPts val="2000"/>
              <a:buNone/>
              <a:defRPr b="1" sz="2000"/>
            </a:lvl2pPr>
            <a:lvl3pPr indent="-228600" lvl="2" marL="1371600" rtl="0" algn="l">
              <a:spcBef>
                <a:spcPts val="360"/>
              </a:spcBef>
              <a:spcAft>
                <a:spcPts val="0"/>
              </a:spcAft>
              <a:buClr>
                <a:schemeClr val="dk1"/>
              </a:buClr>
              <a:buSzPts val="1800"/>
              <a:buNone/>
              <a:defRPr b="1" sz="1800"/>
            </a:lvl3pPr>
            <a:lvl4pPr indent="-228600" lvl="3" marL="1828800" rtl="0" algn="l">
              <a:spcBef>
                <a:spcPts val="320"/>
              </a:spcBef>
              <a:spcAft>
                <a:spcPts val="0"/>
              </a:spcAft>
              <a:buClr>
                <a:schemeClr val="dk1"/>
              </a:buClr>
              <a:buSzPts val="1600"/>
              <a:buNone/>
              <a:defRPr b="1" sz="1600"/>
            </a:lvl4pPr>
            <a:lvl5pPr indent="-228600" lvl="4" marL="2286000" rtl="0" algn="l">
              <a:spcBef>
                <a:spcPts val="320"/>
              </a:spcBef>
              <a:spcAft>
                <a:spcPts val="0"/>
              </a:spcAft>
              <a:buClr>
                <a:schemeClr val="dk1"/>
              </a:buClr>
              <a:buSzPts val="1600"/>
              <a:buNone/>
              <a:defRPr b="1" sz="1600"/>
            </a:lvl5pPr>
            <a:lvl6pPr indent="-228600" lvl="5" marL="2743200" rtl="0" algn="l">
              <a:spcBef>
                <a:spcPts val="320"/>
              </a:spcBef>
              <a:spcAft>
                <a:spcPts val="0"/>
              </a:spcAft>
              <a:buClr>
                <a:schemeClr val="dk1"/>
              </a:buClr>
              <a:buSzPts val="1600"/>
              <a:buNone/>
              <a:defRPr b="1" sz="1600"/>
            </a:lvl6pPr>
            <a:lvl7pPr indent="-228600" lvl="6" marL="3200400" rtl="0" algn="l">
              <a:spcBef>
                <a:spcPts val="320"/>
              </a:spcBef>
              <a:spcAft>
                <a:spcPts val="0"/>
              </a:spcAft>
              <a:buClr>
                <a:schemeClr val="dk1"/>
              </a:buClr>
              <a:buSzPts val="1600"/>
              <a:buNone/>
              <a:defRPr b="1" sz="1600"/>
            </a:lvl7pPr>
            <a:lvl8pPr indent="-228600" lvl="7" marL="3657600" rtl="0" algn="l">
              <a:spcBef>
                <a:spcPts val="320"/>
              </a:spcBef>
              <a:spcAft>
                <a:spcPts val="0"/>
              </a:spcAft>
              <a:buClr>
                <a:schemeClr val="dk1"/>
              </a:buClr>
              <a:buSzPts val="1600"/>
              <a:buNone/>
              <a:defRPr b="1" sz="1600"/>
            </a:lvl8pPr>
            <a:lvl9pPr indent="-228600" lvl="8" marL="4114800" rtl="0" algn="l">
              <a:spcBef>
                <a:spcPts val="320"/>
              </a:spcBef>
              <a:spcAft>
                <a:spcPts val="0"/>
              </a:spcAft>
              <a:buClr>
                <a:schemeClr val="dk1"/>
              </a:buClr>
              <a:buSzPts val="1600"/>
              <a:buNone/>
              <a:defRPr b="1" sz="1600"/>
            </a:lvl9pPr>
          </a:lstStyle>
          <a:p/>
        </p:txBody>
      </p:sp>
      <p:sp>
        <p:nvSpPr>
          <p:cNvPr id="43" name="Google Shape;43;p12"/>
          <p:cNvSpPr txBox="1"/>
          <p:nvPr>
            <p:ph idx="2" type="body"/>
          </p:nvPr>
        </p:nvSpPr>
        <p:spPr>
          <a:xfrm>
            <a:off x="457200" y="2174875"/>
            <a:ext cx="4040100" cy="3951300"/>
          </a:xfrm>
          <a:prstGeom prst="rect">
            <a:avLst/>
          </a:prstGeom>
          <a:noFill/>
          <a:ln>
            <a:noFill/>
          </a:ln>
        </p:spPr>
        <p:txBody>
          <a:bodyPr anchorCtr="0" anchor="t" bIns="45700" lIns="91425" spcFirstLastPara="1" rIns="91425" wrap="square" tIns="45700">
            <a:noAutofit/>
          </a:bodyPr>
          <a:lstStyle>
            <a:lvl1pPr indent="-381000" lvl="0" marL="457200" rtl="0" algn="l">
              <a:spcBef>
                <a:spcPts val="480"/>
              </a:spcBef>
              <a:spcAft>
                <a:spcPts val="0"/>
              </a:spcAft>
              <a:buClr>
                <a:schemeClr val="dk1"/>
              </a:buClr>
              <a:buSzPts val="2400"/>
              <a:buChar char="•"/>
              <a:defRPr sz="2400"/>
            </a:lvl1pPr>
            <a:lvl2pPr indent="-355600" lvl="1" marL="914400" rtl="0" algn="l">
              <a:spcBef>
                <a:spcPts val="400"/>
              </a:spcBef>
              <a:spcAft>
                <a:spcPts val="0"/>
              </a:spcAft>
              <a:buClr>
                <a:schemeClr val="dk1"/>
              </a:buClr>
              <a:buSzPts val="2000"/>
              <a:buChar char="–"/>
              <a:defRPr sz="2000"/>
            </a:lvl2pPr>
            <a:lvl3pPr indent="-342900" lvl="2" marL="1371600" rtl="0" algn="l">
              <a:spcBef>
                <a:spcPts val="360"/>
              </a:spcBef>
              <a:spcAft>
                <a:spcPts val="0"/>
              </a:spcAft>
              <a:buClr>
                <a:schemeClr val="dk1"/>
              </a:buClr>
              <a:buSzPts val="1800"/>
              <a:buChar char="•"/>
              <a:defRPr sz="1800"/>
            </a:lvl3pPr>
            <a:lvl4pPr indent="-330200" lvl="3" marL="1828800" rtl="0" algn="l">
              <a:spcBef>
                <a:spcPts val="320"/>
              </a:spcBef>
              <a:spcAft>
                <a:spcPts val="0"/>
              </a:spcAft>
              <a:buClr>
                <a:schemeClr val="dk1"/>
              </a:buClr>
              <a:buSzPts val="1600"/>
              <a:buChar char="–"/>
              <a:defRPr sz="1600"/>
            </a:lvl4pPr>
            <a:lvl5pPr indent="-330200" lvl="4" marL="2286000" rtl="0" algn="l">
              <a:spcBef>
                <a:spcPts val="320"/>
              </a:spcBef>
              <a:spcAft>
                <a:spcPts val="0"/>
              </a:spcAft>
              <a:buClr>
                <a:schemeClr val="dk1"/>
              </a:buClr>
              <a:buSzPts val="1600"/>
              <a:buChar char="»"/>
              <a:defRPr sz="1600"/>
            </a:lvl5pPr>
            <a:lvl6pPr indent="-330200" lvl="5" marL="2743200" rtl="0" algn="l">
              <a:spcBef>
                <a:spcPts val="320"/>
              </a:spcBef>
              <a:spcAft>
                <a:spcPts val="0"/>
              </a:spcAft>
              <a:buClr>
                <a:schemeClr val="dk1"/>
              </a:buClr>
              <a:buSzPts val="1600"/>
              <a:buChar char="•"/>
              <a:defRPr sz="1600"/>
            </a:lvl6pPr>
            <a:lvl7pPr indent="-330200" lvl="6" marL="3200400" rtl="0" algn="l">
              <a:spcBef>
                <a:spcPts val="320"/>
              </a:spcBef>
              <a:spcAft>
                <a:spcPts val="0"/>
              </a:spcAft>
              <a:buClr>
                <a:schemeClr val="dk1"/>
              </a:buClr>
              <a:buSzPts val="1600"/>
              <a:buChar char="•"/>
              <a:defRPr sz="1600"/>
            </a:lvl7pPr>
            <a:lvl8pPr indent="-330200" lvl="7" marL="3657600" rtl="0" algn="l">
              <a:spcBef>
                <a:spcPts val="320"/>
              </a:spcBef>
              <a:spcAft>
                <a:spcPts val="0"/>
              </a:spcAft>
              <a:buClr>
                <a:schemeClr val="dk1"/>
              </a:buClr>
              <a:buSzPts val="1600"/>
              <a:buChar char="•"/>
              <a:defRPr sz="1600"/>
            </a:lvl8pPr>
            <a:lvl9pPr indent="-330200" lvl="8" marL="4114800" rtl="0" algn="l">
              <a:spcBef>
                <a:spcPts val="320"/>
              </a:spcBef>
              <a:spcAft>
                <a:spcPts val="0"/>
              </a:spcAft>
              <a:buClr>
                <a:schemeClr val="dk1"/>
              </a:buClr>
              <a:buSzPts val="1600"/>
              <a:buChar char="•"/>
              <a:defRPr sz="1600"/>
            </a:lvl9pPr>
          </a:lstStyle>
          <a:p/>
        </p:txBody>
      </p:sp>
      <p:sp>
        <p:nvSpPr>
          <p:cNvPr id="44" name="Google Shape;44;p12"/>
          <p:cNvSpPr txBox="1"/>
          <p:nvPr>
            <p:ph idx="3" type="body"/>
          </p:nvPr>
        </p:nvSpPr>
        <p:spPr>
          <a:xfrm>
            <a:off x="4645025" y="1535113"/>
            <a:ext cx="4041900" cy="639900"/>
          </a:xfrm>
          <a:prstGeom prst="rect">
            <a:avLst/>
          </a:prstGeom>
          <a:noFill/>
          <a:ln>
            <a:noFill/>
          </a:ln>
        </p:spPr>
        <p:txBody>
          <a:bodyPr anchorCtr="0" anchor="b" bIns="45700" lIns="91425" spcFirstLastPara="1" rIns="91425" wrap="square" tIns="45700">
            <a:noAutofit/>
          </a:bodyPr>
          <a:lstStyle>
            <a:lvl1pPr indent="-228600" lvl="0" marL="457200" rtl="0" algn="l">
              <a:spcBef>
                <a:spcPts val="480"/>
              </a:spcBef>
              <a:spcAft>
                <a:spcPts val="0"/>
              </a:spcAft>
              <a:buClr>
                <a:schemeClr val="dk1"/>
              </a:buClr>
              <a:buSzPts val="2400"/>
              <a:buNone/>
              <a:defRPr b="1" sz="2400"/>
            </a:lvl1pPr>
            <a:lvl2pPr indent="-228600" lvl="1" marL="914400" rtl="0" algn="l">
              <a:spcBef>
                <a:spcPts val="400"/>
              </a:spcBef>
              <a:spcAft>
                <a:spcPts val="0"/>
              </a:spcAft>
              <a:buClr>
                <a:schemeClr val="dk1"/>
              </a:buClr>
              <a:buSzPts val="2000"/>
              <a:buNone/>
              <a:defRPr b="1" sz="2000"/>
            </a:lvl2pPr>
            <a:lvl3pPr indent="-228600" lvl="2" marL="1371600" rtl="0" algn="l">
              <a:spcBef>
                <a:spcPts val="360"/>
              </a:spcBef>
              <a:spcAft>
                <a:spcPts val="0"/>
              </a:spcAft>
              <a:buClr>
                <a:schemeClr val="dk1"/>
              </a:buClr>
              <a:buSzPts val="1800"/>
              <a:buNone/>
              <a:defRPr b="1" sz="1800"/>
            </a:lvl3pPr>
            <a:lvl4pPr indent="-228600" lvl="3" marL="1828800" rtl="0" algn="l">
              <a:spcBef>
                <a:spcPts val="320"/>
              </a:spcBef>
              <a:spcAft>
                <a:spcPts val="0"/>
              </a:spcAft>
              <a:buClr>
                <a:schemeClr val="dk1"/>
              </a:buClr>
              <a:buSzPts val="1600"/>
              <a:buNone/>
              <a:defRPr b="1" sz="1600"/>
            </a:lvl4pPr>
            <a:lvl5pPr indent="-228600" lvl="4" marL="2286000" rtl="0" algn="l">
              <a:spcBef>
                <a:spcPts val="320"/>
              </a:spcBef>
              <a:spcAft>
                <a:spcPts val="0"/>
              </a:spcAft>
              <a:buClr>
                <a:schemeClr val="dk1"/>
              </a:buClr>
              <a:buSzPts val="1600"/>
              <a:buNone/>
              <a:defRPr b="1" sz="1600"/>
            </a:lvl5pPr>
            <a:lvl6pPr indent="-228600" lvl="5" marL="2743200" rtl="0" algn="l">
              <a:spcBef>
                <a:spcPts val="320"/>
              </a:spcBef>
              <a:spcAft>
                <a:spcPts val="0"/>
              </a:spcAft>
              <a:buClr>
                <a:schemeClr val="dk1"/>
              </a:buClr>
              <a:buSzPts val="1600"/>
              <a:buNone/>
              <a:defRPr b="1" sz="1600"/>
            </a:lvl6pPr>
            <a:lvl7pPr indent="-228600" lvl="6" marL="3200400" rtl="0" algn="l">
              <a:spcBef>
                <a:spcPts val="320"/>
              </a:spcBef>
              <a:spcAft>
                <a:spcPts val="0"/>
              </a:spcAft>
              <a:buClr>
                <a:schemeClr val="dk1"/>
              </a:buClr>
              <a:buSzPts val="1600"/>
              <a:buNone/>
              <a:defRPr b="1" sz="1600"/>
            </a:lvl7pPr>
            <a:lvl8pPr indent="-228600" lvl="7" marL="3657600" rtl="0" algn="l">
              <a:spcBef>
                <a:spcPts val="320"/>
              </a:spcBef>
              <a:spcAft>
                <a:spcPts val="0"/>
              </a:spcAft>
              <a:buClr>
                <a:schemeClr val="dk1"/>
              </a:buClr>
              <a:buSzPts val="1600"/>
              <a:buNone/>
              <a:defRPr b="1" sz="1600"/>
            </a:lvl8pPr>
            <a:lvl9pPr indent="-228600" lvl="8" marL="4114800" rtl="0" algn="l">
              <a:spcBef>
                <a:spcPts val="320"/>
              </a:spcBef>
              <a:spcAft>
                <a:spcPts val="0"/>
              </a:spcAft>
              <a:buClr>
                <a:schemeClr val="dk1"/>
              </a:buClr>
              <a:buSzPts val="1600"/>
              <a:buNone/>
              <a:defRPr b="1" sz="1600"/>
            </a:lvl9pPr>
          </a:lstStyle>
          <a:p/>
        </p:txBody>
      </p:sp>
      <p:sp>
        <p:nvSpPr>
          <p:cNvPr id="45" name="Google Shape;45;p12"/>
          <p:cNvSpPr txBox="1"/>
          <p:nvPr>
            <p:ph idx="4" type="body"/>
          </p:nvPr>
        </p:nvSpPr>
        <p:spPr>
          <a:xfrm>
            <a:off x="4645025" y="2174875"/>
            <a:ext cx="4041900" cy="3951300"/>
          </a:xfrm>
          <a:prstGeom prst="rect">
            <a:avLst/>
          </a:prstGeom>
          <a:noFill/>
          <a:ln>
            <a:noFill/>
          </a:ln>
        </p:spPr>
        <p:txBody>
          <a:bodyPr anchorCtr="0" anchor="t" bIns="45700" lIns="91425" spcFirstLastPara="1" rIns="91425" wrap="square" tIns="45700">
            <a:noAutofit/>
          </a:bodyPr>
          <a:lstStyle>
            <a:lvl1pPr indent="-381000" lvl="0" marL="457200" rtl="0" algn="l">
              <a:spcBef>
                <a:spcPts val="480"/>
              </a:spcBef>
              <a:spcAft>
                <a:spcPts val="0"/>
              </a:spcAft>
              <a:buClr>
                <a:schemeClr val="dk1"/>
              </a:buClr>
              <a:buSzPts val="2400"/>
              <a:buChar char="•"/>
              <a:defRPr sz="2400"/>
            </a:lvl1pPr>
            <a:lvl2pPr indent="-355600" lvl="1" marL="914400" rtl="0" algn="l">
              <a:spcBef>
                <a:spcPts val="400"/>
              </a:spcBef>
              <a:spcAft>
                <a:spcPts val="0"/>
              </a:spcAft>
              <a:buClr>
                <a:schemeClr val="dk1"/>
              </a:buClr>
              <a:buSzPts val="2000"/>
              <a:buChar char="–"/>
              <a:defRPr sz="2000"/>
            </a:lvl2pPr>
            <a:lvl3pPr indent="-342900" lvl="2" marL="1371600" rtl="0" algn="l">
              <a:spcBef>
                <a:spcPts val="360"/>
              </a:spcBef>
              <a:spcAft>
                <a:spcPts val="0"/>
              </a:spcAft>
              <a:buClr>
                <a:schemeClr val="dk1"/>
              </a:buClr>
              <a:buSzPts val="1800"/>
              <a:buChar char="•"/>
              <a:defRPr sz="1800"/>
            </a:lvl3pPr>
            <a:lvl4pPr indent="-330200" lvl="3" marL="1828800" rtl="0" algn="l">
              <a:spcBef>
                <a:spcPts val="320"/>
              </a:spcBef>
              <a:spcAft>
                <a:spcPts val="0"/>
              </a:spcAft>
              <a:buClr>
                <a:schemeClr val="dk1"/>
              </a:buClr>
              <a:buSzPts val="1600"/>
              <a:buChar char="–"/>
              <a:defRPr sz="1600"/>
            </a:lvl4pPr>
            <a:lvl5pPr indent="-330200" lvl="4" marL="2286000" rtl="0" algn="l">
              <a:spcBef>
                <a:spcPts val="320"/>
              </a:spcBef>
              <a:spcAft>
                <a:spcPts val="0"/>
              </a:spcAft>
              <a:buClr>
                <a:schemeClr val="dk1"/>
              </a:buClr>
              <a:buSzPts val="1600"/>
              <a:buChar char="»"/>
              <a:defRPr sz="1600"/>
            </a:lvl5pPr>
            <a:lvl6pPr indent="-330200" lvl="5" marL="2743200" rtl="0" algn="l">
              <a:spcBef>
                <a:spcPts val="320"/>
              </a:spcBef>
              <a:spcAft>
                <a:spcPts val="0"/>
              </a:spcAft>
              <a:buClr>
                <a:schemeClr val="dk1"/>
              </a:buClr>
              <a:buSzPts val="1600"/>
              <a:buChar char="•"/>
              <a:defRPr sz="1600"/>
            </a:lvl6pPr>
            <a:lvl7pPr indent="-330200" lvl="6" marL="3200400" rtl="0" algn="l">
              <a:spcBef>
                <a:spcPts val="320"/>
              </a:spcBef>
              <a:spcAft>
                <a:spcPts val="0"/>
              </a:spcAft>
              <a:buClr>
                <a:schemeClr val="dk1"/>
              </a:buClr>
              <a:buSzPts val="1600"/>
              <a:buChar char="•"/>
              <a:defRPr sz="1600"/>
            </a:lvl7pPr>
            <a:lvl8pPr indent="-330200" lvl="7" marL="3657600" rtl="0" algn="l">
              <a:spcBef>
                <a:spcPts val="320"/>
              </a:spcBef>
              <a:spcAft>
                <a:spcPts val="0"/>
              </a:spcAft>
              <a:buClr>
                <a:schemeClr val="dk1"/>
              </a:buClr>
              <a:buSzPts val="1600"/>
              <a:buChar char="•"/>
              <a:defRPr sz="1600"/>
            </a:lvl8pPr>
            <a:lvl9pPr indent="-330200" lvl="8" marL="4114800" rtl="0" algn="l">
              <a:spcBef>
                <a:spcPts val="320"/>
              </a:spcBef>
              <a:spcAft>
                <a:spcPts val="0"/>
              </a:spcAft>
              <a:buClr>
                <a:schemeClr val="dk1"/>
              </a:buClr>
              <a:buSzPts val="1600"/>
              <a:buChar char="•"/>
              <a:defRPr sz="1600"/>
            </a:lvl9pPr>
          </a:lstStyle>
          <a:p/>
        </p:txBody>
      </p:sp>
      <p:sp>
        <p:nvSpPr>
          <p:cNvPr id="46" name="Google Shape;46;p12"/>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7" name="Google Shape;47;p12"/>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8" name="Google Shape;48;p12"/>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b="0" i="0" sz="1200" u="none" cap="none" strike="noStrike">
                <a:solidFill>
                  <a:srgbClr val="898989"/>
                </a:solidFill>
                <a:latin typeface="Calibri"/>
                <a:ea typeface="Calibri"/>
                <a:cs typeface="Calibri"/>
                <a:sym typeface="Calibri"/>
              </a:defRPr>
            </a:lvl1pPr>
            <a:lvl2pPr indent="0" lvl="1" marL="0" marR="0" rtl="0" algn="r">
              <a:spcBef>
                <a:spcPts val="0"/>
              </a:spcBef>
              <a:spcAft>
                <a:spcPts val="0"/>
              </a:spcAft>
              <a:buNone/>
              <a:defRPr b="0" i="0" sz="1200" u="none" cap="none" strike="noStrike">
                <a:solidFill>
                  <a:srgbClr val="898989"/>
                </a:solidFill>
                <a:latin typeface="Calibri"/>
                <a:ea typeface="Calibri"/>
                <a:cs typeface="Calibri"/>
                <a:sym typeface="Calibri"/>
              </a:defRPr>
            </a:lvl2pPr>
            <a:lvl3pPr indent="0" lvl="2" marL="0" marR="0" rtl="0" algn="r">
              <a:spcBef>
                <a:spcPts val="0"/>
              </a:spcBef>
              <a:spcAft>
                <a:spcPts val="0"/>
              </a:spcAft>
              <a:buNone/>
              <a:defRPr b="0" i="0" sz="1200" u="none" cap="none" strike="noStrike">
                <a:solidFill>
                  <a:srgbClr val="898989"/>
                </a:solidFill>
                <a:latin typeface="Calibri"/>
                <a:ea typeface="Calibri"/>
                <a:cs typeface="Calibri"/>
                <a:sym typeface="Calibri"/>
              </a:defRPr>
            </a:lvl3pPr>
            <a:lvl4pPr indent="0" lvl="3" marL="0" marR="0" rtl="0" algn="r">
              <a:spcBef>
                <a:spcPts val="0"/>
              </a:spcBef>
              <a:spcAft>
                <a:spcPts val="0"/>
              </a:spcAft>
              <a:buNone/>
              <a:defRPr b="0" i="0" sz="1200" u="none" cap="none" strike="noStrike">
                <a:solidFill>
                  <a:srgbClr val="898989"/>
                </a:solidFill>
                <a:latin typeface="Calibri"/>
                <a:ea typeface="Calibri"/>
                <a:cs typeface="Calibri"/>
                <a:sym typeface="Calibri"/>
              </a:defRPr>
            </a:lvl4pPr>
            <a:lvl5pPr indent="0" lvl="4" marL="0" marR="0" rtl="0" algn="r">
              <a:spcBef>
                <a:spcPts val="0"/>
              </a:spcBef>
              <a:spcAft>
                <a:spcPts val="0"/>
              </a:spcAft>
              <a:buNone/>
              <a:defRPr b="0" i="0" sz="1200" u="none" cap="none" strike="noStrike">
                <a:solidFill>
                  <a:srgbClr val="898989"/>
                </a:solidFill>
                <a:latin typeface="Calibri"/>
                <a:ea typeface="Calibri"/>
                <a:cs typeface="Calibri"/>
                <a:sym typeface="Calibri"/>
              </a:defRPr>
            </a:lvl5pPr>
            <a:lvl6pPr indent="0" lvl="5" marL="0" marR="0" rtl="0" algn="r">
              <a:spcBef>
                <a:spcPts val="0"/>
              </a:spcBef>
              <a:spcAft>
                <a:spcPts val="0"/>
              </a:spcAft>
              <a:buNone/>
              <a:defRPr b="0" i="0" sz="1200" u="none" cap="none" strike="noStrike">
                <a:solidFill>
                  <a:srgbClr val="898989"/>
                </a:solidFill>
                <a:latin typeface="Calibri"/>
                <a:ea typeface="Calibri"/>
                <a:cs typeface="Calibri"/>
                <a:sym typeface="Calibri"/>
              </a:defRPr>
            </a:lvl6pPr>
            <a:lvl7pPr indent="0" lvl="6" marL="0" marR="0" rtl="0" algn="r">
              <a:spcBef>
                <a:spcPts val="0"/>
              </a:spcBef>
              <a:spcAft>
                <a:spcPts val="0"/>
              </a:spcAft>
              <a:buNone/>
              <a:defRPr b="0" i="0" sz="1200" u="none" cap="none" strike="noStrike">
                <a:solidFill>
                  <a:srgbClr val="898989"/>
                </a:solidFill>
                <a:latin typeface="Calibri"/>
                <a:ea typeface="Calibri"/>
                <a:cs typeface="Calibri"/>
                <a:sym typeface="Calibri"/>
              </a:defRPr>
            </a:lvl7pPr>
            <a:lvl8pPr indent="0" lvl="7" marL="0" marR="0" rtl="0" algn="r">
              <a:spcBef>
                <a:spcPts val="0"/>
              </a:spcBef>
              <a:spcAft>
                <a:spcPts val="0"/>
              </a:spcAft>
              <a:buNone/>
              <a:defRPr b="0" i="0" sz="1200" u="none" cap="none" strike="noStrike">
                <a:solidFill>
                  <a:srgbClr val="898989"/>
                </a:solidFill>
                <a:latin typeface="Calibri"/>
                <a:ea typeface="Calibri"/>
                <a:cs typeface="Calibri"/>
                <a:sym typeface="Calibri"/>
              </a:defRPr>
            </a:lvl8pPr>
            <a:lvl9pPr indent="0" lvl="8" marL="0" marR="0" rtl="0" algn="r">
              <a:spcBef>
                <a:spcPts val="0"/>
              </a:spcBef>
              <a:spcAft>
                <a:spcPts val="0"/>
              </a:spcAft>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1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51" name="Google Shape;51;p13"/>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2" name="Google Shape;52;p13"/>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3" name="Google Shape;53;p13"/>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b="0" i="0" sz="1200" u="none" cap="none" strike="noStrike">
                <a:solidFill>
                  <a:srgbClr val="898989"/>
                </a:solidFill>
                <a:latin typeface="Calibri"/>
                <a:ea typeface="Calibri"/>
                <a:cs typeface="Calibri"/>
                <a:sym typeface="Calibri"/>
              </a:defRPr>
            </a:lvl1pPr>
            <a:lvl2pPr indent="0" lvl="1" marL="0" marR="0" rtl="0" algn="r">
              <a:spcBef>
                <a:spcPts val="0"/>
              </a:spcBef>
              <a:spcAft>
                <a:spcPts val="0"/>
              </a:spcAft>
              <a:buNone/>
              <a:defRPr b="0" i="0" sz="1200" u="none" cap="none" strike="noStrike">
                <a:solidFill>
                  <a:srgbClr val="898989"/>
                </a:solidFill>
                <a:latin typeface="Calibri"/>
                <a:ea typeface="Calibri"/>
                <a:cs typeface="Calibri"/>
                <a:sym typeface="Calibri"/>
              </a:defRPr>
            </a:lvl2pPr>
            <a:lvl3pPr indent="0" lvl="2" marL="0" marR="0" rtl="0" algn="r">
              <a:spcBef>
                <a:spcPts val="0"/>
              </a:spcBef>
              <a:spcAft>
                <a:spcPts val="0"/>
              </a:spcAft>
              <a:buNone/>
              <a:defRPr b="0" i="0" sz="1200" u="none" cap="none" strike="noStrike">
                <a:solidFill>
                  <a:srgbClr val="898989"/>
                </a:solidFill>
                <a:latin typeface="Calibri"/>
                <a:ea typeface="Calibri"/>
                <a:cs typeface="Calibri"/>
                <a:sym typeface="Calibri"/>
              </a:defRPr>
            </a:lvl3pPr>
            <a:lvl4pPr indent="0" lvl="3" marL="0" marR="0" rtl="0" algn="r">
              <a:spcBef>
                <a:spcPts val="0"/>
              </a:spcBef>
              <a:spcAft>
                <a:spcPts val="0"/>
              </a:spcAft>
              <a:buNone/>
              <a:defRPr b="0" i="0" sz="1200" u="none" cap="none" strike="noStrike">
                <a:solidFill>
                  <a:srgbClr val="898989"/>
                </a:solidFill>
                <a:latin typeface="Calibri"/>
                <a:ea typeface="Calibri"/>
                <a:cs typeface="Calibri"/>
                <a:sym typeface="Calibri"/>
              </a:defRPr>
            </a:lvl4pPr>
            <a:lvl5pPr indent="0" lvl="4" marL="0" marR="0" rtl="0" algn="r">
              <a:spcBef>
                <a:spcPts val="0"/>
              </a:spcBef>
              <a:spcAft>
                <a:spcPts val="0"/>
              </a:spcAft>
              <a:buNone/>
              <a:defRPr b="0" i="0" sz="1200" u="none" cap="none" strike="noStrike">
                <a:solidFill>
                  <a:srgbClr val="898989"/>
                </a:solidFill>
                <a:latin typeface="Calibri"/>
                <a:ea typeface="Calibri"/>
                <a:cs typeface="Calibri"/>
                <a:sym typeface="Calibri"/>
              </a:defRPr>
            </a:lvl5pPr>
            <a:lvl6pPr indent="0" lvl="5" marL="0" marR="0" rtl="0" algn="r">
              <a:spcBef>
                <a:spcPts val="0"/>
              </a:spcBef>
              <a:spcAft>
                <a:spcPts val="0"/>
              </a:spcAft>
              <a:buNone/>
              <a:defRPr b="0" i="0" sz="1200" u="none" cap="none" strike="noStrike">
                <a:solidFill>
                  <a:srgbClr val="898989"/>
                </a:solidFill>
                <a:latin typeface="Calibri"/>
                <a:ea typeface="Calibri"/>
                <a:cs typeface="Calibri"/>
                <a:sym typeface="Calibri"/>
              </a:defRPr>
            </a:lvl6pPr>
            <a:lvl7pPr indent="0" lvl="6" marL="0" marR="0" rtl="0" algn="r">
              <a:spcBef>
                <a:spcPts val="0"/>
              </a:spcBef>
              <a:spcAft>
                <a:spcPts val="0"/>
              </a:spcAft>
              <a:buNone/>
              <a:defRPr b="0" i="0" sz="1200" u="none" cap="none" strike="noStrike">
                <a:solidFill>
                  <a:srgbClr val="898989"/>
                </a:solidFill>
                <a:latin typeface="Calibri"/>
                <a:ea typeface="Calibri"/>
                <a:cs typeface="Calibri"/>
                <a:sym typeface="Calibri"/>
              </a:defRPr>
            </a:lvl7pPr>
            <a:lvl8pPr indent="0" lvl="7" marL="0" marR="0" rtl="0" algn="r">
              <a:spcBef>
                <a:spcPts val="0"/>
              </a:spcBef>
              <a:spcAft>
                <a:spcPts val="0"/>
              </a:spcAft>
              <a:buNone/>
              <a:defRPr b="0" i="0" sz="1200" u="none" cap="none" strike="noStrike">
                <a:solidFill>
                  <a:srgbClr val="898989"/>
                </a:solidFill>
                <a:latin typeface="Calibri"/>
                <a:ea typeface="Calibri"/>
                <a:cs typeface="Calibri"/>
                <a:sym typeface="Calibri"/>
              </a:defRPr>
            </a:lvl8pPr>
            <a:lvl9pPr indent="0" lvl="8" marL="0" marR="0" rtl="0" algn="r">
              <a:spcBef>
                <a:spcPts val="0"/>
              </a:spcBef>
              <a:spcAft>
                <a:spcPts val="0"/>
              </a:spcAft>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14"/>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6" name="Google Shape;56;p14"/>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7" name="Google Shape;57;p14"/>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b="0" i="0" sz="1200" u="none" cap="none" strike="noStrike">
                <a:solidFill>
                  <a:srgbClr val="898989"/>
                </a:solidFill>
                <a:latin typeface="Calibri"/>
                <a:ea typeface="Calibri"/>
                <a:cs typeface="Calibri"/>
                <a:sym typeface="Calibri"/>
              </a:defRPr>
            </a:lvl1pPr>
            <a:lvl2pPr indent="0" lvl="1" marL="0" marR="0" rtl="0" algn="r">
              <a:spcBef>
                <a:spcPts val="0"/>
              </a:spcBef>
              <a:spcAft>
                <a:spcPts val="0"/>
              </a:spcAft>
              <a:buNone/>
              <a:defRPr b="0" i="0" sz="1200" u="none" cap="none" strike="noStrike">
                <a:solidFill>
                  <a:srgbClr val="898989"/>
                </a:solidFill>
                <a:latin typeface="Calibri"/>
                <a:ea typeface="Calibri"/>
                <a:cs typeface="Calibri"/>
                <a:sym typeface="Calibri"/>
              </a:defRPr>
            </a:lvl2pPr>
            <a:lvl3pPr indent="0" lvl="2" marL="0" marR="0" rtl="0" algn="r">
              <a:spcBef>
                <a:spcPts val="0"/>
              </a:spcBef>
              <a:spcAft>
                <a:spcPts val="0"/>
              </a:spcAft>
              <a:buNone/>
              <a:defRPr b="0" i="0" sz="1200" u="none" cap="none" strike="noStrike">
                <a:solidFill>
                  <a:srgbClr val="898989"/>
                </a:solidFill>
                <a:latin typeface="Calibri"/>
                <a:ea typeface="Calibri"/>
                <a:cs typeface="Calibri"/>
                <a:sym typeface="Calibri"/>
              </a:defRPr>
            </a:lvl3pPr>
            <a:lvl4pPr indent="0" lvl="3" marL="0" marR="0" rtl="0" algn="r">
              <a:spcBef>
                <a:spcPts val="0"/>
              </a:spcBef>
              <a:spcAft>
                <a:spcPts val="0"/>
              </a:spcAft>
              <a:buNone/>
              <a:defRPr b="0" i="0" sz="1200" u="none" cap="none" strike="noStrike">
                <a:solidFill>
                  <a:srgbClr val="898989"/>
                </a:solidFill>
                <a:latin typeface="Calibri"/>
                <a:ea typeface="Calibri"/>
                <a:cs typeface="Calibri"/>
                <a:sym typeface="Calibri"/>
              </a:defRPr>
            </a:lvl4pPr>
            <a:lvl5pPr indent="0" lvl="4" marL="0" marR="0" rtl="0" algn="r">
              <a:spcBef>
                <a:spcPts val="0"/>
              </a:spcBef>
              <a:spcAft>
                <a:spcPts val="0"/>
              </a:spcAft>
              <a:buNone/>
              <a:defRPr b="0" i="0" sz="1200" u="none" cap="none" strike="noStrike">
                <a:solidFill>
                  <a:srgbClr val="898989"/>
                </a:solidFill>
                <a:latin typeface="Calibri"/>
                <a:ea typeface="Calibri"/>
                <a:cs typeface="Calibri"/>
                <a:sym typeface="Calibri"/>
              </a:defRPr>
            </a:lvl5pPr>
            <a:lvl6pPr indent="0" lvl="5" marL="0" marR="0" rtl="0" algn="r">
              <a:spcBef>
                <a:spcPts val="0"/>
              </a:spcBef>
              <a:spcAft>
                <a:spcPts val="0"/>
              </a:spcAft>
              <a:buNone/>
              <a:defRPr b="0" i="0" sz="1200" u="none" cap="none" strike="noStrike">
                <a:solidFill>
                  <a:srgbClr val="898989"/>
                </a:solidFill>
                <a:latin typeface="Calibri"/>
                <a:ea typeface="Calibri"/>
                <a:cs typeface="Calibri"/>
                <a:sym typeface="Calibri"/>
              </a:defRPr>
            </a:lvl6pPr>
            <a:lvl7pPr indent="0" lvl="6" marL="0" marR="0" rtl="0" algn="r">
              <a:spcBef>
                <a:spcPts val="0"/>
              </a:spcBef>
              <a:spcAft>
                <a:spcPts val="0"/>
              </a:spcAft>
              <a:buNone/>
              <a:defRPr b="0" i="0" sz="1200" u="none" cap="none" strike="noStrike">
                <a:solidFill>
                  <a:srgbClr val="898989"/>
                </a:solidFill>
                <a:latin typeface="Calibri"/>
                <a:ea typeface="Calibri"/>
                <a:cs typeface="Calibri"/>
                <a:sym typeface="Calibri"/>
              </a:defRPr>
            </a:lvl7pPr>
            <a:lvl8pPr indent="0" lvl="7" marL="0" marR="0" rtl="0" algn="r">
              <a:spcBef>
                <a:spcPts val="0"/>
              </a:spcBef>
              <a:spcAft>
                <a:spcPts val="0"/>
              </a:spcAft>
              <a:buNone/>
              <a:defRPr b="0" i="0" sz="1200" u="none" cap="none" strike="noStrike">
                <a:solidFill>
                  <a:srgbClr val="898989"/>
                </a:solidFill>
                <a:latin typeface="Calibri"/>
                <a:ea typeface="Calibri"/>
                <a:cs typeface="Calibri"/>
                <a:sym typeface="Calibri"/>
              </a:defRPr>
            </a:lvl8pPr>
            <a:lvl9pPr indent="0" lvl="8" marL="0" marR="0" rtl="0" algn="r">
              <a:spcBef>
                <a:spcPts val="0"/>
              </a:spcBef>
              <a:spcAft>
                <a:spcPts val="0"/>
              </a:spcAft>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15"/>
          <p:cNvSpPr txBox="1"/>
          <p:nvPr>
            <p:ph type="title"/>
          </p:nvPr>
        </p:nvSpPr>
        <p:spPr>
          <a:xfrm>
            <a:off x="457200" y="273050"/>
            <a:ext cx="3008400" cy="1162200"/>
          </a:xfrm>
          <a:prstGeom prst="rect">
            <a:avLst/>
          </a:prstGeom>
          <a:noFill/>
          <a:ln>
            <a:noFill/>
          </a:ln>
        </p:spPr>
        <p:txBody>
          <a:bodyPr anchorCtr="0" anchor="b" bIns="45700" lIns="91425" spcFirstLastPara="1" rIns="91425" wrap="square" tIns="45700">
            <a:noAutofit/>
          </a:bodyPr>
          <a:lstStyle>
            <a:lvl1pPr lvl="0" rtl="0" algn="l">
              <a:spcBef>
                <a:spcPts val="0"/>
              </a:spcBef>
              <a:spcAft>
                <a:spcPts val="0"/>
              </a:spcAft>
              <a:buSzPts val="1400"/>
              <a:buNone/>
              <a:defRPr b="1" sz="20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60" name="Google Shape;60;p15"/>
          <p:cNvSpPr txBox="1"/>
          <p:nvPr>
            <p:ph idx="1" type="body"/>
          </p:nvPr>
        </p:nvSpPr>
        <p:spPr>
          <a:xfrm>
            <a:off x="3575050" y="273050"/>
            <a:ext cx="5111700" cy="5853000"/>
          </a:xfrm>
          <a:prstGeom prst="rect">
            <a:avLst/>
          </a:prstGeom>
          <a:noFill/>
          <a:ln>
            <a:noFill/>
          </a:ln>
        </p:spPr>
        <p:txBody>
          <a:bodyPr anchorCtr="0" anchor="t" bIns="45700" lIns="91425" spcFirstLastPara="1" rIns="91425" wrap="square" tIns="45700">
            <a:noAutofit/>
          </a:bodyPr>
          <a:lstStyle>
            <a:lvl1pPr indent="-431800" lvl="0" marL="457200" rtl="0" algn="l">
              <a:spcBef>
                <a:spcPts val="640"/>
              </a:spcBef>
              <a:spcAft>
                <a:spcPts val="0"/>
              </a:spcAft>
              <a:buClr>
                <a:schemeClr val="dk1"/>
              </a:buClr>
              <a:buSzPts val="3200"/>
              <a:buChar char="•"/>
              <a:defRPr sz="3200"/>
            </a:lvl1pPr>
            <a:lvl2pPr indent="-406400" lvl="1" marL="914400" rtl="0" algn="l">
              <a:spcBef>
                <a:spcPts val="560"/>
              </a:spcBef>
              <a:spcAft>
                <a:spcPts val="0"/>
              </a:spcAft>
              <a:buClr>
                <a:schemeClr val="dk1"/>
              </a:buClr>
              <a:buSzPts val="2800"/>
              <a:buChar char="–"/>
              <a:defRPr sz="2800"/>
            </a:lvl2pPr>
            <a:lvl3pPr indent="-381000" lvl="2" marL="1371600" rtl="0" algn="l">
              <a:spcBef>
                <a:spcPts val="480"/>
              </a:spcBef>
              <a:spcAft>
                <a:spcPts val="0"/>
              </a:spcAft>
              <a:buClr>
                <a:schemeClr val="dk1"/>
              </a:buClr>
              <a:buSzPts val="2400"/>
              <a:buChar char="•"/>
              <a:defRPr sz="2400"/>
            </a:lvl3pPr>
            <a:lvl4pPr indent="-355600" lvl="3" marL="1828800" rtl="0" algn="l">
              <a:spcBef>
                <a:spcPts val="400"/>
              </a:spcBef>
              <a:spcAft>
                <a:spcPts val="0"/>
              </a:spcAft>
              <a:buClr>
                <a:schemeClr val="dk1"/>
              </a:buClr>
              <a:buSzPts val="2000"/>
              <a:buChar char="–"/>
              <a:defRPr sz="2000"/>
            </a:lvl4pPr>
            <a:lvl5pPr indent="-355600" lvl="4" marL="2286000" rtl="0" algn="l">
              <a:spcBef>
                <a:spcPts val="400"/>
              </a:spcBef>
              <a:spcAft>
                <a:spcPts val="0"/>
              </a:spcAft>
              <a:buClr>
                <a:schemeClr val="dk1"/>
              </a:buClr>
              <a:buSzPts val="2000"/>
              <a:buChar char="»"/>
              <a:defRPr sz="2000"/>
            </a:lvl5pPr>
            <a:lvl6pPr indent="-355600" lvl="5" marL="2743200" rtl="0" algn="l">
              <a:spcBef>
                <a:spcPts val="400"/>
              </a:spcBef>
              <a:spcAft>
                <a:spcPts val="0"/>
              </a:spcAft>
              <a:buClr>
                <a:schemeClr val="dk1"/>
              </a:buClr>
              <a:buSzPts val="2000"/>
              <a:buChar char="•"/>
              <a:defRPr sz="2000"/>
            </a:lvl6pPr>
            <a:lvl7pPr indent="-355600" lvl="6" marL="3200400" rtl="0" algn="l">
              <a:spcBef>
                <a:spcPts val="400"/>
              </a:spcBef>
              <a:spcAft>
                <a:spcPts val="0"/>
              </a:spcAft>
              <a:buClr>
                <a:schemeClr val="dk1"/>
              </a:buClr>
              <a:buSzPts val="2000"/>
              <a:buChar char="•"/>
              <a:defRPr sz="2000"/>
            </a:lvl7pPr>
            <a:lvl8pPr indent="-355600" lvl="7" marL="3657600" rtl="0" algn="l">
              <a:spcBef>
                <a:spcPts val="400"/>
              </a:spcBef>
              <a:spcAft>
                <a:spcPts val="0"/>
              </a:spcAft>
              <a:buClr>
                <a:schemeClr val="dk1"/>
              </a:buClr>
              <a:buSzPts val="2000"/>
              <a:buChar char="•"/>
              <a:defRPr sz="2000"/>
            </a:lvl8pPr>
            <a:lvl9pPr indent="-355600" lvl="8" marL="4114800" rtl="0" algn="l">
              <a:spcBef>
                <a:spcPts val="400"/>
              </a:spcBef>
              <a:spcAft>
                <a:spcPts val="0"/>
              </a:spcAft>
              <a:buClr>
                <a:schemeClr val="dk1"/>
              </a:buClr>
              <a:buSzPts val="2000"/>
              <a:buChar char="•"/>
              <a:defRPr sz="2000"/>
            </a:lvl9pPr>
          </a:lstStyle>
          <a:p/>
        </p:txBody>
      </p:sp>
      <p:sp>
        <p:nvSpPr>
          <p:cNvPr id="61" name="Google Shape;61;p15"/>
          <p:cNvSpPr txBox="1"/>
          <p:nvPr>
            <p:ph idx="2" type="body"/>
          </p:nvPr>
        </p:nvSpPr>
        <p:spPr>
          <a:xfrm>
            <a:off x="457200" y="1435100"/>
            <a:ext cx="3008400" cy="4691100"/>
          </a:xfrm>
          <a:prstGeom prst="rect">
            <a:avLst/>
          </a:prstGeom>
          <a:noFill/>
          <a:ln>
            <a:noFill/>
          </a:ln>
        </p:spPr>
        <p:txBody>
          <a:bodyPr anchorCtr="0" anchor="t" bIns="45700" lIns="91425" spcFirstLastPara="1" rIns="91425" wrap="square" tIns="45700">
            <a:noAutofit/>
          </a:bodyPr>
          <a:lstStyle>
            <a:lvl1pPr indent="-228600" lvl="0" marL="457200" rtl="0" algn="l">
              <a:spcBef>
                <a:spcPts val="280"/>
              </a:spcBef>
              <a:spcAft>
                <a:spcPts val="0"/>
              </a:spcAft>
              <a:buClr>
                <a:schemeClr val="dk1"/>
              </a:buClr>
              <a:buSzPts val="1400"/>
              <a:buNone/>
              <a:defRPr sz="1400"/>
            </a:lvl1pPr>
            <a:lvl2pPr indent="-228600" lvl="1" marL="914400" rtl="0" algn="l">
              <a:spcBef>
                <a:spcPts val="240"/>
              </a:spcBef>
              <a:spcAft>
                <a:spcPts val="0"/>
              </a:spcAft>
              <a:buClr>
                <a:schemeClr val="dk1"/>
              </a:buClr>
              <a:buSzPts val="1200"/>
              <a:buNone/>
              <a:defRPr sz="1200"/>
            </a:lvl2pPr>
            <a:lvl3pPr indent="-228600" lvl="2" marL="1371600" rtl="0" algn="l">
              <a:spcBef>
                <a:spcPts val="200"/>
              </a:spcBef>
              <a:spcAft>
                <a:spcPts val="0"/>
              </a:spcAft>
              <a:buClr>
                <a:schemeClr val="dk1"/>
              </a:buClr>
              <a:buSzPts val="1000"/>
              <a:buNone/>
              <a:defRPr sz="1000"/>
            </a:lvl3pPr>
            <a:lvl4pPr indent="-228600" lvl="3" marL="1828800" rtl="0" algn="l">
              <a:spcBef>
                <a:spcPts val="180"/>
              </a:spcBef>
              <a:spcAft>
                <a:spcPts val="0"/>
              </a:spcAft>
              <a:buClr>
                <a:schemeClr val="dk1"/>
              </a:buClr>
              <a:buSzPts val="900"/>
              <a:buNone/>
              <a:defRPr sz="900"/>
            </a:lvl4pPr>
            <a:lvl5pPr indent="-228600" lvl="4" marL="2286000" rtl="0" algn="l">
              <a:spcBef>
                <a:spcPts val="180"/>
              </a:spcBef>
              <a:spcAft>
                <a:spcPts val="0"/>
              </a:spcAft>
              <a:buClr>
                <a:schemeClr val="dk1"/>
              </a:buClr>
              <a:buSzPts val="900"/>
              <a:buNone/>
              <a:defRPr sz="900"/>
            </a:lvl5pPr>
            <a:lvl6pPr indent="-228600" lvl="5" marL="2743200" rtl="0" algn="l">
              <a:spcBef>
                <a:spcPts val="180"/>
              </a:spcBef>
              <a:spcAft>
                <a:spcPts val="0"/>
              </a:spcAft>
              <a:buClr>
                <a:schemeClr val="dk1"/>
              </a:buClr>
              <a:buSzPts val="900"/>
              <a:buNone/>
              <a:defRPr sz="900"/>
            </a:lvl6pPr>
            <a:lvl7pPr indent="-228600" lvl="6" marL="3200400" rtl="0" algn="l">
              <a:spcBef>
                <a:spcPts val="180"/>
              </a:spcBef>
              <a:spcAft>
                <a:spcPts val="0"/>
              </a:spcAft>
              <a:buClr>
                <a:schemeClr val="dk1"/>
              </a:buClr>
              <a:buSzPts val="900"/>
              <a:buNone/>
              <a:defRPr sz="900"/>
            </a:lvl7pPr>
            <a:lvl8pPr indent="-228600" lvl="7" marL="3657600" rtl="0" algn="l">
              <a:spcBef>
                <a:spcPts val="180"/>
              </a:spcBef>
              <a:spcAft>
                <a:spcPts val="0"/>
              </a:spcAft>
              <a:buClr>
                <a:schemeClr val="dk1"/>
              </a:buClr>
              <a:buSzPts val="900"/>
              <a:buNone/>
              <a:defRPr sz="900"/>
            </a:lvl8pPr>
            <a:lvl9pPr indent="-228600" lvl="8" marL="4114800" rtl="0" algn="l">
              <a:spcBef>
                <a:spcPts val="180"/>
              </a:spcBef>
              <a:spcAft>
                <a:spcPts val="0"/>
              </a:spcAft>
              <a:buClr>
                <a:schemeClr val="dk1"/>
              </a:buClr>
              <a:buSzPts val="900"/>
              <a:buNone/>
              <a:defRPr sz="900"/>
            </a:lvl9pPr>
          </a:lstStyle>
          <a:p/>
        </p:txBody>
      </p:sp>
      <p:sp>
        <p:nvSpPr>
          <p:cNvPr id="62" name="Google Shape;62;p15"/>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3" name="Google Shape;63;p15"/>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4" name="Google Shape;64;p15"/>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b="0" i="0" sz="1200" u="none" cap="none" strike="noStrike">
                <a:solidFill>
                  <a:srgbClr val="898989"/>
                </a:solidFill>
                <a:latin typeface="Calibri"/>
                <a:ea typeface="Calibri"/>
                <a:cs typeface="Calibri"/>
                <a:sym typeface="Calibri"/>
              </a:defRPr>
            </a:lvl1pPr>
            <a:lvl2pPr indent="0" lvl="1" marL="0" marR="0" rtl="0" algn="r">
              <a:spcBef>
                <a:spcPts val="0"/>
              </a:spcBef>
              <a:spcAft>
                <a:spcPts val="0"/>
              </a:spcAft>
              <a:buNone/>
              <a:defRPr b="0" i="0" sz="1200" u="none" cap="none" strike="noStrike">
                <a:solidFill>
                  <a:srgbClr val="898989"/>
                </a:solidFill>
                <a:latin typeface="Calibri"/>
                <a:ea typeface="Calibri"/>
                <a:cs typeface="Calibri"/>
                <a:sym typeface="Calibri"/>
              </a:defRPr>
            </a:lvl2pPr>
            <a:lvl3pPr indent="0" lvl="2" marL="0" marR="0" rtl="0" algn="r">
              <a:spcBef>
                <a:spcPts val="0"/>
              </a:spcBef>
              <a:spcAft>
                <a:spcPts val="0"/>
              </a:spcAft>
              <a:buNone/>
              <a:defRPr b="0" i="0" sz="1200" u="none" cap="none" strike="noStrike">
                <a:solidFill>
                  <a:srgbClr val="898989"/>
                </a:solidFill>
                <a:latin typeface="Calibri"/>
                <a:ea typeface="Calibri"/>
                <a:cs typeface="Calibri"/>
                <a:sym typeface="Calibri"/>
              </a:defRPr>
            </a:lvl3pPr>
            <a:lvl4pPr indent="0" lvl="3" marL="0" marR="0" rtl="0" algn="r">
              <a:spcBef>
                <a:spcPts val="0"/>
              </a:spcBef>
              <a:spcAft>
                <a:spcPts val="0"/>
              </a:spcAft>
              <a:buNone/>
              <a:defRPr b="0" i="0" sz="1200" u="none" cap="none" strike="noStrike">
                <a:solidFill>
                  <a:srgbClr val="898989"/>
                </a:solidFill>
                <a:latin typeface="Calibri"/>
                <a:ea typeface="Calibri"/>
                <a:cs typeface="Calibri"/>
                <a:sym typeface="Calibri"/>
              </a:defRPr>
            </a:lvl4pPr>
            <a:lvl5pPr indent="0" lvl="4" marL="0" marR="0" rtl="0" algn="r">
              <a:spcBef>
                <a:spcPts val="0"/>
              </a:spcBef>
              <a:spcAft>
                <a:spcPts val="0"/>
              </a:spcAft>
              <a:buNone/>
              <a:defRPr b="0" i="0" sz="1200" u="none" cap="none" strike="noStrike">
                <a:solidFill>
                  <a:srgbClr val="898989"/>
                </a:solidFill>
                <a:latin typeface="Calibri"/>
                <a:ea typeface="Calibri"/>
                <a:cs typeface="Calibri"/>
                <a:sym typeface="Calibri"/>
              </a:defRPr>
            </a:lvl5pPr>
            <a:lvl6pPr indent="0" lvl="5" marL="0" marR="0" rtl="0" algn="r">
              <a:spcBef>
                <a:spcPts val="0"/>
              </a:spcBef>
              <a:spcAft>
                <a:spcPts val="0"/>
              </a:spcAft>
              <a:buNone/>
              <a:defRPr b="0" i="0" sz="1200" u="none" cap="none" strike="noStrike">
                <a:solidFill>
                  <a:srgbClr val="898989"/>
                </a:solidFill>
                <a:latin typeface="Calibri"/>
                <a:ea typeface="Calibri"/>
                <a:cs typeface="Calibri"/>
                <a:sym typeface="Calibri"/>
              </a:defRPr>
            </a:lvl6pPr>
            <a:lvl7pPr indent="0" lvl="6" marL="0" marR="0" rtl="0" algn="r">
              <a:spcBef>
                <a:spcPts val="0"/>
              </a:spcBef>
              <a:spcAft>
                <a:spcPts val="0"/>
              </a:spcAft>
              <a:buNone/>
              <a:defRPr b="0" i="0" sz="1200" u="none" cap="none" strike="noStrike">
                <a:solidFill>
                  <a:srgbClr val="898989"/>
                </a:solidFill>
                <a:latin typeface="Calibri"/>
                <a:ea typeface="Calibri"/>
                <a:cs typeface="Calibri"/>
                <a:sym typeface="Calibri"/>
              </a:defRPr>
            </a:lvl7pPr>
            <a:lvl8pPr indent="0" lvl="7" marL="0" marR="0" rtl="0" algn="r">
              <a:spcBef>
                <a:spcPts val="0"/>
              </a:spcBef>
              <a:spcAft>
                <a:spcPts val="0"/>
              </a:spcAft>
              <a:buNone/>
              <a:defRPr b="0" i="0" sz="1200" u="none" cap="none" strike="noStrike">
                <a:solidFill>
                  <a:srgbClr val="898989"/>
                </a:solidFill>
                <a:latin typeface="Calibri"/>
                <a:ea typeface="Calibri"/>
                <a:cs typeface="Calibri"/>
                <a:sym typeface="Calibri"/>
              </a:defRPr>
            </a:lvl8pPr>
            <a:lvl9pPr indent="0" lvl="8" marL="0" marR="0" rtl="0" algn="r">
              <a:spcBef>
                <a:spcPts val="0"/>
              </a:spcBef>
              <a:spcAft>
                <a:spcPts val="0"/>
              </a:spcAft>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6"/>
          <p:cNvSpPr txBox="1"/>
          <p:nvPr>
            <p:ph type="title"/>
          </p:nvPr>
        </p:nvSpPr>
        <p:spPr>
          <a:xfrm>
            <a:off x="1792288" y="4800600"/>
            <a:ext cx="5486400" cy="566700"/>
          </a:xfrm>
          <a:prstGeom prst="rect">
            <a:avLst/>
          </a:prstGeom>
          <a:noFill/>
          <a:ln>
            <a:noFill/>
          </a:ln>
        </p:spPr>
        <p:txBody>
          <a:bodyPr anchorCtr="0" anchor="b" bIns="45700" lIns="91425" spcFirstLastPara="1" rIns="91425" wrap="square" tIns="45700">
            <a:noAutofit/>
          </a:bodyPr>
          <a:lstStyle>
            <a:lvl1pPr lvl="0" rtl="0" algn="l">
              <a:spcBef>
                <a:spcPts val="0"/>
              </a:spcBef>
              <a:spcAft>
                <a:spcPts val="0"/>
              </a:spcAft>
              <a:buSzPts val="1400"/>
              <a:buNone/>
              <a:defRPr b="1" sz="20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67" name="Google Shape;67;p16"/>
          <p:cNvSpPr/>
          <p:nvPr>
            <p:ph idx="2" type="pic"/>
          </p:nvPr>
        </p:nvSpPr>
        <p:spPr>
          <a:xfrm>
            <a:off x="1792288" y="612775"/>
            <a:ext cx="5486400" cy="4114800"/>
          </a:xfrm>
          <a:prstGeom prst="rect">
            <a:avLst/>
          </a:prstGeom>
          <a:noFill/>
          <a:ln>
            <a:noFill/>
          </a:ln>
        </p:spPr>
      </p:sp>
      <p:sp>
        <p:nvSpPr>
          <p:cNvPr id="68" name="Google Shape;68;p16"/>
          <p:cNvSpPr txBox="1"/>
          <p:nvPr>
            <p:ph idx="1" type="body"/>
          </p:nvPr>
        </p:nvSpPr>
        <p:spPr>
          <a:xfrm>
            <a:off x="1792288" y="5367338"/>
            <a:ext cx="5486400" cy="804900"/>
          </a:xfrm>
          <a:prstGeom prst="rect">
            <a:avLst/>
          </a:prstGeom>
          <a:noFill/>
          <a:ln>
            <a:noFill/>
          </a:ln>
        </p:spPr>
        <p:txBody>
          <a:bodyPr anchorCtr="0" anchor="t" bIns="45700" lIns="91425" spcFirstLastPara="1" rIns="91425" wrap="square" tIns="45700">
            <a:noAutofit/>
          </a:bodyPr>
          <a:lstStyle>
            <a:lvl1pPr indent="-228600" lvl="0" marL="457200" rtl="0" algn="l">
              <a:spcBef>
                <a:spcPts val="280"/>
              </a:spcBef>
              <a:spcAft>
                <a:spcPts val="0"/>
              </a:spcAft>
              <a:buClr>
                <a:schemeClr val="dk1"/>
              </a:buClr>
              <a:buSzPts val="1400"/>
              <a:buNone/>
              <a:defRPr sz="1400"/>
            </a:lvl1pPr>
            <a:lvl2pPr indent="-228600" lvl="1" marL="914400" rtl="0" algn="l">
              <a:spcBef>
                <a:spcPts val="240"/>
              </a:spcBef>
              <a:spcAft>
                <a:spcPts val="0"/>
              </a:spcAft>
              <a:buClr>
                <a:schemeClr val="dk1"/>
              </a:buClr>
              <a:buSzPts val="1200"/>
              <a:buNone/>
              <a:defRPr sz="1200"/>
            </a:lvl2pPr>
            <a:lvl3pPr indent="-228600" lvl="2" marL="1371600" rtl="0" algn="l">
              <a:spcBef>
                <a:spcPts val="200"/>
              </a:spcBef>
              <a:spcAft>
                <a:spcPts val="0"/>
              </a:spcAft>
              <a:buClr>
                <a:schemeClr val="dk1"/>
              </a:buClr>
              <a:buSzPts val="1000"/>
              <a:buNone/>
              <a:defRPr sz="1000"/>
            </a:lvl3pPr>
            <a:lvl4pPr indent="-228600" lvl="3" marL="1828800" rtl="0" algn="l">
              <a:spcBef>
                <a:spcPts val="180"/>
              </a:spcBef>
              <a:spcAft>
                <a:spcPts val="0"/>
              </a:spcAft>
              <a:buClr>
                <a:schemeClr val="dk1"/>
              </a:buClr>
              <a:buSzPts val="900"/>
              <a:buNone/>
              <a:defRPr sz="900"/>
            </a:lvl4pPr>
            <a:lvl5pPr indent="-228600" lvl="4" marL="2286000" rtl="0" algn="l">
              <a:spcBef>
                <a:spcPts val="180"/>
              </a:spcBef>
              <a:spcAft>
                <a:spcPts val="0"/>
              </a:spcAft>
              <a:buClr>
                <a:schemeClr val="dk1"/>
              </a:buClr>
              <a:buSzPts val="900"/>
              <a:buNone/>
              <a:defRPr sz="900"/>
            </a:lvl5pPr>
            <a:lvl6pPr indent="-228600" lvl="5" marL="2743200" rtl="0" algn="l">
              <a:spcBef>
                <a:spcPts val="180"/>
              </a:spcBef>
              <a:spcAft>
                <a:spcPts val="0"/>
              </a:spcAft>
              <a:buClr>
                <a:schemeClr val="dk1"/>
              </a:buClr>
              <a:buSzPts val="900"/>
              <a:buNone/>
              <a:defRPr sz="900"/>
            </a:lvl6pPr>
            <a:lvl7pPr indent="-228600" lvl="6" marL="3200400" rtl="0" algn="l">
              <a:spcBef>
                <a:spcPts val="180"/>
              </a:spcBef>
              <a:spcAft>
                <a:spcPts val="0"/>
              </a:spcAft>
              <a:buClr>
                <a:schemeClr val="dk1"/>
              </a:buClr>
              <a:buSzPts val="900"/>
              <a:buNone/>
              <a:defRPr sz="900"/>
            </a:lvl7pPr>
            <a:lvl8pPr indent="-228600" lvl="7" marL="3657600" rtl="0" algn="l">
              <a:spcBef>
                <a:spcPts val="180"/>
              </a:spcBef>
              <a:spcAft>
                <a:spcPts val="0"/>
              </a:spcAft>
              <a:buClr>
                <a:schemeClr val="dk1"/>
              </a:buClr>
              <a:buSzPts val="900"/>
              <a:buNone/>
              <a:defRPr sz="900"/>
            </a:lvl8pPr>
            <a:lvl9pPr indent="-228600" lvl="8" marL="4114800" rtl="0" algn="l">
              <a:spcBef>
                <a:spcPts val="180"/>
              </a:spcBef>
              <a:spcAft>
                <a:spcPts val="0"/>
              </a:spcAft>
              <a:buClr>
                <a:schemeClr val="dk1"/>
              </a:buClr>
              <a:buSzPts val="900"/>
              <a:buNone/>
              <a:defRPr sz="900"/>
            </a:lvl9pPr>
          </a:lstStyle>
          <a:p/>
        </p:txBody>
      </p:sp>
      <p:sp>
        <p:nvSpPr>
          <p:cNvPr id="69" name="Google Shape;69;p16"/>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0" name="Google Shape;70;p16"/>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1" name="Google Shape;71;p16"/>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b="0" i="0" sz="1200" u="none" cap="none" strike="noStrike">
                <a:solidFill>
                  <a:srgbClr val="898989"/>
                </a:solidFill>
                <a:latin typeface="Calibri"/>
                <a:ea typeface="Calibri"/>
                <a:cs typeface="Calibri"/>
                <a:sym typeface="Calibri"/>
              </a:defRPr>
            </a:lvl1pPr>
            <a:lvl2pPr indent="0" lvl="1" marL="0" marR="0" rtl="0" algn="r">
              <a:spcBef>
                <a:spcPts val="0"/>
              </a:spcBef>
              <a:spcAft>
                <a:spcPts val="0"/>
              </a:spcAft>
              <a:buNone/>
              <a:defRPr b="0" i="0" sz="1200" u="none" cap="none" strike="noStrike">
                <a:solidFill>
                  <a:srgbClr val="898989"/>
                </a:solidFill>
                <a:latin typeface="Calibri"/>
                <a:ea typeface="Calibri"/>
                <a:cs typeface="Calibri"/>
                <a:sym typeface="Calibri"/>
              </a:defRPr>
            </a:lvl2pPr>
            <a:lvl3pPr indent="0" lvl="2" marL="0" marR="0" rtl="0" algn="r">
              <a:spcBef>
                <a:spcPts val="0"/>
              </a:spcBef>
              <a:spcAft>
                <a:spcPts val="0"/>
              </a:spcAft>
              <a:buNone/>
              <a:defRPr b="0" i="0" sz="1200" u="none" cap="none" strike="noStrike">
                <a:solidFill>
                  <a:srgbClr val="898989"/>
                </a:solidFill>
                <a:latin typeface="Calibri"/>
                <a:ea typeface="Calibri"/>
                <a:cs typeface="Calibri"/>
                <a:sym typeface="Calibri"/>
              </a:defRPr>
            </a:lvl3pPr>
            <a:lvl4pPr indent="0" lvl="3" marL="0" marR="0" rtl="0" algn="r">
              <a:spcBef>
                <a:spcPts val="0"/>
              </a:spcBef>
              <a:spcAft>
                <a:spcPts val="0"/>
              </a:spcAft>
              <a:buNone/>
              <a:defRPr b="0" i="0" sz="1200" u="none" cap="none" strike="noStrike">
                <a:solidFill>
                  <a:srgbClr val="898989"/>
                </a:solidFill>
                <a:latin typeface="Calibri"/>
                <a:ea typeface="Calibri"/>
                <a:cs typeface="Calibri"/>
                <a:sym typeface="Calibri"/>
              </a:defRPr>
            </a:lvl4pPr>
            <a:lvl5pPr indent="0" lvl="4" marL="0" marR="0" rtl="0" algn="r">
              <a:spcBef>
                <a:spcPts val="0"/>
              </a:spcBef>
              <a:spcAft>
                <a:spcPts val="0"/>
              </a:spcAft>
              <a:buNone/>
              <a:defRPr b="0" i="0" sz="1200" u="none" cap="none" strike="noStrike">
                <a:solidFill>
                  <a:srgbClr val="898989"/>
                </a:solidFill>
                <a:latin typeface="Calibri"/>
                <a:ea typeface="Calibri"/>
                <a:cs typeface="Calibri"/>
                <a:sym typeface="Calibri"/>
              </a:defRPr>
            </a:lvl5pPr>
            <a:lvl6pPr indent="0" lvl="5" marL="0" marR="0" rtl="0" algn="r">
              <a:spcBef>
                <a:spcPts val="0"/>
              </a:spcBef>
              <a:spcAft>
                <a:spcPts val="0"/>
              </a:spcAft>
              <a:buNone/>
              <a:defRPr b="0" i="0" sz="1200" u="none" cap="none" strike="noStrike">
                <a:solidFill>
                  <a:srgbClr val="898989"/>
                </a:solidFill>
                <a:latin typeface="Calibri"/>
                <a:ea typeface="Calibri"/>
                <a:cs typeface="Calibri"/>
                <a:sym typeface="Calibri"/>
              </a:defRPr>
            </a:lvl6pPr>
            <a:lvl7pPr indent="0" lvl="6" marL="0" marR="0" rtl="0" algn="r">
              <a:spcBef>
                <a:spcPts val="0"/>
              </a:spcBef>
              <a:spcAft>
                <a:spcPts val="0"/>
              </a:spcAft>
              <a:buNone/>
              <a:defRPr b="0" i="0" sz="1200" u="none" cap="none" strike="noStrike">
                <a:solidFill>
                  <a:srgbClr val="898989"/>
                </a:solidFill>
                <a:latin typeface="Calibri"/>
                <a:ea typeface="Calibri"/>
                <a:cs typeface="Calibri"/>
                <a:sym typeface="Calibri"/>
              </a:defRPr>
            </a:lvl7pPr>
            <a:lvl8pPr indent="0" lvl="7" marL="0" marR="0" rtl="0" algn="r">
              <a:spcBef>
                <a:spcPts val="0"/>
              </a:spcBef>
              <a:spcAft>
                <a:spcPts val="0"/>
              </a:spcAft>
              <a:buNone/>
              <a:defRPr b="0" i="0" sz="1200" u="none" cap="none" strike="noStrike">
                <a:solidFill>
                  <a:srgbClr val="898989"/>
                </a:solidFill>
                <a:latin typeface="Calibri"/>
                <a:ea typeface="Calibri"/>
                <a:cs typeface="Calibri"/>
                <a:sym typeface="Calibri"/>
              </a:defRPr>
            </a:lvl8pPr>
            <a:lvl9pPr indent="0" lvl="8" marL="0" marR="0" rtl="0" algn="r">
              <a:spcBef>
                <a:spcPts val="0"/>
              </a:spcBef>
              <a:spcAft>
                <a:spcPts val="0"/>
              </a:spcAft>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11" name="Google Shape;11;p7"/>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7"/>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7"/>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7"/>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b="0" i="0" sz="1200" u="none" cap="none" strike="noStrike">
                <a:solidFill>
                  <a:srgbClr val="898989"/>
                </a:solidFill>
                <a:latin typeface="Calibri"/>
                <a:ea typeface="Calibri"/>
                <a:cs typeface="Calibri"/>
                <a:sym typeface="Calibri"/>
              </a:defRPr>
            </a:lvl1pPr>
            <a:lvl2pPr indent="0" lvl="1" marL="0" marR="0" rtl="0" algn="r">
              <a:spcBef>
                <a:spcPts val="0"/>
              </a:spcBef>
              <a:spcAft>
                <a:spcPts val="0"/>
              </a:spcAft>
              <a:buNone/>
              <a:defRPr b="0" i="0" sz="1200" u="none" cap="none" strike="noStrike">
                <a:solidFill>
                  <a:srgbClr val="898989"/>
                </a:solidFill>
                <a:latin typeface="Calibri"/>
                <a:ea typeface="Calibri"/>
                <a:cs typeface="Calibri"/>
                <a:sym typeface="Calibri"/>
              </a:defRPr>
            </a:lvl2pPr>
            <a:lvl3pPr indent="0" lvl="2" marL="0" marR="0" rtl="0" algn="r">
              <a:spcBef>
                <a:spcPts val="0"/>
              </a:spcBef>
              <a:spcAft>
                <a:spcPts val="0"/>
              </a:spcAft>
              <a:buNone/>
              <a:defRPr b="0" i="0" sz="1200" u="none" cap="none" strike="noStrike">
                <a:solidFill>
                  <a:srgbClr val="898989"/>
                </a:solidFill>
                <a:latin typeface="Calibri"/>
                <a:ea typeface="Calibri"/>
                <a:cs typeface="Calibri"/>
                <a:sym typeface="Calibri"/>
              </a:defRPr>
            </a:lvl3pPr>
            <a:lvl4pPr indent="0" lvl="3" marL="0" marR="0" rtl="0" algn="r">
              <a:spcBef>
                <a:spcPts val="0"/>
              </a:spcBef>
              <a:spcAft>
                <a:spcPts val="0"/>
              </a:spcAft>
              <a:buNone/>
              <a:defRPr b="0" i="0" sz="1200" u="none" cap="none" strike="noStrike">
                <a:solidFill>
                  <a:srgbClr val="898989"/>
                </a:solidFill>
                <a:latin typeface="Calibri"/>
                <a:ea typeface="Calibri"/>
                <a:cs typeface="Calibri"/>
                <a:sym typeface="Calibri"/>
              </a:defRPr>
            </a:lvl4pPr>
            <a:lvl5pPr indent="0" lvl="4" marL="0" marR="0" rtl="0" algn="r">
              <a:spcBef>
                <a:spcPts val="0"/>
              </a:spcBef>
              <a:spcAft>
                <a:spcPts val="0"/>
              </a:spcAft>
              <a:buNone/>
              <a:defRPr b="0" i="0" sz="1200" u="none" cap="none" strike="noStrike">
                <a:solidFill>
                  <a:srgbClr val="898989"/>
                </a:solidFill>
                <a:latin typeface="Calibri"/>
                <a:ea typeface="Calibri"/>
                <a:cs typeface="Calibri"/>
                <a:sym typeface="Calibri"/>
              </a:defRPr>
            </a:lvl5pPr>
            <a:lvl6pPr indent="0" lvl="5" marL="0" marR="0" rtl="0" algn="r">
              <a:spcBef>
                <a:spcPts val="0"/>
              </a:spcBef>
              <a:spcAft>
                <a:spcPts val="0"/>
              </a:spcAft>
              <a:buNone/>
              <a:defRPr b="0" i="0" sz="1200" u="none" cap="none" strike="noStrike">
                <a:solidFill>
                  <a:srgbClr val="898989"/>
                </a:solidFill>
                <a:latin typeface="Calibri"/>
                <a:ea typeface="Calibri"/>
                <a:cs typeface="Calibri"/>
                <a:sym typeface="Calibri"/>
              </a:defRPr>
            </a:lvl6pPr>
            <a:lvl7pPr indent="0" lvl="6" marL="0" marR="0" rtl="0" algn="r">
              <a:spcBef>
                <a:spcPts val="0"/>
              </a:spcBef>
              <a:spcAft>
                <a:spcPts val="0"/>
              </a:spcAft>
              <a:buNone/>
              <a:defRPr b="0" i="0" sz="1200" u="none" cap="none" strike="noStrike">
                <a:solidFill>
                  <a:srgbClr val="898989"/>
                </a:solidFill>
                <a:latin typeface="Calibri"/>
                <a:ea typeface="Calibri"/>
                <a:cs typeface="Calibri"/>
                <a:sym typeface="Calibri"/>
              </a:defRPr>
            </a:lvl7pPr>
            <a:lvl8pPr indent="0" lvl="7" marL="0" marR="0" rtl="0" algn="r">
              <a:spcBef>
                <a:spcPts val="0"/>
              </a:spcBef>
              <a:spcAft>
                <a:spcPts val="0"/>
              </a:spcAft>
              <a:buNone/>
              <a:defRPr b="0" i="0" sz="1200" u="none" cap="none" strike="noStrike">
                <a:solidFill>
                  <a:srgbClr val="898989"/>
                </a:solidFill>
                <a:latin typeface="Calibri"/>
                <a:ea typeface="Calibri"/>
                <a:cs typeface="Calibri"/>
                <a:sym typeface="Calibri"/>
              </a:defRPr>
            </a:lvl8pPr>
            <a:lvl9pPr indent="0" lvl="8" marL="0" marR="0" rtl="0" algn="r">
              <a:spcBef>
                <a:spcPts val="0"/>
              </a:spcBef>
              <a:spcAft>
                <a:spcPts val="0"/>
              </a:spcAft>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4" name="Shape 84"/>
        <p:cNvGrpSpPr/>
        <p:nvPr/>
      </p:nvGrpSpPr>
      <p:grpSpPr>
        <a:xfrm>
          <a:off x="0" y="0"/>
          <a:ext cx="0" cy="0"/>
          <a:chOff x="0" y="0"/>
          <a:chExt cx="0" cy="0"/>
        </a:xfrm>
      </p:grpSpPr>
      <p:sp>
        <p:nvSpPr>
          <p:cNvPr id="85" name="Google Shape;85;g22b41d8d531_0_10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86" name="Google Shape;86;g22b41d8d531_0_107"/>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87" name="Google Shape;87;g22b41d8d531_0_107"/>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8" name="Google Shape;88;g22b41d8d531_0_107"/>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9" name="Google Shape;89;g22b41d8d531_0_107"/>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Arial"/>
                <a:ea typeface="Arial"/>
                <a:cs typeface="Arial"/>
                <a:sym typeface="Arial"/>
              </a:defRPr>
            </a:lvl1pPr>
            <a:lvl2pPr indent="0" lvl="1" marL="0" marR="0" rtl="0" algn="r">
              <a:spcBef>
                <a:spcPts val="0"/>
              </a:spcBef>
              <a:buNone/>
              <a:defRPr b="0" i="0" sz="1200" u="none" cap="none" strike="noStrike">
                <a:solidFill>
                  <a:srgbClr val="888888"/>
                </a:solidFill>
                <a:latin typeface="Arial"/>
                <a:ea typeface="Arial"/>
                <a:cs typeface="Arial"/>
                <a:sym typeface="Arial"/>
              </a:defRPr>
            </a:lvl2pPr>
            <a:lvl3pPr indent="0" lvl="2" marL="0" marR="0" rtl="0" algn="r">
              <a:spcBef>
                <a:spcPts val="0"/>
              </a:spcBef>
              <a:buNone/>
              <a:defRPr b="0" i="0" sz="1200" u="none" cap="none" strike="noStrike">
                <a:solidFill>
                  <a:srgbClr val="888888"/>
                </a:solidFill>
                <a:latin typeface="Arial"/>
                <a:ea typeface="Arial"/>
                <a:cs typeface="Arial"/>
                <a:sym typeface="Arial"/>
              </a:defRPr>
            </a:lvl3pPr>
            <a:lvl4pPr indent="0" lvl="3" marL="0" marR="0" rtl="0" algn="r">
              <a:spcBef>
                <a:spcPts val="0"/>
              </a:spcBef>
              <a:buNone/>
              <a:defRPr b="0" i="0" sz="1200" u="none" cap="none" strike="noStrike">
                <a:solidFill>
                  <a:srgbClr val="888888"/>
                </a:solidFill>
                <a:latin typeface="Arial"/>
                <a:ea typeface="Arial"/>
                <a:cs typeface="Arial"/>
                <a:sym typeface="Arial"/>
              </a:defRPr>
            </a:lvl4pPr>
            <a:lvl5pPr indent="0" lvl="4" marL="0" marR="0" rtl="0" algn="r">
              <a:spcBef>
                <a:spcPts val="0"/>
              </a:spcBef>
              <a:buNone/>
              <a:defRPr b="0" i="0" sz="1200" u="none" cap="none" strike="noStrike">
                <a:solidFill>
                  <a:srgbClr val="888888"/>
                </a:solidFill>
                <a:latin typeface="Arial"/>
                <a:ea typeface="Arial"/>
                <a:cs typeface="Arial"/>
                <a:sym typeface="Arial"/>
              </a:defRPr>
            </a:lvl5pPr>
            <a:lvl6pPr indent="0" lvl="5" marL="0" marR="0" rtl="0" algn="r">
              <a:spcBef>
                <a:spcPts val="0"/>
              </a:spcBef>
              <a:buNone/>
              <a:defRPr b="0" i="0" sz="1200" u="none" cap="none" strike="noStrike">
                <a:solidFill>
                  <a:srgbClr val="888888"/>
                </a:solidFill>
                <a:latin typeface="Arial"/>
                <a:ea typeface="Arial"/>
                <a:cs typeface="Arial"/>
                <a:sym typeface="Arial"/>
              </a:defRPr>
            </a:lvl6pPr>
            <a:lvl7pPr indent="0" lvl="6" marL="0" marR="0" rtl="0" algn="r">
              <a:spcBef>
                <a:spcPts val="0"/>
              </a:spcBef>
              <a:buNone/>
              <a:defRPr b="0" i="0" sz="1200" u="none" cap="none" strike="noStrike">
                <a:solidFill>
                  <a:srgbClr val="888888"/>
                </a:solidFill>
                <a:latin typeface="Arial"/>
                <a:ea typeface="Arial"/>
                <a:cs typeface="Arial"/>
                <a:sym typeface="Arial"/>
              </a:defRPr>
            </a:lvl7pPr>
            <a:lvl8pPr indent="0" lvl="7" marL="0" marR="0" rtl="0" algn="r">
              <a:spcBef>
                <a:spcPts val="0"/>
              </a:spcBef>
              <a:buNone/>
              <a:defRPr b="0" i="0" sz="1200" u="none" cap="none" strike="noStrike">
                <a:solidFill>
                  <a:srgbClr val="888888"/>
                </a:solidFill>
                <a:latin typeface="Arial"/>
                <a:ea typeface="Arial"/>
                <a:cs typeface="Arial"/>
                <a:sym typeface="Arial"/>
              </a:defRPr>
            </a:lvl8pPr>
            <a:lvl9pPr indent="0" lvl="8" marL="0" marR="0" rtl="0" algn="r">
              <a:spcBef>
                <a:spcPts val="0"/>
              </a:spcBef>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61" r:id="rId1"/>
    <p:sldLayoutId id="2147483662" r:id="rId2"/>
    <p:sldLayoutId id="2147483663" r:id="rId3"/>
    <p:sldLayoutId id="2147483664" r:id="rId4"/>
    <p:sldLayoutId id="2147483665" r:id="rId5"/>
    <p:sldLayoutId id="2147483666"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4.jp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17.png"/><Relationship Id="rId4" Type="http://schemas.openxmlformats.org/officeDocument/2006/relationships/image" Target="../media/image14.png"/><Relationship Id="rId5" Type="http://schemas.openxmlformats.org/officeDocument/2006/relationships/image" Target="../media/image19.png"/><Relationship Id="rId6" Type="http://schemas.openxmlformats.org/officeDocument/2006/relationships/image" Target="../media/image16.png"/><Relationship Id="rId7" Type="http://schemas.openxmlformats.org/officeDocument/2006/relationships/image" Target="../media/image18.png"/><Relationship Id="rId8" Type="http://schemas.openxmlformats.org/officeDocument/2006/relationships/image" Target="../media/image1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10.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g22b2cbcd4c9_0_51"/>
          <p:cNvSpPr txBox="1"/>
          <p:nvPr>
            <p:ph type="ctrTitle"/>
          </p:nvPr>
        </p:nvSpPr>
        <p:spPr>
          <a:xfrm>
            <a:off x="2144050" y="4018350"/>
            <a:ext cx="6936000" cy="2289900"/>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chemeClr val="lt1"/>
              </a:buClr>
              <a:buSzPct val="241790"/>
              <a:buFont typeface="Arial"/>
              <a:buNone/>
            </a:pPr>
            <a:r>
              <a:rPr lang="en-US"/>
              <a:t>Team 10: Smart Irrigation System</a:t>
            </a:r>
            <a:br>
              <a:rPr lang="en-US"/>
            </a:br>
            <a:endParaRPr sz="1488"/>
          </a:p>
          <a:p>
            <a:pPr indent="0" lvl="0" marL="0" rtl="0" algn="l">
              <a:spcBef>
                <a:spcPts val="0"/>
              </a:spcBef>
              <a:spcAft>
                <a:spcPts val="0"/>
              </a:spcAft>
              <a:buClr>
                <a:schemeClr val="lt1"/>
              </a:buClr>
              <a:buSzPct val="100000"/>
              <a:buFont typeface="Arial"/>
              <a:buNone/>
            </a:pPr>
            <a:r>
              <a:rPr lang="en-US"/>
              <a:t>Team members: Matthew Eisen, Xavier Garza, Jack Hwang</a:t>
            </a:r>
            <a:endParaRPr/>
          </a:p>
          <a:p>
            <a:pPr indent="0" lvl="0" marL="0" rtl="0" algn="l">
              <a:spcBef>
                <a:spcPts val="0"/>
              </a:spcBef>
              <a:spcAft>
                <a:spcPts val="0"/>
              </a:spcAft>
              <a:buClr>
                <a:schemeClr val="lt1"/>
              </a:buClr>
              <a:buSzPct val="100000"/>
              <a:buFont typeface="Arial"/>
              <a:buNone/>
            </a:pPr>
            <a:r>
              <a:rPr lang="en-US"/>
              <a:t>Sponsor: Dr. John Lusher</a:t>
            </a:r>
            <a:endParaRPr/>
          </a:p>
          <a:p>
            <a:pPr indent="0" lvl="0" marL="0" rtl="0" algn="l">
              <a:spcBef>
                <a:spcPts val="0"/>
              </a:spcBef>
              <a:spcAft>
                <a:spcPts val="0"/>
              </a:spcAft>
              <a:buClr>
                <a:schemeClr val="lt1"/>
              </a:buClr>
              <a:buSzPct val="100000"/>
              <a:buFont typeface="Arial"/>
              <a:buNone/>
            </a:pPr>
            <a:r>
              <a:rPr lang="en-US"/>
              <a:t>TA: Eric Robles</a:t>
            </a:r>
            <a:endParaRPr/>
          </a:p>
        </p:txBody>
      </p:sp>
      <p:sp>
        <p:nvSpPr>
          <p:cNvPr id="134" name="Google Shape;134;g22b2cbcd4c9_0_51"/>
          <p:cNvSpPr/>
          <p:nvPr/>
        </p:nvSpPr>
        <p:spPr>
          <a:xfrm>
            <a:off x="0" y="0"/>
            <a:ext cx="6111300" cy="6111300"/>
          </a:xfrm>
          <a:prstGeom prst="diagStripe">
            <a:avLst>
              <a:gd fmla="val 28990" name="adj"/>
            </a:avLst>
          </a:prstGeom>
          <a:blipFill rotWithShape="1">
            <a:blip r:embed="rId3">
              <a:alphaModFix/>
            </a:blip>
            <a:stretch>
              <a:fillRect b="0" l="0" r="0" t="0"/>
            </a:stretch>
          </a:blipFill>
          <a:ln>
            <a:noFill/>
          </a:ln>
          <a:effectLst>
            <a:outerShdw blurRad="193675" rotWithShape="0" dir="5400000" dist="23000">
              <a:srgbClr val="000000">
                <a:alpha val="6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p:txBody>
      </p:sp>
      <p:pic>
        <p:nvPicPr>
          <p:cNvPr descr="DLCOE_logo_HWHT.png" id="135" name="Google Shape;135;g22b2cbcd4c9_0_51"/>
          <p:cNvPicPr preferRelativeResize="0"/>
          <p:nvPr/>
        </p:nvPicPr>
        <p:blipFill rotWithShape="1">
          <a:blip r:embed="rId4">
            <a:alphaModFix/>
          </a:blip>
          <a:srcRect b="0" l="0" r="0" t="0"/>
          <a:stretch/>
        </p:blipFill>
        <p:spPr>
          <a:xfrm>
            <a:off x="5344000" y="1105318"/>
            <a:ext cx="3114199" cy="52577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g209de14d4ae_1_2"/>
          <p:cNvSpPr txBox="1"/>
          <p:nvPr>
            <p:ph type="title"/>
          </p:nvPr>
        </p:nvSpPr>
        <p:spPr>
          <a:xfrm>
            <a:off x="457200" y="1049177"/>
            <a:ext cx="8229600" cy="8037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a:t>Thank you!</a:t>
            </a:r>
            <a:endParaRPr/>
          </a:p>
        </p:txBody>
      </p:sp>
      <p:sp>
        <p:nvSpPr>
          <p:cNvPr id="218" name="Google Shape;218;g209de14d4ae_1_2"/>
          <p:cNvSpPr txBox="1"/>
          <p:nvPr>
            <p:ph idx="1" type="body"/>
          </p:nvPr>
        </p:nvSpPr>
        <p:spPr>
          <a:xfrm>
            <a:off x="457200" y="2049270"/>
            <a:ext cx="8229600" cy="4077000"/>
          </a:xfrm>
          <a:prstGeom prst="rect">
            <a:avLst/>
          </a:prstGeom>
        </p:spPr>
        <p:txBody>
          <a:bodyPr anchorCtr="0" anchor="t" bIns="45700" lIns="91425" spcFirstLastPara="1" rIns="91425" wrap="square" tIns="45700">
            <a:normAutofit/>
          </a:bodyPr>
          <a:lstStyle/>
          <a:p>
            <a:pPr indent="0" lvl="0" marL="0" rtl="0" algn="l">
              <a:spcBef>
                <a:spcPts val="36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g22b41d8d531_0_0"/>
          <p:cNvSpPr txBox="1"/>
          <p:nvPr/>
        </p:nvSpPr>
        <p:spPr>
          <a:xfrm>
            <a:off x="381000" y="876950"/>
            <a:ext cx="8382000" cy="6465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3600"/>
              <a:buFont typeface="Arial"/>
              <a:buNone/>
            </a:pPr>
            <a:r>
              <a:rPr b="0" i="0" lang="en-US" sz="3600" u="none" cap="none" strike="noStrike">
                <a:solidFill>
                  <a:schemeClr val="dk1"/>
                </a:solidFill>
                <a:latin typeface="Calibri"/>
                <a:ea typeface="Calibri"/>
                <a:cs typeface="Calibri"/>
                <a:sym typeface="Calibri"/>
              </a:rPr>
              <a:t>Team:</a:t>
            </a:r>
            <a:r>
              <a:rPr lang="en-US" sz="3600">
                <a:solidFill>
                  <a:schemeClr val="dk1"/>
                </a:solidFill>
                <a:latin typeface="Calibri"/>
                <a:ea typeface="Calibri"/>
                <a:cs typeface="Calibri"/>
                <a:sym typeface="Calibri"/>
              </a:rPr>
              <a:t> Smart Irrigation System</a:t>
            </a:r>
            <a:endParaRPr/>
          </a:p>
        </p:txBody>
      </p:sp>
      <p:sp>
        <p:nvSpPr>
          <p:cNvPr id="141" name="Google Shape;141;g22b41d8d531_0_0"/>
          <p:cNvSpPr txBox="1"/>
          <p:nvPr/>
        </p:nvSpPr>
        <p:spPr>
          <a:xfrm>
            <a:off x="685813" y="5395200"/>
            <a:ext cx="7772400" cy="4525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800"/>
              <a:buFont typeface="Arial"/>
              <a:buNone/>
            </a:pPr>
            <a:r>
              <a:rPr lang="en-US" sz="1800">
                <a:solidFill>
                  <a:schemeClr val="dk1"/>
                </a:solidFill>
                <a:latin typeface="Calibri"/>
                <a:ea typeface="Calibri"/>
                <a:cs typeface="Calibri"/>
                <a:sym typeface="Calibri"/>
              </a:rPr>
              <a:t>A smart irrigation system that is able to anticipate and measure rainfall and prevent activation accordingly. It is both cost and water efficient while requiring minimal interaction from the owner. An app will also be available for maximum </a:t>
            </a:r>
            <a:r>
              <a:rPr lang="en-US" sz="1800">
                <a:solidFill>
                  <a:schemeClr val="dk1"/>
                </a:solidFill>
                <a:latin typeface="Calibri"/>
                <a:ea typeface="Calibri"/>
                <a:cs typeface="Calibri"/>
                <a:sym typeface="Calibri"/>
              </a:rPr>
              <a:t>convenience</a:t>
            </a:r>
            <a:r>
              <a:rPr lang="en-US" sz="1800">
                <a:solidFill>
                  <a:schemeClr val="dk1"/>
                </a:solidFill>
                <a:latin typeface="Calibri"/>
                <a:ea typeface="Calibri"/>
                <a:cs typeface="Calibri"/>
                <a:sym typeface="Calibri"/>
              </a:rPr>
              <a:t> to the owner.</a:t>
            </a:r>
            <a:endParaRPr b="0" i="0" sz="1800" u="none" cap="none" strike="noStrike">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142" name="Google Shape;142;g22b41d8d531_0_0"/>
          <p:cNvPicPr preferRelativeResize="0"/>
          <p:nvPr/>
        </p:nvPicPr>
        <p:blipFill>
          <a:blip r:embed="rId3">
            <a:alphaModFix/>
          </a:blip>
          <a:stretch>
            <a:fillRect/>
          </a:stretch>
        </p:blipFill>
        <p:spPr>
          <a:xfrm>
            <a:off x="2179725" y="1566825"/>
            <a:ext cx="4784575" cy="37243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g22b41d8d531_0_104"/>
          <p:cNvSpPr txBox="1"/>
          <p:nvPr/>
        </p:nvSpPr>
        <p:spPr>
          <a:xfrm>
            <a:off x="381000" y="896975"/>
            <a:ext cx="8382000" cy="6465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3600"/>
              <a:buFont typeface="Arial"/>
              <a:buNone/>
            </a:pPr>
            <a:r>
              <a:rPr b="0" i="0" lang="en-US" sz="3600" u="none" cap="none" strike="noStrike">
                <a:solidFill>
                  <a:schemeClr val="dk1"/>
                </a:solidFill>
                <a:latin typeface="Calibri"/>
                <a:ea typeface="Calibri"/>
                <a:cs typeface="Calibri"/>
                <a:sym typeface="Calibri"/>
              </a:rPr>
              <a:t>Team:</a:t>
            </a:r>
            <a:r>
              <a:rPr lang="en-US" sz="3600">
                <a:solidFill>
                  <a:schemeClr val="dk1"/>
                </a:solidFill>
                <a:latin typeface="Calibri"/>
                <a:ea typeface="Calibri"/>
                <a:cs typeface="Calibri"/>
                <a:sym typeface="Calibri"/>
              </a:rPr>
              <a:t> Smart Irrigation System</a:t>
            </a:r>
            <a:endParaRPr/>
          </a:p>
        </p:txBody>
      </p:sp>
      <p:sp>
        <p:nvSpPr>
          <p:cNvPr id="148" name="Google Shape;148;g22b41d8d531_0_104"/>
          <p:cNvSpPr txBox="1"/>
          <p:nvPr/>
        </p:nvSpPr>
        <p:spPr>
          <a:xfrm>
            <a:off x="685800" y="2209800"/>
            <a:ext cx="7772400" cy="3417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149" name="Google Shape;149;g22b41d8d531_0_104"/>
          <p:cNvPicPr preferRelativeResize="0"/>
          <p:nvPr/>
        </p:nvPicPr>
        <p:blipFill>
          <a:blip r:embed="rId3">
            <a:alphaModFix/>
          </a:blip>
          <a:stretch>
            <a:fillRect/>
          </a:stretch>
        </p:blipFill>
        <p:spPr>
          <a:xfrm>
            <a:off x="2267808" y="1644226"/>
            <a:ext cx="4608390" cy="52137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g22b41d8d531_0_154"/>
          <p:cNvSpPr txBox="1"/>
          <p:nvPr/>
        </p:nvSpPr>
        <p:spPr>
          <a:xfrm>
            <a:off x="381000" y="1229950"/>
            <a:ext cx="8382000" cy="6465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3600"/>
              <a:buFont typeface="Arial"/>
              <a:buNone/>
            </a:pPr>
            <a:r>
              <a:rPr lang="en-US" sz="3600">
                <a:solidFill>
                  <a:schemeClr val="dk1"/>
                </a:solidFill>
                <a:latin typeface="Calibri"/>
                <a:ea typeface="Calibri"/>
                <a:cs typeface="Calibri"/>
                <a:sym typeface="Calibri"/>
              </a:rPr>
              <a:t>Android Application</a:t>
            </a:r>
            <a:r>
              <a:rPr b="0" i="0" lang="en-US" sz="1600" u="none" cap="none" strike="noStrike">
                <a:solidFill>
                  <a:schemeClr val="dk1"/>
                </a:solidFill>
                <a:latin typeface="Calibri"/>
                <a:ea typeface="Calibri"/>
                <a:cs typeface="Calibri"/>
                <a:sym typeface="Calibri"/>
              </a:rPr>
              <a:t>				</a:t>
            </a:r>
            <a:r>
              <a:rPr lang="en-US" sz="1800">
                <a:solidFill>
                  <a:schemeClr val="dk1"/>
                </a:solidFill>
                <a:latin typeface="Calibri"/>
                <a:ea typeface="Calibri"/>
                <a:cs typeface="Calibri"/>
                <a:sym typeface="Calibri"/>
              </a:rPr>
              <a:t>Xavier Garza</a:t>
            </a:r>
            <a:endParaRPr/>
          </a:p>
        </p:txBody>
      </p:sp>
      <p:graphicFrame>
        <p:nvGraphicFramePr>
          <p:cNvPr id="155" name="Google Shape;155;g22b41d8d531_0_154"/>
          <p:cNvGraphicFramePr/>
          <p:nvPr/>
        </p:nvGraphicFramePr>
        <p:xfrm>
          <a:off x="685800" y="2399500"/>
          <a:ext cx="3000000" cy="3000000"/>
        </p:xfrm>
        <a:graphic>
          <a:graphicData uri="http://schemas.openxmlformats.org/drawingml/2006/table">
            <a:tbl>
              <a:tblPr>
                <a:noFill/>
                <a:tableStyleId>{D9413CC7-73D3-4766-B2D3-E9E72684FFD8}</a:tableStyleId>
              </a:tblPr>
              <a:tblGrid>
                <a:gridCol w="3886200"/>
                <a:gridCol w="3886200"/>
              </a:tblGrid>
              <a:tr h="640300">
                <a:tc>
                  <a:txBody>
                    <a:bodyPr/>
                    <a:lstStyle/>
                    <a:p>
                      <a:pPr indent="0" lvl="0" marL="0" marR="0" rtl="0" algn="l">
                        <a:spcBef>
                          <a:spcPts val="0"/>
                        </a:spcBef>
                        <a:spcAft>
                          <a:spcPts val="0"/>
                        </a:spcAft>
                        <a:buNone/>
                      </a:pPr>
                      <a:r>
                        <a:rPr lang="en-US" sz="1800" u="none" cap="none" strike="noStrike"/>
                        <a:t>Accomplishments since the last presentation </a:t>
                      </a:r>
                      <a:endParaRPr sz="1800"/>
                    </a:p>
                    <a:p>
                      <a:pPr indent="0" lvl="0" marL="0" marR="0" rtl="0" algn="l">
                        <a:spcBef>
                          <a:spcPts val="0"/>
                        </a:spcBef>
                        <a:spcAft>
                          <a:spcPts val="0"/>
                        </a:spcAft>
                        <a:buNone/>
                      </a:pPr>
                      <a:r>
                        <a:rPr lang="en-US" sz="1800">
                          <a:solidFill>
                            <a:srgbClr val="FF0000"/>
                          </a:solidFill>
                        </a:rPr>
                        <a:t>&lt;24&gt; hrs</a:t>
                      </a:r>
                      <a:r>
                        <a:rPr lang="en-US" sz="1800" u="none" cap="none" strike="noStrike"/>
                        <a:t>              </a:t>
                      </a:r>
                      <a:endParaRPr sz="1800">
                        <a:solidFill>
                          <a:srgbClr val="FF0000"/>
                        </a:solidFill>
                      </a:endParaRPr>
                    </a:p>
                  </a:txBody>
                  <a:tcPr marT="45750" marB="4575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1800"/>
                        <a:t>Ongoing progress/problems and plans until the next presentation</a:t>
                      </a:r>
                      <a:endParaRPr/>
                    </a:p>
                  </a:txBody>
                  <a:tcPr marT="45750" marB="4575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1734600">
                <a:tc>
                  <a:txBody>
                    <a:bodyPr/>
                    <a:lstStyle/>
                    <a:p>
                      <a:pPr indent="-342900" lvl="0" marL="457200" marR="0" rtl="0" algn="l">
                        <a:spcBef>
                          <a:spcPts val="0"/>
                        </a:spcBef>
                        <a:spcAft>
                          <a:spcPts val="0"/>
                        </a:spcAft>
                        <a:buSzPts val="1800"/>
                        <a:buChar char="●"/>
                      </a:pPr>
                      <a:r>
                        <a:rPr lang="en-US" sz="1800"/>
                        <a:t>C</a:t>
                      </a:r>
                      <a:r>
                        <a:rPr lang="en-US" sz="1800"/>
                        <a:t>reated home screen, zones screen and </a:t>
                      </a:r>
                      <a:r>
                        <a:rPr lang="en-US" sz="1800"/>
                        <a:t>forecast</a:t>
                      </a:r>
                      <a:r>
                        <a:rPr lang="en-US" sz="1800"/>
                        <a:t> screen</a:t>
                      </a:r>
                      <a:endParaRPr sz="1800"/>
                    </a:p>
                    <a:p>
                      <a:pPr indent="-342900" lvl="0" marL="457200" marR="0" rtl="0" algn="l">
                        <a:spcBef>
                          <a:spcPts val="0"/>
                        </a:spcBef>
                        <a:spcAft>
                          <a:spcPts val="0"/>
                        </a:spcAft>
                        <a:buSzPts val="1800"/>
                        <a:buChar char="●"/>
                      </a:pPr>
                      <a:r>
                        <a:rPr lang="en-US" sz="1800"/>
                        <a:t>Use of open weather API to display </a:t>
                      </a:r>
                      <a:r>
                        <a:rPr lang="en-US" sz="1800"/>
                        <a:t>forecast</a:t>
                      </a:r>
                      <a:r>
                        <a:rPr lang="en-US" sz="1800"/>
                        <a:t> of any location </a:t>
                      </a:r>
                      <a:endParaRPr sz="1800"/>
                    </a:p>
                    <a:p>
                      <a:pPr indent="-342900" lvl="0" marL="457200" marR="0" rtl="0" algn="l">
                        <a:spcBef>
                          <a:spcPts val="0"/>
                        </a:spcBef>
                        <a:spcAft>
                          <a:spcPts val="0"/>
                        </a:spcAft>
                        <a:buSzPts val="1800"/>
                        <a:buChar char="●"/>
                      </a:pPr>
                      <a:r>
                        <a:rPr lang="en-US" sz="1800"/>
                        <a:t>Created zone setup </a:t>
                      </a:r>
                      <a:endParaRPr sz="1800"/>
                    </a:p>
                  </a:txBody>
                  <a:tcPr marT="45750" marB="4575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342900" lvl="0" marL="457200" marR="0" rtl="0" algn="l">
                        <a:spcBef>
                          <a:spcPts val="0"/>
                        </a:spcBef>
                        <a:spcAft>
                          <a:spcPts val="0"/>
                        </a:spcAft>
                        <a:buSzPts val="1800"/>
                        <a:buChar char="●"/>
                      </a:pPr>
                      <a:r>
                        <a:rPr lang="en-US" sz="1800"/>
                        <a:t>Implement mode selection and take in user parameters for simple mode</a:t>
                      </a:r>
                      <a:endParaRPr sz="1800"/>
                    </a:p>
                    <a:p>
                      <a:pPr indent="-342900" lvl="0" marL="457200" marR="0" rtl="0" algn="l">
                        <a:spcBef>
                          <a:spcPts val="0"/>
                        </a:spcBef>
                        <a:spcAft>
                          <a:spcPts val="0"/>
                        </a:spcAft>
                        <a:buSzPts val="1800"/>
                        <a:buChar char="●"/>
                      </a:pPr>
                      <a:r>
                        <a:rPr lang="en-US" sz="1800"/>
                        <a:t>Take in user parameters for each zone</a:t>
                      </a:r>
                      <a:endParaRPr sz="1800"/>
                    </a:p>
                    <a:p>
                      <a:pPr indent="-342900" lvl="0" marL="457200" marR="0" rtl="0" algn="l">
                        <a:spcBef>
                          <a:spcPts val="0"/>
                        </a:spcBef>
                        <a:spcAft>
                          <a:spcPts val="0"/>
                        </a:spcAft>
                        <a:buSzPts val="1800"/>
                        <a:buChar char="●"/>
                      </a:pPr>
                      <a:r>
                        <a:rPr lang="en-US" sz="1800"/>
                        <a:t>Implement manual mode </a:t>
                      </a:r>
                      <a:endParaRPr sz="1800"/>
                    </a:p>
                  </a:txBody>
                  <a:tcPr marT="45750" marB="4575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156" name="Google Shape;156;g22b41d8d531_0_154"/>
          <p:cNvSpPr txBox="1"/>
          <p:nvPr/>
        </p:nvSpPr>
        <p:spPr>
          <a:xfrm>
            <a:off x="685800" y="4549200"/>
            <a:ext cx="7772400" cy="2247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800"/>
              <a:buFont typeface="Arial"/>
              <a:buNone/>
            </a:pPr>
            <a:r>
              <a:t/>
            </a:r>
            <a:endParaRPr/>
          </a:p>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pic>
        <p:nvPicPr>
          <p:cNvPr id="162" name="Google Shape;162;g209de14d4ae_2_2"/>
          <p:cNvPicPr preferRelativeResize="0"/>
          <p:nvPr/>
        </p:nvPicPr>
        <p:blipFill>
          <a:blip r:embed="rId3">
            <a:alphaModFix/>
          </a:blip>
          <a:stretch>
            <a:fillRect/>
          </a:stretch>
        </p:blipFill>
        <p:spPr>
          <a:xfrm>
            <a:off x="203400" y="1472300"/>
            <a:ext cx="1864774" cy="3913408"/>
          </a:xfrm>
          <a:prstGeom prst="rect">
            <a:avLst/>
          </a:prstGeom>
          <a:noFill/>
          <a:ln>
            <a:noFill/>
          </a:ln>
        </p:spPr>
      </p:pic>
      <p:pic>
        <p:nvPicPr>
          <p:cNvPr id="163" name="Google Shape;163;g209de14d4ae_2_2"/>
          <p:cNvPicPr preferRelativeResize="0"/>
          <p:nvPr/>
        </p:nvPicPr>
        <p:blipFill>
          <a:blip r:embed="rId4">
            <a:alphaModFix/>
          </a:blip>
          <a:stretch>
            <a:fillRect/>
          </a:stretch>
        </p:blipFill>
        <p:spPr>
          <a:xfrm>
            <a:off x="4056700" y="45050"/>
            <a:ext cx="1518915" cy="3284302"/>
          </a:xfrm>
          <a:prstGeom prst="rect">
            <a:avLst/>
          </a:prstGeom>
          <a:noFill/>
          <a:ln>
            <a:noFill/>
          </a:ln>
        </p:spPr>
      </p:pic>
      <p:pic>
        <p:nvPicPr>
          <p:cNvPr id="164" name="Google Shape;164;g209de14d4ae_2_2"/>
          <p:cNvPicPr preferRelativeResize="0"/>
          <p:nvPr/>
        </p:nvPicPr>
        <p:blipFill>
          <a:blip r:embed="rId5">
            <a:alphaModFix/>
          </a:blip>
          <a:stretch>
            <a:fillRect/>
          </a:stretch>
        </p:blipFill>
        <p:spPr>
          <a:xfrm>
            <a:off x="5774100" y="48725"/>
            <a:ext cx="1518925" cy="3277892"/>
          </a:xfrm>
          <a:prstGeom prst="rect">
            <a:avLst/>
          </a:prstGeom>
          <a:noFill/>
          <a:ln>
            <a:noFill/>
          </a:ln>
        </p:spPr>
      </p:pic>
      <p:pic>
        <p:nvPicPr>
          <p:cNvPr id="165" name="Google Shape;165;g209de14d4ae_2_2"/>
          <p:cNvPicPr preferRelativeResize="0"/>
          <p:nvPr/>
        </p:nvPicPr>
        <p:blipFill>
          <a:blip r:embed="rId6">
            <a:alphaModFix/>
          </a:blip>
          <a:stretch>
            <a:fillRect/>
          </a:stretch>
        </p:blipFill>
        <p:spPr>
          <a:xfrm>
            <a:off x="7491500" y="60125"/>
            <a:ext cx="1518925" cy="3255110"/>
          </a:xfrm>
          <a:prstGeom prst="rect">
            <a:avLst/>
          </a:prstGeom>
          <a:noFill/>
          <a:ln>
            <a:noFill/>
          </a:ln>
        </p:spPr>
      </p:pic>
      <p:cxnSp>
        <p:nvCxnSpPr>
          <p:cNvPr id="166" name="Google Shape;166;g209de14d4ae_2_2"/>
          <p:cNvCxnSpPr>
            <a:endCxn id="163" idx="1"/>
          </p:cNvCxnSpPr>
          <p:nvPr/>
        </p:nvCxnSpPr>
        <p:spPr>
          <a:xfrm flipH="1" rot="10800000">
            <a:off x="1833700" y="1687201"/>
            <a:ext cx="2223000" cy="1747500"/>
          </a:xfrm>
          <a:prstGeom prst="curvedConnector3">
            <a:avLst>
              <a:gd fmla="val 50000" name="adj1"/>
            </a:avLst>
          </a:prstGeom>
          <a:noFill/>
          <a:ln cap="flat" cmpd="sng" w="9525">
            <a:solidFill>
              <a:schemeClr val="dk2"/>
            </a:solidFill>
            <a:prstDash val="solid"/>
            <a:round/>
            <a:headEnd len="med" w="med" type="none"/>
            <a:tailEnd len="med" w="med" type="none"/>
          </a:ln>
        </p:spPr>
      </p:cxnSp>
      <p:pic>
        <p:nvPicPr>
          <p:cNvPr id="167" name="Google Shape;167;g209de14d4ae_2_2"/>
          <p:cNvPicPr preferRelativeResize="0"/>
          <p:nvPr/>
        </p:nvPicPr>
        <p:blipFill>
          <a:blip r:embed="rId7">
            <a:alphaModFix/>
          </a:blip>
          <a:stretch>
            <a:fillRect/>
          </a:stretch>
        </p:blipFill>
        <p:spPr>
          <a:xfrm>
            <a:off x="4889688" y="3462190"/>
            <a:ext cx="1518924" cy="3236134"/>
          </a:xfrm>
          <a:prstGeom prst="rect">
            <a:avLst/>
          </a:prstGeom>
          <a:noFill/>
          <a:ln>
            <a:noFill/>
          </a:ln>
        </p:spPr>
      </p:pic>
      <p:pic>
        <p:nvPicPr>
          <p:cNvPr id="168" name="Google Shape;168;g209de14d4ae_2_2"/>
          <p:cNvPicPr preferRelativeResize="0"/>
          <p:nvPr/>
        </p:nvPicPr>
        <p:blipFill>
          <a:blip r:embed="rId8">
            <a:alphaModFix/>
          </a:blip>
          <a:stretch>
            <a:fillRect/>
          </a:stretch>
        </p:blipFill>
        <p:spPr>
          <a:xfrm>
            <a:off x="6620141" y="3429012"/>
            <a:ext cx="1518925" cy="3302513"/>
          </a:xfrm>
          <a:prstGeom prst="rect">
            <a:avLst/>
          </a:prstGeom>
          <a:noFill/>
          <a:ln>
            <a:noFill/>
          </a:ln>
        </p:spPr>
      </p:pic>
      <p:cxnSp>
        <p:nvCxnSpPr>
          <p:cNvPr id="169" name="Google Shape;169;g209de14d4ae_2_2"/>
          <p:cNvCxnSpPr>
            <a:endCxn id="164" idx="1"/>
          </p:cNvCxnSpPr>
          <p:nvPr/>
        </p:nvCxnSpPr>
        <p:spPr>
          <a:xfrm flipH="1" rot="10800000">
            <a:off x="5524200" y="1687671"/>
            <a:ext cx="249900" cy="3600"/>
          </a:xfrm>
          <a:prstGeom prst="straightConnector1">
            <a:avLst/>
          </a:prstGeom>
          <a:noFill/>
          <a:ln cap="flat" cmpd="sng" w="9525">
            <a:solidFill>
              <a:schemeClr val="dk2"/>
            </a:solidFill>
            <a:prstDash val="solid"/>
            <a:round/>
            <a:headEnd len="med" w="med" type="none"/>
            <a:tailEnd len="med" w="med" type="none"/>
          </a:ln>
        </p:spPr>
      </p:cxnSp>
      <p:cxnSp>
        <p:nvCxnSpPr>
          <p:cNvPr id="170" name="Google Shape;170;g209de14d4ae_2_2"/>
          <p:cNvCxnSpPr>
            <a:endCxn id="165" idx="1"/>
          </p:cNvCxnSpPr>
          <p:nvPr/>
        </p:nvCxnSpPr>
        <p:spPr>
          <a:xfrm flipH="1" rot="10800000">
            <a:off x="7267700" y="1687680"/>
            <a:ext cx="223800" cy="18000"/>
          </a:xfrm>
          <a:prstGeom prst="straightConnector1">
            <a:avLst/>
          </a:prstGeom>
          <a:noFill/>
          <a:ln cap="flat" cmpd="sng" w="9525">
            <a:solidFill>
              <a:schemeClr val="dk2"/>
            </a:solidFill>
            <a:prstDash val="solid"/>
            <a:round/>
            <a:headEnd len="med" w="med" type="none"/>
            <a:tailEnd len="med" w="med" type="none"/>
          </a:ln>
        </p:spPr>
      </p:cxnSp>
      <p:cxnSp>
        <p:nvCxnSpPr>
          <p:cNvPr id="171" name="Google Shape;171;g209de14d4ae_2_2"/>
          <p:cNvCxnSpPr>
            <a:endCxn id="167" idx="1"/>
          </p:cNvCxnSpPr>
          <p:nvPr/>
        </p:nvCxnSpPr>
        <p:spPr>
          <a:xfrm>
            <a:off x="1848288" y="3449457"/>
            <a:ext cx="3041400" cy="1630800"/>
          </a:xfrm>
          <a:prstGeom prst="curvedConnector3">
            <a:avLst>
              <a:gd fmla="val 50000" name="adj1"/>
            </a:avLst>
          </a:prstGeom>
          <a:noFill/>
          <a:ln cap="flat" cmpd="sng" w="9525">
            <a:solidFill>
              <a:schemeClr val="dk2"/>
            </a:solidFill>
            <a:prstDash val="solid"/>
            <a:round/>
            <a:headEnd len="med" w="med" type="none"/>
            <a:tailEnd len="med" w="med" type="none"/>
          </a:ln>
        </p:spPr>
      </p:cxnSp>
      <p:cxnSp>
        <p:nvCxnSpPr>
          <p:cNvPr id="172" name="Google Shape;172;g209de14d4ae_2_2"/>
          <p:cNvCxnSpPr>
            <a:endCxn id="168" idx="1"/>
          </p:cNvCxnSpPr>
          <p:nvPr/>
        </p:nvCxnSpPr>
        <p:spPr>
          <a:xfrm flipH="1" rot="10800000">
            <a:off x="6410441" y="5080269"/>
            <a:ext cx="209700" cy="108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g22b41d8d531_0_205"/>
          <p:cNvSpPr txBox="1"/>
          <p:nvPr/>
        </p:nvSpPr>
        <p:spPr>
          <a:xfrm>
            <a:off x="381000" y="837625"/>
            <a:ext cx="8382000" cy="6465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3600"/>
              <a:buFont typeface="Arial"/>
              <a:buNone/>
            </a:pPr>
            <a:r>
              <a:rPr lang="en-US" sz="3600">
                <a:solidFill>
                  <a:schemeClr val="dk1"/>
                </a:solidFill>
                <a:latin typeface="Calibri"/>
                <a:ea typeface="Calibri"/>
                <a:cs typeface="Calibri"/>
                <a:sym typeface="Calibri"/>
              </a:rPr>
              <a:t>Firmware </a:t>
            </a:r>
            <a:r>
              <a:rPr b="0" i="0" lang="en-US" sz="1600" u="none" cap="none" strike="noStrike">
                <a:solidFill>
                  <a:schemeClr val="dk1"/>
                </a:solidFill>
                <a:latin typeface="Calibri"/>
                <a:ea typeface="Calibri"/>
                <a:cs typeface="Calibri"/>
                <a:sym typeface="Calibri"/>
              </a:rPr>
              <a:t>			</a:t>
            </a:r>
            <a:r>
              <a:rPr lang="en-US" sz="1800">
                <a:solidFill>
                  <a:schemeClr val="dk1"/>
                </a:solidFill>
                <a:latin typeface="Calibri"/>
                <a:ea typeface="Calibri"/>
                <a:cs typeface="Calibri"/>
                <a:sym typeface="Calibri"/>
              </a:rPr>
              <a:t>Matthew Eisen </a:t>
            </a:r>
            <a:endParaRPr/>
          </a:p>
        </p:txBody>
      </p:sp>
      <p:graphicFrame>
        <p:nvGraphicFramePr>
          <p:cNvPr id="178" name="Google Shape;178;g22b41d8d531_0_205"/>
          <p:cNvGraphicFramePr/>
          <p:nvPr/>
        </p:nvGraphicFramePr>
        <p:xfrm>
          <a:off x="685800" y="1828225"/>
          <a:ext cx="3000000" cy="3000000"/>
        </p:xfrm>
        <a:graphic>
          <a:graphicData uri="http://schemas.openxmlformats.org/drawingml/2006/table">
            <a:tbl>
              <a:tblPr>
                <a:noFill/>
                <a:tableStyleId>{D9413CC7-73D3-4766-B2D3-E9E72684FFD8}</a:tableStyleId>
              </a:tblPr>
              <a:tblGrid>
                <a:gridCol w="3886200"/>
                <a:gridCol w="3886200"/>
              </a:tblGrid>
              <a:tr h="640300">
                <a:tc>
                  <a:txBody>
                    <a:bodyPr/>
                    <a:lstStyle/>
                    <a:p>
                      <a:pPr indent="0" lvl="0" marL="0" marR="0" rtl="0" algn="l">
                        <a:spcBef>
                          <a:spcPts val="0"/>
                        </a:spcBef>
                        <a:spcAft>
                          <a:spcPts val="0"/>
                        </a:spcAft>
                        <a:buNone/>
                      </a:pPr>
                      <a:r>
                        <a:rPr lang="en-US" sz="1800" u="none" cap="none" strike="noStrike"/>
                        <a:t>Accomplishments since the last presentation                               </a:t>
                      </a:r>
                      <a:r>
                        <a:rPr lang="en-US" sz="1800" u="none" cap="none" strike="noStrike">
                          <a:solidFill>
                            <a:srgbClr val="FF0000"/>
                          </a:solidFill>
                        </a:rPr>
                        <a:t>&lt;</a:t>
                      </a:r>
                      <a:r>
                        <a:rPr lang="en-US" sz="1800">
                          <a:solidFill>
                            <a:srgbClr val="FF0000"/>
                          </a:solidFill>
                        </a:rPr>
                        <a:t>24</a:t>
                      </a:r>
                      <a:r>
                        <a:rPr lang="en-US" sz="1800" u="none" cap="none" strike="noStrike">
                          <a:solidFill>
                            <a:srgbClr val="FF0000"/>
                          </a:solidFill>
                        </a:rPr>
                        <a:t>&gt; hrs</a:t>
                      </a:r>
                      <a:endParaRPr sz="1800">
                        <a:solidFill>
                          <a:srgbClr val="FF0000"/>
                        </a:solidFill>
                      </a:endParaRPr>
                    </a:p>
                  </a:txBody>
                  <a:tcPr marT="45750" marB="4575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1800"/>
                        <a:t>Ongoing progress/problems and plans until the next presentation</a:t>
                      </a:r>
                      <a:endParaRPr/>
                    </a:p>
                  </a:txBody>
                  <a:tcPr marT="45750" marB="4575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1734600">
                <a:tc>
                  <a:txBody>
                    <a:bodyPr/>
                    <a:lstStyle/>
                    <a:p>
                      <a:pPr indent="-342900" lvl="0" marL="457200" marR="0" rtl="0" algn="l">
                        <a:spcBef>
                          <a:spcPts val="0"/>
                        </a:spcBef>
                        <a:spcAft>
                          <a:spcPts val="0"/>
                        </a:spcAft>
                        <a:buSzPts val="1800"/>
                        <a:buChar char="●"/>
                      </a:pPr>
                      <a:r>
                        <a:rPr lang="en-US" sz="1800"/>
                        <a:t>Find and connect to local wifi networks</a:t>
                      </a:r>
                      <a:endParaRPr sz="1800"/>
                    </a:p>
                    <a:p>
                      <a:pPr indent="-342900" lvl="0" marL="457200" marR="0" rtl="0" algn="l">
                        <a:spcBef>
                          <a:spcPts val="0"/>
                        </a:spcBef>
                        <a:spcAft>
                          <a:spcPts val="0"/>
                        </a:spcAft>
                        <a:buSzPts val="1800"/>
                        <a:buChar char="●"/>
                      </a:pPr>
                      <a:r>
                        <a:rPr lang="en-US" sz="1800"/>
                        <a:t>Acquire forecast and time data</a:t>
                      </a:r>
                      <a:endParaRPr sz="1800"/>
                    </a:p>
                    <a:p>
                      <a:pPr indent="-342900" lvl="0" marL="457200" marR="0" rtl="0" algn="l">
                        <a:spcBef>
                          <a:spcPts val="0"/>
                        </a:spcBef>
                        <a:spcAft>
                          <a:spcPts val="0"/>
                        </a:spcAft>
                        <a:buSzPts val="1800"/>
                        <a:buChar char="●"/>
                      </a:pPr>
                      <a:r>
                        <a:rPr lang="en-US" sz="1800"/>
                        <a:t>Parse time data into a single integer that can be compared (shown below)</a:t>
                      </a:r>
                      <a:endParaRPr sz="1800"/>
                    </a:p>
                  </a:txBody>
                  <a:tcPr marT="45750" marB="4575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342900" lvl="0" marL="457200" marR="0" rtl="0" algn="l">
                        <a:spcBef>
                          <a:spcPts val="0"/>
                        </a:spcBef>
                        <a:spcAft>
                          <a:spcPts val="0"/>
                        </a:spcAft>
                        <a:buSzPts val="1800"/>
                        <a:buChar char="●"/>
                      </a:pPr>
                      <a:r>
                        <a:rPr lang="en-US" sz="1800"/>
                        <a:t>Parsing forecast data </a:t>
                      </a:r>
                      <a:endParaRPr sz="1800"/>
                    </a:p>
                    <a:p>
                      <a:pPr indent="-342900" lvl="0" marL="457200" marR="0" rtl="0" algn="l">
                        <a:spcBef>
                          <a:spcPts val="0"/>
                        </a:spcBef>
                        <a:spcAft>
                          <a:spcPts val="0"/>
                        </a:spcAft>
                        <a:buSzPts val="1800"/>
                        <a:buChar char="●"/>
                      </a:pPr>
                      <a:r>
                        <a:rPr lang="en-US" sz="1800"/>
                        <a:t>Developing algorithm for smart mode to determine weather system runs or not</a:t>
                      </a:r>
                      <a:endParaRPr sz="1800"/>
                    </a:p>
                    <a:p>
                      <a:pPr indent="-342900" lvl="0" marL="457200" marR="0" rtl="0" algn="l">
                        <a:spcBef>
                          <a:spcPts val="0"/>
                        </a:spcBef>
                        <a:spcAft>
                          <a:spcPts val="0"/>
                        </a:spcAft>
                        <a:buSzPts val="1800"/>
                        <a:buChar char="●"/>
                      </a:pPr>
                      <a:r>
                        <a:rPr lang="en-US" sz="1800"/>
                        <a:t>Debugging breadboard testbench </a:t>
                      </a:r>
                      <a:endParaRPr sz="1800"/>
                    </a:p>
                  </a:txBody>
                  <a:tcPr marT="45750" marB="4575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179" name="Google Shape;179;g22b41d8d531_0_205"/>
          <p:cNvSpPr txBox="1"/>
          <p:nvPr/>
        </p:nvSpPr>
        <p:spPr>
          <a:xfrm>
            <a:off x="685800" y="4549200"/>
            <a:ext cx="7772400" cy="2308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800"/>
              <a:buFont typeface="Arial"/>
              <a:buNone/>
            </a:pPr>
            <a:r>
              <a:rPr b="0" i="0" lang="en-US" sz="1800" u="none" cap="none" strike="noStrike">
                <a:solidFill>
                  <a:schemeClr val="dk1"/>
                </a:solidFill>
                <a:latin typeface="Calibri"/>
                <a:ea typeface="Calibri"/>
                <a:cs typeface="Calibri"/>
                <a:sym typeface="Calibri"/>
              </a:rPr>
              <a:t>Subsystem Picture, Sketch or Graph (1 per team member) </a:t>
            </a:r>
            <a:endParaRPr/>
          </a:p>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180" name="Google Shape;180;g22b41d8d531_0_205"/>
          <p:cNvPicPr preferRelativeResize="0"/>
          <p:nvPr/>
        </p:nvPicPr>
        <p:blipFill>
          <a:blip r:embed="rId3">
            <a:alphaModFix/>
          </a:blip>
          <a:stretch>
            <a:fillRect/>
          </a:stretch>
        </p:blipFill>
        <p:spPr>
          <a:xfrm>
            <a:off x="0" y="4615701"/>
            <a:ext cx="9144002" cy="1749350"/>
          </a:xfrm>
          <a:prstGeom prst="rect">
            <a:avLst/>
          </a:prstGeom>
          <a:noFill/>
          <a:ln>
            <a:noFill/>
          </a:ln>
        </p:spPr>
      </p:pic>
      <p:sp>
        <p:nvSpPr>
          <p:cNvPr id="181" name="Google Shape;181;g22b41d8d531_0_205"/>
          <p:cNvSpPr/>
          <p:nvPr/>
        </p:nvSpPr>
        <p:spPr>
          <a:xfrm>
            <a:off x="3308325" y="4549200"/>
            <a:ext cx="420600" cy="12468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0000"/>
              </a:solidFill>
            </a:endParaRPr>
          </a:p>
        </p:txBody>
      </p:sp>
      <p:sp>
        <p:nvSpPr>
          <p:cNvPr id="182" name="Google Shape;182;g22b41d8d531_0_205"/>
          <p:cNvSpPr/>
          <p:nvPr/>
        </p:nvSpPr>
        <p:spPr>
          <a:xfrm rot="-5400000">
            <a:off x="8592050" y="5813050"/>
            <a:ext cx="473400" cy="630600"/>
          </a:xfrm>
          <a:prstGeom prst="rect">
            <a:avLst/>
          </a:prstGeom>
          <a:noFill/>
          <a:ln cap="flat" cmpd="sng" w="762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g209de14d2a5_1_0"/>
          <p:cNvSpPr txBox="1"/>
          <p:nvPr>
            <p:ph type="title"/>
          </p:nvPr>
        </p:nvSpPr>
        <p:spPr>
          <a:xfrm>
            <a:off x="457200" y="1049177"/>
            <a:ext cx="8229600" cy="8037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a:t>Firmware</a:t>
            </a:r>
            <a:endParaRPr/>
          </a:p>
        </p:txBody>
      </p:sp>
      <p:pic>
        <p:nvPicPr>
          <p:cNvPr id="189" name="Google Shape;189;g209de14d2a5_1_0"/>
          <p:cNvPicPr preferRelativeResize="0"/>
          <p:nvPr/>
        </p:nvPicPr>
        <p:blipFill>
          <a:blip r:embed="rId3">
            <a:alphaModFix/>
          </a:blip>
          <a:stretch>
            <a:fillRect/>
          </a:stretch>
        </p:blipFill>
        <p:spPr>
          <a:xfrm>
            <a:off x="357525" y="2017675"/>
            <a:ext cx="6153150" cy="1400175"/>
          </a:xfrm>
          <a:prstGeom prst="rect">
            <a:avLst/>
          </a:prstGeom>
          <a:noFill/>
          <a:ln>
            <a:noFill/>
          </a:ln>
        </p:spPr>
      </p:pic>
      <p:pic>
        <p:nvPicPr>
          <p:cNvPr id="190" name="Google Shape;190;g209de14d2a5_1_0"/>
          <p:cNvPicPr preferRelativeResize="0"/>
          <p:nvPr/>
        </p:nvPicPr>
        <p:blipFill>
          <a:blip r:embed="rId4">
            <a:alphaModFix/>
          </a:blip>
          <a:stretch>
            <a:fillRect/>
          </a:stretch>
        </p:blipFill>
        <p:spPr>
          <a:xfrm>
            <a:off x="357525" y="3543913"/>
            <a:ext cx="3676650" cy="1476375"/>
          </a:xfrm>
          <a:prstGeom prst="rect">
            <a:avLst/>
          </a:prstGeom>
          <a:noFill/>
          <a:ln>
            <a:noFill/>
          </a:ln>
        </p:spPr>
      </p:pic>
      <p:pic>
        <p:nvPicPr>
          <p:cNvPr id="191" name="Google Shape;191;g209de14d2a5_1_0"/>
          <p:cNvPicPr preferRelativeResize="0"/>
          <p:nvPr/>
        </p:nvPicPr>
        <p:blipFill>
          <a:blip r:embed="rId5">
            <a:alphaModFix/>
          </a:blip>
          <a:stretch>
            <a:fillRect/>
          </a:stretch>
        </p:blipFill>
        <p:spPr>
          <a:xfrm>
            <a:off x="357525" y="4946963"/>
            <a:ext cx="3486150" cy="1428750"/>
          </a:xfrm>
          <a:prstGeom prst="rect">
            <a:avLst/>
          </a:prstGeom>
          <a:noFill/>
          <a:ln>
            <a:noFill/>
          </a:ln>
        </p:spPr>
      </p:pic>
      <p:sp>
        <p:nvSpPr>
          <p:cNvPr id="192" name="Google Shape;192;g209de14d2a5_1_0"/>
          <p:cNvSpPr/>
          <p:nvPr/>
        </p:nvSpPr>
        <p:spPr>
          <a:xfrm>
            <a:off x="2521900" y="2151950"/>
            <a:ext cx="1521000" cy="1092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Local WiFi networks</a:t>
            </a:r>
            <a:endParaRPr/>
          </a:p>
        </p:txBody>
      </p:sp>
      <p:sp>
        <p:nvSpPr>
          <p:cNvPr id="193" name="Google Shape;193;g209de14d2a5_1_0"/>
          <p:cNvSpPr/>
          <p:nvPr/>
        </p:nvSpPr>
        <p:spPr>
          <a:xfrm>
            <a:off x="5739625" y="3127400"/>
            <a:ext cx="847500" cy="351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WiFi IP</a:t>
            </a:r>
            <a:endParaRPr/>
          </a:p>
        </p:txBody>
      </p:sp>
      <p:cxnSp>
        <p:nvCxnSpPr>
          <p:cNvPr id="194" name="Google Shape;194;g209de14d2a5_1_0"/>
          <p:cNvCxnSpPr/>
          <p:nvPr/>
        </p:nvCxnSpPr>
        <p:spPr>
          <a:xfrm>
            <a:off x="528300" y="3545075"/>
            <a:ext cx="8064000" cy="0"/>
          </a:xfrm>
          <a:prstGeom prst="straightConnector1">
            <a:avLst/>
          </a:prstGeom>
          <a:noFill/>
          <a:ln cap="flat" cmpd="sng" w="9525">
            <a:solidFill>
              <a:schemeClr val="dk1"/>
            </a:solidFill>
            <a:prstDash val="solid"/>
            <a:round/>
            <a:headEnd len="med" w="med" type="none"/>
            <a:tailEnd len="med" w="med" type="none"/>
          </a:ln>
        </p:spPr>
      </p:cxnSp>
      <p:cxnSp>
        <p:nvCxnSpPr>
          <p:cNvPr id="195" name="Google Shape;195;g209de14d2a5_1_0"/>
          <p:cNvCxnSpPr/>
          <p:nvPr/>
        </p:nvCxnSpPr>
        <p:spPr>
          <a:xfrm>
            <a:off x="528300" y="4916675"/>
            <a:ext cx="80640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g22b41d8d531_0_211"/>
          <p:cNvSpPr txBox="1"/>
          <p:nvPr/>
        </p:nvSpPr>
        <p:spPr>
          <a:xfrm>
            <a:off x="381000" y="837625"/>
            <a:ext cx="8382000" cy="6465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3600"/>
              <a:buFont typeface="Arial"/>
              <a:buNone/>
            </a:pPr>
            <a:r>
              <a:rPr lang="en-US" sz="3600">
                <a:solidFill>
                  <a:schemeClr val="dk1"/>
                </a:solidFill>
                <a:latin typeface="Calibri"/>
                <a:ea typeface="Calibri"/>
                <a:cs typeface="Calibri"/>
                <a:sym typeface="Calibri"/>
              </a:rPr>
              <a:t>Hardware </a:t>
            </a:r>
            <a:r>
              <a:rPr b="0" i="0" lang="en-US" sz="1600" u="none" cap="none" strike="noStrike">
                <a:solidFill>
                  <a:schemeClr val="dk1"/>
                </a:solidFill>
                <a:latin typeface="Calibri"/>
                <a:ea typeface="Calibri"/>
                <a:cs typeface="Calibri"/>
                <a:sym typeface="Calibri"/>
              </a:rPr>
              <a:t>				</a:t>
            </a:r>
            <a:r>
              <a:rPr lang="en-US" sz="1800">
                <a:solidFill>
                  <a:schemeClr val="dk1"/>
                </a:solidFill>
                <a:latin typeface="Calibri"/>
                <a:ea typeface="Calibri"/>
                <a:cs typeface="Calibri"/>
                <a:sym typeface="Calibri"/>
              </a:rPr>
              <a:t>Jack Hwang</a:t>
            </a:r>
            <a:endParaRPr/>
          </a:p>
        </p:txBody>
      </p:sp>
      <p:graphicFrame>
        <p:nvGraphicFramePr>
          <p:cNvPr id="201" name="Google Shape;201;g22b41d8d531_0_211"/>
          <p:cNvGraphicFramePr/>
          <p:nvPr/>
        </p:nvGraphicFramePr>
        <p:xfrm>
          <a:off x="685800" y="1828225"/>
          <a:ext cx="3000000" cy="3000000"/>
        </p:xfrm>
        <a:graphic>
          <a:graphicData uri="http://schemas.openxmlformats.org/drawingml/2006/table">
            <a:tbl>
              <a:tblPr>
                <a:noFill/>
                <a:tableStyleId>{D9413CC7-73D3-4766-B2D3-E9E72684FFD8}</a:tableStyleId>
              </a:tblPr>
              <a:tblGrid>
                <a:gridCol w="3945675"/>
                <a:gridCol w="3945675"/>
              </a:tblGrid>
              <a:tr h="956875">
                <a:tc>
                  <a:txBody>
                    <a:bodyPr/>
                    <a:lstStyle/>
                    <a:p>
                      <a:pPr indent="0" lvl="0" marL="0" marR="0" rtl="0" algn="l">
                        <a:spcBef>
                          <a:spcPts val="0"/>
                        </a:spcBef>
                        <a:spcAft>
                          <a:spcPts val="0"/>
                        </a:spcAft>
                        <a:buNone/>
                      </a:pPr>
                      <a:r>
                        <a:rPr lang="en-US" sz="1800" u="none" cap="none" strike="noStrike"/>
                        <a:t>Accomplishments since the last presentation                                </a:t>
                      </a:r>
                      <a:r>
                        <a:rPr lang="en-US" sz="1800" u="none" cap="none" strike="noStrike">
                          <a:solidFill>
                            <a:srgbClr val="FF0000"/>
                          </a:solidFill>
                        </a:rPr>
                        <a:t>&lt;</a:t>
                      </a:r>
                      <a:r>
                        <a:rPr lang="en-US" sz="1800">
                          <a:solidFill>
                            <a:srgbClr val="FF0000"/>
                          </a:solidFill>
                        </a:rPr>
                        <a:t>21</a:t>
                      </a:r>
                      <a:r>
                        <a:rPr lang="en-US" sz="1800" u="none" cap="none" strike="noStrike">
                          <a:solidFill>
                            <a:srgbClr val="FF0000"/>
                          </a:solidFill>
                        </a:rPr>
                        <a:t>&gt; hrs</a:t>
                      </a:r>
                      <a:endParaRPr sz="1800">
                        <a:solidFill>
                          <a:srgbClr val="FF0000"/>
                        </a:solidFill>
                      </a:endParaRPr>
                    </a:p>
                  </a:txBody>
                  <a:tcPr marT="45750" marB="4575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1800"/>
                        <a:t>Ongoing progress/problems and plans until the next presentation</a:t>
                      </a:r>
                      <a:endParaRPr/>
                    </a:p>
                  </a:txBody>
                  <a:tcPr marT="45750" marB="4575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1817975">
                <a:tc>
                  <a:txBody>
                    <a:bodyPr/>
                    <a:lstStyle/>
                    <a:p>
                      <a:pPr indent="-342900" lvl="0" marL="457200" marR="0" rtl="0" algn="l">
                        <a:spcBef>
                          <a:spcPts val="0"/>
                        </a:spcBef>
                        <a:spcAft>
                          <a:spcPts val="0"/>
                        </a:spcAft>
                        <a:buSzPts val="1800"/>
                        <a:buChar char="●"/>
                      </a:pPr>
                      <a:r>
                        <a:rPr lang="en-US" sz="1800"/>
                        <a:t>Completed creating MCU, Battery Charging Schematics/Design</a:t>
                      </a:r>
                      <a:endParaRPr sz="1800"/>
                    </a:p>
                    <a:p>
                      <a:pPr indent="-342900" lvl="0" marL="457200" marR="0" rtl="0" algn="l">
                        <a:spcBef>
                          <a:spcPts val="0"/>
                        </a:spcBef>
                        <a:spcAft>
                          <a:spcPts val="0"/>
                        </a:spcAft>
                        <a:buSzPts val="1800"/>
                        <a:buChar char="●"/>
                      </a:pPr>
                      <a:r>
                        <a:rPr lang="en-US" sz="1800"/>
                        <a:t>Started on PCB Design</a:t>
                      </a:r>
                      <a:endParaRPr sz="1800"/>
                    </a:p>
                    <a:p>
                      <a:pPr indent="-342900" lvl="0" marL="457200" marR="0" rtl="0" algn="l">
                        <a:spcBef>
                          <a:spcPts val="0"/>
                        </a:spcBef>
                        <a:spcAft>
                          <a:spcPts val="0"/>
                        </a:spcAft>
                        <a:buSzPts val="1800"/>
                        <a:buChar char="●"/>
                      </a:pPr>
                      <a:r>
                        <a:rPr lang="en-US" sz="1800"/>
                        <a:t>Almost finished with Power Converter design</a:t>
                      </a:r>
                      <a:endParaRPr sz="1800"/>
                    </a:p>
                  </a:txBody>
                  <a:tcPr marT="45750" marB="4575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342900" lvl="0" marL="457200" marR="0" rtl="0" algn="l">
                        <a:spcBef>
                          <a:spcPts val="0"/>
                        </a:spcBef>
                        <a:spcAft>
                          <a:spcPts val="0"/>
                        </a:spcAft>
                        <a:buSzPts val="1800"/>
                        <a:buChar char="●"/>
                      </a:pPr>
                      <a:r>
                        <a:rPr lang="en-US" sz="1800"/>
                        <a:t>Fix and tidy up Power Converter design</a:t>
                      </a:r>
                      <a:endParaRPr sz="1800"/>
                    </a:p>
                    <a:p>
                      <a:pPr indent="-342900" lvl="0" marL="457200" marR="0" rtl="0" algn="l">
                        <a:spcBef>
                          <a:spcPts val="0"/>
                        </a:spcBef>
                        <a:spcAft>
                          <a:spcPts val="0"/>
                        </a:spcAft>
                        <a:buSzPts val="1800"/>
                        <a:buChar char="●"/>
                      </a:pPr>
                      <a:r>
                        <a:rPr lang="en-US" sz="1800"/>
                        <a:t>Effectively test step down voltage to around 3.3V</a:t>
                      </a:r>
                      <a:endParaRPr sz="1800"/>
                    </a:p>
                    <a:p>
                      <a:pPr indent="-342900" lvl="0" marL="457200" marR="0" rtl="0" algn="l">
                        <a:spcBef>
                          <a:spcPts val="0"/>
                        </a:spcBef>
                        <a:spcAft>
                          <a:spcPts val="0"/>
                        </a:spcAft>
                        <a:buSzPts val="1800"/>
                        <a:buChar char="●"/>
                      </a:pPr>
                      <a:r>
                        <a:rPr lang="en-US" sz="1800"/>
                        <a:t>Complete PCB design</a:t>
                      </a:r>
                      <a:endParaRPr sz="1800"/>
                    </a:p>
                    <a:p>
                      <a:pPr indent="-342900" lvl="0" marL="457200" marR="0" rtl="0" algn="l">
                        <a:spcBef>
                          <a:spcPts val="0"/>
                        </a:spcBef>
                        <a:spcAft>
                          <a:spcPts val="0"/>
                        </a:spcAft>
                        <a:buSzPts val="1800"/>
                        <a:buChar char="●"/>
                      </a:pPr>
                      <a:r>
                        <a:rPr lang="en-US" sz="1800"/>
                        <a:t>Behind on where needed to be</a:t>
                      </a:r>
                      <a:endParaRPr sz="1800"/>
                    </a:p>
                  </a:txBody>
                  <a:tcPr marT="45750" marB="4575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202" name="Google Shape;202;g22b41d8d531_0_211"/>
          <p:cNvSpPr txBox="1"/>
          <p:nvPr/>
        </p:nvSpPr>
        <p:spPr>
          <a:xfrm>
            <a:off x="685800" y="4549200"/>
            <a:ext cx="7772400" cy="2247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800"/>
              <a:buFont typeface="Arial"/>
              <a:buNone/>
            </a:pPr>
            <a:r>
              <a:t/>
            </a:r>
            <a:endParaRPr/>
          </a:p>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g2130ad79445_1_0"/>
          <p:cNvSpPr txBox="1"/>
          <p:nvPr>
            <p:ph type="title"/>
          </p:nvPr>
        </p:nvSpPr>
        <p:spPr>
          <a:xfrm>
            <a:off x="457200" y="1049177"/>
            <a:ext cx="8229600" cy="8037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a:t>Hardware</a:t>
            </a:r>
            <a:endParaRPr/>
          </a:p>
        </p:txBody>
      </p:sp>
      <p:sp>
        <p:nvSpPr>
          <p:cNvPr id="209" name="Google Shape;209;g2130ad79445_1_0"/>
          <p:cNvSpPr txBox="1"/>
          <p:nvPr>
            <p:ph idx="1" type="body"/>
          </p:nvPr>
        </p:nvSpPr>
        <p:spPr>
          <a:xfrm>
            <a:off x="457200" y="2049270"/>
            <a:ext cx="8229600" cy="4077000"/>
          </a:xfrm>
          <a:prstGeom prst="rect">
            <a:avLst/>
          </a:prstGeom>
        </p:spPr>
        <p:txBody>
          <a:bodyPr anchorCtr="0" anchor="t" bIns="45700" lIns="91425" spcFirstLastPara="1" rIns="91425" wrap="square" tIns="45700">
            <a:normAutofit/>
          </a:bodyPr>
          <a:lstStyle/>
          <a:p>
            <a:pPr indent="0" lvl="0" marL="0" rtl="0" algn="l">
              <a:spcBef>
                <a:spcPts val="360"/>
              </a:spcBef>
              <a:spcAft>
                <a:spcPts val="0"/>
              </a:spcAft>
              <a:buNone/>
            </a:pPr>
            <a:r>
              <a:t/>
            </a:r>
            <a:endParaRPr/>
          </a:p>
        </p:txBody>
      </p:sp>
      <p:pic>
        <p:nvPicPr>
          <p:cNvPr id="210" name="Google Shape;210;g2130ad79445_1_0"/>
          <p:cNvPicPr preferRelativeResize="0"/>
          <p:nvPr/>
        </p:nvPicPr>
        <p:blipFill>
          <a:blip r:embed="rId3">
            <a:alphaModFix/>
          </a:blip>
          <a:stretch>
            <a:fillRect/>
          </a:stretch>
        </p:blipFill>
        <p:spPr>
          <a:xfrm>
            <a:off x="457199" y="2123475"/>
            <a:ext cx="4384925" cy="2302900"/>
          </a:xfrm>
          <a:prstGeom prst="rect">
            <a:avLst/>
          </a:prstGeom>
          <a:noFill/>
          <a:ln>
            <a:noFill/>
          </a:ln>
        </p:spPr>
      </p:pic>
      <p:pic>
        <p:nvPicPr>
          <p:cNvPr id="211" name="Google Shape;211;g2130ad79445_1_0"/>
          <p:cNvPicPr preferRelativeResize="0"/>
          <p:nvPr/>
        </p:nvPicPr>
        <p:blipFill>
          <a:blip r:embed="rId4">
            <a:alphaModFix/>
          </a:blip>
          <a:stretch>
            <a:fillRect/>
          </a:stretch>
        </p:blipFill>
        <p:spPr>
          <a:xfrm>
            <a:off x="5146699" y="1852873"/>
            <a:ext cx="3192850" cy="381147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2012-01-20T14:22:33Z</dcterms:created>
  <dc:creator>Samuel Villareal</dc:creator>
</cp:coreProperties>
</file>