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8" r:id="rId3"/>
    <p:sldId id="274" r:id="rId4"/>
    <p:sldId id="281" r:id="rId5"/>
    <p:sldId id="269" r:id="rId6"/>
    <p:sldId id="275" r:id="rId7"/>
    <p:sldId id="270" r:id="rId8"/>
    <p:sldId id="276" r:id="rId9"/>
    <p:sldId id="279" r:id="rId10"/>
    <p:sldId id="280" r:id="rId11"/>
    <p:sldId id="282" r:id="rId12"/>
    <p:sldId id="277" r:id="rId13"/>
    <p:sldId id="260" r:id="rId14"/>
    <p:sldId id="263" r:id="rId15"/>
    <p:sldId id="257" r:id="rId16"/>
    <p:sldId id="258" r:id="rId17"/>
    <p:sldId id="261" r:id="rId18"/>
    <p:sldId id="262" r:id="rId19"/>
    <p:sldId id="283" r:id="rId20"/>
    <p:sldId id="265" r:id="rId21"/>
    <p:sldId id="266" r:id="rId22"/>
    <p:sldId id="267" r:id="rId23"/>
  </p:sldIdLst>
  <p:sldSz cx="9144000" cy="6858000" type="screen4x3"/>
  <p:notesSz cx="6858000" cy="9144000"/>
  <p:embeddedFontLst>
    <p:embeddedFont>
      <p:font typeface="Wells Fargo Sans" panose="020B0604020202020204" charset="0"/>
      <p:regular r:id="rId26"/>
      <p:bold r:id="rId27"/>
      <p:italic r:id="rId28"/>
      <p:boldItalic r:id="rId29"/>
    </p:embeddedFont>
    <p:embeddedFont>
      <p:font typeface="Wells Fargo Sans Condensed" panose="020B0604020202020204" charset="0"/>
      <p:regular r:id="rId30"/>
      <p:bold r:id="rId31"/>
      <p:italic r:id="rId32"/>
      <p:boldItalic r:id="rId33"/>
    </p:embeddedFont>
    <p:embeddedFont>
      <p:font typeface="Wells Fargo Sans Display" panose="020B0604020202020204" charset="0"/>
      <p:regular r:id="rId34"/>
    </p:embeddedFont>
    <p:embeddedFont>
      <p:font typeface="Wells Fargo Serif Display" panose="020B060402020202020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31C0C6E-200F-4485-96AE-9E5E7C6EE2D2}">
  <a:tblStyle styleId="{F31C0C6E-200F-4485-96AE-9E5E7C6EE2D2}" styleName="WF CB CIB Table 01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chemeClr val="tx1"/>
              </a:solidFill>
            </a:ln>
          </a:top>
          <a:bottom>
            <a:ln w="6350">
              <a:solidFill>
                <a:schemeClr val="tx1"/>
              </a:solidFill>
            </a:ln>
          </a:bottom>
          <a:insideH>
            <a:ln w="6350">
              <a:solidFill>
                <a:schemeClr val="tx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bg2"/>
          </a:solidFill>
        </a:fill>
      </a:tcStyle>
    </a:band2H>
    <a:lastRow>
      <a:tcTxStyle b="on">
        <a:fontRef idx="minor"/>
        <a:schemeClr val="tx1"/>
      </a:tcTxStyle>
      <a:tcStyle>
        <a:tcBdr>
          <a:top>
            <a:ln w="19050">
              <a:solidFill>
                <a:schemeClr val="tx1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>
        <a:fontRef idx="minor"/>
        <a:schemeClr val="bg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8" autoAdjust="0"/>
  </p:normalViewPr>
  <p:slideViewPr>
    <p:cSldViewPr snapToGrid="0" showGuides="1">
      <p:cViewPr varScale="1">
        <p:scale>
          <a:sx n="83" d="100"/>
          <a:sy n="83" d="100"/>
        </p:scale>
        <p:origin x="147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5" d="100"/>
          <a:sy n="125" d="100"/>
        </p:scale>
        <p:origin x="492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ent.wfb.bank.corp\whlsdfs\Shared\Equity%20Research\Auto_CL\Preview%20&amp;%20Interactive\6.10.21%20IHS%20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ent.wfb.bank.corp\whlsdfs\Shared\Equity%20Research\Auto_CL\Presentation\SAAR%20Trend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ent.wfb.bank.corp\whlsdfs\Shared\Equity%20Research\Auto_CL\Presentation\SAAR%20Trend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\\ent.wfb.bank.corp\whlsdfs\Shared\Equity%20Research\Auto_CL\Presentation\owid-covid-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ent.wfb.bank.corp\whlsdfs\Shared\Equity%20Research\Auto_CL\Preview%20&amp;%20Interactive\6.10.21%20IHS%20Summ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ent.wfb.bank.corp\whlsdfs\Shared\Equity%20Research\Auto_CL\Preview%20&amp;%20Interactive\6.10.21%20IHS%20Summa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ent.wfb.bank.corp\whlsdfs\Shared\Equity%20Research\Auto_CL\Preview%20&amp;%20Interactive\IHS_LV_Production_Base_Global_2021M06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t.wfb.bank.corp\whlsdfs\Shared\Equity%20Research\Auto_CL\Preview%20&amp;%20Interactive\IHS_LV_Production_Base_Global_2021M06.xls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ent.wfb.bank.corp\whlsdfs\Shared\Equity%20Research\Auto_CL\MODELS\Production%20Maste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ent.wfb.bank.corp\whlsdfs\Shared\Equity%20Research\Auto_CL\MODELS\Production%20Master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ent.wfb.bank.corp\whlsdfs\Shared\Equity%20Research\Auto_CL\MODELS\Production%20Mast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Sheet1!$B$61:$B$71</c:f>
              <c:strCache>
                <c:ptCount val="11"/>
                <c:pt idx="0">
                  <c:v>Mar 26</c:v>
                </c:pt>
                <c:pt idx="1">
                  <c:v>Apr 9</c:v>
                </c:pt>
                <c:pt idx="2">
                  <c:v>Apr 16</c:v>
                </c:pt>
                <c:pt idx="3">
                  <c:v>Apr 23</c:v>
                </c:pt>
                <c:pt idx="4">
                  <c:v>Apr 30</c:v>
                </c:pt>
                <c:pt idx="5">
                  <c:v>May 7</c:v>
                </c:pt>
                <c:pt idx="6">
                  <c:v>May 14</c:v>
                </c:pt>
                <c:pt idx="7">
                  <c:v>May 21</c:v>
                </c:pt>
                <c:pt idx="8">
                  <c:v>May 28</c:v>
                </c:pt>
                <c:pt idx="9">
                  <c:v>Jun 7</c:v>
                </c:pt>
                <c:pt idx="10">
                  <c:v>Jun 14</c:v>
                </c:pt>
              </c:strCache>
            </c:strRef>
          </c:cat>
          <c:val>
            <c:numRef>
              <c:f>Sheet1!$C$61:$C$71</c:f>
              <c:numCache>
                <c:formatCode>#,##0</c:formatCode>
                <c:ptCount val="11"/>
                <c:pt idx="0">
                  <c:v>223403</c:v>
                </c:pt>
                <c:pt idx="1">
                  <c:v>599062</c:v>
                </c:pt>
                <c:pt idx="2">
                  <c:v>702481</c:v>
                </c:pt>
                <c:pt idx="3">
                  <c:v>1050153</c:v>
                </c:pt>
                <c:pt idx="4">
                  <c:v>1144401</c:v>
                </c:pt>
                <c:pt idx="5">
                  <c:v>1431069</c:v>
                </c:pt>
                <c:pt idx="6">
                  <c:v>1642669</c:v>
                </c:pt>
                <c:pt idx="7">
                  <c:v>1964993</c:v>
                </c:pt>
                <c:pt idx="8">
                  <c:v>2059979</c:v>
                </c:pt>
                <c:pt idx="9" formatCode="General">
                  <c:v>2200439</c:v>
                </c:pt>
                <c:pt idx="10">
                  <c:v>2270613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56-4FBD-B308-28DBFB69B6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8"/>
        <c:overlap val="-27"/>
        <c:axId val="823477320"/>
        <c:axId val="823475680"/>
      </c:barChart>
      <c:catAx>
        <c:axId val="823477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  <c:crossAx val="823475680"/>
        <c:crosses val="autoZero"/>
        <c:auto val="1"/>
        <c:lblAlgn val="ctr"/>
        <c:lblOffset val="100"/>
        <c:noMultiLvlLbl val="0"/>
      </c:catAx>
      <c:valAx>
        <c:axId val="82347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 w="25400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  <c:crossAx val="82347732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Sheet1!$C$8</c:f>
              <c:strCache>
                <c:ptCount val="1"/>
                <c:pt idx="0">
                  <c:v>US SAAR</c:v>
                </c:pt>
              </c:strCache>
            </c:strRef>
          </c:tx>
          <c:spPr>
            <a:solidFill>
              <a:srgbClr val="B42D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dLbl>
              <c:idx val="1"/>
              <c:layout>
                <c:manualLayout>
                  <c:x val="3.8098250943933903E-2"/>
                  <c:y val="9.464548744102822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04E-4F85-AD32-CA6CEE564EEA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Sheet1!$B$9:$B$25</c:f>
              <c:numCache>
                <c:formatCode>mmm\-yy</c:formatCode>
                <c:ptCount val="17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</c:numCache>
            </c:numRef>
          </c:cat>
          <c:val>
            <c:numRef>
              <c:f>Sheet1!$C$9:$C$25</c:f>
              <c:numCache>
                <c:formatCode>#,##0</c:formatCode>
                <c:ptCount val="17"/>
                <c:pt idx="0">
                  <c:v>16864776.542629085</c:v>
                </c:pt>
                <c:pt idx="1">
                  <c:v>16765365.271945214</c:v>
                </c:pt>
                <c:pt idx="2">
                  <c:v>11414776.196604613</c:v>
                </c:pt>
                <c:pt idx="3">
                  <c:v>8743218.3675381709</c:v>
                </c:pt>
                <c:pt idx="4">
                  <c:v>12195775.621929936</c:v>
                </c:pt>
                <c:pt idx="5">
                  <c:v>13068828.287254883</c:v>
                </c:pt>
                <c:pt idx="6">
                  <c:v>14520090.880318329</c:v>
                </c:pt>
                <c:pt idx="7">
                  <c:v>15193463.507105537</c:v>
                </c:pt>
                <c:pt idx="8">
                  <c:v>16472374.516635511</c:v>
                </c:pt>
                <c:pt idx="9">
                  <c:v>16208418.147499358</c:v>
                </c:pt>
                <c:pt idx="10">
                  <c:v>15552879.181715265</c:v>
                </c:pt>
                <c:pt idx="11">
                  <c:v>16270202.884603763</c:v>
                </c:pt>
                <c:pt idx="12">
                  <c:v>16629570.020327978</c:v>
                </c:pt>
                <c:pt idx="13">
                  <c:v>15671610.869536482</c:v>
                </c:pt>
                <c:pt idx="14">
                  <c:v>17849487.351948675</c:v>
                </c:pt>
                <c:pt idx="15">
                  <c:v>18502650.976255842</c:v>
                </c:pt>
                <c:pt idx="16">
                  <c:v>16988702.320269745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4E-4F85-AD32-CA6CEE564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7"/>
        <c:overlap val="-27"/>
        <c:axId val="1442107664"/>
        <c:axId val="1442107992"/>
      </c:barChart>
      <c:dateAx>
        <c:axId val="144210766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  <c:crossAx val="1442107992"/>
        <c:crosses val="autoZero"/>
        <c:auto val="1"/>
        <c:lblOffset val="100"/>
        <c:baseTimeUnit val="months"/>
      </c:dateAx>
      <c:valAx>
        <c:axId val="1442107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 w="25400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  <c:crossAx val="144210766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Sheet1!$C$8</c:f>
              <c:strCache>
                <c:ptCount val="1"/>
                <c:pt idx="0">
                  <c:v>US SAAR</c:v>
                </c:pt>
              </c:strCache>
            </c:strRef>
          </c:tx>
          <c:spPr>
            <a:solidFill>
              <a:srgbClr val="B42D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Sheet1!$B$28:$B$44</c:f>
              <c:numCache>
                <c:formatCode>mmm\-yy</c:formatCode>
                <c:ptCount val="17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</c:numCache>
            </c:numRef>
          </c:cat>
          <c:val>
            <c:numRef>
              <c:f>Sheet1!$C$28:$C$44</c:f>
              <c:numCache>
                <c:formatCode>#,##0</c:formatCode>
                <c:ptCount val="17"/>
                <c:pt idx="0">
                  <c:v>12533258.314203601</c:v>
                </c:pt>
                <c:pt idx="1">
                  <c:v>13858918.609917961</c:v>
                </c:pt>
                <c:pt idx="2">
                  <c:v>6952124.0620528571</c:v>
                </c:pt>
                <c:pt idx="3">
                  <c:v>3118562.55946344</c:v>
                </c:pt>
                <c:pt idx="4">
                  <c:v>6609056.6587170474</c:v>
                </c:pt>
                <c:pt idx="5">
                  <c:v>10491508.38061356</c:v>
                </c:pt>
                <c:pt idx="6">
                  <c:v>14328586.792649521</c:v>
                </c:pt>
                <c:pt idx="7">
                  <c:v>12220565.492482081</c:v>
                </c:pt>
                <c:pt idx="8">
                  <c:v>13154723.619235681</c:v>
                </c:pt>
                <c:pt idx="9">
                  <c:v>12727059.136700759</c:v>
                </c:pt>
                <c:pt idx="10">
                  <c:v>11614356.958295412</c:v>
                </c:pt>
                <c:pt idx="11">
                  <c:v>13769670.027145561</c:v>
                </c:pt>
                <c:pt idx="12">
                  <c:v>9274092.1648206245</c:v>
                </c:pt>
                <c:pt idx="13">
                  <c:v>10940554.658327375</c:v>
                </c:pt>
                <c:pt idx="14">
                  <c:v>11573577.608134549</c:v>
                </c:pt>
                <c:pt idx="15">
                  <c:v>11879628.122462867</c:v>
                </c:pt>
                <c:pt idx="16">
                  <c:v>11635157.378630497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BB-4530-AFE7-F6A3AA41A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1"/>
        <c:overlap val="-27"/>
        <c:axId val="1442107664"/>
        <c:axId val="1442107992"/>
      </c:barChart>
      <c:dateAx>
        <c:axId val="144210766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  <c:crossAx val="1442107992"/>
        <c:crosses val="autoZero"/>
        <c:auto val="1"/>
        <c:lblOffset val="100"/>
        <c:baseTimeUnit val="months"/>
      </c:dateAx>
      <c:valAx>
        <c:axId val="1442107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 w="25400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  <c:crossAx val="144210766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9695616406158188E-2"/>
          <c:y val="5.0925925925925923E-2"/>
          <c:w val="0.90768516629721818"/>
          <c:h val="0.61451941613880479"/>
        </c:manualLayout>
      </c:layout>
      <c:areaChart>
        <c:grouping val="standard"/>
        <c:varyColors val="0"/>
        <c:ser>
          <c:idx val="0"/>
          <c:order val="0"/>
          <c:tx>
            <c:strRef>
              <c:f>'owid-covid-data'!$E$1</c:f>
              <c:strCache>
                <c:ptCount val="1"/>
                <c:pt idx="0">
                  <c:v>New Cases</c:v>
                </c:pt>
              </c:strCache>
            </c:strRef>
          </c:tx>
          <c:spPr>
            <a:solidFill>
              <a:srgbClr val="B42D19"/>
            </a:solidFill>
            <a:ln w="25400">
              <a:noFill/>
            </a:ln>
            <a:effectLst/>
          </c:spPr>
          <c:dLbls>
            <c:delete val="1"/>
          </c:dLbls>
          <c:cat>
            <c:numRef>
              <c:f>'owid-covid-data'!$D$2:$D$517</c:f>
              <c:numCache>
                <c:formatCode>[$-409]mmm\-yy;@</c:formatCode>
                <c:ptCount val="516"/>
                <c:pt idx="0">
                  <c:v>43846</c:v>
                </c:pt>
                <c:pt idx="1">
                  <c:v>43847</c:v>
                </c:pt>
                <c:pt idx="2">
                  <c:v>43848</c:v>
                </c:pt>
                <c:pt idx="3">
                  <c:v>43849</c:v>
                </c:pt>
                <c:pt idx="4">
                  <c:v>43850</c:v>
                </c:pt>
                <c:pt idx="5">
                  <c:v>43851</c:v>
                </c:pt>
                <c:pt idx="6">
                  <c:v>43852</c:v>
                </c:pt>
                <c:pt idx="7">
                  <c:v>43853</c:v>
                </c:pt>
                <c:pt idx="8">
                  <c:v>43854</c:v>
                </c:pt>
                <c:pt idx="9">
                  <c:v>43855</c:v>
                </c:pt>
                <c:pt idx="10">
                  <c:v>43856</c:v>
                </c:pt>
                <c:pt idx="11">
                  <c:v>43857</c:v>
                </c:pt>
                <c:pt idx="12">
                  <c:v>43858</c:v>
                </c:pt>
                <c:pt idx="13">
                  <c:v>43859</c:v>
                </c:pt>
                <c:pt idx="14">
                  <c:v>43860</c:v>
                </c:pt>
                <c:pt idx="15">
                  <c:v>43861</c:v>
                </c:pt>
                <c:pt idx="16">
                  <c:v>43862</c:v>
                </c:pt>
                <c:pt idx="17">
                  <c:v>43863</c:v>
                </c:pt>
                <c:pt idx="18">
                  <c:v>43864</c:v>
                </c:pt>
                <c:pt idx="19">
                  <c:v>43865</c:v>
                </c:pt>
                <c:pt idx="20">
                  <c:v>43866</c:v>
                </c:pt>
                <c:pt idx="21">
                  <c:v>43867</c:v>
                </c:pt>
                <c:pt idx="22">
                  <c:v>43868</c:v>
                </c:pt>
                <c:pt idx="23">
                  <c:v>43869</c:v>
                </c:pt>
                <c:pt idx="24">
                  <c:v>43870</c:v>
                </c:pt>
                <c:pt idx="25">
                  <c:v>43871</c:v>
                </c:pt>
                <c:pt idx="26">
                  <c:v>43872</c:v>
                </c:pt>
                <c:pt idx="27">
                  <c:v>43873</c:v>
                </c:pt>
                <c:pt idx="28">
                  <c:v>43874</c:v>
                </c:pt>
                <c:pt idx="29">
                  <c:v>43875</c:v>
                </c:pt>
                <c:pt idx="30">
                  <c:v>43876</c:v>
                </c:pt>
                <c:pt idx="31">
                  <c:v>43877</c:v>
                </c:pt>
                <c:pt idx="32">
                  <c:v>43878</c:v>
                </c:pt>
                <c:pt idx="33">
                  <c:v>43879</c:v>
                </c:pt>
                <c:pt idx="34">
                  <c:v>43880</c:v>
                </c:pt>
                <c:pt idx="35">
                  <c:v>43881</c:v>
                </c:pt>
                <c:pt idx="36">
                  <c:v>43882</c:v>
                </c:pt>
                <c:pt idx="37">
                  <c:v>43883</c:v>
                </c:pt>
                <c:pt idx="38">
                  <c:v>43884</c:v>
                </c:pt>
                <c:pt idx="39">
                  <c:v>43885</c:v>
                </c:pt>
                <c:pt idx="40">
                  <c:v>43886</c:v>
                </c:pt>
                <c:pt idx="41">
                  <c:v>43887</c:v>
                </c:pt>
                <c:pt idx="42">
                  <c:v>43888</c:v>
                </c:pt>
                <c:pt idx="43">
                  <c:v>43889</c:v>
                </c:pt>
                <c:pt idx="44">
                  <c:v>43890</c:v>
                </c:pt>
                <c:pt idx="45">
                  <c:v>43891</c:v>
                </c:pt>
                <c:pt idx="46">
                  <c:v>43892</c:v>
                </c:pt>
                <c:pt idx="47">
                  <c:v>43893</c:v>
                </c:pt>
                <c:pt idx="48">
                  <c:v>43894</c:v>
                </c:pt>
                <c:pt idx="49">
                  <c:v>43895</c:v>
                </c:pt>
                <c:pt idx="50">
                  <c:v>43896</c:v>
                </c:pt>
                <c:pt idx="51">
                  <c:v>43897</c:v>
                </c:pt>
                <c:pt idx="52">
                  <c:v>43898</c:v>
                </c:pt>
                <c:pt idx="53">
                  <c:v>43899</c:v>
                </c:pt>
                <c:pt idx="54">
                  <c:v>43900</c:v>
                </c:pt>
                <c:pt idx="55">
                  <c:v>43901</c:v>
                </c:pt>
                <c:pt idx="56">
                  <c:v>43902</c:v>
                </c:pt>
                <c:pt idx="57">
                  <c:v>43903</c:v>
                </c:pt>
                <c:pt idx="58">
                  <c:v>43904</c:v>
                </c:pt>
                <c:pt idx="59">
                  <c:v>43905</c:v>
                </c:pt>
                <c:pt idx="60">
                  <c:v>43906</c:v>
                </c:pt>
                <c:pt idx="61">
                  <c:v>43907</c:v>
                </c:pt>
                <c:pt idx="62">
                  <c:v>43908</c:v>
                </c:pt>
                <c:pt idx="63">
                  <c:v>43909</c:v>
                </c:pt>
                <c:pt idx="64">
                  <c:v>43910</c:v>
                </c:pt>
                <c:pt idx="65">
                  <c:v>43911</c:v>
                </c:pt>
                <c:pt idx="66">
                  <c:v>43912</c:v>
                </c:pt>
                <c:pt idx="67">
                  <c:v>43913</c:v>
                </c:pt>
                <c:pt idx="68">
                  <c:v>43914</c:v>
                </c:pt>
                <c:pt idx="69">
                  <c:v>43915</c:v>
                </c:pt>
                <c:pt idx="70">
                  <c:v>43916</c:v>
                </c:pt>
                <c:pt idx="71">
                  <c:v>43917</c:v>
                </c:pt>
                <c:pt idx="72">
                  <c:v>43918</c:v>
                </c:pt>
                <c:pt idx="73">
                  <c:v>43919</c:v>
                </c:pt>
                <c:pt idx="74">
                  <c:v>43920</c:v>
                </c:pt>
                <c:pt idx="75">
                  <c:v>43921</c:v>
                </c:pt>
                <c:pt idx="76">
                  <c:v>43922</c:v>
                </c:pt>
                <c:pt idx="77">
                  <c:v>43923</c:v>
                </c:pt>
                <c:pt idx="78">
                  <c:v>43924</c:v>
                </c:pt>
                <c:pt idx="79">
                  <c:v>43925</c:v>
                </c:pt>
                <c:pt idx="80">
                  <c:v>43926</c:v>
                </c:pt>
                <c:pt idx="81">
                  <c:v>43927</c:v>
                </c:pt>
                <c:pt idx="82">
                  <c:v>43928</c:v>
                </c:pt>
                <c:pt idx="83">
                  <c:v>43929</c:v>
                </c:pt>
                <c:pt idx="84">
                  <c:v>43930</c:v>
                </c:pt>
                <c:pt idx="85">
                  <c:v>43931</c:v>
                </c:pt>
                <c:pt idx="86">
                  <c:v>43932</c:v>
                </c:pt>
                <c:pt idx="87">
                  <c:v>43933</c:v>
                </c:pt>
                <c:pt idx="88">
                  <c:v>43934</c:v>
                </c:pt>
                <c:pt idx="89">
                  <c:v>43935</c:v>
                </c:pt>
                <c:pt idx="90">
                  <c:v>43936</c:v>
                </c:pt>
                <c:pt idx="91">
                  <c:v>43937</c:v>
                </c:pt>
                <c:pt idx="92">
                  <c:v>43938</c:v>
                </c:pt>
                <c:pt idx="93">
                  <c:v>43939</c:v>
                </c:pt>
                <c:pt idx="94">
                  <c:v>43940</c:v>
                </c:pt>
                <c:pt idx="95">
                  <c:v>43941</c:v>
                </c:pt>
                <c:pt idx="96">
                  <c:v>43942</c:v>
                </c:pt>
                <c:pt idx="97">
                  <c:v>43943</c:v>
                </c:pt>
                <c:pt idx="98">
                  <c:v>43944</c:v>
                </c:pt>
                <c:pt idx="99">
                  <c:v>43945</c:v>
                </c:pt>
                <c:pt idx="100">
                  <c:v>43946</c:v>
                </c:pt>
                <c:pt idx="101">
                  <c:v>43947</c:v>
                </c:pt>
                <c:pt idx="102">
                  <c:v>43948</c:v>
                </c:pt>
                <c:pt idx="103">
                  <c:v>43949</c:v>
                </c:pt>
                <c:pt idx="104">
                  <c:v>43950</c:v>
                </c:pt>
                <c:pt idx="105">
                  <c:v>43951</c:v>
                </c:pt>
                <c:pt idx="106">
                  <c:v>43952</c:v>
                </c:pt>
                <c:pt idx="107">
                  <c:v>43953</c:v>
                </c:pt>
                <c:pt idx="108">
                  <c:v>43954</c:v>
                </c:pt>
                <c:pt idx="109">
                  <c:v>43955</c:v>
                </c:pt>
                <c:pt idx="110">
                  <c:v>43956</c:v>
                </c:pt>
                <c:pt idx="111">
                  <c:v>43957</c:v>
                </c:pt>
                <c:pt idx="112">
                  <c:v>43958</c:v>
                </c:pt>
                <c:pt idx="113">
                  <c:v>43959</c:v>
                </c:pt>
                <c:pt idx="114">
                  <c:v>43960</c:v>
                </c:pt>
                <c:pt idx="115">
                  <c:v>43961</c:v>
                </c:pt>
                <c:pt idx="116">
                  <c:v>43962</c:v>
                </c:pt>
                <c:pt idx="117">
                  <c:v>43963</c:v>
                </c:pt>
                <c:pt idx="118">
                  <c:v>43964</c:v>
                </c:pt>
                <c:pt idx="119">
                  <c:v>43965</c:v>
                </c:pt>
                <c:pt idx="120">
                  <c:v>43966</c:v>
                </c:pt>
                <c:pt idx="121">
                  <c:v>43967</c:v>
                </c:pt>
                <c:pt idx="122">
                  <c:v>43968</c:v>
                </c:pt>
                <c:pt idx="123">
                  <c:v>43969</c:v>
                </c:pt>
                <c:pt idx="124">
                  <c:v>43970</c:v>
                </c:pt>
                <c:pt idx="125">
                  <c:v>43971</c:v>
                </c:pt>
                <c:pt idx="126">
                  <c:v>43972</c:v>
                </c:pt>
                <c:pt idx="127">
                  <c:v>43973</c:v>
                </c:pt>
                <c:pt idx="128">
                  <c:v>43974</c:v>
                </c:pt>
                <c:pt idx="129">
                  <c:v>43975</c:v>
                </c:pt>
                <c:pt idx="130">
                  <c:v>43976</c:v>
                </c:pt>
                <c:pt idx="131">
                  <c:v>43977</c:v>
                </c:pt>
                <c:pt idx="132">
                  <c:v>43978</c:v>
                </c:pt>
                <c:pt idx="133">
                  <c:v>43979</c:v>
                </c:pt>
                <c:pt idx="134">
                  <c:v>43980</c:v>
                </c:pt>
                <c:pt idx="135">
                  <c:v>43981</c:v>
                </c:pt>
                <c:pt idx="136">
                  <c:v>43982</c:v>
                </c:pt>
                <c:pt idx="137">
                  <c:v>43983</c:v>
                </c:pt>
                <c:pt idx="138">
                  <c:v>43984</c:v>
                </c:pt>
                <c:pt idx="139">
                  <c:v>43985</c:v>
                </c:pt>
                <c:pt idx="140">
                  <c:v>43986</c:v>
                </c:pt>
                <c:pt idx="141">
                  <c:v>43987</c:v>
                </c:pt>
                <c:pt idx="142">
                  <c:v>43988</c:v>
                </c:pt>
                <c:pt idx="143">
                  <c:v>43989</c:v>
                </c:pt>
                <c:pt idx="144">
                  <c:v>43990</c:v>
                </c:pt>
                <c:pt idx="145">
                  <c:v>43991</c:v>
                </c:pt>
                <c:pt idx="146">
                  <c:v>43992</c:v>
                </c:pt>
                <c:pt idx="147">
                  <c:v>43993</c:v>
                </c:pt>
                <c:pt idx="148">
                  <c:v>43994</c:v>
                </c:pt>
                <c:pt idx="149">
                  <c:v>43995</c:v>
                </c:pt>
                <c:pt idx="150">
                  <c:v>43996</c:v>
                </c:pt>
                <c:pt idx="151">
                  <c:v>43997</c:v>
                </c:pt>
                <c:pt idx="152">
                  <c:v>43998</c:v>
                </c:pt>
                <c:pt idx="153">
                  <c:v>43999</c:v>
                </c:pt>
                <c:pt idx="154">
                  <c:v>44000</c:v>
                </c:pt>
                <c:pt idx="155">
                  <c:v>44001</c:v>
                </c:pt>
                <c:pt idx="156">
                  <c:v>44002</c:v>
                </c:pt>
                <c:pt idx="157">
                  <c:v>44003</c:v>
                </c:pt>
                <c:pt idx="158">
                  <c:v>44004</c:v>
                </c:pt>
                <c:pt idx="159">
                  <c:v>44005</c:v>
                </c:pt>
                <c:pt idx="160">
                  <c:v>44006</c:v>
                </c:pt>
                <c:pt idx="161">
                  <c:v>44007</c:v>
                </c:pt>
                <c:pt idx="162">
                  <c:v>44008</c:v>
                </c:pt>
                <c:pt idx="163">
                  <c:v>44009</c:v>
                </c:pt>
                <c:pt idx="164">
                  <c:v>44010</c:v>
                </c:pt>
                <c:pt idx="165">
                  <c:v>44011</c:v>
                </c:pt>
                <c:pt idx="166">
                  <c:v>44012</c:v>
                </c:pt>
                <c:pt idx="167">
                  <c:v>44013</c:v>
                </c:pt>
                <c:pt idx="168">
                  <c:v>44014</c:v>
                </c:pt>
                <c:pt idx="169">
                  <c:v>44015</c:v>
                </c:pt>
                <c:pt idx="170">
                  <c:v>44016</c:v>
                </c:pt>
                <c:pt idx="171">
                  <c:v>44017</c:v>
                </c:pt>
                <c:pt idx="172">
                  <c:v>44018</c:v>
                </c:pt>
                <c:pt idx="173">
                  <c:v>44019</c:v>
                </c:pt>
                <c:pt idx="174">
                  <c:v>44020</c:v>
                </c:pt>
                <c:pt idx="175">
                  <c:v>44021</c:v>
                </c:pt>
                <c:pt idx="176">
                  <c:v>44022</c:v>
                </c:pt>
                <c:pt idx="177">
                  <c:v>44023</c:v>
                </c:pt>
                <c:pt idx="178">
                  <c:v>44024</c:v>
                </c:pt>
                <c:pt idx="179">
                  <c:v>44025</c:v>
                </c:pt>
                <c:pt idx="180">
                  <c:v>44026</c:v>
                </c:pt>
                <c:pt idx="181">
                  <c:v>44027</c:v>
                </c:pt>
                <c:pt idx="182">
                  <c:v>44028</c:v>
                </c:pt>
                <c:pt idx="183">
                  <c:v>44029</c:v>
                </c:pt>
                <c:pt idx="184">
                  <c:v>44030</c:v>
                </c:pt>
                <c:pt idx="185">
                  <c:v>44031</c:v>
                </c:pt>
                <c:pt idx="186">
                  <c:v>44032</c:v>
                </c:pt>
                <c:pt idx="187">
                  <c:v>44033</c:v>
                </c:pt>
                <c:pt idx="188">
                  <c:v>44034</c:v>
                </c:pt>
                <c:pt idx="189">
                  <c:v>44035</c:v>
                </c:pt>
                <c:pt idx="190">
                  <c:v>44036</c:v>
                </c:pt>
                <c:pt idx="191">
                  <c:v>44037</c:v>
                </c:pt>
                <c:pt idx="192">
                  <c:v>44038</c:v>
                </c:pt>
                <c:pt idx="193">
                  <c:v>44039</c:v>
                </c:pt>
                <c:pt idx="194">
                  <c:v>44040</c:v>
                </c:pt>
                <c:pt idx="195">
                  <c:v>44041</c:v>
                </c:pt>
                <c:pt idx="196">
                  <c:v>44042</c:v>
                </c:pt>
                <c:pt idx="197">
                  <c:v>44043</c:v>
                </c:pt>
                <c:pt idx="198">
                  <c:v>44044</c:v>
                </c:pt>
                <c:pt idx="199">
                  <c:v>44045</c:v>
                </c:pt>
                <c:pt idx="200">
                  <c:v>44046</c:v>
                </c:pt>
                <c:pt idx="201">
                  <c:v>44047</c:v>
                </c:pt>
                <c:pt idx="202">
                  <c:v>44048</c:v>
                </c:pt>
                <c:pt idx="203">
                  <c:v>44049</c:v>
                </c:pt>
                <c:pt idx="204">
                  <c:v>44050</c:v>
                </c:pt>
                <c:pt idx="205">
                  <c:v>44051</c:v>
                </c:pt>
                <c:pt idx="206">
                  <c:v>44052</c:v>
                </c:pt>
                <c:pt idx="207">
                  <c:v>44053</c:v>
                </c:pt>
                <c:pt idx="208">
                  <c:v>44054</c:v>
                </c:pt>
                <c:pt idx="209">
                  <c:v>44055</c:v>
                </c:pt>
                <c:pt idx="210">
                  <c:v>44056</c:v>
                </c:pt>
                <c:pt idx="211">
                  <c:v>44057</c:v>
                </c:pt>
                <c:pt idx="212">
                  <c:v>44058</c:v>
                </c:pt>
                <c:pt idx="213">
                  <c:v>44059</c:v>
                </c:pt>
                <c:pt idx="214">
                  <c:v>44060</c:v>
                </c:pt>
                <c:pt idx="215">
                  <c:v>44061</c:v>
                </c:pt>
                <c:pt idx="216">
                  <c:v>44062</c:v>
                </c:pt>
                <c:pt idx="217">
                  <c:v>44063</c:v>
                </c:pt>
                <c:pt idx="218">
                  <c:v>44064</c:v>
                </c:pt>
                <c:pt idx="219">
                  <c:v>44065</c:v>
                </c:pt>
                <c:pt idx="220">
                  <c:v>44066</c:v>
                </c:pt>
                <c:pt idx="221">
                  <c:v>44067</c:v>
                </c:pt>
                <c:pt idx="222">
                  <c:v>44068</c:v>
                </c:pt>
                <c:pt idx="223">
                  <c:v>44069</c:v>
                </c:pt>
                <c:pt idx="224">
                  <c:v>44070</c:v>
                </c:pt>
                <c:pt idx="225">
                  <c:v>44071</c:v>
                </c:pt>
                <c:pt idx="226">
                  <c:v>44072</c:v>
                </c:pt>
                <c:pt idx="227">
                  <c:v>44073</c:v>
                </c:pt>
                <c:pt idx="228">
                  <c:v>44074</c:v>
                </c:pt>
                <c:pt idx="229">
                  <c:v>44075</c:v>
                </c:pt>
                <c:pt idx="230">
                  <c:v>44076</c:v>
                </c:pt>
                <c:pt idx="231">
                  <c:v>44077</c:v>
                </c:pt>
                <c:pt idx="232">
                  <c:v>44078</c:v>
                </c:pt>
                <c:pt idx="233">
                  <c:v>44079</c:v>
                </c:pt>
                <c:pt idx="234">
                  <c:v>44080</c:v>
                </c:pt>
                <c:pt idx="235">
                  <c:v>44081</c:v>
                </c:pt>
                <c:pt idx="236">
                  <c:v>44082</c:v>
                </c:pt>
                <c:pt idx="237">
                  <c:v>44083</c:v>
                </c:pt>
                <c:pt idx="238">
                  <c:v>44084</c:v>
                </c:pt>
                <c:pt idx="239">
                  <c:v>44085</c:v>
                </c:pt>
                <c:pt idx="240">
                  <c:v>44086</c:v>
                </c:pt>
                <c:pt idx="241">
                  <c:v>44087</c:v>
                </c:pt>
                <c:pt idx="242">
                  <c:v>44088</c:v>
                </c:pt>
                <c:pt idx="243">
                  <c:v>44089</c:v>
                </c:pt>
                <c:pt idx="244">
                  <c:v>44090</c:v>
                </c:pt>
                <c:pt idx="245">
                  <c:v>44091</c:v>
                </c:pt>
                <c:pt idx="246">
                  <c:v>44092</c:v>
                </c:pt>
                <c:pt idx="247">
                  <c:v>44093</c:v>
                </c:pt>
                <c:pt idx="248">
                  <c:v>44094</c:v>
                </c:pt>
                <c:pt idx="249">
                  <c:v>44095</c:v>
                </c:pt>
                <c:pt idx="250">
                  <c:v>44096</c:v>
                </c:pt>
                <c:pt idx="251">
                  <c:v>44097</c:v>
                </c:pt>
                <c:pt idx="252">
                  <c:v>44098</c:v>
                </c:pt>
                <c:pt idx="253">
                  <c:v>44099</c:v>
                </c:pt>
                <c:pt idx="254">
                  <c:v>44100</c:v>
                </c:pt>
                <c:pt idx="255">
                  <c:v>44101</c:v>
                </c:pt>
                <c:pt idx="256">
                  <c:v>44102</c:v>
                </c:pt>
                <c:pt idx="257">
                  <c:v>44103</c:v>
                </c:pt>
                <c:pt idx="258">
                  <c:v>44104</c:v>
                </c:pt>
                <c:pt idx="259">
                  <c:v>44105</c:v>
                </c:pt>
                <c:pt idx="260">
                  <c:v>44106</c:v>
                </c:pt>
                <c:pt idx="261">
                  <c:v>44107</c:v>
                </c:pt>
                <c:pt idx="262">
                  <c:v>44108</c:v>
                </c:pt>
                <c:pt idx="263">
                  <c:v>44109</c:v>
                </c:pt>
                <c:pt idx="264">
                  <c:v>44110</c:v>
                </c:pt>
                <c:pt idx="265">
                  <c:v>44111</c:v>
                </c:pt>
                <c:pt idx="266">
                  <c:v>44112</c:v>
                </c:pt>
                <c:pt idx="267">
                  <c:v>44113</c:v>
                </c:pt>
                <c:pt idx="268">
                  <c:v>44114</c:v>
                </c:pt>
                <c:pt idx="269">
                  <c:v>44115</c:v>
                </c:pt>
                <c:pt idx="270">
                  <c:v>44116</c:v>
                </c:pt>
                <c:pt idx="271">
                  <c:v>44117</c:v>
                </c:pt>
                <c:pt idx="272">
                  <c:v>44118</c:v>
                </c:pt>
                <c:pt idx="273">
                  <c:v>44119</c:v>
                </c:pt>
                <c:pt idx="274">
                  <c:v>44120</c:v>
                </c:pt>
                <c:pt idx="275">
                  <c:v>44121</c:v>
                </c:pt>
                <c:pt idx="276">
                  <c:v>44122</c:v>
                </c:pt>
                <c:pt idx="277">
                  <c:v>44123</c:v>
                </c:pt>
                <c:pt idx="278">
                  <c:v>44124</c:v>
                </c:pt>
                <c:pt idx="279">
                  <c:v>44125</c:v>
                </c:pt>
                <c:pt idx="280">
                  <c:v>44126</c:v>
                </c:pt>
                <c:pt idx="281">
                  <c:v>44127</c:v>
                </c:pt>
                <c:pt idx="282">
                  <c:v>44128</c:v>
                </c:pt>
                <c:pt idx="283">
                  <c:v>44129</c:v>
                </c:pt>
                <c:pt idx="284">
                  <c:v>44130</c:v>
                </c:pt>
                <c:pt idx="285">
                  <c:v>44131</c:v>
                </c:pt>
                <c:pt idx="286">
                  <c:v>44132</c:v>
                </c:pt>
                <c:pt idx="287">
                  <c:v>44133</c:v>
                </c:pt>
                <c:pt idx="288">
                  <c:v>44134</c:v>
                </c:pt>
                <c:pt idx="289">
                  <c:v>44135</c:v>
                </c:pt>
                <c:pt idx="290">
                  <c:v>44136</c:v>
                </c:pt>
                <c:pt idx="291">
                  <c:v>44137</c:v>
                </c:pt>
                <c:pt idx="292">
                  <c:v>44138</c:v>
                </c:pt>
                <c:pt idx="293">
                  <c:v>44139</c:v>
                </c:pt>
                <c:pt idx="294">
                  <c:v>44140</c:v>
                </c:pt>
                <c:pt idx="295">
                  <c:v>44141</c:v>
                </c:pt>
                <c:pt idx="296">
                  <c:v>44142</c:v>
                </c:pt>
                <c:pt idx="297">
                  <c:v>44143</c:v>
                </c:pt>
                <c:pt idx="298">
                  <c:v>44144</c:v>
                </c:pt>
                <c:pt idx="299">
                  <c:v>44145</c:v>
                </c:pt>
                <c:pt idx="300">
                  <c:v>44146</c:v>
                </c:pt>
                <c:pt idx="301">
                  <c:v>44147</c:v>
                </c:pt>
                <c:pt idx="302">
                  <c:v>44148</c:v>
                </c:pt>
                <c:pt idx="303">
                  <c:v>44149</c:v>
                </c:pt>
                <c:pt idx="304">
                  <c:v>44150</c:v>
                </c:pt>
                <c:pt idx="305">
                  <c:v>44151</c:v>
                </c:pt>
                <c:pt idx="306">
                  <c:v>44152</c:v>
                </c:pt>
                <c:pt idx="307">
                  <c:v>44153</c:v>
                </c:pt>
                <c:pt idx="308">
                  <c:v>44154</c:v>
                </c:pt>
                <c:pt idx="309">
                  <c:v>44155</c:v>
                </c:pt>
                <c:pt idx="310">
                  <c:v>44156</c:v>
                </c:pt>
                <c:pt idx="311">
                  <c:v>44157</c:v>
                </c:pt>
                <c:pt idx="312">
                  <c:v>44158</c:v>
                </c:pt>
                <c:pt idx="313">
                  <c:v>44159</c:v>
                </c:pt>
                <c:pt idx="314">
                  <c:v>44160</c:v>
                </c:pt>
                <c:pt idx="315">
                  <c:v>44161</c:v>
                </c:pt>
                <c:pt idx="316">
                  <c:v>44162</c:v>
                </c:pt>
                <c:pt idx="317">
                  <c:v>44163</c:v>
                </c:pt>
                <c:pt idx="318">
                  <c:v>44164</c:v>
                </c:pt>
                <c:pt idx="319">
                  <c:v>44165</c:v>
                </c:pt>
                <c:pt idx="320">
                  <c:v>44166</c:v>
                </c:pt>
                <c:pt idx="321">
                  <c:v>44167</c:v>
                </c:pt>
                <c:pt idx="322">
                  <c:v>44168</c:v>
                </c:pt>
                <c:pt idx="323">
                  <c:v>44169</c:v>
                </c:pt>
                <c:pt idx="324">
                  <c:v>44170</c:v>
                </c:pt>
                <c:pt idx="325">
                  <c:v>44171</c:v>
                </c:pt>
                <c:pt idx="326">
                  <c:v>44172</c:v>
                </c:pt>
                <c:pt idx="327">
                  <c:v>44173</c:v>
                </c:pt>
                <c:pt idx="328">
                  <c:v>44174</c:v>
                </c:pt>
                <c:pt idx="329">
                  <c:v>44175</c:v>
                </c:pt>
                <c:pt idx="330">
                  <c:v>44176</c:v>
                </c:pt>
                <c:pt idx="331">
                  <c:v>44177</c:v>
                </c:pt>
                <c:pt idx="332">
                  <c:v>44178</c:v>
                </c:pt>
                <c:pt idx="333">
                  <c:v>44179</c:v>
                </c:pt>
                <c:pt idx="334">
                  <c:v>44180</c:v>
                </c:pt>
                <c:pt idx="335">
                  <c:v>44181</c:v>
                </c:pt>
                <c:pt idx="336">
                  <c:v>44182</c:v>
                </c:pt>
                <c:pt idx="337">
                  <c:v>44183</c:v>
                </c:pt>
                <c:pt idx="338">
                  <c:v>44184</c:v>
                </c:pt>
                <c:pt idx="339">
                  <c:v>44185</c:v>
                </c:pt>
                <c:pt idx="340">
                  <c:v>44186</c:v>
                </c:pt>
                <c:pt idx="341">
                  <c:v>44187</c:v>
                </c:pt>
                <c:pt idx="342">
                  <c:v>44188</c:v>
                </c:pt>
                <c:pt idx="343">
                  <c:v>44189</c:v>
                </c:pt>
                <c:pt idx="344">
                  <c:v>44190</c:v>
                </c:pt>
                <c:pt idx="345">
                  <c:v>44191</c:v>
                </c:pt>
                <c:pt idx="346">
                  <c:v>44192</c:v>
                </c:pt>
                <c:pt idx="347">
                  <c:v>44193</c:v>
                </c:pt>
                <c:pt idx="348">
                  <c:v>44194</c:v>
                </c:pt>
                <c:pt idx="349">
                  <c:v>44195</c:v>
                </c:pt>
                <c:pt idx="350">
                  <c:v>44196</c:v>
                </c:pt>
                <c:pt idx="351">
                  <c:v>44197</c:v>
                </c:pt>
                <c:pt idx="352">
                  <c:v>44198</c:v>
                </c:pt>
                <c:pt idx="353">
                  <c:v>44199</c:v>
                </c:pt>
                <c:pt idx="354">
                  <c:v>44200</c:v>
                </c:pt>
                <c:pt idx="355">
                  <c:v>44201</c:v>
                </c:pt>
                <c:pt idx="356">
                  <c:v>44202</c:v>
                </c:pt>
                <c:pt idx="357">
                  <c:v>44203</c:v>
                </c:pt>
                <c:pt idx="358">
                  <c:v>44204</c:v>
                </c:pt>
                <c:pt idx="359">
                  <c:v>44205</c:v>
                </c:pt>
                <c:pt idx="360">
                  <c:v>44206</c:v>
                </c:pt>
                <c:pt idx="361">
                  <c:v>44207</c:v>
                </c:pt>
                <c:pt idx="362">
                  <c:v>44208</c:v>
                </c:pt>
                <c:pt idx="363">
                  <c:v>44209</c:v>
                </c:pt>
                <c:pt idx="364">
                  <c:v>44210</c:v>
                </c:pt>
                <c:pt idx="365">
                  <c:v>44211</c:v>
                </c:pt>
                <c:pt idx="366">
                  <c:v>44212</c:v>
                </c:pt>
                <c:pt idx="367">
                  <c:v>44213</c:v>
                </c:pt>
                <c:pt idx="368">
                  <c:v>44214</c:v>
                </c:pt>
                <c:pt idx="369">
                  <c:v>44215</c:v>
                </c:pt>
                <c:pt idx="370">
                  <c:v>44216</c:v>
                </c:pt>
                <c:pt idx="371">
                  <c:v>44217</c:v>
                </c:pt>
                <c:pt idx="372">
                  <c:v>44218</c:v>
                </c:pt>
                <c:pt idx="373">
                  <c:v>44219</c:v>
                </c:pt>
                <c:pt idx="374">
                  <c:v>44220</c:v>
                </c:pt>
                <c:pt idx="375">
                  <c:v>44221</c:v>
                </c:pt>
                <c:pt idx="376">
                  <c:v>44222</c:v>
                </c:pt>
                <c:pt idx="377">
                  <c:v>44223</c:v>
                </c:pt>
                <c:pt idx="378">
                  <c:v>44224</c:v>
                </c:pt>
                <c:pt idx="379">
                  <c:v>44225</c:v>
                </c:pt>
                <c:pt idx="380">
                  <c:v>44226</c:v>
                </c:pt>
                <c:pt idx="381">
                  <c:v>44227</c:v>
                </c:pt>
                <c:pt idx="382">
                  <c:v>44228</c:v>
                </c:pt>
                <c:pt idx="383">
                  <c:v>44229</c:v>
                </c:pt>
                <c:pt idx="384">
                  <c:v>44230</c:v>
                </c:pt>
                <c:pt idx="385">
                  <c:v>44231</c:v>
                </c:pt>
                <c:pt idx="386">
                  <c:v>44232</c:v>
                </c:pt>
                <c:pt idx="387">
                  <c:v>44233</c:v>
                </c:pt>
                <c:pt idx="388">
                  <c:v>44234</c:v>
                </c:pt>
                <c:pt idx="389">
                  <c:v>44235</c:v>
                </c:pt>
                <c:pt idx="390">
                  <c:v>44236</c:v>
                </c:pt>
                <c:pt idx="391">
                  <c:v>44237</c:v>
                </c:pt>
                <c:pt idx="392">
                  <c:v>44238</c:v>
                </c:pt>
                <c:pt idx="393">
                  <c:v>44239</c:v>
                </c:pt>
                <c:pt idx="394">
                  <c:v>44240</c:v>
                </c:pt>
                <c:pt idx="395">
                  <c:v>44241</c:v>
                </c:pt>
                <c:pt idx="396">
                  <c:v>44242</c:v>
                </c:pt>
                <c:pt idx="397">
                  <c:v>44243</c:v>
                </c:pt>
                <c:pt idx="398">
                  <c:v>44244</c:v>
                </c:pt>
                <c:pt idx="399">
                  <c:v>44245</c:v>
                </c:pt>
                <c:pt idx="400">
                  <c:v>44246</c:v>
                </c:pt>
                <c:pt idx="401">
                  <c:v>44247</c:v>
                </c:pt>
                <c:pt idx="402">
                  <c:v>44248</c:v>
                </c:pt>
                <c:pt idx="403">
                  <c:v>44249</c:v>
                </c:pt>
                <c:pt idx="404">
                  <c:v>44250</c:v>
                </c:pt>
                <c:pt idx="405">
                  <c:v>44251</c:v>
                </c:pt>
                <c:pt idx="406">
                  <c:v>44252</c:v>
                </c:pt>
                <c:pt idx="407">
                  <c:v>44253</c:v>
                </c:pt>
                <c:pt idx="408">
                  <c:v>44254</c:v>
                </c:pt>
                <c:pt idx="409">
                  <c:v>44255</c:v>
                </c:pt>
                <c:pt idx="410">
                  <c:v>44256</c:v>
                </c:pt>
                <c:pt idx="411">
                  <c:v>44257</c:v>
                </c:pt>
                <c:pt idx="412">
                  <c:v>44258</c:v>
                </c:pt>
                <c:pt idx="413">
                  <c:v>44259</c:v>
                </c:pt>
                <c:pt idx="414">
                  <c:v>44260</c:v>
                </c:pt>
                <c:pt idx="415">
                  <c:v>44261</c:v>
                </c:pt>
                <c:pt idx="416">
                  <c:v>44262</c:v>
                </c:pt>
                <c:pt idx="417">
                  <c:v>44263</c:v>
                </c:pt>
                <c:pt idx="418">
                  <c:v>44264</c:v>
                </c:pt>
                <c:pt idx="419">
                  <c:v>44265</c:v>
                </c:pt>
                <c:pt idx="420">
                  <c:v>44266</c:v>
                </c:pt>
                <c:pt idx="421">
                  <c:v>44267</c:v>
                </c:pt>
                <c:pt idx="422">
                  <c:v>44268</c:v>
                </c:pt>
                <c:pt idx="423">
                  <c:v>44269</c:v>
                </c:pt>
                <c:pt idx="424">
                  <c:v>44270</c:v>
                </c:pt>
                <c:pt idx="425">
                  <c:v>44271</c:v>
                </c:pt>
                <c:pt idx="426">
                  <c:v>44272</c:v>
                </c:pt>
                <c:pt idx="427">
                  <c:v>44273</c:v>
                </c:pt>
                <c:pt idx="428">
                  <c:v>44274</c:v>
                </c:pt>
                <c:pt idx="429">
                  <c:v>44275</c:v>
                </c:pt>
                <c:pt idx="430">
                  <c:v>44276</c:v>
                </c:pt>
                <c:pt idx="431">
                  <c:v>44277</c:v>
                </c:pt>
                <c:pt idx="432">
                  <c:v>44278</c:v>
                </c:pt>
                <c:pt idx="433">
                  <c:v>44279</c:v>
                </c:pt>
                <c:pt idx="434">
                  <c:v>44280</c:v>
                </c:pt>
                <c:pt idx="435">
                  <c:v>44281</c:v>
                </c:pt>
                <c:pt idx="436">
                  <c:v>44282</c:v>
                </c:pt>
                <c:pt idx="437">
                  <c:v>44283</c:v>
                </c:pt>
                <c:pt idx="438">
                  <c:v>44284</c:v>
                </c:pt>
                <c:pt idx="439">
                  <c:v>44285</c:v>
                </c:pt>
                <c:pt idx="440">
                  <c:v>44286</c:v>
                </c:pt>
                <c:pt idx="441">
                  <c:v>44287</c:v>
                </c:pt>
                <c:pt idx="442">
                  <c:v>44288</c:v>
                </c:pt>
                <c:pt idx="443">
                  <c:v>44289</c:v>
                </c:pt>
                <c:pt idx="444">
                  <c:v>44290</c:v>
                </c:pt>
                <c:pt idx="445">
                  <c:v>44291</c:v>
                </c:pt>
                <c:pt idx="446">
                  <c:v>44292</c:v>
                </c:pt>
                <c:pt idx="447">
                  <c:v>44293</c:v>
                </c:pt>
                <c:pt idx="448">
                  <c:v>44294</c:v>
                </c:pt>
                <c:pt idx="449">
                  <c:v>44295</c:v>
                </c:pt>
                <c:pt idx="450">
                  <c:v>44296</c:v>
                </c:pt>
                <c:pt idx="451">
                  <c:v>44297</c:v>
                </c:pt>
                <c:pt idx="452">
                  <c:v>44298</c:v>
                </c:pt>
                <c:pt idx="453">
                  <c:v>44299</c:v>
                </c:pt>
                <c:pt idx="454">
                  <c:v>44300</c:v>
                </c:pt>
                <c:pt idx="455">
                  <c:v>44301</c:v>
                </c:pt>
                <c:pt idx="456">
                  <c:v>44302</c:v>
                </c:pt>
                <c:pt idx="457">
                  <c:v>44303</c:v>
                </c:pt>
                <c:pt idx="458">
                  <c:v>44304</c:v>
                </c:pt>
                <c:pt idx="459">
                  <c:v>44305</c:v>
                </c:pt>
                <c:pt idx="460">
                  <c:v>44306</c:v>
                </c:pt>
                <c:pt idx="461">
                  <c:v>44307</c:v>
                </c:pt>
                <c:pt idx="462">
                  <c:v>44308</c:v>
                </c:pt>
                <c:pt idx="463">
                  <c:v>44309</c:v>
                </c:pt>
                <c:pt idx="464">
                  <c:v>44310</c:v>
                </c:pt>
                <c:pt idx="465">
                  <c:v>44311</c:v>
                </c:pt>
                <c:pt idx="466">
                  <c:v>44312</c:v>
                </c:pt>
                <c:pt idx="467">
                  <c:v>44313</c:v>
                </c:pt>
                <c:pt idx="468">
                  <c:v>44314</c:v>
                </c:pt>
                <c:pt idx="469">
                  <c:v>44315</c:v>
                </c:pt>
                <c:pt idx="470">
                  <c:v>44316</c:v>
                </c:pt>
                <c:pt idx="471">
                  <c:v>44317</c:v>
                </c:pt>
                <c:pt idx="472">
                  <c:v>44318</c:v>
                </c:pt>
                <c:pt idx="473">
                  <c:v>44319</c:v>
                </c:pt>
                <c:pt idx="474">
                  <c:v>44320</c:v>
                </c:pt>
                <c:pt idx="475">
                  <c:v>44321</c:v>
                </c:pt>
                <c:pt idx="476">
                  <c:v>44322</c:v>
                </c:pt>
                <c:pt idx="477">
                  <c:v>44323</c:v>
                </c:pt>
                <c:pt idx="478">
                  <c:v>44324</c:v>
                </c:pt>
                <c:pt idx="479">
                  <c:v>44325</c:v>
                </c:pt>
                <c:pt idx="480">
                  <c:v>44326</c:v>
                </c:pt>
                <c:pt idx="481">
                  <c:v>44327</c:v>
                </c:pt>
                <c:pt idx="482">
                  <c:v>44328</c:v>
                </c:pt>
                <c:pt idx="483">
                  <c:v>44329</c:v>
                </c:pt>
                <c:pt idx="484">
                  <c:v>44330</c:v>
                </c:pt>
                <c:pt idx="485">
                  <c:v>44331</c:v>
                </c:pt>
                <c:pt idx="486">
                  <c:v>44332</c:v>
                </c:pt>
                <c:pt idx="487">
                  <c:v>44333</c:v>
                </c:pt>
                <c:pt idx="488">
                  <c:v>44334</c:v>
                </c:pt>
                <c:pt idx="489">
                  <c:v>44335</c:v>
                </c:pt>
                <c:pt idx="490">
                  <c:v>44336</c:v>
                </c:pt>
                <c:pt idx="491">
                  <c:v>44337</c:v>
                </c:pt>
                <c:pt idx="492">
                  <c:v>44338</c:v>
                </c:pt>
                <c:pt idx="493">
                  <c:v>44339</c:v>
                </c:pt>
                <c:pt idx="494">
                  <c:v>44340</c:v>
                </c:pt>
                <c:pt idx="495">
                  <c:v>44341</c:v>
                </c:pt>
                <c:pt idx="496">
                  <c:v>44342</c:v>
                </c:pt>
                <c:pt idx="497">
                  <c:v>44343</c:v>
                </c:pt>
                <c:pt idx="498">
                  <c:v>44344</c:v>
                </c:pt>
                <c:pt idx="499">
                  <c:v>44345</c:v>
                </c:pt>
                <c:pt idx="500">
                  <c:v>44346</c:v>
                </c:pt>
                <c:pt idx="501">
                  <c:v>44347</c:v>
                </c:pt>
                <c:pt idx="502">
                  <c:v>44348</c:v>
                </c:pt>
                <c:pt idx="503">
                  <c:v>44349</c:v>
                </c:pt>
                <c:pt idx="504">
                  <c:v>44350</c:v>
                </c:pt>
                <c:pt idx="505">
                  <c:v>44351</c:v>
                </c:pt>
                <c:pt idx="506">
                  <c:v>44352</c:v>
                </c:pt>
                <c:pt idx="507">
                  <c:v>44353</c:v>
                </c:pt>
                <c:pt idx="508">
                  <c:v>44354</c:v>
                </c:pt>
                <c:pt idx="509">
                  <c:v>44355</c:v>
                </c:pt>
                <c:pt idx="510">
                  <c:v>44356</c:v>
                </c:pt>
                <c:pt idx="511">
                  <c:v>44357</c:v>
                </c:pt>
                <c:pt idx="512">
                  <c:v>44358</c:v>
                </c:pt>
                <c:pt idx="513">
                  <c:v>44359</c:v>
                </c:pt>
                <c:pt idx="514">
                  <c:v>44360</c:v>
                </c:pt>
                <c:pt idx="515">
                  <c:v>44361</c:v>
                </c:pt>
              </c:numCache>
            </c:numRef>
          </c:cat>
          <c:val>
            <c:numRef>
              <c:f>'owid-covid-data'!$E$2:$E$517</c:f>
              <c:numCache>
                <c:formatCode>General</c:formatCode>
                <c:ptCount val="516"/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3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5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2</c:v>
                </c:pt>
                <c:pt idx="32">
                  <c:v>2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  <c:pt idx="37">
                  <c:v>0</c:v>
                </c:pt>
                <c:pt idx="38">
                  <c:v>2</c:v>
                </c:pt>
                <c:pt idx="39">
                  <c:v>2</c:v>
                </c:pt>
                <c:pt idx="40">
                  <c:v>1</c:v>
                </c:pt>
                <c:pt idx="41">
                  <c:v>1</c:v>
                </c:pt>
                <c:pt idx="42">
                  <c:v>0</c:v>
                </c:pt>
                <c:pt idx="43">
                  <c:v>2</c:v>
                </c:pt>
                <c:pt idx="44">
                  <c:v>5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  <c:pt idx="49">
                  <c:v>2</c:v>
                </c:pt>
                <c:pt idx="50">
                  <c:v>1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2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3</c:v>
                </c:pt>
                <c:pt idx="59">
                  <c:v>6</c:v>
                </c:pt>
                <c:pt idx="60">
                  <c:v>8</c:v>
                </c:pt>
                <c:pt idx="61">
                  <c:v>10</c:v>
                </c:pt>
                <c:pt idx="62">
                  <c:v>23</c:v>
                </c:pt>
                <c:pt idx="63">
                  <c:v>8</c:v>
                </c:pt>
                <c:pt idx="64">
                  <c:v>27</c:v>
                </c:pt>
                <c:pt idx="65">
                  <c:v>18</c:v>
                </c:pt>
                <c:pt idx="66">
                  <c:v>16</c:v>
                </c:pt>
                <c:pt idx="67">
                  <c:v>26</c:v>
                </c:pt>
                <c:pt idx="68">
                  <c:v>20</c:v>
                </c:pt>
                <c:pt idx="69">
                  <c:v>20</c:v>
                </c:pt>
                <c:pt idx="70">
                  <c:v>17</c:v>
                </c:pt>
                <c:pt idx="71">
                  <c:v>15</c:v>
                </c:pt>
                <c:pt idx="72">
                  <c:v>16</c:v>
                </c:pt>
                <c:pt idx="73">
                  <c:v>15</c:v>
                </c:pt>
                <c:pt idx="74">
                  <c:v>8</c:v>
                </c:pt>
                <c:pt idx="75">
                  <c:v>16</c:v>
                </c:pt>
                <c:pt idx="76">
                  <c:v>7</c:v>
                </c:pt>
                <c:pt idx="77">
                  <c:v>10</c:v>
                </c:pt>
                <c:pt idx="78">
                  <c:v>9</c:v>
                </c:pt>
                <c:pt idx="79">
                  <c:v>7</c:v>
                </c:pt>
                <c:pt idx="80">
                  <c:v>8</c:v>
                </c:pt>
                <c:pt idx="81">
                  <c:v>10</c:v>
                </c:pt>
                <c:pt idx="82">
                  <c:v>3</c:v>
                </c:pt>
                <c:pt idx="83">
                  <c:v>3</c:v>
                </c:pt>
                <c:pt idx="84">
                  <c:v>1</c:v>
                </c:pt>
                <c:pt idx="85">
                  <c:v>2</c:v>
                </c:pt>
                <c:pt idx="86">
                  <c:v>3</c:v>
                </c:pt>
                <c:pt idx="87">
                  <c:v>3</c:v>
                </c:pt>
                <c:pt idx="88">
                  <c:v>5</c:v>
                </c:pt>
                <c:pt idx="89">
                  <c:v>0</c:v>
                </c:pt>
                <c:pt idx="90">
                  <c:v>2</c:v>
                </c:pt>
                <c:pt idx="91">
                  <c:v>0</c:v>
                </c:pt>
                <c:pt idx="92">
                  <c:v>0</c:v>
                </c:pt>
                <c:pt idx="93">
                  <c:v>3</c:v>
                </c:pt>
                <c:pt idx="94">
                  <c:v>22</c:v>
                </c:pt>
                <c:pt idx="95">
                  <c:v>2</c:v>
                </c:pt>
                <c:pt idx="96">
                  <c:v>3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3</c:v>
                </c:pt>
                <c:pt idx="108">
                  <c:v>4</c:v>
                </c:pt>
                <c:pt idx="109">
                  <c:v>2</c:v>
                </c:pt>
                <c:pt idx="110">
                  <c:v>0</c:v>
                </c:pt>
                <c:pt idx="111">
                  <c:v>1</c:v>
                </c:pt>
                <c:pt idx="112">
                  <c:v>1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1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1</c:v>
                </c:pt>
                <c:pt idx="135">
                  <c:v>0</c:v>
                </c:pt>
                <c:pt idx="136">
                  <c:v>0</c:v>
                </c:pt>
                <c:pt idx="137">
                  <c:v>1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2</c:v>
                </c:pt>
                <c:pt idx="152">
                  <c:v>0</c:v>
                </c:pt>
                <c:pt idx="153">
                  <c:v>0</c:v>
                </c:pt>
                <c:pt idx="154">
                  <c:v>1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1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1</c:v>
                </c:pt>
                <c:pt idx="169">
                  <c:v>1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2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4</c:v>
                </c:pt>
                <c:pt idx="189">
                  <c:v>0</c:v>
                </c:pt>
                <c:pt idx="190">
                  <c:v>3</c:v>
                </c:pt>
                <c:pt idx="191">
                  <c:v>0</c:v>
                </c:pt>
                <c:pt idx="192">
                  <c:v>0</c:v>
                </c:pt>
                <c:pt idx="193">
                  <c:v>4</c:v>
                </c:pt>
                <c:pt idx="194">
                  <c:v>5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7</c:v>
                </c:pt>
                <c:pt idx="199">
                  <c:v>1</c:v>
                </c:pt>
                <c:pt idx="200">
                  <c:v>-1</c:v>
                </c:pt>
                <c:pt idx="201">
                  <c:v>2</c:v>
                </c:pt>
                <c:pt idx="202">
                  <c:v>0</c:v>
                </c:pt>
                <c:pt idx="203">
                  <c:v>1</c:v>
                </c:pt>
                <c:pt idx="204">
                  <c:v>0</c:v>
                </c:pt>
                <c:pt idx="205">
                  <c:v>2</c:v>
                </c:pt>
                <c:pt idx="206">
                  <c:v>-2</c:v>
                </c:pt>
                <c:pt idx="207">
                  <c:v>0</c:v>
                </c:pt>
                <c:pt idx="208">
                  <c:v>3</c:v>
                </c:pt>
                <c:pt idx="209">
                  <c:v>1</c:v>
                </c:pt>
                <c:pt idx="210">
                  <c:v>0</c:v>
                </c:pt>
                <c:pt idx="211">
                  <c:v>0</c:v>
                </c:pt>
                <c:pt idx="212">
                  <c:v>1</c:v>
                </c:pt>
                <c:pt idx="213">
                  <c:v>2</c:v>
                </c:pt>
                <c:pt idx="214">
                  <c:v>1</c:v>
                </c:pt>
                <c:pt idx="215">
                  <c:v>1</c:v>
                </c:pt>
                <c:pt idx="216">
                  <c:v>0</c:v>
                </c:pt>
                <c:pt idx="217">
                  <c:v>0</c:v>
                </c:pt>
                <c:pt idx="218">
                  <c:v>1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1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1</c:v>
                </c:pt>
                <c:pt idx="231">
                  <c:v>0</c:v>
                </c:pt>
                <c:pt idx="232">
                  <c:v>1</c:v>
                </c:pt>
                <c:pt idx="233">
                  <c:v>2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0</c:v>
                </c:pt>
                <c:pt idx="238">
                  <c:v>1</c:v>
                </c:pt>
                <c:pt idx="239">
                  <c:v>2</c:v>
                </c:pt>
                <c:pt idx="240">
                  <c:v>0</c:v>
                </c:pt>
                <c:pt idx="241">
                  <c:v>0</c:v>
                </c:pt>
                <c:pt idx="242">
                  <c:v>1</c:v>
                </c:pt>
                <c:pt idx="243">
                  <c:v>0</c:v>
                </c:pt>
                <c:pt idx="244">
                  <c:v>1</c:v>
                </c:pt>
                <c:pt idx="245">
                  <c:v>3</c:v>
                </c:pt>
                <c:pt idx="246">
                  <c:v>0</c:v>
                </c:pt>
                <c:pt idx="247">
                  <c:v>3</c:v>
                </c:pt>
                <c:pt idx="248">
                  <c:v>1</c:v>
                </c:pt>
                <c:pt idx="249">
                  <c:v>2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1</c:v>
                </c:pt>
                <c:pt idx="254">
                  <c:v>0</c:v>
                </c:pt>
                <c:pt idx="255">
                  <c:v>0</c:v>
                </c:pt>
                <c:pt idx="256">
                  <c:v>3</c:v>
                </c:pt>
                <c:pt idx="257">
                  <c:v>0</c:v>
                </c:pt>
                <c:pt idx="258">
                  <c:v>1</c:v>
                </c:pt>
                <c:pt idx="259">
                  <c:v>1</c:v>
                </c:pt>
                <c:pt idx="260">
                  <c:v>2</c:v>
                </c:pt>
                <c:pt idx="261">
                  <c:v>0</c:v>
                </c:pt>
                <c:pt idx="262">
                  <c:v>0</c:v>
                </c:pt>
                <c:pt idx="263">
                  <c:v>1</c:v>
                </c:pt>
                <c:pt idx="264">
                  <c:v>3</c:v>
                </c:pt>
                <c:pt idx="265">
                  <c:v>2</c:v>
                </c:pt>
                <c:pt idx="266">
                  <c:v>1</c:v>
                </c:pt>
                <c:pt idx="267">
                  <c:v>3</c:v>
                </c:pt>
                <c:pt idx="268">
                  <c:v>0</c:v>
                </c:pt>
                <c:pt idx="269">
                  <c:v>0</c:v>
                </c:pt>
                <c:pt idx="270">
                  <c:v>2</c:v>
                </c:pt>
                <c:pt idx="271">
                  <c:v>1</c:v>
                </c:pt>
                <c:pt idx="272">
                  <c:v>0</c:v>
                </c:pt>
                <c:pt idx="273">
                  <c:v>1</c:v>
                </c:pt>
                <c:pt idx="274">
                  <c:v>4</c:v>
                </c:pt>
                <c:pt idx="275">
                  <c:v>0</c:v>
                </c:pt>
                <c:pt idx="276">
                  <c:v>0</c:v>
                </c:pt>
                <c:pt idx="277">
                  <c:v>5</c:v>
                </c:pt>
                <c:pt idx="278">
                  <c:v>3</c:v>
                </c:pt>
                <c:pt idx="279">
                  <c:v>1</c:v>
                </c:pt>
                <c:pt idx="280">
                  <c:v>4</c:v>
                </c:pt>
                <c:pt idx="281">
                  <c:v>0</c:v>
                </c:pt>
                <c:pt idx="282">
                  <c:v>2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3</c:v>
                </c:pt>
                <c:pt idx="288">
                  <c:v>1</c:v>
                </c:pt>
                <c:pt idx="289">
                  <c:v>1</c:v>
                </c:pt>
                <c:pt idx="290">
                  <c:v>3</c:v>
                </c:pt>
                <c:pt idx="291">
                  <c:v>5</c:v>
                </c:pt>
                <c:pt idx="292">
                  <c:v>4</c:v>
                </c:pt>
                <c:pt idx="293">
                  <c:v>1</c:v>
                </c:pt>
                <c:pt idx="294">
                  <c:v>1</c:v>
                </c:pt>
                <c:pt idx="295">
                  <c:v>4</c:v>
                </c:pt>
                <c:pt idx="296">
                  <c:v>0</c:v>
                </c:pt>
                <c:pt idx="297">
                  <c:v>4</c:v>
                </c:pt>
                <c:pt idx="298">
                  <c:v>1</c:v>
                </c:pt>
                <c:pt idx="299">
                  <c:v>2</c:v>
                </c:pt>
                <c:pt idx="300">
                  <c:v>4</c:v>
                </c:pt>
                <c:pt idx="301">
                  <c:v>5</c:v>
                </c:pt>
                <c:pt idx="302">
                  <c:v>8</c:v>
                </c:pt>
                <c:pt idx="303">
                  <c:v>3</c:v>
                </c:pt>
                <c:pt idx="304">
                  <c:v>2</c:v>
                </c:pt>
                <c:pt idx="305">
                  <c:v>1</c:v>
                </c:pt>
                <c:pt idx="306">
                  <c:v>2</c:v>
                </c:pt>
                <c:pt idx="307">
                  <c:v>2</c:v>
                </c:pt>
                <c:pt idx="308">
                  <c:v>2</c:v>
                </c:pt>
                <c:pt idx="309">
                  <c:v>2</c:v>
                </c:pt>
                <c:pt idx="310">
                  <c:v>0</c:v>
                </c:pt>
                <c:pt idx="311">
                  <c:v>6</c:v>
                </c:pt>
                <c:pt idx="312">
                  <c:v>1</c:v>
                </c:pt>
                <c:pt idx="313">
                  <c:v>0</c:v>
                </c:pt>
                <c:pt idx="314">
                  <c:v>5</c:v>
                </c:pt>
                <c:pt idx="315">
                  <c:v>2</c:v>
                </c:pt>
                <c:pt idx="316">
                  <c:v>14</c:v>
                </c:pt>
                <c:pt idx="317">
                  <c:v>9</c:v>
                </c:pt>
                <c:pt idx="318">
                  <c:v>3</c:v>
                </c:pt>
                <c:pt idx="319">
                  <c:v>24</c:v>
                </c:pt>
                <c:pt idx="320">
                  <c:v>4</c:v>
                </c:pt>
                <c:pt idx="321">
                  <c:v>6</c:v>
                </c:pt>
                <c:pt idx="322">
                  <c:v>1</c:v>
                </c:pt>
                <c:pt idx="323">
                  <c:v>4</c:v>
                </c:pt>
                <c:pt idx="324">
                  <c:v>4</c:v>
                </c:pt>
                <c:pt idx="325">
                  <c:v>22</c:v>
                </c:pt>
                <c:pt idx="326">
                  <c:v>0</c:v>
                </c:pt>
                <c:pt idx="327">
                  <c:v>2</c:v>
                </c:pt>
                <c:pt idx="328">
                  <c:v>2</c:v>
                </c:pt>
                <c:pt idx="329">
                  <c:v>4</c:v>
                </c:pt>
                <c:pt idx="330">
                  <c:v>1</c:v>
                </c:pt>
                <c:pt idx="331">
                  <c:v>8</c:v>
                </c:pt>
                <c:pt idx="332">
                  <c:v>3</c:v>
                </c:pt>
                <c:pt idx="333">
                  <c:v>4</c:v>
                </c:pt>
                <c:pt idx="334">
                  <c:v>2</c:v>
                </c:pt>
                <c:pt idx="335">
                  <c:v>7</c:v>
                </c:pt>
                <c:pt idx="336">
                  <c:v>8</c:v>
                </c:pt>
                <c:pt idx="337">
                  <c:v>2</c:v>
                </c:pt>
                <c:pt idx="338">
                  <c:v>4</c:v>
                </c:pt>
                <c:pt idx="339">
                  <c:v>3</c:v>
                </c:pt>
                <c:pt idx="340">
                  <c:v>0</c:v>
                </c:pt>
                <c:pt idx="341">
                  <c:v>4</c:v>
                </c:pt>
                <c:pt idx="342">
                  <c:v>6</c:v>
                </c:pt>
                <c:pt idx="343">
                  <c:v>0</c:v>
                </c:pt>
                <c:pt idx="344">
                  <c:v>4</c:v>
                </c:pt>
                <c:pt idx="345">
                  <c:v>3</c:v>
                </c:pt>
                <c:pt idx="346">
                  <c:v>2</c:v>
                </c:pt>
                <c:pt idx="347">
                  <c:v>8</c:v>
                </c:pt>
                <c:pt idx="348">
                  <c:v>2</c:v>
                </c:pt>
                <c:pt idx="349">
                  <c:v>2</c:v>
                </c:pt>
                <c:pt idx="350">
                  <c:v>2</c:v>
                </c:pt>
                <c:pt idx="351">
                  <c:v>3</c:v>
                </c:pt>
                <c:pt idx="352">
                  <c:v>6</c:v>
                </c:pt>
                <c:pt idx="353">
                  <c:v>4</c:v>
                </c:pt>
                <c:pt idx="354">
                  <c:v>3</c:v>
                </c:pt>
                <c:pt idx="355">
                  <c:v>2</c:v>
                </c:pt>
                <c:pt idx="356">
                  <c:v>2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0</c:v>
                </c:pt>
                <c:pt idx="361">
                  <c:v>6</c:v>
                </c:pt>
                <c:pt idx="362">
                  <c:v>4</c:v>
                </c:pt>
                <c:pt idx="363">
                  <c:v>4</c:v>
                </c:pt>
                <c:pt idx="364">
                  <c:v>0</c:v>
                </c:pt>
                <c:pt idx="365">
                  <c:v>1</c:v>
                </c:pt>
                <c:pt idx="366">
                  <c:v>8</c:v>
                </c:pt>
                <c:pt idx="367">
                  <c:v>4</c:v>
                </c:pt>
                <c:pt idx="368">
                  <c:v>7</c:v>
                </c:pt>
                <c:pt idx="369">
                  <c:v>6</c:v>
                </c:pt>
                <c:pt idx="370">
                  <c:v>2</c:v>
                </c:pt>
                <c:pt idx="371">
                  <c:v>11</c:v>
                </c:pt>
                <c:pt idx="372">
                  <c:v>0</c:v>
                </c:pt>
                <c:pt idx="373">
                  <c:v>3</c:v>
                </c:pt>
                <c:pt idx="374">
                  <c:v>5</c:v>
                </c:pt>
                <c:pt idx="375">
                  <c:v>0</c:v>
                </c:pt>
                <c:pt idx="376">
                  <c:v>1</c:v>
                </c:pt>
                <c:pt idx="377">
                  <c:v>3</c:v>
                </c:pt>
                <c:pt idx="378">
                  <c:v>2</c:v>
                </c:pt>
                <c:pt idx="379">
                  <c:v>4</c:v>
                </c:pt>
                <c:pt idx="380">
                  <c:v>10</c:v>
                </c:pt>
                <c:pt idx="381">
                  <c:v>2</c:v>
                </c:pt>
                <c:pt idx="382">
                  <c:v>1</c:v>
                </c:pt>
                <c:pt idx="383">
                  <c:v>3</c:v>
                </c:pt>
                <c:pt idx="384">
                  <c:v>2</c:v>
                </c:pt>
                <c:pt idx="385">
                  <c:v>2</c:v>
                </c:pt>
                <c:pt idx="386">
                  <c:v>4</c:v>
                </c:pt>
                <c:pt idx="387">
                  <c:v>1</c:v>
                </c:pt>
                <c:pt idx="388">
                  <c:v>3</c:v>
                </c:pt>
                <c:pt idx="389">
                  <c:v>1</c:v>
                </c:pt>
                <c:pt idx="390">
                  <c:v>5</c:v>
                </c:pt>
                <c:pt idx="391">
                  <c:v>2</c:v>
                </c:pt>
                <c:pt idx="392">
                  <c:v>1</c:v>
                </c:pt>
                <c:pt idx="393">
                  <c:v>1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1</c:v>
                </c:pt>
                <c:pt idx="399">
                  <c:v>2</c:v>
                </c:pt>
                <c:pt idx="400">
                  <c:v>1</c:v>
                </c:pt>
                <c:pt idx="401">
                  <c:v>1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4</c:v>
                </c:pt>
                <c:pt idx="406">
                  <c:v>5</c:v>
                </c:pt>
                <c:pt idx="407">
                  <c:v>0</c:v>
                </c:pt>
                <c:pt idx="408">
                  <c:v>3</c:v>
                </c:pt>
                <c:pt idx="409">
                  <c:v>1</c:v>
                </c:pt>
                <c:pt idx="410">
                  <c:v>0</c:v>
                </c:pt>
                <c:pt idx="411">
                  <c:v>0</c:v>
                </c:pt>
                <c:pt idx="412">
                  <c:v>3</c:v>
                </c:pt>
                <c:pt idx="413">
                  <c:v>2</c:v>
                </c:pt>
                <c:pt idx="414">
                  <c:v>0</c:v>
                </c:pt>
                <c:pt idx="415">
                  <c:v>7</c:v>
                </c:pt>
                <c:pt idx="416">
                  <c:v>2</c:v>
                </c:pt>
                <c:pt idx="417">
                  <c:v>7</c:v>
                </c:pt>
                <c:pt idx="418">
                  <c:v>1</c:v>
                </c:pt>
                <c:pt idx="419">
                  <c:v>1</c:v>
                </c:pt>
                <c:pt idx="420">
                  <c:v>0</c:v>
                </c:pt>
                <c:pt idx="421">
                  <c:v>6</c:v>
                </c:pt>
                <c:pt idx="422">
                  <c:v>0</c:v>
                </c:pt>
                <c:pt idx="423">
                  <c:v>1</c:v>
                </c:pt>
                <c:pt idx="424">
                  <c:v>5</c:v>
                </c:pt>
                <c:pt idx="425">
                  <c:v>0</c:v>
                </c:pt>
                <c:pt idx="426">
                  <c:v>0</c:v>
                </c:pt>
                <c:pt idx="427">
                  <c:v>8</c:v>
                </c:pt>
                <c:pt idx="428">
                  <c:v>6</c:v>
                </c:pt>
                <c:pt idx="429">
                  <c:v>1</c:v>
                </c:pt>
                <c:pt idx="430">
                  <c:v>1</c:v>
                </c:pt>
                <c:pt idx="431">
                  <c:v>0</c:v>
                </c:pt>
                <c:pt idx="432">
                  <c:v>1</c:v>
                </c:pt>
                <c:pt idx="433">
                  <c:v>2</c:v>
                </c:pt>
                <c:pt idx="434">
                  <c:v>3</c:v>
                </c:pt>
                <c:pt idx="435">
                  <c:v>1</c:v>
                </c:pt>
                <c:pt idx="436">
                  <c:v>7</c:v>
                </c:pt>
                <c:pt idx="437">
                  <c:v>2</c:v>
                </c:pt>
                <c:pt idx="438">
                  <c:v>1</c:v>
                </c:pt>
                <c:pt idx="439">
                  <c:v>1</c:v>
                </c:pt>
                <c:pt idx="440">
                  <c:v>6</c:v>
                </c:pt>
                <c:pt idx="441">
                  <c:v>6</c:v>
                </c:pt>
                <c:pt idx="442">
                  <c:v>3</c:v>
                </c:pt>
                <c:pt idx="443">
                  <c:v>6</c:v>
                </c:pt>
                <c:pt idx="444">
                  <c:v>2</c:v>
                </c:pt>
                <c:pt idx="445">
                  <c:v>1</c:v>
                </c:pt>
                <c:pt idx="446">
                  <c:v>2</c:v>
                </c:pt>
                <c:pt idx="447">
                  <c:v>0</c:v>
                </c:pt>
                <c:pt idx="448">
                  <c:v>0</c:v>
                </c:pt>
                <c:pt idx="449">
                  <c:v>4</c:v>
                </c:pt>
                <c:pt idx="450">
                  <c:v>2</c:v>
                </c:pt>
                <c:pt idx="451">
                  <c:v>1</c:v>
                </c:pt>
                <c:pt idx="452">
                  <c:v>1</c:v>
                </c:pt>
                <c:pt idx="453">
                  <c:v>4</c:v>
                </c:pt>
                <c:pt idx="454">
                  <c:v>5</c:v>
                </c:pt>
                <c:pt idx="455">
                  <c:v>1</c:v>
                </c:pt>
                <c:pt idx="456">
                  <c:v>2</c:v>
                </c:pt>
                <c:pt idx="457">
                  <c:v>2</c:v>
                </c:pt>
                <c:pt idx="458">
                  <c:v>1</c:v>
                </c:pt>
                <c:pt idx="459">
                  <c:v>3</c:v>
                </c:pt>
                <c:pt idx="460">
                  <c:v>2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7</c:v>
                </c:pt>
                <c:pt idx="465">
                  <c:v>3</c:v>
                </c:pt>
                <c:pt idx="466">
                  <c:v>4</c:v>
                </c:pt>
                <c:pt idx="467">
                  <c:v>6</c:v>
                </c:pt>
                <c:pt idx="468">
                  <c:v>6</c:v>
                </c:pt>
                <c:pt idx="469">
                  <c:v>5</c:v>
                </c:pt>
                <c:pt idx="470">
                  <c:v>7</c:v>
                </c:pt>
                <c:pt idx="471">
                  <c:v>4</c:v>
                </c:pt>
                <c:pt idx="472">
                  <c:v>5</c:v>
                </c:pt>
                <c:pt idx="473">
                  <c:v>8</c:v>
                </c:pt>
                <c:pt idx="474">
                  <c:v>8</c:v>
                </c:pt>
                <c:pt idx="475">
                  <c:v>7</c:v>
                </c:pt>
                <c:pt idx="476">
                  <c:v>13</c:v>
                </c:pt>
                <c:pt idx="477">
                  <c:v>5</c:v>
                </c:pt>
                <c:pt idx="478">
                  <c:v>5</c:v>
                </c:pt>
                <c:pt idx="479">
                  <c:v>1</c:v>
                </c:pt>
                <c:pt idx="480">
                  <c:v>15</c:v>
                </c:pt>
                <c:pt idx="481">
                  <c:v>11</c:v>
                </c:pt>
                <c:pt idx="482">
                  <c:v>21</c:v>
                </c:pt>
                <c:pt idx="483">
                  <c:v>25</c:v>
                </c:pt>
                <c:pt idx="484">
                  <c:v>34</c:v>
                </c:pt>
                <c:pt idx="485">
                  <c:v>185</c:v>
                </c:pt>
                <c:pt idx="486">
                  <c:v>207</c:v>
                </c:pt>
                <c:pt idx="487">
                  <c:v>335</c:v>
                </c:pt>
                <c:pt idx="488">
                  <c:v>243</c:v>
                </c:pt>
                <c:pt idx="489">
                  <c:v>273</c:v>
                </c:pt>
                <c:pt idx="490">
                  <c:v>292</c:v>
                </c:pt>
                <c:pt idx="491">
                  <c:v>314</c:v>
                </c:pt>
                <c:pt idx="492">
                  <c:v>723</c:v>
                </c:pt>
                <c:pt idx="493">
                  <c:v>460</c:v>
                </c:pt>
                <c:pt idx="494">
                  <c:v>595</c:v>
                </c:pt>
                <c:pt idx="495">
                  <c:v>539</c:v>
                </c:pt>
                <c:pt idx="496">
                  <c:v>635</c:v>
                </c:pt>
                <c:pt idx="497">
                  <c:v>670</c:v>
                </c:pt>
                <c:pt idx="498">
                  <c:v>554</c:v>
                </c:pt>
                <c:pt idx="499">
                  <c:v>491</c:v>
                </c:pt>
                <c:pt idx="500">
                  <c:v>354</c:v>
                </c:pt>
                <c:pt idx="501">
                  <c:v>351</c:v>
                </c:pt>
                <c:pt idx="502">
                  <c:v>331</c:v>
                </c:pt>
                <c:pt idx="503">
                  <c:v>547</c:v>
                </c:pt>
                <c:pt idx="504">
                  <c:v>585</c:v>
                </c:pt>
                <c:pt idx="505">
                  <c:v>472</c:v>
                </c:pt>
                <c:pt idx="506">
                  <c:v>510</c:v>
                </c:pt>
                <c:pt idx="507">
                  <c:v>342</c:v>
                </c:pt>
                <c:pt idx="508">
                  <c:v>193</c:v>
                </c:pt>
                <c:pt idx="509">
                  <c:v>203</c:v>
                </c:pt>
                <c:pt idx="510">
                  <c:v>274</c:v>
                </c:pt>
                <c:pt idx="511">
                  <c:v>254</c:v>
                </c:pt>
                <c:pt idx="512">
                  <c:v>278</c:v>
                </c:pt>
                <c:pt idx="513">
                  <c:v>246</c:v>
                </c:pt>
                <c:pt idx="514">
                  <c:v>175</c:v>
                </c:pt>
                <c:pt idx="515">
                  <c:v>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32-4FC8-AD9B-F6EBB8C2CEB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176064440"/>
        <c:axId val="1176065096"/>
      </c:areaChart>
      <c:lineChart>
        <c:grouping val="standard"/>
        <c:varyColors val="0"/>
        <c:ser>
          <c:idx val="1"/>
          <c:order val="1"/>
          <c:tx>
            <c:strRef>
              <c:f>'owid-covid-data'!$F$1</c:f>
              <c:strCache>
                <c:ptCount val="1"/>
                <c:pt idx="0">
                  <c:v>5 Day Average</c:v>
                </c:pt>
              </c:strCache>
            </c:strRef>
          </c:tx>
          <c:spPr>
            <a:ln w="15875" cap="rnd" cmpd="sng">
              <a:solidFill>
                <a:srgbClr val="640A4B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'owid-covid-data'!$D$2:$D$517</c:f>
              <c:numCache>
                <c:formatCode>[$-409]mmm\-yy;@</c:formatCode>
                <c:ptCount val="516"/>
                <c:pt idx="0">
                  <c:v>43846</c:v>
                </c:pt>
                <c:pt idx="1">
                  <c:v>43847</c:v>
                </c:pt>
                <c:pt idx="2">
                  <c:v>43848</c:v>
                </c:pt>
                <c:pt idx="3">
                  <c:v>43849</c:v>
                </c:pt>
                <c:pt idx="4">
                  <c:v>43850</c:v>
                </c:pt>
                <c:pt idx="5">
                  <c:v>43851</c:v>
                </c:pt>
                <c:pt idx="6">
                  <c:v>43852</c:v>
                </c:pt>
                <c:pt idx="7">
                  <c:v>43853</c:v>
                </c:pt>
                <c:pt idx="8">
                  <c:v>43854</c:v>
                </c:pt>
                <c:pt idx="9">
                  <c:v>43855</c:v>
                </c:pt>
                <c:pt idx="10">
                  <c:v>43856</c:v>
                </c:pt>
                <c:pt idx="11">
                  <c:v>43857</c:v>
                </c:pt>
                <c:pt idx="12">
                  <c:v>43858</c:v>
                </c:pt>
                <c:pt idx="13">
                  <c:v>43859</c:v>
                </c:pt>
                <c:pt idx="14">
                  <c:v>43860</c:v>
                </c:pt>
                <c:pt idx="15">
                  <c:v>43861</c:v>
                </c:pt>
                <c:pt idx="16">
                  <c:v>43862</c:v>
                </c:pt>
                <c:pt idx="17">
                  <c:v>43863</c:v>
                </c:pt>
                <c:pt idx="18">
                  <c:v>43864</c:v>
                </c:pt>
                <c:pt idx="19">
                  <c:v>43865</c:v>
                </c:pt>
                <c:pt idx="20">
                  <c:v>43866</c:v>
                </c:pt>
                <c:pt idx="21">
                  <c:v>43867</c:v>
                </c:pt>
                <c:pt idx="22">
                  <c:v>43868</c:v>
                </c:pt>
                <c:pt idx="23">
                  <c:v>43869</c:v>
                </c:pt>
                <c:pt idx="24">
                  <c:v>43870</c:v>
                </c:pt>
                <c:pt idx="25">
                  <c:v>43871</c:v>
                </c:pt>
                <c:pt idx="26">
                  <c:v>43872</c:v>
                </c:pt>
                <c:pt idx="27">
                  <c:v>43873</c:v>
                </c:pt>
                <c:pt idx="28">
                  <c:v>43874</c:v>
                </c:pt>
                <c:pt idx="29">
                  <c:v>43875</c:v>
                </c:pt>
                <c:pt idx="30">
                  <c:v>43876</c:v>
                </c:pt>
                <c:pt idx="31">
                  <c:v>43877</c:v>
                </c:pt>
                <c:pt idx="32">
                  <c:v>43878</c:v>
                </c:pt>
                <c:pt idx="33">
                  <c:v>43879</c:v>
                </c:pt>
                <c:pt idx="34">
                  <c:v>43880</c:v>
                </c:pt>
                <c:pt idx="35">
                  <c:v>43881</c:v>
                </c:pt>
                <c:pt idx="36">
                  <c:v>43882</c:v>
                </c:pt>
                <c:pt idx="37">
                  <c:v>43883</c:v>
                </c:pt>
                <c:pt idx="38">
                  <c:v>43884</c:v>
                </c:pt>
                <c:pt idx="39">
                  <c:v>43885</c:v>
                </c:pt>
                <c:pt idx="40">
                  <c:v>43886</c:v>
                </c:pt>
                <c:pt idx="41">
                  <c:v>43887</c:v>
                </c:pt>
                <c:pt idx="42">
                  <c:v>43888</c:v>
                </c:pt>
                <c:pt idx="43">
                  <c:v>43889</c:v>
                </c:pt>
                <c:pt idx="44">
                  <c:v>43890</c:v>
                </c:pt>
                <c:pt idx="45">
                  <c:v>43891</c:v>
                </c:pt>
                <c:pt idx="46">
                  <c:v>43892</c:v>
                </c:pt>
                <c:pt idx="47">
                  <c:v>43893</c:v>
                </c:pt>
                <c:pt idx="48">
                  <c:v>43894</c:v>
                </c:pt>
                <c:pt idx="49">
                  <c:v>43895</c:v>
                </c:pt>
                <c:pt idx="50">
                  <c:v>43896</c:v>
                </c:pt>
                <c:pt idx="51">
                  <c:v>43897</c:v>
                </c:pt>
                <c:pt idx="52">
                  <c:v>43898</c:v>
                </c:pt>
                <c:pt idx="53">
                  <c:v>43899</c:v>
                </c:pt>
                <c:pt idx="54">
                  <c:v>43900</c:v>
                </c:pt>
                <c:pt idx="55">
                  <c:v>43901</c:v>
                </c:pt>
                <c:pt idx="56">
                  <c:v>43902</c:v>
                </c:pt>
                <c:pt idx="57">
                  <c:v>43903</c:v>
                </c:pt>
                <c:pt idx="58">
                  <c:v>43904</c:v>
                </c:pt>
                <c:pt idx="59">
                  <c:v>43905</c:v>
                </c:pt>
                <c:pt idx="60">
                  <c:v>43906</c:v>
                </c:pt>
                <c:pt idx="61">
                  <c:v>43907</c:v>
                </c:pt>
                <c:pt idx="62">
                  <c:v>43908</c:v>
                </c:pt>
                <c:pt idx="63">
                  <c:v>43909</c:v>
                </c:pt>
                <c:pt idx="64">
                  <c:v>43910</c:v>
                </c:pt>
                <c:pt idx="65">
                  <c:v>43911</c:v>
                </c:pt>
                <c:pt idx="66">
                  <c:v>43912</c:v>
                </c:pt>
                <c:pt idx="67">
                  <c:v>43913</c:v>
                </c:pt>
                <c:pt idx="68">
                  <c:v>43914</c:v>
                </c:pt>
                <c:pt idx="69">
                  <c:v>43915</c:v>
                </c:pt>
                <c:pt idx="70">
                  <c:v>43916</c:v>
                </c:pt>
                <c:pt idx="71">
                  <c:v>43917</c:v>
                </c:pt>
                <c:pt idx="72">
                  <c:v>43918</c:v>
                </c:pt>
                <c:pt idx="73">
                  <c:v>43919</c:v>
                </c:pt>
                <c:pt idx="74">
                  <c:v>43920</c:v>
                </c:pt>
                <c:pt idx="75">
                  <c:v>43921</c:v>
                </c:pt>
                <c:pt idx="76">
                  <c:v>43922</c:v>
                </c:pt>
                <c:pt idx="77">
                  <c:v>43923</c:v>
                </c:pt>
                <c:pt idx="78">
                  <c:v>43924</c:v>
                </c:pt>
                <c:pt idx="79">
                  <c:v>43925</c:v>
                </c:pt>
                <c:pt idx="80">
                  <c:v>43926</c:v>
                </c:pt>
                <c:pt idx="81">
                  <c:v>43927</c:v>
                </c:pt>
                <c:pt idx="82">
                  <c:v>43928</c:v>
                </c:pt>
                <c:pt idx="83">
                  <c:v>43929</c:v>
                </c:pt>
                <c:pt idx="84">
                  <c:v>43930</c:v>
                </c:pt>
                <c:pt idx="85">
                  <c:v>43931</c:v>
                </c:pt>
                <c:pt idx="86">
                  <c:v>43932</c:v>
                </c:pt>
                <c:pt idx="87">
                  <c:v>43933</c:v>
                </c:pt>
                <c:pt idx="88">
                  <c:v>43934</c:v>
                </c:pt>
                <c:pt idx="89">
                  <c:v>43935</c:v>
                </c:pt>
                <c:pt idx="90">
                  <c:v>43936</c:v>
                </c:pt>
                <c:pt idx="91">
                  <c:v>43937</c:v>
                </c:pt>
                <c:pt idx="92">
                  <c:v>43938</c:v>
                </c:pt>
                <c:pt idx="93">
                  <c:v>43939</c:v>
                </c:pt>
                <c:pt idx="94">
                  <c:v>43940</c:v>
                </c:pt>
                <c:pt idx="95">
                  <c:v>43941</c:v>
                </c:pt>
                <c:pt idx="96">
                  <c:v>43942</c:v>
                </c:pt>
                <c:pt idx="97">
                  <c:v>43943</c:v>
                </c:pt>
                <c:pt idx="98">
                  <c:v>43944</c:v>
                </c:pt>
                <c:pt idx="99">
                  <c:v>43945</c:v>
                </c:pt>
                <c:pt idx="100">
                  <c:v>43946</c:v>
                </c:pt>
                <c:pt idx="101">
                  <c:v>43947</c:v>
                </c:pt>
                <c:pt idx="102">
                  <c:v>43948</c:v>
                </c:pt>
                <c:pt idx="103">
                  <c:v>43949</c:v>
                </c:pt>
                <c:pt idx="104">
                  <c:v>43950</c:v>
                </c:pt>
                <c:pt idx="105">
                  <c:v>43951</c:v>
                </c:pt>
                <c:pt idx="106">
                  <c:v>43952</c:v>
                </c:pt>
                <c:pt idx="107">
                  <c:v>43953</c:v>
                </c:pt>
                <c:pt idx="108">
                  <c:v>43954</c:v>
                </c:pt>
                <c:pt idx="109">
                  <c:v>43955</c:v>
                </c:pt>
                <c:pt idx="110">
                  <c:v>43956</c:v>
                </c:pt>
                <c:pt idx="111">
                  <c:v>43957</c:v>
                </c:pt>
                <c:pt idx="112">
                  <c:v>43958</c:v>
                </c:pt>
                <c:pt idx="113">
                  <c:v>43959</c:v>
                </c:pt>
                <c:pt idx="114">
                  <c:v>43960</c:v>
                </c:pt>
                <c:pt idx="115">
                  <c:v>43961</c:v>
                </c:pt>
                <c:pt idx="116">
                  <c:v>43962</c:v>
                </c:pt>
                <c:pt idx="117">
                  <c:v>43963</c:v>
                </c:pt>
                <c:pt idx="118">
                  <c:v>43964</c:v>
                </c:pt>
                <c:pt idx="119">
                  <c:v>43965</c:v>
                </c:pt>
                <c:pt idx="120">
                  <c:v>43966</c:v>
                </c:pt>
                <c:pt idx="121">
                  <c:v>43967</c:v>
                </c:pt>
                <c:pt idx="122">
                  <c:v>43968</c:v>
                </c:pt>
                <c:pt idx="123">
                  <c:v>43969</c:v>
                </c:pt>
                <c:pt idx="124">
                  <c:v>43970</c:v>
                </c:pt>
                <c:pt idx="125">
                  <c:v>43971</c:v>
                </c:pt>
                <c:pt idx="126">
                  <c:v>43972</c:v>
                </c:pt>
                <c:pt idx="127">
                  <c:v>43973</c:v>
                </c:pt>
                <c:pt idx="128">
                  <c:v>43974</c:v>
                </c:pt>
                <c:pt idx="129">
                  <c:v>43975</c:v>
                </c:pt>
                <c:pt idx="130">
                  <c:v>43976</c:v>
                </c:pt>
                <c:pt idx="131">
                  <c:v>43977</c:v>
                </c:pt>
                <c:pt idx="132">
                  <c:v>43978</c:v>
                </c:pt>
                <c:pt idx="133">
                  <c:v>43979</c:v>
                </c:pt>
                <c:pt idx="134">
                  <c:v>43980</c:v>
                </c:pt>
                <c:pt idx="135">
                  <c:v>43981</c:v>
                </c:pt>
                <c:pt idx="136">
                  <c:v>43982</c:v>
                </c:pt>
                <c:pt idx="137">
                  <c:v>43983</c:v>
                </c:pt>
                <c:pt idx="138">
                  <c:v>43984</c:v>
                </c:pt>
                <c:pt idx="139">
                  <c:v>43985</c:v>
                </c:pt>
                <c:pt idx="140">
                  <c:v>43986</c:v>
                </c:pt>
                <c:pt idx="141">
                  <c:v>43987</c:v>
                </c:pt>
                <c:pt idx="142">
                  <c:v>43988</c:v>
                </c:pt>
                <c:pt idx="143">
                  <c:v>43989</c:v>
                </c:pt>
                <c:pt idx="144">
                  <c:v>43990</c:v>
                </c:pt>
                <c:pt idx="145">
                  <c:v>43991</c:v>
                </c:pt>
                <c:pt idx="146">
                  <c:v>43992</c:v>
                </c:pt>
                <c:pt idx="147">
                  <c:v>43993</c:v>
                </c:pt>
                <c:pt idx="148">
                  <c:v>43994</c:v>
                </c:pt>
                <c:pt idx="149">
                  <c:v>43995</c:v>
                </c:pt>
                <c:pt idx="150">
                  <c:v>43996</c:v>
                </c:pt>
                <c:pt idx="151">
                  <c:v>43997</c:v>
                </c:pt>
                <c:pt idx="152">
                  <c:v>43998</c:v>
                </c:pt>
                <c:pt idx="153">
                  <c:v>43999</c:v>
                </c:pt>
                <c:pt idx="154">
                  <c:v>44000</c:v>
                </c:pt>
                <c:pt idx="155">
                  <c:v>44001</c:v>
                </c:pt>
                <c:pt idx="156">
                  <c:v>44002</c:v>
                </c:pt>
                <c:pt idx="157">
                  <c:v>44003</c:v>
                </c:pt>
                <c:pt idx="158">
                  <c:v>44004</c:v>
                </c:pt>
                <c:pt idx="159">
                  <c:v>44005</c:v>
                </c:pt>
                <c:pt idx="160">
                  <c:v>44006</c:v>
                </c:pt>
                <c:pt idx="161">
                  <c:v>44007</c:v>
                </c:pt>
                <c:pt idx="162">
                  <c:v>44008</c:v>
                </c:pt>
                <c:pt idx="163">
                  <c:v>44009</c:v>
                </c:pt>
                <c:pt idx="164">
                  <c:v>44010</c:v>
                </c:pt>
                <c:pt idx="165">
                  <c:v>44011</c:v>
                </c:pt>
                <c:pt idx="166">
                  <c:v>44012</c:v>
                </c:pt>
                <c:pt idx="167">
                  <c:v>44013</c:v>
                </c:pt>
                <c:pt idx="168">
                  <c:v>44014</c:v>
                </c:pt>
                <c:pt idx="169">
                  <c:v>44015</c:v>
                </c:pt>
                <c:pt idx="170">
                  <c:v>44016</c:v>
                </c:pt>
                <c:pt idx="171">
                  <c:v>44017</c:v>
                </c:pt>
                <c:pt idx="172">
                  <c:v>44018</c:v>
                </c:pt>
                <c:pt idx="173">
                  <c:v>44019</c:v>
                </c:pt>
                <c:pt idx="174">
                  <c:v>44020</c:v>
                </c:pt>
                <c:pt idx="175">
                  <c:v>44021</c:v>
                </c:pt>
                <c:pt idx="176">
                  <c:v>44022</c:v>
                </c:pt>
                <c:pt idx="177">
                  <c:v>44023</c:v>
                </c:pt>
                <c:pt idx="178">
                  <c:v>44024</c:v>
                </c:pt>
                <c:pt idx="179">
                  <c:v>44025</c:v>
                </c:pt>
                <c:pt idx="180">
                  <c:v>44026</c:v>
                </c:pt>
                <c:pt idx="181">
                  <c:v>44027</c:v>
                </c:pt>
                <c:pt idx="182">
                  <c:v>44028</c:v>
                </c:pt>
                <c:pt idx="183">
                  <c:v>44029</c:v>
                </c:pt>
                <c:pt idx="184">
                  <c:v>44030</c:v>
                </c:pt>
                <c:pt idx="185">
                  <c:v>44031</c:v>
                </c:pt>
                <c:pt idx="186">
                  <c:v>44032</c:v>
                </c:pt>
                <c:pt idx="187">
                  <c:v>44033</c:v>
                </c:pt>
                <c:pt idx="188">
                  <c:v>44034</c:v>
                </c:pt>
                <c:pt idx="189">
                  <c:v>44035</c:v>
                </c:pt>
                <c:pt idx="190">
                  <c:v>44036</c:v>
                </c:pt>
                <c:pt idx="191">
                  <c:v>44037</c:v>
                </c:pt>
                <c:pt idx="192">
                  <c:v>44038</c:v>
                </c:pt>
                <c:pt idx="193">
                  <c:v>44039</c:v>
                </c:pt>
                <c:pt idx="194">
                  <c:v>44040</c:v>
                </c:pt>
                <c:pt idx="195">
                  <c:v>44041</c:v>
                </c:pt>
                <c:pt idx="196">
                  <c:v>44042</c:v>
                </c:pt>
                <c:pt idx="197">
                  <c:v>44043</c:v>
                </c:pt>
                <c:pt idx="198">
                  <c:v>44044</c:v>
                </c:pt>
                <c:pt idx="199">
                  <c:v>44045</c:v>
                </c:pt>
                <c:pt idx="200">
                  <c:v>44046</c:v>
                </c:pt>
                <c:pt idx="201">
                  <c:v>44047</c:v>
                </c:pt>
                <c:pt idx="202">
                  <c:v>44048</c:v>
                </c:pt>
                <c:pt idx="203">
                  <c:v>44049</c:v>
                </c:pt>
                <c:pt idx="204">
                  <c:v>44050</c:v>
                </c:pt>
                <c:pt idx="205">
                  <c:v>44051</c:v>
                </c:pt>
                <c:pt idx="206">
                  <c:v>44052</c:v>
                </c:pt>
                <c:pt idx="207">
                  <c:v>44053</c:v>
                </c:pt>
                <c:pt idx="208">
                  <c:v>44054</c:v>
                </c:pt>
                <c:pt idx="209">
                  <c:v>44055</c:v>
                </c:pt>
                <c:pt idx="210">
                  <c:v>44056</c:v>
                </c:pt>
                <c:pt idx="211">
                  <c:v>44057</c:v>
                </c:pt>
                <c:pt idx="212">
                  <c:v>44058</c:v>
                </c:pt>
                <c:pt idx="213">
                  <c:v>44059</c:v>
                </c:pt>
                <c:pt idx="214">
                  <c:v>44060</c:v>
                </c:pt>
                <c:pt idx="215">
                  <c:v>44061</c:v>
                </c:pt>
                <c:pt idx="216">
                  <c:v>44062</c:v>
                </c:pt>
                <c:pt idx="217">
                  <c:v>44063</c:v>
                </c:pt>
                <c:pt idx="218">
                  <c:v>44064</c:v>
                </c:pt>
                <c:pt idx="219">
                  <c:v>44065</c:v>
                </c:pt>
                <c:pt idx="220">
                  <c:v>44066</c:v>
                </c:pt>
                <c:pt idx="221">
                  <c:v>44067</c:v>
                </c:pt>
                <c:pt idx="222">
                  <c:v>44068</c:v>
                </c:pt>
                <c:pt idx="223">
                  <c:v>44069</c:v>
                </c:pt>
                <c:pt idx="224">
                  <c:v>44070</c:v>
                </c:pt>
                <c:pt idx="225">
                  <c:v>44071</c:v>
                </c:pt>
                <c:pt idx="226">
                  <c:v>44072</c:v>
                </c:pt>
                <c:pt idx="227">
                  <c:v>44073</c:v>
                </c:pt>
                <c:pt idx="228">
                  <c:v>44074</c:v>
                </c:pt>
                <c:pt idx="229">
                  <c:v>44075</c:v>
                </c:pt>
                <c:pt idx="230">
                  <c:v>44076</c:v>
                </c:pt>
                <c:pt idx="231">
                  <c:v>44077</c:v>
                </c:pt>
                <c:pt idx="232">
                  <c:v>44078</c:v>
                </c:pt>
                <c:pt idx="233">
                  <c:v>44079</c:v>
                </c:pt>
                <c:pt idx="234">
                  <c:v>44080</c:v>
                </c:pt>
                <c:pt idx="235">
                  <c:v>44081</c:v>
                </c:pt>
                <c:pt idx="236">
                  <c:v>44082</c:v>
                </c:pt>
                <c:pt idx="237">
                  <c:v>44083</c:v>
                </c:pt>
                <c:pt idx="238">
                  <c:v>44084</c:v>
                </c:pt>
                <c:pt idx="239">
                  <c:v>44085</c:v>
                </c:pt>
                <c:pt idx="240">
                  <c:v>44086</c:v>
                </c:pt>
                <c:pt idx="241">
                  <c:v>44087</c:v>
                </c:pt>
                <c:pt idx="242">
                  <c:v>44088</c:v>
                </c:pt>
                <c:pt idx="243">
                  <c:v>44089</c:v>
                </c:pt>
                <c:pt idx="244">
                  <c:v>44090</c:v>
                </c:pt>
                <c:pt idx="245">
                  <c:v>44091</c:v>
                </c:pt>
                <c:pt idx="246">
                  <c:v>44092</c:v>
                </c:pt>
                <c:pt idx="247">
                  <c:v>44093</c:v>
                </c:pt>
                <c:pt idx="248">
                  <c:v>44094</c:v>
                </c:pt>
                <c:pt idx="249">
                  <c:v>44095</c:v>
                </c:pt>
                <c:pt idx="250">
                  <c:v>44096</c:v>
                </c:pt>
                <c:pt idx="251">
                  <c:v>44097</c:v>
                </c:pt>
                <c:pt idx="252">
                  <c:v>44098</c:v>
                </c:pt>
                <c:pt idx="253">
                  <c:v>44099</c:v>
                </c:pt>
                <c:pt idx="254">
                  <c:v>44100</c:v>
                </c:pt>
                <c:pt idx="255">
                  <c:v>44101</c:v>
                </c:pt>
                <c:pt idx="256">
                  <c:v>44102</c:v>
                </c:pt>
                <c:pt idx="257">
                  <c:v>44103</c:v>
                </c:pt>
                <c:pt idx="258">
                  <c:v>44104</c:v>
                </c:pt>
                <c:pt idx="259">
                  <c:v>44105</c:v>
                </c:pt>
                <c:pt idx="260">
                  <c:v>44106</c:v>
                </c:pt>
                <c:pt idx="261">
                  <c:v>44107</c:v>
                </c:pt>
                <c:pt idx="262">
                  <c:v>44108</c:v>
                </c:pt>
                <c:pt idx="263">
                  <c:v>44109</c:v>
                </c:pt>
                <c:pt idx="264">
                  <c:v>44110</c:v>
                </c:pt>
                <c:pt idx="265">
                  <c:v>44111</c:v>
                </c:pt>
                <c:pt idx="266">
                  <c:v>44112</c:v>
                </c:pt>
                <c:pt idx="267">
                  <c:v>44113</c:v>
                </c:pt>
                <c:pt idx="268">
                  <c:v>44114</c:v>
                </c:pt>
                <c:pt idx="269">
                  <c:v>44115</c:v>
                </c:pt>
                <c:pt idx="270">
                  <c:v>44116</c:v>
                </c:pt>
                <c:pt idx="271">
                  <c:v>44117</c:v>
                </c:pt>
                <c:pt idx="272">
                  <c:v>44118</c:v>
                </c:pt>
                <c:pt idx="273">
                  <c:v>44119</c:v>
                </c:pt>
                <c:pt idx="274">
                  <c:v>44120</c:v>
                </c:pt>
                <c:pt idx="275">
                  <c:v>44121</c:v>
                </c:pt>
                <c:pt idx="276">
                  <c:v>44122</c:v>
                </c:pt>
                <c:pt idx="277">
                  <c:v>44123</c:v>
                </c:pt>
                <c:pt idx="278">
                  <c:v>44124</c:v>
                </c:pt>
                <c:pt idx="279">
                  <c:v>44125</c:v>
                </c:pt>
                <c:pt idx="280">
                  <c:v>44126</c:v>
                </c:pt>
                <c:pt idx="281">
                  <c:v>44127</c:v>
                </c:pt>
                <c:pt idx="282">
                  <c:v>44128</c:v>
                </c:pt>
                <c:pt idx="283">
                  <c:v>44129</c:v>
                </c:pt>
                <c:pt idx="284">
                  <c:v>44130</c:v>
                </c:pt>
                <c:pt idx="285">
                  <c:v>44131</c:v>
                </c:pt>
                <c:pt idx="286">
                  <c:v>44132</c:v>
                </c:pt>
                <c:pt idx="287">
                  <c:v>44133</c:v>
                </c:pt>
                <c:pt idx="288">
                  <c:v>44134</c:v>
                </c:pt>
                <c:pt idx="289">
                  <c:v>44135</c:v>
                </c:pt>
                <c:pt idx="290">
                  <c:v>44136</c:v>
                </c:pt>
                <c:pt idx="291">
                  <c:v>44137</c:v>
                </c:pt>
                <c:pt idx="292">
                  <c:v>44138</c:v>
                </c:pt>
                <c:pt idx="293">
                  <c:v>44139</c:v>
                </c:pt>
                <c:pt idx="294">
                  <c:v>44140</c:v>
                </c:pt>
                <c:pt idx="295">
                  <c:v>44141</c:v>
                </c:pt>
                <c:pt idx="296">
                  <c:v>44142</c:v>
                </c:pt>
                <c:pt idx="297">
                  <c:v>44143</c:v>
                </c:pt>
                <c:pt idx="298">
                  <c:v>44144</c:v>
                </c:pt>
                <c:pt idx="299">
                  <c:v>44145</c:v>
                </c:pt>
                <c:pt idx="300">
                  <c:v>44146</c:v>
                </c:pt>
                <c:pt idx="301">
                  <c:v>44147</c:v>
                </c:pt>
                <c:pt idx="302">
                  <c:v>44148</c:v>
                </c:pt>
                <c:pt idx="303">
                  <c:v>44149</c:v>
                </c:pt>
                <c:pt idx="304">
                  <c:v>44150</c:v>
                </c:pt>
                <c:pt idx="305">
                  <c:v>44151</c:v>
                </c:pt>
                <c:pt idx="306">
                  <c:v>44152</c:v>
                </c:pt>
                <c:pt idx="307">
                  <c:v>44153</c:v>
                </c:pt>
                <c:pt idx="308">
                  <c:v>44154</c:v>
                </c:pt>
                <c:pt idx="309">
                  <c:v>44155</c:v>
                </c:pt>
                <c:pt idx="310">
                  <c:v>44156</c:v>
                </c:pt>
                <c:pt idx="311">
                  <c:v>44157</c:v>
                </c:pt>
                <c:pt idx="312">
                  <c:v>44158</c:v>
                </c:pt>
                <c:pt idx="313">
                  <c:v>44159</c:v>
                </c:pt>
                <c:pt idx="314">
                  <c:v>44160</c:v>
                </c:pt>
                <c:pt idx="315">
                  <c:v>44161</c:v>
                </c:pt>
                <c:pt idx="316">
                  <c:v>44162</c:v>
                </c:pt>
                <c:pt idx="317">
                  <c:v>44163</c:v>
                </c:pt>
                <c:pt idx="318">
                  <c:v>44164</c:v>
                </c:pt>
                <c:pt idx="319">
                  <c:v>44165</c:v>
                </c:pt>
                <c:pt idx="320">
                  <c:v>44166</c:v>
                </c:pt>
                <c:pt idx="321">
                  <c:v>44167</c:v>
                </c:pt>
                <c:pt idx="322">
                  <c:v>44168</c:v>
                </c:pt>
                <c:pt idx="323">
                  <c:v>44169</c:v>
                </c:pt>
                <c:pt idx="324">
                  <c:v>44170</c:v>
                </c:pt>
                <c:pt idx="325">
                  <c:v>44171</c:v>
                </c:pt>
                <c:pt idx="326">
                  <c:v>44172</c:v>
                </c:pt>
                <c:pt idx="327">
                  <c:v>44173</c:v>
                </c:pt>
                <c:pt idx="328">
                  <c:v>44174</c:v>
                </c:pt>
                <c:pt idx="329">
                  <c:v>44175</c:v>
                </c:pt>
                <c:pt idx="330">
                  <c:v>44176</c:v>
                </c:pt>
                <c:pt idx="331">
                  <c:v>44177</c:v>
                </c:pt>
                <c:pt idx="332">
                  <c:v>44178</c:v>
                </c:pt>
                <c:pt idx="333">
                  <c:v>44179</c:v>
                </c:pt>
                <c:pt idx="334">
                  <c:v>44180</c:v>
                </c:pt>
                <c:pt idx="335">
                  <c:v>44181</c:v>
                </c:pt>
                <c:pt idx="336">
                  <c:v>44182</c:v>
                </c:pt>
                <c:pt idx="337">
                  <c:v>44183</c:v>
                </c:pt>
                <c:pt idx="338">
                  <c:v>44184</c:v>
                </c:pt>
                <c:pt idx="339">
                  <c:v>44185</c:v>
                </c:pt>
                <c:pt idx="340">
                  <c:v>44186</c:v>
                </c:pt>
                <c:pt idx="341">
                  <c:v>44187</c:v>
                </c:pt>
                <c:pt idx="342">
                  <c:v>44188</c:v>
                </c:pt>
                <c:pt idx="343">
                  <c:v>44189</c:v>
                </c:pt>
                <c:pt idx="344">
                  <c:v>44190</c:v>
                </c:pt>
                <c:pt idx="345">
                  <c:v>44191</c:v>
                </c:pt>
                <c:pt idx="346">
                  <c:v>44192</c:v>
                </c:pt>
                <c:pt idx="347">
                  <c:v>44193</c:v>
                </c:pt>
                <c:pt idx="348">
                  <c:v>44194</c:v>
                </c:pt>
                <c:pt idx="349">
                  <c:v>44195</c:v>
                </c:pt>
                <c:pt idx="350">
                  <c:v>44196</c:v>
                </c:pt>
                <c:pt idx="351">
                  <c:v>44197</c:v>
                </c:pt>
                <c:pt idx="352">
                  <c:v>44198</c:v>
                </c:pt>
                <c:pt idx="353">
                  <c:v>44199</c:v>
                </c:pt>
                <c:pt idx="354">
                  <c:v>44200</c:v>
                </c:pt>
                <c:pt idx="355">
                  <c:v>44201</c:v>
                </c:pt>
                <c:pt idx="356">
                  <c:v>44202</c:v>
                </c:pt>
                <c:pt idx="357">
                  <c:v>44203</c:v>
                </c:pt>
                <c:pt idx="358">
                  <c:v>44204</c:v>
                </c:pt>
                <c:pt idx="359">
                  <c:v>44205</c:v>
                </c:pt>
                <c:pt idx="360">
                  <c:v>44206</c:v>
                </c:pt>
                <c:pt idx="361">
                  <c:v>44207</c:v>
                </c:pt>
                <c:pt idx="362">
                  <c:v>44208</c:v>
                </c:pt>
                <c:pt idx="363">
                  <c:v>44209</c:v>
                </c:pt>
                <c:pt idx="364">
                  <c:v>44210</c:v>
                </c:pt>
                <c:pt idx="365">
                  <c:v>44211</c:v>
                </c:pt>
                <c:pt idx="366">
                  <c:v>44212</c:v>
                </c:pt>
                <c:pt idx="367">
                  <c:v>44213</c:v>
                </c:pt>
                <c:pt idx="368">
                  <c:v>44214</c:v>
                </c:pt>
                <c:pt idx="369">
                  <c:v>44215</c:v>
                </c:pt>
                <c:pt idx="370">
                  <c:v>44216</c:v>
                </c:pt>
                <c:pt idx="371">
                  <c:v>44217</c:v>
                </c:pt>
                <c:pt idx="372">
                  <c:v>44218</c:v>
                </c:pt>
                <c:pt idx="373">
                  <c:v>44219</c:v>
                </c:pt>
                <c:pt idx="374">
                  <c:v>44220</c:v>
                </c:pt>
                <c:pt idx="375">
                  <c:v>44221</c:v>
                </c:pt>
                <c:pt idx="376">
                  <c:v>44222</c:v>
                </c:pt>
                <c:pt idx="377">
                  <c:v>44223</c:v>
                </c:pt>
                <c:pt idx="378">
                  <c:v>44224</c:v>
                </c:pt>
                <c:pt idx="379">
                  <c:v>44225</c:v>
                </c:pt>
                <c:pt idx="380">
                  <c:v>44226</c:v>
                </c:pt>
                <c:pt idx="381">
                  <c:v>44227</c:v>
                </c:pt>
                <c:pt idx="382">
                  <c:v>44228</c:v>
                </c:pt>
                <c:pt idx="383">
                  <c:v>44229</c:v>
                </c:pt>
                <c:pt idx="384">
                  <c:v>44230</c:v>
                </c:pt>
                <c:pt idx="385">
                  <c:v>44231</c:v>
                </c:pt>
                <c:pt idx="386">
                  <c:v>44232</c:v>
                </c:pt>
                <c:pt idx="387">
                  <c:v>44233</c:v>
                </c:pt>
                <c:pt idx="388">
                  <c:v>44234</c:v>
                </c:pt>
                <c:pt idx="389">
                  <c:v>44235</c:v>
                </c:pt>
                <c:pt idx="390">
                  <c:v>44236</c:v>
                </c:pt>
                <c:pt idx="391">
                  <c:v>44237</c:v>
                </c:pt>
                <c:pt idx="392">
                  <c:v>44238</c:v>
                </c:pt>
                <c:pt idx="393">
                  <c:v>44239</c:v>
                </c:pt>
                <c:pt idx="394">
                  <c:v>44240</c:v>
                </c:pt>
                <c:pt idx="395">
                  <c:v>44241</c:v>
                </c:pt>
                <c:pt idx="396">
                  <c:v>44242</c:v>
                </c:pt>
                <c:pt idx="397">
                  <c:v>44243</c:v>
                </c:pt>
                <c:pt idx="398">
                  <c:v>44244</c:v>
                </c:pt>
                <c:pt idx="399">
                  <c:v>44245</c:v>
                </c:pt>
                <c:pt idx="400">
                  <c:v>44246</c:v>
                </c:pt>
                <c:pt idx="401">
                  <c:v>44247</c:v>
                </c:pt>
                <c:pt idx="402">
                  <c:v>44248</c:v>
                </c:pt>
                <c:pt idx="403">
                  <c:v>44249</c:v>
                </c:pt>
                <c:pt idx="404">
                  <c:v>44250</c:v>
                </c:pt>
                <c:pt idx="405">
                  <c:v>44251</c:v>
                </c:pt>
                <c:pt idx="406">
                  <c:v>44252</c:v>
                </c:pt>
                <c:pt idx="407">
                  <c:v>44253</c:v>
                </c:pt>
                <c:pt idx="408">
                  <c:v>44254</c:v>
                </c:pt>
                <c:pt idx="409">
                  <c:v>44255</c:v>
                </c:pt>
                <c:pt idx="410">
                  <c:v>44256</c:v>
                </c:pt>
                <c:pt idx="411">
                  <c:v>44257</c:v>
                </c:pt>
                <c:pt idx="412">
                  <c:v>44258</c:v>
                </c:pt>
                <c:pt idx="413">
                  <c:v>44259</c:v>
                </c:pt>
                <c:pt idx="414">
                  <c:v>44260</c:v>
                </c:pt>
                <c:pt idx="415">
                  <c:v>44261</c:v>
                </c:pt>
                <c:pt idx="416">
                  <c:v>44262</c:v>
                </c:pt>
                <c:pt idx="417">
                  <c:v>44263</c:v>
                </c:pt>
                <c:pt idx="418">
                  <c:v>44264</c:v>
                </c:pt>
                <c:pt idx="419">
                  <c:v>44265</c:v>
                </c:pt>
                <c:pt idx="420">
                  <c:v>44266</c:v>
                </c:pt>
                <c:pt idx="421">
                  <c:v>44267</c:v>
                </c:pt>
                <c:pt idx="422">
                  <c:v>44268</c:v>
                </c:pt>
                <c:pt idx="423">
                  <c:v>44269</c:v>
                </c:pt>
                <c:pt idx="424">
                  <c:v>44270</c:v>
                </c:pt>
                <c:pt idx="425">
                  <c:v>44271</c:v>
                </c:pt>
                <c:pt idx="426">
                  <c:v>44272</c:v>
                </c:pt>
                <c:pt idx="427">
                  <c:v>44273</c:v>
                </c:pt>
                <c:pt idx="428">
                  <c:v>44274</c:v>
                </c:pt>
                <c:pt idx="429">
                  <c:v>44275</c:v>
                </c:pt>
                <c:pt idx="430">
                  <c:v>44276</c:v>
                </c:pt>
                <c:pt idx="431">
                  <c:v>44277</c:v>
                </c:pt>
                <c:pt idx="432">
                  <c:v>44278</c:v>
                </c:pt>
                <c:pt idx="433">
                  <c:v>44279</c:v>
                </c:pt>
                <c:pt idx="434">
                  <c:v>44280</c:v>
                </c:pt>
                <c:pt idx="435">
                  <c:v>44281</c:v>
                </c:pt>
                <c:pt idx="436">
                  <c:v>44282</c:v>
                </c:pt>
                <c:pt idx="437">
                  <c:v>44283</c:v>
                </c:pt>
                <c:pt idx="438">
                  <c:v>44284</c:v>
                </c:pt>
                <c:pt idx="439">
                  <c:v>44285</c:v>
                </c:pt>
                <c:pt idx="440">
                  <c:v>44286</c:v>
                </c:pt>
                <c:pt idx="441">
                  <c:v>44287</c:v>
                </c:pt>
                <c:pt idx="442">
                  <c:v>44288</c:v>
                </c:pt>
                <c:pt idx="443">
                  <c:v>44289</c:v>
                </c:pt>
                <c:pt idx="444">
                  <c:v>44290</c:v>
                </c:pt>
                <c:pt idx="445">
                  <c:v>44291</c:v>
                </c:pt>
                <c:pt idx="446">
                  <c:v>44292</c:v>
                </c:pt>
                <c:pt idx="447">
                  <c:v>44293</c:v>
                </c:pt>
                <c:pt idx="448">
                  <c:v>44294</c:v>
                </c:pt>
                <c:pt idx="449">
                  <c:v>44295</c:v>
                </c:pt>
                <c:pt idx="450">
                  <c:v>44296</c:v>
                </c:pt>
                <c:pt idx="451">
                  <c:v>44297</c:v>
                </c:pt>
                <c:pt idx="452">
                  <c:v>44298</c:v>
                </c:pt>
                <c:pt idx="453">
                  <c:v>44299</c:v>
                </c:pt>
                <c:pt idx="454">
                  <c:v>44300</c:v>
                </c:pt>
                <c:pt idx="455">
                  <c:v>44301</c:v>
                </c:pt>
                <c:pt idx="456">
                  <c:v>44302</c:v>
                </c:pt>
                <c:pt idx="457">
                  <c:v>44303</c:v>
                </c:pt>
                <c:pt idx="458">
                  <c:v>44304</c:v>
                </c:pt>
                <c:pt idx="459">
                  <c:v>44305</c:v>
                </c:pt>
                <c:pt idx="460">
                  <c:v>44306</c:v>
                </c:pt>
                <c:pt idx="461">
                  <c:v>44307</c:v>
                </c:pt>
                <c:pt idx="462">
                  <c:v>44308</c:v>
                </c:pt>
                <c:pt idx="463">
                  <c:v>44309</c:v>
                </c:pt>
                <c:pt idx="464">
                  <c:v>44310</c:v>
                </c:pt>
                <c:pt idx="465">
                  <c:v>44311</c:v>
                </c:pt>
                <c:pt idx="466">
                  <c:v>44312</c:v>
                </c:pt>
                <c:pt idx="467">
                  <c:v>44313</c:v>
                </c:pt>
                <c:pt idx="468">
                  <c:v>44314</c:v>
                </c:pt>
                <c:pt idx="469">
                  <c:v>44315</c:v>
                </c:pt>
                <c:pt idx="470">
                  <c:v>44316</c:v>
                </c:pt>
                <c:pt idx="471">
                  <c:v>44317</c:v>
                </c:pt>
                <c:pt idx="472">
                  <c:v>44318</c:v>
                </c:pt>
                <c:pt idx="473">
                  <c:v>44319</c:v>
                </c:pt>
                <c:pt idx="474">
                  <c:v>44320</c:v>
                </c:pt>
                <c:pt idx="475">
                  <c:v>44321</c:v>
                </c:pt>
                <c:pt idx="476">
                  <c:v>44322</c:v>
                </c:pt>
                <c:pt idx="477">
                  <c:v>44323</c:v>
                </c:pt>
                <c:pt idx="478">
                  <c:v>44324</c:v>
                </c:pt>
                <c:pt idx="479">
                  <c:v>44325</c:v>
                </c:pt>
                <c:pt idx="480">
                  <c:v>44326</c:v>
                </c:pt>
                <c:pt idx="481">
                  <c:v>44327</c:v>
                </c:pt>
                <c:pt idx="482">
                  <c:v>44328</c:v>
                </c:pt>
                <c:pt idx="483">
                  <c:v>44329</c:v>
                </c:pt>
                <c:pt idx="484">
                  <c:v>44330</c:v>
                </c:pt>
                <c:pt idx="485">
                  <c:v>44331</c:v>
                </c:pt>
                <c:pt idx="486">
                  <c:v>44332</c:v>
                </c:pt>
                <c:pt idx="487">
                  <c:v>44333</c:v>
                </c:pt>
                <c:pt idx="488">
                  <c:v>44334</c:v>
                </c:pt>
                <c:pt idx="489">
                  <c:v>44335</c:v>
                </c:pt>
                <c:pt idx="490">
                  <c:v>44336</c:v>
                </c:pt>
                <c:pt idx="491">
                  <c:v>44337</c:v>
                </c:pt>
                <c:pt idx="492">
                  <c:v>44338</c:v>
                </c:pt>
                <c:pt idx="493">
                  <c:v>44339</c:v>
                </c:pt>
                <c:pt idx="494">
                  <c:v>44340</c:v>
                </c:pt>
                <c:pt idx="495">
                  <c:v>44341</c:v>
                </c:pt>
                <c:pt idx="496">
                  <c:v>44342</c:v>
                </c:pt>
                <c:pt idx="497">
                  <c:v>44343</c:v>
                </c:pt>
                <c:pt idx="498">
                  <c:v>44344</c:v>
                </c:pt>
                <c:pt idx="499">
                  <c:v>44345</c:v>
                </c:pt>
                <c:pt idx="500">
                  <c:v>44346</c:v>
                </c:pt>
                <c:pt idx="501">
                  <c:v>44347</c:v>
                </c:pt>
                <c:pt idx="502">
                  <c:v>44348</c:v>
                </c:pt>
                <c:pt idx="503">
                  <c:v>44349</c:v>
                </c:pt>
                <c:pt idx="504">
                  <c:v>44350</c:v>
                </c:pt>
                <c:pt idx="505">
                  <c:v>44351</c:v>
                </c:pt>
                <c:pt idx="506">
                  <c:v>44352</c:v>
                </c:pt>
                <c:pt idx="507">
                  <c:v>44353</c:v>
                </c:pt>
                <c:pt idx="508">
                  <c:v>44354</c:v>
                </c:pt>
                <c:pt idx="509">
                  <c:v>44355</c:v>
                </c:pt>
                <c:pt idx="510">
                  <c:v>44356</c:v>
                </c:pt>
                <c:pt idx="511">
                  <c:v>44357</c:v>
                </c:pt>
                <c:pt idx="512">
                  <c:v>44358</c:v>
                </c:pt>
                <c:pt idx="513">
                  <c:v>44359</c:v>
                </c:pt>
                <c:pt idx="514">
                  <c:v>44360</c:v>
                </c:pt>
                <c:pt idx="515">
                  <c:v>44361</c:v>
                </c:pt>
              </c:numCache>
            </c:numRef>
          </c:cat>
          <c:val>
            <c:numRef>
              <c:f>'owid-covid-data'!$F$2:$F$517</c:f>
              <c:numCache>
                <c:formatCode>General</c:formatCode>
                <c:ptCount val="516"/>
                <c:pt idx="7">
                  <c:v>0</c:v>
                </c:pt>
                <c:pt idx="8">
                  <c:v>1</c:v>
                </c:pt>
                <c:pt idx="9">
                  <c:v>0.66666666666666663</c:v>
                </c:pt>
                <c:pt idx="10">
                  <c:v>0.75</c:v>
                </c:pt>
                <c:pt idx="11">
                  <c:v>0.8</c:v>
                </c:pt>
                <c:pt idx="12">
                  <c:v>1.4</c:v>
                </c:pt>
                <c:pt idx="13">
                  <c:v>1</c:v>
                </c:pt>
                <c:pt idx="14">
                  <c:v>1.2</c:v>
                </c:pt>
                <c:pt idx="15">
                  <c:v>1.2</c:v>
                </c:pt>
                <c:pt idx="16">
                  <c:v>1</c:v>
                </c:pt>
                <c:pt idx="17">
                  <c:v>0.4</c:v>
                </c:pt>
                <c:pt idx="18">
                  <c:v>0.4</c:v>
                </c:pt>
                <c:pt idx="19">
                  <c:v>0.4</c:v>
                </c:pt>
                <c:pt idx="20">
                  <c:v>0.2</c:v>
                </c:pt>
                <c:pt idx="21">
                  <c:v>1.2</c:v>
                </c:pt>
                <c:pt idx="22">
                  <c:v>1.2</c:v>
                </c:pt>
                <c:pt idx="23">
                  <c:v>1.4</c:v>
                </c:pt>
                <c:pt idx="24">
                  <c:v>1.4</c:v>
                </c:pt>
                <c:pt idx="25">
                  <c:v>1.4</c:v>
                </c:pt>
                <c:pt idx="26">
                  <c:v>0.4</c:v>
                </c:pt>
                <c:pt idx="27">
                  <c:v>0.4</c:v>
                </c:pt>
                <c:pt idx="28">
                  <c:v>0.2</c:v>
                </c:pt>
                <c:pt idx="29">
                  <c:v>0</c:v>
                </c:pt>
                <c:pt idx="30">
                  <c:v>0</c:v>
                </c:pt>
                <c:pt idx="31">
                  <c:v>0.4</c:v>
                </c:pt>
                <c:pt idx="32">
                  <c:v>0.8</c:v>
                </c:pt>
                <c:pt idx="33">
                  <c:v>0.8</c:v>
                </c:pt>
                <c:pt idx="34">
                  <c:v>1</c:v>
                </c:pt>
                <c:pt idx="35">
                  <c:v>1.2</c:v>
                </c:pt>
                <c:pt idx="36">
                  <c:v>1.2</c:v>
                </c:pt>
                <c:pt idx="37">
                  <c:v>0.8</c:v>
                </c:pt>
                <c:pt idx="38">
                  <c:v>1.2</c:v>
                </c:pt>
                <c:pt idx="39">
                  <c:v>1.4</c:v>
                </c:pt>
                <c:pt idx="40">
                  <c:v>1.4</c:v>
                </c:pt>
                <c:pt idx="41">
                  <c:v>1.2</c:v>
                </c:pt>
                <c:pt idx="42">
                  <c:v>1.2</c:v>
                </c:pt>
                <c:pt idx="43">
                  <c:v>1.2</c:v>
                </c:pt>
                <c:pt idx="44">
                  <c:v>1.8</c:v>
                </c:pt>
                <c:pt idx="45">
                  <c:v>1.8</c:v>
                </c:pt>
                <c:pt idx="46">
                  <c:v>1.8</c:v>
                </c:pt>
                <c:pt idx="47">
                  <c:v>2</c:v>
                </c:pt>
                <c:pt idx="48">
                  <c:v>1.6</c:v>
                </c:pt>
                <c:pt idx="49">
                  <c:v>1</c:v>
                </c:pt>
                <c:pt idx="50">
                  <c:v>1</c:v>
                </c:pt>
                <c:pt idx="51">
                  <c:v>0.8</c:v>
                </c:pt>
                <c:pt idx="52">
                  <c:v>0.6</c:v>
                </c:pt>
                <c:pt idx="53">
                  <c:v>0.6</c:v>
                </c:pt>
                <c:pt idx="54">
                  <c:v>0.6</c:v>
                </c:pt>
                <c:pt idx="55">
                  <c:v>0.6</c:v>
                </c:pt>
                <c:pt idx="56">
                  <c:v>0.8</c:v>
                </c:pt>
                <c:pt idx="57">
                  <c:v>1</c:v>
                </c:pt>
                <c:pt idx="58">
                  <c:v>1.6</c:v>
                </c:pt>
                <c:pt idx="59">
                  <c:v>2.4</c:v>
                </c:pt>
                <c:pt idx="60">
                  <c:v>3.8</c:v>
                </c:pt>
                <c:pt idx="61">
                  <c:v>5.6</c:v>
                </c:pt>
                <c:pt idx="62">
                  <c:v>10</c:v>
                </c:pt>
                <c:pt idx="63">
                  <c:v>11</c:v>
                </c:pt>
                <c:pt idx="64">
                  <c:v>15.2</c:v>
                </c:pt>
                <c:pt idx="65">
                  <c:v>17.2</c:v>
                </c:pt>
                <c:pt idx="66">
                  <c:v>18.399999999999999</c:v>
                </c:pt>
                <c:pt idx="67">
                  <c:v>19</c:v>
                </c:pt>
                <c:pt idx="68">
                  <c:v>21.4</c:v>
                </c:pt>
                <c:pt idx="69">
                  <c:v>20</c:v>
                </c:pt>
                <c:pt idx="70">
                  <c:v>19.8</c:v>
                </c:pt>
                <c:pt idx="71">
                  <c:v>19.600000000000001</c:v>
                </c:pt>
                <c:pt idx="72">
                  <c:v>17.600000000000001</c:v>
                </c:pt>
                <c:pt idx="73">
                  <c:v>16.600000000000001</c:v>
                </c:pt>
                <c:pt idx="74">
                  <c:v>14.2</c:v>
                </c:pt>
                <c:pt idx="75">
                  <c:v>14</c:v>
                </c:pt>
                <c:pt idx="76">
                  <c:v>12.4</c:v>
                </c:pt>
                <c:pt idx="77">
                  <c:v>11.2</c:v>
                </c:pt>
                <c:pt idx="78">
                  <c:v>10</c:v>
                </c:pt>
                <c:pt idx="79">
                  <c:v>9.8000000000000007</c:v>
                </c:pt>
                <c:pt idx="80">
                  <c:v>8.1999999999999993</c:v>
                </c:pt>
                <c:pt idx="81">
                  <c:v>8.8000000000000007</c:v>
                </c:pt>
                <c:pt idx="82">
                  <c:v>7.4</c:v>
                </c:pt>
                <c:pt idx="83">
                  <c:v>6.2</c:v>
                </c:pt>
                <c:pt idx="84">
                  <c:v>5</c:v>
                </c:pt>
                <c:pt idx="85">
                  <c:v>3.8</c:v>
                </c:pt>
                <c:pt idx="86">
                  <c:v>2.4</c:v>
                </c:pt>
                <c:pt idx="87">
                  <c:v>2.4</c:v>
                </c:pt>
                <c:pt idx="88">
                  <c:v>2.8</c:v>
                </c:pt>
                <c:pt idx="89">
                  <c:v>2.6</c:v>
                </c:pt>
                <c:pt idx="90">
                  <c:v>2.6</c:v>
                </c:pt>
                <c:pt idx="91">
                  <c:v>2</c:v>
                </c:pt>
                <c:pt idx="92">
                  <c:v>1.4</c:v>
                </c:pt>
                <c:pt idx="93">
                  <c:v>1</c:v>
                </c:pt>
                <c:pt idx="94">
                  <c:v>5.4</c:v>
                </c:pt>
                <c:pt idx="95">
                  <c:v>5.4</c:v>
                </c:pt>
                <c:pt idx="96">
                  <c:v>6</c:v>
                </c:pt>
                <c:pt idx="97">
                  <c:v>6.2</c:v>
                </c:pt>
                <c:pt idx="98">
                  <c:v>5.8</c:v>
                </c:pt>
                <c:pt idx="99">
                  <c:v>1.6</c:v>
                </c:pt>
                <c:pt idx="100">
                  <c:v>1.4</c:v>
                </c:pt>
                <c:pt idx="101">
                  <c:v>0.8</c:v>
                </c:pt>
                <c:pt idx="102">
                  <c:v>0.6</c:v>
                </c:pt>
                <c:pt idx="103">
                  <c:v>0.4</c:v>
                </c:pt>
                <c:pt idx="104">
                  <c:v>0.2</c:v>
                </c:pt>
                <c:pt idx="105">
                  <c:v>0</c:v>
                </c:pt>
                <c:pt idx="106">
                  <c:v>0</c:v>
                </c:pt>
                <c:pt idx="107">
                  <c:v>0.6</c:v>
                </c:pt>
                <c:pt idx="108">
                  <c:v>1.4</c:v>
                </c:pt>
                <c:pt idx="109">
                  <c:v>1.8</c:v>
                </c:pt>
                <c:pt idx="110">
                  <c:v>1.8</c:v>
                </c:pt>
                <c:pt idx="111">
                  <c:v>2</c:v>
                </c:pt>
                <c:pt idx="112">
                  <c:v>1.6</c:v>
                </c:pt>
                <c:pt idx="113">
                  <c:v>0.8</c:v>
                </c:pt>
                <c:pt idx="114">
                  <c:v>0.4</c:v>
                </c:pt>
                <c:pt idx="115">
                  <c:v>0.4</c:v>
                </c:pt>
                <c:pt idx="116">
                  <c:v>0.2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0.2</c:v>
                </c:pt>
                <c:pt idx="128">
                  <c:v>0.2</c:v>
                </c:pt>
                <c:pt idx="129">
                  <c:v>0.2</c:v>
                </c:pt>
                <c:pt idx="130">
                  <c:v>0.2</c:v>
                </c:pt>
                <c:pt idx="131">
                  <c:v>0.2</c:v>
                </c:pt>
                <c:pt idx="132">
                  <c:v>0</c:v>
                </c:pt>
                <c:pt idx="133">
                  <c:v>0</c:v>
                </c:pt>
                <c:pt idx="134">
                  <c:v>0.2</c:v>
                </c:pt>
                <c:pt idx="135">
                  <c:v>0.2</c:v>
                </c:pt>
                <c:pt idx="136">
                  <c:v>0.2</c:v>
                </c:pt>
                <c:pt idx="137">
                  <c:v>0.4</c:v>
                </c:pt>
                <c:pt idx="138">
                  <c:v>0.4</c:v>
                </c:pt>
                <c:pt idx="139">
                  <c:v>0.2</c:v>
                </c:pt>
                <c:pt idx="140">
                  <c:v>0.2</c:v>
                </c:pt>
                <c:pt idx="141">
                  <c:v>0.2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0.4</c:v>
                </c:pt>
                <c:pt idx="152">
                  <c:v>0.4</c:v>
                </c:pt>
                <c:pt idx="153">
                  <c:v>0.4</c:v>
                </c:pt>
                <c:pt idx="154">
                  <c:v>0.6</c:v>
                </c:pt>
                <c:pt idx="155">
                  <c:v>0.6</c:v>
                </c:pt>
                <c:pt idx="156">
                  <c:v>0.2</c:v>
                </c:pt>
                <c:pt idx="157">
                  <c:v>0.2</c:v>
                </c:pt>
                <c:pt idx="158">
                  <c:v>0.2</c:v>
                </c:pt>
                <c:pt idx="159">
                  <c:v>0</c:v>
                </c:pt>
                <c:pt idx="160">
                  <c:v>0</c:v>
                </c:pt>
                <c:pt idx="161">
                  <c:v>0.2</c:v>
                </c:pt>
                <c:pt idx="162">
                  <c:v>0.2</c:v>
                </c:pt>
                <c:pt idx="163">
                  <c:v>0.2</c:v>
                </c:pt>
                <c:pt idx="164">
                  <c:v>0.2</c:v>
                </c:pt>
                <c:pt idx="165">
                  <c:v>0.2</c:v>
                </c:pt>
                <c:pt idx="166">
                  <c:v>0</c:v>
                </c:pt>
                <c:pt idx="167">
                  <c:v>0</c:v>
                </c:pt>
                <c:pt idx="168">
                  <c:v>0.2</c:v>
                </c:pt>
                <c:pt idx="169">
                  <c:v>0.4</c:v>
                </c:pt>
                <c:pt idx="170">
                  <c:v>0.4</c:v>
                </c:pt>
                <c:pt idx="171">
                  <c:v>0.4</c:v>
                </c:pt>
                <c:pt idx="172">
                  <c:v>0.4</c:v>
                </c:pt>
                <c:pt idx="173">
                  <c:v>0.2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0.4</c:v>
                </c:pt>
                <c:pt idx="178">
                  <c:v>0.4</c:v>
                </c:pt>
                <c:pt idx="179">
                  <c:v>0.4</c:v>
                </c:pt>
                <c:pt idx="180">
                  <c:v>0.4</c:v>
                </c:pt>
                <c:pt idx="181">
                  <c:v>0.4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0.8</c:v>
                </c:pt>
                <c:pt idx="189">
                  <c:v>0.8</c:v>
                </c:pt>
                <c:pt idx="190">
                  <c:v>1.4</c:v>
                </c:pt>
                <c:pt idx="191">
                  <c:v>1.4</c:v>
                </c:pt>
                <c:pt idx="192">
                  <c:v>1.4</c:v>
                </c:pt>
                <c:pt idx="193">
                  <c:v>1.4</c:v>
                </c:pt>
                <c:pt idx="194">
                  <c:v>2.4</c:v>
                </c:pt>
                <c:pt idx="195">
                  <c:v>1.8</c:v>
                </c:pt>
                <c:pt idx="196">
                  <c:v>1.8</c:v>
                </c:pt>
                <c:pt idx="197">
                  <c:v>1.8</c:v>
                </c:pt>
                <c:pt idx="198">
                  <c:v>2.4</c:v>
                </c:pt>
                <c:pt idx="199">
                  <c:v>1.6</c:v>
                </c:pt>
                <c:pt idx="200">
                  <c:v>1.4</c:v>
                </c:pt>
                <c:pt idx="201">
                  <c:v>1.8</c:v>
                </c:pt>
                <c:pt idx="202">
                  <c:v>1.8</c:v>
                </c:pt>
                <c:pt idx="203">
                  <c:v>0.6</c:v>
                </c:pt>
                <c:pt idx="204">
                  <c:v>0.4</c:v>
                </c:pt>
                <c:pt idx="205">
                  <c:v>1</c:v>
                </c:pt>
                <c:pt idx="206">
                  <c:v>0.2</c:v>
                </c:pt>
                <c:pt idx="207">
                  <c:v>0.2</c:v>
                </c:pt>
                <c:pt idx="208">
                  <c:v>0.6</c:v>
                </c:pt>
                <c:pt idx="209">
                  <c:v>0.8</c:v>
                </c:pt>
                <c:pt idx="210">
                  <c:v>0.4</c:v>
                </c:pt>
                <c:pt idx="211">
                  <c:v>0.8</c:v>
                </c:pt>
                <c:pt idx="212">
                  <c:v>1</c:v>
                </c:pt>
                <c:pt idx="213">
                  <c:v>0.8</c:v>
                </c:pt>
                <c:pt idx="214">
                  <c:v>0.8</c:v>
                </c:pt>
                <c:pt idx="215">
                  <c:v>1</c:v>
                </c:pt>
                <c:pt idx="216">
                  <c:v>1</c:v>
                </c:pt>
                <c:pt idx="217">
                  <c:v>0.8</c:v>
                </c:pt>
                <c:pt idx="218">
                  <c:v>0.6</c:v>
                </c:pt>
                <c:pt idx="219">
                  <c:v>0.4</c:v>
                </c:pt>
                <c:pt idx="220">
                  <c:v>0.2</c:v>
                </c:pt>
                <c:pt idx="221">
                  <c:v>0.2</c:v>
                </c:pt>
                <c:pt idx="222">
                  <c:v>0.2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0.2</c:v>
                </c:pt>
                <c:pt idx="227">
                  <c:v>0.2</c:v>
                </c:pt>
                <c:pt idx="228">
                  <c:v>0.2</c:v>
                </c:pt>
                <c:pt idx="229">
                  <c:v>0.2</c:v>
                </c:pt>
                <c:pt idx="230">
                  <c:v>0.4</c:v>
                </c:pt>
                <c:pt idx="231">
                  <c:v>0.2</c:v>
                </c:pt>
                <c:pt idx="232">
                  <c:v>0.4</c:v>
                </c:pt>
                <c:pt idx="233">
                  <c:v>0.8</c:v>
                </c:pt>
                <c:pt idx="234">
                  <c:v>1</c:v>
                </c:pt>
                <c:pt idx="235">
                  <c:v>1</c:v>
                </c:pt>
                <c:pt idx="236">
                  <c:v>1.2</c:v>
                </c:pt>
                <c:pt idx="237">
                  <c:v>1</c:v>
                </c:pt>
                <c:pt idx="238">
                  <c:v>0.8</c:v>
                </c:pt>
                <c:pt idx="239">
                  <c:v>1</c:v>
                </c:pt>
                <c:pt idx="240">
                  <c:v>0.8</c:v>
                </c:pt>
                <c:pt idx="241">
                  <c:v>0.6</c:v>
                </c:pt>
                <c:pt idx="242">
                  <c:v>0.8</c:v>
                </c:pt>
                <c:pt idx="243">
                  <c:v>0.6</c:v>
                </c:pt>
                <c:pt idx="244">
                  <c:v>0.4</c:v>
                </c:pt>
                <c:pt idx="245">
                  <c:v>1</c:v>
                </c:pt>
                <c:pt idx="246">
                  <c:v>1</c:v>
                </c:pt>
                <c:pt idx="247">
                  <c:v>1.4</c:v>
                </c:pt>
                <c:pt idx="248">
                  <c:v>1.6</c:v>
                </c:pt>
                <c:pt idx="249">
                  <c:v>1.8</c:v>
                </c:pt>
                <c:pt idx="250">
                  <c:v>1.2</c:v>
                </c:pt>
                <c:pt idx="251">
                  <c:v>1.2</c:v>
                </c:pt>
                <c:pt idx="252">
                  <c:v>0.6</c:v>
                </c:pt>
                <c:pt idx="253">
                  <c:v>0.6</c:v>
                </c:pt>
                <c:pt idx="254">
                  <c:v>0.2</c:v>
                </c:pt>
                <c:pt idx="255">
                  <c:v>0.2</c:v>
                </c:pt>
                <c:pt idx="256">
                  <c:v>0.8</c:v>
                </c:pt>
                <c:pt idx="257">
                  <c:v>0.8</c:v>
                </c:pt>
                <c:pt idx="258">
                  <c:v>0.8</c:v>
                </c:pt>
                <c:pt idx="259">
                  <c:v>1</c:v>
                </c:pt>
                <c:pt idx="260">
                  <c:v>1.4</c:v>
                </c:pt>
                <c:pt idx="261">
                  <c:v>0.8</c:v>
                </c:pt>
                <c:pt idx="262">
                  <c:v>0.8</c:v>
                </c:pt>
                <c:pt idx="263">
                  <c:v>0.8</c:v>
                </c:pt>
                <c:pt idx="264">
                  <c:v>1.2</c:v>
                </c:pt>
                <c:pt idx="265">
                  <c:v>1.2</c:v>
                </c:pt>
                <c:pt idx="266">
                  <c:v>1.4</c:v>
                </c:pt>
                <c:pt idx="267">
                  <c:v>2</c:v>
                </c:pt>
                <c:pt idx="268">
                  <c:v>1.8</c:v>
                </c:pt>
                <c:pt idx="269">
                  <c:v>1.2</c:v>
                </c:pt>
                <c:pt idx="270">
                  <c:v>1.2</c:v>
                </c:pt>
                <c:pt idx="271">
                  <c:v>1.2</c:v>
                </c:pt>
                <c:pt idx="272">
                  <c:v>0.6</c:v>
                </c:pt>
                <c:pt idx="273">
                  <c:v>0.8</c:v>
                </c:pt>
                <c:pt idx="274">
                  <c:v>1.6</c:v>
                </c:pt>
                <c:pt idx="275">
                  <c:v>1.2</c:v>
                </c:pt>
                <c:pt idx="276">
                  <c:v>1</c:v>
                </c:pt>
                <c:pt idx="277">
                  <c:v>2</c:v>
                </c:pt>
                <c:pt idx="278">
                  <c:v>2.4</c:v>
                </c:pt>
                <c:pt idx="279">
                  <c:v>1.8</c:v>
                </c:pt>
                <c:pt idx="280">
                  <c:v>2.6</c:v>
                </c:pt>
                <c:pt idx="281">
                  <c:v>2.6</c:v>
                </c:pt>
                <c:pt idx="282">
                  <c:v>2</c:v>
                </c:pt>
                <c:pt idx="283">
                  <c:v>1.4</c:v>
                </c:pt>
                <c:pt idx="284">
                  <c:v>1.2</c:v>
                </c:pt>
                <c:pt idx="285">
                  <c:v>0.4</c:v>
                </c:pt>
                <c:pt idx="286">
                  <c:v>0.4</c:v>
                </c:pt>
                <c:pt idx="287">
                  <c:v>0.6</c:v>
                </c:pt>
                <c:pt idx="288">
                  <c:v>0.8</c:v>
                </c:pt>
                <c:pt idx="289">
                  <c:v>1</c:v>
                </c:pt>
                <c:pt idx="290">
                  <c:v>1.6</c:v>
                </c:pt>
                <c:pt idx="291">
                  <c:v>2.6</c:v>
                </c:pt>
                <c:pt idx="292">
                  <c:v>2.8</c:v>
                </c:pt>
                <c:pt idx="293">
                  <c:v>2.8</c:v>
                </c:pt>
                <c:pt idx="294">
                  <c:v>2.8</c:v>
                </c:pt>
                <c:pt idx="295">
                  <c:v>3</c:v>
                </c:pt>
                <c:pt idx="296">
                  <c:v>2</c:v>
                </c:pt>
                <c:pt idx="297">
                  <c:v>2</c:v>
                </c:pt>
                <c:pt idx="298">
                  <c:v>2</c:v>
                </c:pt>
                <c:pt idx="299">
                  <c:v>2.2000000000000002</c:v>
                </c:pt>
                <c:pt idx="300">
                  <c:v>2.2000000000000002</c:v>
                </c:pt>
                <c:pt idx="301">
                  <c:v>3.2</c:v>
                </c:pt>
                <c:pt idx="302">
                  <c:v>4</c:v>
                </c:pt>
                <c:pt idx="303">
                  <c:v>4.4000000000000004</c:v>
                </c:pt>
                <c:pt idx="304">
                  <c:v>4.4000000000000004</c:v>
                </c:pt>
                <c:pt idx="305">
                  <c:v>3.8</c:v>
                </c:pt>
                <c:pt idx="306">
                  <c:v>3.2</c:v>
                </c:pt>
                <c:pt idx="307">
                  <c:v>2</c:v>
                </c:pt>
                <c:pt idx="308">
                  <c:v>1.8</c:v>
                </c:pt>
                <c:pt idx="309">
                  <c:v>1.8</c:v>
                </c:pt>
                <c:pt idx="310">
                  <c:v>1.6</c:v>
                </c:pt>
                <c:pt idx="311">
                  <c:v>2.4</c:v>
                </c:pt>
                <c:pt idx="312">
                  <c:v>2.2000000000000002</c:v>
                </c:pt>
                <c:pt idx="313">
                  <c:v>1.8</c:v>
                </c:pt>
                <c:pt idx="314">
                  <c:v>2.4</c:v>
                </c:pt>
                <c:pt idx="315">
                  <c:v>2.8</c:v>
                </c:pt>
                <c:pt idx="316">
                  <c:v>4.4000000000000004</c:v>
                </c:pt>
                <c:pt idx="317">
                  <c:v>6</c:v>
                </c:pt>
                <c:pt idx="318">
                  <c:v>6.6</c:v>
                </c:pt>
                <c:pt idx="319">
                  <c:v>10.4</c:v>
                </c:pt>
                <c:pt idx="320">
                  <c:v>10.8</c:v>
                </c:pt>
                <c:pt idx="321">
                  <c:v>9.1999999999999993</c:v>
                </c:pt>
                <c:pt idx="322">
                  <c:v>7.6</c:v>
                </c:pt>
                <c:pt idx="323">
                  <c:v>7.8</c:v>
                </c:pt>
                <c:pt idx="324">
                  <c:v>3.8</c:v>
                </c:pt>
                <c:pt idx="325">
                  <c:v>7.4</c:v>
                </c:pt>
                <c:pt idx="326">
                  <c:v>6.2</c:v>
                </c:pt>
                <c:pt idx="327">
                  <c:v>6.4</c:v>
                </c:pt>
                <c:pt idx="328">
                  <c:v>6</c:v>
                </c:pt>
                <c:pt idx="329">
                  <c:v>6</c:v>
                </c:pt>
                <c:pt idx="330">
                  <c:v>1.8</c:v>
                </c:pt>
                <c:pt idx="331">
                  <c:v>3.4</c:v>
                </c:pt>
                <c:pt idx="332">
                  <c:v>3.6</c:v>
                </c:pt>
                <c:pt idx="333">
                  <c:v>4</c:v>
                </c:pt>
                <c:pt idx="334">
                  <c:v>3.6</c:v>
                </c:pt>
                <c:pt idx="335">
                  <c:v>4.8</c:v>
                </c:pt>
                <c:pt idx="336">
                  <c:v>4.8</c:v>
                </c:pt>
                <c:pt idx="337">
                  <c:v>4.5999999999999996</c:v>
                </c:pt>
                <c:pt idx="338">
                  <c:v>4.5999999999999996</c:v>
                </c:pt>
                <c:pt idx="339">
                  <c:v>4.8</c:v>
                </c:pt>
                <c:pt idx="340">
                  <c:v>3.4</c:v>
                </c:pt>
                <c:pt idx="341">
                  <c:v>2.6</c:v>
                </c:pt>
                <c:pt idx="342">
                  <c:v>3.4</c:v>
                </c:pt>
                <c:pt idx="343">
                  <c:v>2.6</c:v>
                </c:pt>
                <c:pt idx="344">
                  <c:v>2.8</c:v>
                </c:pt>
                <c:pt idx="345">
                  <c:v>3.4</c:v>
                </c:pt>
                <c:pt idx="346">
                  <c:v>3</c:v>
                </c:pt>
                <c:pt idx="347">
                  <c:v>3.4</c:v>
                </c:pt>
                <c:pt idx="348">
                  <c:v>3.8</c:v>
                </c:pt>
                <c:pt idx="349">
                  <c:v>3.4</c:v>
                </c:pt>
                <c:pt idx="350">
                  <c:v>3.2</c:v>
                </c:pt>
                <c:pt idx="351">
                  <c:v>3.4</c:v>
                </c:pt>
                <c:pt idx="352">
                  <c:v>3</c:v>
                </c:pt>
                <c:pt idx="353">
                  <c:v>3.4</c:v>
                </c:pt>
                <c:pt idx="354">
                  <c:v>3.6</c:v>
                </c:pt>
                <c:pt idx="355">
                  <c:v>3.6</c:v>
                </c:pt>
                <c:pt idx="356">
                  <c:v>3.4</c:v>
                </c:pt>
                <c:pt idx="357">
                  <c:v>2.8</c:v>
                </c:pt>
                <c:pt idx="358">
                  <c:v>2.6</c:v>
                </c:pt>
                <c:pt idx="359">
                  <c:v>2.6</c:v>
                </c:pt>
                <c:pt idx="360">
                  <c:v>2.2000000000000002</c:v>
                </c:pt>
                <c:pt idx="361">
                  <c:v>3</c:v>
                </c:pt>
                <c:pt idx="362">
                  <c:v>3.2</c:v>
                </c:pt>
                <c:pt idx="363">
                  <c:v>3.4</c:v>
                </c:pt>
                <c:pt idx="364">
                  <c:v>2.8</c:v>
                </c:pt>
                <c:pt idx="365">
                  <c:v>3</c:v>
                </c:pt>
                <c:pt idx="366">
                  <c:v>3.4</c:v>
                </c:pt>
                <c:pt idx="367">
                  <c:v>3.4</c:v>
                </c:pt>
                <c:pt idx="368">
                  <c:v>4</c:v>
                </c:pt>
                <c:pt idx="369">
                  <c:v>5.2</c:v>
                </c:pt>
                <c:pt idx="370">
                  <c:v>5.4</c:v>
                </c:pt>
                <c:pt idx="371">
                  <c:v>6</c:v>
                </c:pt>
                <c:pt idx="372">
                  <c:v>5.2</c:v>
                </c:pt>
                <c:pt idx="373">
                  <c:v>4.4000000000000004</c:v>
                </c:pt>
                <c:pt idx="374">
                  <c:v>4.2</c:v>
                </c:pt>
                <c:pt idx="375">
                  <c:v>3.8</c:v>
                </c:pt>
                <c:pt idx="376">
                  <c:v>1.8</c:v>
                </c:pt>
                <c:pt idx="377">
                  <c:v>2.4</c:v>
                </c:pt>
                <c:pt idx="378">
                  <c:v>2.2000000000000002</c:v>
                </c:pt>
                <c:pt idx="379">
                  <c:v>2</c:v>
                </c:pt>
                <c:pt idx="380">
                  <c:v>4</c:v>
                </c:pt>
                <c:pt idx="381">
                  <c:v>4.2</c:v>
                </c:pt>
                <c:pt idx="382">
                  <c:v>3.8</c:v>
                </c:pt>
                <c:pt idx="383">
                  <c:v>4</c:v>
                </c:pt>
                <c:pt idx="384">
                  <c:v>3.6</c:v>
                </c:pt>
                <c:pt idx="385">
                  <c:v>2</c:v>
                </c:pt>
                <c:pt idx="386">
                  <c:v>2.4</c:v>
                </c:pt>
                <c:pt idx="387">
                  <c:v>2.4</c:v>
                </c:pt>
                <c:pt idx="388">
                  <c:v>2.4</c:v>
                </c:pt>
                <c:pt idx="389">
                  <c:v>2.2000000000000002</c:v>
                </c:pt>
                <c:pt idx="390">
                  <c:v>2.8</c:v>
                </c:pt>
                <c:pt idx="391">
                  <c:v>2.4</c:v>
                </c:pt>
                <c:pt idx="392">
                  <c:v>2.4</c:v>
                </c:pt>
                <c:pt idx="393">
                  <c:v>2</c:v>
                </c:pt>
                <c:pt idx="394">
                  <c:v>1.8</c:v>
                </c:pt>
                <c:pt idx="395">
                  <c:v>0.8</c:v>
                </c:pt>
                <c:pt idx="396">
                  <c:v>0.4</c:v>
                </c:pt>
                <c:pt idx="397">
                  <c:v>0.2</c:v>
                </c:pt>
                <c:pt idx="398">
                  <c:v>0.2</c:v>
                </c:pt>
                <c:pt idx="399">
                  <c:v>0.6</c:v>
                </c:pt>
                <c:pt idx="400">
                  <c:v>0.8</c:v>
                </c:pt>
                <c:pt idx="401">
                  <c:v>1</c:v>
                </c:pt>
                <c:pt idx="402">
                  <c:v>1</c:v>
                </c:pt>
                <c:pt idx="403">
                  <c:v>0.8</c:v>
                </c:pt>
                <c:pt idx="404">
                  <c:v>0.4</c:v>
                </c:pt>
                <c:pt idx="405">
                  <c:v>1</c:v>
                </c:pt>
                <c:pt idx="406">
                  <c:v>1.8</c:v>
                </c:pt>
                <c:pt idx="407">
                  <c:v>1.8</c:v>
                </c:pt>
                <c:pt idx="408">
                  <c:v>2.4</c:v>
                </c:pt>
                <c:pt idx="409">
                  <c:v>2.6</c:v>
                </c:pt>
                <c:pt idx="410">
                  <c:v>1.8</c:v>
                </c:pt>
                <c:pt idx="411">
                  <c:v>0.8</c:v>
                </c:pt>
                <c:pt idx="412">
                  <c:v>1.4</c:v>
                </c:pt>
                <c:pt idx="413">
                  <c:v>1.2</c:v>
                </c:pt>
                <c:pt idx="414">
                  <c:v>1</c:v>
                </c:pt>
                <c:pt idx="415">
                  <c:v>2.4</c:v>
                </c:pt>
                <c:pt idx="416">
                  <c:v>2.8</c:v>
                </c:pt>
                <c:pt idx="417">
                  <c:v>3.6</c:v>
                </c:pt>
                <c:pt idx="418">
                  <c:v>3.4</c:v>
                </c:pt>
                <c:pt idx="419">
                  <c:v>3.6</c:v>
                </c:pt>
                <c:pt idx="420">
                  <c:v>2.2000000000000002</c:v>
                </c:pt>
                <c:pt idx="421">
                  <c:v>3</c:v>
                </c:pt>
                <c:pt idx="422">
                  <c:v>1.6</c:v>
                </c:pt>
                <c:pt idx="423">
                  <c:v>1.6</c:v>
                </c:pt>
                <c:pt idx="424">
                  <c:v>2.4</c:v>
                </c:pt>
                <c:pt idx="425">
                  <c:v>2.4</c:v>
                </c:pt>
                <c:pt idx="426">
                  <c:v>1.2</c:v>
                </c:pt>
                <c:pt idx="427">
                  <c:v>2.8</c:v>
                </c:pt>
                <c:pt idx="428">
                  <c:v>3.8</c:v>
                </c:pt>
                <c:pt idx="429">
                  <c:v>3</c:v>
                </c:pt>
                <c:pt idx="430">
                  <c:v>3.2</c:v>
                </c:pt>
                <c:pt idx="431">
                  <c:v>3.2</c:v>
                </c:pt>
                <c:pt idx="432">
                  <c:v>1.8</c:v>
                </c:pt>
                <c:pt idx="433">
                  <c:v>1</c:v>
                </c:pt>
                <c:pt idx="434">
                  <c:v>1.4</c:v>
                </c:pt>
                <c:pt idx="435">
                  <c:v>1.4</c:v>
                </c:pt>
                <c:pt idx="436">
                  <c:v>2.8</c:v>
                </c:pt>
                <c:pt idx="437">
                  <c:v>3</c:v>
                </c:pt>
                <c:pt idx="438">
                  <c:v>2.8</c:v>
                </c:pt>
                <c:pt idx="439">
                  <c:v>2.4</c:v>
                </c:pt>
                <c:pt idx="440">
                  <c:v>3.4</c:v>
                </c:pt>
                <c:pt idx="441">
                  <c:v>3.2</c:v>
                </c:pt>
                <c:pt idx="442">
                  <c:v>3.4</c:v>
                </c:pt>
                <c:pt idx="443">
                  <c:v>4.4000000000000004</c:v>
                </c:pt>
                <c:pt idx="444">
                  <c:v>4.5999999999999996</c:v>
                </c:pt>
                <c:pt idx="445">
                  <c:v>3.6</c:v>
                </c:pt>
                <c:pt idx="446">
                  <c:v>2.8</c:v>
                </c:pt>
                <c:pt idx="447">
                  <c:v>2.2000000000000002</c:v>
                </c:pt>
                <c:pt idx="448">
                  <c:v>1</c:v>
                </c:pt>
                <c:pt idx="449">
                  <c:v>1.4</c:v>
                </c:pt>
                <c:pt idx="450">
                  <c:v>1.6</c:v>
                </c:pt>
                <c:pt idx="451">
                  <c:v>1.4</c:v>
                </c:pt>
                <c:pt idx="452">
                  <c:v>1.6</c:v>
                </c:pt>
                <c:pt idx="453">
                  <c:v>2.4</c:v>
                </c:pt>
                <c:pt idx="454">
                  <c:v>2.6</c:v>
                </c:pt>
                <c:pt idx="455">
                  <c:v>2.4</c:v>
                </c:pt>
                <c:pt idx="456">
                  <c:v>2.6</c:v>
                </c:pt>
                <c:pt idx="457">
                  <c:v>2.8</c:v>
                </c:pt>
                <c:pt idx="458">
                  <c:v>2.2000000000000002</c:v>
                </c:pt>
                <c:pt idx="459">
                  <c:v>1.8</c:v>
                </c:pt>
                <c:pt idx="460">
                  <c:v>2</c:v>
                </c:pt>
                <c:pt idx="461">
                  <c:v>2.4</c:v>
                </c:pt>
                <c:pt idx="462">
                  <c:v>2.8</c:v>
                </c:pt>
                <c:pt idx="463">
                  <c:v>3.4</c:v>
                </c:pt>
                <c:pt idx="464">
                  <c:v>4.2</c:v>
                </c:pt>
                <c:pt idx="465">
                  <c:v>4.4000000000000004</c:v>
                </c:pt>
                <c:pt idx="466">
                  <c:v>4.4000000000000004</c:v>
                </c:pt>
                <c:pt idx="467">
                  <c:v>4.8</c:v>
                </c:pt>
                <c:pt idx="468">
                  <c:v>5.2</c:v>
                </c:pt>
                <c:pt idx="469">
                  <c:v>4.8</c:v>
                </c:pt>
                <c:pt idx="470">
                  <c:v>5.6</c:v>
                </c:pt>
                <c:pt idx="471">
                  <c:v>5.6</c:v>
                </c:pt>
                <c:pt idx="472">
                  <c:v>5.4</c:v>
                </c:pt>
                <c:pt idx="473">
                  <c:v>5.8</c:v>
                </c:pt>
                <c:pt idx="474">
                  <c:v>6.4</c:v>
                </c:pt>
                <c:pt idx="475">
                  <c:v>6.4</c:v>
                </c:pt>
                <c:pt idx="476">
                  <c:v>8.1999999999999993</c:v>
                </c:pt>
                <c:pt idx="477">
                  <c:v>8.1999999999999993</c:v>
                </c:pt>
                <c:pt idx="478">
                  <c:v>7.6</c:v>
                </c:pt>
                <c:pt idx="479">
                  <c:v>6.2</c:v>
                </c:pt>
                <c:pt idx="480">
                  <c:v>7.8</c:v>
                </c:pt>
                <c:pt idx="481">
                  <c:v>7.4</c:v>
                </c:pt>
                <c:pt idx="482">
                  <c:v>10.6</c:v>
                </c:pt>
                <c:pt idx="483">
                  <c:v>14.6</c:v>
                </c:pt>
                <c:pt idx="484">
                  <c:v>21.2</c:v>
                </c:pt>
                <c:pt idx="485">
                  <c:v>55.2</c:v>
                </c:pt>
                <c:pt idx="486">
                  <c:v>94.4</c:v>
                </c:pt>
                <c:pt idx="487">
                  <c:v>157.19999999999999</c:v>
                </c:pt>
                <c:pt idx="488">
                  <c:v>200.8</c:v>
                </c:pt>
                <c:pt idx="489">
                  <c:v>248.6</c:v>
                </c:pt>
                <c:pt idx="490">
                  <c:v>270</c:v>
                </c:pt>
                <c:pt idx="491">
                  <c:v>291.39999999999998</c:v>
                </c:pt>
                <c:pt idx="492">
                  <c:v>369</c:v>
                </c:pt>
                <c:pt idx="493">
                  <c:v>412.4</c:v>
                </c:pt>
                <c:pt idx="494">
                  <c:v>476.8</c:v>
                </c:pt>
                <c:pt idx="495">
                  <c:v>526.20000000000005</c:v>
                </c:pt>
                <c:pt idx="496">
                  <c:v>590.4</c:v>
                </c:pt>
                <c:pt idx="497">
                  <c:v>579.79999999999995</c:v>
                </c:pt>
                <c:pt idx="498">
                  <c:v>598.6</c:v>
                </c:pt>
                <c:pt idx="499">
                  <c:v>577.79999999999995</c:v>
                </c:pt>
                <c:pt idx="500">
                  <c:v>540.79999999999995</c:v>
                </c:pt>
                <c:pt idx="501">
                  <c:v>484</c:v>
                </c:pt>
                <c:pt idx="502">
                  <c:v>416.2</c:v>
                </c:pt>
                <c:pt idx="503">
                  <c:v>414.8</c:v>
                </c:pt>
                <c:pt idx="504">
                  <c:v>433.6</c:v>
                </c:pt>
                <c:pt idx="505">
                  <c:v>457.2</c:v>
                </c:pt>
                <c:pt idx="506">
                  <c:v>489</c:v>
                </c:pt>
                <c:pt idx="507">
                  <c:v>491.2</c:v>
                </c:pt>
                <c:pt idx="508">
                  <c:v>420.4</c:v>
                </c:pt>
                <c:pt idx="509">
                  <c:v>344</c:v>
                </c:pt>
                <c:pt idx="510">
                  <c:v>304.39999999999998</c:v>
                </c:pt>
                <c:pt idx="511">
                  <c:v>253.2</c:v>
                </c:pt>
                <c:pt idx="512">
                  <c:v>240.4</c:v>
                </c:pt>
                <c:pt idx="513">
                  <c:v>251</c:v>
                </c:pt>
                <c:pt idx="514">
                  <c:v>245.4</c:v>
                </c:pt>
                <c:pt idx="515">
                  <c:v>227.6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32-4FC8-AD9B-F6EBB8C2C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6064440"/>
        <c:axId val="1176065096"/>
      </c:lineChart>
      <c:dateAx>
        <c:axId val="1176064440"/>
        <c:scaling>
          <c:orientation val="minMax"/>
        </c:scaling>
        <c:delete val="0"/>
        <c:axPos val="b"/>
        <c:numFmt formatCode="[$-409]mmm\-yy;@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  <c:crossAx val="1176065096"/>
        <c:crosses val="autoZero"/>
        <c:auto val="1"/>
        <c:lblOffset val="100"/>
        <c:baseTimeUnit val="days"/>
      </c:dateAx>
      <c:valAx>
        <c:axId val="1176065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  <c:crossAx val="1176064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3679670722977811"/>
          <c:y val="0.87526312635578085"/>
          <c:w val="0.46665661110543"/>
          <c:h val="6.7967337416156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Wells Fargo Sans" panose="020B0503020203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Wells Fargo Sans" panose="020B0503020203020204" pitchFamily="34" charset="0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rgbClr val="B42D19"/>
              </a:solidFill>
              <a:ln w="25400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prstDash val="solid"/>
                  </a14:hiddenLine>
                </a:ext>
              </a:extLst>
            </c:spPr>
            <c:extLst>
              <c:ext xmlns:c16="http://schemas.microsoft.com/office/drawing/2014/chart" uri="{C3380CC4-5D6E-409C-BE32-E72D297353CC}">
                <c16:uniqueId val="{00000001-D25B-4FE0-A5A7-9F4AB54413F9}"/>
              </c:ext>
            </c:extLst>
          </c:dPt>
          <c:dPt>
            <c:idx val="1"/>
            <c:bubble3D val="0"/>
            <c:spPr>
              <a:solidFill>
                <a:srgbClr val="87190A"/>
              </a:solidFill>
              <a:ln w="25400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prstDash val="solid"/>
                  </a14:hiddenLine>
                </a:ext>
              </a:extLst>
            </c:spPr>
            <c:extLst>
              <c:ext xmlns:c16="http://schemas.microsoft.com/office/drawing/2014/chart" uri="{C3380CC4-5D6E-409C-BE32-E72D297353CC}">
                <c16:uniqueId val="{00000003-D25B-4FE0-A5A7-9F4AB54413F9}"/>
              </c:ext>
            </c:extLst>
          </c:dPt>
          <c:dPt>
            <c:idx val="2"/>
            <c:bubble3D val="0"/>
            <c:spPr>
              <a:solidFill>
                <a:srgbClr val="640A4B"/>
              </a:solidFill>
              <a:ln w="25400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prstDash val="solid"/>
                  </a14:hiddenLine>
                </a:ext>
              </a:extLst>
            </c:spPr>
            <c:extLst>
              <c:ext xmlns:c16="http://schemas.microsoft.com/office/drawing/2014/chart" uri="{C3380CC4-5D6E-409C-BE32-E72D297353CC}">
                <c16:uniqueId val="{00000005-D25B-4FE0-A5A7-9F4AB54413F9}"/>
              </c:ext>
            </c:extLst>
          </c:dPt>
          <c:dPt>
            <c:idx val="3"/>
            <c:bubble3D val="0"/>
            <c:spPr>
              <a:solidFill>
                <a:srgbClr val="5A469B"/>
              </a:solidFill>
              <a:ln w="25400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prstDash val="solid"/>
                  </a14:hiddenLine>
                </a:ext>
              </a:extLst>
            </c:spPr>
            <c:extLst>
              <c:ext xmlns:c16="http://schemas.microsoft.com/office/drawing/2014/chart" uri="{C3380CC4-5D6E-409C-BE32-E72D297353CC}">
                <c16:uniqueId val="{00000007-D25B-4FE0-A5A7-9F4AB54413F9}"/>
              </c:ext>
            </c:extLst>
          </c:dPt>
          <c:dPt>
            <c:idx val="4"/>
            <c:bubble3D val="0"/>
            <c:spPr>
              <a:solidFill>
                <a:srgbClr val="352B6B"/>
              </a:solidFill>
              <a:ln w="25400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prstDash val="solid"/>
                  </a14:hiddenLine>
                </a:ext>
              </a:extLst>
            </c:spPr>
            <c:extLst>
              <c:ext xmlns:c16="http://schemas.microsoft.com/office/drawing/2014/chart" uri="{C3380CC4-5D6E-409C-BE32-E72D297353CC}">
                <c16:uniqueId val="{00000009-D25B-4FE0-A5A7-9F4AB54413F9}"/>
              </c:ext>
            </c:extLst>
          </c:dPt>
          <c:dPt>
            <c:idx val="5"/>
            <c:bubble3D val="0"/>
            <c:spPr>
              <a:solidFill>
                <a:srgbClr val="403C3A"/>
              </a:solidFill>
              <a:ln w="25400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prstDash val="solid"/>
                  </a14:hiddenLine>
                </a:ext>
              </a:extLst>
            </c:spPr>
            <c:extLst>
              <c:ext xmlns:c16="http://schemas.microsoft.com/office/drawing/2014/chart" uri="{C3380CC4-5D6E-409C-BE32-E72D297353CC}">
                <c16:uniqueId val="{0000000B-D25B-4FE0-A5A7-9F4AB54413F9}"/>
              </c:ext>
            </c:extLst>
          </c:dPt>
          <c:dLbls>
            <c:dLbl>
              <c:idx val="0"/>
              <c:layout>
                <c:manualLayout>
                  <c:x val="-2.756893046659872E-2"/>
                  <c:y val="-0.1342175043536472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25B-4FE0-A5A7-9F4AB54413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Sheet1!$A$51:$A$56</c:f>
              <c:strCache>
                <c:ptCount val="6"/>
                <c:pt idx="0">
                  <c:v>North America</c:v>
                </c:pt>
                <c:pt idx="1">
                  <c:v>Europe</c:v>
                </c:pt>
                <c:pt idx="2">
                  <c:v>Greater China</c:v>
                </c:pt>
                <c:pt idx="3">
                  <c:v>Japan/Korea</c:v>
                </c:pt>
                <c:pt idx="4">
                  <c:v>South America</c:v>
                </c:pt>
                <c:pt idx="5">
                  <c:v>South Asia</c:v>
                </c:pt>
              </c:strCache>
            </c:strRef>
          </c:cat>
          <c:val>
            <c:numRef>
              <c:f>Sheet1!$B$51:$B$56</c:f>
              <c:numCache>
                <c:formatCode>General</c:formatCode>
                <c:ptCount val="6"/>
                <c:pt idx="0">
                  <c:v>865088</c:v>
                </c:pt>
                <c:pt idx="1">
                  <c:v>466100</c:v>
                </c:pt>
                <c:pt idx="2">
                  <c:v>419600</c:v>
                </c:pt>
                <c:pt idx="3">
                  <c:v>344790</c:v>
                </c:pt>
                <c:pt idx="4">
                  <c:v>128880</c:v>
                </c:pt>
                <c:pt idx="5">
                  <c:v>46155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25B-4FE0-A5A7-9F4AB5441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28796426909247"/>
          <c:y val="0.11683726994891154"/>
          <c:w val="0.77450871081141937"/>
          <c:h val="0.76632546010217695"/>
        </c:manualLayout>
      </c:layout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rgbClr val="B42D19"/>
              </a:solidFill>
              <a:ln w="25400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prstDash val="solid"/>
                  </a14:hiddenLine>
                </a:ext>
              </a:extLst>
            </c:spPr>
            <c:extLst>
              <c:ext xmlns:c16="http://schemas.microsoft.com/office/drawing/2014/chart" uri="{C3380CC4-5D6E-409C-BE32-E72D297353CC}">
                <c16:uniqueId val="{00000001-C58B-4D91-B0D7-4FD0A4CB5C07}"/>
              </c:ext>
            </c:extLst>
          </c:dPt>
          <c:dPt>
            <c:idx val="1"/>
            <c:bubble3D val="0"/>
            <c:spPr>
              <a:solidFill>
                <a:srgbClr val="640A4B"/>
              </a:solidFill>
              <a:ln w="25400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prstDash val="solid"/>
                  </a14:hiddenLine>
                </a:ext>
              </a:extLst>
            </c:spPr>
            <c:extLst>
              <c:ext xmlns:c16="http://schemas.microsoft.com/office/drawing/2014/chart" uri="{C3380CC4-5D6E-409C-BE32-E72D297353CC}">
                <c16:uniqueId val="{00000003-C58B-4D91-B0D7-4FD0A4CB5C07}"/>
              </c:ext>
            </c:extLst>
          </c:dPt>
          <c:dPt>
            <c:idx val="2"/>
            <c:bubble3D val="0"/>
            <c:spPr>
              <a:solidFill>
                <a:srgbClr val="352B6B"/>
              </a:solidFill>
              <a:ln w="25400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prstDash val="solid"/>
                  </a14:hiddenLine>
                </a:ext>
              </a:extLst>
            </c:spPr>
            <c:extLst>
              <c:ext xmlns:c16="http://schemas.microsoft.com/office/drawing/2014/chart" uri="{C3380CC4-5D6E-409C-BE32-E72D297353CC}">
                <c16:uniqueId val="{00000005-C58B-4D91-B0D7-4FD0A4CB5C07}"/>
              </c:ext>
            </c:extLst>
          </c:dPt>
          <c:dPt>
            <c:idx val="3"/>
            <c:bubble3D val="0"/>
            <c:spPr>
              <a:solidFill>
                <a:srgbClr val="87190A"/>
              </a:solidFill>
              <a:ln w="25400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prstDash val="solid"/>
                  </a14:hiddenLine>
                </a:ext>
              </a:extLst>
            </c:spPr>
            <c:extLst>
              <c:ext xmlns:c16="http://schemas.microsoft.com/office/drawing/2014/chart" uri="{C3380CC4-5D6E-409C-BE32-E72D297353CC}">
                <c16:uniqueId val="{00000007-C58B-4D91-B0D7-4FD0A4CB5C07}"/>
              </c:ext>
            </c:extLst>
          </c:dPt>
          <c:dPt>
            <c:idx val="4"/>
            <c:bubble3D val="0"/>
            <c:spPr>
              <a:solidFill>
                <a:srgbClr val="403C3A"/>
              </a:solidFill>
              <a:ln w="25400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prstDash val="solid"/>
                  </a14:hiddenLine>
                </a:ext>
              </a:extLst>
            </c:spPr>
            <c:extLst>
              <c:ext xmlns:c16="http://schemas.microsoft.com/office/drawing/2014/chart" uri="{C3380CC4-5D6E-409C-BE32-E72D297353CC}">
                <c16:uniqueId val="{00000009-C58B-4D91-B0D7-4FD0A4CB5C07}"/>
              </c:ext>
            </c:extLst>
          </c:dPt>
          <c:dPt>
            <c:idx val="5"/>
            <c:bubble3D val="0"/>
            <c:spPr>
              <a:solidFill>
                <a:srgbClr val="352B6B"/>
              </a:solidFill>
              <a:ln w="25400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prstDash val="solid"/>
                  </a14:hiddenLine>
                </a:ext>
              </a:extLst>
            </c:spPr>
            <c:extLst>
              <c:ext xmlns:c16="http://schemas.microsoft.com/office/drawing/2014/chart" uri="{C3380CC4-5D6E-409C-BE32-E72D297353CC}">
                <c16:uniqueId val="{0000000B-C58B-4D91-B0D7-4FD0A4CB5C07}"/>
              </c:ext>
            </c:extLst>
          </c:dPt>
          <c:dPt>
            <c:idx val="6"/>
            <c:bubble3D val="0"/>
            <c:spPr>
              <a:solidFill>
                <a:srgbClr val="352B6B"/>
              </a:solidFill>
              <a:ln w="25400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prstDash val="solid"/>
                  </a14:hiddenLine>
                </a:ext>
              </a:extLst>
            </c:spPr>
            <c:extLst>
              <c:ext xmlns:c16="http://schemas.microsoft.com/office/drawing/2014/chart" uri="{C3380CC4-5D6E-409C-BE32-E72D297353CC}">
                <c16:uniqueId val="{0000000D-C58B-4D91-B0D7-4FD0A4CB5C07}"/>
              </c:ext>
            </c:extLst>
          </c:dPt>
          <c:dLbls>
            <c:dLbl>
              <c:idx val="1"/>
              <c:layout>
                <c:manualLayout>
                  <c:x val="-6.9192034826195614E-17"/>
                  <c:y val="-2.222222222222211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8B-4D91-B0D7-4FD0A4CB5C07}"/>
                </c:ext>
              </c:extLst>
            </c:dLbl>
            <c:dLbl>
              <c:idx val="4"/>
              <c:layout>
                <c:manualLayout>
                  <c:x val="3.7740015782253811E-3"/>
                  <c:y val="3.45569510339398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595472924514933"/>
                      <c:h val="0.276934251188956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C58B-4D91-B0D7-4FD0A4CB5C07}"/>
                </c:ext>
              </c:extLst>
            </c:dLbl>
            <c:dLbl>
              <c:idx val="5"/>
              <c:layout>
                <c:manualLayout>
                  <c:x val="2.2644927536231867E-2"/>
                  <c:y val="-7.777777777777777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58B-4D91-B0D7-4FD0A4CB5C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Sheet1!$F$61:$F$67</c:f>
              <c:strCache>
                <c:ptCount val="7"/>
                <c:pt idx="0">
                  <c:v>Ford</c:v>
                </c:pt>
                <c:pt idx="1">
                  <c:v>GM</c:v>
                </c:pt>
                <c:pt idx="2">
                  <c:v>VW</c:v>
                </c:pt>
                <c:pt idx="3">
                  <c:v>Stellantis</c:v>
                </c:pt>
                <c:pt idx="4">
                  <c:v>Renault-Nissan-Mitsubishi</c:v>
                </c:pt>
                <c:pt idx="5">
                  <c:v>Honda</c:v>
                </c:pt>
                <c:pt idx="6">
                  <c:v>Other</c:v>
                </c:pt>
              </c:strCache>
            </c:strRef>
          </c:cat>
          <c:val>
            <c:numRef>
              <c:f>Sheet1!$G$61:$G$67</c:f>
              <c:numCache>
                <c:formatCode>_(* #,##0_);_(* \(#,##0\);_(* "-"??_);_(@_)</c:formatCode>
                <c:ptCount val="7"/>
                <c:pt idx="0">
                  <c:v>551253</c:v>
                </c:pt>
                <c:pt idx="1">
                  <c:v>348116</c:v>
                </c:pt>
                <c:pt idx="2">
                  <c:v>337108</c:v>
                </c:pt>
                <c:pt idx="3">
                  <c:v>268824</c:v>
                </c:pt>
                <c:pt idx="4">
                  <c:v>251694</c:v>
                </c:pt>
                <c:pt idx="5">
                  <c:v>67715</c:v>
                </c:pt>
                <c:pt idx="6">
                  <c:v>445903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58B-4D91-B0D7-4FD0A4CB5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Sheet1!$O$16</c:f>
              <c:strCache>
                <c:ptCount val="1"/>
                <c:pt idx="0">
                  <c:v>IHS</c:v>
                </c:pt>
              </c:strCache>
            </c:strRef>
          </c:tx>
          <c:spPr>
            <a:solidFill>
              <a:srgbClr val="B42D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dLbl>
              <c:idx val="6"/>
              <c:layout>
                <c:manualLayout>
                  <c:x val="-1.1410791643886264E-2"/>
                  <c:y val="1.09770907252226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4E2-4750-BD79-AEEA0EDCC1F6}"/>
                </c:ext>
              </c:extLst>
            </c:dLbl>
            <c:dLbl>
              <c:idx val="7"/>
              <c:layout>
                <c:manualLayout>
                  <c:x val="-1.711618746582929E-2"/>
                  <c:y val="5.6479047274074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E2-4750-BD79-AEEA0EDCC1F6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Sheet1!$P$15:$W$15</c:f>
              <c:strCache>
                <c:ptCount val="8"/>
                <c:pt idx="0">
                  <c:v>Q1 2020</c:v>
                </c:pt>
                <c:pt idx="1">
                  <c:v>Q2 2020</c:v>
                </c:pt>
                <c:pt idx="2">
                  <c:v>Q3 2020</c:v>
                </c:pt>
                <c:pt idx="3">
                  <c:v>Q4 2020</c:v>
                </c:pt>
                <c:pt idx="4">
                  <c:v>Q1 2021</c:v>
                </c:pt>
                <c:pt idx="5">
                  <c:v>Q2 2021</c:v>
                </c:pt>
                <c:pt idx="6">
                  <c:v>Q3 2021</c:v>
                </c:pt>
                <c:pt idx="7">
                  <c:v>Q4 2021</c:v>
                </c:pt>
              </c:strCache>
            </c:strRef>
          </c:cat>
          <c:val>
            <c:numRef>
              <c:f>Sheet1!$P$16:$W$16</c:f>
              <c:numCache>
                <c:formatCode>General</c:formatCode>
                <c:ptCount val="8"/>
                <c:pt idx="0">
                  <c:v>17846235</c:v>
                </c:pt>
                <c:pt idx="1">
                  <c:v>12640203</c:v>
                </c:pt>
                <c:pt idx="2">
                  <c:v>20538072</c:v>
                </c:pt>
                <c:pt idx="3">
                  <c:v>23555695</c:v>
                </c:pt>
                <c:pt idx="4">
                  <c:v>20557561</c:v>
                </c:pt>
                <c:pt idx="5">
                  <c:v>18980537</c:v>
                </c:pt>
                <c:pt idx="6">
                  <c:v>20610277</c:v>
                </c:pt>
                <c:pt idx="7">
                  <c:v>22940039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78-49F6-B352-14BC5E36DF94}"/>
            </c:ext>
          </c:extLst>
        </c:ser>
        <c:ser>
          <c:idx val="1"/>
          <c:order val="1"/>
          <c:tx>
            <c:strRef>
              <c:f>Sheet1!$O$17</c:f>
              <c:strCache>
                <c:ptCount val="1"/>
                <c:pt idx="0">
                  <c:v>Our Estimate</c:v>
                </c:pt>
              </c:strCache>
            </c:strRef>
          </c:tx>
          <c:spPr>
            <a:solidFill>
              <a:srgbClr val="640A4B"/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dLbl>
              <c:idx val="5"/>
              <c:layout>
                <c:manualLayout>
                  <c:x val="1.141079164388626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4E2-4750-BD79-AEEA0EDCC1F6}"/>
                </c:ext>
              </c:extLst>
            </c:dLbl>
            <c:dLbl>
              <c:idx val="7"/>
              <c:layout>
                <c:manualLayout>
                  <c:x val="2.8526979109715659E-3"/>
                  <c:y val="2.823952363703711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4E2-4750-BD79-AEEA0EDCC1F6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Sheet1!$P$15:$W$15</c:f>
              <c:strCache>
                <c:ptCount val="8"/>
                <c:pt idx="0">
                  <c:v>Q1 2020</c:v>
                </c:pt>
                <c:pt idx="1">
                  <c:v>Q2 2020</c:v>
                </c:pt>
                <c:pt idx="2">
                  <c:v>Q3 2020</c:v>
                </c:pt>
                <c:pt idx="3">
                  <c:v>Q4 2020</c:v>
                </c:pt>
                <c:pt idx="4">
                  <c:v>Q1 2021</c:v>
                </c:pt>
                <c:pt idx="5">
                  <c:v>Q2 2021</c:v>
                </c:pt>
                <c:pt idx="6">
                  <c:v>Q3 2021</c:v>
                </c:pt>
                <c:pt idx="7">
                  <c:v>Q4 2021</c:v>
                </c:pt>
              </c:strCache>
            </c:strRef>
          </c:cat>
          <c:val>
            <c:numRef>
              <c:f>Sheet1!$P$17:$W$17</c:f>
              <c:numCache>
                <c:formatCode>General</c:formatCode>
                <c:ptCount val="8"/>
                <c:pt idx="5">
                  <c:v>16939184.721842814</c:v>
                </c:pt>
                <c:pt idx="6">
                  <c:v>21437388.814925201</c:v>
                </c:pt>
                <c:pt idx="7">
                  <c:v>22919309.724360786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78-49F6-B352-14BC5E36D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9"/>
        <c:axId val="1223101832"/>
        <c:axId val="1223103472"/>
      </c:barChart>
      <c:catAx>
        <c:axId val="1223101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  <c:crossAx val="1223103472"/>
        <c:crosses val="autoZero"/>
        <c:auto val="1"/>
        <c:lblAlgn val="ctr"/>
        <c:lblOffset val="100"/>
        <c:noMultiLvlLbl val="0"/>
      </c:catAx>
      <c:valAx>
        <c:axId val="122310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 w="25400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  <c:crossAx val="1223101832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Sheet3!$O$19</c:f>
              <c:strCache>
                <c:ptCount val="1"/>
                <c:pt idx="0">
                  <c:v>Q2 vs. Q1</c:v>
                </c:pt>
              </c:strCache>
            </c:strRef>
          </c:tx>
          <c:spPr>
            <a:solidFill>
              <a:srgbClr val="B42D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Sheet3!$N$20:$N$28</c:f>
              <c:strCache>
                <c:ptCount val="9"/>
                <c:pt idx="0">
                  <c:v>Ford</c:v>
                </c:pt>
                <c:pt idx="1">
                  <c:v>GM </c:v>
                </c:pt>
                <c:pt idx="2">
                  <c:v>GM w/JV</c:v>
                </c:pt>
                <c:pt idx="3">
                  <c:v>Renault- Nissan</c:v>
                </c:pt>
                <c:pt idx="4">
                  <c:v>Stellantis</c:v>
                </c:pt>
                <c:pt idx="5">
                  <c:v>Hyundai</c:v>
                </c:pt>
                <c:pt idx="6">
                  <c:v>Honda</c:v>
                </c:pt>
                <c:pt idx="7">
                  <c:v>Toyota</c:v>
                </c:pt>
                <c:pt idx="8">
                  <c:v>VW</c:v>
                </c:pt>
              </c:strCache>
            </c:strRef>
          </c:cat>
          <c:val>
            <c:numRef>
              <c:f>Sheet3!$O$20:$O$28</c:f>
              <c:numCache>
                <c:formatCode>0%</c:formatCode>
                <c:ptCount val="9"/>
                <c:pt idx="0">
                  <c:v>-0.33302527274341642</c:v>
                </c:pt>
                <c:pt idx="1">
                  <c:v>-0.177506987070009</c:v>
                </c:pt>
                <c:pt idx="2">
                  <c:v>-0.12598708280018922</c:v>
                </c:pt>
                <c:pt idx="3">
                  <c:v>-0.11243119153328196</c:v>
                </c:pt>
                <c:pt idx="4">
                  <c:v>-6.3677295881910623E-2</c:v>
                </c:pt>
                <c:pt idx="5">
                  <c:v>-4.049717087413629E-2</c:v>
                </c:pt>
                <c:pt idx="6">
                  <c:v>-1.8407726975256833E-2</c:v>
                </c:pt>
                <c:pt idx="7">
                  <c:v>-7.7859285798057565E-3</c:v>
                </c:pt>
                <c:pt idx="8">
                  <c:v>2.1299196573936419E-2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B5-4F3B-9A50-4B0EC42DBD59}"/>
            </c:ext>
          </c:extLst>
        </c:ser>
        <c:ser>
          <c:idx val="1"/>
          <c:order val="1"/>
          <c:tx>
            <c:strRef>
              <c:f>Sheet3!$P$19</c:f>
              <c:strCache>
                <c:ptCount val="1"/>
                <c:pt idx="0">
                  <c:v>Q2 vs. Q4</c:v>
                </c:pt>
              </c:strCache>
            </c:strRef>
          </c:tx>
          <c:spPr>
            <a:solidFill>
              <a:srgbClr val="8719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Sheet3!$N$20:$N$28</c:f>
              <c:strCache>
                <c:ptCount val="9"/>
                <c:pt idx="0">
                  <c:v>Ford</c:v>
                </c:pt>
                <c:pt idx="1">
                  <c:v>GM </c:v>
                </c:pt>
                <c:pt idx="2">
                  <c:v>GM w/JV</c:v>
                </c:pt>
                <c:pt idx="3">
                  <c:v>Renault- Nissan</c:v>
                </c:pt>
                <c:pt idx="4">
                  <c:v>Stellantis</c:v>
                </c:pt>
                <c:pt idx="5">
                  <c:v>Hyundai</c:v>
                </c:pt>
                <c:pt idx="6">
                  <c:v>Honda</c:v>
                </c:pt>
                <c:pt idx="7">
                  <c:v>Toyota</c:v>
                </c:pt>
                <c:pt idx="8">
                  <c:v>VW</c:v>
                </c:pt>
              </c:strCache>
            </c:strRef>
          </c:cat>
          <c:val>
            <c:numRef>
              <c:f>Sheet3!$P$20:$P$28</c:f>
              <c:numCache>
                <c:formatCode>0%</c:formatCode>
                <c:ptCount val="9"/>
                <c:pt idx="0">
                  <c:v>-0.36631768383280028</c:v>
                </c:pt>
                <c:pt idx="1">
                  <c:v>-0.33782243752125607</c:v>
                </c:pt>
                <c:pt idx="2">
                  <c:v>-0.34700984346806141</c:v>
                </c:pt>
                <c:pt idx="3">
                  <c:v>-0.21728027739463951</c:v>
                </c:pt>
                <c:pt idx="4">
                  <c:v>-0.15646827974279909</c:v>
                </c:pt>
                <c:pt idx="5">
                  <c:v>-0.12285108485777574</c:v>
                </c:pt>
                <c:pt idx="6">
                  <c:v>-0.2126421333460411</c:v>
                </c:pt>
                <c:pt idx="7">
                  <c:v>-6.8043336970925017E-2</c:v>
                </c:pt>
                <c:pt idx="8">
                  <c:v>-0.15888738893838117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B5-4F3B-9A50-4B0EC42DBD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7069184"/>
        <c:axId val="1"/>
      </c:barChart>
      <c:catAx>
        <c:axId val="1597069184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424242"/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25400">
            <a:noFill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424242"/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  <c:crossAx val="159706918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825" b="0" i="0" u="none" strike="noStrike" baseline="0">
                <a:solidFill>
                  <a:srgbClr val="000000"/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825" b="0" i="0" u="none" strike="noStrike" baseline="0">
                <a:solidFill>
                  <a:srgbClr val="000000"/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</c:legendEntry>
      <c:layout>
        <c:manualLayout>
          <c:xMode val="edge"/>
          <c:yMode val="edge"/>
          <c:x val="0.40247392660823056"/>
          <c:y val="0.87859101690320274"/>
          <c:w val="0.21851856791598123"/>
          <c:h val="0.11145316029597911"/>
        </c:manualLayout>
      </c:layout>
      <c:overlay val="0"/>
      <c:spPr>
        <a:noFill/>
        <a:ln>
          <a:noFill/>
        </a:ln>
        <a:effectLst/>
      </c:spPr>
      <c:txPr>
        <a:bodyPr/>
        <a:lstStyle/>
        <a:p>
          <a:pPr>
            <a:defRPr sz="82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B42D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Charts!$AQ$51:$AQ$60</c:f>
              <c:strCache>
                <c:ptCount val="10"/>
                <c:pt idx="0">
                  <c:v>Daimler</c:v>
                </c:pt>
                <c:pt idx="1">
                  <c:v>BMW</c:v>
                </c:pt>
                <c:pt idx="2">
                  <c:v>Stellantis</c:v>
                </c:pt>
                <c:pt idx="3">
                  <c:v>Hyundai</c:v>
                </c:pt>
                <c:pt idx="4">
                  <c:v>Nissan</c:v>
                </c:pt>
                <c:pt idx="5">
                  <c:v>Ford</c:v>
                </c:pt>
                <c:pt idx="6">
                  <c:v>Honda</c:v>
                </c:pt>
                <c:pt idx="7">
                  <c:v>GM</c:v>
                </c:pt>
                <c:pt idx="8">
                  <c:v>Toyota</c:v>
                </c:pt>
                <c:pt idx="9">
                  <c:v>Total</c:v>
                </c:pt>
              </c:strCache>
            </c:strRef>
          </c:cat>
          <c:val>
            <c:numRef>
              <c:f>Charts!$AR$51:$AR$60</c:f>
              <c:numCache>
                <c:formatCode>0</c:formatCode>
                <c:ptCount val="10"/>
                <c:pt idx="0">
                  <c:v>37.026135656502802</c:v>
                </c:pt>
                <c:pt idx="1">
                  <c:v>33.483125000000001</c:v>
                </c:pt>
                <c:pt idx="2">
                  <c:v>29.264805343618121</c:v>
                </c:pt>
                <c:pt idx="3">
                  <c:v>29.412777302160961</c:v>
                </c:pt>
                <c:pt idx="4">
                  <c:v>29.032438912273427</c:v>
                </c:pt>
                <c:pt idx="5">
                  <c:v>28.064436856536812</c:v>
                </c:pt>
                <c:pt idx="6">
                  <c:v>27.043293838192461</c:v>
                </c:pt>
                <c:pt idx="7">
                  <c:v>21.976123688753155</c:v>
                </c:pt>
                <c:pt idx="8">
                  <c:v>16.206531748227494</c:v>
                </c:pt>
                <c:pt idx="9">
                  <c:v>24.875762782005157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74-4702-A922-EEECC0611C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7"/>
        <c:overlap val="-27"/>
        <c:axId val="35044967"/>
        <c:axId val="35041359"/>
      </c:barChart>
      <c:catAx>
        <c:axId val="350449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  <c:crossAx val="35041359"/>
        <c:crosses val="autoZero"/>
        <c:auto val="1"/>
        <c:lblAlgn val="ctr"/>
        <c:lblOffset val="100"/>
        <c:noMultiLvlLbl val="0"/>
      </c:catAx>
      <c:valAx>
        <c:axId val="35041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25400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  <c:crossAx val="35044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90417269269913"/>
          <c:y val="0.16193070460786996"/>
          <c:w val="0.85668086132090626"/>
          <c:h val="0.54848265588423073"/>
        </c:manualLayout>
      </c:layout>
      <c:areaChart>
        <c:grouping val="stacked"/>
        <c:varyColors val="0"/>
        <c:ser>
          <c:idx val="4"/>
          <c:order val="2"/>
          <c:tx>
            <c:strRef>
              <c:f>Charts!$A$25</c:f>
              <c:strCache>
                <c:ptCount val="1"/>
              </c:strCache>
            </c:strRef>
          </c:tx>
          <c:spPr>
            <a:noFill/>
            <a:ln>
              <a:noFill/>
            </a:ln>
            <a:effectLst/>
          </c:spPr>
          <c:cat>
            <c:strRef>
              <c:f>Charts!$B$19:$M$19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Charts!$B$25:$M$25</c:f>
              <c:numCache>
                <c:formatCode>0</c:formatCode>
                <c:ptCount val="12"/>
                <c:pt idx="0">
                  <c:v>66.778687699425305</c:v>
                </c:pt>
                <c:pt idx="1">
                  <c:v>58.443565795658301</c:v>
                </c:pt>
                <c:pt idx="2">
                  <c:v>53.746791590647007</c:v>
                </c:pt>
                <c:pt idx="3">
                  <c:v>54.119713370066052</c:v>
                </c:pt>
                <c:pt idx="4">
                  <c:v>49.102812516569841</c:v>
                </c:pt>
                <c:pt idx="5">
                  <c:v>53.952452397787219</c:v>
                </c:pt>
                <c:pt idx="6">
                  <c:v>48.195067633900628</c:v>
                </c:pt>
                <c:pt idx="7">
                  <c:v>48.85430311483816</c:v>
                </c:pt>
                <c:pt idx="8">
                  <c:v>49.383520692821669</c:v>
                </c:pt>
                <c:pt idx="9">
                  <c:v>57.691680501100862</c:v>
                </c:pt>
                <c:pt idx="10">
                  <c:v>55.171386588855157</c:v>
                </c:pt>
                <c:pt idx="11">
                  <c:v>47.908412161467758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A8-4593-9B2D-DC31B3FDD088}"/>
            </c:ext>
          </c:extLst>
        </c:ser>
        <c:ser>
          <c:idx val="5"/>
          <c:order val="3"/>
          <c:tx>
            <c:strRef>
              <c:f>Charts!$A$26</c:f>
              <c:strCache>
                <c:ptCount val="1"/>
                <c:pt idx="0">
                  <c:v>Max/Min*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25400">
              <a:noFill/>
            </a:ln>
            <a:effectLst/>
          </c:spPr>
          <c:cat>
            <c:strRef>
              <c:f>Charts!$B$19:$M$19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Charts!$B$26:$M$26</c:f>
              <c:numCache>
                <c:formatCode>0</c:formatCode>
                <c:ptCount val="12"/>
                <c:pt idx="0">
                  <c:v>21.960800699072493</c:v>
                </c:pt>
                <c:pt idx="1">
                  <c:v>19.362590432842723</c:v>
                </c:pt>
                <c:pt idx="2">
                  <c:v>18.807485287375172</c:v>
                </c:pt>
                <c:pt idx="3">
                  <c:v>21.84178618766768</c:v>
                </c:pt>
                <c:pt idx="4">
                  <c:v>18.946487429365789</c:v>
                </c:pt>
                <c:pt idx="5">
                  <c:v>19.567682141889428</c:v>
                </c:pt>
                <c:pt idx="6">
                  <c:v>19.998544644609147</c:v>
                </c:pt>
                <c:pt idx="7">
                  <c:v>21.062956878078566</c:v>
                </c:pt>
                <c:pt idx="8">
                  <c:v>16.572271439127981</c:v>
                </c:pt>
                <c:pt idx="9">
                  <c:v>18.637039222082535</c:v>
                </c:pt>
                <c:pt idx="10">
                  <c:v>20.91862632457979</c:v>
                </c:pt>
                <c:pt idx="11">
                  <c:v>16.047740035188845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A8-4593-9B2D-DC31B3FDD0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8270264"/>
        <c:axId val="888263704"/>
      </c:areaChart>
      <c:lineChart>
        <c:grouping val="standard"/>
        <c:varyColors val="0"/>
        <c:ser>
          <c:idx val="1"/>
          <c:order val="0"/>
          <c:tx>
            <c:strRef>
              <c:f>Charts!$A$22</c:f>
              <c:strCache>
                <c:ptCount val="1"/>
                <c:pt idx="0">
                  <c:v>2021</c:v>
                </c:pt>
              </c:strCache>
            </c:strRef>
          </c:tx>
          <c:spPr>
            <a:ln w="28575" cap="rnd">
              <a:solidFill>
                <a:srgbClr val="B42D19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4"/>
              <c:layout>
                <c:manualLayout>
                  <c:x val="-3.3647754247191311E-2"/>
                  <c:y val="-3.17288953220086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EA8-4593-9B2D-DC31B3FDD0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Charts!$B$19:$M$19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Charts!$B$22:$F$22</c:f>
              <c:numCache>
                <c:formatCode>0</c:formatCode>
                <c:ptCount val="5"/>
                <c:pt idx="0">
                  <c:v>60.314685903935072</c:v>
                </c:pt>
                <c:pt idx="1">
                  <c:v>53.411983930592989</c:v>
                </c:pt>
                <c:pt idx="2">
                  <c:v>39.045463381460493</c:v>
                </c:pt>
                <c:pt idx="3">
                  <c:v>33.455499402582483</c:v>
                </c:pt>
                <c:pt idx="4">
                  <c:v>24.875762782005157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EA8-4593-9B2D-DC31B3FDD088}"/>
            </c:ext>
          </c:extLst>
        </c:ser>
        <c:ser>
          <c:idx val="2"/>
          <c:order val="1"/>
          <c:tx>
            <c:strRef>
              <c:f>Charts!$A$23</c:f>
              <c:strCache>
                <c:ptCount val="1"/>
                <c:pt idx="0">
                  <c:v>Average</c:v>
                </c:pt>
              </c:strCache>
            </c:strRef>
          </c:tx>
          <c:spPr>
            <a:ln w="25400" cap="rnd" cmpd="sng">
              <a:solidFill>
                <a:srgbClr val="640A4B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4"/>
              <c:layout>
                <c:manualLayout>
                  <c:x val="-3.3063696228350467E-2"/>
                  <c:y val="-3.440001413379403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EA8-4593-9B2D-DC31B3FDD0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Charts!$B$19:$M$19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Charts!$B$23:$M$23</c:f>
              <c:numCache>
                <c:formatCode>0</c:formatCode>
                <c:ptCount val="12"/>
                <c:pt idx="0">
                  <c:v>79.177236170112977</c:v>
                </c:pt>
                <c:pt idx="1">
                  <c:v>69.066594675133516</c:v>
                </c:pt>
                <c:pt idx="2">
                  <c:v>65.927544939647447</c:v>
                </c:pt>
                <c:pt idx="3">
                  <c:v>72.061927019776405</c:v>
                </c:pt>
                <c:pt idx="4">
                  <c:v>59.089094211444923</c:v>
                </c:pt>
                <c:pt idx="5">
                  <c:v>62.552448297928287</c:v>
                </c:pt>
                <c:pt idx="6">
                  <c:v>59.222312036124357</c:v>
                </c:pt>
                <c:pt idx="7">
                  <c:v>58.252226862656663</c:v>
                </c:pt>
                <c:pt idx="8">
                  <c:v>60.363888827768733</c:v>
                </c:pt>
                <c:pt idx="9">
                  <c:v>70.088646916583969</c:v>
                </c:pt>
                <c:pt idx="10">
                  <c:v>67.730692771622898</c:v>
                </c:pt>
                <c:pt idx="11">
                  <c:v>58.490444808363293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EA8-4593-9B2D-DC31B3FDD0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8270264"/>
        <c:axId val="888263704"/>
      </c:lineChart>
      <c:catAx>
        <c:axId val="888270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  <c:crossAx val="888263704"/>
        <c:crosses val="autoZero"/>
        <c:auto val="1"/>
        <c:lblAlgn val="ctr"/>
        <c:lblOffset val="100"/>
        <c:noMultiLvlLbl val="0"/>
      </c:catAx>
      <c:valAx>
        <c:axId val="888263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25400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  <c:crossAx val="888270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</c:legendEntry>
      <c:layout>
        <c:manualLayout>
          <c:xMode val="edge"/>
          <c:yMode val="edge"/>
          <c:x val="3.1129345924150786E-2"/>
          <c:y val="0.79363306750117779"/>
          <c:w val="0.89999976225797862"/>
          <c:h val="4.55881115822060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'Series DOS'!$CD$5</c:f>
              <c:strCache>
                <c:ptCount val="1"/>
                <c:pt idx="0">
                  <c:v>Ending Month</c:v>
                </c:pt>
              </c:strCache>
            </c:strRef>
          </c:tx>
          <c:spPr>
            <a:solidFill>
              <a:srgbClr val="B42D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'Series DOS'!$CC$6:$CC$17</c:f>
              <c:strCache>
                <c:ptCount val="10"/>
                <c:pt idx="0">
                  <c:v>F SERIES</c:v>
                </c:pt>
                <c:pt idx="1">
                  <c:v>SILVERADO</c:v>
                </c:pt>
                <c:pt idx="2">
                  <c:v>RAM PICKUP</c:v>
                </c:pt>
                <c:pt idx="3">
                  <c:v>RAV4</c:v>
                </c:pt>
                <c:pt idx="4">
                  <c:v>CR-V</c:v>
                </c:pt>
                <c:pt idx="5">
                  <c:v>CAMRY</c:v>
                </c:pt>
                <c:pt idx="6">
                  <c:v>EQUINOX</c:v>
                </c:pt>
                <c:pt idx="7">
                  <c:v>CIVIC</c:v>
                </c:pt>
                <c:pt idx="8">
                  <c:v>COROLLA</c:v>
                </c:pt>
                <c:pt idx="9">
                  <c:v>EXPLORER</c:v>
                </c:pt>
              </c:strCache>
              <c:extLst/>
            </c:strRef>
          </c:cat>
          <c:val>
            <c:numRef>
              <c:f>'Series DOS'!$CD$6:$CD$17</c:f>
              <c:numCache>
                <c:formatCode>###,##0</c:formatCode>
                <c:ptCount val="10"/>
                <c:pt idx="0">
                  <c:v>37.352620628158128</c:v>
                </c:pt>
                <c:pt idx="1">
                  <c:v>22.290455705942012</c:v>
                </c:pt>
                <c:pt idx="2">
                  <c:v>30.014762193537209</c:v>
                </c:pt>
                <c:pt idx="3">
                  <c:v>16.818842028116464</c:v>
                </c:pt>
                <c:pt idx="4">
                  <c:v>19.683155143739604</c:v>
                </c:pt>
                <c:pt idx="5">
                  <c:v>16.433910181547933</c:v>
                </c:pt>
                <c:pt idx="6">
                  <c:v>18.342392423306567</c:v>
                </c:pt>
                <c:pt idx="7">
                  <c:v>26.174239475001389</c:v>
                </c:pt>
                <c:pt idx="8">
                  <c:v>13.229389149935924</c:v>
                </c:pt>
                <c:pt idx="9">
                  <c:v>24.563953488372093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054B-421D-A727-57AC62C2C138}"/>
            </c:ext>
          </c:extLst>
        </c:ser>
        <c:ser>
          <c:idx val="1"/>
          <c:order val="1"/>
          <c:tx>
            <c:strRef>
              <c:f>'Series DOS'!$CE$5</c:f>
              <c:strCache>
                <c:ptCount val="1"/>
                <c:pt idx="0">
                  <c:v>5 Year Average</c:v>
                </c:pt>
              </c:strCache>
            </c:strRef>
          </c:tx>
          <c:spPr>
            <a:solidFill>
              <a:srgbClr val="8719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'Series DOS'!$CC$6:$CC$17</c:f>
              <c:strCache>
                <c:ptCount val="10"/>
                <c:pt idx="0">
                  <c:v>F SERIES</c:v>
                </c:pt>
                <c:pt idx="1">
                  <c:v>SILVERADO</c:v>
                </c:pt>
                <c:pt idx="2">
                  <c:v>RAM PICKUP</c:v>
                </c:pt>
                <c:pt idx="3">
                  <c:v>RAV4</c:v>
                </c:pt>
                <c:pt idx="4">
                  <c:v>CR-V</c:v>
                </c:pt>
                <c:pt idx="5">
                  <c:v>CAMRY</c:v>
                </c:pt>
                <c:pt idx="6">
                  <c:v>EQUINOX</c:v>
                </c:pt>
                <c:pt idx="7">
                  <c:v>CIVIC</c:v>
                </c:pt>
                <c:pt idx="8">
                  <c:v>COROLLA</c:v>
                </c:pt>
                <c:pt idx="9">
                  <c:v>EXPLORER</c:v>
                </c:pt>
              </c:strCache>
              <c:extLst/>
            </c:strRef>
          </c:cat>
          <c:val>
            <c:numRef>
              <c:f>'Series DOS'!$CE$6:$CE$17</c:f>
              <c:numCache>
                <c:formatCode>###,##0</c:formatCode>
                <c:ptCount val="10"/>
                <c:pt idx="0">
                  <c:v>82.238732108068092</c:v>
                </c:pt>
                <c:pt idx="1">
                  <c:v>84.944966975301909</c:v>
                </c:pt>
                <c:pt idx="2">
                  <c:v>85.919700504893214</c:v>
                </c:pt>
                <c:pt idx="3">
                  <c:v>40.764238743001577</c:v>
                </c:pt>
                <c:pt idx="4">
                  <c:v>54.284638031367102</c:v>
                </c:pt>
                <c:pt idx="5">
                  <c:v>45.071665072987678</c:v>
                </c:pt>
                <c:pt idx="6">
                  <c:v>58.130919866276749</c:v>
                </c:pt>
                <c:pt idx="7">
                  <c:v>56.135510241010614</c:v>
                </c:pt>
                <c:pt idx="8">
                  <c:v>48.146610901423379</c:v>
                </c:pt>
                <c:pt idx="9">
                  <c:v>58.678979834138431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054B-421D-A727-57AC62C2C1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7861976"/>
        <c:axId val="1277862304"/>
      </c:barChart>
      <c:catAx>
        <c:axId val="1277861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  <c:crossAx val="1277862304"/>
        <c:crosses val="autoZero"/>
        <c:auto val="1"/>
        <c:lblAlgn val="ctr"/>
        <c:lblOffset val="100"/>
        <c:noMultiLvlLbl val="0"/>
      </c:catAx>
      <c:valAx>
        <c:axId val="127786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#,##0" sourceLinked="1"/>
        <c:majorTickMark val="none"/>
        <c:minorTickMark val="none"/>
        <c:tickLblPos val="nextTo"/>
        <c:spPr>
          <a:noFill/>
          <a:ln w="25400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  <c:crossAx val="1277861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Wells Fargo Sans"/>
                <a:ea typeface="Wells Fargo Sans"/>
                <a:cs typeface="Wells Fargo San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519581-5D0D-4318-9134-51162CF299F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529AE80D-6FC0-412E-B833-C17D2577AF8C}">
      <dgm:prSet phldrT="[Text]"/>
      <dgm:spPr/>
      <dgm:t>
        <a:bodyPr/>
        <a:lstStyle/>
        <a:p>
          <a:r>
            <a:rPr lang="en-US" dirty="0"/>
            <a:t>December 2020</a:t>
          </a:r>
        </a:p>
      </dgm:t>
    </dgm:pt>
    <dgm:pt modelId="{CF5C3794-6602-4382-96A1-02DE76C551B6}" type="parTrans" cxnId="{7EB35120-27B6-42DC-8DC2-D36020BC4E00}">
      <dgm:prSet/>
      <dgm:spPr/>
      <dgm:t>
        <a:bodyPr/>
        <a:lstStyle/>
        <a:p>
          <a:endParaRPr lang="en-US"/>
        </a:p>
      </dgm:t>
    </dgm:pt>
    <dgm:pt modelId="{7F83C189-4EBA-4C02-8B1A-D531C578FAE3}" type="sibTrans" cxnId="{7EB35120-27B6-42DC-8DC2-D36020BC4E00}">
      <dgm:prSet/>
      <dgm:spPr/>
      <dgm:t>
        <a:bodyPr/>
        <a:lstStyle/>
        <a:p>
          <a:endParaRPr lang="en-US"/>
        </a:p>
      </dgm:t>
    </dgm:pt>
    <dgm:pt modelId="{1A8F58F5-3DE1-43A1-95E3-CDE8287CBCD0}">
      <dgm:prSet phldrT="[Text]"/>
      <dgm:spPr/>
      <dgm:t>
        <a:bodyPr/>
        <a:lstStyle/>
        <a:p>
          <a:r>
            <a:rPr lang="en-US" dirty="0"/>
            <a:t>February 13</a:t>
          </a:r>
          <a:r>
            <a:rPr lang="en-US" baseline="30000" dirty="0"/>
            <a:t>th</a:t>
          </a:r>
          <a:r>
            <a:rPr lang="en-US" dirty="0"/>
            <a:t>, 2021</a:t>
          </a:r>
        </a:p>
      </dgm:t>
    </dgm:pt>
    <dgm:pt modelId="{847D2AAE-2DF0-455E-A8EF-7141AE6F845C}" type="parTrans" cxnId="{28B1BFC3-118C-48FC-BE6B-14088F8A70BB}">
      <dgm:prSet/>
      <dgm:spPr/>
      <dgm:t>
        <a:bodyPr/>
        <a:lstStyle/>
        <a:p>
          <a:endParaRPr lang="en-US"/>
        </a:p>
      </dgm:t>
    </dgm:pt>
    <dgm:pt modelId="{23C5B189-E3C5-4FB2-906F-CD3B9C1CD046}" type="sibTrans" cxnId="{28B1BFC3-118C-48FC-BE6B-14088F8A70BB}">
      <dgm:prSet/>
      <dgm:spPr/>
      <dgm:t>
        <a:bodyPr/>
        <a:lstStyle/>
        <a:p>
          <a:endParaRPr lang="en-US"/>
        </a:p>
      </dgm:t>
    </dgm:pt>
    <dgm:pt modelId="{2E8D71B0-3AAF-42EA-B54E-7F4CA11738EC}">
      <dgm:prSet/>
      <dgm:spPr/>
      <dgm:t>
        <a:bodyPr/>
        <a:lstStyle/>
        <a:p>
          <a:r>
            <a:rPr lang="en-US" dirty="0"/>
            <a:t>Texas Winter Storm Impacts Infineon &amp; NXP Production</a:t>
          </a:r>
        </a:p>
      </dgm:t>
    </dgm:pt>
    <dgm:pt modelId="{EC58EA74-D4B2-4CCC-BEEE-FC7F996540F7}" type="parTrans" cxnId="{22A29161-F7DB-43F4-8542-8545C27E3CBF}">
      <dgm:prSet/>
      <dgm:spPr/>
      <dgm:t>
        <a:bodyPr/>
        <a:lstStyle/>
        <a:p>
          <a:endParaRPr lang="en-US"/>
        </a:p>
      </dgm:t>
    </dgm:pt>
    <dgm:pt modelId="{F92414FF-9761-4639-B670-2308AEE7A9D7}" type="sibTrans" cxnId="{22A29161-F7DB-43F4-8542-8545C27E3CBF}">
      <dgm:prSet/>
      <dgm:spPr/>
      <dgm:t>
        <a:bodyPr/>
        <a:lstStyle/>
        <a:p>
          <a:endParaRPr lang="en-US"/>
        </a:p>
      </dgm:t>
    </dgm:pt>
    <dgm:pt modelId="{CB2BF0D6-D1CF-4FB3-AF53-06326F9FA88D}">
      <dgm:prSet phldrT="[Text]"/>
      <dgm:spPr/>
      <dgm:t>
        <a:bodyPr/>
        <a:lstStyle/>
        <a:p>
          <a:r>
            <a:rPr lang="en-US" dirty="0"/>
            <a:t>VW, Conti, Bosch Warn of Semi Shortage Risks</a:t>
          </a:r>
        </a:p>
      </dgm:t>
    </dgm:pt>
    <dgm:pt modelId="{2ED7AF19-8526-49F3-A3F9-D5341B004A5E}" type="parTrans" cxnId="{07322062-9856-4E34-8314-4C65A8531867}">
      <dgm:prSet/>
      <dgm:spPr/>
      <dgm:t>
        <a:bodyPr/>
        <a:lstStyle/>
        <a:p>
          <a:endParaRPr lang="en-US"/>
        </a:p>
      </dgm:t>
    </dgm:pt>
    <dgm:pt modelId="{BBACF37A-5513-4CAD-9E9A-382F2A58DC2B}" type="sibTrans" cxnId="{07322062-9856-4E34-8314-4C65A8531867}">
      <dgm:prSet/>
      <dgm:spPr/>
      <dgm:t>
        <a:bodyPr/>
        <a:lstStyle/>
        <a:p>
          <a:endParaRPr lang="en-US"/>
        </a:p>
      </dgm:t>
    </dgm:pt>
    <dgm:pt modelId="{7A41A06E-6AEE-4A8D-90CD-EEAB8FAA32C0}">
      <dgm:prSet phldrT="[Text]"/>
      <dgm:spPr/>
      <dgm:t>
        <a:bodyPr/>
        <a:lstStyle/>
        <a:p>
          <a:r>
            <a:rPr lang="en-US" dirty="0"/>
            <a:t>March 19</a:t>
          </a:r>
          <a:r>
            <a:rPr lang="en-US" baseline="30000" dirty="0"/>
            <a:t>th</a:t>
          </a:r>
          <a:r>
            <a:rPr lang="en-US" dirty="0"/>
            <a:t>, 2021</a:t>
          </a:r>
        </a:p>
      </dgm:t>
    </dgm:pt>
    <dgm:pt modelId="{4AB9A31C-720A-4F11-AE7E-11517CF59320}" type="parTrans" cxnId="{E1C0B12D-8120-4690-AADB-1B58F6E678B8}">
      <dgm:prSet/>
      <dgm:spPr/>
      <dgm:t>
        <a:bodyPr/>
        <a:lstStyle/>
        <a:p>
          <a:endParaRPr lang="en-US"/>
        </a:p>
      </dgm:t>
    </dgm:pt>
    <dgm:pt modelId="{68B56E0F-3552-47F1-B088-D9B7F13D97F3}" type="sibTrans" cxnId="{E1C0B12D-8120-4690-AADB-1B58F6E678B8}">
      <dgm:prSet/>
      <dgm:spPr/>
      <dgm:t>
        <a:bodyPr/>
        <a:lstStyle/>
        <a:p>
          <a:endParaRPr lang="en-US"/>
        </a:p>
      </dgm:t>
    </dgm:pt>
    <dgm:pt modelId="{018A6CBD-9033-4B32-BA61-A4F8213C06F2}">
      <dgm:prSet phldrT="[Text]"/>
      <dgm:spPr/>
      <dgm:t>
        <a:bodyPr/>
        <a:lstStyle/>
        <a:p>
          <a:r>
            <a:rPr lang="en-US" dirty="0" err="1"/>
            <a:t>Renesas</a:t>
          </a:r>
          <a:r>
            <a:rPr lang="en-US" dirty="0"/>
            <a:t> Fire</a:t>
          </a:r>
        </a:p>
      </dgm:t>
    </dgm:pt>
    <dgm:pt modelId="{F7470AB3-0A85-486F-8301-21990DDD33D8}" type="parTrans" cxnId="{B7CEE3BF-5C22-478B-96BD-CF83BA25F700}">
      <dgm:prSet/>
      <dgm:spPr/>
      <dgm:t>
        <a:bodyPr/>
        <a:lstStyle/>
        <a:p>
          <a:endParaRPr lang="en-US"/>
        </a:p>
      </dgm:t>
    </dgm:pt>
    <dgm:pt modelId="{12653FA5-03CB-4442-98CA-385D66467BC8}" type="sibTrans" cxnId="{B7CEE3BF-5C22-478B-96BD-CF83BA25F700}">
      <dgm:prSet/>
      <dgm:spPr/>
      <dgm:t>
        <a:bodyPr/>
        <a:lstStyle/>
        <a:p>
          <a:endParaRPr lang="en-US"/>
        </a:p>
      </dgm:t>
    </dgm:pt>
    <dgm:pt modelId="{C0AF47B0-68E5-4925-97B0-63D075C81750}">
      <dgm:prSet phldrT="[Text]"/>
      <dgm:spPr/>
      <dgm:t>
        <a:bodyPr/>
        <a:lstStyle/>
        <a:p>
          <a:r>
            <a:rPr lang="en-US" dirty="0"/>
            <a:t>Current</a:t>
          </a:r>
        </a:p>
      </dgm:t>
    </dgm:pt>
    <dgm:pt modelId="{CF079F00-C4B8-4C2F-A5FF-3B2F16954773}" type="parTrans" cxnId="{65B94EAE-8CDE-4850-8AC1-C6C70BC43D55}">
      <dgm:prSet/>
      <dgm:spPr/>
      <dgm:t>
        <a:bodyPr/>
        <a:lstStyle/>
        <a:p>
          <a:endParaRPr lang="en-US"/>
        </a:p>
      </dgm:t>
    </dgm:pt>
    <dgm:pt modelId="{0EBA932F-8F52-4EE4-B8D4-9DE89FA05DC2}" type="sibTrans" cxnId="{65B94EAE-8CDE-4850-8AC1-C6C70BC43D55}">
      <dgm:prSet/>
      <dgm:spPr/>
      <dgm:t>
        <a:bodyPr/>
        <a:lstStyle/>
        <a:p>
          <a:endParaRPr lang="en-US"/>
        </a:p>
      </dgm:t>
    </dgm:pt>
    <dgm:pt modelId="{E2B05BF3-74C1-4439-8A45-C7AFEBCEE025}">
      <dgm:prSet phldrT="[Text]"/>
      <dgm:spPr/>
      <dgm:t>
        <a:bodyPr/>
        <a:lstStyle/>
        <a:p>
          <a:r>
            <a:rPr lang="en-US" dirty="0"/>
            <a:t>Rising Panic Driving Double Ordering, Etc.  </a:t>
          </a:r>
        </a:p>
      </dgm:t>
    </dgm:pt>
    <dgm:pt modelId="{27A660A5-C9D7-4CA8-A97D-A865915077C1}" type="parTrans" cxnId="{9B15E469-9665-4EC9-B336-F74BD78A6719}">
      <dgm:prSet/>
      <dgm:spPr/>
      <dgm:t>
        <a:bodyPr/>
        <a:lstStyle/>
        <a:p>
          <a:endParaRPr lang="en-US"/>
        </a:p>
      </dgm:t>
    </dgm:pt>
    <dgm:pt modelId="{BBF7CA18-622E-45AB-8F85-5E8CF374AA14}" type="sibTrans" cxnId="{9B15E469-9665-4EC9-B336-F74BD78A6719}">
      <dgm:prSet/>
      <dgm:spPr/>
      <dgm:t>
        <a:bodyPr/>
        <a:lstStyle/>
        <a:p>
          <a:endParaRPr lang="en-US"/>
        </a:p>
      </dgm:t>
    </dgm:pt>
    <dgm:pt modelId="{590D4808-FE70-45A8-AB05-519E0AEBE236}">
      <dgm:prSet phldrT="[Text]"/>
      <dgm:spPr/>
      <dgm:t>
        <a:bodyPr/>
        <a:lstStyle/>
        <a:p>
          <a:r>
            <a:rPr lang="en-US" dirty="0"/>
            <a:t>Q2 2020 </a:t>
          </a:r>
        </a:p>
      </dgm:t>
    </dgm:pt>
    <dgm:pt modelId="{F3DCD0FC-BCAD-411F-A09F-E5BA1AFF0054}" type="parTrans" cxnId="{06EBD001-C7F9-45E9-8A60-88D234F16BFB}">
      <dgm:prSet/>
      <dgm:spPr/>
      <dgm:t>
        <a:bodyPr/>
        <a:lstStyle/>
        <a:p>
          <a:endParaRPr lang="en-US"/>
        </a:p>
      </dgm:t>
    </dgm:pt>
    <dgm:pt modelId="{367F86AB-6893-49AC-A4F9-E17B05763AC6}" type="sibTrans" cxnId="{06EBD001-C7F9-45E9-8A60-88D234F16BFB}">
      <dgm:prSet/>
      <dgm:spPr/>
      <dgm:t>
        <a:bodyPr/>
        <a:lstStyle/>
        <a:p>
          <a:endParaRPr lang="en-US"/>
        </a:p>
      </dgm:t>
    </dgm:pt>
    <dgm:pt modelId="{FB1A5F9F-EECE-4DAC-A6AD-63D0BF9C6B93}">
      <dgm:prSet phldrT="[Text]"/>
      <dgm:spPr/>
      <dgm:t>
        <a:bodyPr/>
        <a:lstStyle/>
        <a:p>
          <a:r>
            <a:rPr lang="en-US" dirty="0"/>
            <a:t>OEMs Cancel Semi Orders During COVID</a:t>
          </a:r>
        </a:p>
      </dgm:t>
    </dgm:pt>
    <dgm:pt modelId="{2200753D-8E37-4B26-91C7-06CBBBCAF87B}" type="parTrans" cxnId="{8DB2D494-FD98-47E7-9D9C-C41869535585}">
      <dgm:prSet/>
      <dgm:spPr/>
      <dgm:t>
        <a:bodyPr/>
        <a:lstStyle/>
        <a:p>
          <a:endParaRPr lang="en-US"/>
        </a:p>
      </dgm:t>
    </dgm:pt>
    <dgm:pt modelId="{C6A630A6-A11E-44AD-BD72-3A78E3A16B9A}" type="sibTrans" cxnId="{8DB2D494-FD98-47E7-9D9C-C41869535585}">
      <dgm:prSet/>
      <dgm:spPr/>
      <dgm:t>
        <a:bodyPr/>
        <a:lstStyle/>
        <a:p>
          <a:endParaRPr lang="en-US"/>
        </a:p>
      </dgm:t>
    </dgm:pt>
    <dgm:pt modelId="{23797D5D-E65B-4765-A885-D3270197281A}">
      <dgm:prSet phldrT="[Text]"/>
      <dgm:spPr/>
      <dgm:t>
        <a:bodyPr/>
        <a:lstStyle/>
        <a:p>
          <a:r>
            <a:rPr lang="en-US" dirty="0"/>
            <a:t>Q4 2020</a:t>
          </a:r>
        </a:p>
      </dgm:t>
    </dgm:pt>
    <dgm:pt modelId="{4D82A34C-3930-4860-9DAA-355A21EBFD48}" type="parTrans" cxnId="{11ED9897-E31F-4A99-9784-24E5CBDBA451}">
      <dgm:prSet/>
      <dgm:spPr/>
      <dgm:t>
        <a:bodyPr/>
        <a:lstStyle/>
        <a:p>
          <a:endParaRPr lang="en-US"/>
        </a:p>
      </dgm:t>
    </dgm:pt>
    <dgm:pt modelId="{1BB727CB-5003-432E-AC48-7B5E42E858FD}" type="sibTrans" cxnId="{11ED9897-E31F-4A99-9784-24E5CBDBA451}">
      <dgm:prSet/>
      <dgm:spPr/>
      <dgm:t>
        <a:bodyPr/>
        <a:lstStyle/>
        <a:p>
          <a:endParaRPr lang="en-US"/>
        </a:p>
      </dgm:t>
    </dgm:pt>
    <dgm:pt modelId="{D5FDF508-4972-4E16-ADBF-E26FA4D65F84}">
      <dgm:prSet phldrT="[Text]"/>
      <dgm:spPr/>
      <dgm:t>
        <a:bodyPr/>
        <a:lstStyle/>
        <a:p>
          <a:r>
            <a:rPr lang="en-US" dirty="0"/>
            <a:t>Rapid Demand Recovery Drives Global Production Up 86% from Q2 </a:t>
          </a:r>
        </a:p>
      </dgm:t>
    </dgm:pt>
    <dgm:pt modelId="{5996973A-5CF6-4C2F-B382-A59902F72867}" type="parTrans" cxnId="{D14F633B-72C1-41C3-8CD8-492458E89F80}">
      <dgm:prSet/>
      <dgm:spPr/>
      <dgm:t>
        <a:bodyPr/>
        <a:lstStyle/>
        <a:p>
          <a:endParaRPr lang="en-US"/>
        </a:p>
      </dgm:t>
    </dgm:pt>
    <dgm:pt modelId="{A3936BB3-3B72-4D6E-9DF0-E7E513436EA9}" type="sibTrans" cxnId="{D14F633B-72C1-41C3-8CD8-492458E89F80}">
      <dgm:prSet/>
      <dgm:spPr/>
      <dgm:t>
        <a:bodyPr/>
        <a:lstStyle/>
        <a:p>
          <a:endParaRPr lang="en-US"/>
        </a:p>
      </dgm:t>
    </dgm:pt>
    <dgm:pt modelId="{A421C367-B646-4BAB-9AD0-5EF1C033C720}" type="pres">
      <dgm:prSet presAssocID="{F5519581-5D0D-4318-9134-51162CF299FF}" presName="linearFlow" presStyleCnt="0">
        <dgm:presLayoutVars>
          <dgm:dir/>
          <dgm:animLvl val="lvl"/>
          <dgm:resizeHandles val="exact"/>
        </dgm:presLayoutVars>
      </dgm:prSet>
      <dgm:spPr/>
    </dgm:pt>
    <dgm:pt modelId="{03A6A135-3307-40F2-A21F-F14DC03243CA}" type="pres">
      <dgm:prSet presAssocID="{590D4808-FE70-45A8-AB05-519E0AEBE236}" presName="composite" presStyleCnt="0"/>
      <dgm:spPr/>
    </dgm:pt>
    <dgm:pt modelId="{0F805539-9B9C-492C-AF4F-9A9BF55CC509}" type="pres">
      <dgm:prSet presAssocID="{590D4808-FE70-45A8-AB05-519E0AEBE236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D35C3AB4-8C50-4D51-8BDA-A5F50942D18C}" type="pres">
      <dgm:prSet presAssocID="{590D4808-FE70-45A8-AB05-519E0AEBE236}" presName="descendantText" presStyleLbl="alignAcc1" presStyleIdx="0" presStyleCnt="6">
        <dgm:presLayoutVars>
          <dgm:bulletEnabled val="1"/>
        </dgm:presLayoutVars>
      </dgm:prSet>
      <dgm:spPr/>
    </dgm:pt>
    <dgm:pt modelId="{E6E6D0E4-5E72-4FA4-B18F-4F4FAE74373A}" type="pres">
      <dgm:prSet presAssocID="{367F86AB-6893-49AC-A4F9-E17B05763AC6}" presName="sp" presStyleCnt="0"/>
      <dgm:spPr/>
    </dgm:pt>
    <dgm:pt modelId="{058FAEB4-66E7-431B-A13A-6B104A0D9F5F}" type="pres">
      <dgm:prSet presAssocID="{23797D5D-E65B-4765-A885-D3270197281A}" presName="composite" presStyleCnt="0"/>
      <dgm:spPr/>
    </dgm:pt>
    <dgm:pt modelId="{D80B4B69-C679-4A64-A608-3D7AD6B767B0}" type="pres">
      <dgm:prSet presAssocID="{23797D5D-E65B-4765-A885-D3270197281A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472C9AB2-D2EF-47E0-9C3B-D344A7188C50}" type="pres">
      <dgm:prSet presAssocID="{23797D5D-E65B-4765-A885-D3270197281A}" presName="descendantText" presStyleLbl="alignAcc1" presStyleIdx="1" presStyleCnt="6">
        <dgm:presLayoutVars>
          <dgm:bulletEnabled val="1"/>
        </dgm:presLayoutVars>
      </dgm:prSet>
      <dgm:spPr/>
    </dgm:pt>
    <dgm:pt modelId="{3ECCDDBD-516A-416D-89AD-BDB71BBAAC9C}" type="pres">
      <dgm:prSet presAssocID="{1BB727CB-5003-432E-AC48-7B5E42E858FD}" presName="sp" presStyleCnt="0"/>
      <dgm:spPr/>
    </dgm:pt>
    <dgm:pt modelId="{63804850-FC68-4EF1-BFFB-F9F17749B06B}" type="pres">
      <dgm:prSet presAssocID="{529AE80D-6FC0-412E-B833-C17D2577AF8C}" presName="composite" presStyleCnt="0"/>
      <dgm:spPr/>
    </dgm:pt>
    <dgm:pt modelId="{EA8765D0-7BB5-4A08-A060-4A1801348F15}" type="pres">
      <dgm:prSet presAssocID="{529AE80D-6FC0-412E-B833-C17D2577AF8C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EC2FBBBF-F621-4FF5-9A71-7FA8D74C8E63}" type="pres">
      <dgm:prSet presAssocID="{529AE80D-6FC0-412E-B833-C17D2577AF8C}" presName="descendantText" presStyleLbl="alignAcc1" presStyleIdx="2" presStyleCnt="6">
        <dgm:presLayoutVars>
          <dgm:bulletEnabled val="1"/>
        </dgm:presLayoutVars>
      </dgm:prSet>
      <dgm:spPr/>
    </dgm:pt>
    <dgm:pt modelId="{F4B2C9A3-606F-4748-8B4C-8138BDAF6A8D}" type="pres">
      <dgm:prSet presAssocID="{7F83C189-4EBA-4C02-8B1A-D531C578FAE3}" presName="sp" presStyleCnt="0"/>
      <dgm:spPr/>
    </dgm:pt>
    <dgm:pt modelId="{B1E9E1A9-A9F4-4E51-834F-B41985018E7E}" type="pres">
      <dgm:prSet presAssocID="{1A8F58F5-3DE1-43A1-95E3-CDE8287CBCD0}" presName="composite" presStyleCnt="0"/>
      <dgm:spPr/>
    </dgm:pt>
    <dgm:pt modelId="{AC37C261-7302-4D08-8BBA-5AFFA59814A3}" type="pres">
      <dgm:prSet presAssocID="{1A8F58F5-3DE1-43A1-95E3-CDE8287CBCD0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5D3B8946-8D3F-4D35-AFE2-5DFB6AD85749}" type="pres">
      <dgm:prSet presAssocID="{1A8F58F5-3DE1-43A1-95E3-CDE8287CBCD0}" presName="descendantText" presStyleLbl="alignAcc1" presStyleIdx="3" presStyleCnt="6">
        <dgm:presLayoutVars>
          <dgm:bulletEnabled val="1"/>
        </dgm:presLayoutVars>
      </dgm:prSet>
      <dgm:spPr/>
    </dgm:pt>
    <dgm:pt modelId="{B4193461-B4E0-46F4-B67B-77F67D27B819}" type="pres">
      <dgm:prSet presAssocID="{23C5B189-E3C5-4FB2-906F-CD3B9C1CD046}" presName="sp" presStyleCnt="0"/>
      <dgm:spPr/>
    </dgm:pt>
    <dgm:pt modelId="{3937B10A-8077-49CC-AD03-DAAC832C02A1}" type="pres">
      <dgm:prSet presAssocID="{7A41A06E-6AEE-4A8D-90CD-EEAB8FAA32C0}" presName="composite" presStyleCnt="0"/>
      <dgm:spPr/>
    </dgm:pt>
    <dgm:pt modelId="{41F6222B-D771-44B8-A86D-D99A923CF74C}" type="pres">
      <dgm:prSet presAssocID="{7A41A06E-6AEE-4A8D-90CD-EEAB8FAA32C0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394848C6-C79D-416B-9A7B-A00DAB97819F}" type="pres">
      <dgm:prSet presAssocID="{7A41A06E-6AEE-4A8D-90CD-EEAB8FAA32C0}" presName="descendantText" presStyleLbl="alignAcc1" presStyleIdx="4" presStyleCnt="6">
        <dgm:presLayoutVars>
          <dgm:bulletEnabled val="1"/>
        </dgm:presLayoutVars>
      </dgm:prSet>
      <dgm:spPr/>
    </dgm:pt>
    <dgm:pt modelId="{44951017-FD2C-4210-B0D4-0ACA02D4F64B}" type="pres">
      <dgm:prSet presAssocID="{68B56E0F-3552-47F1-B088-D9B7F13D97F3}" presName="sp" presStyleCnt="0"/>
      <dgm:spPr/>
    </dgm:pt>
    <dgm:pt modelId="{7028EC20-B9CE-4FBA-B51E-4EBC08EFCAFF}" type="pres">
      <dgm:prSet presAssocID="{C0AF47B0-68E5-4925-97B0-63D075C81750}" presName="composite" presStyleCnt="0"/>
      <dgm:spPr/>
    </dgm:pt>
    <dgm:pt modelId="{5DA90208-CDA4-4F98-A760-809D5EF163F5}" type="pres">
      <dgm:prSet presAssocID="{C0AF47B0-68E5-4925-97B0-63D075C8175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4CDDAC07-485C-4650-9542-4E5FF281D393}" type="pres">
      <dgm:prSet presAssocID="{C0AF47B0-68E5-4925-97B0-63D075C8175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06EBD001-C7F9-45E9-8A60-88D234F16BFB}" srcId="{F5519581-5D0D-4318-9134-51162CF299FF}" destId="{590D4808-FE70-45A8-AB05-519E0AEBE236}" srcOrd="0" destOrd="0" parTransId="{F3DCD0FC-BCAD-411F-A09F-E5BA1AFF0054}" sibTransId="{367F86AB-6893-49AC-A4F9-E17B05763AC6}"/>
    <dgm:cxn modelId="{A2A4790C-E550-4DCF-B4FE-0BEF88B76D87}" type="presOf" srcId="{E2B05BF3-74C1-4439-8A45-C7AFEBCEE025}" destId="{4CDDAC07-485C-4650-9542-4E5FF281D393}" srcOrd="0" destOrd="0" presId="urn:microsoft.com/office/officeart/2005/8/layout/chevron2"/>
    <dgm:cxn modelId="{CA66E51E-4045-4C0D-ABEF-30265CBB3542}" type="presOf" srcId="{7A41A06E-6AEE-4A8D-90CD-EEAB8FAA32C0}" destId="{41F6222B-D771-44B8-A86D-D99A923CF74C}" srcOrd="0" destOrd="0" presId="urn:microsoft.com/office/officeart/2005/8/layout/chevron2"/>
    <dgm:cxn modelId="{7EB35120-27B6-42DC-8DC2-D36020BC4E00}" srcId="{F5519581-5D0D-4318-9134-51162CF299FF}" destId="{529AE80D-6FC0-412E-B833-C17D2577AF8C}" srcOrd="2" destOrd="0" parTransId="{CF5C3794-6602-4382-96A1-02DE76C551B6}" sibTransId="{7F83C189-4EBA-4C02-8B1A-D531C578FAE3}"/>
    <dgm:cxn modelId="{E1C0B12D-8120-4690-AADB-1B58F6E678B8}" srcId="{F5519581-5D0D-4318-9134-51162CF299FF}" destId="{7A41A06E-6AEE-4A8D-90CD-EEAB8FAA32C0}" srcOrd="4" destOrd="0" parTransId="{4AB9A31C-720A-4F11-AE7E-11517CF59320}" sibTransId="{68B56E0F-3552-47F1-B088-D9B7F13D97F3}"/>
    <dgm:cxn modelId="{D14F633B-72C1-41C3-8CD8-492458E89F80}" srcId="{23797D5D-E65B-4765-A885-D3270197281A}" destId="{D5FDF508-4972-4E16-ADBF-E26FA4D65F84}" srcOrd="0" destOrd="0" parTransId="{5996973A-5CF6-4C2F-B382-A59902F72867}" sibTransId="{A3936BB3-3B72-4D6E-9DF0-E7E513436EA9}"/>
    <dgm:cxn modelId="{22A29161-F7DB-43F4-8542-8545C27E3CBF}" srcId="{1A8F58F5-3DE1-43A1-95E3-CDE8287CBCD0}" destId="{2E8D71B0-3AAF-42EA-B54E-7F4CA11738EC}" srcOrd="0" destOrd="0" parTransId="{EC58EA74-D4B2-4CCC-BEEE-FC7F996540F7}" sibTransId="{F92414FF-9761-4639-B670-2308AEE7A9D7}"/>
    <dgm:cxn modelId="{07322062-9856-4E34-8314-4C65A8531867}" srcId="{529AE80D-6FC0-412E-B833-C17D2577AF8C}" destId="{CB2BF0D6-D1CF-4FB3-AF53-06326F9FA88D}" srcOrd="0" destOrd="0" parTransId="{2ED7AF19-8526-49F3-A3F9-D5341B004A5E}" sibTransId="{BBACF37A-5513-4CAD-9E9A-382F2A58DC2B}"/>
    <dgm:cxn modelId="{C33BB244-D47E-4809-9A4F-1C2B9809FEE7}" type="presOf" srcId="{529AE80D-6FC0-412E-B833-C17D2577AF8C}" destId="{EA8765D0-7BB5-4A08-A060-4A1801348F15}" srcOrd="0" destOrd="0" presId="urn:microsoft.com/office/officeart/2005/8/layout/chevron2"/>
    <dgm:cxn modelId="{9C633A48-CD8F-43B3-AEE6-9CF29150790F}" type="presOf" srcId="{F5519581-5D0D-4318-9134-51162CF299FF}" destId="{A421C367-B646-4BAB-9AD0-5EF1C033C720}" srcOrd="0" destOrd="0" presId="urn:microsoft.com/office/officeart/2005/8/layout/chevron2"/>
    <dgm:cxn modelId="{9B15E469-9665-4EC9-B336-F74BD78A6719}" srcId="{C0AF47B0-68E5-4925-97B0-63D075C81750}" destId="{E2B05BF3-74C1-4439-8A45-C7AFEBCEE025}" srcOrd="0" destOrd="0" parTransId="{27A660A5-C9D7-4CA8-A97D-A865915077C1}" sibTransId="{BBF7CA18-622E-45AB-8F85-5E8CF374AA14}"/>
    <dgm:cxn modelId="{B4DD7953-3EFD-469A-8414-050ED3EA06E6}" type="presOf" srcId="{1A8F58F5-3DE1-43A1-95E3-CDE8287CBCD0}" destId="{AC37C261-7302-4D08-8BBA-5AFFA59814A3}" srcOrd="0" destOrd="0" presId="urn:microsoft.com/office/officeart/2005/8/layout/chevron2"/>
    <dgm:cxn modelId="{AA620158-6C11-4C35-8250-87CC7FCE880C}" type="presOf" srcId="{23797D5D-E65B-4765-A885-D3270197281A}" destId="{D80B4B69-C679-4A64-A608-3D7AD6B767B0}" srcOrd="0" destOrd="0" presId="urn:microsoft.com/office/officeart/2005/8/layout/chevron2"/>
    <dgm:cxn modelId="{462D117D-3F2A-444A-AA18-3791EC46E42A}" type="presOf" srcId="{C0AF47B0-68E5-4925-97B0-63D075C81750}" destId="{5DA90208-CDA4-4F98-A760-809D5EF163F5}" srcOrd="0" destOrd="0" presId="urn:microsoft.com/office/officeart/2005/8/layout/chevron2"/>
    <dgm:cxn modelId="{9DCFD082-DBF9-4E0C-9814-34A34789F71B}" type="presOf" srcId="{FB1A5F9F-EECE-4DAC-A6AD-63D0BF9C6B93}" destId="{D35C3AB4-8C50-4D51-8BDA-A5F50942D18C}" srcOrd="0" destOrd="0" presId="urn:microsoft.com/office/officeart/2005/8/layout/chevron2"/>
    <dgm:cxn modelId="{954CAC8C-8A37-412D-9CF7-AADD353FFB77}" type="presOf" srcId="{CB2BF0D6-D1CF-4FB3-AF53-06326F9FA88D}" destId="{EC2FBBBF-F621-4FF5-9A71-7FA8D74C8E63}" srcOrd="0" destOrd="0" presId="urn:microsoft.com/office/officeart/2005/8/layout/chevron2"/>
    <dgm:cxn modelId="{8DB2D494-FD98-47E7-9D9C-C41869535585}" srcId="{590D4808-FE70-45A8-AB05-519E0AEBE236}" destId="{FB1A5F9F-EECE-4DAC-A6AD-63D0BF9C6B93}" srcOrd="0" destOrd="0" parTransId="{2200753D-8E37-4B26-91C7-06CBBBCAF87B}" sibTransId="{C6A630A6-A11E-44AD-BD72-3A78E3A16B9A}"/>
    <dgm:cxn modelId="{11ED9897-E31F-4A99-9784-24E5CBDBA451}" srcId="{F5519581-5D0D-4318-9134-51162CF299FF}" destId="{23797D5D-E65B-4765-A885-D3270197281A}" srcOrd="1" destOrd="0" parTransId="{4D82A34C-3930-4860-9DAA-355A21EBFD48}" sibTransId="{1BB727CB-5003-432E-AC48-7B5E42E858FD}"/>
    <dgm:cxn modelId="{320BE2AA-15F5-4A5D-8269-2EEB623D5B99}" type="presOf" srcId="{018A6CBD-9033-4B32-BA61-A4F8213C06F2}" destId="{394848C6-C79D-416B-9A7B-A00DAB97819F}" srcOrd="0" destOrd="0" presId="urn:microsoft.com/office/officeart/2005/8/layout/chevron2"/>
    <dgm:cxn modelId="{65B94EAE-8CDE-4850-8AC1-C6C70BC43D55}" srcId="{F5519581-5D0D-4318-9134-51162CF299FF}" destId="{C0AF47B0-68E5-4925-97B0-63D075C81750}" srcOrd="5" destOrd="0" parTransId="{CF079F00-C4B8-4C2F-A5FF-3B2F16954773}" sibTransId="{0EBA932F-8F52-4EE4-B8D4-9DE89FA05DC2}"/>
    <dgm:cxn modelId="{B7CEE3BF-5C22-478B-96BD-CF83BA25F700}" srcId="{7A41A06E-6AEE-4A8D-90CD-EEAB8FAA32C0}" destId="{018A6CBD-9033-4B32-BA61-A4F8213C06F2}" srcOrd="0" destOrd="0" parTransId="{F7470AB3-0A85-486F-8301-21990DDD33D8}" sibTransId="{12653FA5-03CB-4442-98CA-385D66467BC8}"/>
    <dgm:cxn modelId="{28B1BFC3-118C-48FC-BE6B-14088F8A70BB}" srcId="{F5519581-5D0D-4318-9134-51162CF299FF}" destId="{1A8F58F5-3DE1-43A1-95E3-CDE8287CBCD0}" srcOrd="3" destOrd="0" parTransId="{847D2AAE-2DF0-455E-A8EF-7141AE6F845C}" sibTransId="{23C5B189-E3C5-4FB2-906F-CD3B9C1CD046}"/>
    <dgm:cxn modelId="{E71DBDD9-B17B-44C6-BF3A-C262A7BAD533}" type="presOf" srcId="{2E8D71B0-3AAF-42EA-B54E-7F4CA11738EC}" destId="{5D3B8946-8D3F-4D35-AFE2-5DFB6AD85749}" srcOrd="0" destOrd="0" presId="urn:microsoft.com/office/officeart/2005/8/layout/chevron2"/>
    <dgm:cxn modelId="{F699E6DF-C9AA-4D2A-A2A6-812A62C8A15C}" type="presOf" srcId="{590D4808-FE70-45A8-AB05-519E0AEBE236}" destId="{0F805539-9B9C-492C-AF4F-9A9BF55CC509}" srcOrd="0" destOrd="0" presId="urn:microsoft.com/office/officeart/2005/8/layout/chevron2"/>
    <dgm:cxn modelId="{F5977BFF-BA5F-4B3E-90F5-F071D5503839}" type="presOf" srcId="{D5FDF508-4972-4E16-ADBF-E26FA4D65F84}" destId="{472C9AB2-D2EF-47E0-9C3B-D344A7188C50}" srcOrd="0" destOrd="0" presId="urn:microsoft.com/office/officeart/2005/8/layout/chevron2"/>
    <dgm:cxn modelId="{89D41863-ED97-4B78-B7ED-4F6A3B412CD5}" type="presParOf" srcId="{A421C367-B646-4BAB-9AD0-5EF1C033C720}" destId="{03A6A135-3307-40F2-A21F-F14DC03243CA}" srcOrd="0" destOrd="0" presId="urn:microsoft.com/office/officeart/2005/8/layout/chevron2"/>
    <dgm:cxn modelId="{A943BF8D-EC16-45DB-8540-CBEF59DA716B}" type="presParOf" srcId="{03A6A135-3307-40F2-A21F-F14DC03243CA}" destId="{0F805539-9B9C-492C-AF4F-9A9BF55CC509}" srcOrd="0" destOrd="0" presId="urn:microsoft.com/office/officeart/2005/8/layout/chevron2"/>
    <dgm:cxn modelId="{3EB57528-6553-4EA6-B6A2-CFD1E0E58D3E}" type="presParOf" srcId="{03A6A135-3307-40F2-A21F-F14DC03243CA}" destId="{D35C3AB4-8C50-4D51-8BDA-A5F50942D18C}" srcOrd="1" destOrd="0" presId="urn:microsoft.com/office/officeart/2005/8/layout/chevron2"/>
    <dgm:cxn modelId="{838CA523-6B3E-451C-9118-E883F79B41E6}" type="presParOf" srcId="{A421C367-B646-4BAB-9AD0-5EF1C033C720}" destId="{E6E6D0E4-5E72-4FA4-B18F-4F4FAE74373A}" srcOrd="1" destOrd="0" presId="urn:microsoft.com/office/officeart/2005/8/layout/chevron2"/>
    <dgm:cxn modelId="{5EECF3C5-E7E3-4379-BBBF-2B1769CED400}" type="presParOf" srcId="{A421C367-B646-4BAB-9AD0-5EF1C033C720}" destId="{058FAEB4-66E7-431B-A13A-6B104A0D9F5F}" srcOrd="2" destOrd="0" presId="urn:microsoft.com/office/officeart/2005/8/layout/chevron2"/>
    <dgm:cxn modelId="{F95BBF03-9608-460A-82FC-8554AD1F50CE}" type="presParOf" srcId="{058FAEB4-66E7-431B-A13A-6B104A0D9F5F}" destId="{D80B4B69-C679-4A64-A608-3D7AD6B767B0}" srcOrd="0" destOrd="0" presId="urn:microsoft.com/office/officeart/2005/8/layout/chevron2"/>
    <dgm:cxn modelId="{E90D400E-7712-434F-9691-23ABD8FDC870}" type="presParOf" srcId="{058FAEB4-66E7-431B-A13A-6B104A0D9F5F}" destId="{472C9AB2-D2EF-47E0-9C3B-D344A7188C50}" srcOrd="1" destOrd="0" presId="urn:microsoft.com/office/officeart/2005/8/layout/chevron2"/>
    <dgm:cxn modelId="{19C6F26A-C27C-4037-989A-7E90F070FCC9}" type="presParOf" srcId="{A421C367-B646-4BAB-9AD0-5EF1C033C720}" destId="{3ECCDDBD-516A-416D-89AD-BDB71BBAAC9C}" srcOrd="3" destOrd="0" presId="urn:microsoft.com/office/officeart/2005/8/layout/chevron2"/>
    <dgm:cxn modelId="{2B9CEDC3-D726-4CBF-BE95-A7AA3BFE02B9}" type="presParOf" srcId="{A421C367-B646-4BAB-9AD0-5EF1C033C720}" destId="{63804850-FC68-4EF1-BFFB-F9F17749B06B}" srcOrd="4" destOrd="0" presId="urn:microsoft.com/office/officeart/2005/8/layout/chevron2"/>
    <dgm:cxn modelId="{798C7C17-2053-4862-961C-D16248579EFA}" type="presParOf" srcId="{63804850-FC68-4EF1-BFFB-F9F17749B06B}" destId="{EA8765D0-7BB5-4A08-A060-4A1801348F15}" srcOrd="0" destOrd="0" presId="urn:microsoft.com/office/officeart/2005/8/layout/chevron2"/>
    <dgm:cxn modelId="{93D3A37C-51BF-4402-AD97-394F26448866}" type="presParOf" srcId="{63804850-FC68-4EF1-BFFB-F9F17749B06B}" destId="{EC2FBBBF-F621-4FF5-9A71-7FA8D74C8E63}" srcOrd="1" destOrd="0" presId="urn:microsoft.com/office/officeart/2005/8/layout/chevron2"/>
    <dgm:cxn modelId="{D03B0C9B-BA4A-4882-8B61-DC817C872593}" type="presParOf" srcId="{A421C367-B646-4BAB-9AD0-5EF1C033C720}" destId="{F4B2C9A3-606F-4748-8B4C-8138BDAF6A8D}" srcOrd="5" destOrd="0" presId="urn:microsoft.com/office/officeart/2005/8/layout/chevron2"/>
    <dgm:cxn modelId="{6F20292C-76C4-434B-844B-76B4FD64FB42}" type="presParOf" srcId="{A421C367-B646-4BAB-9AD0-5EF1C033C720}" destId="{B1E9E1A9-A9F4-4E51-834F-B41985018E7E}" srcOrd="6" destOrd="0" presId="urn:microsoft.com/office/officeart/2005/8/layout/chevron2"/>
    <dgm:cxn modelId="{F79DAE71-CC8A-4CF9-9361-6369AF66261C}" type="presParOf" srcId="{B1E9E1A9-A9F4-4E51-834F-B41985018E7E}" destId="{AC37C261-7302-4D08-8BBA-5AFFA59814A3}" srcOrd="0" destOrd="0" presId="urn:microsoft.com/office/officeart/2005/8/layout/chevron2"/>
    <dgm:cxn modelId="{75F73496-F032-45EB-8044-43E900CFC428}" type="presParOf" srcId="{B1E9E1A9-A9F4-4E51-834F-B41985018E7E}" destId="{5D3B8946-8D3F-4D35-AFE2-5DFB6AD85749}" srcOrd="1" destOrd="0" presId="urn:microsoft.com/office/officeart/2005/8/layout/chevron2"/>
    <dgm:cxn modelId="{7355968A-2352-49D3-817E-8FA81926D10A}" type="presParOf" srcId="{A421C367-B646-4BAB-9AD0-5EF1C033C720}" destId="{B4193461-B4E0-46F4-B67B-77F67D27B819}" srcOrd="7" destOrd="0" presId="urn:microsoft.com/office/officeart/2005/8/layout/chevron2"/>
    <dgm:cxn modelId="{AD63FE74-CEC5-4176-B09D-034B7B00B3AA}" type="presParOf" srcId="{A421C367-B646-4BAB-9AD0-5EF1C033C720}" destId="{3937B10A-8077-49CC-AD03-DAAC832C02A1}" srcOrd="8" destOrd="0" presId="urn:microsoft.com/office/officeart/2005/8/layout/chevron2"/>
    <dgm:cxn modelId="{6C3054F5-AF48-4168-AB2D-53CB8694F134}" type="presParOf" srcId="{3937B10A-8077-49CC-AD03-DAAC832C02A1}" destId="{41F6222B-D771-44B8-A86D-D99A923CF74C}" srcOrd="0" destOrd="0" presId="urn:microsoft.com/office/officeart/2005/8/layout/chevron2"/>
    <dgm:cxn modelId="{3CCE51A5-3D4C-4593-B97E-1A77764E65AE}" type="presParOf" srcId="{3937B10A-8077-49CC-AD03-DAAC832C02A1}" destId="{394848C6-C79D-416B-9A7B-A00DAB97819F}" srcOrd="1" destOrd="0" presId="urn:microsoft.com/office/officeart/2005/8/layout/chevron2"/>
    <dgm:cxn modelId="{863CDF6C-6B95-4D82-922A-6FEE9A055399}" type="presParOf" srcId="{A421C367-B646-4BAB-9AD0-5EF1C033C720}" destId="{44951017-FD2C-4210-B0D4-0ACA02D4F64B}" srcOrd="9" destOrd="0" presId="urn:microsoft.com/office/officeart/2005/8/layout/chevron2"/>
    <dgm:cxn modelId="{CA05CAC3-FA27-4D48-8C5E-40B7095368AA}" type="presParOf" srcId="{A421C367-B646-4BAB-9AD0-5EF1C033C720}" destId="{7028EC20-B9CE-4FBA-B51E-4EBC08EFCAFF}" srcOrd="10" destOrd="0" presId="urn:microsoft.com/office/officeart/2005/8/layout/chevron2"/>
    <dgm:cxn modelId="{864E3DB5-075C-4C13-8060-31AE327A72F7}" type="presParOf" srcId="{7028EC20-B9CE-4FBA-B51E-4EBC08EFCAFF}" destId="{5DA90208-CDA4-4F98-A760-809D5EF163F5}" srcOrd="0" destOrd="0" presId="urn:microsoft.com/office/officeart/2005/8/layout/chevron2"/>
    <dgm:cxn modelId="{906C9A46-DAE5-487D-995C-3F32377E0BE7}" type="presParOf" srcId="{7028EC20-B9CE-4FBA-B51E-4EBC08EFCAFF}" destId="{4CDDAC07-485C-4650-9542-4E5FF281D39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05539-9B9C-492C-AF4F-9A9BF55CC509}">
      <dsp:nvSpPr>
        <dsp:cNvPr id="0" name=""/>
        <dsp:cNvSpPr/>
      </dsp:nvSpPr>
      <dsp:spPr>
        <a:xfrm rot="5400000">
          <a:off x="-150549" y="152377"/>
          <a:ext cx="1003662" cy="7025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Q2 2020 </a:t>
          </a:r>
        </a:p>
      </dsp:txBody>
      <dsp:txXfrm rot="-5400000">
        <a:off x="1" y="353110"/>
        <a:ext cx="702563" cy="301099"/>
      </dsp:txXfrm>
    </dsp:sp>
    <dsp:sp modelId="{D35C3AB4-8C50-4D51-8BDA-A5F50942D18C}">
      <dsp:nvSpPr>
        <dsp:cNvPr id="0" name=""/>
        <dsp:cNvSpPr/>
      </dsp:nvSpPr>
      <dsp:spPr>
        <a:xfrm rot="5400000">
          <a:off x="3897899" y="-3193506"/>
          <a:ext cx="652380" cy="70430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OEMs Cancel Semi Orders During COVID</a:t>
          </a:r>
        </a:p>
      </dsp:txBody>
      <dsp:txXfrm rot="-5400000">
        <a:off x="702564" y="33676"/>
        <a:ext cx="7011204" cy="588686"/>
      </dsp:txXfrm>
    </dsp:sp>
    <dsp:sp modelId="{D80B4B69-C679-4A64-A608-3D7AD6B767B0}">
      <dsp:nvSpPr>
        <dsp:cNvPr id="0" name=""/>
        <dsp:cNvSpPr/>
      </dsp:nvSpPr>
      <dsp:spPr>
        <a:xfrm rot="5400000">
          <a:off x="-150549" y="1059000"/>
          <a:ext cx="1003662" cy="7025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Q4 2020</a:t>
          </a:r>
        </a:p>
      </dsp:txBody>
      <dsp:txXfrm rot="-5400000">
        <a:off x="1" y="1259733"/>
        <a:ext cx="702563" cy="301099"/>
      </dsp:txXfrm>
    </dsp:sp>
    <dsp:sp modelId="{472C9AB2-D2EF-47E0-9C3B-D344A7188C50}">
      <dsp:nvSpPr>
        <dsp:cNvPr id="0" name=""/>
        <dsp:cNvSpPr/>
      </dsp:nvSpPr>
      <dsp:spPr>
        <a:xfrm rot="5400000">
          <a:off x="3897899" y="-2286884"/>
          <a:ext cx="652380" cy="70430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Rapid Demand Recovery Drives Global Production Up 86% from Q2 </a:t>
          </a:r>
        </a:p>
      </dsp:txBody>
      <dsp:txXfrm rot="-5400000">
        <a:off x="702564" y="940298"/>
        <a:ext cx="7011204" cy="588686"/>
      </dsp:txXfrm>
    </dsp:sp>
    <dsp:sp modelId="{EA8765D0-7BB5-4A08-A060-4A1801348F15}">
      <dsp:nvSpPr>
        <dsp:cNvPr id="0" name=""/>
        <dsp:cNvSpPr/>
      </dsp:nvSpPr>
      <dsp:spPr>
        <a:xfrm rot="5400000">
          <a:off x="-150549" y="1965623"/>
          <a:ext cx="1003662" cy="7025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December 2020</a:t>
          </a:r>
        </a:p>
      </dsp:txBody>
      <dsp:txXfrm rot="-5400000">
        <a:off x="1" y="2166356"/>
        <a:ext cx="702563" cy="301099"/>
      </dsp:txXfrm>
    </dsp:sp>
    <dsp:sp modelId="{EC2FBBBF-F621-4FF5-9A71-7FA8D74C8E63}">
      <dsp:nvSpPr>
        <dsp:cNvPr id="0" name=""/>
        <dsp:cNvSpPr/>
      </dsp:nvSpPr>
      <dsp:spPr>
        <a:xfrm rot="5400000">
          <a:off x="3897899" y="-1380261"/>
          <a:ext cx="652380" cy="70430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VW, Conti, Bosch Warn of Semi Shortage Risks</a:t>
          </a:r>
        </a:p>
      </dsp:txBody>
      <dsp:txXfrm rot="-5400000">
        <a:off x="702564" y="1846921"/>
        <a:ext cx="7011204" cy="588686"/>
      </dsp:txXfrm>
    </dsp:sp>
    <dsp:sp modelId="{AC37C261-7302-4D08-8BBA-5AFFA59814A3}">
      <dsp:nvSpPr>
        <dsp:cNvPr id="0" name=""/>
        <dsp:cNvSpPr/>
      </dsp:nvSpPr>
      <dsp:spPr>
        <a:xfrm rot="5400000">
          <a:off x="-150549" y="2872246"/>
          <a:ext cx="1003662" cy="7025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February 13</a:t>
          </a:r>
          <a:r>
            <a:rPr lang="en-US" sz="900" kern="1200" baseline="30000" dirty="0"/>
            <a:t>th</a:t>
          </a:r>
          <a:r>
            <a:rPr lang="en-US" sz="900" kern="1200" dirty="0"/>
            <a:t>, 2021</a:t>
          </a:r>
        </a:p>
      </dsp:txBody>
      <dsp:txXfrm rot="-5400000">
        <a:off x="1" y="3072979"/>
        <a:ext cx="702563" cy="301099"/>
      </dsp:txXfrm>
    </dsp:sp>
    <dsp:sp modelId="{5D3B8946-8D3F-4D35-AFE2-5DFB6AD85749}">
      <dsp:nvSpPr>
        <dsp:cNvPr id="0" name=""/>
        <dsp:cNvSpPr/>
      </dsp:nvSpPr>
      <dsp:spPr>
        <a:xfrm rot="5400000">
          <a:off x="3897899" y="-473638"/>
          <a:ext cx="652380" cy="70430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Texas Winter Storm Impacts Infineon &amp; NXP Production</a:t>
          </a:r>
        </a:p>
      </dsp:txBody>
      <dsp:txXfrm rot="-5400000">
        <a:off x="702564" y="2753544"/>
        <a:ext cx="7011204" cy="588686"/>
      </dsp:txXfrm>
    </dsp:sp>
    <dsp:sp modelId="{41F6222B-D771-44B8-A86D-D99A923CF74C}">
      <dsp:nvSpPr>
        <dsp:cNvPr id="0" name=""/>
        <dsp:cNvSpPr/>
      </dsp:nvSpPr>
      <dsp:spPr>
        <a:xfrm rot="5400000">
          <a:off x="-150549" y="3778868"/>
          <a:ext cx="1003662" cy="7025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March 19</a:t>
          </a:r>
          <a:r>
            <a:rPr lang="en-US" sz="900" kern="1200" baseline="30000" dirty="0"/>
            <a:t>th</a:t>
          </a:r>
          <a:r>
            <a:rPr lang="en-US" sz="900" kern="1200" dirty="0"/>
            <a:t>, 2021</a:t>
          </a:r>
        </a:p>
      </dsp:txBody>
      <dsp:txXfrm rot="-5400000">
        <a:off x="1" y="3979601"/>
        <a:ext cx="702563" cy="301099"/>
      </dsp:txXfrm>
    </dsp:sp>
    <dsp:sp modelId="{394848C6-C79D-416B-9A7B-A00DAB97819F}">
      <dsp:nvSpPr>
        <dsp:cNvPr id="0" name=""/>
        <dsp:cNvSpPr/>
      </dsp:nvSpPr>
      <dsp:spPr>
        <a:xfrm rot="5400000">
          <a:off x="3897899" y="432984"/>
          <a:ext cx="652380" cy="70430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Renesas</a:t>
          </a:r>
          <a:r>
            <a:rPr lang="en-US" sz="1900" kern="1200" dirty="0"/>
            <a:t> Fire</a:t>
          </a:r>
        </a:p>
      </dsp:txBody>
      <dsp:txXfrm rot="-5400000">
        <a:off x="702564" y="3660167"/>
        <a:ext cx="7011204" cy="588686"/>
      </dsp:txXfrm>
    </dsp:sp>
    <dsp:sp modelId="{5DA90208-CDA4-4F98-A760-809D5EF163F5}">
      <dsp:nvSpPr>
        <dsp:cNvPr id="0" name=""/>
        <dsp:cNvSpPr/>
      </dsp:nvSpPr>
      <dsp:spPr>
        <a:xfrm rot="5400000">
          <a:off x="-150549" y="4685491"/>
          <a:ext cx="1003662" cy="7025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Current</a:t>
          </a:r>
        </a:p>
      </dsp:txBody>
      <dsp:txXfrm rot="-5400000">
        <a:off x="1" y="4886224"/>
        <a:ext cx="702563" cy="301099"/>
      </dsp:txXfrm>
    </dsp:sp>
    <dsp:sp modelId="{4CDDAC07-485C-4650-9542-4E5FF281D393}">
      <dsp:nvSpPr>
        <dsp:cNvPr id="0" name=""/>
        <dsp:cNvSpPr/>
      </dsp:nvSpPr>
      <dsp:spPr>
        <a:xfrm rot="5400000">
          <a:off x="3897899" y="1339606"/>
          <a:ext cx="652380" cy="70430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Rising Panic Driving Double Ordering, Etc.  </a:t>
          </a:r>
        </a:p>
      </dsp:txBody>
      <dsp:txXfrm rot="-5400000">
        <a:off x="702564" y="4566789"/>
        <a:ext cx="7011204" cy="588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0.03366</cdr:x>
      <cdr:y>0.8333</cdr:y>
    </cdr:from>
    <cdr:to>
      <cdr:x>0.56582</cdr:x>
      <cdr:y>0.9208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41318" y="3962261"/>
          <a:ext cx="2233969" cy="4160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800" dirty="0"/>
            <a:t>* excludes large outliers 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0E776E-58AC-EA47-948C-28ACB05C00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183DC-5BD7-FB40-BCC8-4D283B2BA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B04F4-C842-4944-BB52-25F717F249E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CC68A-51A6-A942-94B5-D9C64A8DAA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6CB8E-A16E-3C45-8DCF-0C93D26340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EF68-7CC1-1340-B300-DF14A44D0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13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C35CE-8C34-6944-B9CA-59AB7C150D9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FE8C6-40C5-3A47-B40B-BF6D6683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7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Wells Fargo Sans" panose="020B0503020203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74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146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718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290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125" y="457200"/>
            <a:ext cx="1033271" cy="1033271"/>
          </a:xfrm>
          <a:prstGeom prst="rect">
            <a:avLst/>
          </a:prstGeom>
        </p:spPr>
      </p:pic>
      <p:grpSp>
        <p:nvGrpSpPr>
          <p:cNvPr id="16" name="Identifier">
            <a:extLst>
              <a:ext uri="{FF2B5EF4-FFF2-40B4-BE49-F238E27FC236}">
                <a16:creationId xmlns:a16="http://schemas.microsoft.com/office/drawing/2014/main" id="{826535D3-5032-B24E-B056-AA53CE8242DB}"/>
              </a:ext>
            </a:extLst>
          </p:cNvPr>
          <p:cNvGrpSpPr/>
          <p:nvPr userDrawn="1"/>
        </p:nvGrpSpPr>
        <p:grpSpPr>
          <a:xfrm>
            <a:off x="6035040" y="601665"/>
            <a:ext cx="2819146" cy="822960"/>
            <a:chOff x="9488884" y="601665"/>
            <a:chExt cx="2819146" cy="822960"/>
          </a:xfrm>
        </p:grpSpPr>
        <p:sp>
          <p:nvSpPr>
            <p:cNvPr id="17" name="Box">
              <a:extLst>
                <a:ext uri="{FF2B5EF4-FFF2-40B4-BE49-F238E27FC236}">
                  <a16:creationId xmlns:a16="http://schemas.microsoft.com/office/drawing/2014/main" id="{7C8C1099-F358-1749-A9BB-1056722DB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auto">
            <a:xfrm>
              <a:off x="9488884" y="653795"/>
              <a:ext cx="100584" cy="640080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0">
              <a:srgbClr val="787070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en-US" sz="1800"/>
            </a:p>
          </p:txBody>
        </p:sp>
        <p:sp>
          <p:nvSpPr>
            <p:cNvPr id="18" name="Group Name">
              <a:extLst>
                <a:ext uri="{FF2B5EF4-FFF2-40B4-BE49-F238E27FC236}">
                  <a16:creationId xmlns:a16="http://schemas.microsoft.com/office/drawing/2014/main" id="{2292754A-6080-0C4A-BB20-14C6331607FF}"/>
                </a:ext>
              </a:extLst>
            </p:cNvPr>
            <p:cNvSpPr txBox="1"/>
            <p:nvPr userDrawn="1"/>
          </p:nvSpPr>
          <p:spPr>
            <a:xfrm>
              <a:off x="9793430" y="601665"/>
              <a:ext cx="2514600" cy="82296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indent="0">
                <a:lnSpc>
                  <a:spcPts val="2900"/>
                </a:lnSpc>
                <a:spcBef>
                  <a:spcPts val="0"/>
                </a:spcBef>
                <a:buSzPct val="100000"/>
                <a:buFont typeface="Wells Fargo Sans"/>
                <a:buNone/>
              </a:pPr>
              <a:r>
                <a:rPr lang="en-US" sz="2800" dirty="0">
                  <a:solidFill>
                    <a:srgbClr val="403C3A"/>
                  </a:solidFill>
                  <a:latin typeface="Wells Fargo Serif Display" panose="02040403040405020204" pitchFamily="18" charset="0"/>
                </a:rPr>
                <a:t>Equity Research</a:t>
              </a:r>
            </a:p>
          </p:txBody>
        </p:sp>
      </p:grpSp>
      <p:sp>
        <p:nvSpPr>
          <p:cNvPr id="11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125" y="2834640"/>
            <a:ext cx="5852796" cy="956310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title, </a:t>
            </a:r>
            <a:br>
              <a:rPr lang="en-US" dirty="0"/>
            </a:br>
            <a:r>
              <a:rPr lang="en-US" dirty="0"/>
              <a:t>two lines max]</a:t>
            </a:r>
          </a:p>
        </p:txBody>
      </p:sp>
      <p:cxnSp>
        <p:nvCxnSpPr>
          <p:cNvPr id="12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365124" y="3970020"/>
            <a:ext cx="1280160" cy="0"/>
          </a:xfrm>
          <a:prstGeom prst="line">
            <a:avLst/>
          </a:prstGeom>
          <a:ln w="25400" cap="flat">
            <a:solidFill>
              <a:srgbClr val="969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4198620"/>
            <a:ext cx="4297680" cy="822893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 sz="12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en-US" dirty="0"/>
              <a:t>[Month XX, 20XX]</a:t>
            </a:r>
            <a:br>
              <a:rPr lang="en-US" dirty="0"/>
            </a:br>
            <a:r>
              <a:rPr lang="en-US" dirty="0"/>
              <a:t>[Presenter information]</a:t>
            </a:r>
            <a:br>
              <a:rPr lang="en-US" dirty="0"/>
            </a:br>
            <a:r>
              <a:rPr lang="en-US" dirty="0"/>
              <a:t>[Presenter or Group information optional line 2]</a:t>
            </a:r>
            <a:br>
              <a:rPr lang="en-US" dirty="0"/>
            </a:br>
            <a:r>
              <a:rPr lang="en-US" dirty="0"/>
              <a:t>[Presenter or Group information optional line 3]</a:t>
            </a:r>
          </a:p>
        </p:txBody>
      </p:sp>
      <p:sp>
        <p:nvSpPr>
          <p:cNvPr id="14" name="Legal">
            <a:extLst>
              <a:ext uri="{FF2B5EF4-FFF2-40B4-BE49-F238E27FC236}">
                <a16:creationId xmlns:a16="http://schemas.microsoft.com/office/drawing/2014/main" id="{1FB90B9D-726B-0A45-8B45-A05D28256F6D}"/>
              </a:ext>
            </a:extLst>
          </p:cNvPr>
          <p:cNvSpPr txBox="1"/>
          <p:nvPr userDrawn="1"/>
        </p:nvSpPr>
        <p:spPr>
          <a:xfrm>
            <a:off x="365125" y="6175353"/>
            <a:ext cx="4023360" cy="45404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700" dirty="0"/>
              <a:t>© 2021 Wells Fargo &amp; Company. All rights reserved. For public use.</a:t>
            </a:r>
          </a:p>
        </p:txBody>
      </p:sp>
    </p:spTree>
    <p:extLst>
      <p:ext uri="{BB962C8B-B14F-4D97-AF65-F5344CB8AC3E}">
        <p14:creationId xmlns:p14="http://schemas.microsoft.com/office/powerpoint/2010/main" val="83114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841248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1" y="1600200"/>
            <a:ext cx="256032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91840" y="1600200"/>
            <a:ext cx="256032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AE1199F-835A-AB49-B657-252EF2C5A8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17921" y="1600200"/>
            <a:ext cx="2560954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759C7B-BF36-F44D-BEAC-32033DC69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2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841248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1" y="1600200"/>
            <a:ext cx="256032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91840" y="1600200"/>
            <a:ext cx="5486399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D805AD4-73CF-FE45-8F86-233D14A0C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841248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1" y="1600200"/>
            <a:ext cx="548640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600200"/>
            <a:ext cx="2560319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4BDA51D-739A-6147-AE33-B80AD5046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4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0E22618-D046-4A43-A145-B5CC229DC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8412480" cy="100584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5" name="Chart Placeholder 1">
            <a:extLst>
              <a:ext uri="{FF2B5EF4-FFF2-40B4-BE49-F238E27FC236}">
                <a16:creationId xmlns:a16="http://schemas.microsoft.com/office/drawing/2014/main" id="{1739FB7C-9269-7342-8648-01158E245B2B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65760" y="1600200"/>
            <a:ext cx="256032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A9A5DDBF-F036-D247-8214-85BE84E1C4F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291840" y="1600200"/>
            <a:ext cx="256032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E53449-679B-CC46-BF8F-F1C105ECD91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17920" y="1600200"/>
            <a:ext cx="256032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Chart Placeholder 4">
            <a:extLst>
              <a:ext uri="{FF2B5EF4-FFF2-40B4-BE49-F238E27FC236}">
                <a16:creationId xmlns:a16="http://schemas.microsoft.com/office/drawing/2014/main" id="{964DD178-5836-D24D-9CF5-2E0FDE4934E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65760" y="4114800"/>
            <a:ext cx="256032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9" name="Chart Placeholder 5">
            <a:extLst>
              <a:ext uri="{FF2B5EF4-FFF2-40B4-BE49-F238E27FC236}">
                <a16:creationId xmlns:a16="http://schemas.microsoft.com/office/drawing/2014/main" id="{CB0AE243-8D47-2941-B6AB-7A7BFCBEE1B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3291840" y="4114800"/>
            <a:ext cx="256032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0" name="Chart Placeholder 6">
            <a:extLst>
              <a:ext uri="{FF2B5EF4-FFF2-40B4-BE49-F238E27FC236}">
                <a16:creationId xmlns:a16="http://schemas.microsoft.com/office/drawing/2014/main" id="{C99EE39F-D270-8347-9E90-33ACBAEA0719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217920" y="4114800"/>
            <a:ext cx="256032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99DBD1E6-5A74-274B-8433-97A77208C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403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5124" y="457201"/>
            <a:ext cx="5487035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EF2A7E-ED94-E540-9CF4-B56F980A38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9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Graphite Tint 1">
    <p:bg>
      <p:bgPr>
        <a:solidFill>
          <a:srgbClr val="706D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5125" y="457201"/>
            <a:ext cx="5487035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bg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bg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bg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bg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bg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E969CF6-897C-2A47-AFD1-3CED01FF01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0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Graphite Tint 4"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5125" y="457201"/>
            <a:ext cx="5487036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A37D924-28E5-5843-9BA3-6C88EE563D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90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5125" y="457201"/>
            <a:ext cx="5487036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A6D6C7-DEED-604E-9F87-29E1838E5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27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457200"/>
            <a:ext cx="5487035" cy="100584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E076051-AE4B-CF44-AB12-A6CC31DC24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5125" y="1600200"/>
            <a:ext cx="5487035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2926080" cy="6858000"/>
          </a:xfrm>
          <a:solidFill>
            <a:srgbClr val="E1E1E1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042F1D1-52E8-5643-866B-0EB322CE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Photo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1600200"/>
            <a:ext cx="8412480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9144000" cy="4754880"/>
          </a:xfrm>
          <a:solidFill>
            <a:srgbClr val="E1E1E1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C7E36A9-B84B-7E40-9E84-C82B263B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1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og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Identifier">
            <a:extLst>
              <a:ext uri="{FF2B5EF4-FFF2-40B4-BE49-F238E27FC236}">
                <a16:creationId xmlns:a16="http://schemas.microsoft.com/office/drawing/2014/main" id="{92DC0397-956C-5341-BF8A-DB39DF13E6D1}"/>
              </a:ext>
            </a:extLst>
          </p:cNvPr>
          <p:cNvGrpSpPr/>
          <p:nvPr userDrawn="1"/>
        </p:nvGrpSpPr>
        <p:grpSpPr>
          <a:xfrm>
            <a:off x="365124" y="601665"/>
            <a:ext cx="3045588" cy="822960"/>
            <a:chOff x="9509966" y="601665"/>
            <a:chExt cx="3045588" cy="822960"/>
          </a:xfrm>
        </p:grpSpPr>
        <p:sp>
          <p:nvSpPr>
            <p:cNvPr id="12" name="Box">
              <a:extLst>
                <a:ext uri="{FF2B5EF4-FFF2-40B4-BE49-F238E27FC236}">
                  <a16:creationId xmlns:a16="http://schemas.microsoft.com/office/drawing/2014/main" id="{BA1016E7-4797-884E-A4FD-8450CCA00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auto">
            <a:xfrm>
              <a:off x="9509966" y="653795"/>
              <a:ext cx="100584" cy="640080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0">
              <a:srgbClr val="787070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en-US" sz="1800"/>
            </a:p>
          </p:txBody>
        </p:sp>
        <p:sp>
          <p:nvSpPr>
            <p:cNvPr id="16" name="Group Name">
              <a:extLst>
                <a:ext uri="{FF2B5EF4-FFF2-40B4-BE49-F238E27FC236}">
                  <a16:creationId xmlns:a16="http://schemas.microsoft.com/office/drawing/2014/main" id="{DE0F2D08-04F4-204C-B7AE-4DF33CDDE965}"/>
                </a:ext>
              </a:extLst>
            </p:cNvPr>
            <p:cNvSpPr txBox="1"/>
            <p:nvPr userDrawn="1"/>
          </p:nvSpPr>
          <p:spPr>
            <a:xfrm>
              <a:off x="9812354" y="601665"/>
              <a:ext cx="2743200" cy="82296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indent="0">
                <a:lnSpc>
                  <a:spcPts val="2900"/>
                </a:lnSpc>
                <a:spcBef>
                  <a:spcPts val="0"/>
                </a:spcBef>
                <a:buSzPct val="100000"/>
                <a:buFont typeface="Wells Fargo Sans"/>
                <a:buNone/>
              </a:pPr>
              <a:r>
                <a:rPr lang="en-US" sz="2800" dirty="0">
                  <a:solidFill>
                    <a:srgbClr val="403C3A"/>
                  </a:solidFill>
                  <a:latin typeface="Wells Fargo Serif Display" panose="02040403040405020204" pitchFamily="18" charset="0"/>
                </a:rPr>
                <a:t>Equity Research</a:t>
              </a:r>
            </a:p>
          </p:txBody>
        </p:sp>
      </p:grpSp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4968" y="457200"/>
            <a:ext cx="1033271" cy="1033271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125" y="2834640"/>
            <a:ext cx="5852796" cy="956310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title, </a:t>
            </a:r>
            <a:br>
              <a:rPr lang="en-US" dirty="0"/>
            </a:br>
            <a:r>
              <a:rPr lang="en-US" dirty="0"/>
              <a:t>two lines max]</a:t>
            </a:r>
          </a:p>
        </p:txBody>
      </p:sp>
      <p:cxnSp>
        <p:nvCxnSpPr>
          <p:cNvPr id="14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365124" y="3970020"/>
            <a:ext cx="1280160" cy="0"/>
          </a:xfrm>
          <a:prstGeom prst="line">
            <a:avLst/>
          </a:prstGeom>
          <a:ln w="25400" cap="flat">
            <a:solidFill>
              <a:srgbClr val="969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5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4198620"/>
            <a:ext cx="4297680" cy="822893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 sz="12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en-US" dirty="0"/>
              <a:t>[Month XX, 20XX]</a:t>
            </a:r>
            <a:br>
              <a:rPr lang="en-US" dirty="0"/>
            </a:br>
            <a:r>
              <a:rPr lang="en-US" dirty="0"/>
              <a:t>[Presenter information]</a:t>
            </a:r>
            <a:br>
              <a:rPr lang="en-US" dirty="0"/>
            </a:br>
            <a:r>
              <a:rPr lang="en-US" dirty="0"/>
              <a:t>[Presenter or Group information optional line 2]</a:t>
            </a:r>
            <a:br>
              <a:rPr lang="en-US" dirty="0"/>
            </a:br>
            <a:r>
              <a:rPr lang="en-US" dirty="0"/>
              <a:t>[Presenter or Group information optional line 3]</a:t>
            </a:r>
          </a:p>
        </p:txBody>
      </p:sp>
      <p:sp>
        <p:nvSpPr>
          <p:cNvPr id="17" name="Legal">
            <a:extLst>
              <a:ext uri="{FF2B5EF4-FFF2-40B4-BE49-F238E27FC236}">
                <a16:creationId xmlns:a16="http://schemas.microsoft.com/office/drawing/2014/main" id="{1FB90B9D-726B-0A45-8B45-A05D28256F6D}"/>
              </a:ext>
            </a:extLst>
          </p:cNvPr>
          <p:cNvSpPr txBox="1"/>
          <p:nvPr userDrawn="1"/>
        </p:nvSpPr>
        <p:spPr>
          <a:xfrm>
            <a:off x="365125" y="6175353"/>
            <a:ext cx="4023360" cy="45404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700" dirty="0"/>
              <a:t>© 2021 Wells Fargo &amp; Company. All rights reserved. For public use.</a:t>
            </a:r>
          </a:p>
        </p:txBody>
      </p:sp>
    </p:spTree>
    <p:extLst>
      <p:ext uri="{BB962C8B-B14F-4D97-AF65-F5344CB8AC3E}">
        <p14:creationId xmlns:p14="http://schemas.microsoft.com/office/powerpoint/2010/main" val="251693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hoto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" y="1600200"/>
            <a:ext cx="5486401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6217920" cy="4754880"/>
          </a:xfrm>
          <a:solidFill>
            <a:srgbClr val="E1E1E1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44CA248-D2A9-BE4C-8A71-862CADED02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7921" y="1600200"/>
            <a:ext cx="2560320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DA8240D-0BD4-F841-8B8F-61635137F8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17920" y="2103120"/>
            <a:ext cx="2926080" cy="4754880"/>
          </a:xfrm>
          <a:solidFill>
            <a:srgbClr val="BCBBBA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695995-E9EC-9741-9AB6-FA7A10F354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6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E475588-47DB-0041-A49C-8F0EF8600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665BEEFC-B89E-9C41-8260-1542F0B43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2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Wells Fargo" descr="Wells Fargo">
            <a:extLst>
              <a:ext uri="{FF2B5EF4-FFF2-40B4-BE49-F238E27FC236}">
                <a16:creationId xmlns:a16="http://schemas.microsoft.com/office/drawing/2014/main" id="{0DE7FB8E-1AD3-5B42-BE1D-61941DA7F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759" y="457200"/>
            <a:ext cx="1033271" cy="1033271"/>
          </a:xfrm>
          <a:prstGeom prst="rect">
            <a:avLst/>
          </a:prstGeom>
        </p:spPr>
      </p:pic>
      <p:grpSp>
        <p:nvGrpSpPr>
          <p:cNvPr id="9" name="Identifier">
            <a:extLst>
              <a:ext uri="{FF2B5EF4-FFF2-40B4-BE49-F238E27FC236}">
                <a16:creationId xmlns:a16="http://schemas.microsoft.com/office/drawing/2014/main" id="{CC81135E-9DFB-CA4E-8071-57E30424AE84}"/>
              </a:ext>
            </a:extLst>
          </p:cNvPr>
          <p:cNvGrpSpPr/>
          <p:nvPr userDrawn="1"/>
        </p:nvGrpSpPr>
        <p:grpSpPr>
          <a:xfrm>
            <a:off x="6035040" y="601665"/>
            <a:ext cx="2819146" cy="822960"/>
            <a:chOff x="9488884" y="601665"/>
            <a:chExt cx="2819146" cy="822960"/>
          </a:xfrm>
        </p:grpSpPr>
        <p:sp>
          <p:nvSpPr>
            <p:cNvPr id="13" name="Box">
              <a:extLst>
                <a:ext uri="{FF2B5EF4-FFF2-40B4-BE49-F238E27FC236}">
                  <a16:creationId xmlns:a16="http://schemas.microsoft.com/office/drawing/2014/main" id="{46A7D3A1-BD36-6F4E-8656-F5A15AB2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auto">
            <a:xfrm>
              <a:off x="9488884" y="653795"/>
              <a:ext cx="100584" cy="640080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0">
              <a:srgbClr val="787070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en-US" sz="1800"/>
            </a:p>
          </p:txBody>
        </p:sp>
        <p:sp>
          <p:nvSpPr>
            <p:cNvPr id="14" name="Group Name">
              <a:extLst>
                <a:ext uri="{FF2B5EF4-FFF2-40B4-BE49-F238E27FC236}">
                  <a16:creationId xmlns:a16="http://schemas.microsoft.com/office/drawing/2014/main" id="{B7554287-EF0F-6B41-8298-14592755DDC3}"/>
                </a:ext>
              </a:extLst>
            </p:cNvPr>
            <p:cNvSpPr txBox="1"/>
            <p:nvPr userDrawn="1"/>
          </p:nvSpPr>
          <p:spPr>
            <a:xfrm>
              <a:off x="9793430" y="601665"/>
              <a:ext cx="2514600" cy="82296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indent="0">
                <a:lnSpc>
                  <a:spcPts val="2900"/>
                </a:lnSpc>
                <a:spcBef>
                  <a:spcPts val="0"/>
                </a:spcBef>
                <a:buSzPct val="100000"/>
                <a:buFont typeface="Wells Fargo Sans"/>
                <a:buNone/>
              </a:pPr>
              <a:r>
                <a:rPr lang="en-US" sz="2800" dirty="0">
                  <a:solidFill>
                    <a:srgbClr val="403C3A"/>
                  </a:solidFill>
                  <a:latin typeface="Wells Fargo Serif Display" panose="02040403040405020204" pitchFamily="18" charset="0"/>
                </a:rPr>
                <a:t>Equity Research</a:t>
              </a:r>
            </a:p>
          </p:txBody>
        </p:sp>
      </p:grpSp>
      <p:sp>
        <p:nvSpPr>
          <p:cNvPr id="6" name="Thank You">
            <a:extLst>
              <a:ext uri="{FF2B5EF4-FFF2-40B4-BE49-F238E27FC236}">
                <a16:creationId xmlns:a16="http://schemas.microsoft.com/office/drawing/2014/main" id="{D5C8B33B-B32E-0C4D-947A-87A5447D23F3}"/>
              </a:ext>
            </a:extLst>
          </p:cNvPr>
          <p:cNvSpPr txBox="1">
            <a:spLocks/>
          </p:cNvSpPr>
          <p:nvPr userDrawn="1"/>
        </p:nvSpPr>
        <p:spPr>
          <a:xfrm>
            <a:off x="365759" y="1600201"/>
            <a:ext cx="8413115" cy="16001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Thank you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580231D-7943-F647-B67D-262940DDD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341846"/>
            <a:ext cx="2560320" cy="1830355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/>
            </a:lvl1pPr>
            <a:lvl2pPr marL="0" indent="0">
              <a:spcBef>
                <a:spcPts val="0"/>
              </a:spcBef>
              <a:buFontTx/>
              <a:buNone/>
              <a:defRPr sz="1000"/>
            </a:lvl2pPr>
            <a:lvl3pPr marL="0" indent="0">
              <a:spcBef>
                <a:spcPts val="0"/>
              </a:spcBef>
              <a:buFontTx/>
              <a:buNone/>
              <a:defRPr sz="1000"/>
            </a:lvl3pPr>
            <a:lvl4pPr marL="0" indent="0">
              <a:spcBef>
                <a:spcPts val="0"/>
              </a:spcBef>
              <a:buFontTx/>
              <a:buNone/>
              <a:defRPr sz="1000"/>
            </a:lvl4pPr>
            <a:lvl5pPr marL="0" indent="0">
              <a:spcBef>
                <a:spcPts val="0"/>
              </a:spcBef>
              <a:buFontTx/>
              <a:buNone/>
              <a:defRPr sz="1000"/>
            </a:lvl5pPr>
            <a:lvl6pPr marL="0" indent="0">
              <a:spcBef>
                <a:spcPts val="0"/>
              </a:spcBef>
              <a:buFontTx/>
              <a:buNone/>
              <a:defRPr sz="1000"/>
            </a:lvl6pPr>
            <a:lvl7pPr marL="0" indent="0">
              <a:spcBef>
                <a:spcPts val="0"/>
              </a:spcBef>
              <a:buFontTx/>
              <a:buNone/>
              <a:defRPr sz="1000"/>
            </a:lvl7pPr>
            <a:lvl8pPr marL="0" indent="0">
              <a:spcBef>
                <a:spcPts val="0"/>
              </a:spcBef>
              <a:buFontTx/>
              <a:buNone/>
              <a:defRPr sz="1000"/>
            </a:lvl8pPr>
            <a:lvl9pPr marL="0" indent="0">
              <a:spcBef>
                <a:spcPts val="0"/>
              </a:spcBef>
              <a:buFontTx/>
              <a:buNone/>
              <a:defRPr sz="1000"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233821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Log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Identifier">
            <a:extLst>
              <a:ext uri="{FF2B5EF4-FFF2-40B4-BE49-F238E27FC236}">
                <a16:creationId xmlns:a16="http://schemas.microsoft.com/office/drawing/2014/main" id="{9539BC13-5FD6-5A46-B91D-B1513381597C}"/>
              </a:ext>
            </a:extLst>
          </p:cNvPr>
          <p:cNvGrpSpPr/>
          <p:nvPr userDrawn="1"/>
        </p:nvGrpSpPr>
        <p:grpSpPr>
          <a:xfrm>
            <a:off x="365124" y="601665"/>
            <a:ext cx="3045588" cy="822960"/>
            <a:chOff x="9509966" y="601665"/>
            <a:chExt cx="3045588" cy="822960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81611796-5FE3-F343-813B-83EF20DCB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auto">
            <a:xfrm>
              <a:off x="9509966" y="653795"/>
              <a:ext cx="100584" cy="640080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0">
              <a:srgbClr val="787070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en-US" sz="1800"/>
            </a:p>
          </p:txBody>
        </p:sp>
        <p:sp>
          <p:nvSpPr>
            <p:cNvPr id="12" name="Group Name">
              <a:extLst>
                <a:ext uri="{FF2B5EF4-FFF2-40B4-BE49-F238E27FC236}">
                  <a16:creationId xmlns:a16="http://schemas.microsoft.com/office/drawing/2014/main" id="{994E4697-0BC5-1347-AAF6-A36785AD694A}"/>
                </a:ext>
              </a:extLst>
            </p:cNvPr>
            <p:cNvSpPr txBox="1"/>
            <p:nvPr userDrawn="1"/>
          </p:nvSpPr>
          <p:spPr>
            <a:xfrm>
              <a:off x="9812354" y="601665"/>
              <a:ext cx="2743200" cy="82296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indent="0">
                <a:lnSpc>
                  <a:spcPts val="2900"/>
                </a:lnSpc>
                <a:spcBef>
                  <a:spcPts val="0"/>
                </a:spcBef>
                <a:buSzPct val="100000"/>
                <a:buFont typeface="Wells Fargo Sans"/>
                <a:buNone/>
              </a:pPr>
              <a:r>
                <a:rPr lang="en-US" sz="2800" dirty="0">
                  <a:solidFill>
                    <a:srgbClr val="403C3A"/>
                  </a:solidFill>
                  <a:latin typeface="Wells Fargo Serif Display" panose="02040403040405020204" pitchFamily="18" charset="0"/>
                </a:rPr>
                <a:t>Equity Research</a:t>
              </a:r>
            </a:p>
          </p:txBody>
        </p:sp>
      </p:grpSp>
      <p:pic>
        <p:nvPicPr>
          <p:cNvPr id="3" name="Wells Fargo" descr="Wells Fargo">
            <a:extLst>
              <a:ext uri="{FF2B5EF4-FFF2-40B4-BE49-F238E27FC236}">
                <a16:creationId xmlns:a16="http://schemas.microsoft.com/office/drawing/2014/main" id="{0DE7FB8E-1AD3-5B42-BE1D-61941DA7F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4968" y="457200"/>
            <a:ext cx="1033271" cy="1033271"/>
          </a:xfrm>
          <a:prstGeom prst="rect">
            <a:avLst/>
          </a:prstGeom>
        </p:spPr>
      </p:pic>
      <p:sp>
        <p:nvSpPr>
          <p:cNvPr id="6" name="Thank You">
            <a:extLst>
              <a:ext uri="{FF2B5EF4-FFF2-40B4-BE49-F238E27FC236}">
                <a16:creationId xmlns:a16="http://schemas.microsoft.com/office/drawing/2014/main" id="{D5C8B33B-B32E-0C4D-947A-87A5447D23F3}"/>
              </a:ext>
            </a:extLst>
          </p:cNvPr>
          <p:cNvSpPr txBox="1">
            <a:spLocks/>
          </p:cNvSpPr>
          <p:nvPr userDrawn="1"/>
        </p:nvSpPr>
        <p:spPr>
          <a:xfrm>
            <a:off x="365759" y="1600201"/>
            <a:ext cx="8413115" cy="16001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Thank you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580231D-7943-F647-B67D-262940DDD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341846"/>
            <a:ext cx="2560320" cy="1830355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/>
            </a:lvl1pPr>
            <a:lvl2pPr marL="0" indent="0">
              <a:spcBef>
                <a:spcPts val="0"/>
              </a:spcBef>
              <a:buFontTx/>
              <a:buNone/>
              <a:defRPr sz="1000"/>
            </a:lvl2pPr>
            <a:lvl3pPr marL="0" indent="0">
              <a:spcBef>
                <a:spcPts val="0"/>
              </a:spcBef>
              <a:buFontTx/>
              <a:buNone/>
              <a:defRPr sz="1000"/>
            </a:lvl3pPr>
            <a:lvl4pPr marL="0" indent="0">
              <a:spcBef>
                <a:spcPts val="0"/>
              </a:spcBef>
              <a:buFontTx/>
              <a:buNone/>
              <a:defRPr sz="1000"/>
            </a:lvl4pPr>
            <a:lvl5pPr marL="0" indent="0">
              <a:spcBef>
                <a:spcPts val="0"/>
              </a:spcBef>
              <a:buFontTx/>
              <a:buNone/>
              <a:defRPr sz="1000"/>
            </a:lvl5pPr>
            <a:lvl6pPr marL="0" indent="0">
              <a:spcBef>
                <a:spcPts val="0"/>
              </a:spcBef>
              <a:buFontTx/>
              <a:buNone/>
              <a:defRPr sz="1000"/>
            </a:lvl6pPr>
            <a:lvl7pPr marL="0" indent="0">
              <a:spcBef>
                <a:spcPts val="0"/>
              </a:spcBef>
              <a:buFontTx/>
              <a:buNone/>
              <a:defRPr sz="1000"/>
            </a:lvl7pPr>
            <a:lvl8pPr marL="0" indent="0">
              <a:spcBef>
                <a:spcPts val="0"/>
              </a:spcBef>
              <a:buFontTx/>
              <a:buNone/>
              <a:defRPr sz="1000"/>
            </a:lvl8pPr>
            <a:lvl9pPr marL="0" indent="0">
              <a:spcBef>
                <a:spcPts val="0"/>
              </a:spcBef>
              <a:buFontTx/>
              <a:buNone/>
              <a:defRPr sz="1000"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186821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125" y="457200"/>
            <a:ext cx="1033271" cy="1033271"/>
          </a:xfrm>
          <a:prstGeom prst="rect">
            <a:avLst/>
          </a:prstGeom>
        </p:spPr>
      </p:pic>
      <p:grpSp>
        <p:nvGrpSpPr>
          <p:cNvPr id="13" name="Identifier">
            <a:extLst>
              <a:ext uri="{FF2B5EF4-FFF2-40B4-BE49-F238E27FC236}">
                <a16:creationId xmlns:a16="http://schemas.microsoft.com/office/drawing/2014/main" id="{B2782363-3E23-3A44-B4AA-23A5F917DD63}"/>
              </a:ext>
            </a:extLst>
          </p:cNvPr>
          <p:cNvGrpSpPr/>
          <p:nvPr userDrawn="1"/>
        </p:nvGrpSpPr>
        <p:grpSpPr>
          <a:xfrm>
            <a:off x="6035040" y="601665"/>
            <a:ext cx="2819146" cy="822960"/>
            <a:chOff x="9488884" y="601665"/>
            <a:chExt cx="2819146" cy="822960"/>
          </a:xfrm>
        </p:grpSpPr>
        <p:sp>
          <p:nvSpPr>
            <p:cNvPr id="14" name="Box">
              <a:extLst>
                <a:ext uri="{FF2B5EF4-FFF2-40B4-BE49-F238E27FC236}">
                  <a16:creationId xmlns:a16="http://schemas.microsoft.com/office/drawing/2014/main" id="{ED0D1422-5CC3-CF4A-911F-4F64C5869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auto">
            <a:xfrm>
              <a:off x="9488884" y="653795"/>
              <a:ext cx="100584" cy="640080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0">
              <a:srgbClr val="787070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en-US" sz="1800"/>
            </a:p>
          </p:txBody>
        </p:sp>
        <p:sp>
          <p:nvSpPr>
            <p:cNvPr id="15" name="Group Name">
              <a:extLst>
                <a:ext uri="{FF2B5EF4-FFF2-40B4-BE49-F238E27FC236}">
                  <a16:creationId xmlns:a16="http://schemas.microsoft.com/office/drawing/2014/main" id="{82F10249-8B4C-194E-8B4D-FA2A445602B4}"/>
                </a:ext>
              </a:extLst>
            </p:cNvPr>
            <p:cNvSpPr txBox="1"/>
            <p:nvPr userDrawn="1"/>
          </p:nvSpPr>
          <p:spPr>
            <a:xfrm>
              <a:off x="9793430" y="601665"/>
              <a:ext cx="2514600" cy="82296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indent="0">
                <a:lnSpc>
                  <a:spcPts val="2900"/>
                </a:lnSpc>
                <a:spcBef>
                  <a:spcPts val="0"/>
                </a:spcBef>
                <a:buSzPct val="100000"/>
                <a:buFont typeface="Wells Fargo Sans"/>
                <a:buNone/>
              </a:pPr>
              <a:r>
                <a:rPr lang="en-US" sz="2800" dirty="0">
                  <a:solidFill>
                    <a:srgbClr val="403C3A"/>
                  </a:solidFill>
                  <a:latin typeface="Wells Fargo Serif Display" panose="02040403040405020204" pitchFamily="18" charset="0"/>
                </a:rPr>
                <a:t>Equity Research</a:t>
              </a:r>
            </a:p>
          </p:txBody>
        </p:sp>
      </p:grpSp>
      <p:sp>
        <p:nvSpPr>
          <p:cNvPr id="6" name="Picture">
            <a:extLst>
              <a:ext uri="{FF2B5EF4-FFF2-40B4-BE49-F238E27FC236}">
                <a16:creationId xmlns:a16="http://schemas.microsoft.com/office/drawing/2014/main" id="{73EA1C7A-1FB4-554C-9536-79F942D443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12080" y="2148840"/>
            <a:ext cx="3566160" cy="4023360"/>
          </a:xfrm>
          <a:solidFill>
            <a:srgbClr val="E1E1E1"/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125" y="2834640"/>
            <a:ext cx="5852796" cy="956310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title, </a:t>
            </a:r>
            <a:br>
              <a:rPr lang="en-US" dirty="0"/>
            </a:br>
            <a:r>
              <a:rPr lang="en-US" dirty="0"/>
              <a:t>two lines max]</a:t>
            </a:r>
          </a:p>
        </p:txBody>
      </p:sp>
      <p:cxnSp>
        <p:nvCxnSpPr>
          <p:cNvPr id="19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365124" y="3970020"/>
            <a:ext cx="1280160" cy="0"/>
          </a:xfrm>
          <a:prstGeom prst="line">
            <a:avLst/>
          </a:prstGeom>
          <a:ln w="25400" cap="flat">
            <a:solidFill>
              <a:srgbClr val="969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0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4198620"/>
            <a:ext cx="4297680" cy="822893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 sz="12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en-US" dirty="0"/>
              <a:t>[Month XX, 20XX]</a:t>
            </a:r>
            <a:br>
              <a:rPr lang="en-US" dirty="0"/>
            </a:br>
            <a:r>
              <a:rPr lang="en-US" dirty="0"/>
              <a:t>[Presenter information]</a:t>
            </a:r>
            <a:br>
              <a:rPr lang="en-US" dirty="0"/>
            </a:br>
            <a:r>
              <a:rPr lang="en-US" dirty="0"/>
              <a:t>[Presenter or Group information optional line 2]</a:t>
            </a:r>
            <a:br>
              <a:rPr lang="en-US" dirty="0"/>
            </a:br>
            <a:r>
              <a:rPr lang="en-US" dirty="0"/>
              <a:t>[Presenter or Group information optional line 3]</a:t>
            </a:r>
          </a:p>
        </p:txBody>
      </p:sp>
      <p:sp>
        <p:nvSpPr>
          <p:cNvPr id="21" name="Legal">
            <a:extLst>
              <a:ext uri="{FF2B5EF4-FFF2-40B4-BE49-F238E27FC236}">
                <a16:creationId xmlns:a16="http://schemas.microsoft.com/office/drawing/2014/main" id="{1FB90B9D-726B-0A45-8B45-A05D28256F6D}"/>
              </a:ext>
            </a:extLst>
          </p:cNvPr>
          <p:cNvSpPr txBox="1"/>
          <p:nvPr userDrawn="1"/>
        </p:nvSpPr>
        <p:spPr>
          <a:xfrm>
            <a:off x="365125" y="6175353"/>
            <a:ext cx="4023360" cy="45404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700" dirty="0"/>
              <a:t>© 2021 Wells Fargo &amp; Company. All rights reserved. For public use.</a:t>
            </a:r>
          </a:p>
        </p:txBody>
      </p:sp>
    </p:spTree>
    <p:extLst>
      <p:ext uri="{BB962C8B-B14F-4D97-AF65-F5344CB8AC3E}">
        <p14:creationId xmlns:p14="http://schemas.microsoft.com/office/powerpoint/2010/main" val="67375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hoto - Log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Identifier">
            <a:extLst>
              <a:ext uri="{FF2B5EF4-FFF2-40B4-BE49-F238E27FC236}">
                <a16:creationId xmlns:a16="http://schemas.microsoft.com/office/drawing/2014/main" id="{7CAD73F0-3BC9-0B42-BDCA-D3DE248D9304}"/>
              </a:ext>
            </a:extLst>
          </p:cNvPr>
          <p:cNvGrpSpPr/>
          <p:nvPr userDrawn="1"/>
        </p:nvGrpSpPr>
        <p:grpSpPr>
          <a:xfrm>
            <a:off x="365124" y="601665"/>
            <a:ext cx="3045588" cy="822960"/>
            <a:chOff x="9509966" y="601665"/>
            <a:chExt cx="3045588" cy="822960"/>
          </a:xfrm>
        </p:grpSpPr>
        <p:sp>
          <p:nvSpPr>
            <p:cNvPr id="12" name="Box">
              <a:extLst>
                <a:ext uri="{FF2B5EF4-FFF2-40B4-BE49-F238E27FC236}">
                  <a16:creationId xmlns:a16="http://schemas.microsoft.com/office/drawing/2014/main" id="{E58C7DA8-7A25-A041-ABBC-5A7E1CAAA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auto">
            <a:xfrm>
              <a:off x="9509966" y="653795"/>
              <a:ext cx="100584" cy="640080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0">
              <a:srgbClr val="787070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en-US" sz="1800"/>
            </a:p>
          </p:txBody>
        </p:sp>
        <p:sp>
          <p:nvSpPr>
            <p:cNvPr id="16" name="Group Name">
              <a:extLst>
                <a:ext uri="{FF2B5EF4-FFF2-40B4-BE49-F238E27FC236}">
                  <a16:creationId xmlns:a16="http://schemas.microsoft.com/office/drawing/2014/main" id="{66823EBC-3BF3-064A-A0F1-F97F704A91EE}"/>
                </a:ext>
              </a:extLst>
            </p:cNvPr>
            <p:cNvSpPr txBox="1"/>
            <p:nvPr userDrawn="1"/>
          </p:nvSpPr>
          <p:spPr>
            <a:xfrm>
              <a:off x="9812354" y="601665"/>
              <a:ext cx="2743200" cy="82296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indent="0">
                <a:lnSpc>
                  <a:spcPts val="2900"/>
                </a:lnSpc>
                <a:spcBef>
                  <a:spcPts val="0"/>
                </a:spcBef>
                <a:buSzPct val="100000"/>
                <a:buFont typeface="Wells Fargo Sans"/>
                <a:buNone/>
              </a:pPr>
              <a:r>
                <a:rPr lang="en-US" sz="2800" dirty="0">
                  <a:solidFill>
                    <a:srgbClr val="403C3A"/>
                  </a:solidFill>
                  <a:latin typeface="Wells Fargo Serif Display" panose="02040403040405020204" pitchFamily="18" charset="0"/>
                </a:rPr>
                <a:t>Equity Research</a:t>
              </a:r>
            </a:p>
          </p:txBody>
        </p:sp>
      </p:grpSp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4968" y="457200"/>
            <a:ext cx="1033271" cy="1033271"/>
          </a:xfrm>
          <a:prstGeom prst="rect">
            <a:avLst/>
          </a:prstGeom>
        </p:spPr>
      </p:pic>
      <p:sp>
        <p:nvSpPr>
          <p:cNvPr id="6" name="Picture">
            <a:extLst>
              <a:ext uri="{FF2B5EF4-FFF2-40B4-BE49-F238E27FC236}">
                <a16:creationId xmlns:a16="http://schemas.microsoft.com/office/drawing/2014/main" id="{73EA1C7A-1FB4-554C-9536-79F942D443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12080" y="2148840"/>
            <a:ext cx="3566160" cy="4023360"/>
          </a:xfrm>
          <a:solidFill>
            <a:srgbClr val="E1E1E1"/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125" y="2834640"/>
            <a:ext cx="5852796" cy="956310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title, </a:t>
            </a:r>
            <a:br>
              <a:rPr lang="en-US" dirty="0"/>
            </a:br>
            <a:r>
              <a:rPr lang="en-US" dirty="0"/>
              <a:t>two lines max]</a:t>
            </a:r>
          </a:p>
        </p:txBody>
      </p:sp>
      <p:cxnSp>
        <p:nvCxnSpPr>
          <p:cNvPr id="14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365124" y="3970020"/>
            <a:ext cx="1280160" cy="0"/>
          </a:xfrm>
          <a:prstGeom prst="line">
            <a:avLst/>
          </a:prstGeom>
          <a:ln w="25400" cap="flat">
            <a:solidFill>
              <a:srgbClr val="969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5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4198620"/>
            <a:ext cx="4297680" cy="822893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 sz="12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en-US" dirty="0"/>
              <a:t>[Month XX, 20XX]</a:t>
            </a:r>
            <a:br>
              <a:rPr lang="en-US" dirty="0"/>
            </a:br>
            <a:r>
              <a:rPr lang="en-US" dirty="0"/>
              <a:t>[Presenter information]</a:t>
            </a:r>
            <a:br>
              <a:rPr lang="en-US" dirty="0"/>
            </a:br>
            <a:r>
              <a:rPr lang="en-US" dirty="0"/>
              <a:t>[Presenter or Group information optional line 2]</a:t>
            </a:r>
            <a:br>
              <a:rPr lang="en-US" dirty="0"/>
            </a:br>
            <a:r>
              <a:rPr lang="en-US" dirty="0"/>
              <a:t>[Presenter or Group information optional line 3]</a:t>
            </a:r>
          </a:p>
        </p:txBody>
      </p:sp>
      <p:sp>
        <p:nvSpPr>
          <p:cNvPr id="17" name="Legal">
            <a:extLst>
              <a:ext uri="{FF2B5EF4-FFF2-40B4-BE49-F238E27FC236}">
                <a16:creationId xmlns:a16="http://schemas.microsoft.com/office/drawing/2014/main" id="{1FB90B9D-726B-0A45-8B45-A05D28256F6D}"/>
              </a:ext>
            </a:extLst>
          </p:cNvPr>
          <p:cNvSpPr txBox="1"/>
          <p:nvPr userDrawn="1"/>
        </p:nvSpPr>
        <p:spPr>
          <a:xfrm>
            <a:off x="365125" y="6175353"/>
            <a:ext cx="4023360" cy="45404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700" dirty="0"/>
              <a:t>© 2021 Wells Fargo &amp; Company. All rights reserved. For public use.</a:t>
            </a:r>
          </a:p>
        </p:txBody>
      </p:sp>
    </p:spTree>
    <p:extLst>
      <p:ext uri="{BB962C8B-B14F-4D97-AF65-F5344CB8AC3E}">
        <p14:creationId xmlns:p14="http://schemas.microsoft.com/office/powerpoint/2010/main" val="10703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841248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365760" y="1600200"/>
            <a:ext cx="4023360" cy="0"/>
          </a:xfrm>
          <a:prstGeom prst="line">
            <a:avLst/>
          </a:prstGeom>
          <a:ln w="19050" cap="flat">
            <a:solidFill>
              <a:srgbClr val="969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828800"/>
            <a:ext cx="4023360" cy="4340224"/>
          </a:xfrm>
        </p:spPr>
        <p:txBody>
          <a:bodyPr numCol="1"/>
          <a:lstStyle>
            <a:lvl1pPr marL="171450" indent="-171450">
              <a:buFont typeface="Wells Fargo Sans" panose="020B0503020203020204" pitchFamily="34" charset="0"/>
              <a:buChar char="•"/>
              <a:tabLst>
                <a:tab pos="4024313" algn="r"/>
              </a:tabLst>
              <a:defRPr/>
            </a:lvl1pPr>
            <a:lvl2pPr marL="342900" indent="-171450">
              <a:tabLst>
                <a:tab pos="4024313" algn="r"/>
              </a:tabLst>
              <a:defRPr/>
            </a:lvl2pPr>
            <a:lvl3pPr marL="514350" indent="-171450">
              <a:tabLst>
                <a:tab pos="4024313" algn="r"/>
              </a:tabLst>
              <a:defRPr/>
            </a:lvl3pPr>
            <a:lvl4pPr marL="685800" indent="-171450">
              <a:tabLst>
                <a:tab pos="4024313" algn="r"/>
              </a:tabLst>
              <a:defRPr/>
            </a:lvl4pPr>
            <a:lvl5pPr marL="857250" indent="-171450">
              <a:tabLst>
                <a:tab pos="4024313" algn="r"/>
              </a:tabLst>
              <a:defRPr/>
            </a:lvl5pPr>
            <a:lvl6pPr marL="1028700" indent="-171450">
              <a:tabLst>
                <a:tab pos="4024313" algn="r"/>
              </a:tabLst>
              <a:defRPr/>
            </a:lvl6pPr>
            <a:lvl7pPr marL="1200150" indent="-171450">
              <a:tabLst>
                <a:tab pos="4024313" algn="r"/>
              </a:tabLst>
              <a:defRPr/>
            </a:lvl7pPr>
            <a:lvl8pPr marL="1371600" indent="-171450">
              <a:tabLst>
                <a:tab pos="4024313" algn="r"/>
              </a:tabLst>
              <a:defRPr/>
            </a:lvl8pPr>
            <a:lvl9pPr marL="1543050" indent="-171450">
              <a:tabLst>
                <a:tab pos="4024313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7941C5E-69DA-4A4E-99CB-9F761C379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5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841248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365760" y="1600200"/>
            <a:ext cx="4023360" cy="0"/>
          </a:xfrm>
          <a:prstGeom prst="line">
            <a:avLst/>
          </a:prstGeom>
          <a:ln w="19050" cap="flat">
            <a:solidFill>
              <a:srgbClr val="969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" name="Line">
            <a:extLst>
              <a:ext uri="{FF2B5EF4-FFF2-40B4-BE49-F238E27FC236}">
                <a16:creationId xmlns:a16="http://schemas.microsoft.com/office/drawing/2014/main" id="{827E2BA7-0F08-6A47-9026-1A567427BC27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754880" y="1600200"/>
            <a:ext cx="4023360" cy="0"/>
          </a:xfrm>
          <a:prstGeom prst="line">
            <a:avLst/>
          </a:prstGeom>
          <a:ln w="19050" cap="flat">
            <a:solidFill>
              <a:srgbClr val="969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828802"/>
            <a:ext cx="8413115" cy="4340224"/>
          </a:xfrm>
        </p:spPr>
        <p:txBody>
          <a:bodyPr numCol="2"/>
          <a:lstStyle>
            <a:lvl1pPr marL="171450" indent="-171450">
              <a:buFont typeface="Wells Fargo Sans" panose="020B0503020203020204" pitchFamily="34" charset="0"/>
              <a:buChar char="•"/>
              <a:tabLst>
                <a:tab pos="4024313" algn="r"/>
              </a:tabLst>
              <a:defRPr/>
            </a:lvl1pPr>
            <a:lvl2pPr marL="342900" indent="-171450">
              <a:tabLst>
                <a:tab pos="4024313" algn="r"/>
              </a:tabLst>
              <a:defRPr/>
            </a:lvl2pPr>
            <a:lvl3pPr marL="514350" indent="-171450">
              <a:tabLst>
                <a:tab pos="4024313" algn="r"/>
              </a:tabLst>
              <a:defRPr/>
            </a:lvl3pPr>
            <a:lvl4pPr marL="685800" indent="-171450">
              <a:tabLst>
                <a:tab pos="4024313" algn="r"/>
              </a:tabLst>
              <a:defRPr/>
            </a:lvl4pPr>
            <a:lvl5pPr marL="857250" indent="-171450">
              <a:tabLst>
                <a:tab pos="4024313" algn="r"/>
              </a:tabLst>
              <a:defRPr/>
            </a:lvl5pPr>
            <a:lvl6pPr marL="1028700" indent="-171450">
              <a:tabLst>
                <a:tab pos="4024313" algn="r"/>
              </a:tabLst>
              <a:defRPr/>
            </a:lvl6pPr>
            <a:lvl7pPr marL="1200150" indent="-171450">
              <a:tabLst>
                <a:tab pos="4024313" algn="r"/>
              </a:tabLst>
              <a:defRPr/>
            </a:lvl7pPr>
            <a:lvl8pPr marL="1371600" indent="-171450">
              <a:tabLst>
                <a:tab pos="4024313" algn="r"/>
              </a:tabLst>
              <a:defRPr/>
            </a:lvl8pPr>
            <a:lvl9pPr marL="1543050" indent="-171450">
              <a:tabLst>
                <a:tab pos="4024313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DB0427-6005-7646-A1DA-069FBA06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600201"/>
            <a:ext cx="8412480" cy="4568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6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841248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600201"/>
            <a:ext cx="5486400" cy="4568825"/>
          </a:xfrm>
        </p:spPr>
        <p:txBody>
          <a:bodyPr>
            <a:noAutofit/>
          </a:bodyPr>
          <a:lstStyle>
            <a:lvl1pPr marL="274320" indent="-274320">
              <a:lnSpc>
                <a:spcPct val="100000"/>
              </a:lnSpc>
              <a:buFont typeface="Wells Fargo Serif Display" panose="02040403040405020204" pitchFamily="18" charset="0"/>
              <a:buChar char="•"/>
              <a:defRPr sz="2400">
                <a:latin typeface="+mj-lt"/>
              </a:defRPr>
            </a:lvl1pPr>
            <a:lvl2pPr marL="548640" indent="-274320">
              <a:lnSpc>
                <a:spcPct val="100000"/>
              </a:lnSpc>
              <a:buFont typeface="Wells Fargo Serif Display" panose="02040403040405020204" pitchFamily="18" charset="0"/>
              <a:buChar char="–"/>
              <a:defRPr sz="2400">
                <a:latin typeface="+mj-lt"/>
              </a:defRPr>
            </a:lvl2pPr>
            <a:lvl3pPr marL="822960" indent="-274320">
              <a:lnSpc>
                <a:spcPct val="100000"/>
              </a:lnSpc>
              <a:buFont typeface="Wells Fargo Serif Display" panose="02040403040405020204" pitchFamily="18" charset="0"/>
              <a:buChar char="–"/>
              <a:defRPr sz="2400">
                <a:latin typeface="+mj-lt"/>
              </a:defRPr>
            </a:lvl3pPr>
            <a:lvl4pPr marL="1097280" indent="-274320">
              <a:lnSpc>
                <a:spcPct val="100000"/>
              </a:lnSpc>
              <a:buFont typeface="Wells Fargo Serif Display" panose="02040403040405020204" pitchFamily="18" charset="0"/>
              <a:buChar char="–"/>
              <a:defRPr sz="2400">
                <a:latin typeface="+mj-lt"/>
              </a:defRPr>
            </a:lvl4pPr>
            <a:lvl5pPr marL="1371600" indent="-274320">
              <a:lnSpc>
                <a:spcPct val="100000"/>
              </a:lnSpc>
              <a:buFont typeface="Wells Fargo Serif Display" panose="02040403040405020204" pitchFamily="18" charset="0"/>
              <a:buChar char="–"/>
              <a:defRPr sz="2400">
                <a:latin typeface="+mj-lt"/>
              </a:defRPr>
            </a:lvl5pPr>
            <a:lvl6pPr marL="1645920" indent="-274320">
              <a:lnSpc>
                <a:spcPct val="100000"/>
              </a:lnSpc>
              <a:buFont typeface="Wells Fargo Serif Display" panose="02040403040405020204" pitchFamily="18" charset="0"/>
              <a:buChar char="–"/>
              <a:defRPr sz="2400">
                <a:latin typeface="+mj-lt"/>
              </a:defRPr>
            </a:lvl6pPr>
            <a:lvl7pPr marL="1920240" indent="-274320">
              <a:lnSpc>
                <a:spcPct val="100000"/>
              </a:lnSpc>
              <a:buFont typeface="Wells Fargo Serif Display" panose="02040403040405020204" pitchFamily="18" charset="0"/>
              <a:buChar char="–"/>
              <a:defRPr sz="2400">
                <a:latin typeface="+mj-lt"/>
              </a:defRPr>
            </a:lvl7pPr>
            <a:lvl8pPr marL="2194560" indent="-274320">
              <a:lnSpc>
                <a:spcPct val="100000"/>
              </a:lnSpc>
              <a:buFont typeface="Wells Fargo Serif Display" panose="02040403040405020204" pitchFamily="18" charset="0"/>
              <a:buChar char="–"/>
              <a:defRPr sz="2400">
                <a:latin typeface="+mj-lt"/>
              </a:defRPr>
            </a:lvl8pPr>
            <a:lvl9pPr marL="2468880" indent="-274320">
              <a:lnSpc>
                <a:spcPct val="100000"/>
              </a:lnSpc>
              <a:buFont typeface="Wells Fargo Serif Display" panose="02040403040405020204" pitchFamily="18" charset="0"/>
              <a:buChar char="–"/>
              <a:defRPr sz="2400">
                <a:latin typeface="+mj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5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5A6DEEE1-C08A-1E44-BEC5-E09044562C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841248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600200"/>
            <a:ext cx="40233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4880" y="1600200"/>
            <a:ext cx="40233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BFDC9A-8BFC-8946-84F2-2786226F4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EF5521F-5C5A-4C48-8B35-7AA5E060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480" cy="10058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48CBF009-1B9F-4150-8EC1-2D97F9BB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600200"/>
            <a:ext cx="8412480" cy="4572000"/>
          </a:xfrm>
          <a:prstGeom prst="rect">
            <a:avLst/>
          </a:prstGeom>
        </p:spPr>
        <p:txBody>
          <a:bodyPr vert="horz" lIns="0" tIns="0" rIns="0" bIns="0" spcCol="36576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B92F20D-48D7-2E43-BCAC-BA410B21D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2480" y="6400800"/>
            <a:ext cx="36576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MSIPCMContentMarking" descr="{&quot;HashCode&quot;:-1038031055,&quot;Placement&quot;:&quot;Footer&quot;,&quot;Top&quot;:520.3781,&quot;Left&quot;:332.558044,&quot;SlideWidth&quot;:720,&quot;SlideHeight&quot;:540}">
            <a:extLst>
              <a:ext uri="{FF2B5EF4-FFF2-40B4-BE49-F238E27FC236}">
                <a16:creationId xmlns:a16="http://schemas.microsoft.com/office/drawing/2014/main" id="{71A29F92-FD53-4B49-88F6-E78694272F6C}"/>
              </a:ext>
            </a:extLst>
          </p:cNvPr>
          <p:cNvSpPr txBox="1"/>
          <p:nvPr userDrawn="1"/>
        </p:nvSpPr>
        <p:spPr>
          <a:xfrm>
            <a:off x="4223487" y="6608802"/>
            <a:ext cx="69702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ells Fargo Sans"/>
              <a:buChar char="•"/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59939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6" r:id="rId3"/>
    <p:sldLayoutId id="2147483678" r:id="rId4"/>
    <p:sldLayoutId id="2147483673" r:id="rId5"/>
    <p:sldLayoutId id="2147483672" r:id="rId6"/>
    <p:sldLayoutId id="2147483650" r:id="rId7"/>
    <p:sldLayoutId id="2147483675" r:id="rId8"/>
    <p:sldLayoutId id="2147483652" r:id="rId9"/>
    <p:sldLayoutId id="2147483658" r:id="rId10"/>
    <p:sldLayoutId id="2147483669" r:id="rId11"/>
    <p:sldLayoutId id="2147483670" r:id="rId12"/>
    <p:sldLayoutId id="2147483674" r:id="rId13"/>
    <p:sldLayoutId id="2147483651" r:id="rId14"/>
    <p:sldLayoutId id="2147483662" r:id="rId15"/>
    <p:sldLayoutId id="2147483664" r:id="rId16"/>
    <p:sldLayoutId id="2147483661" r:id="rId17"/>
    <p:sldLayoutId id="2147483667" r:id="rId18"/>
    <p:sldLayoutId id="2147483666" r:id="rId19"/>
    <p:sldLayoutId id="2147483668" r:id="rId20"/>
    <p:sldLayoutId id="2147483654" r:id="rId21"/>
    <p:sldLayoutId id="2147483655" r:id="rId22"/>
    <p:sldLayoutId id="2147483671" r:id="rId23"/>
    <p:sldLayoutId id="2147483679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Wells Fargo Sans" panose="020B0503020203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230" userDrawn="1">
          <p15:clr>
            <a:srgbClr val="F26B43"/>
          </p15:clr>
        </p15:guide>
        <p15:guide id="3" pos="5530" userDrawn="1">
          <p15:clr>
            <a:srgbClr val="F26B43"/>
          </p15:clr>
        </p15:guide>
        <p15:guide id="4" orient="horz" pos="1008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41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ellsfargo.bluematrix.com/links2/doc/html/a4692ebd-d308-4c55-a463-72769b869fde?id=QXNobGV5Lk1jY3VycnlAd2VsbHNmYXJnby5jb206NA==" TargetMode="External"/><Relationship Id="rId2" Type="http://schemas.openxmlformats.org/officeDocument/2006/relationships/hyperlink" Target="https://wellsfargo.bluematrix.com/links2/doc/html/f81b533d-a0fc-4255-8cf9-d90d0cfc347f?id=QXNobGV5Lk1jY3VycnlAd2VsbHNmYXJnby5jb206NA==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ellsfargo.bluematrix.com/links2/secure/doc/html/817f7b54-8c68-435c-90fc-9f1d53ffa307?id=am9obi5lZGVsbWFuQHdlbGxzZmFyZ28uY29tOjQ=" TargetMode="External"/><Relationship Id="rId4" Type="http://schemas.openxmlformats.org/officeDocument/2006/relationships/hyperlink" Target="https://wellsfargo.bluematrix.com/links2/doc/html/54585c0a-3045-418d-a1c4-e5d950d2bded?id=QXNobGV5Lk1jY3VycnlAd2VsbHNmYXJnby5jb206NA==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wellsfargosecurities.com/client/library.jsp?mode=disclosures&amp;submode=c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972DA22B-0666-1647-8A12-A6F6D00A5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125" y="2834640"/>
            <a:ext cx="5852796" cy="912075"/>
          </a:xfrm>
        </p:spPr>
        <p:txBody>
          <a:bodyPr/>
          <a:lstStyle/>
          <a:p>
            <a:r>
              <a:rPr lang="en-US" dirty="0"/>
              <a:t>Wells Fargo Automotive Semiconductor Call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E78B65EB-C98D-4048-A9B2-C88B4A957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123" y="4219350"/>
            <a:ext cx="2261841" cy="8640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100" dirty="0"/>
              <a:t>June 16, 2021</a:t>
            </a:r>
          </a:p>
          <a:p>
            <a:r>
              <a:rPr lang="en-US" sz="1100" dirty="0"/>
              <a:t>Gary Mobley</a:t>
            </a:r>
          </a:p>
          <a:p>
            <a:r>
              <a:rPr lang="en-US" sz="900" dirty="0">
                <a:latin typeface="Wells Fargo Sans Display" panose="020B0503020203020204" pitchFamily="34" charset="0"/>
              </a:rPr>
              <a:t>Wells Fargo Securities Senior Equity Analyst</a:t>
            </a:r>
          </a:p>
          <a:p>
            <a:r>
              <a:rPr lang="en-US" sz="900" dirty="0" err="1">
                <a:latin typeface="Wells Fargo Sans Display" panose="020B0503020203020204" pitchFamily="34" charset="0"/>
                <a:cs typeface="Arial" panose="020B0604020202020204" pitchFamily="34" charset="0"/>
              </a:rPr>
              <a:t>IoT</a:t>
            </a:r>
            <a:r>
              <a:rPr lang="en-US" sz="900" dirty="0">
                <a:latin typeface="Wells Fargo Sans Display" panose="020B0503020203020204" pitchFamily="34" charset="0"/>
                <a:cs typeface="Arial" panose="020B0604020202020204" pitchFamily="34" charset="0"/>
              </a:rPr>
              <a:t>/Wireless &amp; Data Center Semiconductors</a:t>
            </a:r>
            <a:endParaRPr lang="en-US" sz="900" dirty="0">
              <a:latin typeface="Wells Fargo Sans Display" panose="020B0503020203020204" pitchFamily="34" charset="0"/>
            </a:endParaRPr>
          </a:p>
          <a:p>
            <a:r>
              <a:rPr lang="en-US" sz="900" dirty="0">
                <a:latin typeface="Wells Fargo Sans Display" panose="020B0503020203020204" pitchFamily="34" charset="0"/>
              </a:rPr>
              <a:t>314-255-4853 </a:t>
            </a:r>
            <a:r>
              <a:rPr lang="en-US" sz="900" dirty="0">
                <a:latin typeface="Wells Fargo Sans Display" panose="020B0503020203020204" pitchFamily="34" charset="0"/>
                <a:cs typeface="Arial" panose="020B0604020202020204" pitchFamily="34" charset="0"/>
              </a:rPr>
              <a:t>| gary.mobley@wellsfargo.com</a:t>
            </a:r>
            <a:endParaRPr lang="en-US" sz="900" dirty="0">
              <a:latin typeface="Wells Fargo Sans Display" panose="020B05030202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125" y="5981169"/>
            <a:ext cx="8401685" cy="48000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latin typeface="Wells Fargo Sans Condensed" panose="020B0506020203020204" pitchFamily="34" charset="0"/>
              </a:rPr>
              <a:t>Please see page 18 for rating definitions, important disclosures and required analyst certifications. All estimates/forecasts are as of 06/16/21 unless otherwise stated.</a:t>
            </a:r>
          </a:p>
          <a:p>
            <a:r>
              <a:rPr lang="en-US" sz="700" dirty="0">
                <a:latin typeface="Wells Fargo Sans Condensed" panose="020B0506020203020204" pitchFamily="34" charset="0"/>
              </a:rPr>
              <a:t>Wells Fargo Securities, LLC does and seeks to do business with companies covered in its research reports. As a result, investors should be aware that the firm may have a conflict of interest that could affect the objectivity of the report and investors should consider this report as only a single factor in making their investment decision.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E78B65EB-C98D-4048-A9B2-C88B4A957C09}"/>
              </a:ext>
            </a:extLst>
          </p:cNvPr>
          <p:cNvSpPr txBox="1">
            <a:spLocks/>
          </p:cNvSpPr>
          <p:nvPr/>
        </p:nvSpPr>
        <p:spPr>
          <a:xfrm>
            <a:off x="365124" y="5215542"/>
            <a:ext cx="2261840" cy="476209"/>
          </a:xfrm>
          <a:prstGeom prst="rect">
            <a:avLst/>
          </a:prstGeom>
        </p:spPr>
        <p:txBody>
          <a:bodyPr vert="horz" lIns="0" tIns="0" rIns="0" bIns="0" spcCol="36576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141414"/>
                </a:solidFill>
                <a:latin typeface="Wells Fargo Sans" panose="020B0503020203020204" pitchFamily="34" charset="0"/>
              </a:rPr>
              <a:t>Ashley McCurry</a:t>
            </a:r>
          </a:p>
          <a:p>
            <a:r>
              <a:rPr lang="en-US" sz="900" dirty="0">
                <a:solidFill>
                  <a:srgbClr val="141414"/>
                </a:solidFill>
                <a:latin typeface="Wells Fargo Sans Display" panose="020B0503020203020204" pitchFamily="34" charset="0"/>
              </a:rPr>
              <a:t>Wells Fargo Securities Associate Equity Analyst</a:t>
            </a:r>
          </a:p>
          <a:p>
            <a:r>
              <a:rPr lang="en-US" sz="900" dirty="0" err="1">
                <a:latin typeface="Wells Fargo Sans Display" panose="020B0503020203020204" pitchFamily="34" charset="0"/>
                <a:cs typeface="Arial" panose="020B0604020202020204" pitchFamily="34" charset="0"/>
              </a:rPr>
              <a:t>IoT</a:t>
            </a:r>
            <a:r>
              <a:rPr lang="en-US" sz="900" dirty="0">
                <a:latin typeface="Wells Fargo Sans Display" panose="020B0503020203020204" pitchFamily="34" charset="0"/>
                <a:cs typeface="Arial" panose="020B0604020202020204" pitchFamily="34" charset="0"/>
              </a:rPr>
              <a:t>/Wireless &amp; Data Center Semiconductors</a:t>
            </a:r>
            <a:endParaRPr lang="en-US" sz="900" dirty="0">
              <a:solidFill>
                <a:srgbClr val="141414"/>
              </a:solidFill>
              <a:latin typeface="Wells Fargo Sans Display" panose="020B0503020203020204" pitchFamily="34" charset="0"/>
            </a:endParaRPr>
          </a:p>
          <a:p>
            <a:r>
              <a:rPr lang="en-US" sz="900" dirty="0">
                <a:solidFill>
                  <a:srgbClr val="141414"/>
                </a:solidFill>
                <a:latin typeface="Wells Fargo Sans Display" panose="020B0503020203020204" pitchFamily="34" charset="0"/>
              </a:rPr>
              <a:t>347-931-6324 </a:t>
            </a:r>
            <a:r>
              <a:rPr lang="en-US" sz="900" dirty="0">
                <a:solidFill>
                  <a:srgbClr val="141414"/>
                </a:solidFill>
                <a:latin typeface="Wells Fargo Sans Display" panose="020B0503020203020204" pitchFamily="34" charset="0"/>
                <a:cs typeface="Arial" panose="020B0604020202020204" pitchFamily="34" charset="0"/>
              </a:rPr>
              <a:t>| ashley.mccurry@wellsfargo.com</a:t>
            </a:r>
            <a:endParaRPr lang="en-US" sz="900" dirty="0">
              <a:solidFill>
                <a:srgbClr val="141414"/>
              </a:solidFill>
              <a:latin typeface="Wells Fargo Sans Display" panose="020B0503020203020204" pitchFamily="34" charset="0"/>
            </a:endParaRP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E78B65EB-C98D-4048-A9B2-C88B4A957C09}"/>
              </a:ext>
            </a:extLst>
          </p:cNvPr>
          <p:cNvSpPr txBox="1">
            <a:spLocks/>
          </p:cNvSpPr>
          <p:nvPr/>
        </p:nvSpPr>
        <p:spPr>
          <a:xfrm>
            <a:off x="3291523" y="4494077"/>
            <a:ext cx="2261841" cy="864094"/>
          </a:xfrm>
          <a:prstGeom prst="rect">
            <a:avLst/>
          </a:prstGeom>
        </p:spPr>
        <p:txBody>
          <a:bodyPr vert="horz" lIns="0" tIns="0" rIns="0" bIns="0" spcCol="36576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Colin Langan</a:t>
            </a:r>
          </a:p>
          <a:p>
            <a:r>
              <a:rPr lang="en-US" sz="900" dirty="0">
                <a:latin typeface="Wells Fargo Sans Display" panose="020B0503020203020204" pitchFamily="34" charset="0"/>
              </a:rPr>
              <a:t>Wells Fargo Securities Senior Equity Analyst</a:t>
            </a:r>
          </a:p>
          <a:p>
            <a:r>
              <a:rPr lang="en-US" sz="900" dirty="0">
                <a:latin typeface="Wells Fargo Sans Display" panose="020B0503020203020204" pitchFamily="34" charset="0"/>
              </a:rPr>
              <a:t>Automotive &amp; Mobility</a:t>
            </a:r>
          </a:p>
          <a:p>
            <a:r>
              <a:rPr lang="en-US" sz="900" dirty="0">
                <a:latin typeface="Wells Fargo Sans Display" panose="020B0503020203020204" pitchFamily="34" charset="0"/>
                <a:cs typeface="Arial" panose="020B0604020202020204" pitchFamily="34" charset="0"/>
              </a:rPr>
              <a:t>212-214-8228| colin.langan@wellsfargo.com</a:t>
            </a:r>
            <a:endParaRPr lang="en-US" sz="900" dirty="0">
              <a:latin typeface="Wells Fargo Sans Display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2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And it’s impacting many key products…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Picture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830089"/>
              </p:ext>
            </p:extLst>
          </p:nvPr>
        </p:nvGraphicFramePr>
        <p:xfrm>
          <a:off x="365125" y="1961804"/>
          <a:ext cx="8412163" cy="3492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365124" y="1554482"/>
            <a:ext cx="8346613" cy="407322"/>
          </a:xfrm>
          <a:prstGeom prst="rect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dirty="0"/>
              <a:t>May 2021 US Inventory Days on Hand by Product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125" y="5494714"/>
            <a:ext cx="366683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000" dirty="0"/>
              <a:t>Source: Wards Auto; Wells Fargo Securities LLC </a:t>
            </a:r>
          </a:p>
        </p:txBody>
      </p:sp>
      <p:sp>
        <p:nvSpPr>
          <p:cNvPr id="8" name="Rectangle 7"/>
          <p:cNvSpPr/>
          <p:nvPr/>
        </p:nvSpPr>
        <p:spPr>
          <a:xfrm>
            <a:off x="743814" y="2202872"/>
            <a:ext cx="2390083" cy="2959332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6601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Still Holding Up for Now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37708"/>
              </p:ext>
            </p:extLst>
          </p:nvPr>
        </p:nvGraphicFramePr>
        <p:xfrm>
          <a:off x="365125" y="2324720"/>
          <a:ext cx="3666835" cy="268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073630"/>
              </p:ext>
            </p:extLst>
          </p:nvPr>
        </p:nvGraphicFramePr>
        <p:xfrm>
          <a:off x="4929445" y="2265219"/>
          <a:ext cx="37327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332190" y="1953491"/>
            <a:ext cx="3732705" cy="371230"/>
          </a:xfrm>
          <a:prstGeom prst="rect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dirty="0"/>
              <a:t>US SAAR Trend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4929446" y="1953490"/>
            <a:ext cx="3732705" cy="338087"/>
          </a:xfrm>
          <a:prstGeom prst="rect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dirty="0"/>
              <a:t>W Europe SAAR Trend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6565" y="5074643"/>
            <a:ext cx="366683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000" dirty="0"/>
              <a:t>Source: Wards Auto; Wells Fargo Securities LLC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5314" y="5074644"/>
            <a:ext cx="366683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000" dirty="0"/>
              <a:t>Source: IHS; Wells Fargo Securities LLC </a:t>
            </a:r>
          </a:p>
        </p:txBody>
      </p:sp>
    </p:spTree>
    <p:extLst>
      <p:ext uri="{BB962C8B-B14F-4D97-AF65-F5344CB8AC3E}">
        <p14:creationId xmlns:p14="http://schemas.microsoft.com/office/powerpoint/2010/main" val="22262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risk to supplier guidance?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630428"/>
              </p:ext>
            </p:extLst>
          </p:nvPr>
        </p:nvGraphicFramePr>
        <p:xfrm>
          <a:off x="340371" y="1976582"/>
          <a:ext cx="8449801" cy="2900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Worksheet" r:id="rId3" imgW="9658510" imgH="3314700" progId="Excel.Sheet.12">
                  <p:embed/>
                </p:oleObj>
              </mc:Choice>
              <mc:Fallback>
                <p:oleObj name="Worksheet" r:id="rId3" imgW="9658510" imgH="3314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371" y="1976582"/>
                        <a:ext cx="8449801" cy="2900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0371" y="4995950"/>
            <a:ext cx="366683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000" dirty="0"/>
              <a:t>Source: Company Reports; Wells Fargo Securities LLC </a:t>
            </a:r>
          </a:p>
        </p:txBody>
      </p:sp>
      <p:sp>
        <p:nvSpPr>
          <p:cNvPr id="3" name="Rectangle 2"/>
          <p:cNvSpPr/>
          <p:nvPr/>
        </p:nvSpPr>
        <p:spPr>
          <a:xfrm>
            <a:off x="2152996" y="2443941"/>
            <a:ext cx="1454728" cy="172904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9758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Automotive Semi Thesis: Expecting Prolonged Automotive Chip Recovery – Playing for CY22 Upside to Consensus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342507"/>
            <a:ext cx="7991061" cy="3714523"/>
          </a:xfrm>
        </p:spPr>
        <p:txBody>
          <a:bodyPr/>
          <a:lstStyle/>
          <a:p>
            <a:pPr lvl="1"/>
            <a:r>
              <a:rPr lang="en-US" b="1" i="1" dirty="0"/>
              <a:t>Key message – Continue to overweight semiconductor companies with outsized exposure to the automotive end market:     </a:t>
            </a:r>
            <a:r>
              <a:rPr lang="en-US" dirty="0"/>
              <a:t>          </a:t>
            </a:r>
          </a:p>
          <a:p>
            <a:pPr lvl="2"/>
            <a:r>
              <a:rPr lang="en-US" dirty="0"/>
              <a:t>Top large-cap automotive chip idea: NXPI</a:t>
            </a:r>
          </a:p>
          <a:p>
            <a:pPr lvl="2"/>
            <a:r>
              <a:rPr lang="en-US" dirty="0"/>
              <a:t>Top small-cap automotive chip idea: ALGM</a:t>
            </a:r>
          </a:p>
          <a:p>
            <a:pPr lvl="2"/>
            <a:r>
              <a:rPr lang="en-US" dirty="0"/>
              <a:t>Short-term view/catalysts – own them for the automotive semiconductor super cycle</a:t>
            </a:r>
          </a:p>
          <a:p>
            <a:pPr lvl="2"/>
            <a:r>
              <a:rPr lang="en-US" dirty="0"/>
              <a:t>Long-term view/catalysts – own them for the secular growth as driven by more semiconductor content per vehicle driven by ADAS, </a:t>
            </a:r>
            <a:r>
              <a:rPr lang="en-US" dirty="0" err="1"/>
              <a:t>xEV</a:t>
            </a:r>
            <a:r>
              <a:rPr lang="en-US" dirty="0"/>
              <a:t>, AV</a:t>
            </a:r>
          </a:p>
          <a:p>
            <a:pPr lvl="1"/>
            <a:r>
              <a:rPr lang="en-US" b="1" dirty="0"/>
              <a:t>In this note, we provide the different data points supporting our super cycle thesis:</a:t>
            </a:r>
          </a:p>
          <a:p>
            <a:pPr lvl="2"/>
            <a:r>
              <a:rPr lang="en-US" dirty="0"/>
              <a:t>Expect automotive semiconductor sales to remain strong for balance of 2021, recording ~30% growth for the year</a:t>
            </a:r>
          </a:p>
          <a:p>
            <a:pPr lvl="2"/>
            <a:r>
              <a:rPr lang="en-US" dirty="0"/>
              <a:t>Expect automotive semiconductor market to grow closer to 15% in CY22 vs. consensus view of HSD-% growth</a:t>
            </a:r>
          </a:p>
          <a:p>
            <a:pPr lvl="3"/>
            <a:r>
              <a:rPr lang="en-US" b="1" i="1" dirty="0"/>
              <a:t>This is what we’re playing for</a:t>
            </a:r>
            <a:r>
              <a:rPr lang="en-US" dirty="0"/>
              <a:t>, potential upside to CY22 consensus views </a:t>
            </a:r>
          </a:p>
          <a:p>
            <a:pPr lvl="3"/>
            <a:r>
              <a:rPr lang="en-US" dirty="0"/>
              <a:t>Reason why we recently raised </a:t>
            </a:r>
            <a:r>
              <a:rPr lang="en-US" dirty="0" err="1"/>
              <a:t>ests</a:t>
            </a:r>
            <a:r>
              <a:rPr lang="en-US" dirty="0"/>
              <a:t> for ALGM.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5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353047"/>
            <a:ext cx="8412480" cy="3473395"/>
          </a:xfrm>
        </p:spPr>
        <p:txBody>
          <a:bodyPr/>
          <a:lstStyle/>
          <a:p>
            <a:pPr lvl="1"/>
            <a:r>
              <a:rPr lang="en-US" b="1" dirty="0"/>
              <a:t>Leading drivers for a prolonged auto chip recovery:</a:t>
            </a:r>
          </a:p>
          <a:p>
            <a:pPr lvl="2"/>
            <a:r>
              <a:rPr lang="en-US" dirty="0"/>
              <a:t>Expect high global COVID-19 vaccination rates to provide better demand backdrop for new car sales</a:t>
            </a:r>
          </a:p>
          <a:p>
            <a:pPr lvl="3"/>
            <a:r>
              <a:rPr lang="en-US" dirty="0"/>
              <a:t>Seeing this now, albeit in fits and starts</a:t>
            </a:r>
          </a:p>
          <a:p>
            <a:pPr lvl="2"/>
            <a:r>
              <a:rPr lang="en-US" dirty="0"/>
              <a:t>Auto dealers need to restock inventory (inventories at lowest levels in decades)</a:t>
            </a:r>
          </a:p>
          <a:p>
            <a:pPr lvl="2"/>
            <a:r>
              <a:rPr lang="en-US" dirty="0"/>
              <a:t>Automotive chip inventories need to be restocked (lowest levels in decades, to the point it has impacted auto production)</a:t>
            </a:r>
          </a:p>
          <a:p>
            <a:pPr lvl="1"/>
            <a:r>
              <a:rPr lang="en-US" b="1" dirty="0"/>
              <a:t>Top two things investors may fail to appreciate:</a:t>
            </a:r>
          </a:p>
          <a:p>
            <a:pPr lvl="2"/>
            <a:r>
              <a:rPr lang="en-US" dirty="0"/>
              <a:t>A post pandemic view of auto chip supply chain – What may change is that auto supply chain may carry more chip inventories (no more JIT?)</a:t>
            </a:r>
          </a:p>
          <a:p>
            <a:pPr lvl="2"/>
            <a:r>
              <a:rPr lang="en-US" dirty="0"/>
              <a:t>May take longer than expected to bring auto chip supply/demand back into balance – e.g. mid-CY22 before supply/demand balance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5125" y="347207"/>
            <a:ext cx="8412480" cy="10058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Automotive Semi Thesis: Expecting Prolonged Automotive Chip Recovery – Playing for CY22 Upside to Consensus Views contd.</a:t>
            </a:r>
          </a:p>
        </p:txBody>
      </p:sp>
    </p:spTree>
    <p:extLst>
      <p:ext uri="{BB962C8B-B14F-4D97-AF65-F5344CB8AC3E}">
        <p14:creationId xmlns:p14="http://schemas.microsoft.com/office/powerpoint/2010/main" val="22892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The Cyclical Portion of Our Automotive Semiconductor Super Cycle Thesis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395" y="2651760"/>
            <a:ext cx="4253043" cy="2342879"/>
          </a:xfrm>
          <a:prstGeom prst="rect">
            <a:avLst/>
          </a:prstGeom>
        </p:spPr>
      </p:pic>
      <p:pic>
        <p:nvPicPr>
          <p:cNvPr id="9" name="Chart 2" descr="image00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4562" y="2651760"/>
            <a:ext cx="4243569" cy="234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369" y="5017271"/>
            <a:ext cx="938254" cy="795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500" dirty="0"/>
              <a:t>Source: IHS </a:t>
            </a:r>
            <a:r>
              <a:rPr lang="en-US" sz="500" dirty="0" err="1"/>
              <a:t>Markit</a:t>
            </a:r>
            <a:r>
              <a:rPr lang="en-US" sz="500" dirty="0"/>
              <a:t>, May 2021</a:t>
            </a:r>
          </a:p>
        </p:txBody>
      </p:sp>
    </p:spTree>
    <p:extLst>
      <p:ext uri="{BB962C8B-B14F-4D97-AF65-F5344CB8AC3E}">
        <p14:creationId xmlns:p14="http://schemas.microsoft.com/office/powerpoint/2010/main" val="244926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7561690" cy="1005840"/>
          </a:xfrm>
        </p:spPr>
        <p:txBody>
          <a:bodyPr/>
          <a:lstStyle/>
          <a:p>
            <a:r>
              <a:rPr lang="en-US" dirty="0"/>
              <a:t>The Secular Dynamic of the Automotive Semiconductor Super Cycle Thesis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1333524"/>
            <a:ext cx="8412480" cy="38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4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Notes and Pricing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317568"/>
            <a:ext cx="6758882" cy="2082337"/>
          </a:xfrm>
        </p:spPr>
        <p:txBody>
          <a:bodyPr/>
          <a:lstStyle/>
          <a:p>
            <a:r>
              <a:rPr lang="en-US" dirty="0">
                <a:hlinkClick r:id="rId2"/>
              </a:rPr>
              <a:t>Expecting Prolonged Automotive Chip Recovery – Playing for CY22 Upside to Consensus Views</a:t>
            </a:r>
            <a:endParaRPr lang="en-US" dirty="0"/>
          </a:p>
          <a:p>
            <a:r>
              <a:rPr lang="en-US" dirty="0">
                <a:hlinkClick r:id="rId3"/>
              </a:rPr>
              <a:t>ALGM: Updated Thoughts on Automotive Semiconductor Super Cycle Thesis</a:t>
            </a:r>
            <a:endParaRPr lang="en-US" dirty="0"/>
          </a:p>
          <a:p>
            <a:r>
              <a:rPr lang="en-US" dirty="0">
                <a:hlinkClick r:id="rId4"/>
              </a:rPr>
              <a:t>Semi Update: Fragile Recovery, Handle with Care</a:t>
            </a:r>
            <a:endParaRPr lang="en-US" dirty="0"/>
          </a:p>
          <a:p>
            <a:r>
              <a:rPr lang="en-US" dirty="0">
                <a:hlinkClick r:id="rId5"/>
              </a:rPr>
              <a:t>Industrials Conference Recap, More Clarity on Semis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481615"/>
              </p:ext>
            </p:extLst>
          </p:nvPr>
        </p:nvGraphicFramePr>
        <p:xfrm>
          <a:off x="365125" y="3624349"/>
          <a:ext cx="2876839" cy="1112520"/>
        </p:xfrm>
        <a:graphic>
          <a:graphicData uri="http://schemas.openxmlformats.org/drawingml/2006/table">
            <a:tbl>
              <a:tblPr firstRow="1" bandRow="1">
                <a:tableStyleId>{F31C0C6E-200F-4485-96AE-9E5E7C6EE2D2}</a:tableStyleId>
              </a:tblPr>
              <a:tblGrid>
                <a:gridCol w="727622">
                  <a:extLst>
                    <a:ext uri="{9D8B030D-6E8A-4147-A177-3AD203B41FA5}">
                      <a16:colId xmlns:a16="http://schemas.microsoft.com/office/drawing/2014/main" val="2575643029"/>
                    </a:ext>
                  </a:extLst>
                </a:gridCol>
                <a:gridCol w="2149217">
                  <a:extLst>
                    <a:ext uri="{9D8B030D-6E8A-4147-A177-3AD203B41FA5}">
                      <a16:colId xmlns:a16="http://schemas.microsoft.com/office/drawing/2014/main" val="1797375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Intraday</a:t>
                      </a:r>
                      <a:r>
                        <a:rPr lang="en-US" sz="1200" baseline="0" dirty="0"/>
                        <a:t> Prices  (as of 6/16)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88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ALGM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$27.25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6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NXPI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$200.36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784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00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05" y="0"/>
            <a:ext cx="9096292" cy="10268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20" y="6323907"/>
            <a:ext cx="4638502" cy="3823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200" i="1" dirty="0"/>
              <a:t>Footnote: </a:t>
            </a:r>
            <a:r>
              <a:rPr lang="en-US" sz="1200" i="1" dirty="0">
                <a:hlinkClick r:id="rId3"/>
              </a:rPr>
              <a:t>Wells Fargo Disclosures Link</a:t>
            </a:r>
            <a:endParaRPr lang="en-US" sz="12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23" y="1749644"/>
            <a:ext cx="8366418" cy="952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822" y="2680617"/>
            <a:ext cx="8125350" cy="5419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822" y="3425051"/>
            <a:ext cx="8254538" cy="78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3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429" y="27900"/>
            <a:ext cx="5762895" cy="51116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745" y="5189409"/>
            <a:ext cx="5866068" cy="147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2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Semi Impact on Autos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936" y="1392383"/>
            <a:ext cx="8412480" cy="4568825"/>
          </a:xfrm>
        </p:spPr>
        <p:txBody>
          <a:bodyPr/>
          <a:lstStyle/>
          <a:p>
            <a:r>
              <a:rPr lang="en-US" sz="1800" dirty="0"/>
              <a:t>Timeline Into Crisis </a:t>
            </a:r>
          </a:p>
          <a:p>
            <a:r>
              <a:rPr lang="en-US" sz="1800" dirty="0"/>
              <a:t>Signs of Stabilization </a:t>
            </a:r>
          </a:p>
          <a:p>
            <a:r>
              <a:rPr lang="en-US" sz="1800" dirty="0"/>
              <a:t>Automakers Most Impacted </a:t>
            </a:r>
          </a:p>
          <a:p>
            <a:r>
              <a:rPr lang="en-US" sz="1800" dirty="0"/>
              <a:t>Current Auto Production Outlook 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8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0" y="1966708"/>
            <a:ext cx="8878539" cy="2924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0" y="1880971"/>
            <a:ext cx="9030960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4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82" y="886069"/>
            <a:ext cx="6992326" cy="36104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88" y="4402978"/>
            <a:ext cx="6954220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94" y="963554"/>
            <a:ext cx="7961066" cy="44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6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Timeline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34078433"/>
              </p:ext>
            </p:extLst>
          </p:nvPr>
        </p:nvGraphicFramePr>
        <p:xfrm>
          <a:off x="517236" y="1088966"/>
          <a:ext cx="7745615" cy="5540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897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Signs of Positive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15" y="1758143"/>
            <a:ext cx="7705898" cy="4568825"/>
          </a:xfrm>
        </p:spPr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5/31: </a:t>
            </a:r>
            <a:r>
              <a:rPr lang="en-US" sz="2000" dirty="0" err="1"/>
              <a:t>Renesas</a:t>
            </a:r>
            <a:r>
              <a:rPr lang="en-US" sz="2000" dirty="0"/>
              <a:t> announces Naka Plant at 88% of pre-fire levels; targets 100% by mid-June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sz="10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6/3: GM announces first half will be “significantly better” than prior guidance  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sz="10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6/6: VW comments the shortage at its worst now and getting better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6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Improving Trend on Semi Impact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2095" y="6386721"/>
            <a:ext cx="2837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IHS; Wells Fargo Securities, LLC</a:t>
            </a: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1683784732"/>
              </p:ext>
            </p:extLst>
          </p:nvPr>
        </p:nvGraphicFramePr>
        <p:xfrm>
          <a:off x="1172096" y="3059081"/>
          <a:ext cx="6234544" cy="3268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1172096" y="2601884"/>
            <a:ext cx="6234544" cy="381596"/>
          </a:xfrm>
          <a:prstGeom prst="rect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dirty="0"/>
              <a:t>Estimated Semi Related Lost Production in Q2 Trend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5142" y="1463040"/>
            <a:ext cx="8287789" cy="8728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IHS estimates lost Q1 production was 1.4m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The pace of Q2 production losses has moderated</a:t>
            </a:r>
          </a:p>
        </p:txBody>
      </p:sp>
    </p:spTree>
    <p:extLst>
      <p:ext uri="{BB962C8B-B14F-4D97-AF65-F5344CB8AC3E}">
        <p14:creationId xmlns:p14="http://schemas.microsoft.com/office/powerpoint/2010/main" val="34421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Watch Out For COVID &amp; Drought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685" y="1022466"/>
            <a:ext cx="8412480" cy="4765118"/>
          </a:xfrm>
        </p:spPr>
        <p:txBody>
          <a:bodyPr/>
          <a:lstStyle/>
          <a:p>
            <a:r>
              <a:rPr lang="en-US" dirty="0"/>
              <a:t>Taiwan COVID Cases</a:t>
            </a:r>
          </a:p>
          <a:p>
            <a:pPr lvl="1"/>
            <a:r>
              <a:rPr lang="en-US" dirty="0"/>
              <a:t>None to Some</a:t>
            </a:r>
          </a:p>
          <a:p>
            <a:pPr lvl="1"/>
            <a:r>
              <a:rPr lang="en-US" dirty="0"/>
              <a:t>Downward Trend Recently </a:t>
            </a:r>
          </a:p>
          <a:p>
            <a:pPr lvl="1"/>
            <a:r>
              <a:rPr lang="en-US" dirty="0"/>
              <a:t>Closure of King Yuan Electronics due to high cases</a:t>
            </a:r>
          </a:p>
          <a:p>
            <a:r>
              <a:rPr lang="en-US" dirty="0"/>
              <a:t>Taiwan Drought Risk High </a:t>
            </a:r>
          </a:p>
          <a:p>
            <a:pPr lvl="1"/>
            <a:r>
              <a:rPr lang="en-US" dirty="0"/>
              <a:t>June 5</a:t>
            </a:r>
            <a:r>
              <a:rPr lang="en-US" baseline="30000" dirty="0"/>
              <a:t>th</a:t>
            </a:r>
            <a:r>
              <a:rPr lang="en-US" dirty="0"/>
              <a:t> slight easing in water restrictions after weekend rain </a:t>
            </a:r>
          </a:p>
          <a:p>
            <a:r>
              <a:rPr lang="en-US" dirty="0"/>
              <a:t>Estimated ~70% of auto MCUs produced by Taiwan-based foundries. </a:t>
            </a:r>
          </a:p>
          <a:p>
            <a:r>
              <a:rPr lang="en-US" dirty="0"/>
              <a:t>Malaysia lockdown could impact the ~50 semi plants in the region.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010886"/>
              </p:ext>
            </p:extLst>
          </p:nvPr>
        </p:nvGraphicFramePr>
        <p:xfrm>
          <a:off x="914399" y="4231178"/>
          <a:ext cx="7398327" cy="2269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914399" y="3917417"/>
            <a:ext cx="7223760" cy="283220"/>
          </a:xfrm>
          <a:prstGeom prst="rect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dirty="0"/>
              <a:t>Taiwan COVID Cases Trend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8020" y="6450873"/>
            <a:ext cx="3200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Johns Hopkins University CSSE COVID-19 Data</a:t>
            </a:r>
          </a:p>
        </p:txBody>
      </p:sp>
    </p:spTree>
    <p:extLst>
      <p:ext uri="{BB962C8B-B14F-4D97-AF65-F5344CB8AC3E}">
        <p14:creationId xmlns:p14="http://schemas.microsoft.com/office/powerpoint/2010/main" val="340330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Who is the most impacted? </a:t>
            </a:r>
            <a:endParaRPr lang="en-US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946637" y="6535410"/>
            <a:ext cx="2329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IHS; Wells Fargo Securities LLC</a:t>
            </a:r>
          </a:p>
        </p:txBody>
      </p:sp>
      <p:graphicFrame>
        <p:nvGraphicFramePr>
          <p:cNvPr id="10" name="Content Placeholder 6"/>
          <p:cNvGraphicFramePr>
            <a:graphicFrameLocks noGrp="1"/>
          </p:cNvGraphicFramePr>
          <p:nvPr>
            <p:ph type="pic" sz="quarter" idx="12"/>
            <p:extLst>
              <p:ext uri="{D42A27DB-BD31-4B8C-83A1-F6EECF244321}">
                <p14:modId xmlns:p14="http://schemas.microsoft.com/office/powerpoint/2010/main" val="47595457"/>
              </p:ext>
            </p:extLst>
          </p:nvPr>
        </p:nvGraphicFramePr>
        <p:xfrm>
          <a:off x="5142678" y="3507489"/>
          <a:ext cx="2763981" cy="3027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3"/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867651241"/>
              </p:ext>
            </p:extLst>
          </p:nvPr>
        </p:nvGraphicFramePr>
        <p:xfrm>
          <a:off x="1180559" y="3507489"/>
          <a:ext cx="2780338" cy="281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1051596" y="2791171"/>
            <a:ext cx="3038265" cy="503238"/>
          </a:xfrm>
          <a:prstGeom prst="rect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dirty="0"/>
              <a:t>Estimated Semi Related Lost Production in Q2 by OEMs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94306" y="2791172"/>
            <a:ext cx="3060727" cy="503237"/>
          </a:xfrm>
          <a:prstGeom prst="rect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dirty="0"/>
              <a:t>Estimated Semi Related Lost Production in Q2 by Region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7513" y="6535410"/>
            <a:ext cx="2329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IHS; Wells Fargo Securities LLC</a:t>
            </a:r>
          </a:p>
        </p:txBody>
      </p:sp>
      <p:sp>
        <p:nvSpPr>
          <p:cNvPr id="4" name="Rectangle 3"/>
          <p:cNvSpPr/>
          <p:nvPr/>
        </p:nvSpPr>
        <p:spPr>
          <a:xfrm>
            <a:off x="422305" y="1463040"/>
            <a:ext cx="6945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America is most impacted region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Ford, GM, VW, and STLA &gt;50% of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JIT Inventory and 3-6 Month Semi Lead-times Large Factors</a:t>
            </a:r>
          </a:p>
        </p:txBody>
      </p:sp>
    </p:spTree>
    <p:extLst>
      <p:ext uri="{BB962C8B-B14F-4D97-AF65-F5344CB8AC3E}">
        <p14:creationId xmlns:p14="http://schemas.microsoft.com/office/powerpoint/2010/main" val="204381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438727"/>
            <a:ext cx="6476250" cy="1005840"/>
          </a:xfrm>
        </p:spPr>
        <p:txBody>
          <a:bodyPr/>
          <a:lstStyle/>
          <a:p>
            <a:r>
              <a:rPr lang="en-US" sz="2800" dirty="0"/>
              <a:t>What is the baseline production outlook?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65126" y="1072342"/>
            <a:ext cx="3915929" cy="2601883"/>
          </a:xfrm>
        </p:spPr>
        <p:txBody>
          <a:bodyPr/>
          <a:lstStyle/>
          <a:p>
            <a:r>
              <a:rPr lang="en-US" dirty="0"/>
              <a:t>IHS is currently forecasting 2021 up 11% y/y, though Q2 down 8% q/q. </a:t>
            </a:r>
          </a:p>
          <a:p>
            <a:r>
              <a:rPr lang="en-US" dirty="0"/>
              <a:t>11% may be optimistic since it reflect +8% from Q2 to Q3 and +21% from Q2 to Q4.</a:t>
            </a:r>
          </a:p>
          <a:p>
            <a:r>
              <a:rPr lang="en-US" dirty="0"/>
              <a:t>Ford hit the hardest so far.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77288" y="6400800"/>
            <a:ext cx="366712" cy="228600"/>
          </a:xfrm>
        </p:spPr>
        <p:txBody>
          <a:bodyPr/>
          <a:lstStyle/>
          <a:p>
            <a:fld id="{000F85C7-EC28-5C4D-9577-C5634B07539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Picture Placeholder 7"/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1316576711"/>
              </p:ext>
            </p:extLst>
          </p:nvPr>
        </p:nvGraphicFramePr>
        <p:xfrm>
          <a:off x="4713126" y="1444568"/>
          <a:ext cx="4349721" cy="2313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4713127" y="1072342"/>
            <a:ext cx="4247517" cy="355571"/>
          </a:xfrm>
          <a:prstGeom prst="rect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dirty="0"/>
              <a:t>2020-2021 Forecast/Actual Production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483659"/>
              </p:ext>
            </p:extLst>
          </p:nvPr>
        </p:nvGraphicFramePr>
        <p:xfrm>
          <a:off x="365125" y="4467627"/>
          <a:ext cx="8413750" cy="1933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365125" y="4189615"/>
            <a:ext cx="8433215" cy="278012"/>
          </a:xfrm>
          <a:prstGeom prst="rect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dirty="0"/>
              <a:t>Estimated Q2 2021 Production vs. Q1 2021 and Q4 2020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40574" y="6502631"/>
            <a:ext cx="366683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000" dirty="0"/>
              <a:t>Source: IHS; Wells Fargo Securities LLC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3127" y="3696132"/>
            <a:ext cx="366683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000" dirty="0"/>
              <a:t>Source: IHS; Wells Fargo Securities LLC estimates </a:t>
            </a:r>
          </a:p>
        </p:txBody>
      </p:sp>
    </p:spTree>
    <p:extLst>
      <p:ext uri="{BB962C8B-B14F-4D97-AF65-F5344CB8AC3E}">
        <p14:creationId xmlns:p14="http://schemas.microsoft.com/office/powerpoint/2010/main" val="270138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But everyone is feeling the pain…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Picture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295015"/>
              </p:ext>
            </p:extLst>
          </p:nvPr>
        </p:nvGraphicFramePr>
        <p:xfrm>
          <a:off x="4505498" y="2632883"/>
          <a:ext cx="4089861" cy="3375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4505498" y="2071743"/>
            <a:ext cx="4089862" cy="541516"/>
          </a:xfrm>
          <a:prstGeom prst="rect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dirty="0"/>
              <a:t>May 2021 US Inventory Days on Hand by Automaker </a:t>
            </a: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3773977" y="6698298"/>
            <a:ext cx="36576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F85C7-EC28-5C4D-9577-C5634B07539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Picture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764751"/>
              </p:ext>
            </p:extLst>
          </p:nvPr>
        </p:nvGraphicFramePr>
        <p:xfrm>
          <a:off x="224442" y="1943418"/>
          <a:ext cx="4197928" cy="475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224442" y="2071742"/>
            <a:ext cx="4197928" cy="543170"/>
          </a:xfrm>
          <a:prstGeom prst="rect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dirty="0"/>
              <a:t>US Inventory Days on Hand Trend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1265" y="6229509"/>
            <a:ext cx="366683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000" dirty="0"/>
              <a:t>Source: Wards Auto; Wells Fargo Securities LLC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5498" y="6237822"/>
            <a:ext cx="366683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000" dirty="0"/>
              <a:t>Source: Wards Auto; Wells Fargo Securities LLC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760" y="1126149"/>
            <a:ext cx="6427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Inventory only at 25 days ending May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Inventory is lean across all the automakers </a:t>
            </a:r>
          </a:p>
        </p:txBody>
      </p:sp>
    </p:spTree>
    <p:extLst>
      <p:ext uri="{BB962C8B-B14F-4D97-AF65-F5344CB8AC3E}">
        <p14:creationId xmlns:p14="http://schemas.microsoft.com/office/powerpoint/2010/main" val="390584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lls Fargo CB CIB 2020">
  <a:themeElements>
    <a:clrScheme name="Wells Fargo CB CIB 2020 Colors">
      <a:dk1>
        <a:srgbClr val="141414"/>
      </a:dk1>
      <a:lt1>
        <a:srgbClr val="FFFFFF"/>
      </a:lt1>
      <a:dk2>
        <a:srgbClr val="706D6B"/>
      </a:dk2>
      <a:lt2>
        <a:srgbClr val="E1E1E1"/>
      </a:lt2>
      <a:accent1>
        <a:srgbClr val="B42D19"/>
      </a:accent1>
      <a:accent2>
        <a:srgbClr val="87190A"/>
      </a:accent2>
      <a:accent3>
        <a:srgbClr val="640A4B"/>
      </a:accent3>
      <a:accent4>
        <a:srgbClr val="5A469B"/>
      </a:accent4>
      <a:accent5>
        <a:srgbClr val="352B6B"/>
      </a:accent5>
      <a:accent6>
        <a:srgbClr val="403C3A"/>
      </a:accent6>
      <a:hlink>
        <a:srgbClr val="5A469B"/>
      </a:hlink>
      <a:folHlink>
        <a:srgbClr val="5A469B"/>
      </a:folHlink>
    </a:clrScheme>
    <a:fontScheme name="Wells Fargo CB CIB 2020 Fonts">
      <a:majorFont>
        <a:latin typeface="Wells Fargo Serif Display" panose="02040403040405020204" pitchFamily="18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CB CIB 2020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1450" indent="-17145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600"/>
        </a:defPPr>
      </a:lstStyle>
    </a:txDef>
  </a:objectDefaults>
  <a:extraClrSchemeLst/>
  <a:custClrLst>
    <a:custClr name="WF Graphite">
      <a:srgbClr val="403C3A"/>
    </a:custClr>
    <a:custClr name="WF Graphite Tint 1">
      <a:srgbClr val="706D6B"/>
    </a:custClr>
    <a:custClr name="WF Graphite Tint 2">
      <a:srgbClr val="969493"/>
    </a:custClr>
    <a:custClr name="WF Graphite Tint 3">
      <a:srgbClr val="BCBBBA"/>
    </a:custClr>
    <a:custClr name="WF Graphite Tint 4">
      <a:srgbClr val="E1E1E1"/>
    </a:custClr>
    <a:custClr name="White">
      <a:srgbClr val="FFFFFF"/>
    </a:custClr>
    <a:custClr name="WF Black">
      <a:srgbClr val="141414"/>
    </a:custClr>
    <a:custClr name="WF Yellow">
      <a:srgbClr val="FFD100"/>
    </a:custClr>
    <a:custClr name="WF Red">
      <a:srgbClr val="D71E28"/>
    </a:custClr>
    <a:custClr name="Indicator Green">
      <a:srgbClr val="178757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2">
      <a:srgbClr val="FFB1A6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2">
      <a:srgbClr val="F2A5DC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2">
      <a:srgbClr val="BFB3F2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2">
      <a:srgbClr val="FFA6BE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2">
      <a:srgbClr val="FFC5A3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2">
      <a:srgbClr val="E5A2F2"/>
    </a:custClr>
  </a:custClrLst>
  <a:extLst>
    <a:ext uri="{05A4C25C-085E-4340-85A3-A5531E510DB2}">
      <thm15:themeFamily xmlns:thm15="http://schemas.microsoft.com/office/thememl/2012/main" name="Auto Semi Call June 2021 JE" id="{44CD0C84-8A58-4271-9111-84C9150E2D23}" vid="{C59AFD74-EC48-4203-AD79-BF33E6C36046}"/>
    </a:ext>
  </a:extLst>
</a:theme>
</file>

<file path=ppt/theme/theme2.xml><?xml version="1.0" encoding="utf-8"?>
<a:theme xmlns:a="http://schemas.openxmlformats.org/drawingml/2006/main" name="Wells Fargo CB CIB 2020">
  <a:themeElements>
    <a:clrScheme name="Wells Fargo CB CIB 2020 Colors">
      <a:dk1>
        <a:srgbClr val="141414"/>
      </a:dk1>
      <a:lt1>
        <a:srgbClr val="FFFFFF"/>
      </a:lt1>
      <a:dk2>
        <a:srgbClr val="706D6B"/>
      </a:dk2>
      <a:lt2>
        <a:srgbClr val="E1E1E1"/>
      </a:lt2>
      <a:accent1>
        <a:srgbClr val="B42D19"/>
      </a:accent1>
      <a:accent2>
        <a:srgbClr val="87190A"/>
      </a:accent2>
      <a:accent3>
        <a:srgbClr val="640A4B"/>
      </a:accent3>
      <a:accent4>
        <a:srgbClr val="5A469B"/>
      </a:accent4>
      <a:accent5>
        <a:srgbClr val="352B6B"/>
      </a:accent5>
      <a:accent6>
        <a:srgbClr val="403C3A"/>
      </a:accent6>
      <a:hlink>
        <a:srgbClr val="5A469B"/>
      </a:hlink>
      <a:folHlink>
        <a:srgbClr val="5A469B"/>
      </a:folHlink>
    </a:clrScheme>
    <a:fontScheme name="Wells Fargo CB CIB 2020 Fonts">
      <a:majorFont>
        <a:latin typeface="Wells Fargo Serif Display" panose="02040403040405020204" pitchFamily="18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CB CIB 2020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1450" indent="-17145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600"/>
        </a:defPPr>
      </a:lstStyle>
    </a:txDef>
  </a:objectDefaults>
  <a:extraClrSchemeLst/>
  <a:custClrLst>
    <a:custClr name="WF Graphite">
      <a:srgbClr val="403C3A"/>
    </a:custClr>
    <a:custClr name="WF Graphite Tint 1">
      <a:srgbClr val="706D6B"/>
    </a:custClr>
    <a:custClr name="WF Graphite Tint 2">
      <a:srgbClr val="969493"/>
    </a:custClr>
    <a:custClr name="WF Graphite Tint 3">
      <a:srgbClr val="BCBBBA"/>
    </a:custClr>
    <a:custClr name="WF Graphite Tint 4">
      <a:srgbClr val="E1E1E1"/>
    </a:custClr>
    <a:custClr name="White">
      <a:srgbClr val="FFFFFF"/>
    </a:custClr>
    <a:custClr name="WF Black">
      <a:srgbClr val="141414"/>
    </a:custClr>
    <a:custClr name="WF Yellow">
      <a:srgbClr val="FFD100"/>
    </a:custClr>
    <a:custClr name="WF Red">
      <a:srgbClr val="D71E28"/>
    </a:custClr>
    <a:custClr name="Indicator Green">
      <a:srgbClr val="178757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2">
      <a:srgbClr val="FFB1A6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2">
      <a:srgbClr val="F2A5DC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2">
      <a:srgbClr val="BFB3F2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2">
      <a:srgbClr val="FFA6BE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2">
      <a:srgbClr val="FFC5A3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2">
      <a:srgbClr val="E5A2F2"/>
    </a:custClr>
  </a:custClrLst>
</a:theme>
</file>

<file path=ppt/theme/theme3.xml><?xml version="1.0" encoding="utf-8"?>
<a:theme xmlns:a="http://schemas.openxmlformats.org/drawingml/2006/main" name="Wells Fargo CB CIB 2020">
  <a:themeElements>
    <a:clrScheme name="Wells Fargo CB CIB 2020 Colors">
      <a:dk1>
        <a:srgbClr val="141414"/>
      </a:dk1>
      <a:lt1>
        <a:srgbClr val="FFFFFF"/>
      </a:lt1>
      <a:dk2>
        <a:srgbClr val="706D6B"/>
      </a:dk2>
      <a:lt2>
        <a:srgbClr val="E1E1E1"/>
      </a:lt2>
      <a:accent1>
        <a:srgbClr val="B42D19"/>
      </a:accent1>
      <a:accent2>
        <a:srgbClr val="87190A"/>
      </a:accent2>
      <a:accent3>
        <a:srgbClr val="640A4B"/>
      </a:accent3>
      <a:accent4>
        <a:srgbClr val="5A469B"/>
      </a:accent4>
      <a:accent5>
        <a:srgbClr val="352B6B"/>
      </a:accent5>
      <a:accent6>
        <a:srgbClr val="403C3A"/>
      </a:accent6>
      <a:hlink>
        <a:srgbClr val="5A469B"/>
      </a:hlink>
      <a:folHlink>
        <a:srgbClr val="5A469B"/>
      </a:folHlink>
    </a:clrScheme>
    <a:fontScheme name="Wells Fargo CB CIB 2020 Fonts">
      <a:majorFont>
        <a:latin typeface="Wells Fargo Serif Display" panose="02040403040405020204" pitchFamily="18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CB CIB 2020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1450" indent="-17145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600"/>
        </a:defPPr>
      </a:lstStyle>
    </a:txDef>
  </a:objectDefaults>
  <a:extraClrSchemeLst/>
  <a:custClrLst>
    <a:custClr name="WF Graphite">
      <a:srgbClr val="403C3A"/>
    </a:custClr>
    <a:custClr name="WF Graphite Tint 1">
      <a:srgbClr val="706D6B"/>
    </a:custClr>
    <a:custClr name="WF Graphite Tint 2">
      <a:srgbClr val="969493"/>
    </a:custClr>
    <a:custClr name="WF Graphite Tint 3">
      <a:srgbClr val="BCBBBA"/>
    </a:custClr>
    <a:custClr name="WF Graphite Tint 4">
      <a:srgbClr val="E1E1E1"/>
    </a:custClr>
    <a:custClr name="White">
      <a:srgbClr val="FFFFFF"/>
    </a:custClr>
    <a:custClr name="WF Black">
      <a:srgbClr val="141414"/>
    </a:custClr>
    <a:custClr name="WF Yellow">
      <a:srgbClr val="FFD100"/>
    </a:custClr>
    <a:custClr name="WF Red">
      <a:srgbClr val="D71E28"/>
    </a:custClr>
    <a:custClr name="Indicator Green">
      <a:srgbClr val="178757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2">
      <a:srgbClr val="FFB1A6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2">
      <a:srgbClr val="F2A5DC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2">
      <a:srgbClr val="BFB3F2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2">
      <a:srgbClr val="FFA6BE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2">
      <a:srgbClr val="FFC5A3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2">
      <a:srgbClr val="E5A2F2"/>
    </a:custClr>
  </a:custClr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Auto Semi Call June 2021 JE</Template>
  <TotalTime>0</TotalTime>
  <Words>1129</Words>
  <Application>Microsoft Office PowerPoint</Application>
  <PresentationFormat>On-screen Show (4:3)</PresentationFormat>
  <Paragraphs>145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Wells Fargo Sans Display</vt:lpstr>
      <vt:lpstr>Wells Fargo Sans</vt:lpstr>
      <vt:lpstr>Wingdings</vt:lpstr>
      <vt:lpstr>Arial</vt:lpstr>
      <vt:lpstr>Wells Fargo Serif Display</vt:lpstr>
      <vt:lpstr>Wells Fargo Sans Condensed</vt:lpstr>
      <vt:lpstr>Wells Fargo CB CIB 2020</vt:lpstr>
      <vt:lpstr>Worksheet</vt:lpstr>
      <vt:lpstr>Wells Fargo Automotive Semiconductor Call</vt:lpstr>
      <vt:lpstr>Semi Impact on Autos</vt:lpstr>
      <vt:lpstr>Timeline </vt:lpstr>
      <vt:lpstr>Signs of Positive Progress</vt:lpstr>
      <vt:lpstr>Improving Trend on Semi Impact </vt:lpstr>
      <vt:lpstr>Watch Out For COVID &amp; Drought Risks</vt:lpstr>
      <vt:lpstr>Who is the most impacted? </vt:lpstr>
      <vt:lpstr>What is the baseline production outlook? </vt:lpstr>
      <vt:lpstr>But everyone is feeling the pain…</vt:lpstr>
      <vt:lpstr>And it’s impacting many key products…</vt:lpstr>
      <vt:lpstr>Sales Still Holding Up for Now </vt:lpstr>
      <vt:lpstr>What is the risk to supplier guidance? </vt:lpstr>
      <vt:lpstr>Automotive Semi Thesis: Expecting Prolonged Automotive Chip Recovery – Playing for CY22 Upside to Consensus Views</vt:lpstr>
      <vt:lpstr>PowerPoint Presentation</vt:lpstr>
      <vt:lpstr> The Cyclical Portion of Our Automotive Semiconductor Super Cycle Thesis </vt:lpstr>
      <vt:lpstr>The Secular Dynamic of the Automotive Semiconductor Super Cycle Thesis </vt:lpstr>
      <vt:lpstr>Links to Notes and Pricing Data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Wells Fargo N.A.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Wells Fargo Automotive Semiconductor Call</dc:title>
  <dc:subject/>
  <dc:creator>Edelman, John</dc:creator>
  <cp:keywords/>
  <dc:description/>
  <cp:lastModifiedBy>Xie, Shibin (AllianzGI)</cp:lastModifiedBy>
  <cp:revision>45</cp:revision>
  <cp:lastPrinted>2018-10-13T23:11:53Z</cp:lastPrinted>
  <dcterms:created xsi:type="dcterms:W3CDTF">2021-06-15T19:47:44Z</dcterms:created>
  <dcterms:modified xsi:type="dcterms:W3CDTF">2021-06-17T17:16:10Z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d2ef4-471a-450b-b804-da016b8121de_Enabled">
    <vt:lpwstr>true</vt:lpwstr>
  </property>
  <property fmtid="{D5CDD505-2E9C-101B-9397-08002B2CF9AE}" pid="3" name="MSIP_Label_511d2ef4-471a-450b-b804-da016b8121de_SetDate">
    <vt:lpwstr>2021-06-17T17:15:37Z</vt:lpwstr>
  </property>
  <property fmtid="{D5CDD505-2E9C-101B-9397-08002B2CF9AE}" pid="4" name="MSIP_Label_511d2ef4-471a-450b-b804-da016b8121de_Method">
    <vt:lpwstr>Standard</vt:lpwstr>
  </property>
  <property fmtid="{D5CDD505-2E9C-101B-9397-08002B2CF9AE}" pid="5" name="MSIP_Label_511d2ef4-471a-450b-b804-da016b8121de_Name">
    <vt:lpwstr>511d2ef4-471a-450b-b804-da016b8121de</vt:lpwstr>
  </property>
  <property fmtid="{D5CDD505-2E9C-101B-9397-08002B2CF9AE}" pid="6" name="MSIP_Label_511d2ef4-471a-450b-b804-da016b8121de_SiteId">
    <vt:lpwstr>a1eacbd5-fb0e-46f1-81e3-4965ea8e45bb</vt:lpwstr>
  </property>
  <property fmtid="{D5CDD505-2E9C-101B-9397-08002B2CF9AE}" pid="7" name="MSIP_Label_511d2ef4-471a-450b-b804-da016b8121de_ActionId">
    <vt:lpwstr>53959b00-a4f5-4f55-aad5-b0f58104ca37</vt:lpwstr>
  </property>
  <property fmtid="{D5CDD505-2E9C-101B-9397-08002B2CF9AE}" pid="8" name="MSIP_Label_511d2ef4-471a-450b-b804-da016b8121de_ContentBits">
    <vt:lpwstr>2</vt:lpwstr>
  </property>
</Properties>
</file>