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4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7" d="100"/>
          <a:sy n="107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4C143-2DE4-4A59-9225-C44B17F8F99F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F35CDF3A-32A4-4944-8471-5618C2895CD6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B6273-908A-4447-8576-D3C5525455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</a:t>
            </a:r>
            <a:r>
              <a:rPr lang="en-US" baseline="0">
                <a:solidFill>
                  <a:srgbClr val="A5CD00"/>
                </a:solidFill>
              </a:rPr>
              <a:t>free PowerPoint template </a:t>
            </a:r>
            <a:r>
              <a:rPr lang="en-US" baseline="0" dirty="0">
                <a:solidFill>
                  <a:srgbClr val="A5CD00"/>
                </a:solidFill>
              </a:rPr>
              <a:t>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9.png"/><Relationship Id="rId18" Type="http://schemas.openxmlformats.org/officeDocument/2006/relationships/image" Target="../media/image16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Diagram for PowerPoint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1C12C5B-83D1-4D12-A38F-1005E81CD09F}"/>
              </a:ext>
            </a:extLst>
          </p:cNvPr>
          <p:cNvSpPr/>
          <p:nvPr/>
        </p:nvSpPr>
        <p:spPr>
          <a:xfrm>
            <a:off x="7075567" y="3059538"/>
            <a:ext cx="1575835" cy="1701162"/>
          </a:xfrm>
          <a:custGeom>
            <a:avLst/>
            <a:gdLst>
              <a:gd name="connsiteX0" fmla="*/ 1129977 w 1877366"/>
              <a:gd name="connsiteY0" fmla="*/ 92 h 2026675"/>
              <a:gd name="connsiteX1" fmla="*/ 1872263 w 1877366"/>
              <a:gd name="connsiteY1" fmla="*/ 650710 h 2026675"/>
              <a:gd name="connsiteX2" fmla="*/ 1226657 w 1877366"/>
              <a:gd name="connsiteY2" fmla="*/ 1468238 h 2026675"/>
              <a:gd name="connsiteX3" fmla="*/ 935143 w 1877366"/>
              <a:gd name="connsiteY3" fmla="*/ 1444208 h 2026675"/>
              <a:gd name="connsiteX4" fmla="*/ 873696 w 1877366"/>
              <a:gd name="connsiteY4" fmla="*/ 1419643 h 2026675"/>
              <a:gd name="connsiteX5" fmla="*/ 842488 w 1877366"/>
              <a:gd name="connsiteY5" fmla="*/ 1417900 h 2026675"/>
              <a:gd name="connsiteX6" fmla="*/ 563899 w 1877366"/>
              <a:gd name="connsiteY6" fmla="*/ 1531661 h 2026675"/>
              <a:gd name="connsiteX7" fmla="*/ 440504 w 1877366"/>
              <a:gd name="connsiteY7" fmla="*/ 1806121 h 2026675"/>
              <a:gd name="connsiteX8" fmla="*/ 442103 w 1877366"/>
              <a:gd name="connsiteY8" fmla="*/ 1882523 h 2026675"/>
              <a:gd name="connsiteX9" fmla="*/ 482038 w 1877366"/>
              <a:gd name="connsiteY9" fmla="*/ 1939147 h 2026675"/>
              <a:gd name="connsiteX10" fmla="*/ 513540 w 1877366"/>
              <a:gd name="connsiteY10" fmla="*/ 2010080 h 2026675"/>
              <a:gd name="connsiteX11" fmla="*/ 362111 w 1877366"/>
              <a:gd name="connsiteY11" fmla="*/ 2026675 h 2026675"/>
              <a:gd name="connsiteX12" fmla="*/ 47787 w 1877366"/>
              <a:gd name="connsiteY12" fmla="*/ 1736163 h 2026675"/>
              <a:gd name="connsiteX13" fmla="*/ 0 w 1877366"/>
              <a:gd name="connsiteY13" fmla="*/ 1586832 h 2026675"/>
              <a:gd name="connsiteX14" fmla="*/ 46974 w 1877366"/>
              <a:gd name="connsiteY14" fmla="*/ 1595575 h 2026675"/>
              <a:gd name="connsiteX15" fmla="*/ 152057 w 1877366"/>
              <a:gd name="connsiteY15" fmla="*/ 1637585 h 2026675"/>
              <a:gd name="connsiteX16" fmla="*/ 193666 w 1877366"/>
              <a:gd name="connsiteY16" fmla="*/ 1632439 h 2026675"/>
              <a:gd name="connsiteX17" fmla="*/ 394323 w 1877366"/>
              <a:gd name="connsiteY17" fmla="*/ 1528317 h 2026675"/>
              <a:gd name="connsiteX18" fmla="*/ 515439 w 1877366"/>
              <a:gd name="connsiteY18" fmla="*/ 1145030 h 2026675"/>
              <a:gd name="connsiteX19" fmla="*/ 508748 w 1877366"/>
              <a:gd name="connsiteY19" fmla="*/ 1112929 h 2026675"/>
              <a:gd name="connsiteX20" fmla="*/ 500078 w 1877366"/>
              <a:gd name="connsiteY20" fmla="*/ 1100636 h 2026675"/>
              <a:gd name="connsiteX21" fmla="*/ 409129 w 1877366"/>
              <a:gd name="connsiteY21" fmla="*/ 822632 h 2026675"/>
              <a:gd name="connsiteX22" fmla="*/ 1054734 w 1877366"/>
              <a:gd name="connsiteY22" fmla="*/ 5104 h 2026675"/>
              <a:gd name="connsiteX23" fmla="*/ 1129977 w 1877366"/>
              <a:gd name="connsiteY23" fmla="*/ 92 h 202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77366" h="2026675">
                <a:moveTo>
                  <a:pt x="1129977" y="92"/>
                </a:moveTo>
                <a:cubicBezTo>
                  <a:pt x="1503276" y="-5791"/>
                  <a:pt x="1827755" y="271929"/>
                  <a:pt x="1872263" y="650710"/>
                </a:cubicBezTo>
                <a:cubicBezTo>
                  <a:pt x="1919738" y="1054743"/>
                  <a:pt x="1630690" y="1420763"/>
                  <a:pt x="1226657" y="1468238"/>
                </a:cubicBezTo>
                <a:cubicBezTo>
                  <a:pt x="1125649" y="1480107"/>
                  <a:pt x="1027016" y="1470944"/>
                  <a:pt x="935143" y="1444208"/>
                </a:cubicBezTo>
                <a:lnTo>
                  <a:pt x="873696" y="1419643"/>
                </a:lnTo>
                <a:lnTo>
                  <a:pt x="842488" y="1417900"/>
                </a:lnTo>
                <a:cubicBezTo>
                  <a:pt x="736123" y="1422582"/>
                  <a:pt x="638351" y="1459759"/>
                  <a:pt x="563899" y="1531661"/>
                </a:cubicBezTo>
                <a:cubicBezTo>
                  <a:pt x="489446" y="1603564"/>
                  <a:pt x="448887" y="1699982"/>
                  <a:pt x="440504" y="1806121"/>
                </a:cubicBezTo>
                <a:lnTo>
                  <a:pt x="442103" y="1882523"/>
                </a:lnTo>
                <a:lnTo>
                  <a:pt x="482038" y="1939147"/>
                </a:lnTo>
                <a:lnTo>
                  <a:pt x="513540" y="2010080"/>
                </a:lnTo>
                <a:lnTo>
                  <a:pt x="362111" y="2026675"/>
                </a:lnTo>
                <a:lnTo>
                  <a:pt x="47787" y="1736163"/>
                </a:lnTo>
                <a:lnTo>
                  <a:pt x="0" y="1586832"/>
                </a:lnTo>
                <a:lnTo>
                  <a:pt x="46974" y="1595575"/>
                </a:lnTo>
                <a:lnTo>
                  <a:pt x="152057" y="1637585"/>
                </a:lnTo>
                <a:lnTo>
                  <a:pt x="193666" y="1632439"/>
                </a:lnTo>
                <a:cubicBezTo>
                  <a:pt x="269527" y="1616638"/>
                  <a:pt x="338484" y="1582245"/>
                  <a:pt x="394323" y="1528317"/>
                </a:cubicBezTo>
                <a:cubicBezTo>
                  <a:pt x="493591" y="1432447"/>
                  <a:pt x="532608" y="1292994"/>
                  <a:pt x="515439" y="1145030"/>
                </a:cubicBezTo>
                <a:lnTo>
                  <a:pt x="508748" y="1112929"/>
                </a:lnTo>
                <a:lnTo>
                  <a:pt x="500078" y="1100636"/>
                </a:lnTo>
                <a:cubicBezTo>
                  <a:pt x="452774" y="1017462"/>
                  <a:pt x="420997" y="923640"/>
                  <a:pt x="409129" y="822632"/>
                </a:cubicBezTo>
                <a:cubicBezTo>
                  <a:pt x="361654" y="418599"/>
                  <a:pt x="650701" y="52579"/>
                  <a:pt x="1054734" y="5104"/>
                </a:cubicBezTo>
                <a:cubicBezTo>
                  <a:pt x="1079987" y="2137"/>
                  <a:pt x="1105090" y="484"/>
                  <a:pt x="1129977" y="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0F1A5A2-CE5F-47E1-971C-3D2C3111A21E}"/>
              </a:ext>
            </a:extLst>
          </p:cNvPr>
          <p:cNvSpPr/>
          <p:nvPr/>
        </p:nvSpPr>
        <p:spPr>
          <a:xfrm>
            <a:off x="5997107" y="3754445"/>
            <a:ext cx="1566591" cy="1833797"/>
          </a:xfrm>
          <a:custGeom>
            <a:avLst/>
            <a:gdLst>
              <a:gd name="connsiteX0" fmla="*/ 578751 w 1866353"/>
              <a:gd name="connsiteY0" fmla="*/ 0 h 2184689"/>
              <a:gd name="connsiteX1" fmla="*/ 688086 w 1866353"/>
              <a:gd name="connsiteY1" fmla="*/ 33276 h 2184689"/>
              <a:gd name="connsiteX2" fmla="*/ 626613 w 1866353"/>
              <a:gd name="connsiteY2" fmla="*/ 151460 h 2184689"/>
              <a:gd name="connsiteX3" fmla="*/ 585212 w 1866353"/>
              <a:gd name="connsiteY3" fmla="*/ 203085 h 2184689"/>
              <a:gd name="connsiteX4" fmla="*/ 574453 w 1866353"/>
              <a:gd name="connsiteY4" fmla="*/ 232431 h 2184689"/>
              <a:gd name="connsiteX5" fmla="*/ 602118 w 1866353"/>
              <a:gd name="connsiteY5" fmla="*/ 532078 h 2184689"/>
              <a:gd name="connsiteX6" fmla="*/ 828724 w 1866353"/>
              <a:gd name="connsiteY6" fmla="*/ 730078 h 2184689"/>
              <a:gd name="connsiteX7" fmla="*/ 902278 w 1866353"/>
              <a:gd name="connsiteY7" fmla="*/ 750807 h 2184689"/>
              <a:gd name="connsiteX8" fmla="*/ 968080 w 1866353"/>
              <a:gd name="connsiteY8" fmla="*/ 729100 h 2184689"/>
              <a:gd name="connsiteX9" fmla="*/ 1260521 w 1866353"/>
              <a:gd name="connsiteY9" fmla="*/ 723086 h 2184689"/>
              <a:gd name="connsiteX10" fmla="*/ 1854503 w 1866353"/>
              <a:gd name="connsiteY10" fmla="*/ 1578857 h 2184689"/>
              <a:gd name="connsiteX11" fmla="*/ 998732 w 1866353"/>
              <a:gd name="connsiteY11" fmla="*/ 2172839 h 2184689"/>
              <a:gd name="connsiteX12" fmla="*/ 404750 w 1866353"/>
              <a:gd name="connsiteY12" fmla="*/ 1317068 h 2184689"/>
              <a:gd name="connsiteX13" fmla="*/ 512664 w 1866353"/>
              <a:gd name="connsiteY13" fmla="*/ 1045200 h 2184689"/>
              <a:gd name="connsiteX14" fmla="*/ 583466 w 1866353"/>
              <a:gd name="connsiteY14" fmla="*/ 956914 h 2184689"/>
              <a:gd name="connsiteX15" fmla="*/ 590665 w 1866353"/>
              <a:gd name="connsiteY15" fmla="*/ 915611 h 2184689"/>
              <a:gd name="connsiteX16" fmla="*/ 549516 w 1866353"/>
              <a:gd name="connsiteY16" fmla="*/ 693324 h 2184689"/>
              <a:gd name="connsiteX17" fmla="*/ 218140 w 1866353"/>
              <a:gd name="connsiteY17" fmla="*/ 465799 h 2184689"/>
              <a:gd name="connsiteX18" fmla="*/ 185483 w 1866353"/>
              <a:gd name="connsiteY18" fmla="*/ 462848 h 2184689"/>
              <a:gd name="connsiteX19" fmla="*/ 171197 w 1866353"/>
              <a:gd name="connsiteY19" fmla="*/ 467560 h 2184689"/>
              <a:gd name="connsiteX20" fmla="*/ 27503 w 1866353"/>
              <a:gd name="connsiteY20" fmla="*/ 485227 h 2184689"/>
              <a:gd name="connsiteX21" fmla="*/ 0 w 1866353"/>
              <a:gd name="connsiteY21" fmla="*/ 483072 h 2184689"/>
              <a:gd name="connsiteX22" fmla="*/ 88215 w 1866353"/>
              <a:gd name="connsiteY22" fmla="*/ 276225 h 2184689"/>
              <a:gd name="connsiteX23" fmla="*/ 388251 w 1866353"/>
              <a:gd name="connsiteY23" fmla="*/ 109538 h 218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66353" h="2184689">
                <a:moveTo>
                  <a:pt x="578751" y="0"/>
                </a:moveTo>
                <a:lnTo>
                  <a:pt x="688086" y="33276"/>
                </a:lnTo>
                <a:lnTo>
                  <a:pt x="626613" y="151460"/>
                </a:lnTo>
                <a:lnTo>
                  <a:pt x="585212" y="203085"/>
                </a:lnTo>
                <a:lnTo>
                  <a:pt x="574453" y="232431"/>
                </a:lnTo>
                <a:cubicBezTo>
                  <a:pt x="547945" y="335547"/>
                  <a:pt x="555025" y="439909"/>
                  <a:pt x="602118" y="532078"/>
                </a:cubicBezTo>
                <a:cubicBezTo>
                  <a:pt x="649212" y="624249"/>
                  <a:pt x="729631" y="691138"/>
                  <a:pt x="828724" y="730078"/>
                </a:cubicBezTo>
                <a:lnTo>
                  <a:pt x="902278" y="750807"/>
                </a:lnTo>
                <a:lnTo>
                  <a:pt x="968080" y="729100"/>
                </a:lnTo>
                <a:cubicBezTo>
                  <a:pt x="1061427" y="708080"/>
                  <a:pt x="1160436" y="705013"/>
                  <a:pt x="1260521" y="723086"/>
                </a:cubicBezTo>
                <a:cubicBezTo>
                  <a:pt x="1660859" y="795377"/>
                  <a:pt x="1926794" y="1178518"/>
                  <a:pt x="1854503" y="1578857"/>
                </a:cubicBezTo>
                <a:cubicBezTo>
                  <a:pt x="1782212" y="1979195"/>
                  <a:pt x="1399071" y="2245130"/>
                  <a:pt x="998732" y="2172839"/>
                </a:cubicBezTo>
                <a:cubicBezTo>
                  <a:pt x="598394" y="2100548"/>
                  <a:pt x="332459" y="1717407"/>
                  <a:pt x="404750" y="1317068"/>
                </a:cubicBezTo>
                <a:cubicBezTo>
                  <a:pt x="422822" y="1216984"/>
                  <a:pt x="460324" y="1125300"/>
                  <a:pt x="512664" y="1045200"/>
                </a:cubicBezTo>
                <a:lnTo>
                  <a:pt x="583466" y="956914"/>
                </a:lnTo>
                <a:lnTo>
                  <a:pt x="590665" y="915611"/>
                </a:lnTo>
                <a:cubicBezTo>
                  <a:pt x="597650" y="838437"/>
                  <a:pt x="584837" y="762452"/>
                  <a:pt x="549516" y="693324"/>
                </a:cubicBezTo>
                <a:cubicBezTo>
                  <a:pt x="486725" y="570432"/>
                  <a:pt x="364688" y="492481"/>
                  <a:pt x="218140" y="465799"/>
                </a:cubicBezTo>
                <a:lnTo>
                  <a:pt x="185483" y="462848"/>
                </a:lnTo>
                <a:lnTo>
                  <a:pt x="171197" y="467560"/>
                </a:lnTo>
                <a:cubicBezTo>
                  <a:pt x="124523" y="478071"/>
                  <a:pt x="76434" y="484092"/>
                  <a:pt x="27503" y="485227"/>
                </a:cubicBezTo>
                <a:lnTo>
                  <a:pt x="0" y="483072"/>
                </a:lnTo>
                <a:lnTo>
                  <a:pt x="88215" y="276225"/>
                </a:lnTo>
                <a:lnTo>
                  <a:pt x="388251" y="1095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0A6BEC46-AD13-408E-A923-36C326610877}"/>
              </a:ext>
            </a:extLst>
          </p:cNvPr>
          <p:cNvSpPr/>
          <p:nvPr/>
        </p:nvSpPr>
        <p:spPr>
          <a:xfrm>
            <a:off x="3724944" y="3542083"/>
            <a:ext cx="765669" cy="876075"/>
          </a:xfrm>
          <a:custGeom>
            <a:avLst/>
            <a:gdLst>
              <a:gd name="connsiteX0" fmla="*/ 371406 w 912177"/>
              <a:gd name="connsiteY0" fmla="*/ 0 h 1043709"/>
              <a:gd name="connsiteX1" fmla="*/ 768569 w 912177"/>
              <a:gd name="connsiteY1" fmla="*/ 92364 h 1043709"/>
              <a:gd name="connsiteX2" fmla="*/ 912177 w 912177"/>
              <a:gd name="connsiteY2" fmla="*/ 313759 h 1043709"/>
              <a:gd name="connsiteX3" fmla="*/ 806642 w 912177"/>
              <a:gd name="connsiteY3" fmla="*/ 332273 h 1043709"/>
              <a:gd name="connsiteX4" fmla="*/ 740484 w 912177"/>
              <a:gd name="connsiteY4" fmla="*/ 330776 h 1043709"/>
              <a:gd name="connsiteX5" fmla="*/ 710641 w 912177"/>
              <a:gd name="connsiteY5" fmla="*/ 340069 h 1043709"/>
              <a:gd name="connsiteX6" fmla="*/ 489511 w 912177"/>
              <a:gd name="connsiteY6" fmla="*/ 544165 h 1043709"/>
              <a:gd name="connsiteX7" fmla="*/ 470015 w 912177"/>
              <a:gd name="connsiteY7" fmla="*/ 844455 h 1043709"/>
              <a:gd name="connsiteX8" fmla="*/ 498261 w 912177"/>
              <a:gd name="connsiteY8" fmla="*/ 915462 h 1043709"/>
              <a:gd name="connsiteX9" fmla="*/ 555493 w 912177"/>
              <a:gd name="connsiteY9" fmla="*/ 954521 h 1043709"/>
              <a:gd name="connsiteX10" fmla="*/ 585836 w 912177"/>
              <a:gd name="connsiteY10" fmla="*/ 985463 h 1043709"/>
              <a:gd name="connsiteX11" fmla="*/ 436060 w 912177"/>
              <a:gd name="connsiteY11" fmla="*/ 1043709 h 1043709"/>
              <a:gd name="connsiteX12" fmla="*/ 66606 w 912177"/>
              <a:gd name="connsiteY12" fmla="*/ 942109 h 1043709"/>
              <a:gd name="connsiteX13" fmla="*/ 0 w 912177"/>
              <a:gd name="connsiteY13" fmla="*/ 789866 h 1043709"/>
              <a:gd name="connsiteX14" fmla="*/ 27679 w 912177"/>
              <a:gd name="connsiteY14" fmla="*/ 785010 h 1043709"/>
              <a:gd name="connsiteX15" fmla="*/ 140819 w 912177"/>
              <a:gd name="connsiteY15" fmla="*/ 787571 h 1043709"/>
              <a:gd name="connsiteX16" fmla="*/ 177992 w 912177"/>
              <a:gd name="connsiteY16" fmla="*/ 768184 h 1043709"/>
              <a:gd name="connsiteX17" fmla="*/ 329497 w 912177"/>
              <a:gd name="connsiteY17" fmla="*/ 600401 h 1043709"/>
              <a:gd name="connsiteX18" fmla="*/ 308758 w 912177"/>
              <a:gd name="connsiteY18" fmla="*/ 198968 h 1043709"/>
              <a:gd name="connsiteX19" fmla="*/ 291252 w 912177"/>
              <a:gd name="connsiteY19" fmla="*/ 171242 h 1043709"/>
              <a:gd name="connsiteX20" fmla="*/ 278827 w 912177"/>
              <a:gd name="connsiteY20" fmla="*/ 162762 h 1043709"/>
              <a:gd name="connsiteX21" fmla="*/ 234745 w 912177"/>
              <a:gd name="connsiteY21" fmla="*/ 117811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2177" h="1043709">
                <a:moveTo>
                  <a:pt x="371406" y="0"/>
                </a:moveTo>
                <a:lnTo>
                  <a:pt x="768569" y="92364"/>
                </a:lnTo>
                <a:lnTo>
                  <a:pt x="912177" y="313759"/>
                </a:lnTo>
                <a:lnTo>
                  <a:pt x="806642" y="332273"/>
                </a:lnTo>
                <a:lnTo>
                  <a:pt x="740484" y="330776"/>
                </a:lnTo>
                <a:lnTo>
                  <a:pt x="710641" y="340069"/>
                </a:lnTo>
                <a:cubicBezTo>
                  <a:pt x="612647" y="381693"/>
                  <a:pt x="534078" y="450748"/>
                  <a:pt x="489511" y="544165"/>
                </a:cubicBezTo>
                <a:cubicBezTo>
                  <a:pt x="444944" y="637583"/>
                  <a:pt x="440708" y="742099"/>
                  <a:pt x="470015" y="844455"/>
                </a:cubicBezTo>
                <a:lnTo>
                  <a:pt x="498261" y="915462"/>
                </a:lnTo>
                <a:lnTo>
                  <a:pt x="555493" y="954521"/>
                </a:lnTo>
                <a:lnTo>
                  <a:pt x="585836" y="985463"/>
                </a:lnTo>
                <a:lnTo>
                  <a:pt x="436060" y="1043709"/>
                </a:lnTo>
                <a:lnTo>
                  <a:pt x="66606" y="942109"/>
                </a:lnTo>
                <a:lnTo>
                  <a:pt x="0" y="789866"/>
                </a:lnTo>
                <a:lnTo>
                  <a:pt x="27679" y="785010"/>
                </a:lnTo>
                <a:lnTo>
                  <a:pt x="140819" y="787571"/>
                </a:lnTo>
                <a:lnTo>
                  <a:pt x="177992" y="768184"/>
                </a:lnTo>
                <a:cubicBezTo>
                  <a:pt x="243521" y="726824"/>
                  <a:pt x="296072" y="670465"/>
                  <a:pt x="329497" y="600401"/>
                </a:cubicBezTo>
                <a:cubicBezTo>
                  <a:pt x="388918" y="475845"/>
                  <a:pt x="376642" y="331558"/>
                  <a:pt x="308758" y="198968"/>
                </a:cubicBezTo>
                <a:lnTo>
                  <a:pt x="291252" y="171242"/>
                </a:lnTo>
                <a:lnTo>
                  <a:pt x="278827" y="162762"/>
                </a:lnTo>
                <a:lnTo>
                  <a:pt x="234745" y="117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9671DAD-9159-45DF-8534-17DC7F1BD423}"/>
              </a:ext>
            </a:extLst>
          </p:cNvPr>
          <p:cNvSpPr/>
          <p:nvPr/>
        </p:nvSpPr>
        <p:spPr>
          <a:xfrm>
            <a:off x="580248" y="3551099"/>
            <a:ext cx="1833799" cy="1566592"/>
          </a:xfrm>
          <a:custGeom>
            <a:avLst/>
            <a:gdLst>
              <a:gd name="connsiteX0" fmla="*/ 1701617 w 2184691"/>
              <a:gd name="connsiteY0" fmla="*/ 0 h 1866354"/>
              <a:gd name="connsiteX1" fmla="*/ 1908465 w 2184691"/>
              <a:gd name="connsiteY1" fmla="*/ 88215 h 1866354"/>
              <a:gd name="connsiteX2" fmla="*/ 2075152 w 2184691"/>
              <a:gd name="connsiteY2" fmla="*/ 388251 h 1866354"/>
              <a:gd name="connsiteX3" fmla="*/ 2184691 w 2184691"/>
              <a:gd name="connsiteY3" fmla="*/ 578751 h 1866354"/>
              <a:gd name="connsiteX4" fmla="*/ 2151414 w 2184691"/>
              <a:gd name="connsiteY4" fmla="*/ 688086 h 1866354"/>
              <a:gd name="connsiteX5" fmla="*/ 2033230 w 2184691"/>
              <a:gd name="connsiteY5" fmla="*/ 626614 h 1866354"/>
              <a:gd name="connsiteX6" fmla="*/ 1981605 w 2184691"/>
              <a:gd name="connsiteY6" fmla="*/ 585213 h 1866354"/>
              <a:gd name="connsiteX7" fmla="*/ 1952259 w 2184691"/>
              <a:gd name="connsiteY7" fmla="*/ 574454 h 1866354"/>
              <a:gd name="connsiteX8" fmla="*/ 1652612 w 2184691"/>
              <a:gd name="connsiteY8" fmla="*/ 602119 h 1866354"/>
              <a:gd name="connsiteX9" fmla="*/ 1454611 w 2184691"/>
              <a:gd name="connsiteY9" fmla="*/ 828724 h 1866354"/>
              <a:gd name="connsiteX10" fmla="*/ 1433883 w 2184691"/>
              <a:gd name="connsiteY10" fmla="*/ 902279 h 1866354"/>
              <a:gd name="connsiteX11" fmla="*/ 1455589 w 2184691"/>
              <a:gd name="connsiteY11" fmla="*/ 968080 h 1866354"/>
              <a:gd name="connsiteX12" fmla="*/ 1461604 w 2184691"/>
              <a:gd name="connsiteY12" fmla="*/ 1260521 h 1866354"/>
              <a:gd name="connsiteX13" fmla="*/ 605833 w 2184691"/>
              <a:gd name="connsiteY13" fmla="*/ 1854504 h 1866354"/>
              <a:gd name="connsiteX14" fmla="*/ 11851 w 2184691"/>
              <a:gd name="connsiteY14" fmla="*/ 998733 h 1866354"/>
              <a:gd name="connsiteX15" fmla="*/ 867622 w 2184691"/>
              <a:gd name="connsiteY15" fmla="*/ 404750 h 1866354"/>
              <a:gd name="connsiteX16" fmla="*/ 1139490 w 2184691"/>
              <a:gd name="connsiteY16" fmla="*/ 512665 h 1866354"/>
              <a:gd name="connsiteX17" fmla="*/ 1227776 w 2184691"/>
              <a:gd name="connsiteY17" fmla="*/ 583466 h 1866354"/>
              <a:gd name="connsiteX18" fmla="*/ 1269079 w 2184691"/>
              <a:gd name="connsiteY18" fmla="*/ 590665 h 1866354"/>
              <a:gd name="connsiteX19" fmla="*/ 1491366 w 2184691"/>
              <a:gd name="connsiteY19" fmla="*/ 549517 h 1866354"/>
              <a:gd name="connsiteX20" fmla="*/ 1718891 w 2184691"/>
              <a:gd name="connsiteY20" fmla="*/ 218140 h 1866354"/>
              <a:gd name="connsiteX21" fmla="*/ 1721842 w 2184691"/>
              <a:gd name="connsiteY21" fmla="*/ 185483 h 1866354"/>
              <a:gd name="connsiteX22" fmla="*/ 1717130 w 2184691"/>
              <a:gd name="connsiteY22" fmla="*/ 171197 h 1866354"/>
              <a:gd name="connsiteX23" fmla="*/ 1699463 w 2184691"/>
              <a:gd name="connsiteY23" fmla="*/ 27503 h 186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4691" h="1866354">
                <a:moveTo>
                  <a:pt x="1701617" y="0"/>
                </a:moveTo>
                <a:lnTo>
                  <a:pt x="1908465" y="88215"/>
                </a:lnTo>
                <a:lnTo>
                  <a:pt x="2075152" y="388251"/>
                </a:lnTo>
                <a:lnTo>
                  <a:pt x="2184691" y="578751"/>
                </a:lnTo>
                <a:lnTo>
                  <a:pt x="2151414" y="688086"/>
                </a:lnTo>
                <a:lnTo>
                  <a:pt x="2033230" y="626614"/>
                </a:lnTo>
                <a:lnTo>
                  <a:pt x="1981605" y="585213"/>
                </a:lnTo>
                <a:lnTo>
                  <a:pt x="1952259" y="574454"/>
                </a:lnTo>
                <a:cubicBezTo>
                  <a:pt x="1849143" y="547945"/>
                  <a:pt x="1744781" y="555026"/>
                  <a:pt x="1652612" y="602119"/>
                </a:cubicBezTo>
                <a:cubicBezTo>
                  <a:pt x="1560441" y="649212"/>
                  <a:pt x="1493552" y="729632"/>
                  <a:pt x="1454611" y="828724"/>
                </a:cubicBezTo>
                <a:lnTo>
                  <a:pt x="1433883" y="902279"/>
                </a:lnTo>
                <a:lnTo>
                  <a:pt x="1455589" y="968080"/>
                </a:lnTo>
                <a:cubicBezTo>
                  <a:pt x="1476610" y="1061427"/>
                  <a:pt x="1479677" y="1160437"/>
                  <a:pt x="1461604" y="1260521"/>
                </a:cubicBezTo>
                <a:cubicBezTo>
                  <a:pt x="1389314" y="1660860"/>
                  <a:pt x="1006172" y="1926795"/>
                  <a:pt x="605833" y="1854504"/>
                </a:cubicBezTo>
                <a:cubicBezTo>
                  <a:pt x="205495" y="1782213"/>
                  <a:pt x="-60440" y="1399071"/>
                  <a:pt x="11851" y="998733"/>
                </a:cubicBezTo>
                <a:cubicBezTo>
                  <a:pt x="84142" y="598394"/>
                  <a:pt x="467283" y="332459"/>
                  <a:pt x="867622" y="404750"/>
                </a:cubicBezTo>
                <a:cubicBezTo>
                  <a:pt x="967706" y="422823"/>
                  <a:pt x="1059390" y="460324"/>
                  <a:pt x="1139490" y="512665"/>
                </a:cubicBezTo>
                <a:lnTo>
                  <a:pt x="1227776" y="583466"/>
                </a:lnTo>
                <a:lnTo>
                  <a:pt x="1269079" y="590665"/>
                </a:lnTo>
                <a:cubicBezTo>
                  <a:pt x="1346253" y="597650"/>
                  <a:pt x="1422238" y="584838"/>
                  <a:pt x="1491366" y="549517"/>
                </a:cubicBezTo>
                <a:cubicBezTo>
                  <a:pt x="1614258" y="486726"/>
                  <a:pt x="1692208" y="364688"/>
                  <a:pt x="1718891" y="218140"/>
                </a:cubicBezTo>
                <a:lnTo>
                  <a:pt x="1721842" y="185483"/>
                </a:lnTo>
                <a:lnTo>
                  <a:pt x="1717130" y="171197"/>
                </a:lnTo>
                <a:cubicBezTo>
                  <a:pt x="1706619" y="124524"/>
                  <a:pt x="1700598" y="76434"/>
                  <a:pt x="1699463" y="275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51B003B-9058-4133-B6B5-FF537386C8CD}"/>
              </a:ext>
            </a:extLst>
          </p:cNvPr>
          <p:cNvSpPr/>
          <p:nvPr/>
        </p:nvSpPr>
        <p:spPr>
          <a:xfrm>
            <a:off x="492598" y="2182116"/>
            <a:ext cx="1867263" cy="1461526"/>
          </a:xfrm>
          <a:custGeom>
            <a:avLst/>
            <a:gdLst>
              <a:gd name="connsiteX0" fmla="*/ 777122 w 2224559"/>
              <a:gd name="connsiteY0" fmla="*/ 1115 h 1741185"/>
              <a:gd name="connsiteX1" fmla="*/ 1430009 w 2224559"/>
              <a:gd name="connsiteY1" fmla="*/ 487721 h 1741185"/>
              <a:gd name="connsiteX2" fmla="*/ 1472487 w 2224559"/>
              <a:gd name="connsiteY2" fmla="*/ 777123 h 1741185"/>
              <a:gd name="connsiteX3" fmla="*/ 1455314 w 2224559"/>
              <a:gd name="connsiteY3" fmla="*/ 888981 h 1741185"/>
              <a:gd name="connsiteX4" fmla="*/ 1469731 w 2224559"/>
              <a:gd name="connsiteY4" fmla="*/ 928350 h 1741185"/>
              <a:gd name="connsiteX5" fmla="*/ 1616510 w 2224559"/>
              <a:gd name="connsiteY5" fmla="*/ 1100282 h 1741185"/>
              <a:gd name="connsiteX6" fmla="*/ 2017253 w 2224559"/>
              <a:gd name="connsiteY6" fmla="*/ 1131636 h 1741185"/>
              <a:gd name="connsiteX7" fmla="*/ 2047011 w 2224559"/>
              <a:gd name="connsiteY7" fmla="*/ 1117863 h 1741185"/>
              <a:gd name="connsiteX8" fmla="*/ 2057026 w 2224559"/>
              <a:gd name="connsiteY8" fmla="*/ 1106639 h 1741185"/>
              <a:gd name="connsiteX9" fmla="*/ 2172636 w 2224559"/>
              <a:gd name="connsiteY9" fmla="*/ 1019493 h 1741185"/>
              <a:gd name="connsiteX10" fmla="*/ 2197532 w 2224559"/>
              <a:gd name="connsiteY10" fmla="*/ 1007607 h 1741185"/>
              <a:gd name="connsiteX11" fmla="*/ 2224559 w 2224559"/>
              <a:gd name="connsiteY11" fmla="*/ 1230849 h 1741185"/>
              <a:gd name="connsiteX12" fmla="*/ 2048063 w 2224559"/>
              <a:gd name="connsiteY12" fmla="*/ 1525223 h 1741185"/>
              <a:gd name="connsiteX13" fmla="*/ 1937854 w 2224559"/>
              <a:gd name="connsiteY13" fmla="*/ 1715336 h 1741185"/>
              <a:gd name="connsiteX14" fmla="*/ 1826530 w 2224559"/>
              <a:gd name="connsiteY14" fmla="*/ 1741185 h 1741185"/>
              <a:gd name="connsiteX15" fmla="*/ 1820675 w 2224559"/>
              <a:gd name="connsiteY15" fmla="*/ 1608098 h 1741185"/>
              <a:gd name="connsiteX16" fmla="*/ 1830716 w 2224559"/>
              <a:gd name="connsiteY16" fmla="*/ 1542690 h 1741185"/>
              <a:gd name="connsiteX17" fmla="*/ 1825360 w 2224559"/>
              <a:gd name="connsiteY17" fmla="*/ 1511896 h 1741185"/>
              <a:gd name="connsiteX18" fmla="*/ 1651578 w 2224559"/>
              <a:gd name="connsiteY18" fmla="*/ 1266226 h 1741185"/>
              <a:gd name="connsiteX19" fmla="*/ 1356332 w 2224559"/>
              <a:gd name="connsiteY19" fmla="*/ 1208056 h 1741185"/>
              <a:gd name="connsiteX20" fmla="*/ 1282268 w 2224559"/>
              <a:gd name="connsiteY20" fmla="*/ 1226881 h 1741185"/>
              <a:gd name="connsiteX21" fmla="*/ 1236135 w 2224559"/>
              <a:gd name="connsiteY21" fmla="*/ 1278581 h 1741185"/>
              <a:gd name="connsiteX22" fmla="*/ 985881 w 2224559"/>
              <a:gd name="connsiteY22" fmla="*/ 1430010 h 1741185"/>
              <a:gd name="connsiteX23" fmla="*/ 43592 w 2224559"/>
              <a:gd name="connsiteY23" fmla="*/ 985882 h 1741185"/>
              <a:gd name="connsiteX24" fmla="*/ 487720 w 2224559"/>
              <a:gd name="connsiteY24" fmla="*/ 43593 h 1741185"/>
              <a:gd name="connsiteX25" fmla="*/ 777122 w 2224559"/>
              <a:gd name="connsiteY25" fmla="*/ 1115 h 174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24559" h="1741185">
                <a:moveTo>
                  <a:pt x="777122" y="1115"/>
                </a:moveTo>
                <a:cubicBezTo>
                  <a:pt x="1063738" y="16951"/>
                  <a:pt x="1326837" y="200584"/>
                  <a:pt x="1430009" y="487721"/>
                </a:cubicBezTo>
                <a:cubicBezTo>
                  <a:pt x="1464400" y="583433"/>
                  <a:pt x="1477766" y="681584"/>
                  <a:pt x="1472487" y="777123"/>
                </a:cubicBezTo>
                <a:lnTo>
                  <a:pt x="1455314" y="888981"/>
                </a:lnTo>
                <a:lnTo>
                  <a:pt x="1469731" y="928350"/>
                </a:lnTo>
                <a:cubicBezTo>
                  <a:pt x="1502269" y="998677"/>
                  <a:pt x="1551357" y="1058076"/>
                  <a:pt x="1616510" y="1100282"/>
                </a:cubicBezTo>
                <a:cubicBezTo>
                  <a:pt x="1732335" y="1175314"/>
                  <a:pt x="1876998" y="1181803"/>
                  <a:pt x="2017253" y="1131636"/>
                </a:cubicBezTo>
                <a:lnTo>
                  <a:pt x="2047011" y="1117863"/>
                </a:lnTo>
                <a:lnTo>
                  <a:pt x="2057026" y="1106639"/>
                </a:lnTo>
                <a:cubicBezTo>
                  <a:pt x="2092192" y="1074200"/>
                  <a:pt x="2130827" y="1044941"/>
                  <a:pt x="2172636" y="1019493"/>
                </a:cubicBezTo>
                <a:lnTo>
                  <a:pt x="2197532" y="1007607"/>
                </a:lnTo>
                <a:lnTo>
                  <a:pt x="2224559" y="1230849"/>
                </a:lnTo>
                <a:lnTo>
                  <a:pt x="2048063" y="1525223"/>
                </a:lnTo>
                <a:lnTo>
                  <a:pt x="1937854" y="1715336"/>
                </a:lnTo>
                <a:lnTo>
                  <a:pt x="1826530" y="1741185"/>
                </a:lnTo>
                <a:lnTo>
                  <a:pt x="1820675" y="1608098"/>
                </a:lnTo>
                <a:lnTo>
                  <a:pt x="1830716" y="1542690"/>
                </a:lnTo>
                <a:lnTo>
                  <a:pt x="1825360" y="1511896"/>
                </a:lnTo>
                <a:cubicBezTo>
                  <a:pt x="1796760" y="1409341"/>
                  <a:pt x="1738447" y="1322501"/>
                  <a:pt x="1651578" y="1266226"/>
                </a:cubicBezTo>
                <a:cubicBezTo>
                  <a:pt x="1564709" y="1209951"/>
                  <a:pt x="1461619" y="1192233"/>
                  <a:pt x="1356332" y="1208056"/>
                </a:cubicBezTo>
                <a:lnTo>
                  <a:pt x="1282268" y="1226881"/>
                </a:lnTo>
                <a:lnTo>
                  <a:pt x="1236135" y="1278581"/>
                </a:lnTo>
                <a:cubicBezTo>
                  <a:pt x="1165805" y="1343459"/>
                  <a:pt x="1081594" y="1395619"/>
                  <a:pt x="985881" y="1430010"/>
                </a:cubicBezTo>
                <a:cubicBezTo>
                  <a:pt x="603033" y="1567574"/>
                  <a:pt x="181155" y="1368731"/>
                  <a:pt x="43592" y="985882"/>
                </a:cubicBezTo>
                <a:cubicBezTo>
                  <a:pt x="-93971" y="603033"/>
                  <a:pt x="104871" y="181156"/>
                  <a:pt x="487720" y="43593"/>
                </a:cubicBezTo>
                <a:cubicBezTo>
                  <a:pt x="583432" y="9202"/>
                  <a:pt x="681584" y="-4164"/>
                  <a:pt x="777122" y="11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A06AC1F-5C8A-4816-8900-8D973B33F49F}"/>
              </a:ext>
            </a:extLst>
          </p:cNvPr>
          <p:cNvSpPr/>
          <p:nvPr/>
        </p:nvSpPr>
        <p:spPr>
          <a:xfrm>
            <a:off x="4742210" y="2929210"/>
            <a:ext cx="1890691" cy="1236694"/>
          </a:xfrm>
          <a:custGeom>
            <a:avLst/>
            <a:gdLst>
              <a:gd name="connsiteX0" fmla="*/ 1505855 w 2252469"/>
              <a:gd name="connsiteY0" fmla="*/ 59 h 1473332"/>
              <a:gd name="connsiteX1" fmla="*/ 2120925 w 2252469"/>
              <a:gd name="connsiteY1" fmla="*/ 316657 h 1473332"/>
              <a:gd name="connsiteX2" fmla="*/ 1935812 w 2252469"/>
              <a:gd name="connsiteY2" fmla="*/ 1341788 h 1473332"/>
              <a:gd name="connsiteX3" fmla="*/ 910682 w 2252469"/>
              <a:gd name="connsiteY3" fmla="*/ 1156676 h 1473332"/>
              <a:gd name="connsiteX4" fmla="*/ 794749 w 2252469"/>
              <a:gd name="connsiteY4" fmla="*/ 888128 h 1473332"/>
              <a:gd name="connsiteX5" fmla="*/ 782386 w 2252469"/>
              <a:gd name="connsiteY5" fmla="*/ 775637 h 1473332"/>
              <a:gd name="connsiteX6" fmla="*/ 758271 w 2252469"/>
              <a:gd name="connsiteY6" fmla="*/ 741341 h 1473332"/>
              <a:gd name="connsiteX7" fmla="*/ 571994 w 2252469"/>
              <a:gd name="connsiteY7" fmla="*/ 613256 h 1473332"/>
              <a:gd name="connsiteX8" fmla="*/ 176791 w 2252469"/>
              <a:gd name="connsiteY8" fmla="*/ 686691 h 1473332"/>
              <a:gd name="connsiteX9" fmla="*/ 151612 w 2252469"/>
              <a:gd name="connsiteY9" fmla="*/ 707696 h 1473332"/>
              <a:gd name="connsiteX10" fmla="*/ 144843 w 2252469"/>
              <a:gd name="connsiteY10" fmla="*/ 721130 h 1473332"/>
              <a:gd name="connsiteX11" fmla="*/ 55728 w 2252469"/>
              <a:gd name="connsiteY11" fmla="*/ 835229 h 1473332"/>
              <a:gd name="connsiteX12" fmla="*/ 53476 w 2252469"/>
              <a:gd name="connsiteY12" fmla="*/ 837154 h 1473332"/>
              <a:gd name="connsiteX13" fmla="*/ 0 w 2252469"/>
              <a:gd name="connsiteY13" fmla="*/ 647016 h 1473332"/>
              <a:gd name="connsiteX14" fmla="*/ 110836 w 2252469"/>
              <a:gd name="connsiteY14" fmla="*/ 212907 h 1473332"/>
              <a:gd name="connsiteX15" fmla="*/ 230048 w 2252469"/>
              <a:gd name="connsiteY15" fmla="*/ 133433 h 1473332"/>
              <a:gd name="connsiteX16" fmla="*/ 243354 w 2252469"/>
              <a:gd name="connsiteY16" fmla="*/ 175585 h 1473332"/>
              <a:gd name="connsiteX17" fmla="*/ 250583 w 2252469"/>
              <a:gd name="connsiteY17" fmla="*/ 241364 h 1473332"/>
              <a:gd name="connsiteX18" fmla="*/ 263726 w 2252469"/>
              <a:gd name="connsiteY18" fmla="*/ 269723 h 1473332"/>
              <a:gd name="connsiteX19" fmla="*/ 495171 w 2252469"/>
              <a:gd name="connsiteY19" fmla="*/ 462043 h 1473332"/>
              <a:gd name="connsiteX20" fmla="*/ 795413 w 2252469"/>
              <a:gd name="connsiteY20" fmla="*/ 441816 h 1473332"/>
              <a:gd name="connsiteX21" fmla="*/ 862081 w 2252469"/>
              <a:gd name="connsiteY21" fmla="*/ 404463 h 1473332"/>
              <a:gd name="connsiteX22" fmla="*/ 893261 w 2252469"/>
              <a:gd name="connsiteY22" fmla="*/ 342585 h 1473332"/>
              <a:gd name="connsiteX23" fmla="*/ 1095795 w 2252469"/>
              <a:gd name="connsiteY23" fmla="*/ 131545 h 1473332"/>
              <a:gd name="connsiteX24" fmla="*/ 1505855 w 2252469"/>
              <a:gd name="connsiteY24" fmla="*/ 59 h 147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2469" h="1473332">
                <a:moveTo>
                  <a:pt x="1505855" y="59"/>
                </a:moveTo>
                <a:cubicBezTo>
                  <a:pt x="1742297" y="-2919"/>
                  <a:pt x="1975947" y="107783"/>
                  <a:pt x="2120925" y="316657"/>
                </a:cubicBezTo>
                <a:cubicBezTo>
                  <a:pt x="2352889" y="650857"/>
                  <a:pt x="2270012" y="1109823"/>
                  <a:pt x="1935812" y="1341788"/>
                </a:cubicBezTo>
                <a:cubicBezTo>
                  <a:pt x="1601613" y="1573753"/>
                  <a:pt x="1142647" y="1490875"/>
                  <a:pt x="910682" y="1156676"/>
                </a:cubicBezTo>
                <a:cubicBezTo>
                  <a:pt x="852691" y="1073126"/>
                  <a:pt x="814378" y="981778"/>
                  <a:pt x="794749" y="888128"/>
                </a:cubicBezTo>
                <a:lnTo>
                  <a:pt x="782386" y="775637"/>
                </a:lnTo>
                <a:lnTo>
                  <a:pt x="758271" y="741341"/>
                </a:lnTo>
                <a:cubicBezTo>
                  <a:pt x="708640" y="681831"/>
                  <a:pt x="645851" y="637161"/>
                  <a:pt x="571994" y="613256"/>
                </a:cubicBezTo>
                <a:cubicBezTo>
                  <a:pt x="440696" y="570759"/>
                  <a:pt x="299283" y="601933"/>
                  <a:pt x="176791" y="686691"/>
                </a:cubicBezTo>
                <a:lnTo>
                  <a:pt x="151612" y="707696"/>
                </a:lnTo>
                <a:lnTo>
                  <a:pt x="144843" y="721130"/>
                </a:lnTo>
                <a:cubicBezTo>
                  <a:pt x="119272" y="761565"/>
                  <a:pt x="89526" y="799827"/>
                  <a:pt x="55728" y="835229"/>
                </a:cubicBezTo>
                <a:lnTo>
                  <a:pt x="53476" y="837154"/>
                </a:lnTo>
                <a:lnTo>
                  <a:pt x="0" y="647016"/>
                </a:lnTo>
                <a:lnTo>
                  <a:pt x="110836" y="212907"/>
                </a:lnTo>
                <a:lnTo>
                  <a:pt x="230048" y="133433"/>
                </a:lnTo>
                <a:lnTo>
                  <a:pt x="243354" y="175585"/>
                </a:lnTo>
                <a:lnTo>
                  <a:pt x="250583" y="241364"/>
                </a:lnTo>
                <a:lnTo>
                  <a:pt x="263726" y="269723"/>
                </a:lnTo>
                <a:cubicBezTo>
                  <a:pt x="317896" y="361381"/>
                  <a:pt x="396698" y="430170"/>
                  <a:pt x="495171" y="462043"/>
                </a:cubicBezTo>
                <a:cubicBezTo>
                  <a:pt x="593646" y="493917"/>
                  <a:pt x="697809" y="484350"/>
                  <a:pt x="795413" y="441816"/>
                </a:cubicBezTo>
                <a:lnTo>
                  <a:pt x="862081" y="404463"/>
                </a:lnTo>
                <a:lnTo>
                  <a:pt x="893261" y="342585"/>
                </a:lnTo>
                <a:cubicBezTo>
                  <a:pt x="944403" y="261715"/>
                  <a:pt x="1012245" y="189536"/>
                  <a:pt x="1095795" y="131545"/>
                </a:cubicBezTo>
                <a:cubicBezTo>
                  <a:pt x="1221120" y="44558"/>
                  <a:pt x="1363990" y="1846"/>
                  <a:pt x="1505855" y="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8441F53-BF9D-40F7-8EA7-B147DBC1B537}"/>
              </a:ext>
            </a:extLst>
          </p:cNvPr>
          <p:cNvSpPr/>
          <p:nvPr/>
        </p:nvSpPr>
        <p:spPr>
          <a:xfrm>
            <a:off x="3736724" y="1269757"/>
            <a:ext cx="2327294" cy="2551550"/>
          </a:xfrm>
          <a:custGeom>
            <a:avLst/>
            <a:gdLst>
              <a:gd name="connsiteX0" fmla="*/ 2025227 w 2772615"/>
              <a:gd name="connsiteY0" fmla="*/ 92 h 3039781"/>
              <a:gd name="connsiteX1" fmla="*/ 2767512 w 2772615"/>
              <a:gd name="connsiteY1" fmla="*/ 650710 h 3039781"/>
              <a:gd name="connsiteX2" fmla="*/ 2121907 w 2772615"/>
              <a:gd name="connsiteY2" fmla="*/ 1468238 h 3039781"/>
              <a:gd name="connsiteX3" fmla="*/ 1830392 w 2772615"/>
              <a:gd name="connsiteY3" fmla="*/ 1444208 h 3039781"/>
              <a:gd name="connsiteX4" fmla="*/ 1768946 w 2772615"/>
              <a:gd name="connsiteY4" fmla="*/ 1419643 h 3039781"/>
              <a:gd name="connsiteX5" fmla="*/ 1737738 w 2772615"/>
              <a:gd name="connsiteY5" fmla="*/ 1417900 h 3039781"/>
              <a:gd name="connsiteX6" fmla="*/ 1459149 w 2772615"/>
              <a:gd name="connsiteY6" fmla="*/ 1531661 h 3039781"/>
              <a:gd name="connsiteX7" fmla="*/ 1335754 w 2772615"/>
              <a:gd name="connsiteY7" fmla="*/ 1806121 h 3039781"/>
              <a:gd name="connsiteX8" fmla="*/ 1337353 w 2772615"/>
              <a:gd name="connsiteY8" fmla="*/ 1882523 h 3039781"/>
              <a:gd name="connsiteX9" fmla="*/ 1377288 w 2772615"/>
              <a:gd name="connsiteY9" fmla="*/ 1939147 h 3039781"/>
              <a:gd name="connsiteX10" fmla="*/ 1468238 w 2772615"/>
              <a:gd name="connsiteY10" fmla="*/ 2217150 h 3039781"/>
              <a:gd name="connsiteX11" fmla="*/ 822632 w 2772615"/>
              <a:gd name="connsiteY11" fmla="*/ 3034678 h 3039781"/>
              <a:gd name="connsiteX12" fmla="*/ 5104 w 2772615"/>
              <a:gd name="connsiteY12" fmla="*/ 2389072 h 3039781"/>
              <a:gd name="connsiteX13" fmla="*/ 650710 w 2772615"/>
              <a:gd name="connsiteY13" fmla="*/ 1571544 h 3039781"/>
              <a:gd name="connsiteX14" fmla="*/ 942224 w 2772615"/>
              <a:gd name="connsiteY14" fmla="*/ 1595575 h 3039781"/>
              <a:gd name="connsiteX15" fmla="*/ 1047307 w 2772615"/>
              <a:gd name="connsiteY15" fmla="*/ 1637585 h 3039781"/>
              <a:gd name="connsiteX16" fmla="*/ 1088916 w 2772615"/>
              <a:gd name="connsiteY16" fmla="*/ 1632439 h 3039781"/>
              <a:gd name="connsiteX17" fmla="*/ 1289573 w 2772615"/>
              <a:gd name="connsiteY17" fmla="*/ 1528317 h 3039781"/>
              <a:gd name="connsiteX18" fmla="*/ 1410689 w 2772615"/>
              <a:gd name="connsiteY18" fmla="*/ 1145030 h 3039781"/>
              <a:gd name="connsiteX19" fmla="*/ 1403998 w 2772615"/>
              <a:gd name="connsiteY19" fmla="*/ 1112929 h 3039781"/>
              <a:gd name="connsiteX20" fmla="*/ 1395328 w 2772615"/>
              <a:gd name="connsiteY20" fmla="*/ 1100636 h 3039781"/>
              <a:gd name="connsiteX21" fmla="*/ 1304378 w 2772615"/>
              <a:gd name="connsiteY21" fmla="*/ 822632 h 3039781"/>
              <a:gd name="connsiteX22" fmla="*/ 1949984 w 2772615"/>
              <a:gd name="connsiteY22" fmla="*/ 5104 h 3039781"/>
              <a:gd name="connsiteX23" fmla="*/ 2025227 w 2772615"/>
              <a:gd name="connsiteY23" fmla="*/ 92 h 303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72615" h="3039781">
                <a:moveTo>
                  <a:pt x="2025227" y="92"/>
                </a:moveTo>
                <a:cubicBezTo>
                  <a:pt x="2398526" y="-5791"/>
                  <a:pt x="2723004" y="271928"/>
                  <a:pt x="2767512" y="650710"/>
                </a:cubicBezTo>
                <a:cubicBezTo>
                  <a:pt x="2814987" y="1054743"/>
                  <a:pt x="2525940" y="1420763"/>
                  <a:pt x="2121907" y="1468238"/>
                </a:cubicBezTo>
                <a:cubicBezTo>
                  <a:pt x="2020898" y="1480107"/>
                  <a:pt x="1922266" y="1470943"/>
                  <a:pt x="1830392" y="1444208"/>
                </a:cubicBezTo>
                <a:lnTo>
                  <a:pt x="1768946" y="1419643"/>
                </a:lnTo>
                <a:lnTo>
                  <a:pt x="1737738" y="1417900"/>
                </a:lnTo>
                <a:cubicBezTo>
                  <a:pt x="1631373" y="1422582"/>
                  <a:pt x="1533600" y="1459759"/>
                  <a:pt x="1459149" y="1531661"/>
                </a:cubicBezTo>
                <a:cubicBezTo>
                  <a:pt x="1384696" y="1603564"/>
                  <a:pt x="1344137" y="1699982"/>
                  <a:pt x="1335754" y="1806121"/>
                </a:cubicBezTo>
                <a:lnTo>
                  <a:pt x="1337353" y="1882523"/>
                </a:lnTo>
                <a:lnTo>
                  <a:pt x="1377288" y="1939147"/>
                </a:lnTo>
                <a:cubicBezTo>
                  <a:pt x="1424591" y="2022320"/>
                  <a:pt x="1456369" y="2116142"/>
                  <a:pt x="1468238" y="2217150"/>
                </a:cubicBezTo>
                <a:cubicBezTo>
                  <a:pt x="1515713" y="2621183"/>
                  <a:pt x="1226666" y="2987203"/>
                  <a:pt x="822632" y="3034678"/>
                </a:cubicBezTo>
                <a:cubicBezTo>
                  <a:pt x="418599" y="3082153"/>
                  <a:pt x="52579" y="2793106"/>
                  <a:pt x="5104" y="2389072"/>
                </a:cubicBezTo>
                <a:cubicBezTo>
                  <a:pt x="-42371" y="1985039"/>
                  <a:pt x="246677" y="1619019"/>
                  <a:pt x="650710" y="1571544"/>
                </a:cubicBezTo>
                <a:cubicBezTo>
                  <a:pt x="751718" y="1559676"/>
                  <a:pt x="850350" y="1568840"/>
                  <a:pt x="942224" y="1595575"/>
                </a:cubicBezTo>
                <a:lnTo>
                  <a:pt x="1047307" y="1637585"/>
                </a:lnTo>
                <a:lnTo>
                  <a:pt x="1088916" y="1632439"/>
                </a:lnTo>
                <a:cubicBezTo>
                  <a:pt x="1164777" y="1616638"/>
                  <a:pt x="1233733" y="1582245"/>
                  <a:pt x="1289573" y="1528317"/>
                </a:cubicBezTo>
                <a:cubicBezTo>
                  <a:pt x="1388841" y="1432447"/>
                  <a:pt x="1427857" y="1292994"/>
                  <a:pt x="1410689" y="1145030"/>
                </a:cubicBezTo>
                <a:lnTo>
                  <a:pt x="1403998" y="1112929"/>
                </a:lnTo>
                <a:lnTo>
                  <a:pt x="1395328" y="1100636"/>
                </a:lnTo>
                <a:cubicBezTo>
                  <a:pt x="1348024" y="1017462"/>
                  <a:pt x="1316247" y="923640"/>
                  <a:pt x="1304378" y="822632"/>
                </a:cubicBezTo>
                <a:cubicBezTo>
                  <a:pt x="1256903" y="418599"/>
                  <a:pt x="1545951" y="52579"/>
                  <a:pt x="1949984" y="5104"/>
                </a:cubicBezTo>
                <a:cubicBezTo>
                  <a:pt x="1975236" y="2137"/>
                  <a:pt x="2000340" y="484"/>
                  <a:pt x="2025227" y="9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9" name="Freeform 33">
            <a:extLst>
              <a:ext uri="{FF2B5EF4-FFF2-40B4-BE49-F238E27FC236}">
                <a16:creationId xmlns:a16="http://schemas.microsoft.com/office/drawing/2014/main" id="{4E52E547-D3FD-4656-A777-C7D698327A92}"/>
              </a:ext>
            </a:extLst>
          </p:cNvPr>
          <p:cNvSpPr/>
          <p:nvPr/>
        </p:nvSpPr>
        <p:spPr>
          <a:xfrm>
            <a:off x="1998988" y="2956218"/>
            <a:ext cx="2415175" cy="2473167"/>
          </a:xfrm>
          <a:custGeom>
            <a:avLst/>
            <a:gdLst>
              <a:gd name="connsiteX0" fmla="*/ 736600 w 2877312"/>
              <a:gd name="connsiteY0" fmla="*/ 0 h 2946400"/>
              <a:gd name="connsiteX1" fmla="*/ 1473200 w 2877312"/>
              <a:gd name="connsiteY1" fmla="*/ 736600 h 2946400"/>
              <a:gd name="connsiteX2" fmla="*/ 1415315 w 2877312"/>
              <a:gd name="connsiteY2" fmla="*/ 1023318 h 2946400"/>
              <a:gd name="connsiteX3" fmla="*/ 1383747 w 2877312"/>
              <a:gd name="connsiteY3" fmla="*/ 1081478 h 2946400"/>
              <a:gd name="connsiteX4" fmla="*/ 1378374 w 2877312"/>
              <a:gd name="connsiteY4" fmla="*/ 1112269 h 2946400"/>
              <a:gd name="connsiteX5" fmla="*/ 1458846 w 2877312"/>
              <a:gd name="connsiteY5" fmla="*/ 1402231 h 2946400"/>
              <a:gd name="connsiteX6" fmla="*/ 1717030 w 2877312"/>
              <a:gd name="connsiteY6" fmla="*/ 1556812 h 2946400"/>
              <a:gd name="connsiteX7" fmla="*/ 1793097 w 2877312"/>
              <a:gd name="connsiteY7" fmla="*/ 1564140 h 2946400"/>
              <a:gd name="connsiteX8" fmla="*/ 1853994 w 2877312"/>
              <a:gd name="connsiteY8" fmla="*/ 1531086 h 2946400"/>
              <a:gd name="connsiteX9" fmla="*/ 2140712 w 2877312"/>
              <a:gd name="connsiteY9" fmla="*/ 1473200 h 2946400"/>
              <a:gd name="connsiteX10" fmla="*/ 2877312 w 2877312"/>
              <a:gd name="connsiteY10" fmla="*/ 2209800 h 2946400"/>
              <a:gd name="connsiteX11" fmla="*/ 2140712 w 2877312"/>
              <a:gd name="connsiteY11" fmla="*/ 2946400 h 2946400"/>
              <a:gd name="connsiteX12" fmla="*/ 1404112 w 2877312"/>
              <a:gd name="connsiteY12" fmla="*/ 2209800 h 2946400"/>
              <a:gd name="connsiteX13" fmla="*/ 1461998 w 2877312"/>
              <a:gd name="connsiteY13" fmla="*/ 1923082 h 2946400"/>
              <a:gd name="connsiteX14" fmla="*/ 1515984 w 2877312"/>
              <a:gd name="connsiteY14" fmla="*/ 1823620 h 2946400"/>
              <a:gd name="connsiteX15" fmla="*/ 1515729 w 2877312"/>
              <a:gd name="connsiteY15" fmla="*/ 1781695 h 2946400"/>
              <a:gd name="connsiteX16" fmla="*/ 1435735 w 2877312"/>
              <a:gd name="connsiteY16" fmla="*/ 1570258 h 2946400"/>
              <a:gd name="connsiteX17" fmla="*/ 1069201 w 2877312"/>
              <a:gd name="connsiteY17" fmla="*/ 1405240 h 2946400"/>
              <a:gd name="connsiteX18" fmla="*/ 1036539 w 2877312"/>
              <a:gd name="connsiteY18" fmla="*/ 1408139 h 2946400"/>
              <a:gd name="connsiteX19" fmla="*/ 1023318 w 2877312"/>
              <a:gd name="connsiteY19" fmla="*/ 1415315 h 2946400"/>
              <a:gd name="connsiteX20" fmla="*/ 736600 w 2877312"/>
              <a:gd name="connsiteY20" fmla="*/ 1473200 h 2946400"/>
              <a:gd name="connsiteX21" fmla="*/ 0 w 2877312"/>
              <a:gd name="connsiteY21" fmla="*/ 736600 h 2946400"/>
              <a:gd name="connsiteX22" fmla="*/ 736600 w 2877312"/>
              <a:gd name="connsiteY22" fmla="*/ 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77312" h="2946400">
                <a:moveTo>
                  <a:pt x="736600" y="0"/>
                </a:moveTo>
                <a:cubicBezTo>
                  <a:pt x="1143413" y="0"/>
                  <a:pt x="1473200" y="329787"/>
                  <a:pt x="1473200" y="736600"/>
                </a:cubicBezTo>
                <a:cubicBezTo>
                  <a:pt x="1473200" y="838303"/>
                  <a:pt x="1452589" y="935192"/>
                  <a:pt x="1415315" y="1023318"/>
                </a:cubicBezTo>
                <a:lnTo>
                  <a:pt x="1383747" y="1081478"/>
                </a:lnTo>
                <a:lnTo>
                  <a:pt x="1378374" y="1112269"/>
                </a:lnTo>
                <a:cubicBezTo>
                  <a:pt x="1370611" y="1218454"/>
                  <a:pt x="1396124" y="1319897"/>
                  <a:pt x="1458846" y="1402231"/>
                </a:cubicBezTo>
                <a:cubicBezTo>
                  <a:pt x="1521569" y="1484566"/>
                  <a:pt x="1612595" y="1536100"/>
                  <a:pt x="1717030" y="1556812"/>
                </a:cubicBezTo>
                <a:lnTo>
                  <a:pt x="1793097" y="1564140"/>
                </a:lnTo>
                <a:lnTo>
                  <a:pt x="1853994" y="1531086"/>
                </a:lnTo>
                <a:cubicBezTo>
                  <a:pt x="1942120" y="1493812"/>
                  <a:pt x="2039009" y="1473200"/>
                  <a:pt x="2140712" y="1473200"/>
                </a:cubicBezTo>
                <a:cubicBezTo>
                  <a:pt x="2547525" y="1473200"/>
                  <a:pt x="2877312" y="1802987"/>
                  <a:pt x="2877312" y="2209800"/>
                </a:cubicBezTo>
                <a:cubicBezTo>
                  <a:pt x="2877312" y="2616613"/>
                  <a:pt x="2547525" y="2946400"/>
                  <a:pt x="2140712" y="2946400"/>
                </a:cubicBezTo>
                <a:cubicBezTo>
                  <a:pt x="1733899" y="2946400"/>
                  <a:pt x="1404112" y="2616613"/>
                  <a:pt x="1404112" y="2209800"/>
                </a:cubicBezTo>
                <a:cubicBezTo>
                  <a:pt x="1404112" y="2108097"/>
                  <a:pt x="1424724" y="2011208"/>
                  <a:pt x="1461998" y="1923082"/>
                </a:cubicBezTo>
                <a:lnTo>
                  <a:pt x="1515984" y="1823620"/>
                </a:lnTo>
                <a:lnTo>
                  <a:pt x="1515729" y="1781695"/>
                </a:lnTo>
                <a:cubicBezTo>
                  <a:pt x="1508889" y="1704508"/>
                  <a:pt x="1482778" y="1632009"/>
                  <a:pt x="1435735" y="1570258"/>
                </a:cubicBezTo>
                <a:cubicBezTo>
                  <a:pt x="1352105" y="1460480"/>
                  <a:pt x="1218158" y="1405456"/>
                  <a:pt x="1069201" y="1405240"/>
                </a:cubicBezTo>
                <a:lnTo>
                  <a:pt x="1036539" y="1408139"/>
                </a:lnTo>
                <a:lnTo>
                  <a:pt x="1023318" y="1415315"/>
                </a:lnTo>
                <a:cubicBezTo>
                  <a:pt x="935192" y="1452589"/>
                  <a:pt x="838303" y="1473200"/>
                  <a:pt x="736600" y="1473200"/>
                </a:cubicBezTo>
                <a:cubicBezTo>
                  <a:pt x="329787" y="1473200"/>
                  <a:pt x="0" y="1143413"/>
                  <a:pt x="0" y="736600"/>
                </a:cubicBezTo>
                <a:cubicBezTo>
                  <a:pt x="0" y="329787"/>
                  <a:pt x="329787" y="0"/>
                  <a:pt x="7366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0ACBCA7-3E97-4319-9A38-FD3EBFAACDDE}"/>
              </a:ext>
            </a:extLst>
          </p:cNvPr>
          <p:cNvSpPr>
            <a:spLocks noChangeAspect="1"/>
          </p:cNvSpPr>
          <p:nvPr/>
        </p:nvSpPr>
        <p:spPr>
          <a:xfrm>
            <a:off x="2080942" y="3041391"/>
            <a:ext cx="1069989" cy="10699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CD93908-BB32-4B31-BA7D-777D74BA4494}"/>
              </a:ext>
            </a:extLst>
          </p:cNvPr>
          <p:cNvSpPr>
            <a:spLocks noChangeAspect="1"/>
          </p:cNvSpPr>
          <p:nvPr/>
        </p:nvSpPr>
        <p:spPr>
          <a:xfrm>
            <a:off x="3255393" y="4275634"/>
            <a:ext cx="1069989" cy="10699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31B1EA16-AFBC-4B27-9A5D-FF979964A89B}"/>
              </a:ext>
            </a:extLst>
          </p:cNvPr>
          <p:cNvSpPr/>
          <p:nvPr/>
        </p:nvSpPr>
        <p:spPr>
          <a:xfrm>
            <a:off x="3811717" y="2664505"/>
            <a:ext cx="1070214" cy="1070214"/>
          </a:xfrm>
          <a:custGeom>
            <a:avLst/>
            <a:gdLst>
              <a:gd name="connsiteX0" fmla="*/ 589764 w 1274996"/>
              <a:gd name="connsiteY0" fmla="*/ 1759 h 1274996"/>
              <a:gd name="connsiteX1" fmla="*/ 1204404 w 1274996"/>
              <a:gd name="connsiteY1" fmla="*/ 346207 h 1274996"/>
              <a:gd name="connsiteX2" fmla="*/ 928789 w 1274996"/>
              <a:gd name="connsiteY2" fmla="*/ 1204404 h 1274996"/>
              <a:gd name="connsiteX3" fmla="*/ 70592 w 1274996"/>
              <a:gd name="connsiteY3" fmla="*/ 928789 h 1274996"/>
              <a:gd name="connsiteX4" fmla="*/ 346207 w 1274996"/>
              <a:gd name="connsiteY4" fmla="*/ 70592 h 1274996"/>
              <a:gd name="connsiteX5" fmla="*/ 589764 w 1274996"/>
              <a:gd name="connsiteY5" fmla="*/ 1759 h 127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996" h="1274996">
                <a:moveTo>
                  <a:pt x="589764" y="1759"/>
                </a:moveTo>
                <a:cubicBezTo>
                  <a:pt x="837455" y="-16729"/>
                  <a:pt x="1083748" y="111387"/>
                  <a:pt x="1204404" y="346207"/>
                </a:cubicBezTo>
                <a:cubicBezTo>
                  <a:pt x="1365280" y="659300"/>
                  <a:pt x="1241882" y="1043529"/>
                  <a:pt x="928789" y="1204404"/>
                </a:cubicBezTo>
                <a:cubicBezTo>
                  <a:pt x="615696" y="1365280"/>
                  <a:pt x="231468" y="1241882"/>
                  <a:pt x="70592" y="928789"/>
                </a:cubicBezTo>
                <a:cubicBezTo>
                  <a:pt x="-90283" y="615696"/>
                  <a:pt x="33114" y="231467"/>
                  <a:pt x="346207" y="70592"/>
                </a:cubicBezTo>
                <a:cubicBezTo>
                  <a:pt x="424481" y="30373"/>
                  <a:pt x="507200" y="7922"/>
                  <a:pt x="589764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1E5C769-966A-4FFB-94C2-7740D2E40CC6}"/>
              </a:ext>
            </a:extLst>
          </p:cNvPr>
          <p:cNvSpPr/>
          <p:nvPr/>
        </p:nvSpPr>
        <p:spPr>
          <a:xfrm>
            <a:off x="4916361" y="1349283"/>
            <a:ext cx="1070092" cy="1070092"/>
          </a:xfrm>
          <a:custGeom>
            <a:avLst/>
            <a:gdLst>
              <a:gd name="connsiteX0" fmla="*/ 692130 w 1274851"/>
              <a:gd name="connsiteY0" fmla="*/ 2287 h 1274851"/>
              <a:gd name="connsiteX1" fmla="*/ 1270435 w 1274851"/>
              <a:gd name="connsiteY1" fmla="*/ 563046 h 1274851"/>
              <a:gd name="connsiteX2" fmla="*/ 711807 w 1274851"/>
              <a:gd name="connsiteY2" fmla="*/ 1270435 h 1274851"/>
              <a:gd name="connsiteX3" fmla="*/ 4417 w 1274851"/>
              <a:gd name="connsiteY3" fmla="*/ 711807 h 1274851"/>
              <a:gd name="connsiteX4" fmla="*/ 563046 w 1274851"/>
              <a:gd name="connsiteY4" fmla="*/ 4417 h 1274851"/>
              <a:gd name="connsiteX5" fmla="*/ 692130 w 1274851"/>
              <a:gd name="connsiteY5" fmla="*/ 2287 h 127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851" h="1274851">
                <a:moveTo>
                  <a:pt x="692130" y="2287"/>
                </a:moveTo>
                <a:cubicBezTo>
                  <a:pt x="987517" y="27419"/>
                  <a:pt x="1234491" y="257145"/>
                  <a:pt x="1270435" y="563046"/>
                </a:cubicBezTo>
                <a:cubicBezTo>
                  <a:pt x="1311514" y="912647"/>
                  <a:pt x="1061407" y="1229356"/>
                  <a:pt x="711807" y="1270435"/>
                </a:cubicBezTo>
                <a:cubicBezTo>
                  <a:pt x="362206" y="1311514"/>
                  <a:pt x="45496" y="1061407"/>
                  <a:pt x="4417" y="711807"/>
                </a:cubicBezTo>
                <a:cubicBezTo>
                  <a:pt x="-36662" y="362206"/>
                  <a:pt x="213445" y="45496"/>
                  <a:pt x="563046" y="4417"/>
                </a:cubicBezTo>
                <a:cubicBezTo>
                  <a:pt x="606746" y="-718"/>
                  <a:pt x="649932" y="-1303"/>
                  <a:pt x="692130" y="2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F85E000-F494-400A-ACF6-AF6640E15168}"/>
              </a:ext>
            </a:extLst>
          </p:cNvPr>
          <p:cNvSpPr/>
          <p:nvPr/>
        </p:nvSpPr>
        <p:spPr>
          <a:xfrm>
            <a:off x="661432" y="3968774"/>
            <a:ext cx="1070172" cy="1070172"/>
          </a:xfrm>
          <a:custGeom>
            <a:avLst/>
            <a:gdLst>
              <a:gd name="connsiteX0" fmla="*/ 622027 w 1274947"/>
              <a:gd name="connsiteY0" fmla="*/ 171 h 1274947"/>
              <a:gd name="connsiteX1" fmla="*/ 750734 w 1274947"/>
              <a:gd name="connsiteY1" fmla="*/ 10254 h 1274947"/>
              <a:gd name="connsiteX2" fmla="*/ 1264694 w 1274947"/>
              <a:gd name="connsiteY2" fmla="*/ 750734 h 1274947"/>
              <a:gd name="connsiteX3" fmla="*/ 524214 w 1274947"/>
              <a:gd name="connsiteY3" fmla="*/ 1264694 h 1274947"/>
              <a:gd name="connsiteX4" fmla="*/ 10254 w 1274947"/>
              <a:gd name="connsiteY4" fmla="*/ 524214 h 1274947"/>
              <a:gd name="connsiteX5" fmla="*/ 622027 w 1274947"/>
              <a:gd name="connsiteY5" fmla="*/ 171 h 127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947" h="1274947">
                <a:moveTo>
                  <a:pt x="622027" y="171"/>
                </a:moveTo>
                <a:cubicBezTo>
                  <a:pt x="664366" y="-811"/>
                  <a:pt x="707434" y="2435"/>
                  <a:pt x="750734" y="10254"/>
                </a:cubicBezTo>
                <a:cubicBezTo>
                  <a:pt x="1097138" y="72806"/>
                  <a:pt x="1327246" y="404330"/>
                  <a:pt x="1264694" y="750734"/>
                </a:cubicBezTo>
                <a:cubicBezTo>
                  <a:pt x="1202143" y="1097138"/>
                  <a:pt x="870618" y="1327246"/>
                  <a:pt x="524214" y="1264694"/>
                </a:cubicBezTo>
                <a:cubicBezTo>
                  <a:pt x="177811" y="1202143"/>
                  <a:pt x="-52298" y="870618"/>
                  <a:pt x="10254" y="524214"/>
                </a:cubicBezTo>
                <a:cubicBezTo>
                  <a:pt x="64987" y="221111"/>
                  <a:pt x="325652" y="7047"/>
                  <a:pt x="622027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7DA7DBC-EFCF-4EC3-8401-207039565FA5}"/>
              </a:ext>
            </a:extLst>
          </p:cNvPr>
          <p:cNvSpPr/>
          <p:nvPr/>
        </p:nvSpPr>
        <p:spPr>
          <a:xfrm>
            <a:off x="5484247" y="3010791"/>
            <a:ext cx="1070084" cy="1070084"/>
          </a:xfrm>
          <a:custGeom>
            <a:avLst/>
            <a:gdLst>
              <a:gd name="connsiteX0" fmla="*/ 628813 w 1274841"/>
              <a:gd name="connsiteY0" fmla="*/ 51 h 1274841"/>
              <a:gd name="connsiteX1" fmla="*/ 1161019 w 1274841"/>
              <a:gd name="connsiteY1" fmla="*/ 273996 h 1274841"/>
              <a:gd name="connsiteX2" fmla="*/ 1000846 w 1274841"/>
              <a:gd name="connsiteY2" fmla="*/ 1161020 h 1274841"/>
              <a:gd name="connsiteX3" fmla="*/ 113823 w 1274841"/>
              <a:gd name="connsiteY3" fmla="*/ 1000846 h 1274841"/>
              <a:gd name="connsiteX4" fmla="*/ 273997 w 1274841"/>
              <a:gd name="connsiteY4" fmla="*/ 113823 h 1274841"/>
              <a:gd name="connsiteX5" fmla="*/ 628813 w 1274841"/>
              <a:gd name="connsiteY5" fmla="*/ 51 h 127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841" h="1274841">
                <a:moveTo>
                  <a:pt x="628813" y="51"/>
                </a:moveTo>
                <a:cubicBezTo>
                  <a:pt x="833401" y="-2526"/>
                  <a:pt x="1035573" y="93262"/>
                  <a:pt x="1161019" y="273996"/>
                </a:cubicBezTo>
                <a:cubicBezTo>
                  <a:pt x="1361733" y="563171"/>
                  <a:pt x="1290021" y="960306"/>
                  <a:pt x="1000846" y="1161020"/>
                </a:cubicBezTo>
                <a:cubicBezTo>
                  <a:pt x="711671" y="1361733"/>
                  <a:pt x="314537" y="1290021"/>
                  <a:pt x="113823" y="1000846"/>
                </a:cubicBezTo>
                <a:cubicBezTo>
                  <a:pt x="-86891" y="711671"/>
                  <a:pt x="-15179" y="314536"/>
                  <a:pt x="273997" y="113823"/>
                </a:cubicBezTo>
                <a:cubicBezTo>
                  <a:pt x="382437" y="38555"/>
                  <a:pt x="506060" y="1597"/>
                  <a:pt x="628813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C843F19D-83A4-409E-A6A4-9915A93B1C99}"/>
              </a:ext>
            </a:extLst>
          </p:cNvPr>
          <p:cNvSpPr/>
          <p:nvPr/>
        </p:nvSpPr>
        <p:spPr>
          <a:xfrm>
            <a:off x="6414781" y="4436884"/>
            <a:ext cx="1070172" cy="1070172"/>
          </a:xfrm>
          <a:custGeom>
            <a:avLst/>
            <a:gdLst>
              <a:gd name="connsiteX0" fmla="*/ 622026 w 1274947"/>
              <a:gd name="connsiteY0" fmla="*/ 171 h 1274947"/>
              <a:gd name="connsiteX1" fmla="*/ 750734 w 1274947"/>
              <a:gd name="connsiteY1" fmla="*/ 10254 h 1274947"/>
              <a:gd name="connsiteX2" fmla="*/ 1264694 w 1274947"/>
              <a:gd name="connsiteY2" fmla="*/ 750734 h 1274947"/>
              <a:gd name="connsiteX3" fmla="*/ 524214 w 1274947"/>
              <a:gd name="connsiteY3" fmla="*/ 1264694 h 1274947"/>
              <a:gd name="connsiteX4" fmla="*/ 10254 w 1274947"/>
              <a:gd name="connsiteY4" fmla="*/ 524214 h 1274947"/>
              <a:gd name="connsiteX5" fmla="*/ 622026 w 1274947"/>
              <a:gd name="connsiteY5" fmla="*/ 171 h 127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947" h="1274947">
                <a:moveTo>
                  <a:pt x="622026" y="171"/>
                </a:moveTo>
                <a:cubicBezTo>
                  <a:pt x="664366" y="-811"/>
                  <a:pt x="707434" y="2435"/>
                  <a:pt x="750734" y="10254"/>
                </a:cubicBezTo>
                <a:cubicBezTo>
                  <a:pt x="1097138" y="72806"/>
                  <a:pt x="1327246" y="404330"/>
                  <a:pt x="1264694" y="750734"/>
                </a:cubicBezTo>
                <a:cubicBezTo>
                  <a:pt x="1202142" y="1097138"/>
                  <a:pt x="870618" y="1327246"/>
                  <a:pt x="524214" y="1264694"/>
                </a:cubicBezTo>
                <a:cubicBezTo>
                  <a:pt x="177810" y="1202143"/>
                  <a:pt x="-52298" y="870618"/>
                  <a:pt x="10254" y="524214"/>
                </a:cubicBezTo>
                <a:cubicBezTo>
                  <a:pt x="64987" y="221111"/>
                  <a:pt x="325652" y="7047"/>
                  <a:pt x="622026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36FCED4-A600-49AB-AE4A-DB9B1E58794D}"/>
              </a:ext>
            </a:extLst>
          </p:cNvPr>
          <p:cNvSpPr/>
          <p:nvPr/>
        </p:nvSpPr>
        <p:spPr>
          <a:xfrm>
            <a:off x="7503744" y="3139062"/>
            <a:ext cx="1070092" cy="1070092"/>
          </a:xfrm>
          <a:custGeom>
            <a:avLst/>
            <a:gdLst>
              <a:gd name="connsiteX0" fmla="*/ 692130 w 1274851"/>
              <a:gd name="connsiteY0" fmla="*/ 2288 h 1274851"/>
              <a:gd name="connsiteX1" fmla="*/ 1270435 w 1274851"/>
              <a:gd name="connsiteY1" fmla="*/ 563046 h 1274851"/>
              <a:gd name="connsiteX2" fmla="*/ 711806 w 1274851"/>
              <a:gd name="connsiteY2" fmla="*/ 1270435 h 1274851"/>
              <a:gd name="connsiteX3" fmla="*/ 4417 w 1274851"/>
              <a:gd name="connsiteY3" fmla="*/ 711806 h 1274851"/>
              <a:gd name="connsiteX4" fmla="*/ 563046 w 1274851"/>
              <a:gd name="connsiteY4" fmla="*/ 4417 h 1274851"/>
              <a:gd name="connsiteX5" fmla="*/ 692130 w 1274851"/>
              <a:gd name="connsiteY5" fmla="*/ 2288 h 127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851" h="1274851">
                <a:moveTo>
                  <a:pt x="692130" y="2288"/>
                </a:moveTo>
                <a:cubicBezTo>
                  <a:pt x="987517" y="27420"/>
                  <a:pt x="1234491" y="257145"/>
                  <a:pt x="1270435" y="563046"/>
                </a:cubicBezTo>
                <a:cubicBezTo>
                  <a:pt x="1311514" y="912647"/>
                  <a:pt x="1061407" y="1229356"/>
                  <a:pt x="711806" y="1270435"/>
                </a:cubicBezTo>
                <a:cubicBezTo>
                  <a:pt x="362206" y="1311514"/>
                  <a:pt x="45496" y="1061407"/>
                  <a:pt x="4417" y="711806"/>
                </a:cubicBezTo>
                <a:cubicBezTo>
                  <a:pt x="-36662" y="362206"/>
                  <a:pt x="213445" y="45496"/>
                  <a:pt x="563046" y="4417"/>
                </a:cubicBezTo>
                <a:cubicBezTo>
                  <a:pt x="606746" y="-718"/>
                  <a:pt x="649932" y="-1303"/>
                  <a:pt x="692130" y="22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E219107-CA40-490B-AAD8-EE1D2E0707BF}"/>
              </a:ext>
            </a:extLst>
          </p:cNvPr>
          <p:cNvSpPr/>
          <p:nvPr/>
        </p:nvSpPr>
        <p:spPr>
          <a:xfrm>
            <a:off x="570898" y="2265878"/>
            <a:ext cx="1070280" cy="1070280"/>
          </a:xfrm>
          <a:custGeom>
            <a:avLst/>
            <a:gdLst>
              <a:gd name="connsiteX0" fmla="*/ 672428 w 1275075"/>
              <a:gd name="connsiteY0" fmla="*/ 965 h 1275075"/>
              <a:gd name="connsiteX1" fmla="*/ 1237357 w 1275075"/>
              <a:gd name="connsiteY1" fmla="*/ 422014 h 1275075"/>
              <a:gd name="connsiteX2" fmla="*/ 853062 w 1275075"/>
              <a:gd name="connsiteY2" fmla="*/ 1237357 h 1275075"/>
              <a:gd name="connsiteX3" fmla="*/ 37720 w 1275075"/>
              <a:gd name="connsiteY3" fmla="*/ 853062 h 1275075"/>
              <a:gd name="connsiteX4" fmla="*/ 422014 w 1275075"/>
              <a:gd name="connsiteY4" fmla="*/ 37720 h 1275075"/>
              <a:gd name="connsiteX5" fmla="*/ 672428 w 1275075"/>
              <a:gd name="connsiteY5" fmla="*/ 965 h 12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075" h="1275075">
                <a:moveTo>
                  <a:pt x="672428" y="965"/>
                </a:moveTo>
                <a:cubicBezTo>
                  <a:pt x="920430" y="14667"/>
                  <a:pt x="1148084" y="173561"/>
                  <a:pt x="1237357" y="422014"/>
                </a:cubicBezTo>
                <a:cubicBezTo>
                  <a:pt x="1356387" y="753284"/>
                  <a:pt x="1184333" y="1118326"/>
                  <a:pt x="853062" y="1237357"/>
                </a:cubicBezTo>
                <a:cubicBezTo>
                  <a:pt x="521792" y="1356387"/>
                  <a:pt x="156750" y="1184332"/>
                  <a:pt x="37720" y="853062"/>
                </a:cubicBezTo>
                <a:cubicBezTo>
                  <a:pt x="-81311" y="521792"/>
                  <a:pt x="90744" y="156750"/>
                  <a:pt x="422014" y="37720"/>
                </a:cubicBezTo>
                <a:cubicBezTo>
                  <a:pt x="504832" y="7962"/>
                  <a:pt x="589760" y="-3603"/>
                  <a:pt x="672428" y="9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CFF41550-B1EA-41DB-A5F0-F3AA73931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9065" y="3198248"/>
            <a:ext cx="767534" cy="767534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59DF580-C079-422F-B339-17795B7D1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4989" y="2754849"/>
            <a:ext cx="767534" cy="767534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E7820535-DC18-4ED4-9BE3-8D4796F565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5520" y="3170699"/>
            <a:ext cx="767534" cy="767534"/>
          </a:xfrm>
          <a:prstGeom prst="rect">
            <a:avLst/>
          </a:prstGeom>
        </p:spPr>
      </p:pic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C99C578B-36F3-4599-9B82-474BE5A78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00478" y="1532990"/>
            <a:ext cx="767534" cy="767534"/>
          </a:xfrm>
          <a:prstGeom prst="rect">
            <a:avLst/>
          </a:prstGeom>
        </p:spPr>
      </p:pic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50E7CE4D-943D-48B5-8223-62D4900A0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06620" y="4448520"/>
            <a:ext cx="767534" cy="767534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158AC061-F41A-4800-BA63-A77ABF7703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2674" y="2430714"/>
            <a:ext cx="767534" cy="767534"/>
          </a:xfrm>
          <a:prstGeom prst="rect">
            <a:avLst/>
          </a:prstGeom>
        </p:spPr>
      </p:pic>
      <p:pic>
        <p:nvPicPr>
          <p:cNvPr id="21" name="Graphic 20" descr="Shopping bag">
            <a:extLst>
              <a:ext uri="{FF2B5EF4-FFF2-40B4-BE49-F238E27FC236}">
                <a16:creationId xmlns:a16="http://schemas.microsoft.com/office/drawing/2014/main" id="{4D60FC1A-17B2-4F6A-9DA6-EE6DE00EF6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273" y="4053117"/>
            <a:ext cx="767534" cy="767534"/>
          </a:xfrm>
          <a:prstGeom prst="rect">
            <a:avLst/>
          </a:prstGeom>
        </p:spPr>
      </p:pic>
      <p:pic>
        <p:nvPicPr>
          <p:cNvPr id="23" name="Graphic 22" descr="Rocket">
            <a:extLst>
              <a:ext uri="{FF2B5EF4-FFF2-40B4-BE49-F238E27FC236}">
                <a16:creationId xmlns:a16="http://schemas.microsoft.com/office/drawing/2014/main" id="{199BAEB9-DCA1-4F30-A278-AAF1187444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5892" y="4588202"/>
            <a:ext cx="767534" cy="767534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3B48953-50F1-4B66-9C79-B50A2EA22EEC}"/>
              </a:ext>
            </a:extLst>
          </p:cNvPr>
          <p:cNvGrpSpPr/>
          <p:nvPr/>
        </p:nvGrpSpPr>
        <p:grpSpPr>
          <a:xfrm>
            <a:off x="2063810" y="1103457"/>
            <a:ext cx="1595349" cy="1621641"/>
            <a:chOff x="332936" y="2555951"/>
            <a:chExt cx="2937088" cy="216218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9E5C37D-E999-4F25-95C5-8D54C77D1382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/>
                <a:t>Lorem Ipsum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D04557-7863-404D-B1D7-A35A4475AFC3}"/>
                </a:ext>
              </a:extLst>
            </p:cNvPr>
            <p:cNvSpPr txBox="1"/>
            <p:nvPr/>
          </p:nvSpPr>
          <p:spPr>
            <a:xfrm>
              <a:off x="340729" y="3086922"/>
              <a:ext cx="2929295" cy="16312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FD4A41B-F62F-4B38-A958-DF065E143DD4}"/>
              </a:ext>
            </a:extLst>
          </p:cNvPr>
          <p:cNvGrpSpPr/>
          <p:nvPr/>
        </p:nvGrpSpPr>
        <p:grpSpPr>
          <a:xfrm>
            <a:off x="7166090" y="1313461"/>
            <a:ext cx="1595349" cy="1621641"/>
            <a:chOff x="332936" y="2555951"/>
            <a:chExt cx="2937088" cy="216218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48963A5-88A4-468B-9A13-6E249F76A319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/>
                <a:t>Lorem Ipsum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2072348-3227-4D8F-B5FD-EAB79F2FBB68}"/>
                </a:ext>
              </a:extLst>
            </p:cNvPr>
            <p:cNvSpPr txBox="1"/>
            <p:nvPr/>
          </p:nvSpPr>
          <p:spPr>
            <a:xfrm>
              <a:off x="340729" y="3086922"/>
              <a:ext cx="2929295" cy="16312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2FA478-952E-466E-898C-FC680DD0357E}"/>
              </a:ext>
            </a:extLst>
          </p:cNvPr>
          <p:cNvGrpSpPr/>
          <p:nvPr/>
        </p:nvGrpSpPr>
        <p:grpSpPr>
          <a:xfrm>
            <a:off x="4536202" y="4384347"/>
            <a:ext cx="1595349" cy="1621641"/>
            <a:chOff x="332936" y="2555951"/>
            <a:chExt cx="2937088" cy="21621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B31336-DB25-4989-BF48-D450E276FFC1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/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F6E5BA-3CDF-48EA-96ED-9964ED901004}"/>
                </a:ext>
              </a:extLst>
            </p:cNvPr>
            <p:cNvSpPr txBox="1"/>
            <p:nvPr/>
          </p:nvSpPr>
          <p:spPr>
            <a:xfrm>
              <a:off x="340729" y="3086922"/>
              <a:ext cx="2929295" cy="16312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2" name="Graphic 41" descr="Bullseye">
            <a:extLst>
              <a:ext uri="{FF2B5EF4-FFF2-40B4-BE49-F238E27FC236}">
                <a16:creationId xmlns:a16="http://schemas.microsoft.com/office/drawing/2014/main" id="{7E6E584A-5C5D-49FA-B5D8-0B2634AE98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55022" y="3259875"/>
            <a:ext cx="767534" cy="7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2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Diagram for PowerPoint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1C12C5B-83D1-4D12-A38F-1005E81CD09F}"/>
              </a:ext>
            </a:extLst>
          </p:cNvPr>
          <p:cNvSpPr/>
          <p:nvPr/>
        </p:nvSpPr>
        <p:spPr>
          <a:xfrm>
            <a:off x="7075567" y="3059538"/>
            <a:ext cx="1575835" cy="1701162"/>
          </a:xfrm>
          <a:custGeom>
            <a:avLst/>
            <a:gdLst>
              <a:gd name="connsiteX0" fmla="*/ 1129977 w 1877366"/>
              <a:gd name="connsiteY0" fmla="*/ 92 h 2026675"/>
              <a:gd name="connsiteX1" fmla="*/ 1872263 w 1877366"/>
              <a:gd name="connsiteY1" fmla="*/ 650710 h 2026675"/>
              <a:gd name="connsiteX2" fmla="*/ 1226657 w 1877366"/>
              <a:gd name="connsiteY2" fmla="*/ 1468238 h 2026675"/>
              <a:gd name="connsiteX3" fmla="*/ 935143 w 1877366"/>
              <a:gd name="connsiteY3" fmla="*/ 1444208 h 2026675"/>
              <a:gd name="connsiteX4" fmla="*/ 873696 w 1877366"/>
              <a:gd name="connsiteY4" fmla="*/ 1419643 h 2026675"/>
              <a:gd name="connsiteX5" fmla="*/ 842488 w 1877366"/>
              <a:gd name="connsiteY5" fmla="*/ 1417900 h 2026675"/>
              <a:gd name="connsiteX6" fmla="*/ 563899 w 1877366"/>
              <a:gd name="connsiteY6" fmla="*/ 1531661 h 2026675"/>
              <a:gd name="connsiteX7" fmla="*/ 440504 w 1877366"/>
              <a:gd name="connsiteY7" fmla="*/ 1806121 h 2026675"/>
              <a:gd name="connsiteX8" fmla="*/ 442103 w 1877366"/>
              <a:gd name="connsiteY8" fmla="*/ 1882523 h 2026675"/>
              <a:gd name="connsiteX9" fmla="*/ 482038 w 1877366"/>
              <a:gd name="connsiteY9" fmla="*/ 1939147 h 2026675"/>
              <a:gd name="connsiteX10" fmla="*/ 513540 w 1877366"/>
              <a:gd name="connsiteY10" fmla="*/ 2010080 h 2026675"/>
              <a:gd name="connsiteX11" fmla="*/ 362111 w 1877366"/>
              <a:gd name="connsiteY11" fmla="*/ 2026675 h 2026675"/>
              <a:gd name="connsiteX12" fmla="*/ 47787 w 1877366"/>
              <a:gd name="connsiteY12" fmla="*/ 1736163 h 2026675"/>
              <a:gd name="connsiteX13" fmla="*/ 0 w 1877366"/>
              <a:gd name="connsiteY13" fmla="*/ 1586832 h 2026675"/>
              <a:gd name="connsiteX14" fmla="*/ 46974 w 1877366"/>
              <a:gd name="connsiteY14" fmla="*/ 1595575 h 2026675"/>
              <a:gd name="connsiteX15" fmla="*/ 152057 w 1877366"/>
              <a:gd name="connsiteY15" fmla="*/ 1637585 h 2026675"/>
              <a:gd name="connsiteX16" fmla="*/ 193666 w 1877366"/>
              <a:gd name="connsiteY16" fmla="*/ 1632439 h 2026675"/>
              <a:gd name="connsiteX17" fmla="*/ 394323 w 1877366"/>
              <a:gd name="connsiteY17" fmla="*/ 1528317 h 2026675"/>
              <a:gd name="connsiteX18" fmla="*/ 515439 w 1877366"/>
              <a:gd name="connsiteY18" fmla="*/ 1145030 h 2026675"/>
              <a:gd name="connsiteX19" fmla="*/ 508748 w 1877366"/>
              <a:gd name="connsiteY19" fmla="*/ 1112929 h 2026675"/>
              <a:gd name="connsiteX20" fmla="*/ 500078 w 1877366"/>
              <a:gd name="connsiteY20" fmla="*/ 1100636 h 2026675"/>
              <a:gd name="connsiteX21" fmla="*/ 409129 w 1877366"/>
              <a:gd name="connsiteY21" fmla="*/ 822632 h 2026675"/>
              <a:gd name="connsiteX22" fmla="*/ 1054734 w 1877366"/>
              <a:gd name="connsiteY22" fmla="*/ 5104 h 2026675"/>
              <a:gd name="connsiteX23" fmla="*/ 1129977 w 1877366"/>
              <a:gd name="connsiteY23" fmla="*/ 92 h 202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77366" h="2026675">
                <a:moveTo>
                  <a:pt x="1129977" y="92"/>
                </a:moveTo>
                <a:cubicBezTo>
                  <a:pt x="1503276" y="-5791"/>
                  <a:pt x="1827755" y="271929"/>
                  <a:pt x="1872263" y="650710"/>
                </a:cubicBezTo>
                <a:cubicBezTo>
                  <a:pt x="1919738" y="1054743"/>
                  <a:pt x="1630690" y="1420763"/>
                  <a:pt x="1226657" y="1468238"/>
                </a:cubicBezTo>
                <a:cubicBezTo>
                  <a:pt x="1125649" y="1480107"/>
                  <a:pt x="1027016" y="1470944"/>
                  <a:pt x="935143" y="1444208"/>
                </a:cubicBezTo>
                <a:lnTo>
                  <a:pt x="873696" y="1419643"/>
                </a:lnTo>
                <a:lnTo>
                  <a:pt x="842488" y="1417900"/>
                </a:lnTo>
                <a:cubicBezTo>
                  <a:pt x="736123" y="1422582"/>
                  <a:pt x="638351" y="1459759"/>
                  <a:pt x="563899" y="1531661"/>
                </a:cubicBezTo>
                <a:cubicBezTo>
                  <a:pt x="489446" y="1603564"/>
                  <a:pt x="448887" y="1699982"/>
                  <a:pt x="440504" y="1806121"/>
                </a:cubicBezTo>
                <a:lnTo>
                  <a:pt x="442103" y="1882523"/>
                </a:lnTo>
                <a:lnTo>
                  <a:pt x="482038" y="1939147"/>
                </a:lnTo>
                <a:lnTo>
                  <a:pt x="513540" y="2010080"/>
                </a:lnTo>
                <a:lnTo>
                  <a:pt x="362111" y="2026675"/>
                </a:lnTo>
                <a:lnTo>
                  <a:pt x="47787" y="1736163"/>
                </a:lnTo>
                <a:lnTo>
                  <a:pt x="0" y="1586832"/>
                </a:lnTo>
                <a:lnTo>
                  <a:pt x="46974" y="1595575"/>
                </a:lnTo>
                <a:lnTo>
                  <a:pt x="152057" y="1637585"/>
                </a:lnTo>
                <a:lnTo>
                  <a:pt x="193666" y="1632439"/>
                </a:lnTo>
                <a:cubicBezTo>
                  <a:pt x="269527" y="1616638"/>
                  <a:pt x="338484" y="1582245"/>
                  <a:pt x="394323" y="1528317"/>
                </a:cubicBezTo>
                <a:cubicBezTo>
                  <a:pt x="493591" y="1432447"/>
                  <a:pt x="532608" y="1292994"/>
                  <a:pt x="515439" y="1145030"/>
                </a:cubicBezTo>
                <a:lnTo>
                  <a:pt x="508748" y="1112929"/>
                </a:lnTo>
                <a:lnTo>
                  <a:pt x="500078" y="1100636"/>
                </a:lnTo>
                <a:cubicBezTo>
                  <a:pt x="452774" y="1017462"/>
                  <a:pt x="420997" y="923640"/>
                  <a:pt x="409129" y="822632"/>
                </a:cubicBezTo>
                <a:cubicBezTo>
                  <a:pt x="361654" y="418599"/>
                  <a:pt x="650701" y="52579"/>
                  <a:pt x="1054734" y="5104"/>
                </a:cubicBezTo>
                <a:cubicBezTo>
                  <a:pt x="1079987" y="2137"/>
                  <a:pt x="1105090" y="484"/>
                  <a:pt x="1129977" y="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0F1A5A2-CE5F-47E1-971C-3D2C3111A21E}"/>
              </a:ext>
            </a:extLst>
          </p:cNvPr>
          <p:cNvSpPr/>
          <p:nvPr/>
        </p:nvSpPr>
        <p:spPr>
          <a:xfrm>
            <a:off x="5997107" y="3754445"/>
            <a:ext cx="1566591" cy="1833797"/>
          </a:xfrm>
          <a:custGeom>
            <a:avLst/>
            <a:gdLst>
              <a:gd name="connsiteX0" fmla="*/ 578751 w 1866353"/>
              <a:gd name="connsiteY0" fmla="*/ 0 h 2184689"/>
              <a:gd name="connsiteX1" fmla="*/ 688086 w 1866353"/>
              <a:gd name="connsiteY1" fmla="*/ 33276 h 2184689"/>
              <a:gd name="connsiteX2" fmla="*/ 626613 w 1866353"/>
              <a:gd name="connsiteY2" fmla="*/ 151460 h 2184689"/>
              <a:gd name="connsiteX3" fmla="*/ 585212 w 1866353"/>
              <a:gd name="connsiteY3" fmla="*/ 203085 h 2184689"/>
              <a:gd name="connsiteX4" fmla="*/ 574453 w 1866353"/>
              <a:gd name="connsiteY4" fmla="*/ 232431 h 2184689"/>
              <a:gd name="connsiteX5" fmla="*/ 602118 w 1866353"/>
              <a:gd name="connsiteY5" fmla="*/ 532078 h 2184689"/>
              <a:gd name="connsiteX6" fmla="*/ 828724 w 1866353"/>
              <a:gd name="connsiteY6" fmla="*/ 730078 h 2184689"/>
              <a:gd name="connsiteX7" fmla="*/ 902278 w 1866353"/>
              <a:gd name="connsiteY7" fmla="*/ 750807 h 2184689"/>
              <a:gd name="connsiteX8" fmla="*/ 968080 w 1866353"/>
              <a:gd name="connsiteY8" fmla="*/ 729100 h 2184689"/>
              <a:gd name="connsiteX9" fmla="*/ 1260521 w 1866353"/>
              <a:gd name="connsiteY9" fmla="*/ 723086 h 2184689"/>
              <a:gd name="connsiteX10" fmla="*/ 1854503 w 1866353"/>
              <a:gd name="connsiteY10" fmla="*/ 1578857 h 2184689"/>
              <a:gd name="connsiteX11" fmla="*/ 998732 w 1866353"/>
              <a:gd name="connsiteY11" fmla="*/ 2172839 h 2184689"/>
              <a:gd name="connsiteX12" fmla="*/ 404750 w 1866353"/>
              <a:gd name="connsiteY12" fmla="*/ 1317068 h 2184689"/>
              <a:gd name="connsiteX13" fmla="*/ 512664 w 1866353"/>
              <a:gd name="connsiteY13" fmla="*/ 1045200 h 2184689"/>
              <a:gd name="connsiteX14" fmla="*/ 583466 w 1866353"/>
              <a:gd name="connsiteY14" fmla="*/ 956914 h 2184689"/>
              <a:gd name="connsiteX15" fmla="*/ 590665 w 1866353"/>
              <a:gd name="connsiteY15" fmla="*/ 915611 h 2184689"/>
              <a:gd name="connsiteX16" fmla="*/ 549516 w 1866353"/>
              <a:gd name="connsiteY16" fmla="*/ 693324 h 2184689"/>
              <a:gd name="connsiteX17" fmla="*/ 218140 w 1866353"/>
              <a:gd name="connsiteY17" fmla="*/ 465799 h 2184689"/>
              <a:gd name="connsiteX18" fmla="*/ 185483 w 1866353"/>
              <a:gd name="connsiteY18" fmla="*/ 462848 h 2184689"/>
              <a:gd name="connsiteX19" fmla="*/ 171197 w 1866353"/>
              <a:gd name="connsiteY19" fmla="*/ 467560 h 2184689"/>
              <a:gd name="connsiteX20" fmla="*/ 27503 w 1866353"/>
              <a:gd name="connsiteY20" fmla="*/ 485227 h 2184689"/>
              <a:gd name="connsiteX21" fmla="*/ 0 w 1866353"/>
              <a:gd name="connsiteY21" fmla="*/ 483072 h 2184689"/>
              <a:gd name="connsiteX22" fmla="*/ 88215 w 1866353"/>
              <a:gd name="connsiteY22" fmla="*/ 276225 h 2184689"/>
              <a:gd name="connsiteX23" fmla="*/ 388251 w 1866353"/>
              <a:gd name="connsiteY23" fmla="*/ 109538 h 218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66353" h="2184689">
                <a:moveTo>
                  <a:pt x="578751" y="0"/>
                </a:moveTo>
                <a:lnTo>
                  <a:pt x="688086" y="33276"/>
                </a:lnTo>
                <a:lnTo>
                  <a:pt x="626613" y="151460"/>
                </a:lnTo>
                <a:lnTo>
                  <a:pt x="585212" y="203085"/>
                </a:lnTo>
                <a:lnTo>
                  <a:pt x="574453" y="232431"/>
                </a:lnTo>
                <a:cubicBezTo>
                  <a:pt x="547945" y="335547"/>
                  <a:pt x="555025" y="439909"/>
                  <a:pt x="602118" y="532078"/>
                </a:cubicBezTo>
                <a:cubicBezTo>
                  <a:pt x="649212" y="624249"/>
                  <a:pt x="729631" y="691138"/>
                  <a:pt x="828724" y="730078"/>
                </a:cubicBezTo>
                <a:lnTo>
                  <a:pt x="902278" y="750807"/>
                </a:lnTo>
                <a:lnTo>
                  <a:pt x="968080" y="729100"/>
                </a:lnTo>
                <a:cubicBezTo>
                  <a:pt x="1061427" y="708080"/>
                  <a:pt x="1160436" y="705013"/>
                  <a:pt x="1260521" y="723086"/>
                </a:cubicBezTo>
                <a:cubicBezTo>
                  <a:pt x="1660859" y="795377"/>
                  <a:pt x="1926794" y="1178518"/>
                  <a:pt x="1854503" y="1578857"/>
                </a:cubicBezTo>
                <a:cubicBezTo>
                  <a:pt x="1782212" y="1979195"/>
                  <a:pt x="1399071" y="2245130"/>
                  <a:pt x="998732" y="2172839"/>
                </a:cubicBezTo>
                <a:cubicBezTo>
                  <a:pt x="598394" y="2100548"/>
                  <a:pt x="332459" y="1717407"/>
                  <a:pt x="404750" y="1317068"/>
                </a:cubicBezTo>
                <a:cubicBezTo>
                  <a:pt x="422822" y="1216984"/>
                  <a:pt x="460324" y="1125300"/>
                  <a:pt x="512664" y="1045200"/>
                </a:cubicBezTo>
                <a:lnTo>
                  <a:pt x="583466" y="956914"/>
                </a:lnTo>
                <a:lnTo>
                  <a:pt x="590665" y="915611"/>
                </a:lnTo>
                <a:cubicBezTo>
                  <a:pt x="597650" y="838437"/>
                  <a:pt x="584837" y="762452"/>
                  <a:pt x="549516" y="693324"/>
                </a:cubicBezTo>
                <a:cubicBezTo>
                  <a:pt x="486725" y="570432"/>
                  <a:pt x="364688" y="492481"/>
                  <a:pt x="218140" y="465799"/>
                </a:cubicBezTo>
                <a:lnTo>
                  <a:pt x="185483" y="462848"/>
                </a:lnTo>
                <a:lnTo>
                  <a:pt x="171197" y="467560"/>
                </a:lnTo>
                <a:cubicBezTo>
                  <a:pt x="124523" y="478071"/>
                  <a:pt x="76434" y="484092"/>
                  <a:pt x="27503" y="485227"/>
                </a:cubicBezTo>
                <a:lnTo>
                  <a:pt x="0" y="483072"/>
                </a:lnTo>
                <a:lnTo>
                  <a:pt x="88215" y="276225"/>
                </a:lnTo>
                <a:lnTo>
                  <a:pt x="388251" y="1095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0A6BEC46-AD13-408E-A923-36C326610877}"/>
              </a:ext>
            </a:extLst>
          </p:cNvPr>
          <p:cNvSpPr/>
          <p:nvPr/>
        </p:nvSpPr>
        <p:spPr>
          <a:xfrm>
            <a:off x="3724944" y="3542083"/>
            <a:ext cx="765669" cy="876075"/>
          </a:xfrm>
          <a:custGeom>
            <a:avLst/>
            <a:gdLst>
              <a:gd name="connsiteX0" fmla="*/ 371406 w 912177"/>
              <a:gd name="connsiteY0" fmla="*/ 0 h 1043709"/>
              <a:gd name="connsiteX1" fmla="*/ 768569 w 912177"/>
              <a:gd name="connsiteY1" fmla="*/ 92364 h 1043709"/>
              <a:gd name="connsiteX2" fmla="*/ 912177 w 912177"/>
              <a:gd name="connsiteY2" fmla="*/ 313759 h 1043709"/>
              <a:gd name="connsiteX3" fmla="*/ 806642 w 912177"/>
              <a:gd name="connsiteY3" fmla="*/ 332273 h 1043709"/>
              <a:gd name="connsiteX4" fmla="*/ 740484 w 912177"/>
              <a:gd name="connsiteY4" fmla="*/ 330776 h 1043709"/>
              <a:gd name="connsiteX5" fmla="*/ 710641 w 912177"/>
              <a:gd name="connsiteY5" fmla="*/ 340069 h 1043709"/>
              <a:gd name="connsiteX6" fmla="*/ 489511 w 912177"/>
              <a:gd name="connsiteY6" fmla="*/ 544165 h 1043709"/>
              <a:gd name="connsiteX7" fmla="*/ 470015 w 912177"/>
              <a:gd name="connsiteY7" fmla="*/ 844455 h 1043709"/>
              <a:gd name="connsiteX8" fmla="*/ 498261 w 912177"/>
              <a:gd name="connsiteY8" fmla="*/ 915462 h 1043709"/>
              <a:gd name="connsiteX9" fmla="*/ 555493 w 912177"/>
              <a:gd name="connsiteY9" fmla="*/ 954521 h 1043709"/>
              <a:gd name="connsiteX10" fmla="*/ 585836 w 912177"/>
              <a:gd name="connsiteY10" fmla="*/ 985463 h 1043709"/>
              <a:gd name="connsiteX11" fmla="*/ 436060 w 912177"/>
              <a:gd name="connsiteY11" fmla="*/ 1043709 h 1043709"/>
              <a:gd name="connsiteX12" fmla="*/ 66606 w 912177"/>
              <a:gd name="connsiteY12" fmla="*/ 942109 h 1043709"/>
              <a:gd name="connsiteX13" fmla="*/ 0 w 912177"/>
              <a:gd name="connsiteY13" fmla="*/ 789866 h 1043709"/>
              <a:gd name="connsiteX14" fmla="*/ 27679 w 912177"/>
              <a:gd name="connsiteY14" fmla="*/ 785010 h 1043709"/>
              <a:gd name="connsiteX15" fmla="*/ 140819 w 912177"/>
              <a:gd name="connsiteY15" fmla="*/ 787571 h 1043709"/>
              <a:gd name="connsiteX16" fmla="*/ 177992 w 912177"/>
              <a:gd name="connsiteY16" fmla="*/ 768184 h 1043709"/>
              <a:gd name="connsiteX17" fmla="*/ 329497 w 912177"/>
              <a:gd name="connsiteY17" fmla="*/ 600401 h 1043709"/>
              <a:gd name="connsiteX18" fmla="*/ 308758 w 912177"/>
              <a:gd name="connsiteY18" fmla="*/ 198968 h 1043709"/>
              <a:gd name="connsiteX19" fmla="*/ 291252 w 912177"/>
              <a:gd name="connsiteY19" fmla="*/ 171242 h 1043709"/>
              <a:gd name="connsiteX20" fmla="*/ 278827 w 912177"/>
              <a:gd name="connsiteY20" fmla="*/ 162762 h 1043709"/>
              <a:gd name="connsiteX21" fmla="*/ 234745 w 912177"/>
              <a:gd name="connsiteY21" fmla="*/ 117811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2177" h="1043709">
                <a:moveTo>
                  <a:pt x="371406" y="0"/>
                </a:moveTo>
                <a:lnTo>
                  <a:pt x="768569" y="92364"/>
                </a:lnTo>
                <a:lnTo>
                  <a:pt x="912177" y="313759"/>
                </a:lnTo>
                <a:lnTo>
                  <a:pt x="806642" y="332273"/>
                </a:lnTo>
                <a:lnTo>
                  <a:pt x="740484" y="330776"/>
                </a:lnTo>
                <a:lnTo>
                  <a:pt x="710641" y="340069"/>
                </a:lnTo>
                <a:cubicBezTo>
                  <a:pt x="612647" y="381693"/>
                  <a:pt x="534078" y="450748"/>
                  <a:pt x="489511" y="544165"/>
                </a:cubicBezTo>
                <a:cubicBezTo>
                  <a:pt x="444944" y="637583"/>
                  <a:pt x="440708" y="742099"/>
                  <a:pt x="470015" y="844455"/>
                </a:cubicBezTo>
                <a:lnTo>
                  <a:pt x="498261" y="915462"/>
                </a:lnTo>
                <a:lnTo>
                  <a:pt x="555493" y="954521"/>
                </a:lnTo>
                <a:lnTo>
                  <a:pt x="585836" y="985463"/>
                </a:lnTo>
                <a:lnTo>
                  <a:pt x="436060" y="1043709"/>
                </a:lnTo>
                <a:lnTo>
                  <a:pt x="66606" y="942109"/>
                </a:lnTo>
                <a:lnTo>
                  <a:pt x="0" y="789866"/>
                </a:lnTo>
                <a:lnTo>
                  <a:pt x="27679" y="785010"/>
                </a:lnTo>
                <a:lnTo>
                  <a:pt x="140819" y="787571"/>
                </a:lnTo>
                <a:lnTo>
                  <a:pt x="177992" y="768184"/>
                </a:lnTo>
                <a:cubicBezTo>
                  <a:pt x="243521" y="726824"/>
                  <a:pt x="296072" y="670465"/>
                  <a:pt x="329497" y="600401"/>
                </a:cubicBezTo>
                <a:cubicBezTo>
                  <a:pt x="388918" y="475845"/>
                  <a:pt x="376642" y="331558"/>
                  <a:pt x="308758" y="198968"/>
                </a:cubicBezTo>
                <a:lnTo>
                  <a:pt x="291252" y="171242"/>
                </a:lnTo>
                <a:lnTo>
                  <a:pt x="278827" y="162762"/>
                </a:lnTo>
                <a:lnTo>
                  <a:pt x="234745" y="117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9671DAD-9159-45DF-8534-17DC7F1BD423}"/>
              </a:ext>
            </a:extLst>
          </p:cNvPr>
          <p:cNvSpPr/>
          <p:nvPr/>
        </p:nvSpPr>
        <p:spPr>
          <a:xfrm>
            <a:off x="580248" y="3551099"/>
            <a:ext cx="1833799" cy="1566592"/>
          </a:xfrm>
          <a:custGeom>
            <a:avLst/>
            <a:gdLst>
              <a:gd name="connsiteX0" fmla="*/ 1701617 w 2184691"/>
              <a:gd name="connsiteY0" fmla="*/ 0 h 1866354"/>
              <a:gd name="connsiteX1" fmla="*/ 1908465 w 2184691"/>
              <a:gd name="connsiteY1" fmla="*/ 88215 h 1866354"/>
              <a:gd name="connsiteX2" fmla="*/ 2075152 w 2184691"/>
              <a:gd name="connsiteY2" fmla="*/ 388251 h 1866354"/>
              <a:gd name="connsiteX3" fmla="*/ 2184691 w 2184691"/>
              <a:gd name="connsiteY3" fmla="*/ 578751 h 1866354"/>
              <a:gd name="connsiteX4" fmla="*/ 2151414 w 2184691"/>
              <a:gd name="connsiteY4" fmla="*/ 688086 h 1866354"/>
              <a:gd name="connsiteX5" fmla="*/ 2033230 w 2184691"/>
              <a:gd name="connsiteY5" fmla="*/ 626614 h 1866354"/>
              <a:gd name="connsiteX6" fmla="*/ 1981605 w 2184691"/>
              <a:gd name="connsiteY6" fmla="*/ 585213 h 1866354"/>
              <a:gd name="connsiteX7" fmla="*/ 1952259 w 2184691"/>
              <a:gd name="connsiteY7" fmla="*/ 574454 h 1866354"/>
              <a:gd name="connsiteX8" fmla="*/ 1652612 w 2184691"/>
              <a:gd name="connsiteY8" fmla="*/ 602119 h 1866354"/>
              <a:gd name="connsiteX9" fmla="*/ 1454611 w 2184691"/>
              <a:gd name="connsiteY9" fmla="*/ 828724 h 1866354"/>
              <a:gd name="connsiteX10" fmla="*/ 1433883 w 2184691"/>
              <a:gd name="connsiteY10" fmla="*/ 902279 h 1866354"/>
              <a:gd name="connsiteX11" fmla="*/ 1455589 w 2184691"/>
              <a:gd name="connsiteY11" fmla="*/ 968080 h 1866354"/>
              <a:gd name="connsiteX12" fmla="*/ 1461604 w 2184691"/>
              <a:gd name="connsiteY12" fmla="*/ 1260521 h 1866354"/>
              <a:gd name="connsiteX13" fmla="*/ 605833 w 2184691"/>
              <a:gd name="connsiteY13" fmla="*/ 1854504 h 1866354"/>
              <a:gd name="connsiteX14" fmla="*/ 11851 w 2184691"/>
              <a:gd name="connsiteY14" fmla="*/ 998733 h 1866354"/>
              <a:gd name="connsiteX15" fmla="*/ 867622 w 2184691"/>
              <a:gd name="connsiteY15" fmla="*/ 404750 h 1866354"/>
              <a:gd name="connsiteX16" fmla="*/ 1139490 w 2184691"/>
              <a:gd name="connsiteY16" fmla="*/ 512665 h 1866354"/>
              <a:gd name="connsiteX17" fmla="*/ 1227776 w 2184691"/>
              <a:gd name="connsiteY17" fmla="*/ 583466 h 1866354"/>
              <a:gd name="connsiteX18" fmla="*/ 1269079 w 2184691"/>
              <a:gd name="connsiteY18" fmla="*/ 590665 h 1866354"/>
              <a:gd name="connsiteX19" fmla="*/ 1491366 w 2184691"/>
              <a:gd name="connsiteY19" fmla="*/ 549517 h 1866354"/>
              <a:gd name="connsiteX20" fmla="*/ 1718891 w 2184691"/>
              <a:gd name="connsiteY20" fmla="*/ 218140 h 1866354"/>
              <a:gd name="connsiteX21" fmla="*/ 1721842 w 2184691"/>
              <a:gd name="connsiteY21" fmla="*/ 185483 h 1866354"/>
              <a:gd name="connsiteX22" fmla="*/ 1717130 w 2184691"/>
              <a:gd name="connsiteY22" fmla="*/ 171197 h 1866354"/>
              <a:gd name="connsiteX23" fmla="*/ 1699463 w 2184691"/>
              <a:gd name="connsiteY23" fmla="*/ 27503 h 186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4691" h="1866354">
                <a:moveTo>
                  <a:pt x="1701617" y="0"/>
                </a:moveTo>
                <a:lnTo>
                  <a:pt x="1908465" y="88215"/>
                </a:lnTo>
                <a:lnTo>
                  <a:pt x="2075152" y="388251"/>
                </a:lnTo>
                <a:lnTo>
                  <a:pt x="2184691" y="578751"/>
                </a:lnTo>
                <a:lnTo>
                  <a:pt x="2151414" y="688086"/>
                </a:lnTo>
                <a:lnTo>
                  <a:pt x="2033230" y="626614"/>
                </a:lnTo>
                <a:lnTo>
                  <a:pt x="1981605" y="585213"/>
                </a:lnTo>
                <a:lnTo>
                  <a:pt x="1952259" y="574454"/>
                </a:lnTo>
                <a:cubicBezTo>
                  <a:pt x="1849143" y="547945"/>
                  <a:pt x="1744781" y="555026"/>
                  <a:pt x="1652612" y="602119"/>
                </a:cubicBezTo>
                <a:cubicBezTo>
                  <a:pt x="1560441" y="649212"/>
                  <a:pt x="1493552" y="729632"/>
                  <a:pt x="1454611" y="828724"/>
                </a:cubicBezTo>
                <a:lnTo>
                  <a:pt x="1433883" y="902279"/>
                </a:lnTo>
                <a:lnTo>
                  <a:pt x="1455589" y="968080"/>
                </a:lnTo>
                <a:cubicBezTo>
                  <a:pt x="1476610" y="1061427"/>
                  <a:pt x="1479677" y="1160437"/>
                  <a:pt x="1461604" y="1260521"/>
                </a:cubicBezTo>
                <a:cubicBezTo>
                  <a:pt x="1389314" y="1660860"/>
                  <a:pt x="1006172" y="1926795"/>
                  <a:pt x="605833" y="1854504"/>
                </a:cubicBezTo>
                <a:cubicBezTo>
                  <a:pt x="205495" y="1782213"/>
                  <a:pt x="-60440" y="1399071"/>
                  <a:pt x="11851" y="998733"/>
                </a:cubicBezTo>
                <a:cubicBezTo>
                  <a:pt x="84142" y="598394"/>
                  <a:pt x="467283" y="332459"/>
                  <a:pt x="867622" y="404750"/>
                </a:cubicBezTo>
                <a:cubicBezTo>
                  <a:pt x="967706" y="422823"/>
                  <a:pt x="1059390" y="460324"/>
                  <a:pt x="1139490" y="512665"/>
                </a:cubicBezTo>
                <a:lnTo>
                  <a:pt x="1227776" y="583466"/>
                </a:lnTo>
                <a:lnTo>
                  <a:pt x="1269079" y="590665"/>
                </a:lnTo>
                <a:cubicBezTo>
                  <a:pt x="1346253" y="597650"/>
                  <a:pt x="1422238" y="584838"/>
                  <a:pt x="1491366" y="549517"/>
                </a:cubicBezTo>
                <a:cubicBezTo>
                  <a:pt x="1614258" y="486726"/>
                  <a:pt x="1692208" y="364688"/>
                  <a:pt x="1718891" y="218140"/>
                </a:cubicBezTo>
                <a:lnTo>
                  <a:pt x="1721842" y="185483"/>
                </a:lnTo>
                <a:lnTo>
                  <a:pt x="1717130" y="171197"/>
                </a:lnTo>
                <a:cubicBezTo>
                  <a:pt x="1706619" y="124524"/>
                  <a:pt x="1700598" y="76434"/>
                  <a:pt x="1699463" y="275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51B003B-9058-4133-B6B5-FF537386C8CD}"/>
              </a:ext>
            </a:extLst>
          </p:cNvPr>
          <p:cNvSpPr/>
          <p:nvPr/>
        </p:nvSpPr>
        <p:spPr>
          <a:xfrm>
            <a:off x="492598" y="2182116"/>
            <a:ext cx="1867263" cy="1461526"/>
          </a:xfrm>
          <a:custGeom>
            <a:avLst/>
            <a:gdLst>
              <a:gd name="connsiteX0" fmla="*/ 777122 w 2224559"/>
              <a:gd name="connsiteY0" fmla="*/ 1115 h 1741185"/>
              <a:gd name="connsiteX1" fmla="*/ 1430009 w 2224559"/>
              <a:gd name="connsiteY1" fmla="*/ 487721 h 1741185"/>
              <a:gd name="connsiteX2" fmla="*/ 1472487 w 2224559"/>
              <a:gd name="connsiteY2" fmla="*/ 777123 h 1741185"/>
              <a:gd name="connsiteX3" fmla="*/ 1455314 w 2224559"/>
              <a:gd name="connsiteY3" fmla="*/ 888981 h 1741185"/>
              <a:gd name="connsiteX4" fmla="*/ 1469731 w 2224559"/>
              <a:gd name="connsiteY4" fmla="*/ 928350 h 1741185"/>
              <a:gd name="connsiteX5" fmla="*/ 1616510 w 2224559"/>
              <a:gd name="connsiteY5" fmla="*/ 1100282 h 1741185"/>
              <a:gd name="connsiteX6" fmla="*/ 2017253 w 2224559"/>
              <a:gd name="connsiteY6" fmla="*/ 1131636 h 1741185"/>
              <a:gd name="connsiteX7" fmla="*/ 2047011 w 2224559"/>
              <a:gd name="connsiteY7" fmla="*/ 1117863 h 1741185"/>
              <a:gd name="connsiteX8" fmla="*/ 2057026 w 2224559"/>
              <a:gd name="connsiteY8" fmla="*/ 1106639 h 1741185"/>
              <a:gd name="connsiteX9" fmla="*/ 2172636 w 2224559"/>
              <a:gd name="connsiteY9" fmla="*/ 1019493 h 1741185"/>
              <a:gd name="connsiteX10" fmla="*/ 2197532 w 2224559"/>
              <a:gd name="connsiteY10" fmla="*/ 1007607 h 1741185"/>
              <a:gd name="connsiteX11" fmla="*/ 2224559 w 2224559"/>
              <a:gd name="connsiteY11" fmla="*/ 1230849 h 1741185"/>
              <a:gd name="connsiteX12" fmla="*/ 2048063 w 2224559"/>
              <a:gd name="connsiteY12" fmla="*/ 1525223 h 1741185"/>
              <a:gd name="connsiteX13" fmla="*/ 1937854 w 2224559"/>
              <a:gd name="connsiteY13" fmla="*/ 1715336 h 1741185"/>
              <a:gd name="connsiteX14" fmla="*/ 1826530 w 2224559"/>
              <a:gd name="connsiteY14" fmla="*/ 1741185 h 1741185"/>
              <a:gd name="connsiteX15" fmla="*/ 1820675 w 2224559"/>
              <a:gd name="connsiteY15" fmla="*/ 1608098 h 1741185"/>
              <a:gd name="connsiteX16" fmla="*/ 1830716 w 2224559"/>
              <a:gd name="connsiteY16" fmla="*/ 1542690 h 1741185"/>
              <a:gd name="connsiteX17" fmla="*/ 1825360 w 2224559"/>
              <a:gd name="connsiteY17" fmla="*/ 1511896 h 1741185"/>
              <a:gd name="connsiteX18" fmla="*/ 1651578 w 2224559"/>
              <a:gd name="connsiteY18" fmla="*/ 1266226 h 1741185"/>
              <a:gd name="connsiteX19" fmla="*/ 1356332 w 2224559"/>
              <a:gd name="connsiteY19" fmla="*/ 1208056 h 1741185"/>
              <a:gd name="connsiteX20" fmla="*/ 1282268 w 2224559"/>
              <a:gd name="connsiteY20" fmla="*/ 1226881 h 1741185"/>
              <a:gd name="connsiteX21" fmla="*/ 1236135 w 2224559"/>
              <a:gd name="connsiteY21" fmla="*/ 1278581 h 1741185"/>
              <a:gd name="connsiteX22" fmla="*/ 985881 w 2224559"/>
              <a:gd name="connsiteY22" fmla="*/ 1430010 h 1741185"/>
              <a:gd name="connsiteX23" fmla="*/ 43592 w 2224559"/>
              <a:gd name="connsiteY23" fmla="*/ 985882 h 1741185"/>
              <a:gd name="connsiteX24" fmla="*/ 487720 w 2224559"/>
              <a:gd name="connsiteY24" fmla="*/ 43593 h 1741185"/>
              <a:gd name="connsiteX25" fmla="*/ 777122 w 2224559"/>
              <a:gd name="connsiteY25" fmla="*/ 1115 h 174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24559" h="1741185">
                <a:moveTo>
                  <a:pt x="777122" y="1115"/>
                </a:moveTo>
                <a:cubicBezTo>
                  <a:pt x="1063738" y="16951"/>
                  <a:pt x="1326837" y="200584"/>
                  <a:pt x="1430009" y="487721"/>
                </a:cubicBezTo>
                <a:cubicBezTo>
                  <a:pt x="1464400" y="583433"/>
                  <a:pt x="1477766" y="681584"/>
                  <a:pt x="1472487" y="777123"/>
                </a:cubicBezTo>
                <a:lnTo>
                  <a:pt x="1455314" y="888981"/>
                </a:lnTo>
                <a:lnTo>
                  <a:pt x="1469731" y="928350"/>
                </a:lnTo>
                <a:cubicBezTo>
                  <a:pt x="1502269" y="998677"/>
                  <a:pt x="1551357" y="1058076"/>
                  <a:pt x="1616510" y="1100282"/>
                </a:cubicBezTo>
                <a:cubicBezTo>
                  <a:pt x="1732335" y="1175314"/>
                  <a:pt x="1876998" y="1181803"/>
                  <a:pt x="2017253" y="1131636"/>
                </a:cubicBezTo>
                <a:lnTo>
                  <a:pt x="2047011" y="1117863"/>
                </a:lnTo>
                <a:lnTo>
                  <a:pt x="2057026" y="1106639"/>
                </a:lnTo>
                <a:cubicBezTo>
                  <a:pt x="2092192" y="1074200"/>
                  <a:pt x="2130827" y="1044941"/>
                  <a:pt x="2172636" y="1019493"/>
                </a:cubicBezTo>
                <a:lnTo>
                  <a:pt x="2197532" y="1007607"/>
                </a:lnTo>
                <a:lnTo>
                  <a:pt x="2224559" y="1230849"/>
                </a:lnTo>
                <a:lnTo>
                  <a:pt x="2048063" y="1525223"/>
                </a:lnTo>
                <a:lnTo>
                  <a:pt x="1937854" y="1715336"/>
                </a:lnTo>
                <a:lnTo>
                  <a:pt x="1826530" y="1741185"/>
                </a:lnTo>
                <a:lnTo>
                  <a:pt x="1820675" y="1608098"/>
                </a:lnTo>
                <a:lnTo>
                  <a:pt x="1830716" y="1542690"/>
                </a:lnTo>
                <a:lnTo>
                  <a:pt x="1825360" y="1511896"/>
                </a:lnTo>
                <a:cubicBezTo>
                  <a:pt x="1796760" y="1409341"/>
                  <a:pt x="1738447" y="1322501"/>
                  <a:pt x="1651578" y="1266226"/>
                </a:cubicBezTo>
                <a:cubicBezTo>
                  <a:pt x="1564709" y="1209951"/>
                  <a:pt x="1461619" y="1192233"/>
                  <a:pt x="1356332" y="1208056"/>
                </a:cubicBezTo>
                <a:lnTo>
                  <a:pt x="1282268" y="1226881"/>
                </a:lnTo>
                <a:lnTo>
                  <a:pt x="1236135" y="1278581"/>
                </a:lnTo>
                <a:cubicBezTo>
                  <a:pt x="1165805" y="1343459"/>
                  <a:pt x="1081594" y="1395619"/>
                  <a:pt x="985881" y="1430010"/>
                </a:cubicBezTo>
                <a:cubicBezTo>
                  <a:pt x="603033" y="1567574"/>
                  <a:pt x="181155" y="1368731"/>
                  <a:pt x="43592" y="985882"/>
                </a:cubicBezTo>
                <a:cubicBezTo>
                  <a:pt x="-93971" y="603033"/>
                  <a:pt x="104871" y="181156"/>
                  <a:pt x="487720" y="43593"/>
                </a:cubicBezTo>
                <a:cubicBezTo>
                  <a:pt x="583432" y="9202"/>
                  <a:pt x="681584" y="-4164"/>
                  <a:pt x="777122" y="111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A06AC1F-5C8A-4816-8900-8D973B33F49F}"/>
              </a:ext>
            </a:extLst>
          </p:cNvPr>
          <p:cNvSpPr/>
          <p:nvPr/>
        </p:nvSpPr>
        <p:spPr>
          <a:xfrm>
            <a:off x="4742210" y="2929210"/>
            <a:ext cx="1890691" cy="1236694"/>
          </a:xfrm>
          <a:custGeom>
            <a:avLst/>
            <a:gdLst>
              <a:gd name="connsiteX0" fmla="*/ 1505855 w 2252469"/>
              <a:gd name="connsiteY0" fmla="*/ 59 h 1473332"/>
              <a:gd name="connsiteX1" fmla="*/ 2120925 w 2252469"/>
              <a:gd name="connsiteY1" fmla="*/ 316657 h 1473332"/>
              <a:gd name="connsiteX2" fmla="*/ 1935812 w 2252469"/>
              <a:gd name="connsiteY2" fmla="*/ 1341788 h 1473332"/>
              <a:gd name="connsiteX3" fmla="*/ 910682 w 2252469"/>
              <a:gd name="connsiteY3" fmla="*/ 1156676 h 1473332"/>
              <a:gd name="connsiteX4" fmla="*/ 794749 w 2252469"/>
              <a:gd name="connsiteY4" fmla="*/ 888128 h 1473332"/>
              <a:gd name="connsiteX5" fmla="*/ 782386 w 2252469"/>
              <a:gd name="connsiteY5" fmla="*/ 775637 h 1473332"/>
              <a:gd name="connsiteX6" fmla="*/ 758271 w 2252469"/>
              <a:gd name="connsiteY6" fmla="*/ 741341 h 1473332"/>
              <a:gd name="connsiteX7" fmla="*/ 571994 w 2252469"/>
              <a:gd name="connsiteY7" fmla="*/ 613256 h 1473332"/>
              <a:gd name="connsiteX8" fmla="*/ 176791 w 2252469"/>
              <a:gd name="connsiteY8" fmla="*/ 686691 h 1473332"/>
              <a:gd name="connsiteX9" fmla="*/ 151612 w 2252469"/>
              <a:gd name="connsiteY9" fmla="*/ 707696 h 1473332"/>
              <a:gd name="connsiteX10" fmla="*/ 144843 w 2252469"/>
              <a:gd name="connsiteY10" fmla="*/ 721130 h 1473332"/>
              <a:gd name="connsiteX11" fmla="*/ 55728 w 2252469"/>
              <a:gd name="connsiteY11" fmla="*/ 835229 h 1473332"/>
              <a:gd name="connsiteX12" fmla="*/ 53476 w 2252469"/>
              <a:gd name="connsiteY12" fmla="*/ 837154 h 1473332"/>
              <a:gd name="connsiteX13" fmla="*/ 0 w 2252469"/>
              <a:gd name="connsiteY13" fmla="*/ 647016 h 1473332"/>
              <a:gd name="connsiteX14" fmla="*/ 110836 w 2252469"/>
              <a:gd name="connsiteY14" fmla="*/ 212907 h 1473332"/>
              <a:gd name="connsiteX15" fmla="*/ 230048 w 2252469"/>
              <a:gd name="connsiteY15" fmla="*/ 133433 h 1473332"/>
              <a:gd name="connsiteX16" fmla="*/ 243354 w 2252469"/>
              <a:gd name="connsiteY16" fmla="*/ 175585 h 1473332"/>
              <a:gd name="connsiteX17" fmla="*/ 250583 w 2252469"/>
              <a:gd name="connsiteY17" fmla="*/ 241364 h 1473332"/>
              <a:gd name="connsiteX18" fmla="*/ 263726 w 2252469"/>
              <a:gd name="connsiteY18" fmla="*/ 269723 h 1473332"/>
              <a:gd name="connsiteX19" fmla="*/ 495171 w 2252469"/>
              <a:gd name="connsiteY19" fmla="*/ 462043 h 1473332"/>
              <a:gd name="connsiteX20" fmla="*/ 795413 w 2252469"/>
              <a:gd name="connsiteY20" fmla="*/ 441816 h 1473332"/>
              <a:gd name="connsiteX21" fmla="*/ 862081 w 2252469"/>
              <a:gd name="connsiteY21" fmla="*/ 404463 h 1473332"/>
              <a:gd name="connsiteX22" fmla="*/ 893261 w 2252469"/>
              <a:gd name="connsiteY22" fmla="*/ 342585 h 1473332"/>
              <a:gd name="connsiteX23" fmla="*/ 1095795 w 2252469"/>
              <a:gd name="connsiteY23" fmla="*/ 131545 h 1473332"/>
              <a:gd name="connsiteX24" fmla="*/ 1505855 w 2252469"/>
              <a:gd name="connsiteY24" fmla="*/ 59 h 147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2469" h="1473332">
                <a:moveTo>
                  <a:pt x="1505855" y="59"/>
                </a:moveTo>
                <a:cubicBezTo>
                  <a:pt x="1742297" y="-2919"/>
                  <a:pt x="1975947" y="107783"/>
                  <a:pt x="2120925" y="316657"/>
                </a:cubicBezTo>
                <a:cubicBezTo>
                  <a:pt x="2352889" y="650857"/>
                  <a:pt x="2270012" y="1109823"/>
                  <a:pt x="1935812" y="1341788"/>
                </a:cubicBezTo>
                <a:cubicBezTo>
                  <a:pt x="1601613" y="1573753"/>
                  <a:pt x="1142647" y="1490875"/>
                  <a:pt x="910682" y="1156676"/>
                </a:cubicBezTo>
                <a:cubicBezTo>
                  <a:pt x="852691" y="1073126"/>
                  <a:pt x="814378" y="981778"/>
                  <a:pt x="794749" y="888128"/>
                </a:cubicBezTo>
                <a:lnTo>
                  <a:pt x="782386" y="775637"/>
                </a:lnTo>
                <a:lnTo>
                  <a:pt x="758271" y="741341"/>
                </a:lnTo>
                <a:cubicBezTo>
                  <a:pt x="708640" y="681831"/>
                  <a:pt x="645851" y="637161"/>
                  <a:pt x="571994" y="613256"/>
                </a:cubicBezTo>
                <a:cubicBezTo>
                  <a:pt x="440696" y="570759"/>
                  <a:pt x="299283" y="601933"/>
                  <a:pt x="176791" y="686691"/>
                </a:cubicBezTo>
                <a:lnTo>
                  <a:pt x="151612" y="707696"/>
                </a:lnTo>
                <a:lnTo>
                  <a:pt x="144843" y="721130"/>
                </a:lnTo>
                <a:cubicBezTo>
                  <a:pt x="119272" y="761565"/>
                  <a:pt x="89526" y="799827"/>
                  <a:pt x="55728" y="835229"/>
                </a:cubicBezTo>
                <a:lnTo>
                  <a:pt x="53476" y="837154"/>
                </a:lnTo>
                <a:lnTo>
                  <a:pt x="0" y="647016"/>
                </a:lnTo>
                <a:lnTo>
                  <a:pt x="110836" y="212907"/>
                </a:lnTo>
                <a:lnTo>
                  <a:pt x="230048" y="133433"/>
                </a:lnTo>
                <a:lnTo>
                  <a:pt x="243354" y="175585"/>
                </a:lnTo>
                <a:lnTo>
                  <a:pt x="250583" y="241364"/>
                </a:lnTo>
                <a:lnTo>
                  <a:pt x="263726" y="269723"/>
                </a:lnTo>
                <a:cubicBezTo>
                  <a:pt x="317896" y="361381"/>
                  <a:pt x="396698" y="430170"/>
                  <a:pt x="495171" y="462043"/>
                </a:cubicBezTo>
                <a:cubicBezTo>
                  <a:pt x="593646" y="493917"/>
                  <a:pt x="697809" y="484350"/>
                  <a:pt x="795413" y="441816"/>
                </a:cubicBezTo>
                <a:lnTo>
                  <a:pt x="862081" y="404463"/>
                </a:lnTo>
                <a:lnTo>
                  <a:pt x="893261" y="342585"/>
                </a:lnTo>
                <a:cubicBezTo>
                  <a:pt x="944403" y="261715"/>
                  <a:pt x="1012245" y="189536"/>
                  <a:pt x="1095795" y="131545"/>
                </a:cubicBezTo>
                <a:cubicBezTo>
                  <a:pt x="1221120" y="44558"/>
                  <a:pt x="1363990" y="1846"/>
                  <a:pt x="1505855" y="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8441F53-BF9D-40F7-8EA7-B147DBC1B537}"/>
              </a:ext>
            </a:extLst>
          </p:cNvPr>
          <p:cNvSpPr/>
          <p:nvPr/>
        </p:nvSpPr>
        <p:spPr>
          <a:xfrm>
            <a:off x="3736724" y="1269757"/>
            <a:ext cx="2327294" cy="2551550"/>
          </a:xfrm>
          <a:custGeom>
            <a:avLst/>
            <a:gdLst>
              <a:gd name="connsiteX0" fmla="*/ 2025227 w 2772615"/>
              <a:gd name="connsiteY0" fmla="*/ 92 h 3039781"/>
              <a:gd name="connsiteX1" fmla="*/ 2767512 w 2772615"/>
              <a:gd name="connsiteY1" fmla="*/ 650710 h 3039781"/>
              <a:gd name="connsiteX2" fmla="*/ 2121907 w 2772615"/>
              <a:gd name="connsiteY2" fmla="*/ 1468238 h 3039781"/>
              <a:gd name="connsiteX3" fmla="*/ 1830392 w 2772615"/>
              <a:gd name="connsiteY3" fmla="*/ 1444208 h 3039781"/>
              <a:gd name="connsiteX4" fmla="*/ 1768946 w 2772615"/>
              <a:gd name="connsiteY4" fmla="*/ 1419643 h 3039781"/>
              <a:gd name="connsiteX5" fmla="*/ 1737738 w 2772615"/>
              <a:gd name="connsiteY5" fmla="*/ 1417900 h 3039781"/>
              <a:gd name="connsiteX6" fmla="*/ 1459149 w 2772615"/>
              <a:gd name="connsiteY6" fmla="*/ 1531661 h 3039781"/>
              <a:gd name="connsiteX7" fmla="*/ 1335754 w 2772615"/>
              <a:gd name="connsiteY7" fmla="*/ 1806121 h 3039781"/>
              <a:gd name="connsiteX8" fmla="*/ 1337353 w 2772615"/>
              <a:gd name="connsiteY8" fmla="*/ 1882523 h 3039781"/>
              <a:gd name="connsiteX9" fmla="*/ 1377288 w 2772615"/>
              <a:gd name="connsiteY9" fmla="*/ 1939147 h 3039781"/>
              <a:gd name="connsiteX10" fmla="*/ 1468238 w 2772615"/>
              <a:gd name="connsiteY10" fmla="*/ 2217150 h 3039781"/>
              <a:gd name="connsiteX11" fmla="*/ 822632 w 2772615"/>
              <a:gd name="connsiteY11" fmla="*/ 3034678 h 3039781"/>
              <a:gd name="connsiteX12" fmla="*/ 5104 w 2772615"/>
              <a:gd name="connsiteY12" fmla="*/ 2389072 h 3039781"/>
              <a:gd name="connsiteX13" fmla="*/ 650710 w 2772615"/>
              <a:gd name="connsiteY13" fmla="*/ 1571544 h 3039781"/>
              <a:gd name="connsiteX14" fmla="*/ 942224 w 2772615"/>
              <a:gd name="connsiteY14" fmla="*/ 1595575 h 3039781"/>
              <a:gd name="connsiteX15" fmla="*/ 1047307 w 2772615"/>
              <a:gd name="connsiteY15" fmla="*/ 1637585 h 3039781"/>
              <a:gd name="connsiteX16" fmla="*/ 1088916 w 2772615"/>
              <a:gd name="connsiteY16" fmla="*/ 1632439 h 3039781"/>
              <a:gd name="connsiteX17" fmla="*/ 1289573 w 2772615"/>
              <a:gd name="connsiteY17" fmla="*/ 1528317 h 3039781"/>
              <a:gd name="connsiteX18" fmla="*/ 1410689 w 2772615"/>
              <a:gd name="connsiteY18" fmla="*/ 1145030 h 3039781"/>
              <a:gd name="connsiteX19" fmla="*/ 1403998 w 2772615"/>
              <a:gd name="connsiteY19" fmla="*/ 1112929 h 3039781"/>
              <a:gd name="connsiteX20" fmla="*/ 1395328 w 2772615"/>
              <a:gd name="connsiteY20" fmla="*/ 1100636 h 3039781"/>
              <a:gd name="connsiteX21" fmla="*/ 1304378 w 2772615"/>
              <a:gd name="connsiteY21" fmla="*/ 822632 h 3039781"/>
              <a:gd name="connsiteX22" fmla="*/ 1949984 w 2772615"/>
              <a:gd name="connsiteY22" fmla="*/ 5104 h 3039781"/>
              <a:gd name="connsiteX23" fmla="*/ 2025227 w 2772615"/>
              <a:gd name="connsiteY23" fmla="*/ 92 h 303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72615" h="3039781">
                <a:moveTo>
                  <a:pt x="2025227" y="92"/>
                </a:moveTo>
                <a:cubicBezTo>
                  <a:pt x="2398526" y="-5791"/>
                  <a:pt x="2723004" y="271928"/>
                  <a:pt x="2767512" y="650710"/>
                </a:cubicBezTo>
                <a:cubicBezTo>
                  <a:pt x="2814987" y="1054743"/>
                  <a:pt x="2525940" y="1420763"/>
                  <a:pt x="2121907" y="1468238"/>
                </a:cubicBezTo>
                <a:cubicBezTo>
                  <a:pt x="2020898" y="1480107"/>
                  <a:pt x="1922266" y="1470943"/>
                  <a:pt x="1830392" y="1444208"/>
                </a:cubicBezTo>
                <a:lnTo>
                  <a:pt x="1768946" y="1419643"/>
                </a:lnTo>
                <a:lnTo>
                  <a:pt x="1737738" y="1417900"/>
                </a:lnTo>
                <a:cubicBezTo>
                  <a:pt x="1631373" y="1422582"/>
                  <a:pt x="1533600" y="1459759"/>
                  <a:pt x="1459149" y="1531661"/>
                </a:cubicBezTo>
                <a:cubicBezTo>
                  <a:pt x="1384696" y="1603564"/>
                  <a:pt x="1344137" y="1699982"/>
                  <a:pt x="1335754" y="1806121"/>
                </a:cubicBezTo>
                <a:lnTo>
                  <a:pt x="1337353" y="1882523"/>
                </a:lnTo>
                <a:lnTo>
                  <a:pt x="1377288" y="1939147"/>
                </a:lnTo>
                <a:cubicBezTo>
                  <a:pt x="1424591" y="2022320"/>
                  <a:pt x="1456369" y="2116142"/>
                  <a:pt x="1468238" y="2217150"/>
                </a:cubicBezTo>
                <a:cubicBezTo>
                  <a:pt x="1515713" y="2621183"/>
                  <a:pt x="1226666" y="2987203"/>
                  <a:pt x="822632" y="3034678"/>
                </a:cubicBezTo>
                <a:cubicBezTo>
                  <a:pt x="418599" y="3082153"/>
                  <a:pt x="52579" y="2793106"/>
                  <a:pt x="5104" y="2389072"/>
                </a:cubicBezTo>
                <a:cubicBezTo>
                  <a:pt x="-42371" y="1985039"/>
                  <a:pt x="246677" y="1619019"/>
                  <a:pt x="650710" y="1571544"/>
                </a:cubicBezTo>
                <a:cubicBezTo>
                  <a:pt x="751718" y="1559676"/>
                  <a:pt x="850350" y="1568840"/>
                  <a:pt x="942224" y="1595575"/>
                </a:cubicBezTo>
                <a:lnTo>
                  <a:pt x="1047307" y="1637585"/>
                </a:lnTo>
                <a:lnTo>
                  <a:pt x="1088916" y="1632439"/>
                </a:lnTo>
                <a:cubicBezTo>
                  <a:pt x="1164777" y="1616638"/>
                  <a:pt x="1233733" y="1582245"/>
                  <a:pt x="1289573" y="1528317"/>
                </a:cubicBezTo>
                <a:cubicBezTo>
                  <a:pt x="1388841" y="1432447"/>
                  <a:pt x="1427857" y="1292994"/>
                  <a:pt x="1410689" y="1145030"/>
                </a:cubicBezTo>
                <a:lnTo>
                  <a:pt x="1403998" y="1112929"/>
                </a:lnTo>
                <a:lnTo>
                  <a:pt x="1395328" y="1100636"/>
                </a:lnTo>
                <a:cubicBezTo>
                  <a:pt x="1348024" y="1017462"/>
                  <a:pt x="1316247" y="923640"/>
                  <a:pt x="1304378" y="822632"/>
                </a:cubicBezTo>
                <a:cubicBezTo>
                  <a:pt x="1256903" y="418599"/>
                  <a:pt x="1545951" y="52579"/>
                  <a:pt x="1949984" y="5104"/>
                </a:cubicBezTo>
                <a:cubicBezTo>
                  <a:pt x="1975236" y="2137"/>
                  <a:pt x="2000340" y="484"/>
                  <a:pt x="2025227" y="9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9" name="Freeform 33">
            <a:extLst>
              <a:ext uri="{FF2B5EF4-FFF2-40B4-BE49-F238E27FC236}">
                <a16:creationId xmlns:a16="http://schemas.microsoft.com/office/drawing/2014/main" id="{4E52E547-D3FD-4656-A777-C7D698327A92}"/>
              </a:ext>
            </a:extLst>
          </p:cNvPr>
          <p:cNvSpPr/>
          <p:nvPr/>
        </p:nvSpPr>
        <p:spPr>
          <a:xfrm>
            <a:off x="1998988" y="2956218"/>
            <a:ext cx="2415175" cy="2473167"/>
          </a:xfrm>
          <a:custGeom>
            <a:avLst/>
            <a:gdLst>
              <a:gd name="connsiteX0" fmla="*/ 736600 w 2877312"/>
              <a:gd name="connsiteY0" fmla="*/ 0 h 2946400"/>
              <a:gd name="connsiteX1" fmla="*/ 1473200 w 2877312"/>
              <a:gd name="connsiteY1" fmla="*/ 736600 h 2946400"/>
              <a:gd name="connsiteX2" fmla="*/ 1415315 w 2877312"/>
              <a:gd name="connsiteY2" fmla="*/ 1023318 h 2946400"/>
              <a:gd name="connsiteX3" fmla="*/ 1383747 w 2877312"/>
              <a:gd name="connsiteY3" fmla="*/ 1081478 h 2946400"/>
              <a:gd name="connsiteX4" fmla="*/ 1378374 w 2877312"/>
              <a:gd name="connsiteY4" fmla="*/ 1112269 h 2946400"/>
              <a:gd name="connsiteX5" fmla="*/ 1458846 w 2877312"/>
              <a:gd name="connsiteY5" fmla="*/ 1402231 h 2946400"/>
              <a:gd name="connsiteX6" fmla="*/ 1717030 w 2877312"/>
              <a:gd name="connsiteY6" fmla="*/ 1556812 h 2946400"/>
              <a:gd name="connsiteX7" fmla="*/ 1793097 w 2877312"/>
              <a:gd name="connsiteY7" fmla="*/ 1564140 h 2946400"/>
              <a:gd name="connsiteX8" fmla="*/ 1853994 w 2877312"/>
              <a:gd name="connsiteY8" fmla="*/ 1531086 h 2946400"/>
              <a:gd name="connsiteX9" fmla="*/ 2140712 w 2877312"/>
              <a:gd name="connsiteY9" fmla="*/ 1473200 h 2946400"/>
              <a:gd name="connsiteX10" fmla="*/ 2877312 w 2877312"/>
              <a:gd name="connsiteY10" fmla="*/ 2209800 h 2946400"/>
              <a:gd name="connsiteX11" fmla="*/ 2140712 w 2877312"/>
              <a:gd name="connsiteY11" fmla="*/ 2946400 h 2946400"/>
              <a:gd name="connsiteX12" fmla="*/ 1404112 w 2877312"/>
              <a:gd name="connsiteY12" fmla="*/ 2209800 h 2946400"/>
              <a:gd name="connsiteX13" fmla="*/ 1461998 w 2877312"/>
              <a:gd name="connsiteY13" fmla="*/ 1923082 h 2946400"/>
              <a:gd name="connsiteX14" fmla="*/ 1515984 w 2877312"/>
              <a:gd name="connsiteY14" fmla="*/ 1823620 h 2946400"/>
              <a:gd name="connsiteX15" fmla="*/ 1515729 w 2877312"/>
              <a:gd name="connsiteY15" fmla="*/ 1781695 h 2946400"/>
              <a:gd name="connsiteX16" fmla="*/ 1435735 w 2877312"/>
              <a:gd name="connsiteY16" fmla="*/ 1570258 h 2946400"/>
              <a:gd name="connsiteX17" fmla="*/ 1069201 w 2877312"/>
              <a:gd name="connsiteY17" fmla="*/ 1405240 h 2946400"/>
              <a:gd name="connsiteX18" fmla="*/ 1036539 w 2877312"/>
              <a:gd name="connsiteY18" fmla="*/ 1408139 h 2946400"/>
              <a:gd name="connsiteX19" fmla="*/ 1023318 w 2877312"/>
              <a:gd name="connsiteY19" fmla="*/ 1415315 h 2946400"/>
              <a:gd name="connsiteX20" fmla="*/ 736600 w 2877312"/>
              <a:gd name="connsiteY20" fmla="*/ 1473200 h 2946400"/>
              <a:gd name="connsiteX21" fmla="*/ 0 w 2877312"/>
              <a:gd name="connsiteY21" fmla="*/ 736600 h 2946400"/>
              <a:gd name="connsiteX22" fmla="*/ 736600 w 2877312"/>
              <a:gd name="connsiteY22" fmla="*/ 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77312" h="2946400">
                <a:moveTo>
                  <a:pt x="736600" y="0"/>
                </a:moveTo>
                <a:cubicBezTo>
                  <a:pt x="1143413" y="0"/>
                  <a:pt x="1473200" y="329787"/>
                  <a:pt x="1473200" y="736600"/>
                </a:cubicBezTo>
                <a:cubicBezTo>
                  <a:pt x="1473200" y="838303"/>
                  <a:pt x="1452589" y="935192"/>
                  <a:pt x="1415315" y="1023318"/>
                </a:cubicBezTo>
                <a:lnTo>
                  <a:pt x="1383747" y="1081478"/>
                </a:lnTo>
                <a:lnTo>
                  <a:pt x="1378374" y="1112269"/>
                </a:lnTo>
                <a:cubicBezTo>
                  <a:pt x="1370611" y="1218454"/>
                  <a:pt x="1396124" y="1319897"/>
                  <a:pt x="1458846" y="1402231"/>
                </a:cubicBezTo>
                <a:cubicBezTo>
                  <a:pt x="1521569" y="1484566"/>
                  <a:pt x="1612595" y="1536100"/>
                  <a:pt x="1717030" y="1556812"/>
                </a:cubicBezTo>
                <a:lnTo>
                  <a:pt x="1793097" y="1564140"/>
                </a:lnTo>
                <a:lnTo>
                  <a:pt x="1853994" y="1531086"/>
                </a:lnTo>
                <a:cubicBezTo>
                  <a:pt x="1942120" y="1493812"/>
                  <a:pt x="2039009" y="1473200"/>
                  <a:pt x="2140712" y="1473200"/>
                </a:cubicBezTo>
                <a:cubicBezTo>
                  <a:pt x="2547525" y="1473200"/>
                  <a:pt x="2877312" y="1802987"/>
                  <a:pt x="2877312" y="2209800"/>
                </a:cubicBezTo>
                <a:cubicBezTo>
                  <a:pt x="2877312" y="2616613"/>
                  <a:pt x="2547525" y="2946400"/>
                  <a:pt x="2140712" y="2946400"/>
                </a:cubicBezTo>
                <a:cubicBezTo>
                  <a:pt x="1733899" y="2946400"/>
                  <a:pt x="1404112" y="2616613"/>
                  <a:pt x="1404112" y="2209800"/>
                </a:cubicBezTo>
                <a:cubicBezTo>
                  <a:pt x="1404112" y="2108097"/>
                  <a:pt x="1424724" y="2011208"/>
                  <a:pt x="1461998" y="1923082"/>
                </a:cubicBezTo>
                <a:lnTo>
                  <a:pt x="1515984" y="1823620"/>
                </a:lnTo>
                <a:lnTo>
                  <a:pt x="1515729" y="1781695"/>
                </a:lnTo>
                <a:cubicBezTo>
                  <a:pt x="1508889" y="1704508"/>
                  <a:pt x="1482778" y="1632009"/>
                  <a:pt x="1435735" y="1570258"/>
                </a:cubicBezTo>
                <a:cubicBezTo>
                  <a:pt x="1352105" y="1460480"/>
                  <a:pt x="1218158" y="1405456"/>
                  <a:pt x="1069201" y="1405240"/>
                </a:cubicBezTo>
                <a:lnTo>
                  <a:pt x="1036539" y="1408139"/>
                </a:lnTo>
                <a:lnTo>
                  <a:pt x="1023318" y="1415315"/>
                </a:lnTo>
                <a:cubicBezTo>
                  <a:pt x="935192" y="1452589"/>
                  <a:pt x="838303" y="1473200"/>
                  <a:pt x="736600" y="1473200"/>
                </a:cubicBezTo>
                <a:cubicBezTo>
                  <a:pt x="329787" y="1473200"/>
                  <a:pt x="0" y="1143413"/>
                  <a:pt x="0" y="736600"/>
                </a:cubicBezTo>
                <a:cubicBezTo>
                  <a:pt x="0" y="329787"/>
                  <a:pt x="329787" y="0"/>
                  <a:pt x="7366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0ACBCA7-3E97-4319-9A38-FD3EBFAACDDE}"/>
              </a:ext>
            </a:extLst>
          </p:cNvPr>
          <p:cNvSpPr>
            <a:spLocks noChangeAspect="1"/>
          </p:cNvSpPr>
          <p:nvPr/>
        </p:nvSpPr>
        <p:spPr>
          <a:xfrm>
            <a:off x="2080942" y="3041391"/>
            <a:ext cx="1069989" cy="10699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CD93908-BB32-4B31-BA7D-777D74BA4494}"/>
              </a:ext>
            </a:extLst>
          </p:cNvPr>
          <p:cNvSpPr>
            <a:spLocks noChangeAspect="1"/>
          </p:cNvSpPr>
          <p:nvPr/>
        </p:nvSpPr>
        <p:spPr>
          <a:xfrm>
            <a:off x="3255393" y="4275634"/>
            <a:ext cx="1069989" cy="10699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31B1EA16-AFBC-4B27-9A5D-FF979964A89B}"/>
              </a:ext>
            </a:extLst>
          </p:cNvPr>
          <p:cNvSpPr/>
          <p:nvPr/>
        </p:nvSpPr>
        <p:spPr>
          <a:xfrm>
            <a:off x="3811717" y="2664505"/>
            <a:ext cx="1070214" cy="1070214"/>
          </a:xfrm>
          <a:custGeom>
            <a:avLst/>
            <a:gdLst>
              <a:gd name="connsiteX0" fmla="*/ 589764 w 1274996"/>
              <a:gd name="connsiteY0" fmla="*/ 1759 h 1274996"/>
              <a:gd name="connsiteX1" fmla="*/ 1204404 w 1274996"/>
              <a:gd name="connsiteY1" fmla="*/ 346207 h 1274996"/>
              <a:gd name="connsiteX2" fmla="*/ 928789 w 1274996"/>
              <a:gd name="connsiteY2" fmla="*/ 1204404 h 1274996"/>
              <a:gd name="connsiteX3" fmla="*/ 70592 w 1274996"/>
              <a:gd name="connsiteY3" fmla="*/ 928789 h 1274996"/>
              <a:gd name="connsiteX4" fmla="*/ 346207 w 1274996"/>
              <a:gd name="connsiteY4" fmla="*/ 70592 h 1274996"/>
              <a:gd name="connsiteX5" fmla="*/ 589764 w 1274996"/>
              <a:gd name="connsiteY5" fmla="*/ 1759 h 127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996" h="1274996">
                <a:moveTo>
                  <a:pt x="589764" y="1759"/>
                </a:moveTo>
                <a:cubicBezTo>
                  <a:pt x="837455" y="-16729"/>
                  <a:pt x="1083748" y="111387"/>
                  <a:pt x="1204404" y="346207"/>
                </a:cubicBezTo>
                <a:cubicBezTo>
                  <a:pt x="1365280" y="659300"/>
                  <a:pt x="1241882" y="1043529"/>
                  <a:pt x="928789" y="1204404"/>
                </a:cubicBezTo>
                <a:cubicBezTo>
                  <a:pt x="615696" y="1365280"/>
                  <a:pt x="231468" y="1241882"/>
                  <a:pt x="70592" y="928789"/>
                </a:cubicBezTo>
                <a:cubicBezTo>
                  <a:pt x="-90283" y="615696"/>
                  <a:pt x="33114" y="231467"/>
                  <a:pt x="346207" y="70592"/>
                </a:cubicBezTo>
                <a:cubicBezTo>
                  <a:pt x="424481" y="30373"/>
                  <a:pt x="507200" y="7922"/>
                  <a:pt x="589764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1E5C769-966A-4FFB-94C2-7740D2E40CC6}"/>
              </a:ext>
            </a:extLst>
          </p:cNvPr>
          <p:cNvSpPr/>
          <p:nvPr/>
        </p:nvSpPr>
        <p:spPr>
          <a:xfrm>
            <a:off x="4916361" y="1349283"/>
            <a:ext cx="1070092" cy="1070092"/>
          </a:xfrm>
          <a:custGeom>
            <a:avLst/>
            <a:gdLst>
              <a:gd name="connsiteX0" fmla="*/ 692130 w 1274851"/>
              <a:gd name="connsiteY0" fmla="*/ 2287 h 1274851"/>
              <a:gd name="connsiteX1" fmla="*/ 1270435 w 1274851"/>
              <a:gd name="connsiteY1" fmla="*/ 563046 h 1274851"/>
              <a:gd name="connsiteX2" fmla="*/ 711807 w 1274851"/>
              <a:gd name="connsiteY2" fmla="*/ 1270435 h 1274851"/>
              <a:gd name="connsiteX3" fmla="*/ 4417 w 1274851"/>
              <a:gd name="connsiteY3" fmla="*/ 711807 h 1274851"/>
              <a:gd name="connsiteX4" fmla="*/ 563046 w 1274851"/>
              <a:gd name="connsiteY4" fmla="*/ 4417 h 1274851"/>
              <a:gd name="connsiteX5" fmla="*/ 692130 w 1274851"/>
              <a:gd name="connsiteY5" fmla="*/ 2287 h 127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851" h="1274851">
                <a:moveTo>
                  <a:pt x="692130" y="2287"/>
                </a:moveTo>
                <a:cubicBezTo>
                  <a:pt x="987517" y="27419"/>
                  <a:pt x="1234491" y="257145"/>
                  <a:pt x="1270435" y="563046"/>
                </a:cubicBezTo>
                <a:cubicBezTo>
                  <a:pt x="1311514" y="912647"/>
                  <a:pt x="1061407" y="1229356"/>
                  <a:pt x="711807" y="1270435"/>
                </a:cubicBezTo>
                <a:cubicBezTo>
                  <a:pt x="362206" y="1311514"/>
                  <a:pt x="45496" y="1061407"/>
                  <a:pt x="4417" y="711807"/>
                </a:cubicBezTo>
                <a:cubicBezTo>
                  <a:pt x="-36662" y="362206"/>
                  <a:pt x="213445" y="45496"/>
                  <a:pt x="563046" y="4417"/>
                </a:cubicBezTo>
                <a:cubicBezTo>
                  <a:pt x="606746" y="-718"/>
                  <a:pt x="649932" y="-1303"/>
                  <a:pt x="692130" y="2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F85E000-F494-400A-ACF6-AF6640E15168}"/>
              </a:ext>
            </a:extLst>
          </p:cNvPr>
          <p:cNvSpPr/>
          <p:nvPr/>
        </p:nvSpPr>
        <p:spPr>
          <a:xfrm>
            <a:off x="661432" y="3968774"/>
            <a:ext cx="1070172" cy="1070172"/>
          </a:xfrm>
          <a:custGeom>
            <a:avLst/>
            <a:gdLst>
              <a:gd name="connsiteX0" fmla="*/ 622027 w 1274947"/>
              <a:gd name="connsiteY0" fmla="*/ 171 h 1274947"/>
              <a:gd name="connsiteX1" fmla="*/ 750734 w 1274947"/>
              <a:gd name="connsiteY1" fmla="*/ 10254 h 1274947"/>
              <a:gd name="connsiteX2" fmla="*/ 1264694 w 1274947"/>
              <a:gd name="connsiteY2" fmla="*/ 750734 h 1274947"/>
              <a:gd name="connsiteX3" fmla="*/ 524214 w 1274947"/>
              <a:gd name="connsiteY3" fmla="*/ 1264694 h 1274947"/>
              <a:gd name="connsiteX4" fmla="*/ 10254 w 1274947"/>
              <a:gd name="connsiteY4" fmla="*/ 524214 h 1274947"/>
              <a:gd name="connsiteX5" fmla="*/ 622027 w 1274947"/>
              <a:gd name="connsiteY5" fmla="*/ 171 h 127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947" h="1274947">
                <a:moveTo>
                  <a:pt x="622027" y="171"/>
                </a:moveTo>
                <a:cubicBezTo>
                  <a:pt x="664366" y="-811"/>
                  <a:pt x="707434" y="2435"/>
                  <a:pt x="750734" y="10254"/>
                </a:cubicBezTo>
                <a:cubicBezTo>
                  <a:pt x="1097138" y="72806"/>
                  <a:pt x="1327246" y="404330"/>
                  <a:pt x="1264694" y="750734"/>
                </a:cubicBezTo>
                <a:cubicBezTo>
                  <a:pt x="1202143" y="1097138"/>
                  <a:pt x="870618" y="1327246"/>
                  <a:pt x="524214" y="1264694"/>
                </a:cubicBezTo>
                <a:cubicBezTo>
                  <a:pt x="177811" y="1202143"/>
                  <a:pt x="-52298" y="870618"/>
                  <a:pt x="10254" y="524214"/>
                </a:cubicBezTo>
                <a:cubicBezTo>
                  <a:pt x="64987" y="221111"/>
                  <a:pt x="325652" y="7047"/>
                  <a:pt x="622027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7DA7DBC-EFCF-4EC3-8401-207039565FA5}"/>
              </a:ext>
            </a:extLst>
          </p:cNvPr>
          <p:cNvSpPr/>
          <p:nvPr/>
        </p:nvSpPr>
        <p:spPr>
          <a:xfrm>
            <a:off x="5484247" y="3010791"/>
            <a:ext cx="1070084" cy="1070084"/>
          </a:xfrm>
          <a:custGeom>
            <a:avLst/>
            <a:gdLst>
              <a:gd name="connsiteX0" fmla="*/ 628813 w 1274841"/>
              <a:gd name="connsiteY0" fmla="*/ 51 h 1274841"/>
              <a:gd name="connsiteX1" fmla="*/ 1161019 w 1274841"/>
              <a:gd name="connsiteY1" fmla="*/ 273996 h 1274841"/>
              <a:gd name="connsiteX2" fmla="*/ 1000846 w 1274841"/>
              <a:gd name="connsiteY2" fmla="*/ 1161020 h 1274841"/>
              <a:gd name="connsiteX3" fmla="*/ 113823 w 1274841"/>
              <a:gd name="connsiteY3" fmla="*/ 1000846 h 1274841"/>
              <a:gd name="connsiteX4" fmla="*/ 273997 w 1274841"/>
              <a:gd name="connsiteY4" fmla="*/ 113823 h 1274841"/>
              <a:gd name="connsiteX5" fmla="*/ 628813 w 1274841"/>
              <a:gd name="connsiteY5" fmla="*/ 51 h 127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841" h="1274841">
                <a:moveTo>
                  <a:pt x="628813" y="51"/>
                </a:moveTo>
                <a:cubicBezTo>
                  <a:pt x="833401" y="-2526"/>
                  <a:pt x="1035573" y="93262"/>
                  <a:pt x="1161019" y="273996"/>
                </a:cubicBezTo>
                <a:cubicBezTo>
                  <a:pt x="1361733" y="563171"/>
                  <a:pt x="1290021" y="960306"/>
                  <a:pt x="1000846" y="1161020"/>
                </a:cubicBezTo>
                <a:cubicBezTo>
                  <a:pt x="711671" y="1361733"/>
                  <a:pt x="314537" y="1290021"/>
                  <a:pt x="113823" y="1000846"/>
                </a:cubicBezTo>
                <a:cubicBezTo>
                  <a:pt x="-86891" y="711671"/>
                  <a:pt x="-15179" y="314536"/>
                  <a:pt x="273997" y="113823"/>
                </a:cubicBezTo>
                <a:cubicBezTo>
                  <a:pt x="382437" y="38555"/>
                  <a:pt x="506060" y="1597"/>
                  <a:pt x="628813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C843F19D-83A4-409E-A6A4-9915A93B1C99}"/>
              </a:ext>
            </a:extLst>
          </p:cNvPr>
          <p:cNvSpPr/>
          <p:nvPr/>
        </p:nvSpPr>
        <p:spPr>
          <a:xfrm>
            <a:off x="6414781" y="4436884"/>
            <a:ext cx="1070172" cy="1070172"/>
          </a:xfrm>
          <a:custGeom>
            <a:avLst/>
            <a:gdLst>
              <a:gd name="connsiteX0" fmla="*/ 622026 w 1274947"/>
              <a:gd name="connsiteY0" fmla="*/ 171 h 1274947"/>
              <a:gd name="connsiteX1" fmla="*/ 750734 w 1274947"/>
              <a:gd name="connsiteY1" fmla="*/ 10254 h 1274947"/>
              <a:gd name="connsiteX2" fmla="*/ 1264694 w 1274947"/>
              <a:gd name="connsiteY2" fmla="*/ 750734 h 1274947"/>
              <a:gd name="connsiteX3" fmla="*/ 524214 w 1274947"/>
              <a:gd name="connsiteY3" fmla="*/ 1264694 h 1274947"/>
              <a:gd name="connsiteX4" fmla="*/ 10254 w 1274947"/>
              <a:gd name="connsiteY4" fmla="*/ 524214 h 1274947"/>
              <a:gd name="connsiteX5" fmla="*/ 622026 w 1274947"/>
              <a:gd name="connsiteY5" fmla="*/ 171 h 127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947" h="1274947">
                <a:moveTo>
                  <a:pt x="622026" y="171"/>
                </a:moveTo>
                <a:cubicBezTo>
                  <a:pt x="664366" y="-811"/>
                  <a:pt x="707434" y="2435"/>
                  <a:pt x="750734" y="10254"/>
                </a:cubicBezTo>
                <a:cubicBezTo>
                  <a:pt x="1097138" y="72806"/>
                  <a:pt x="1327246" y="404330"/>
                  <a:pt x="1264694" y="750734"/>
                </a:cubicBezTo>
                <a:cubicBezTo>
                  <a:pt x="1202142" y="1097138"/>
                  <a:pt x="870618" y="1327246"/>
                  <a:pt x="524214" y="1264694"/>
                </a:cubicBezTo>
                <a:cubicBezTo>
                  <a:pt x="177810" y="1202143"/>
                  <a:pt x="-52298" y="870618"/>
                  <a:pt x="10254" y="524214"/>
                </a:cubicBezTo>
                <a:cubicBezTo>
                  <a:pt x="64987" y="221111"/>
                  <a:pt x="325652" y="7047"/>
                  <a:pt x="622026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36FCED4-A600-49AB-AE4A-DB9B1E58794D}"/>
              </a:ext>
            </a:extLst>
          </p:cNvPr>
          <p:cNvSpPr/>
          <p:nvPr/>
        </p:nvSpPr>
        <p:spPr>
          <a:xfrm>
            <a:off x="7503744" y="3139062"/>
            <a:ext cx="1070092" cy="1070092"/>
          </a:xfrm>
          <a:custGeom>
            <a:avLst/>
            <a:gdLst>
              <a:gd name="connsiteX0" fmla="*/ 692130 w 1274851"/>
              <a:gd name="connsiteY0" fmla="*/ 2288 h 1274851"/>
              <a:gd name="connsiteX1" fmla="*/ 1270435 w 1274851"/>
              <a:gd name="connsiteY1" fmla="*/ 563046 h 1274851"/>
              <a:gd name="connsiteX2" fmla="*/ 711806 w 1274851"/>
              <a:gd name="connsiteY2" fmla="*/ 1270435 h 1274851"/>
              <a:gd name="connsiteX3" fmla="*/ 4417 w 1274851"/>
              <a:gd name="connsiteY3" fmla="*/ 711806 h 1274851"/>
              <a:gd name="connsiteX4" fmla="*/ 563046 w 1274851"/>
              <a:gd name="connsiteY4" fmla="*/ 4417 h 1274851"/>
              <a:gd name="connsiteX5" fmla="*/ 692130 w 1274851"/>
              <a:gd name="connsiteY5" fmla="*/ 2288 h 127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4851" h="1274851">
                <a:moveTo>
                  <a:pt x="692130" y="2288"/>
                </a:moveTo>
                <a:cubicBezTo>
                  <a:pt x="987517" y="27420"/>
                  <a:pt x="1234491" y="257145"/>
                  <a:pt x="1270435" y="563046"/>
                </a:cubicBezTo>
                <a:cubicBezTo>
                  <a:pt x="1311514" y="912647"/>
                  <a:pt x="1061407" y="1229356"/>
                  <a:pt x="711806" y="1270435"/>
                </a:cubicBezTo>
                <a:cubicBezTo>
                  <a:pt x="362206" y="1311514"/>
                  <a:pt x="45496" y="1061407"/>
                  <a:pt x="4417" y="711806"/>
                </a:cubicBezTo>
                <a:cubicBezTo>
                  <a:pt x="-36662" y="362206"/>
                  <a:pt x="213445" y="45496"/>
                  <a:pt x="563046" y="4417"/>
                </a:cubicBezTo>
                <a:cubicBezTo>
                  <a:pt x="606746" y="-718"/>
                  <a:pt x="649932" y="-1303"/>
                  <a:pt x="692130" y="22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E219107-CA40-490B-AAD8-EE1D2E0707BF}"/>
              </a:ext>
            </a:extLst>
          </p:cNvPr>
          <p:cNvSpPr/>
          <p:nvPr/>
        </p:nvSpPr>
        <p:spPr>
          <a:xfrm>
            <a:off x="570898" y="2265878"/>
            <a:ext cx="1070280" cy="1070280"/>
          </a:xfrm>
          <a:custGeom>
            <a:avLst/>
            <a:gdLst>
              <a:gd name="connsiteX0" fmla="*/ 672428 w 1275075"/>
              <a:gd name="connsiteY0" fmla="*/ 965 h 1275075"/>
              <a:gd name="connsiteX1" fmla="*/ 1237357 w 1275075"/>
              <a:gd name="connsiteY1" fmla="*/ 422014 h 1275075"/>
              <a:gd name="connsiteX2" fmla="*/ 853062 w 1275075"/>
              <a:gd name="connsiteY2" fmla="*/ 1237357 h 1275075"/>
              <a:gd name="connsiteX3" fmla="*/ 37720 w 1275075"/>
              <a:gd name="connsiteY3" fmla="*/ 853062 h 1275075"/>
              <a:gd name="connsiteX4" fmla="*/ 422014 w 1275075"/>
              <a:gd name="connsiteY4" fmla="*/ 37720 h 1275075"/>
              <a:gd name="connsiteX5" fmla="*/ 672428 w 1275075"/>
              <a:gd name="connsiteY5" fmla="*/ 965 h 12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075" h="1275075">
                <a:moveTo>
                  <a:pt x="672428" y="965"/>
                </a:moveTo>
                <a:cubicBezTo>
                  <a:pt x="920430" y="14667"/>
                  <a:pt x="1148084" y="173561"/>
                  <a:pt x="1237357" y="422014"/>
                </a:cubicBezTo>
                <a:cubicBezTo>
                  <a:pt x="1356387" y="753284"/>
                  <a:pt x="1184333" y="1118326"/>
                  <a:pt x="853062" y="1237357"/>
                </a:cubicBezTo>
                <a:cubicBezTo>
                  <a:pt x="521792" y="1356387"/>
                  <a:pt x="156750" y="1184332"/>
                  <a:pt x="37720" y="853062"/>
                </a:cubicBezTo>
                <a:cubicBezTo>
                  <a:pt x="-81311" y="521792"/>
                  <a:pt x="90744" y="156750"/>
                  <a:pt x="422014" y="37720"/>
                </a:cubicBezTo>
                <a:cubicBezTo>
                  <a:pt x="504832" y="7962"/>
                  <a:pt x="589760" y="-3603"/>
                  <a:pt x="672428" y="9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CFF41550-B1EA-41DB-A5F0-F3AA73931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9065" y="3198248"/>
            <a:ext cx="767534" cy="767534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59DF580-C079-422F-B339-17795B7D1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4989" y="2754849"/>
            <a:ext cx="767534" cy="767534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E7820535-DC18-4ED4-9BE3-8D4796F565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5520" y="3170699"/>
            <a:ext cx="767534" cy="767534"/>
          </a:xfrm>
          <a:prstGeom prst="rect">
            <a:avLst/>
          </a:prstGeom>
        </p:spPr>
      </p:pic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C99C578B-36F3-4599-9B82-474BE5A78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00478" y="1532990"/>
            <a:ext cx="767534" cy="767534"/>
          </a:xfrm>
          <a:prstGeom prst="rect">
            <a:avLst/>
          </a:prstGeom>
        </p:spPr>
      </p:pic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50E7CE4D-943D-48B5-8223-62D4900A0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06620" y="4448520"/>
            <a:ext cx="767534" cy="767534"/>
          </a:xfrm>
          <a:prstGeom prst="rect">
            <a:avLst/>
          </a:prstGeom>
        </p:spPr>
      </p:pic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72369BB5-2937-488F-9910-16655E09EF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55022" y="3259875"/>
            <a:ext cx="767534" cy="767534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158AC061-F41A-4800-BA63-A77ABF7703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2674" y="2430714"/>
            <a:ext cx="767534" cy="767534"/>
          </a:xfrm>
          <a:prstGeom prst="rect">
            <a:avLst/>
          </a:prstGeom>
        </p:spPr>
      </p:pic>
      <p:pic>
        <p:nvPicPr>
          <p:cNvPr id="21" name="Graphic 20" descr="Shopping bag">
            <a:extLst>
              <a:ext uri="{FF2B5EF4-FFF2-40B4-BE49-F238E27FC236}">
                <a16:creationId xmlns:a16="http://schemas.microsoft.com/office/drawing/2014/main" id="{4D60FC1A-17B2-4F6A-9DA6-EE6DE00EF6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13273" y="4053117"/>
            <a:ext cx="767534" cy="767534"/>
          </a:xfrm>
          <a:prstGeom prst="rect">
            <a:avLst/>
          </a:prstGeom>
        </p:spPr>
      </p:pic>
      <p:pic>
        <p:nvPicPr>
          <p:cNvPr id="23" name="Graphic 22" descr="Rocket">
            <a:extLst>
              <a:ext uri="{FF2B5EF4-FFF2-40B4-BE49-F238E27FC236}">
                <a16:creationId xmlns:a16="http://schemas.microsoft.com/office/drawing/2014/main" id="{199BAEB9-DCA1-4F30-A278-AAF1187444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65892" y="4588202"/>
            <a:ext cx="767534" cy="767534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3B48953-50F1-4B66-9C79-B50A2EA22EEC}"/>
              </a:ext>
            </a:extLst>
          </p:cNvPr>
          <p:cNvGrpSpPr/>
          <p:nvPr/>
        </p:nvGrpSpPr>
        <p:grpSpPr>
          <a:xfrm>
            <a:off x="2063810" y="1103457"/>
            <a:ext cx="1595349" cy="1621641"/>
            <a:chOff x="332936" y="2555951"/>
            <a:chExt cx="2937088" cy="216218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9E5C37D-E999-4F25-95C5-8D54C77D1382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D04557-7863-404D-B1D7-A35A4475AFC3}"/>
                </a:ext>
              </a:extLst>
            </p:cNvPr>
            <p:cNvSpPr txBox="1"/>
            <p:nvPr/>
          </p:nvSpPr>
          <p:spPr>
            <a:xfrm>
              <a:off x="340729" y="3086922"/>
              <a:ext cx="2929295" cy="16312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FD4A41B-F62F-4B38-A958-DF065E143DD4}"/>
              </a:ext>
            </a:extLst>
          </p:cNvPr>
          <p:cNvGrpSpPr/>
          <p:nvPr/>
        </p:nvGrpSpPr>
        <p:grpSpPr>
          <a:xfrm>
            <a:off x="7166090" y="1313461"/>
            <a:ext cx="1595349" cy="1621641"/>
            <a:chOff x="332936" y="2555951"/>
            <a:chExt cx="2937088" cy="216218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48963A5-88A4-468B-9A13-6E249F76A319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2072348-3227-4D8F-B5FD-EAB79F2FBB68}"/>
                </a:ext>
              </a:extLst>
            </p:cNvPr>
            <p:cNvSpPr txBox="1"/>
            <p:nvPr/>
          </p:nvSpPr>
          <p:spPr>
            <a:xfrm>
              <a:off x="340729" y="3086922"/>
              <a:ext cx="2929295" cy="16312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2FA478-952E-466E-898C-FC680DD0357E}"/>
              </a:ext>
            </a:extLst>
          </p:cNvPr>
          <p:cNvGrpSpPr/>
          <p:nvPr/>
        </p:nvGrpSpPr>
        <p:grpSpPr>
          <a:xfrm>
            <a:off x="4536202" y="4384347"/>
            <a:ext cx="1595349" cy="1621641"/>
            <a:chOff x="332936" y="2555951"/>
            <a:chExt cx="2937088" cy="21621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B31336-DB25-4989-BF48-D450E276FFC1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F6E5BA-3CDF-48EA-96ED-9964ED901004}"/>
                </a:ext>
              </a:extLst>
            </p:cNvPr>
            <p:cNvSpPr txBox="1"/>
            <p:nvPr/>
          </p:nvSpPr>
          <p:spPr>
            <a:xfrm>
              <a:off x="340729" y="3086922"/>
              <a:ext cx="2929295" cy="16312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39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10114</TotalTime>
  <Words>278</Words>
  <PresentationFormat>On-screen Show (4:3)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Network Diagram for PowerPoint</vt:lpstr>
      <vt:lpstr>Network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2018-05-04T18:43:51Z</dcterms:modified>
  <cp:category>Charts &amp; Diagrams</cp:category>
</cp:coreProperties>
</file>