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53" r:id="rId2"/>
  </p:sldMasterIdLst>
  <p:notesMasterIdLst>
    <p:notesMasterId r:id="rId31"/>
  </p:notesMasterIdLst>
  <p:handoutMasterIdLst>
    <p:handoutMasterId r:id="rId32"/>
  </p:handoutMasterIdLst>
  <p:sldIdLst>
    <p:sldId id="863" r:id="rId3"/>
    <p:sldId id="864" r:id="rId4"/>
    <p:sldId id="865" r:id="rId5"/>
    <p:sldId id="866" r:id="rId6"/>
    <p:sldId id="867" r:id="rId7"/>
    <p:sldId id="868" r:id="rId8"/>
    <p:sldId id="869" r:id="rId9"/>
    <p:sldId id="870" r:id="rId10"/>
    <p:sldId id="871" r:id="rId11"/>
    <p:sldId id="888" r:id="rId12"/>
    <p:sldId id="872" r:id="rId13"/>
    <p:sldId id="873" r:id="rId14"/>
    <p:sldId id="874" r:id="rId15"/>
    <p:sldId id="875" r:id="rId16"/>
    <p:sldId id="876" r:id="rId17"/>
    <p:sldId id="877" r:id="rId18"/>
    <p:sldId id="878" r:id="rId19"/>
    <p:sldId id="879" r:id="rId20"/>
    <p:sldId id="880" r:id="rId21"/>
    <p:sldId id="881" r:id="rId22"/>
    <p:sldId id="882" r:id="rId23"/>
    <p:sldId id="883" r:id="rId24"/>
    <p:sldId id="884" r:id="rId25"/>
    <p:sldId id="885" r:id="rId26"/>
    <p:sldId id="886" r:id="rId27"/>
    <p:sldId id="887" r:id="rId28"/>
    <p:sldId id="787" r:id="rId29"/>
    <p:sldId id="758" r:id="rId30"/>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63"/>
            <p14:sldId id="864"/>
            <p14:sldId id="865"/>
            <p14:sldId id="866"/>
            <p14:sldId id="867"/>
            <p14:sldId id="868"/>
            <p14:sldId id="869"/>
            <p14:sldId id="870"/>
            <p14:sldId id="871"/>
            <p14:sldId id="888"/>
            <p14:sldId id="872"/>
            <p14:sldId id="873"/>
            <p14:sldId id="874"/>
            <p14:sldId id="875"/>
            <p14:sldId id="876"/>
            <p14:sldId id="877"/>
            <p14:sldId id="878"/>
            <p14:sldId id="879"/>
            <p14:sldId id="880"/>
            <p14:sldId id="881"/>
            <p14:sldId id="882"/>
            <p14:sldId id="883"/>
            <p14:sldId id="884"/>
            <p14:sldId id="885"/>
            <p14:sldId id="886"/>
            <p14:sldId id="887"/>
          </p14:sldIdLst>
        </p14:section>
        <p14:section name="CREDITS &amp; COPYRIGHTS" id="{96A22112-93F8-4FC4-92DC-51B794962ED1}">
          <p14:sldIdLst>
            <p14:sldId id="787"/>
            <p14:sldId id="758"/>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DCEE"/>
    <a:srgbClr val="222A35"/>
    <a:srgbClr val="333A44"/>
    <a:srgbClr val="F2C232"/>
    <a:srgbClr val="45B0DC"/>
    <a:srgbClr val="DBDBDB"/>
    <a:srgbClr val="63BB46"/>
    <a:srgbClr val="000000"/>
    <a:srgbClr val="2F3947"/>
    <a:srgbClr val="1E26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94848" autoAdjust="0"/>
  </p:normalViewPr>
  <p:slideViewPr>
    <p:cSldViewPr>
      <p:cViewPr>
        <p:scale>
          <a:sx n="75" d="100"/>
          <a:sy n="75" d="100"/>
        </p:scale>
        <p:origin x="936" y="60"/>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1E0ED-A3E0-49E4-AF94-D84196B2D929}"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F5701B9D-8807-4B3A-A6E0-81FA24A9F931}">
      <dgm:prSet phldrT="[Text]"/>
      <dgm:spPr/>
      <dgm:t>
        <a:bodyPr/>
        <a:lstStyle/>
        <a:p>
          <a:r>
            <a:rPr lang="en-US"/>
            <a:t>A</a:t>
          </a:r>
        </a:p>
      </dgm:t>
    </dgm:pt>
    <dgm:pt modelId="{6D44EA42-9089-4335-A048-349A9241AB56}" type="parTrans" cxnId="{D27591CF-C49D-4560-B4E6-39D093EED88E}">
      <dgm:prSet/>
      <dgm:spPr/>
      <dgm:t>
        <a:bodyPr/>
        <a:lstStyle/>
        <a:p>
          <a:endParaRPr lang="en-US"/>
        </a:p>
      </dgm:t>
    </dgm:pt>
    <dgm:pt modelId="{796D464B-E7F4-4039-8BAA-B7BD5B452E1B}" type="sibTrans" cxnId="{D27591CF-C49D-4560-B4E6-39D093EED88E}">
      <dgm:prSet/>
      <dgm:spPr/>
      <dgm:t>
        <a:bodyPr/>
        <a:lstStyle/>
        <a:p>
          <a:endParaRPr lang="en-US"/>
        </a:p>
      </dgm:t>
    </dgm:pt>
    <dgm:pt modelId="{36725BBB-F82E-451C-8C47-3F421AF0B69D}">
      <dgm:prSet phldrT="[Text]"/>
      <dgm:spPr>
        <a:solidFill>
          <a:schemeClr val="accent2"/>
        </a:solidFill>
      </dgm:spPr>
      <dgm:t>
        <a:bodyPr/>
        <a:lstStyle/>
        <a:p>
          <a:r>
            <a:rPr lang="en-US"/>
            <a:t>B</a:t>
          </a:r>
        </a:p>
      </dgm:t>
    </dgm:pt>
    <dgm:pt modelId="{DCCAABB7-409B-4BCF-BB1E-D5B618C4D7FE}" type="parTrans" cxnId="{0BBEF8DD-B776-4C46-B348-2D59B81023FE}">
      <dgm:prSet/>
      <dgm:spPr/>
      <dgm:t>
        <a:bodyPr/>
        <a:lstStyle/>
        <a:p>
          <a:endParaRPr lang="en-US"/>
        </a:p>
      </dgm:t>
    </dgm:pt>
    <dgm:pt modelId="{CB03168E-CAFC-4D8F-9E07-B40C6C30D823}" type="sibTrans" cxnId="{0BBEF8DD-B776-4C46-B348-2D59B81023FE}">
      <dgm:prSet/>
      <dgm:spPr/>
      <dgm:t>
        <a:bodyPr/>
        <a:lstStyle/>
        <a:p>
          <a:endParaRPr lang="en-US"/>
        </a:p>
      </dgm:t>
    </dgm:pt>
    <dgm:pt modelId="{79BFC323-6168-42AF-B48A-9B51979095C7}">
      <dgm:prSet phldrT="[Text]"/>
      <dgm:spPr>
        <a:solidFill>
          <a:schemeClr val="accent4"/>
        </a:solidFill>
      </dgm:spPr>
      <dgm:t>
        <a:bodyPr/>
        <a:lstStyle/>
        <a:p>
          <a:r>
            <a:rPr lang="en-US"/>
            <a:t>C</a:t>
          </a:r>
        </a:p>
      </dgm:t>
    </dgm:pt>
    <dgm:pt modelId="{F6B49979-899D-4289-962B-7A1B8709A30B}" type="parTrans" cxnId="{D06D7352-DC53-4AE5-BD65-2A5480DE53B5}">
      <dgm:prSet/>
      <dgm:spPr/>
      <dgm:t>
        <a:bodyPr/>
        <a:lstStyle/>
        <a:p>
          <a:endParaRPr lang="en-US"/>
        </a:p>
      </dgm:t>
    </dgm:pt>
    <dgm:pt modelId="{AA4D02FA-5D50-4E98-84B1-C6BB886A2DB0}" type="sibTrans" cxnId="{D06D7352-DC53-4AE5-BD65-2A5480DE53B5}">
      <dgm:prSet/>
      <dgm:spPr/>
      <dgm:t>
        <a:bodyPr/>
        <a:lstStyle/>
        <a:p>
          <a:endParaRPr lang="en-US"/>
        </a:p>
      </dgm:t>
    </dgm:pt>
    <dgm:pt modelId="{449AA491-2D01-447F-8F98-976CD4B5B1CE}">
      <dgm:prSet phldrT="[Text]"/>
      <dgm:spPr>
        <a:solidFill>
          <a:schemeClr val="tx2"/>
        </a:solidFill>
      </dgm:spPr>
      <dgm:t>
        <a:bodyPr/>
        <a:lstStyle/>
        <a:p>
          <a:r>
            <a:rPr lang="en-US"/>
            <a:t>D</a:t>
          </a:r>
        </a:p>
      </dgm:t>
    </dgm:pt>
    <dgm:pt modelId="{86BF8B7A-D07D-45CE-954F-C3E52907A2E7}" type="parTrans" cxnId="{186EEA27-A911-47BA-B3F8-E385756B1B79}">
      <dgm:prSet/>
      <dgm:spPr/>
      <dgm:t>
        <a:bodyPr/>
        <a:lstStyle/>
        <a:p>
          <a:endParaRPr lang="en-US"/>
        </a:p>
      </dgm:t>
    </dgm:pt>
    <dgm:pt modelId="{0D71D93C-9A8A-4FD1-B532-B2568EB63FDD}" type="sibTrans" cxnId="{186EEA27-A911-47BA-B3F8-E385756B1B79}">
      <dgm:prSet/>
      <dgm:spPr/>
      <dgm:t>
        <a:bodyPr/>
        <a:lstStyle/>
        <a:p>
          <a:endParaRPr lang="en-US"/>
        </a:p>
      </dgm:t>
    </dgm:pt>
    <dgm:pt modelId="{53F1016B-A73F-4A8F-B0BB-1993DD88E50E}">
      <dgm:prSet phldrT="[Text]"/>
      <dgm:spPr>
        <a:solidFill>
          <a:schemeClr val="accent5"/>
        </a:solidFill>
      </dgm:spPr>
      <dgm:t>
        <a:bodyPr/>
        <a:lstStyle/>
        <a:p>
          <a:r>
            <a:rPr lang="en-US"/>
            <a:t>E</a:t>
          </a:r>
        </a:p>
      </dgm:t>
    </dgm:pt>
    <dgm:pt modelId="{8DC8968B-2975-494E-87A1-E9BC069D8BA2}" type="parTrans" cxnId="{3A22854A-5786-455D-80EF-D3F1890F7A91}">
      <dgm:prSet/>
      <dgm:spPr/>
      <dgm:t>
        <a:bodyPr/>
        <a:lstStyle/>
        <a:p>
          <a:endParaRPr lang="en-US"/>
        </a:p>
      </dgm:t>
    </dgm:pt>
    <dgm:pt modelId="{2F495923-00D2-4A51-9D6A-0AFDA55C96E6}" type="sibTrans" cxnId="{3A22854A-5786-455D-80EF-D3F1890F7A91}">
      <dgm:prSet/>
      <dgm:spPr/>
      <dgm:t>
        <a:bodyPr/>
        <a:lstStyle/>
        <a:p>
          <a:endParaRPr lang="en-US"/>
        </a:p>
      </dgm:t>
    </dgm:pt>
    <dgm:pt modelId="{2CAD0E6E-1310-4702-9832-4D50915D2CE0}">
      <dgm:prSet phldrT="[Text]"/>
      <dgm:spPr>
        <a:solidFill>
          <a:schemeClr val="accent6"/>
        </a:solidFill>
      </dgm:spPr>
      <dgm:t>
        <a:bodyPr/>
        <a:lstStyle/>
        <a:p>
          <a:r>
            <a:rPr lang="en-US"/>
            <a:t>F</a:t>
          </a:r>
        </a:p>
      </dgm:t>
    </dgm:pt>
    <dgm:pt modelId="{031314C5-2414-487C-AC4B-7420B15A785F}" type="parTrans" cxnId="{2E4E0214-CC96-4396-99DE-C89CF07706AE}">
      <dgm:prSet/>
      <dgm:spPr/>
      <dgm:t>
        <a:bodyPr/>
        <a:lstStyle/>
        <a:p>
          <a:endParaRPr lang="en-US"/>
        </a:p>
      </dgm:t>
    </dgm:pt>
    <dgm:pt modelId="{78165459-6D9E-4428-95E8-9D03BE000C88}" type="sibTrans" cxnId="{2E4E0214-CC96-4396-99DE-C89CF07706AE}">
      <dgm:prSet/>
      <dgm:spPr/>
      <dgm:t>
        <a:bodyPr/>
        <a:lstStyle/>
        <a:p>
          <a:endParaRPr lang="en-US"/>
        </a:p>
      </dgm:t>
    </dgm:pt>
    <dgm:pt modelId="{20DD93E5-71B5-475A-A334-1434A506ED5B}" type="pres">
      <dgm:prSet presAssocID="{9ED1E0ED-A3E0-49E4-AF94-D84196B2D929}" presName="cycle" presStyleCnt="0">
        <dgm:presLayoutVars>
          <dgm:dir/>
          <dgm:resizeHandles val="exact"/>
        </dgm:presLayoutVars>
      </dgm:prSet>
      <dgm:spPr/>
    </dgm:pt>
    <dgm:pt modelId="{B1F98AA1-A0BB-4295-B897-9400975FC99C}" type="pres">
      <dgm:prSet presAssocID="{F5701B9D-8807-4B3A-A6E0-81FA24A9F931}" presName="node" presStyleLbl="node1" presStyleIdx="0" presStyleCnt="6">
        <dgm:presLayoutVars>
          <dgm:bulletEnabled val="1"/>
        </dgm:presLayoutVars>
      </dgm:prSet>
      <dgm:spPr/>
    </dgm:pt>
    <dgm:pt modelId="{BE78D1DF-1CCB-4EB7-89E8-A44F88475E3A}" type="pres">
      <dgm:prSet presAssocID="{F5701B9D-8807-4B3A-A6E0-81FA24A9F931}" presName="spNode" presStyleCnt="0"/>
      <dgm:spPr/>
    </dgm:pt>
    <dgm:pt modelId="{144F5D0C-73DB-4C45-A299-B30EF4269296}" type="pres">
      <dgm:prSet presAssocID="{796D464B-E7F4-4039-8BAA-B7BD5B452E1B}" presName="sibTrans" presStyleLbl="sibTrans1D1" presStyleIdx="0" presStyleCnt="6"/>
      <dgm:spPr/>
    </dgm:pt>
    <dgm:pt modelId="{A84B6648-0CF9-44DC-BE3D-F41CA503AE7C}" type="pres">
      <dgm:prSet presAssocID="{36725BBB-F82E-451C-8C47-3F421AF0B69D}" presName="node" presStyleLbl="node1" presStyleIdx="1" presStyleCnt="6">
        <dgm:presLayoutVars>
          <dgm:bulletEnabled val="1"/>
        </dgm:presLayoutVars>
      </dgm:prSet>
      <dgm:spPr/>
    </dgm:pt>
    <dgm:pt modelId="{8EC4957E-8E77-4673-89AC-CDDC743FB8E9}" type="pres">
      <dgm:prSet presAssocID="{36725BBB-F82E-451C-8C47-3F421AF0B69D}" presName="spNode" presStyleCnt="0"/>
      <dgm:spPr/>
    </dgm:pt>
    <dgm:pt modelId="{320E6381-4EB3-4CD0-83D9-25DC9069DFA7}" type="pres">
      <dgm:prSet presAssocID="{CB03168E-CAFC-4D8F-9E07-B40C6C30D823}" presName="sibTrans" presStyleLbl="sibTrans1D1" presStyleIdx="1" presStyleCnt="6"/>
      <dgm:spPr/>
    </dgm:pt>
    <dgm:pt modelId="{25845A9E-D507-4BE5-9319-2A047EA058A5}" type="pres">
      <dgm:prSet presAssocID="{79BFC323-6168-42AF-B48A-9B51979095C7}" presName="node" presStyleLbl="node1" presStyleIdx="2" presStyleCnt="6">
        <dgm:presLayoutVars>
          <dgm:bulletEnabled val="1"/>
        </dgm:presLayoutVars>
      </dgm:prSet>
      <dgm:spPr/>
    </dgm:pt>
    <dgm:pt modelId="{D32AECB8-1A7E-43E2-80CC-4080D35C93DC}" type="pres">
      <dgm:prSet presAssocID="{79BFC323-6168-42AF-B48A-9B51979095C7}" presName="spNode" presStyleCnt="0"/>
      <dgm:spPr/>
    </dgm:pt>
    <dgm:pt modelId="{38594E62-05B3-43C0-ABFD-8BF1BF686039}" type="pres">
      <dgm:prSet presAssocID="{AA4D02FA-5D50-4E98-84B1-C6BB886A2DB0}" presName="sibTrans" presStyleLbl="sibTrans1D1" presStyleIdx="2" presStyleCnt="6"/>
      <dgm:spPr/>
    </dgm:pt>
    <dgm:pt modelId="{1036DDA0-F7DE-4E9D-A2F2-606B0F8DBECA}" type="pres">
      <dgm:prSet presAssocID="{449AA491-2D01-447F-8F98-976CD4B5B1CE}" presName="node" presStyleLbl="node1" presStyleIdx="3" presStyleCnt="6">
        <dgm:presLayoutVars>
          <dgm:bulletEnabled val="1"/>
        </dgm:presLayoutVars>
      </dgm:prSet>
      <dgm:spPr/>
    </dgm:pt>
    <dgm:pt modelId="{3D4D6704-1AB3-4922-A127-895D9FF4DF84}" type="pres">
      <dgm:prSet presAssocID="{449AA491-2D01-447F-8F98-976CD4B5B1CE}" presName="spNode" presStyleCnt="0"/>
      <dgm:spPr/>
    </dgm:pt>
    <dgm:pt modelId="{E361335F-0D8A-47D4-8C98-E672D477C53C}" type="pres">
      <dgm:prSet presAssocID="{0D71D93C-9A8A-4FD1-B532-B2568EB63FDD}" presName="sibTrans" presStyleLbl="sibTrans1D1" presStyleIdx="3" presStyleCnt="6"/>
      <dgm:spPr/>
    </dgm:pt>
    <dgm:pt modelId="{65E5AF68-8E31-4637-AAB0-7E0893449BDC}" type="pres">
      <dgm:prSet presAssocID="{53F1016B-A73F-4A8F-B0BB-1993DD88E50E}" presName="node" presStyleLbl="node1" presStyleIdx="4" presStyleCnt="6">
        <dgm:presLayoutVars>
          <dgm:bulletEnabled val="1"/>
        </dgm:presLayoutVars>
      </dgm:prSet>
      <dgm:spPr/>
    </dgm:pt>
    <dgm:pt modelId="{E5884AEB-D417-4BA0-8D7F-46F5F9354DF6}" type="pres">
      <dgm:prSet presAssocID="{53F1016B-A73F-4A8F-B0BB-1993DD88E50E}" presName="spNode" presStyleCnt="0"/>
      <dgm:spPr/>
    </dgm:pt>
    <dgm:pt modelId="{99454621-3A78-45B7-990C-FC426FBE0542}" type="pres">
      <dgm:prSet presAssocID="{2F495923-00D2-4A51-9D6A-0AFDA55C96E6}" presName="sibTrans" presStyleLbl="sibTrans1D1" presStyleIdx="4" presStyleCnt="6"/>
      <dgm:spPr/>
    </dgm:pt>
    <dgm:pt modelId="{AB2F1135-CB03-474F-96AE-2ADA0AF07A18}" type="pres">
      <dgm:prSet presAssocID="{2CAD0E6E-1310-4702-9832-4D50915D2CE0}" presName="node" presStyleLbl="node1" presStyleIdx="5" presStyleCnt="6" custRadScaleRad="101004" custRadScaleInc="-6290">
        <dgm:presLayoutVars>
          <dgm:bulletEnabled val="1"/>
        </dgm:presLayoutVars>
      </dgm:prSet>
      <dgm:spPr/>
    </dgm:pt>
    <dgm:pt modelId="{08CC59F7-B673-44A9-9E49-DC01100A23CE}" type="pres">
      <dgm:prSet presAssocID="{2CAD0E6E-1310-4702-9832-4D50915D2CE0}" presName="spNode" presStyleCnt="0"/>
      <dgm:spPr/>
    </dgm:pt>
    <dgm:pt modelId="{990C281A-812A-4FBC-9E80-D8DD990C7710}" type="pres">
      <dgm:prSet presAssocID="{78165459-6D9E-4428-95E8-9D03BE000C88}" presName="sibTrans" presStyleLbl="sibTrans1D1" presStyleIdx="5" presStyleCnt="6"/>
      <dgm:spPr/>
    </dgm:pt>
  </dgm:ptLst>
  <dgm:cxnLst>
    <dgm:cxn modelId="{1D7BD801-5941-4D6A-9A65-A34C3767F2AA}" type="presOf" srcId="{0D71D93C-9A8A-4FD1-B532-B2568EB63FDD}" destId="{E361335F-0D8A-47D4-8C98-E672D477C53C}" srcOrd="0" destOrd="0" presId="urn:microsoft.com/office/officeart/2005/8/layout/cycle6"/>
    <dgm:cxn modelId="{2E4E0214-CC96-4396-99DE-C89CF07706AE}" srcId="{9ED1E0ED-A3E0-49E4-AF94-D84196B2D929}" destId="{2CAD0E6E-1310-4702-9832-4D50915D2CE0}" srcOrd="5" destOrd="0" parTransId="{031314C5-2414-487C-AC4B-7420B15A785F}" sibTransId="{78165459-6D9E-4428-95E8-9D03BE000C88}"/>
    <dgm:cxn modelId="{186EEA27-A911-47BA-B3F8-E385756B1B79}" srcId="{9ED1E0ED-A3E0-49E4-AF94-D84196B2D929}" destId="{449AA491-2D01-447F-8F98-976CD4B5B1CE}" srcOrd="3" destOrd="0" parTransId="{86BF8B7A-D07D-45CE-954F-C3E52907A2E7}" sibTransId="{0D71D93C-9A8A-4FD1-B532-B2568EB63FDD}"/>
    <dgm:cxn modelId="{3A22854A-5786-455D-80EF-D3F1890F7A91}" srcId="{9ED1E0ED-A3E0-49E4-AF94-D84196B2D929}" destId="{53F1016B-A73F-4A8F-B0BB-1993DD88E50E}" srcOrd="4" destOrd="0" parTransId="{8DC8968B-2975-494E-87A1-E9BC069D8BA2}" sibTransId="{2F495923-00D2-4A51-9D6A-0AFDA55C96E6}"/>
    <dgm:cxn modelId="{C7EEEC6F-DFF4-4FC9-8EB4-DDA0C475BB97}" type="presOf" srcId="{53F1016B-A73F-4A8F-B0BB-1993DD88E50E}" destId="{65E5AF68-8E31-4637-AAB0-7E0893449BDC}" srcOrd="0" destOrd="0" presId="urn:microsoft.com/office/officeart/2005/8/layout/cycle6"/>
    <dgm:cxn modelId="{D06D7352-DC53-4AE5-BD65-2A5480DE53B5}" srcId="{9ED1E0ED-A3E0-49E4-AF94-D84196B2D929}" destId="{79BFC323-6168-42AF-B48A-9B51979095C7}" srcOrd="2" destOrd="0" parTransId="{F6B49979-899D-4289-962B-7A1B8709A30B}" sibTransId="{AA4D02FA-5D50-4E98-84B1-C6BB886A2DB0}"/>
    <dgm:cxn modelId="{E3BCCA72-BB34-42C1-970A-B4927CB967DC}" type="presOf" srcId="{449AA491-2D01-447F-8F98-976CD4B5B1CE}" destId="{1036DDA0-F7DE-4E9D-A2F2-606B0F8DBECA}" srcOrd="0" destOrd="0" presId="urn:microsoft.com/office/officeart/2005/8/layout/cycle6"/>
    <dgm:cxn modelId="{950E5E58-795E-40A5-A6F9-A1C074E528CF}" type="presOf" srcId="{F5701B9D-8807-4B3A-A6E0-81FA24A9F931}" destId="{B1F98AA1-A0BB-4295-B897-9400975FC99C}" srcOrd="0" destOrd="0" presId="urn:microsoft.com/office/officeart/2005/8/layout/cycle6"/>
    <dgm:cxn modelId="{28A3118D-2C2F-422B-A3A8-312795F144EC}" type="presOf" srcId="{78165459-6D9E-4428-95E8-9D03BE000C88}" destId="{990C281A-812A-4FBC-9E80-D8DD990C7710}" srcOrd="0" destOrd="0" presId="urn:microsoft.com/office/officeart/2005/8/layout/cycle6"/>
    <dgm:cxn modelId="{FD2FC892-A899-48B9-A548-85B1EB57B413}" type="presOf" srcId="{2CAD0E6E-1310-4702-9832-4D50915D2CE0}" destId="{AB2F1135-CB03-474F-96AE-2ADA0AF07A18}" srcOrd="0" destOrd="0" presId="urn:microsoft.com/office/officeart/2005/8/layout/cycle6"/>
    <dgm:cxn modelId="{1EEA8AA0-25CD-4873-99F3-3894EA080B5F}" type="presOf" srcId="{796D464B-E7F4-4039-8BAA-B7BD5B452E1B}" destId="{144F5D0C-73DB-4C45-A299-B30EF4269296}" srcOrd="0" destOrd="0" presId="urn:microsoft.com/office/officeart/2005/8/layout/cycle6"/>
    <dgm:cxn modelId="{AB4380AC-292E-4D6A-84A7-57796D4EDA70}" type="presOf" srcId="{AA4D02FA-5D50-4E98-84B1-C6BB886A2DB0}" destId="{38594E62-05B3-43C0-ABFD-8BF1BF686039}" srcOrd="0" destOrd="0" presId="urn:microsoft.com/office/officeart/2005/8/layout/cycle6"/>
    <dgm:cxn modelId="{5D2CA0AD-EBFA-4FCC-BFBA-EAC2970FCFDD}" type="presOf" srcId="{79BFC323-6168-42AF-B48A-9B51979095C7}" destId="{25845A9E-D507-4BE5-9319-2A047EA058A5}" srcOrd="0" destOrd="0" presId="urn:microsoft.com/office/officeart/2005/8/layout/cycle6"/>
    <dgm:cxn modelId="{E268EDB1-BCF6-47CD-8EC7-17348883477E}" type="presOf" srcId="{36725BBB-F82E-451C-8C47-3F421AF0B69D}" destId="{A84B6648-0CF9-44DC-BE3D-F41CA503AE7C}" srcOrd="0" destOrd="0" presId="urn:microsoft.com/office/officeart/2005/8/layout/cycle6"/>
    <dgm:cxn modelId="{D27591CF-C49D-4560-B4E6-39D093EED88E}" srcId="{9ED1E0ED-A3E0-49E4-AF94-D84196B2D929}" destId="{F5701B9D-8807-4B3A-A6E0-81FA24A9F931}" srcOrd="0" destOrd="0" parTransId="{6D44EA42-9089-4335-A048-349A9241AB56}" sibTransId="{796D464B-E7F4-4039-8BAA-B7BD5B452E1B}"/>
    <dgm:cxn modelId="{0BBEF8DD-B776-4C46-B348-2D59B81023FE}" srcId="{9ED1E0ED-A3E0-49E4-AF94-D84196B2D929}" destId="{36725BBB-F82E-451C-8C47-3F421AF0B69D}" srcOrd="1" destOrd="0" parTransId="{DCCAABB7-409B-4BCF-BB1E-D5B618C4D7FE}" sibTransId="{CB03168E-CAFC-4D8F-9E07-B40C6C30D823}"/>
    <dgm:cxn modelId="{71BBFBE5-F345-495D-9F0C-8839D3240C44}" type="presOf" srcId="{CB03168E-CAFC-4D8F-9E07-B40C6C30D823}" destId="{320E6381-4EB3-4CD0-83D9-25DC9069DFA7}" srcOrd="0" destOrd="0" presId="urn:microsoft.com/office/officeart/2005/8/layout/cycle6"/>
    <dgm:cxn modelId="{E21492FD-FD11-4FD1-A1E4-CCB92B7CFFB2}" type="presOf" srcId="{9ED1E0ED-A3E0-49E4-AF94-D84196B2D929}" destId="{20DD93E5-71B5-475A-A334-1434A506ED5B}" srcOrd="0" destOrd="0" presId="urn:microsoft.com/office/officeart/2005/8/layout/cycle6"/>
    <dgm:cxn modelId="{12F4BCFF-3267-45E5-8311-E6C25B039DD5}" type="presOf" srcId="{2F495923-00D2-4A51-9D6A-0AFDA55C96E6}" destId="{99454621-3A78-45B7-990C-FC426FBE0542}" srcOrd="0" destOrd="0" presId="urn:microsoft.com/office/officeart/2005/8/layout/cycle6"/>
    <dgm:cxn modelId="{AF375AE0-AD8F-482A-AEB2-5265D5F09AEE}" type="presParOf" srcId="{20DD93E5-71B5-475A-A334-1434A506ED5B}" destId="{B1F98AA1-A0BB-4295-B897-9400975FC99C}" srcOrd="0" destOrd="0" presId="urn:microsoft.com/office/officeart/2005/8/layout/cycle6"/>
    <dgm:cxn modelId="{9903AFEF-41D6-46B0-AA1A-B6BAF712110F}" type="presParOf" srcId="{20DD93E5-71B5-475A-A334-1434A506ED5B}" destId="{BE78D1DF-1CCB-4EB7-89E8-A44F88475E3A}" srcOrd="1" destOrd="0" presId="urn:microsoft.com/office/officeart/2005/8/layout/cycle6"/>
    <dgm:cxn modelId="{1928DB7B-B4C1-4789-AEFB-1FF7D4F48D1F}" type="presParOf" srcId="{20DD93E5-71B5-475A-A334-1434A506ED5B}" destId="{144F5D0C-73DB-4C45-A299-B30EF4269296}" srcOrd="2" destOrd="0" presId="urn:microsoft.com/office/officeart/2005/8/layout/cycle6"/>
    <dgm:cxn modelId="{4113A5B4-93DF-45C3-8D64-A1AFBD80B14C}" type="presParOf" srcId="{20DD93E5-71B5-475A-A334-1434A506ED5B}" destId="{A84B6648-0CF9-44DC-BE3D-F41CA503AE7C}" srcOrd="3" destOrd="0" presId="urn:microsoft.com/office/officeart/2005/8/layout/cycle6"/>
    <dgm:cxn modelId="{E02B2B3E-1E62-4855-A829-8D3BB18DD2C6}" type="presParOf" srcId="{20DD93E5-71B5-475A-A334-1434A506ED5B}" destId="{8EC4957E-8E77-4673-89AC-CDDC743FB8E9}" srcOrd="4" destOrd="0" presId="urn:microsoft.com/office/officeart/2005/8/layout/cycle6"/>
    <dgm:cxn modelId="{CEE9D169-0D0D-432D-9E46-DB5066A42DBA}" type="presParOf" srcId="{20DD93E5-71B5-475A-A334-1434A506ED5B}" destId="{320E6381-4EB3-4CD0-83D9-25DC9069DFA7}" srcOrd="5" destOrd="0" presId="urn:microsoft.com/office/officeart/2005/8/layout/cycle6"/>
    <dgm:cxn modelId="{828A1142-D458-4256-9B20-F3D3BA311B10}" type="presParOf" srcId="{20DD93E5-71B5-475A-A334-1434A506ED5B}" destId="{25845A9E-D507-4BE5-9319-2A047EA058A5}" srcOrd="6" destOrd="0" presId="urn:microsoft.com/office/officeart/2005/8/layout/cycle6"/>
    <dgm:cxn modelId="{1A410873-9D66-4FC1-BB22-0C7837F6FE6A}" type="presParOf" srcId="{20DD93E5-71B5-475A-A334-1434A506ED5B}" destId="{D32AECB8-1A7E-43E2-80CC-4080D35C93DC}" srcOrd="7" destOrd="0" presId="urn:microsoft.com/office/officeart/2005/8/layout/cycle6"/>
    <dgm:cxn modelId="{C001CE2F-B818-465B-A6C8-1FE5C4C8AFF4}" type="presParOf" srcId="{20DD93E5-71B5-475A-A334-1434A506ED5B}" destId="{38594E62-05B3-43C0-ABFD-8BF1BF686039}" srcOrd="8" destOrd="0" presId="urn:microsoft.com/office/officeart/2005/8/layout/cycle6"/>
    <dgm:cxn modelId="{3A9D1247-B97F-40EA-9489-B0D85CA4EE5A}" type="presParOf" srcId="{20DD93E5-71B5-475A-A334-1434A506ED5B}" destId="{1036DDA0-F7DE-4E9D-A2F2-606B0F8DBECA}" srcOrd="9" destOrd="0" presId="urn:microsoft.com/office/officeart/2005/8/layout/cycle6"/>
    <dgm:cxn modelId="{D2FA1C5D-8F71-44E9-94A6-F9CD02EDEEA9}" type="presParOf" srcId="{20DD93E5-71B5-475A-A334-1434A506ED5B}" destId="{3D4D6704-1AB3-4922-A127-895D9FF4DF84}" srcOrd="10" destOrd="0" presId="urn:microsoft.com/office/officeart/2005/8/layout/cycle6"/>
    <dgm:cxn modelId="{51333B56-E60A-4364-87D8-1ABE5699DBCA}" type="presParOf" srcId="{20DD93E5-71B5-475A-A334-1434A506ED5B}" destId="{E361335F-0D8A-47D4-8C98-E672D477C53C}" srcOrd="11" destOrd="0" presId="urn:microsoft.com/office/officeart/2005/8/layout/cycle6"/>
    <dgm:cxn modelId="{F5EDA5C6-29B1-4ADB-8C4C-BCCB522403AE}" type="presParOf" srcId="{20DD93E5-71B5-475A-A334-1434A506ED5B}" destId="{65E5AF68-8E31-4637-AAB0-7E0893449BDC}" srcOrd="12" destOrd="0" presId="urn:microsoft.com/office/officeart/2005/8/layout/cycle6"/>
    <dgm:cxn modelId="{E57CCC89-D66F-4A55-9CAE-C8068748556F}" type="presParOf" srcId="{20DD93E5-71B5-475A-A334-1434A506ED5B}" destId="{E5884AEB-D417-4BA0-8D7F-46F5F9354DF6}" srcOrd="13" destOrd="0" presId="urn:microsoft.com/office/officeart/2005/8/layout/cycle6"/>
    <dgm:cxn modelId="{A62C1F97-A21B-4700-B2F0-C498E0CF7F97}" type="presParOf" srcId="{20DD93E5-71B5-475A-A334-1434A506ED5B}" destId="{99454621-3A78-45B7-990C-FC426FBE0542}" srcOrd="14" destOrd="0" presId="urn:microsoft.com/office/officeart/2005/8/layout/cycle6"/>
    <dgm:cxn modelId="{74891008-626C-4F71-B0FB-8EE62AF30C7D}" type="presParOf" srcId="{20DD93E5-71B5-475A-A334-1434A506ED5B}" destId="{AB2F1135-CB03-474F-96AE-2ADA0AF07A18}" srcOrd="15" destOrd="0" presId="urn:microsoft.com/office/officeart/2005/8/layout/cycle6"/>
    <dgm:cxn modelId="{D2D39BB2-EE30-43CA-BD9D-5C52C1867025}" type="presParOf" srcId="{20DD93E5-71B5-475A-A334-1434A506ED5B}" destId="{08CC59F7-B673-44A9-9E49-DC01100A23CE}" srcOrd="16" destOrd="0" presId="urn:microsoft.com/office/officeart/2005/8/layout/cycle6"/>
    <dgm:cxn modelId="{C1035BFC-CB30-4407-8A9E-8CDBC115A5E2}" type="presParOf" srcId="{20DD93E5-71B5-475A-A334-1434A506ED5B}" destId="{990C281A-812A-4FBC-9E80-D8DD990C7710}"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922074-ABC6-4D3B-9809-8C3EC3570DFD}"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42F46643-7500-4DE2-B6E4-4E5E5A08B4FD}">
      <dgm:prSet phldrT="[Text]"/>
      <dgm:spPr>
        <a:solidFill>
          <a:schemeClr val="bg1"/>
        </a:solidFill>
      </dgm:spPr>
      <dgm:t>
        <a:bodyPr/>
        <a:lstStyle/>
        <a:p>
          <a:r>
            <a:rPr lang="en-US"/>
            <a:t> </a:t>
          </a:r>
        </a:p>
      </dgm:t>
    </dgm:pt>
    <dgm:pt modelId="{A8A22D08-B275-4B0F-99A1-272E55DB1F3C}" type="parTrans" cxnId="{D50FBA3B-682F-4BA3-A1F3-C27AB7E8702D}">
      <dgm:prSet/>
      <dgm:spPr/>
      <dgm:t>
        <a:bodyPr/>
        <a:lstStyle/>
        <a:p>
          <a:endParaRPr lang="en-US"/>
        </a:p>
      </dgm:t>
    </dgm:pt>
    <dgm:pt modelId="{63AEB667-3766-4C44-A6AD-30D03408DD10}" type="sibTrans" cxnId="{D50FBA3B-682F-4BA3-A1F3-C27AB7E8702D}">
      <dgm:prSet/>
      <dgm:spPr/>
      <dgm:t>
        <a:bodyPr/>
        <a:lstStyle/>
        <a:p>
          <a:endParaRPr lang="en-US"/>
        </a:p>
      </dgm:t>
    </dgm:pt>
    <dgm:pt modelId="{24216400-66E4-40F2-B251-755168A08793}">
      <dgm:prSet phldrT="[Text]"/>
      <dgm:spPr>
        <a:solidFill>
          <a:schemeClr val="accent4"/>
        </a:solidFill>
      </dgm:spPr>
      <dgm:t>
        <a:bodyPr/>
        <a:lstStyle/>
        <a:p>
          <a:r>
            <a:rPr lang="en-US"/>
            <a:t>Lorem</a:t>
          </a:r>
        </a:p>
      </dgm:t>
    </dgm:pt>
    <dgm:pt modelId="{CAE2D3DA-F3C0-4C89-B9BF-814142262DE2}" type="parTrans" cxnId="{2FA359D6-EB3E-470A-A10B-51F0EEC14F65}">
      <dgm:prSet/>
      <dgm:spPr/>
      <dgm:t>
        <a:bodyPr/>
        <a:lstStyle/>
        <a:p>
          <a:endParaRPr lang="en-US"/>
        </a:p>
      </dgm:t>
    </dgm:pt>
    <dgm:pt modelId="{5BFBE140-A9DA-45B6-8543-059975105352}" type="sibTrans" cxnId="{2FA359D6-EB3E-470A-A10B-51F0EEC14F65}">
      <dgm:prSet/>
      <dgm:spPr/>
      <dgm:t>
        <a:bodyPr/>
        <a:lstStyle/>
        <a:p>
          <a:endParaRPr lang="en-US"/>
        </a:p>
      </dgm:t>
    </dgm:pt>
    <dgm:pt modelId="{044F4636-1D6B-4B8D-888D-EECBF0BB29FF}">
      <dgm:prSet phldrT="[Text]"/>
      <dgm:spPr>
        <a:solidFill>
          <a:schemeClr val="accent4"/>
        </a:solidFill>
      </dgm:spPr>
      <dgm:t>
        <a:bodyPr/>
        <a:lstStyle/>
        <a:p>
          <a:r>
            <a:rPr lang="en-US"/>
            <a:t>Lorem</a:t>
          </a:r>
        </a:p>
      </dgm:t>
    </dgm:pt>
    <dgm:pt modelId="{91FB8F09-67CE-4B3A-B238-32900D9E2A8F}" type="parTrans" cxnId="{D9287FD9-B080-4B7F-B9F3-6242F75A0FBB}">
      <dgm:prSet/>
      <dgm:spPr/>
      <dgm:t>
        <a:bodyPr/>
        <a:lstStyle/>
        <a:p>
          <a:endParaRPr lang="en-US"/>
        </a:p>
      </dgm:t>
    </dgm:pt>
    <dgm:pt modelId="{19845BD0-DEE6-4FE9-BCA4-143E5868093E}" type="sibTrans" cxnId="{D9287FD9-B080-4B7F-B9F3-6242F75A0FBB}">
      <dgm:prSet/>
      <dgm:spPr/>
      <dgm:t>
        <a:bodyPr/>
        <a:lstStyle/>
        <a:p>
          <a:endParaRPr lang="en-US"/>
        </a:p>
      </dgm:t>
    </dgm:pt>
    <dgm:pt modelId="{BFC91182-A64A-46EB-80A3-40FF5960F118}">
      <dgm:prSet phldrT="[Text]"/>
      <dgm:spPr>
        <a:solidFill>
          <a:schemeClr val="accent4"/>
        </a:solidFill>
      </dgm:spPr>
      <dgm:t>
        <a:bodyPr/>
        <a:lstStyle/>
        <a:p>
          <a:r>
            <a:rPr lang="en-US"/>
            <a:t>Lorem</a:t>
          </a:r>
        </a:p>
      </dgm:t>
    </dgm:pt>
    <dgm:pt modelId="{2C61C682-73E3-4E3C-A496-FE13D582E8F5}" type="parTrans" cxnId="{75AE486C-6FDE-4D71-ACFD-5C3C3E34A058}">
      <dgm:prSet/>
      <dgm:spPr/>
      <dgm:t>
        <a:bodyPr/>
        <a:lstStyle/>
        <a:p>
          <a:endParaRPr lang="en-US"/>
        </a:p>
      </dgm:t>
    </dgm:pt>
    <dgm:pt modelId="{7607654D-D8A6-4DC0-A4FB-D4C28D5EFDFF}" type="sibTrans" cxnId="{75AE486C-6FDE-4D71-ACFD-5C3C3E34A058}">
      <dgm:prSet/>
      <dgm:spPr/>
      <dgm:t>
        <a:bodyPr/>
        <a:lstStyle/>
        <a:p>
          <a:endParaRPr lang="en-US"/>
        </a:p>
      </dgm:t>
    </dgm:pt>
    <dgm:pt modelId="{9A9E94DE-5CD9-4ECD-9236-158D57B0B0B0}">
      <dgm:prSet phldrT="[Text]"/>
      <dgm:spPr>
        <a:solidFill>
          <a:schemeClr val="accent1"/>
        </a:solidFill>
      </dgm:spPr>
      <dgm:t>
        <a:bodyPr/>
        <a:lstStyle/>
        <a:p>
          <a:r>
            <a:rPr lang="en-US"/>
            <a:t>Lorem</a:t>
          </a:r>
        </a:p>
      </dgm:t>
    </dgm:pt>
    <dgm:pt modelId="{3AD8F19B-2ADA-405B-9652-1EBB34D905BF}" type="parTrans" cxnId="{F28FF909-3AC6-4A8F-BA9C-C4BFB98EA7B6}">
      <dgm:prSet/>
      <dgm:spPr/>
      <dgm:t>
        <a:bodyPr/>
        <a:lstStyle/>
        <a:p>
          <a:endParaRPr lang="en-US"/>
        </a:p>
      </dgm:t>
    </dgm:pt>
    <dgm:pt modelId="{98E16F8B-7AE4-460B-BAFC-5EAA63295EFE}" type="sibTrans" cxnId="{F28FF909-3AC6-4A8F-BA9C-C4BFB98EA7B6}">
      <dgm:prSet/>
      <dgm:spPr/>
      <dgm:t>
        <a:bodyPr/>
        <a:lstStyle/>
        <a:p>
          <a:endParaRPr lang="en-US"/>
        </a:p>
      </dgm:t>
    </dgm:pt>
    <dgm:pt modelId="{01B6E834-9818-4572-8CA1-0202E1EF4069}">
      <dgm:prSet phldrT="[Text]"/>
      <dgm:spPr>
        <a:solidFill>
          <a:schemeClr val="accent5"/>
        </a:solidFill>
      </dgm:spPr>
      <dgm:t>
        <a:bodyPr/>
        <a:lstStyle/>
        <a:p>
          <a:r>
            <a:rPr lang="en-US"/>
            <a:t>Lorem</a:t>
          </a:r>
        </a:p>
      </dgm:t>
    </dgm:pt>
    <dgm:pt modelId="{902E61D5-1E1F-4867-947B-80C5A8B72BB1}" type="parTrans" cxnId="{04172E87-7CE1-4D20-B3BF-74C9EDE7D46C}">
      <dgm:prSet/>
      <dgm:spPr/>
      <dgm:t>
        <a:bodyPr/>
        <a:lstStyle/>
        <a:p>
          <a:endParaRPr lang="en-US"/>
        </a:p>
      </dgm:t>
    </dgm:pt>
    <dgm:pt modelId="{EC25D027-0EEB-451A-AA02-2C9951B5FB22}" type="sibTrans" cxnId="{04172E87-7CE1-4D20-B3BF-74C9EDE7D46C}">
      <dgm:prSet/>
      <dgm:spPr/>
      <dgm:t>
        <a:bodyPr/>
        <a:lstStyle/>
        <a:p>
          <a:endParaRPr lang="en-US"/>
        </a:p>
      </dgm:t>
    </dgm:pt>
    <dgm:pt modelId="{44C1A84B-84D8-49E7-AF1A-21B794EB7BC2}">
      <dgm:prSet phldrT="[Text]"/>
      <dgm:spPr>
        <a:solidFill>
          <a:schemeClr val="accent1"/>
        </a:solidFill>
      </dgm:spPr>
      <dgm:t>
        <a:bodyPr/>
        <a:lstStyle/>
        <a:p>
          <a:r>
            <a:rPr lang="en-US"/>
            <a:t>Lorem</a:t>
          </a:r>
        </a:p>
      </dgm:t>
    </dgm:pt>
    <dgm:pt modelId="{67FCC49B-8FB7-4BAB-A5FF-0EAE6B5D469E}" type="parTrans" cxnId="{A61E27A2-2512-4D6F-A170-B1C90655C5C1}">
      <dgm:prSet/>
      <dgm:spPr/>
      <dgm:t>
        <a:bodyPr/>
        <a:lstStyle/>
        <a:p>
          <a:endParaRPr lang="en-US"/>
        </a:p>
      </dgm:t>
    </dgm:pt>
    <dgm:pt modelId="{2EBD686B-4138-4E82-A340-37D177A6B399}" type="sibTrans" cxnId="{A61E27A2-2512-4D6F-A170-B1C90655C5C1}">
      <dgm:prSet/>
      <dgm:spPr/>
      <dgm:t>
        <a:bodyPr/>
        <a:lstStyle/>
        <a:p>
          <a:endParaRPr lang="en-US"/>
        </a:p>
      </dgm:t>
    </dgm:pt>
    <dgm:pt modelId="{B10C9CC6-5B6F-4D02-B1F0-EF72FEAD1473}">
      <dgm:prSet phldrT="[Text]"/>
      <dgm:spPr>
        <a:solidFill>
          <a:schemeClr val="accent1"/>
        </a:solidFill>
      </dgm:spPr>
      <dgm:t>
        <a:bodyPr/>
        <a:lstStyle/>
        <a:p>
          <a:r>
            <a:rPr lang="en-US"/>
            <a:t>Lorem</a:t>
          </a:r>
        </a:p>
      </dgm:t>
    </dgm:pt>
    <dgm:pt modelId="{CCE2A016-FF72-437D-BF5B-D39263E106C1}" type="parTrans" cxnId="{E7320CBE-BB0D-4073-A0CF-22D65EF67734}">
      <dgm:prSet/>
      <dgm:spPr/>
      <dgm:t>
        <a:bodyPr/>
        <a:lstStyle/>
        <a:p>
          <a:endParaRPr lang="en-US"/>
        </a:p>
      </dgm:t>
    </dgm:pt>
    <dgm:pt modelId="{13845183-4F36-4F99-81E2-C2E9186A7919}" type="sibTrans" cxnId="{E7320CBE-BB0D-4073-A0CF-22D65EF67734}">
      <dgm:prSet/>
      <dgm:spPr/>
      <dgm:t>
        <a:bodyPr/>
        <a:lstStyle/>
        <a:p>
          <a:endParaRPr lang="en-US"/>
        </a:p>
      </dgm:t>
    </dgm:pt>
    <dgm:pt modelId="{F5E9BC09-2AE9-40E4-8FA8-6A4C0C3B1DE6}">
      <dgm:prSet phldrT="[Text]"/>
      <dgm:spPr>
        <a:solidFill>
          <a:schemeClr val="accent3"/>
        </a:solidFill>
      </dgm:spPr>
      <dgm:t>
        <a:bodyPr/>
        <a:lstStyle/>
        <a:p>
          <a:r>
            <a:rPr lang="en-US"/>
            <a:t>Lorem</a:t>
          </a:r>
        </a:p>
      </dgm:t>
    </dgm:pt>
    <dgm:pt modelId="{33413E96-C666-48AC-BE0B-DDAADD7D9C24}" type="parTrans" cxnId="{9673DCB5-7539-4997-9240-30353F99BF93}">
      <dgm:prSet/>
      <dgm:spPr/>
      <dgm:t>
        <a:bodyPr/>
        <a:lstStyle/>
        <a:p>
          <a:endParaRPr lang="en-US"/>
        </a:p>
      </dgm:t>
    </dgm:pt>
    <dgm:pt modelId="{5A81B5C0-B38C-4920-AA6D-E68A8D0E6457}" type="sibTrans" cxnId="{9673DCB5-7539-4997-9240-30353F99BF93}">
      <dgm:prSet/>
      <dgm:spPr/>
      <dgm:t>
        <a:bodyPr/>
        <a:lstStyle/>
        <a:p>
          <a:endParaRPr lang="en-US"/>
        </a:p>
      </dgm:t>
    </dgm:pt>
    <dgm:pt modelId="{E12CBD72-C130-4B1C-94BD-6B3847EA130D}">
      <dgm:prSet phldrT="[Text]"/>
      <dgm:spPr>
        <a:solidFill>
          <a:schemeClr val="accent3"/>
        </a:solidFill>
      </dgm:spPr>
      <dgm:t>
        <a:bodyPr/>
        <a:lstStyle/>
        <a:p>
          <a:r>
            <a:rPr lang="en-US"/>
            <a:t>Lorem</a:t>
          </a:r>
        </a:p>
      </dgm:t>
    </dgm:pt>
    <dgm:pt modelId="{3CA53E6B-D4FA-4378-BA0D-3E874622062E}" type="parTrans" cxnId="{80D63988-BC6D-44E1-8CDF-46C47A0C8B5A}">
      <dgm:prSet/>
      <dgm:spPr/>
      <dgm:t>
        <a:bodyPr/>
        <a:lstStyle/>
        <a:p>
          <a:endParaRPr lang="en-US"/>
        </a:p>
      </dgm:t>
    </dgm:pt>
    <dgm:pt modelId="{50E35657-44AF-48BC-A692-3EB592D5B2EF}" type="sibTrans" cxnId="{80D63988-BC6D-44E1-8CDF-46C47A0C8B5A}">
      <dgm:prSet/>
      <dgm:spPr/>
      <dgm:t>
        <a:bodyPr/>
        <a:lstStyle/>
        <a:p>
          <a:endParaRPr lang="en-US"/>
        </a:p>
      </dgm:t>
    </dgm:pt>
    <dgm:pt modelId="{FEDAB4D6-C2B2-41E2-9906-FDBC43D7A731}">
      <dgm:prSet phldrT="[Text]"/>
      <dgm:spPr>
        <a:solidFill>
          <a:schemeClr val="accent3"/>
        </a:solidFill>
      </dgm:spPr>
      <dgm:t>
        <a:bodyPr/>
        <a:lstStyle/>
        <a:p>
          <a:r>
            <a:rPr lang="en-US"/>
            <a:t>Lorem</a:t>
          </a:r>
        </a:p>
      </dgm:t>
    </dgm:pt>
    <dgm:pt modelId="{92DDD42A-8D91-4119-9CE0-2FC059F6F05B}" type="parTrans" cxnId="{B1B9A638-9EFB-4B55-BB97-2F3BBB04D384}">
      <dgm:prSet/>
      <dgm:spPr/>
      <dgm:t>
        <a:bodyPr/>
        <a:lstStyle/>
        <a:p>
          <a:endParaRPr lang="en-US"/>
        </a:p>
      </dgm:t>
    </dgm:pt>
    <dgm:pt modelId="{17995C95-198D-40FB-B53E-3C081DABB19F}" type="sibTrans" cxnId="{B1B9A638-9EFB-4B55-BB97-2F3BBB04D384}">
      <dgm:prSet/>
      <dgm:spPr/>
      <dgm:t>
        <a:bodyPr/>
        <a:lstStyle/>
        <a:p>
          <a:endParaRPr lang="en-US"/>
        </a:p>
      </dgm:t>
    </dgm:pt>
    <dgm:pt modelId="{36C78419-0FAE-4C80-979E-7A1A1D24B6E1}">
      <dgm:prSet phldrT="[Text]"/>
      <dgm:spPr>
        <a:solidFill>
          <a:schemeClr val="accent5"/>
        </a:solidFill>
      </dgm:spPr>
      <dgm:t>
        <a:bodyPr/>
        <a:lstStyle/>
        <a:p>
          <a:r>
            <a:rPr lang="en-US"/>
            <a:t>Lorem</a:t>
          </a:r>
        </a:p>
      </dgm:t>
    </dgm:pt>
    <dgm:pt modelId="{B4AEBF42-2568-4C4E-8DCA-07E9D13E24BA}" type="parTrans" cxnId="{4ED5D908-4EDE-4516-830C-047DABFB9F11}">
      <dgm:prSet/>
      <dgm:spPr/>
      <dgm:t>
        <a:bodyPr/>
        <a:lstStyle/>
        <a:p>
          <a:endParaRPr lang="en-US"/>
        </a:p>
      </dgm:t>
    </dgm:pt>
    <dgm:pt modelId="{8703EC25-D614-4D0E-A356-E0A2FCBBF22F}" type="sibTrans" cxnId="{4ED5D908-4EDE-4516-830C-047DABFB9F11}">
      <dgm:prSet/>
      <dgm:spPr/>
      <dgm:t>
        <a:bodyPr/>
        <a:lstStyle/>
        <a:p>
          <a:endParaRPr lang="en-US"/>
        </a:p>
      </dgm:t>
    </dgm:pt>
    <dgm:pt modelId="{C29ED614-C16B-4BC5-A837-CF9F8A08AB3C}">
      <dgm:prSet phldrT="[Text]"/>
      <dgm:spPr>
        <a:solidFill>
          <a:schemeClr val="accent5"/>
        </a:solidFill>
      </dgm:spPr>
      <dgm:t>
        <a:bodyPr/>
        <a:lstStyle/>
        <a:p>
          <a:r>
            <a:rPr lang="en-US"/>
            <a:t>Lorem</a:t>
          </a:r>
        </a:p>
      </dgm:t>
    </dgm:pt>
    <dgm:pt modelId="{CCCCA778-643B-4E87-BCD0-03935D61AE1D}" type="parTrans" cxnId="{4D3B0E16-3640-48B7-85B1-017EE52D64E7}">
      <dgm:prSet/>
      <dgm:spPr/>
      <dgm:t>
        <a:bodyPr/>
        <a:lstStyle/>
        <a:p>
          <a:endParaRPr lang="en-US"/>
        </a:p>
      </dgm:t>
    </dgm:pt>
    <dgm:pt modelId="{B9E05870-D9A0-47BE-B277-96711859CFDD}" type="sibTrans" cxnId="{4D3B0E16-3640-48B7-85B1-017EE52D64E7}">
      <dgm:prSet/>
      <dgm:spPr/>
      <dgm:t>
        <a:bodyPr/>
        <a:lstStyle/>
        <a:p>
          <a:endParaRPr lang="en-US"/>
        </a:p>
      </dgm:t>
    </dgm:pt>
    <dgm:pt modelId="{F2EDB75A-9989-45FE-8E3E-8FEBFFB65CA3}">
      <dgm:prSet phldrT="[Text]"/>
      <dgm:spPr>
        <a:solidFill>
          <a:schemeClr val="bg1"/>
        </a:solidFill>
      </dgm:spPr>
      <dgm:t>
        <a:bodyPr/>
        <a:lstStyle/>
        <a:p>
          <a:r>
            <a:rPr lang="en-US"/>
            <a:t> </a:t>
          </a:r>
        </a:p>
      </dgm:t>
    </dgm:pt>
    <dgm:pt modelId="{F840EF8A-77AF-48D1-86E2-8AB35BBBBB34}" type="sibTrans" cxnId="{E5095E13-0733-41FA-B54F-18C93949F6CA}">
      <dgm:prSet/>
      <dgm:spPr/>
      <dgm:t>
        <a:bodyPr/>
        <a:lstStyle/>
        <a:p>
          <a:endParaRPr lang="en-US"/>
        </a:p>
      </dgm:t>
    </dgm:pt>
    <dgm:pt modelId="{A761035F-FEEF-4467-9E33-C8B5631BC51B}" type="parTrans" cxnId="{E5095E13-0733-41FA-B54F-18C93949F6CA}">
      <dgm:prSet/>
      <dgm:spPr/>
      <dgm:t>
        <a:bodyPr/>
        <a:lstStyle/>
        <a:p>
          <a:endParaRPr lang="en-US"/>
        </a:p>
      </dgm:t>
    </dgm:pt>
    <dgm:pt modelId="{11CB5D87-D783-4B67-959A-42FC2C105C0F}" type="pres">
      <dgm:prSet presAssocID="{C6922074-ABC6-4D3B-9809-8C3EC3570DFD}" presName="cycle" presStyleCnt="0">
        <dgm:presLayoutVars>
          <dgm:dir/>
          <dgm:resizeHandles val="exact"/>
        </dgm:presLayoutVars>
      </dgm:prSet>
      <dgm:spPr/>
    </dgm:pt>
    <dgm:pt modelId="{7380BD1E-60BD-48C7-A24F-1DA3E019C206}" type="pres">
      <dgm:prSet presAssocID="{42F46643-7500-4DE2-B6E4-4E5E5A08B4FD}" presName="node" presStyleLbl="node1" presStyleIdx="0" presStyleCnt="14">
        <dgm:presLayoutVars>
          <dgm:bulletEnabled val="1"/>
        </dgm:presLayoutVars>
      </dgm:prSet>
      <dgm:spPr/>
    </dgm:pt>
    <dgm:pt modelId="{1B4F0C3E-7D86-4FBF-9D8E-6B087AB94F10}" type="pres">
      <dgm:prSet presAssocID="{42F46643-7500-4DE2-B6E4-4E5E5A08B4FD}" presName="spNode" presStyleCnt="0"/>
      <dgm:spPr/>
    </dgm:pt>
    <dgm:pt modelId="{9D1D1D91-77DA-45CB-B2FB-49824E084832}" type="pres">
      <dgm:prSet presAssocID="{63AEB667-3766-4C44-A6AD-30D03408DD10}" presName="sibTrans" presStyleLbl="sibTrans1D1" presStyleIdx="0" presStyleCnt="14"/>
      <dgm:spPr/>
    </dgm:pt>
    <dgm:pt modelId="{730904CE-AF96-4CE5-A143-ED818C10292B}" type="pres">
      <dgm:prSet presAssocID="{24216400-66E4-40F2-B251-755168A08793}" presName="node" presStyleLbl="node1" presStyleIdx="1" presStyleCnt="14">
        <dgm:presLayoutVars>
          <dgm:bulletEnabled val="1"/>
        </dgm:presLayoutVars>
      </dgm:prSet>
      <dgm:spPr/>
    </dgm:pt>
    <dgm:pt modelId="{B4204B95-7599-49E8-A67F-E77224CDE25F}" type="pres">
      <dgm:prSet presAssocID="{24216400-66E4-40F2-B251-755168A08793}" presName="spNode" presStyleCnt="0"/>
      <dgm:spPr/>
    </dgm:pt>
    <dgm:pt modelId="{6DBFB2D0-4C26-4DF1-8F0A-986A5A12A522}" type="pres">
      <dgm:prSet presAssocID="{5BFBE140-A9DA-45B6-8543-059975105352}" presName="sibTrans" presStyleLbl="sibTrans1D1" presStyleIdx="1" presStyleCnt="14"/>
      <dgm:spPr/>
    </dgm:pt>
    <dgm:pt modelId="{D930EE45-6963-44C2-9383-E0EB2204BEB9}" type="pres">
      <dgm:prSet presAssocID="{044F4636-1D6B-4B8D-888D-EECBF0BB29FF}" presName="node" presStyleLbl="node1" presStyleIdx="2" presStyleCnt="14">
        <dgm:presLayoutVars>
          <dgm:bulletEnabled val="1"/>
        </dgm:presLayoutVars>
      </dgm:prSet>
      <dgm:spPr/>
    </dgm:pt>
    <dgm:pt modelId="{7E295CB7-82EC-4E69-A4C0-029D18E2E486}" type="pres">
      <dgm:prSet presAssocID="{044F4636-1D6B-4B8D-888D-EECBF0BB29FF}" presName="spNode" presStyleCnt="0"/>
      <dgm:spPr/>
    </dgm:pt>
    <dgm:pt modelId="{A484CC0B-5CAE-4264-A7DB-ACF4E50C95B4}" type="pres">
      <dgm:prSet presAssocID="{19845BD0-DEE6-4FE9-BCA4-143E5868093E}" presName="sibTrans" presStyleLbl="sibTrans1D1" presStyleIdx="2" presStyleCnt="14"/>
      <dgm:spPr/>
    </dgm:pt>
    <dgm:pt modelId="{F01AD4E0-5F37-4112-A525-DFC32761C280}" type="pres">
      <dgm:prSet presAssocID="{BFC91182-A64A-46EB-80A3-40FF5960F118}" presName="node" presStyleLbl="node1" presStyleIdx="3" presStyleCnt="14">
        <dgm:presLayoutVars>
          <dgm:bulletEnabled val="1"/>
        </dgm:presLayoutVars>
      </dgm:prSet>
      <dgm:spPr/>
    </dgm:pt>
    <dgm:pt modelId="{DDE76BBD-DE01-4725-AE16-235D08FC4681}" type="pres">
      <dgm:prSet presAssocID="{BFC91182-A64A-46EB-80A3-40FF5960F118}" presName="spNode" presStyleCnt="0"/>
      <dgm:spPr/>
    </dgm:pt>
    <dgm:pt modelId="{29AE50ED-8D84-466D-82CA-C090C36CDA14}" type="pres">
      <dgm:prSet presAssocID="{7607654D-D8A6-4DC0-A4FB-D4C28D5EFDFF}" presName="sibTrans" presStyleLbl="sibTrans1D1" presStyleIdx="3" presStyleCnt="14"/>
      <dgm:spPr/>
    </dgm:pt>
    <dgm:pt modelId="{9A83BF6B-060C-45AB-85A8-79E2A79E50F6}" type="pres">
      <dgm:prSet presAssocID="{9A9E94DE-5CD9-4ECD-9236-158D57B0B0B0}" presName="node" presStyleLbl="node1" presStyleIdx="4" presStyleCnt="14">
        <dgm:presLayoutVars>
          <dgm:bulletEnabled val="1"/>
        </dgm:presLayoutVars>
      </dgm:prSet>
      <dgm:spPr/>
    </dgm:pt>
    <dgm:pt modelId="{4404CECA-B326-4122-8312-7B6EC9E5D97B}" type="pres">
      <dgm:prSet presAssocID="{9A9E94DE-5CD9-4ECD-9236-158D57B0B0B0}" presName="spNode" presStyleCnt="0"/>
      <dgm:spPr/>
    </dgm:pt>
    <dgm:pt modelId="{47E73571-E39A-460F-A14D-B880A565F574}" type="pres">
      <dgm:prSet presAssocID="{98E16F8B-7AE4-460B-BAFC-5EAA63295EFE}" presName="sibTrans" presStyleLbl="sibTrans1D1" presStyleIdx="4" presStyleCnt="14"/>
      <dgm:spPr/>
    </dgm:pt>
    <dgm:pt modelId="{6E8D5859-9D1F-420C-8B4A-215D45E616BF}" type="pres">
      <dgm:prSet presAssocID="{44C1A84B-84D8-49E7-AF1A-21B794EB7BC2}" presName="node" presStyleLbl="node1" presStyleIdx="5" presStyleCnt="14">
        <dgm:presLayoutVars>
          <dgm:bulletEnabled val="1"/>
        </dgm:presLayoutVars>
      </dgm:prSet>
      <dgm:spPr/>
    </dgm:pt>
    <dgm:pt modelId="{BE30EED2-9B44-4621-B185-5F508DA97D07}" type="pres">
      <dgm:prSet presAssocID="{44C1A84B-84D8-49E7-AF1A-21B794EB7BC2}" presName="spNode" presStyleCnt="0"/>
      <dgm:spPr/>
    </dgm:pt>
    <dgm:pt modelId="{E1999CE7-2AA4-48B8-A76C-5A9D1517C0B3}" type="pres">
      <dgm:prSet presAssocID="{2EBD686B-4138-4E82-A340-37D177A6B399}" presName="sibTrans" presStyleLbl="sibTrans1D1" presStyleIdx="5" presStyleCnt="14"/>
      <dgm:spPr/>
    </dgm:pt>
    <dgm:pt modelId="{F60F1A0C-1F38-4653-A598-7A4906AC7E30}" type="pres">
      <dgm:prSet presAssocID="{B10C9CC6-5B6F-4D02-B1F0-EF72FEAD1473}" presName="node" presStyleLbl="node1" presStyleIdx="6" presStyleCnt="14">
        <dgm:presLayoutVars>
          <dgm:bulletEnabled val="1"/>
        </dgm:presLayoutVars>
      </dgm:prSet>
      <dgm:spPr/>
    </dgm:pt>
    <dgm:pt modelId="{96A9624C-EC98-491A-A66F-EED3FFE5FCB7}" type="pres">
      <dgm:prSet presAssocID="{B10C9CC6-5B6F-4D02-B1F0-EF72FEAD1473}" presName="spNode" presStyleCnt="0"/>
      <dgm:spPr/>
    </dgm:pt>
    <dgm:pt modelId="{4EF9708A-2896-4C38-B42C-095696B1D079}" type="pres">
      <dgm:prSet presAssocID="{13845183-4F36-4F99-81E2-C2E9186A7919}" presName="sibTrans" presStyleLbl="sibTrans1D1" presStyleIdx="6" presStyleCnt="14"/>
      <dgm:spPr/>
    </dgm:pt>
    <dgm:pt modelId="{42CF007C-F54C-413E-B029-E650A981C79D}" type="pres">
      <dgm:prSet presAssocID="{F2EDB75A-9989-45FE-8E3E-8FEBFFB65CA3}" presName="node" presStyleLbl="node1" presStyleIdx="7" presStyleCnt="14">
        <dgm:presLayoutVars>
          <dgm:bulletEnabled val="1"/>
        </dgm:presLayoutVars>
      </dgm:prSet>
      <dgm:spPr/>
    </dgm:pt>
    <dgm:pt modelId="{D18851C0-4860-41A2-8C18-4DB266225D67}" type="pres">
      <dgm:prSet presAssocID="{F2EDB75A-9989-45FE-8E3E-8FEBFFB65CA3}" presName="spNode" presStyleCnt="0"/>
      <dgm:spPr/>
    </dgm:pt>
    <dgm:pt modelId="{1BD20CFE-F056-45E5-8CDA-BD55E656CDF9}" type="pres">
      <dgm:prSet presAssocID="{F840EF8A-77AF-48D1-86E2-8AB35BBBBB34}" presName="sibTrans" presStyleLbl="sibTrans1D1" presStyleIdx="7" presStyleCnt="14"/>
      <dgm:spPr/>
    </dgm:pt>
    <dgm:pt modelId="{91E48A08-36FA-47DC-B56A-14AE79BB3540}" type="pres">
      <dgm:prSet presAssocID="{F5E9BC09-2AE9-40E4-8FA8-6A4C0C3B1DE6}" presName="node" presStyleLbl="node1" presStyleIdx="8" presStyleCnt="14">
        <dgm:presLayoutVars>
          <dgm:bulletEnabled val="1"/>
        </dgm:presLayoutVars>
      </dgm:prSet>
      <dgm:spPr/>
    </dgm:pt>
    <dgm:pt modelId="{10B4F044-EF75-4228-966B-7C71B7C93FBA}" type="pres">
      <dgm:prSet presAssocID="{F5E9BC09-2AE9-40E4-8FA8-6A4C0C3B1DE6}" presName="spNode" presStyleCnt="0"/>
      <dgm:spPr/>
    </dgm:pt>
    <dgm:pt modelId="{4B210471-D2F6-45DC-985E-70AC94A57FE5}" type="pres">
      <dgm:prSet presAssocID="{5A81B5C0-B38C-4920-AA6D-E68A8D0E6457}" presName="sibTrans" presStyleLbl="sibTrans1D1" presStyleIdx="8" presStyleCnt="14"/>
      <dgm:spPr/>
    </dgm:pt>
    <dgm:pt modelId="{D2C6ABF9-D129-4EB6-BC90-A327B2B1C3E9}" type="pres">
      <dgm:prSet presAssocID="{E12CBD72-C130-4B1C-94BD-6B3847EA130D}" presName="node" presStyleLbl="node1" presStyleIdx="9" presStyleCnt="14">
        <dgm:presLayoutVars>
          <dgm:bulletEnabled val="1"/>
        </dgm:presLayoutVars>
      </dgm:prSet>
      <dgm:spPr/>
    </dgm:pt>
    <dgm:pt modelId="{43A2C506-E894-4A20-BC09-EEA735231400}" type="pres">
      <dgm:prSet presAssocID="{E12CBD72-C130-4B1C-94BD-6B3847EA130D}" presName="spNode" presStyleCnt="0"/>
      <dgm:spPr/>
    </dgm:pt>
    <dgm:pt modelId="{20FD1321-EBC0-410A-9C8D-D5949699A48D}" type="pres">
      <dgm:prSet presAssocID="{50E35657-44AF-48BC-A692-3EB592D5B2EF}" presName="sibTrans" presStyleLbl="sibTrans1D1" presStyleIdx="9" presStyleCnt="14"/>
      <dgm:spPr/>
    </dgm:pt>
    <dgm:pt modelId="{3BAAD542-6920-400C-B23F-826756A046DD}" type="pres">
      <dgm:prSet presAssocID="{FEDAB4D6-C2B2-41E2-9906-FDBC43D7A731}" presName="node" presStyleLbl="node1" presStyleIdx="10" presStyleCnt="14">
        <dgm:presLayoutVars>
          <dgm:bulletEnabled val="1"/>
        </dgm:presLayoutVars>
      </dgm:prSet>
      <dgm:spPr/>
    </dgm:pt>
    <dgm:pt modelId="{D34D8DF5-962E-4386-A3E0-974FDEEB83B6}" type="pres">
      <dgm:prSet presAssocID="{FEDAB4D6-C2B2-41E2-9906-FDBC43D7A731}" presName="spNode" presStyleCnt="0"/>
      <dgm:spPr/>
    </dgm:pt>
    <dgm:pt modelId="{A2971A93-1245-4210-B6FC-95A358C63C36}" type="pres">
      <dgm:prSet presAssocID="{17995C95-198D-40FB-B53E-3C081DABB19F}" presName="sibTrans" presStyleLbl="sibTrans1D1" presStyleIdx="10" presStyleCnt="14"/>
      <dgm:spPr/>
    </dgm:pt>
    <dgm:pt modelId="{7ADB90E6-21C2-416C-AB2A-CF96FD9CD160}" type="pres">
      <dgm:prSet presAssocID="{01B6E834-9818-4572-8CA1-0202E1EF4069}" presName="node" presStyleLbl="node1" presStyleIdx="11" presStyleCnt="14">
        <dgm:presLayoutVars>
          <dgm:bulletEnabled val="1"/>
        </dgm:presLayoutVars>
      </dgm:prSet>
      <dgm:spPr/>
    </dgm:pt>
    <dgm:pt modelId="{D769BC6D-5EDD-4006-9340-2D8B301FDC04}" type="pres">
      <dgm:prSet presAssocID="{01B6E834-9818-4572-8CA1-0202E1EF4069}" presName="spNode" presStyleCnt="0"/>
      <dgm:spPr/>
    </dgm:pt>
    <dgm:pt modelId="{C48A8BD3-8167-48E5-A4A5-9CE4AD04D361}" type="pres">
      <dgm:prSet presAssocID="{EC25D027-0EEB-451A-AA02-2C9951B5FB22}" presName="sibTrans" presStyleLbl="sibTrans1D1" presStyleIdx="11" presStyleCnt="14"/>
      <dgm:spPr/>
    </dgm:pt>
    <dgm:pt modelId="{5BD7B387-C7B9-49D7-8DF8-2E6B8103AE9B}" type="pres">
      <dgm:prSet presAssocID="{C29ED614-C16B-4BC5-A837-CF9F8A08AB3C}" presName="node" presStyleLbl="node1" presStyleIdx="12" presStyleCnt="14">
        <dgm:presLayoutVars>
          <dgm:bulletEnabled val="1"/>
        </dgm:presLayoutVars>
      </dgm:prSet>
      <dgm:spPr/>
    </dgm:pt>
    <dgm:pt modelId="{604FDCBB-EB5E-4990-AA00-CFA56487878C}" type="pres">
      <dgm:prSet presAssocID="{C29ED614-C16B-4BC5-A837-CF9F8A08AB3C}" presName="spNode" presStyleCnt="0"/>
      <dgm:spPr/>
    </dgm:pt>
    <dgm:pt modelId="{C335737F-13FE-4FD5-8B2A-3ABFC0D885E3}" type="pres">
      <dgm:prSet presAssocID="{B9E05870-D9A0-47BE-B277-96711859CFDD}" presName="sibTrans" presStyleLbl="sibTrans1D1" presStyleIdx="12" presStyleCnt="14"/>
      <dgm:spPr/>
    </dgm:pt>
    <dgm:pt modelId="{25D8CD1F-F8F5-45D3-BB33-27F4913FAC99}" type="pres">
      <dgm:prSet presAssocID="{36C78419-0FAE-4C80-979E-7A1A1D24B6E1}" presName="node" presStyleLbl="node1" presStyleIdx="13" presStyleCnt="14">
        <dgm:presLayoutVars>
          <dgm:bulletEnabled val="1"/>
        </dgm:presLayoutVars>
      </dgm:prSet>
      <dgm:spPr/>
    </dgm:pt>
    <dgm:pt modelId="{8E23B512-A47C-400B-9628-32BC158E6D22}" type="pres">
      <dgm:prSet presAssocID="{36C78419-0FAE-4C80-979E-7A1A1D24B6E1}" presName="spNode" presStyleCnt="0"/>
      <dgm:spPr/>
    </dgm:pt>
    <dgm:pt modelId="{6A1BCADC-A4CF-4C72-8ADB-EB2C481A5801}" type="pres">
      <dgm:prSet presAssocID="{8703EC25-D614-4D0E-A356-E0A2FCBBF22F}" presName="sibTrans" presStyleLbl="sibTrans1D1" presStyleIdx="13" presStyleCnt="14"/>
      <dgm:spPr/>
    </dgm:pt>
  </dgm:ptLst>
  <dgm:cxnLst>
    <dgm:cxn modelId="{5E825E00-4F17-49E1-94F5-41195D9D5606}" type="presOf" srcId="{13845183-4F36-4F99-81E2-C2E9186A7919}" destId="{4EF9708A-2896-4C38-B42C-095696B1D079}" srcOrd="0" destOrd="0" presId="urn:microsoft.com/office/officeart/2005/8/layout/cycle6"/>
    <dgm:cxn modelId="{4ED5D908-4EDE-4516-830C-047DABFB9F11}" srcId="{C6922074-ABC6-4D3B-9809-8C3EC3570DFD}" destId="{36C78419-0FAE-4C80-979E-7A1A1D24B6E1}" srcOrd="13" destOrd="0" parTransId="{B4AEBF42-2568-4C4E-8DCA-07E9D13E24BA}" sibTransId="{8703EC25-D614-4D0E-A356-E0A2FCBBF22F}"/>
    <dgm:cxn modelId="{F28FF909-3AC6-4A8F-BA9C-C4BFB98EA7B6}" srcId="{C6922074-ABC6-4D3B-9809-8C3EC3570DFD}" destId="{9A9E94DE-5CD9-4ECD-9236-158D57B0B0B0}" srcOrd="4" destOrd="0" parTransId="{3AD8F19B-2ADA-405B-9652-1EBB34D905BF}" sibTransId="{98E16F8B-7AE4-460B-BAFC-5EAA63295EFE}"/>
    <dgm:cxn modelId="{E5095E13-0733-41FA-B54F-18C93949F6CA}" srcId="{C6922074-ABC6-4D3B-9809-8C3EC3570DFD}" destId="{F2EDB75A-9989-45FE-8E3E-8FEBFFB65CA3}" srcOrd="7" destOrd="0" parTransId="{A761035F-FEEF-4467-9E33-C8B5631BC51B}" sibTransId="{F840EF8A-77AF-48D1-86E2-8AB35BBBBB34}"/>
    <dgm:cxn modelId="{4D3B0E16-3640-48B7-85B1-017EE52D64E7}" srcId="{C6922074-ABC6-4D3B-9809-8C3EC3570DFD}" destId="{C29ED614-C16B-4BC5-A837-CF9F8A08AB3C}" srcOrd="12" destOrd="0" parTransId="{CCCCA778-643B-4E87-BCD0-03935D61AE1D}" sibTransId="{B9E05870-D9A0-47BE-B277-96711859CFDD}"/>
    <dgm:cxn modelId="{E71F1A2C-8B34-47EF-B352-05EA7EEE15CA}" type="presOf" srcId="{01B6E834-9818-4572-8CA1-0202E1EF4069}" destId="{7ADB90E6-21C2-416C-AB2A-CF96FD9CD160}" srcOrd="0" destOrd="0" presId="urn:microsoft.com/office/officeart/2005/8/layout/cycle6"/>
    <dgm:cxn modelId="{2B2EC430-76C9-44A9-9590-8ECF06F83634}" type="presOf" srcId="{B10C9CC6-5B6F-4D02-B1F0-EF72FEAD1473}" destId="{F60F1A0C-1F38-4653-A598-7A4906AC7E30}" srcOrd="0" destOrd="0" presId="urn:microsoft.com/office/officeart/2005/8/layout/cycle6"/>
    <dgm:cxn modelId="{B1B9A638-9EFB-4B55-BB97-2F3BBB04D384}" srcId="{C6922074-ABC6-4D3B-9809-8C3EC3570DFD}" destId="{FEDAB4D6-C2B2-41E2-9906-FDBC43D7A731}" srcOrd="10" destOrd="0" parTransId="{92DDD42A-8D91-4119-9CE0-2FC059F6F05B}" sibTransId="{17995C95-198D-40FB-B53E-3C081DABB19F}"/>
    <dgm:cxn modelId="{D50FBA3B-682F-4BA3-A1F3-C27AB7E8702D}" srcId="{C6922074-ABC6-4D3B-9809-8C3EC3570DFD}" destId="{42F46643-7500-4DE2-B6E4-4E5E5A08B4FD}" srcOrd="0" destOrd="0" parTransId="{A8A22D08-B275-4B0F-99A1-272E55DB1F3C}" sibTransId="{63AEB667-3766-4C44-A6AD-30D03408DD10}"/>
    <dgm:cxn modelId="{6832F140-C4D9-4DB4-B8D5-2E33DDDCAC44}" type="presOf" srcId="{24216400-66E4-40F2-B251-755168A08793}" destId="{730904CE-AF96-4CE5-A143-ED818C10292B}" srcOrd="0" destOrd="0" presId="urn:microsoft.com/office/officeart/2005/8/layout/cycle6"/>
    <dgm:cxn modelId="{88FD975D-E912-4F2C-B70F-C4C97844EA86}" type="presOf" srcId="{F840EF8A-77AF-48D1-86E2-8AB35BBBBB34}" destId="{1BD20CFE-F056-45E5-8CDA-BD55E656CDF9}" srcOrd="0" destOrd="0" presId="urn:microsoft.com/office/officeart/2005/8/layout/cycle6"/>
    <dgm:cxn modelId="{69B4BB60-D203-41CA-A1A1-6B60C6E75B01}" type="presOf" srcId="{44C1A84B-84D8-49E7-AF1A-21B794EB7BC2}" destId="{6E8D5859-9D1F-420C-8B4A-215D45E616BF}" srcOrd="0" destOrd="0" presId="urn:microsoft.com/office/officeart/2005/8/layout/cycle6"/>
    <dgm:cxn modelId="{75AE486C-6FDE-4D71-ACFD-5C3C3E34A058}" srcId="{C6922074-ABC6-4D3B-9809-8C3EC3570DFD}" destId="{BFC91182-A64A-46EB-80A3-40FF5960F118}" srcOrd="3" destOrd="0" parTransId="{2C61C682-73E3-4E3C-A496-FE13D582E8F5}" sibTransId="{7607654D-D8A6-4DC0-A4FB-D4C28D5EFDFF}"/>
    <dgm:cxn modelId="{52FC566E-1B63-46E6-B1B1-9887D7664885}" type="presOf" srcId="{7607654D-D8A6-4DC0-A4FB-D4C28D5EFDFF}" destId="{29AE50ED-8D84-466D-82CA-C090C36CDA14}" srcOrd="0" destOrd="0" presId="urn:microsoft.com/office/officeart/2005/8/layout/cycle6"/>
    <dgm:cxn modelId="{C1F1014F-44BB-4DC7-B85D-1E8B63190BD2}" type="presOf" srcId="{9A9E94DE-5CD9-4ECD-9236-158D57B0B0B0}" destId="{9A83BF6B-060C-45AB-85A8-79E2A79E50F6}" srcOrd="0" destOrd="0" presId="urn:microsoft.com/office/officeart/2005/8/layout/cycle6"/>
    <dgm:cxn modelId="{740ED850-C35E-44F9-BBC4-B99F1F4C518A}" type="presOf" srcId="{98E16F8B-7AE4-460B-BAFC-5EAA63295EFE}" destId="{47E73571-E39A-460F-A14D-B880A565F574}" srcOrd="0" destOrd="0" presId="urn:microsoft.com/office/officeart/2005/8/layout/cycle6"/>
    <dgm:cxn modelId="{64481251-FFD1-4743-A44E-AF66FBF249D3}" type="presOf" srcId="{19845BD0-DEE6-4FE9-BCA4-143E5868093E}" destId="{A484CC0B-5CAE-4264-A7DB-ACF4E50C95B4}" srcOrd="0" destOrd="0" presId="urn:microsoft.com/office/officeart/2005/8/layout/cycle6"/>
    <dgm:cxn modelId="{6B0CA973-E2D7-4361-87DB-61144F26E912}" type="presOf" srcId="{2EBD686B-4138-4E82-A340-37D177A6B399}" destId="{E1999CE7-2AA4-48B8-A76C-5A9D1517C0B3}" srcOrd="0" destOrd="0" presId="urn:microsoft.com/office/officeart/2005/8/layout/cycle6"/>
    <dgm:cxn modelId="{FF89F457-A7C0-4771-99C5-F7FD52156799}" type="presOf" srcId="{B9E05870-D9A0-47BE-B277-96711859CFDD}" destId="{C335737F-13FE-4FD5-8B2A-3ABFC0D885E3}" srcOrd="0" destOrd="0" presId="urn:microsoft.com/office/officeart/2005/8/layout/cycle6"/>
    <dgm:cxn modelId="{173D185A-72B5-4314-AF60-C71DCCD6C757}" type="presOf" srcId="{F5E9BC09-2AE9-40E4-8FA8-6A4C0C3B1DE6}" destId="{91E48A08-36FA-47DC-B56A-14AE79BB3540}" srcOrd="0" destOrd="0" presId="urn:microsoft.com/office/officeart/2005/8/layout/cycle6"/>
    <dgm:cxn modelId="{04172E87-7CE1-4D20-B3BF-74C9EDE7D46C}" srcId="{C6922074-ABC6-4D3B-9809-8C3EC3570DFD}" destId="{01B6E834-9818-4572-8CA1-0202E1EF4069}" srcOrd="11" destOrd="0" parTransId="{902E61D5-1E1F-4867-947B-80C5A8B72BB1}" sibTransId="{EC25D027-0EEB-451A-AA02-2C9951B5FB22}"/>
    <dgm:cxn modelId="{80D63988-BC6D-44E1-8CDF-46C47A0C8B5A}" srcId="{C6922074-ABC6-4D3B-9809-8C3EC3570DFD}" destId="{E12CBD72-C130-4B1C-94BD-6B3847EA130D}" srcOrd="9" destOrd="0" parTransId="{3CA53E6B-D4FA-4378-BA0D-3E874622062E}" sibTransId="{50E35657-44AF-48BC-A692-3EB592D5B2EF}"/>
    <dgm:cxn modelId="{A612798D-341A-41A5-8241-02620D753370}" type="presOf" srcId="{F2EDB75A-9989-45FE-8E3E-8FEBFFB65CA3}" destId="{42CF007C-F54C-413E-B029-E650A981C79D}" srcOrd="0" destOrd="0" presId="urn:microsoft.com/office/officeart/2005/8/layout/cycle6"/>
    <dgm:cxn modelId="{5654DD95-5444-400F-9A8D-63F5AA5DC7FF}" type="presOf" srcId="{FEDAB4D6-C2B2-41E2-9906-FDBC43D7A731}" destId="{3BAAD542-6920-400C-B23F-826756A046DD}" srcOrd="0" destOrd="0" presId="urn:microsoft.com/office/officeart/2005/8/layout/cycle6"/>
    <dgm:cxn modelId="{2023019A-A1DE-4AC8-8A8A-68A460020334}" type="presOf" srcId="{63AEB667-3766-4C44-A6AD-30D03408DD10}" destId="{9D1D1D91-77DA-45CB-B2FB-49824E084832}" srcOrd="0" destOrd="0" presId="urn:microsoft.com/office/officeart/2005/8/layout/cycle6"/>
    <dgm:cxn modelId="{65B83B9F-4953-48A5-BC98-672E791400C7}" type="presOf" srcId="{E12CBD72-C130-4B1C-94BD-6B3847EA130D}" destId="{D2C6ABF9-D129-4EB6-BC90-A327B2B1C3E9}" srcOrd="0" destOrd="0" presId="urn:microsoft.com/office/officeart/2005/8/layout/cycle6"/>
    <dgm:cxn modelId="{A61E27A2-2512-4D6F-A170-B1C90655C5C1}" srcId="{C6922074-ABC6-4D3B-9809-8C3EC3570DFD}" destId="{44C1A84B-84D8-49E7-AF1A-21B794EB7BC2}" srcOrd="5" destOrd="0" parTransId="{67FCC49B-8FB7-4BAB-A5FF-0EAE6B5D469E}" sibTransId="{2EBD686B-4138-4E82-A340-37D177A6B399}"/>
    <dgm:cxn modelId="{BB21A9A2-282D-46F8-A996-DE4D572D09E4}" type="presOf" srcId="{36C78419-0FAE-4C80-979E-7A1A1D24B6E1}" destId="{25D8CD1F-F8F5-45D3-BB33-27F4913FAC99}" srcOrd="0" destOrd="0" presId="urn:microsoft.com/office/officeart/2005/8/layout/cycle6"/>
    <dgm:cxn modelId="{9362A0B2-727F-4B69-B2FA-27C6D97902F6}" type="presOf" srcId="{5A81B5C0-B38C-4920-AA6D-E68A8D0E6457}" destId="{4B210471-D2F6-45DC-985E-70AC94A57FE5}" srcOrd="0" destOrd="0" presId="urn:microsoft.com/office/officeart/2005/8/layout/cycle6"/>
    <dgm:cxn modelId="{502DDFB4-0E79-4095-BC22-210302AA1FDC}" type="presOf" srcId="{EC25D027-0EEB-451A-AA02-2C9951B5FB22}" destId="{C48A8BD3-8167-48E5-A4A5-9CE4AD04D361}" srcOrd="0" destOrd="0" presId="urn:microsoft.com/office/officeart/2005/8/layout/cycle6"/>
    <dgm:cxn modelId="{9673DCB5-7539-4997-9240-30353F99BF93}" srcId="{C6922074-ABC6-4D3B-9809-8C3EC3570DFD}" destId="{F5E9BC09-2AE9-40E4-8FA8-6A4C0C3B1DE6}" srcOrd="8" destOrd="0" parTransId="{33413E96-C666-48AC-BE0B-DDAADD7D9C24}" sibTransId="{5A81B5C0-B38C-4920-AA6D-E68A8D0E6457}"/>
    <dgm:cxn modelId="{E7320CBE-BB0D-4073-A0CF-22D65EF67734}" srcId="{C6922074-ABC6-4D3B-9809-8C3EC3570DFD}" destId="{B10C9CC6-5B6F-4D02-B1F0-EF72FEAD1473}" srcOrd="6" destOrd="0" parTransId="{CCE2A016-FF72-437D-BF5B-D39263E106C1}" sibTransId="{13845183-4F36-4F99-81E2-C2E9186A7919}"/>
    <dgm:cxn modelId="{823761C2-9681-4DC0-B736-48FCACBF95AE}" type="presOf" srcId="{C6922074-ABC6-4D3B-9809-8C3EC3570DFD}" destId="{11CB5D87-D783-4B67-959A-42FC2C105C0F}" srcOrd="0" destOrd="0" presId="urn:microsoft.com/office/officeart/2005/8/layout/cycle6"/>
    <dgm:cxn modelId="{7CDA20C6-3E76-4723-9B73-5463E110CF45}" type="presOf" srcId="{5BFBE140-A9DA-45B6-8543-059975105352}" destId="{6DBFB2D0-4C26-4DF1-8F0A-986A5A12A522}" srcOrd="0" destOrd="0" presId="urn:microsoft.com/office/officeart/2005/8/layout/cycle6"/>
    <dgm:cxn modelId="{ED7061C6-E551-43A5-8033-71BA05C1F30C}" type="presOf" srcId="{8703EC25-D614-4D0E-A356-E0A2FCBBF22F}" destId="{6A1BCADC-A4CF-4C72-8ADB-EB2C481A5801}" srcOrd="0" destOrd="0" presId="urn:microsoft.com/office/officeart/2005/8/layout/cycle6"/>
    <dgm:cxn modelId="{2FA359D6-EB3E-470A-A10B-51F0EEC14F65}" srcId="{C6922074-ABC6-4D3B-9809-8C3EC3570DFD}" destId="{24216400-66E4-40F2-B251-755168A08793}" srcOrd="1" destOrd="0" parTransId="{CAE2D3DA-F3C0-4C89-B9BF-814142262DE2}" sibTransId="{5BFBE140-A9DA-45B6-8543-059975105352}"/>
    <dgm:cxn modelId="{D9287FD9-B080-4B7F-B9F3-6242F75A0FBB}" srcId="{C6922074-ABC6-4D3B-9809-8C3EC3570DFD}" destId="{044F4636-1D6B-4B8D-888D-EECBF0BB29FF}" srcOrd="2" destOrd="0" parTransId="{91FB8F09-67CE-4B3A-B238-32900D9E2A8F}" sibTransId="{19845BD0-DEE6-4FE9-BCA4-143E5868093E}"/>
    <dgm:cxn modelId="{6DC9BADB-C278-44A8-96FB-09117DED5D7E}" type="presOf" srcId="{42F46643-7500-4DE2-B6E4-4E5E5A08B4FD}" destId="{7380BD1E-60BD-48C7-A24F-1DA3E019C206}" srcOrd="0" destOrd="0" presId="urn:microsoft.com/office/officeart/2005/8/layout/cycle6"/>
    <dgm:cxn modelId="{CB658CE0-AA1A-4A14-9343-7BAA391F20AF}" type="presOf" srcId="{044F4636-1D6B-4B8D-888D-EECBF0BB29FF}" destId="{D930EE45-6963-44C2-9383-E0EB2204BEB9}" srcOrd="0" destOrd="0" presId="urn:microsoft.com/office/officeart/2005/8/layout/cycle6"/>
    <dgm:cxn modelId="{9A0DADE7-E5A0-499E-8C95-7887D8E02025}" type="presOf" srcId="{50E35657-44AF-48BC-A692-3EB592D5B2EF}" destId="{20FD1321-EBC0-410A-9C8D-D5949699A48D}" srcOrd="0" destOrd="0" presId="urn:microsoft.com/office/officeart/2005/8/layout/cycle6"/>
    <dgm:cxn modelId="{2D8D37EA-71DA-4F38-ABDC-8BA01217AC42}" type="presOf" srcId="{C29ED614-C16B-4BC5-A837-CF9F8A08AB3C}" destId="{5BD7B387-C7B9-49D7-8DF8-2E6B8103AE9B}" srcOrd="0" destOrd="0" presId="urn:microsoft.com/office/officeart/2005/8/layout/cycle6"/>
    <dgm:cxn modelId="{936329EE-E89D-46EC-BB0B-BF09AC9F472E}" type="presOf" srcId="{17995C95-198D-40FB-B53E-3C081DABB19F}" destId="{A2971A93-1245-4210-B6FC-95A358C63C36}" srcOrd="0" destOrd="0" presId="urn:microsoft.com/office/officeart/2005/8/layout/cycle6"/>
    <dgm:cxn modelId="{C6A8A1F3-D30B-4F80-A144-D5C44AD18BFE}" type="presOf" srcId="{BFC91182-A64A-46EB-80A3-40FF5960F118}" destId="{F01AD4E0-5F37-4112-A525-DFC32761C280}" srcOrd="0" destOrd="0" presId="urn:microsoft.com/office/officeart/2005/8/layout/cycle6"/>
    <dgm:cxn modelId="{C8E4D67B-12B7-4692-B78F-22C5A4081A86}" type="presParOf" srcId="{11CB5D87-D783-4B67-959A-42FC2C105C0F}" destId="{7380BD1E-60BD-48C7-A24F-1DA3E019C206}" srcOrd="0" destOrd="0" presId="urn:microsoft.com/office/officeart/2005/8/layout/cycle6"/>
    <dgm:cxn modelId="{754D5173-EF51-4E14-90F1-728DC4F17B6D}" type="presParOf" srcId="{11CB5D87-D783-4B67-959A-42FC2C105C0F}" destId="{1B4F0C3E-7D86-4FBF-9D8E-6B087AB94F10}" srcOrd="1" destOrd="0" presId="urn:microsoft.com/office/officeart/2005/8/layout/cycle6"/>
    <dgm:cxn modelId="{0C5D38D7-F6C7-431A-8F24-5C8B54996999}" type="presParOf" srcId="{11CB5D87-D783-4B67-959A-42FC2C105C0F}" destId="{9D1D1D91-77DA-45CB-B2FB-49824E084832}" srcOrd="2" destOrd="0" presId="urn:microsoft.com/office/officeart/2005/8/layout/cycle6"/>
    <dgm:cxn modelId="{F884807F-4FB7-4610-8E2A-B32A072DE69F}" type="presParOf" srcId="{11CB5D87-D783-4B67-959A-42FC2C105C0F}" destId="{730904CE-AF96-4CE5-A143-ED818C10292B}" srcOrd="3" destOrd="0" presId="urn:microsoft.com/office/officeart/2005/8/layout/cycle6"/>
    <dgm:cxn modelId="{83B58FAD-B7F1-4657-ACD5-B882126FF82A}" type="presParOf" srcId="{11CB5D87-D783-4B67-959A-42FC2C105C0F}" destId="{B4204B95-7599-49E8-A67F-E77224CDE25F}" srcOrd="4" destOrd="0" presId="urn:microsoft.com/office/officeart/2005/8/layout/cycle6"/>
    <dgm:cxn modelId="{3D8AB4D7-E8D3-4575-97DA-DFD02952B758}" type="presParOf" srcId="{11CB5D87-D783-4B67-959A-42FC2C105C0F}" destId="{6DBFB2D0-4C26-4DF1-8F0A-986A5A12A522}" srcOrd="5" destOrd="0" presId="urn:microsoft.com/office/officeart/2005/8/layout/cycle6"/>
    <dgm:cxn modelId="{16D1C018-D678-45A6-9F75-2DE3DB0D972A}" type="presParOf" srcId="{11CB5D87-D783-4B67-959A-42FC2C105C0F}" destId="{D930EE45-6963-44C2-9383-E0EB2204BEB9}" srcOrd="6" destOrd="0" presId="urn:microsoft.com/office/officeart/2005/8/layout/cycle6"/>
    <dgm:cxn modelId="{77CBE446-0B99-4949-AB5B-A43589FC86CF}" type="presParOf" srcId="{11CB5D87-D783-4B67-959A-42FC2C105C0F}" destId="{7E295CB7-82EC-4E69-A4C0-029D18E2E486}" srcOrd="7" destOrd="0" presId="urn:microsoft.com/office/officeart/2005/8/layout/cycle6"/>
    <dgm:cxn modelId="{69F2B9A5-DE09-4B55-AA9F-B2C3F1B2AD08}" type="presParOf" srcId="{11CB5D87-D783-4B67-959A-42FC2C105C0F}" destId="{A484CC0B-5CAE-4264-A7DB-ACF4E50C95B4}" srcOrd="8" destOrd="0" presId="urn:microsoft.com/office/officeart/2005/8/layout/cycle6"/>
    <dgm:cxn modelId="{EC9AC6DC-491F-4B57-B74C-84CC700727C4}" type="presParOf" srcId="{11CB5D87-D783-4B67-959A-42FC2C105C0F}" destId="{F01AD4E0-5F37-4112-A525-DFC32761C280}" srcOrd="9" destOrd="0" presId="urn:microsoft.com/office/officeart/2005/8/layout/cycle6"/>
    <dgm:cxn modelId="{CEED20A2-9BC0-4791-9C31-5BD1DB0623EE}" type="presParOf" srcId="{11CB5D87-D783-4B67-959A-42FC2C105C0F}" destId="{DDE76BBD-DE01-4725-AE16-235D08FC4681}" srcOrd="10" destOrd="0" presId="urn:microsoft.com/office/officeart/2005/8/layout/cycle6"/>
    <dgm:cxn modelId="{AD9B46A6-1FA8-403C-82CC-5C52A7697111}" type="presParOf" srcId="{11CB5D87-D783-4B67-959A-42FC2C105C0F}" destId="{29AE50ED-8D84-466D-82CA-C090C36CDA14}" srcOrd="11" destOrd="0" presId="urn:microsoft.com/office/officeart/2005/8/layout/cycle6"/>
    <dgm:cxn modelId="{765D5E6D-61DD-403C-9E19-D631EA2CAED0}" type="presParOf" srcId="{11CB5D87-D783-4B67-959A-42FC2C105C0F}" destId="{9A83BF6B-060C-45AB-85A8-79E2A79E50F6}" srcOrd="12" destOrd="0" presId="urn:microsoft.com/office/officeart/2005/8/layout/cycle6"/>
    <dgm:cxn modelId="{D12DEA32-96E0-4485-A43C-5DC4CBD7F10F}" type="presParOf" srcId="{11CB5D87-D783-4B67-959A-42FC2C105C0F}" destId="{4404CECA-B326-4122-8312-7B6EC9E5D97B}" srcOrd="13" destOrd="0" presId="urn:microsoft.com/office/officeart/2005/8/layout/cycle6"/>
    <dgm:cxn modelId="{0ABD12DE-13B4-44AD-8555-048898B8EA53}" type="presParOf" srcId="{11CB5D87-D783-4B67-959A-42FC2C105C0F}" destId="{47E73571-E39A-460F-A14D-B880A565F574}" srcOrd="14" destOrd="0" presId="urn:microsoft.com/office/officeart/2005/8/layout/cycle6"/>
    <dgm:cxn modelId="{5CE89012-27ED-4E8E-BFE9-4B82AF829841}" type="presParOf" srcId="{11CB5D87-D783-4B67-959A-42FC2C105C0F}" destId="{6E8D5859-9D1F-420C-8B4A-215D45E616BF}" srcOrd="15" destOrd="0" presId="urn:microsoft.com/office/officeart/2005/8/layout/cycle6"/>
    <dgm:cxn modelId="{79F5C8B3-B311-4016-BF18-AD5BDF44FEDB}" type="presParOf" srcId="{11CB5D87-D783-4B67-959A-42FC2C105C0F}" destId="{BE30EED2-9B44-4621-B185-5F508DA97D07}" srcOrd="16" destOrd="0" presId="urn:microsoft.com/office/officeart/2005/8/layout/cycle6"/>
    <dgm:cxn modelId="{0B840D2F-4CCB-4D72-A248-197C656958D5}" type="presParOf" srcId="{11CB5D87-D783-4B67-959A-42FC2C105C0F}" destId="{E1999CE7-2AA4-48B8-A76C-5A9D1517C0B3}" srcOrd="17" destOrd="0" presId="urn:microsoft.com/office/officeart/2005/8/layout/cycle6"/>
    <dgm:cxn modelId="{A53E2948-5D8F-40D2-9E69-CC3CFCECA83B}" type="presParOf" srcId="{11CB5D87-D783-4B67-959A-42FC2C105C0F}" destId="{F60F1A0C-1F38-4653-A598-7A4906AC7E30}" srcOrd="18" destOrd="0" presId="urn:microsoft.com/office/officeart/2005/8/layout/cycle6"/>
    <dgm:cxn modelId="{123CDD51-2779-4DBC-A266-AC9708C3EA1D}" type="presParOf" srcId="{11CB5D87-D783-4B67-959A-42FC2C105C0F}" destId="{96A9624C-EC98-491A-A66F-EED3FFE5FCB7}" srcOrd="19" destOrd="0" presId="urn:microsoft.com/office/officeart/2005/8/layout/cycle6"/>
    <dgm:cxn modelId="{5F93DEF1-C3C9-437F-AF19-171F16AD1202}" type="presParOf" srcId="{11CB5D87-D783-4B67-959A-42FC2C105C0F}" destId="{4EF9708A-2896-4C38-B42C-095696B1D079}" srcOrd="20" destOrd="0" presId="urn:microsoft.com/office/officeart/2005/8/layout/cycle6"/>
    <dgm:cxn modelId="{79AB9978-D59B-43CE-B8A4-44B9C93E5B46}" type="presParOf" srcId="{11CB5D87-D783-4B67-959A-42FC2C105C0F}" destId="{42CF007C-F54C-413E-B029-E650A981C79D}" srcOrd="21" destOrd="0" presId="urn:microsoft.com/office/officeart/2005/8/layout/cycle6"/>
    <dgm:cxn modelId="{AD2AC8B9-36BB-4398-9DE8-02138CDEC5CE}" type="presParOf" srcId="{11CB5D87-D783-4B67-959A-42FC2C105C0F}" destId="{D18851C0-4860-41A2-8C18-4DB266225D67}" srcOrd="22" destOrd="0" presId="urn:microsoft.com/office/officeart/2005/8/layout/cycle6"/>
    <dgm:cxn modelId="{6551F669-7306-4EFA-83E3-320E5974AF56}" type="presParOf" srcId="{11CB5D87-D783-4B67-959A-42FC2C105C0F}" destId="{1BD20CFE-F056-45E5-8CDA-BD55E656CDF9}" srcOrd="23" destOrd="0" presId="urn:microsoft.com/office/officeart/2005/8/layout/cycle6"/>
    <dgm:cxn modelId="{87C7DE2A-03FA-4528-8051-E706629C5A05}" type="presParOf" srcId="{11CB5D87-D783-4B67-959A-42FC2C105C0F}" destId="{91E48A08-36FA-47DC-B56A-14AE79BB3540}" srcOrd="24" destOrd="0" presId="urn:microsoft.com/office/officeart/2005/8/layout/cycle6"/>
    <dgm:cxn modelId="{67C61B4F-E530-44A7-81FB-89A2FC52B1D7}" type="presParOf" srcId="{11CB5D87-D783-4B67-959A-42FC2C105C0F}" destId="{10B4F044-EF75-4228-966B-7C71B7C93FBA}" srcOrd="25" destOrd="0" presId="urn:microsoft.com/office/officeart/2005/8/layout/cycle6"/>
    <dgm:cxn modelId="{792232F8-3F9E-4D8A-A0BE-FA277F832FBD}" type="presParOf" srcId="{11CB5D87-D783-4B67-959A-42FC2C105C0F}" destId="{4B210471-D2F6-45DC-985E-70AC94A57FE5}" srcOrd="26" destOrd="0" presId="urn:microsoft.com/office/officeart/2005/8/layout/cycle6"/>
    <dgm:cxn modelId="{67A2A346-DA73-441C-B86B-9D6C1E3F0523}" type="presParOf" srcId="{11CB5D87-D783-4B67-959A-42FC2C105C0F}" destId="{D2C6ABF9-D129-4EB6-BC90-A327B2B1C3E9}" srcOrd="27" destOrd="0" presId="urn:microsoft.com/office/officeart/2005/8/layout/cycle6"/>
    <dgm:cxn modelId="{0A5EA819-35E1-40EF-85E4-BC8FE3231A51}" type="presParOf" srcId="{11CB5D87-D783-4B67-959A-42FC2C105C0F}" destId="{43A2C506-E894-4A20-BC09-EEA735231400}" srcOrd="28" destOrd="0" presId="urn:microsoft.com/office/officeart/2005/8/layout/cycle6"/>
    <dgm:cxn modelId="{BE6A66AF-793F-460A-9FF0-48FCAD69EC25}" type="presParOf" srcId="{11CB5D87-D783-4B67-959A-42FC2C105C0F}" destId="{20FD1321-EBC0-410A-9C8D-D5949699A48D}" srcOrd="29" destOrd="0" presId="urn:microsoft.com/office/officeart/2005/8/layout/cycle6"/>
    <dgm:cxn modelId="{C196A28C-4CE5-4A37-A8E2-F7FB3342888D}" type="presParOf" srcId="{11CB5D87-D783-4B67-959A-42FC2C105C0F}" destId="{3BAAD542-6920-400C-B23F-826756A046DD}" srcOrd="30" destOrd="0" presId="urn:microsoft.com/office/officeart/2005/8/layout/cycle6"/>
    <dgm:cxn modelId="{EEB25519-D5D4-4F73-BCC7-E6251B5B96F7}" type="presParOf" srcId="{11CB5D87-D783-4B67-959A-42FC2C105C0F}" destId="{D34D8DF5-962E-4386-A3E0-974FDEEB83B6}" srcOrd="31" destOrd="0" presId="urn:microsoft.com/office/officeart/2005/8/layout/cycle6"/>
    <dgm:cxn modelId="{40391784-8FC6-4C7A-B063-492A3553304B}" type="presParOf" srcId="{11CB5D87-D783-4B67-959A-42FC2C105C0F}" destId="{A2971A93-1245-4210-B6FC-95A358C63C36}" srcOrd="32" destOrd="0" presId="urn:microsoft.com/office/officeart/2005/8/layout/cycle6"/>
    <dgm:cxn modelId="{3187061A-8492-47DB-8FD3-EE9B7518D8C6}" type="presParOf" srcId="{11CB5D87-D783-4B67-959A-42FC2C105C0F}" destId="{7ADB90E6-21C2-416C-AB2A-CF96FD9CD160}" srcOrd="33" destOrd="0" presId="urn:microsoft.com/office/officeart/2005/8/layout/cycle6"/>
    <dgm:cxn modelId="{5B906326-D19E-4548-BE3B-E497F18CD53E}" type="presParOf" srcId="{11CB5D87-D783-4B67-959A-42FC2C105C0F}" destId="{D769BC6D-5EDD-4006-9340-2D8B301FDC04}" srcOrd="34" destOrd="0" presId="urn:microsoft.com/office/officeart/2005/8/layout/cycle6"/>
    <dgm:cxn modelId="{5B9368B7-8D8C-4F30-BA92-0C3CAFFE62C5}" type="presParOf" srcId="{11CB5D87-D783-4B67-959A-42FC2C105C0F}" destId="{C48A8BD3-8167-48E5-A4A5-9CE4AD04D361}" srcOrd="35" destOrd="0" presId="urn:microsoft.com/office/officeart/2005/8/layout/cycle6"/>
    <dgm:cxn modelId="{34C44C13-D97A-496B-8E7B-CD61DA2224BE}" type="presParOf" srcId="{11CB5D87-D783-4B67-959A-42FC2C105C0F}" destId="{5BD7B387-C7B9-49D7-8DF8-2E6B8103AE9B}" srcOrd="36" destOrd="0" presId="urn:microsoft.com/office/officeart/2005/8/layout/cycle6"/>
    <dgm:cxn modelId="{BCDF7BC2-A749-4465-8826-C5994BAB31D8}" type="presParOf" srcId="{11CB5D87-D783-4B67-959A-42FC2C105C0F}" destId="{604FDCBB-EB5E-4990-AA00-CFA56487878C}" srcOrd="37" destOrd="0" presId="urn:microsoft.com/office/officeart/2005/8/layout/cycle6"/>
    <dgm:cxn modelId="{C5CC021C-9CB5-46CA-9888-DBDFF5B7BD97}" type="presParOf" srcId="{11CB5D87-D783-4B67-959A-42FC2C105C0F}" destId="{C335737F-13FE-4FD5-8B2A-3ABFC0D885E3}" srcOrd="38" destOrd="0" presId="urn:microsoft.com/office/officeart/2005/8/layout/cycle6"/>
    <dgm:cxn modelId="{730A565D-5960-4C02-8527-454A48391B23}" type="presParOf" srcId="{11CB5D87-D783-4B67-959A-42FC2C105C0F}" destId="{25D8CD1F-F8F5-45D3-BB33-27F4913FAC99}" srcOrd="39" destOrd="0" presId="urn:microsoft.com/office/officeart/2005/8/layout/cycle6"/>
    <dgm:cxn modelId="{8EC7F4F6-8712-446E-80D5-BC72B68629A7}" type="presParOf" srcId="{11CB5D87-D783-4B67-959A-42FC2C105C0F}" destId="{8E23B512-A47C-400B-9628-32BC158E6D22}" srcOrd="40" destOrd="0" presId="urn:microsoft.com/office/officeart/2005/8/layout/cycle6"/>
    <dgm:cxn modelId="{0ED35A65-D9F1-42D7-8435-FD7CE262DD3B}" type="presParOf" srcId="{11CB5D87-D783-4B67-959A-42FC2C105C0F}" destId="{6A1BCADC-A4CF-4C72-8ADB-EB2C481A5801}" srcOrd="4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98AA1-A0BB-4295-B897-9400975FC99C}">
      <dsp:nvSpPr>
        <dsp:cNvPr id="0" name=""/>
        <dsp:cNvSpPr/>
      </dsp:nvSpPr>
      <dsp:spPr>
        <a:xfrm>
          <a:off x="3329584" y="1042"/>
          <a:ext cx="789207" cy="5129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a:t>
          </a:r>
        </a:p>
      </dsp:txBody>
      <dsp:txXfrm>
        <a:off x="3354626" y="26084"/>
        <a:ext cx="739123" cy="462901"/>
      </dsp:txXfrm>
    </dsp:sp>
    <dsp:sp modelId="{144F5D0C-73DB-4C45-A299-B30EF4269296}">
      <dsp:nvSpPr>
        <dsp:cNvPr id="0" name=""/>
        <dsp:cNvSpPr/>
      </dsp:nvSpPr>
      <dsp:spPr>
        <a:xfrm>
          <a:off x="2515720" y="257535"/>
          <a:ext cx="2416934" cy="2416934"/>
        </a:xfrm>
        <a:custGeom>
          <a:avLst/>
          <a:gdLst/>
          <a:ahLst/>
          <a:cxnLst/>
          <a:rect l="0" t="0" r="0" b="0"/>
          <a:pathLst>
            <a:path>
              <a:moveTo>
                <a:pt x="1608113" y="67995"/>
              </a:moveTo>
              <a:arcTo wR="1208467" hR="1208467" stAng="17358695" swAng="150103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4B6648-0CF9-44DC-BE3D-F41CA503AE7C}">
      <dsp:nvSpPr>
        <dsp:cNvPr id="0" name=""/>
        <dsp:cNvSpPr/>
      </dsp:nvSpPr>
      <dsp:spPr>
        <a:xfrm>
          <a:off x="4376147" y="605276"/>
          <a:ext cx="789207" cy="512985"/>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B</a:t>
          </a:r>
        </a:p>
      </dsp:txBody>
      <dsp:txXfrm>
        <a:off x="4401189" y="630318"/>
        <a:ext cx="739123" cy="462901"/>
      </dsp:txXfrm>
    </dsp:sp>
    <dsp:sp modelId="{320E6381-4EB3-4CD0-83D9-25DC9069DFA7}">
      <dsp:nvSpPr>
        <dsp:cNvPr id="0" name=""/>
        <dsp:cNvSpPr/>
      </dsp:nvSpPr>
      <dsp:spPr>
        <a:xfrm>
          <a:off x="2515720" y="257535"/>
          <a:ext cx="2416934" cy="2416934"/>
        </a:xfrm>
        <a:custGeom>
          <a:avLst/>
          <a:gdLst/>
          <a:ahLst/>
          <a:cxnLst/>
          <a:rect l="0" t="0" r="0" b="0"/>
          <a:pathLst>
            <a:path>
              <a:moveTo>
                <a:pt x="2367803" y="867392"/>
              </a:moveTo>
              <a:arcTo wR="1208467" hR="1208467" stAng="20616373" swAng="196725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845A9E-D507-4BE5-9319-2A047EA058A5}">
      <dsp:nvSpPr>
        <dsp:cNvPr id="0" name=""/>
        <dsp:cNvSpPr/>
      </dsp:nvSpPr>
      <dsp:spPr>
        <a:xfrm>
          <a:off x="4376147" y="1813743"/>
          <a:ext cx="789207" cy="512985"/>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a:t>
          </a:r>
        </a:p>
      </dsp:txBody>
      <dsp:txXfrm>
        <a:off x="4401189" y="1838785"/>
        <a:ext cx="739123" cy="462901"/>
      </dsp:txXfrm>
    </dsp:sp>
    <dsp:sp modelId="{38594E62-05B3-43C0-ABFD-8BF1BF686039}">
      <dsp:nvSpPr>
        <dsp:cNvPr id="0" name=""/>
        <dsp:cNvSpPr/>
      </dsp:nvSpPr>
      <dsp:spPr>
        <a:xfrm>
          <a:off x="2515720" y="257535"/>
          <a:ext cx="2416934" cy="2416934"/>
        </a:xfrm>
        <a:custGeom>
          <a:avLst/>
          <a:gdLst/>
          <a:ahLst/>
          <a:cxnLst/>
          <a:rect l="0" t="0" r="0" b="0"/>
          <a:pathLst>
            <a:path>
              <a:moveTo>
                <a:pt x="2052914" y="2072932"/>
              </a:moveTo>
              <a:arcTo wR="1208467" hR="1208467" stAng="2740266" swAng="150103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6DDA0-F7DE-4E9D-A2F2-606B0F8DBECA}">
      <dsp:nvSpPr>
        <dsp:cNvPr id="0" name=""/>
        <dsp:cNvSpPr/>
      </dsp:nvSpPr>
      <dsp:spPr>
        <a:xfrm>
          <a:off x="3329584" y="2417976"/>
          <a:ext cx="789207" cy="512985"/>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
          </a:r>
        </a:p>
      </dsp:txBody>
      <dsp:txXfrm>
        <a:off x="3354626" y="2443018"/>
        <a:ext cx="739123" cy="462901"/>
      </dsp:txXfrm>
    </dsp:sp>
    <dsp:sp modelId="{E361335F-0D8A-47D4-8C98-E672D477C53C}">
      <dsp:nvSpPr>
        <dsp:cNvPr id="0" name=""/>
        <dsp:cNvSpPr/>
      </dsp:nvSpPr>
      <dsp:spPr>
        <a:xfrm>
          <a:off x="2515720" y="257535"/>
          <a:ext cx="2416934" cy="2416934"/>
        </a:xfrm>
        <a:custGeom>
          <a:avLst/>
          <a:gdLst/>
          <a:ahLst/>
          <a:cxnLst/>
          <a:rect l="0" t="0" r="0" b="0"/>
          <a:pathLst>
            <a:path>
              <a:moveTo>
                <a:pt x="808820" y="2348938"/>
              </a:moveTo>
              <a:arcTo wR="1208467" hR="1208467" stAng="6558695" swAng="150103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E5AF68-8E31-4637-AAB0-7E0893449BDC}">
      <dsp:nvSpPr>
        <dsp:cNvPr id="0" name=""/>
        <dsp:cNvSpPr/>
      </dsp:nvSpPr>
      <dsp:spPr>
        <a:xfrm>
          <a:off x="2283020" y="1813743"/>
          <a:ext cx="789207" cy="51298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a:t>
          </a:r>
        </a:p>
      </dsp:txBody>
      <dsp:txXfrm>
        <a:off x="2308062" y="1838785"/>
        <a:ext cx="739123" cy="462901"/>
      </dsp:txXfrm>
    </dsp:sp>
    <dsp:sp modelId="{99454621-3A78-45B7-990C-FC426FBE0542}">
      <dsp:nvSpPr>
        <dsp:cNvPr id="0" name=""/>
        <dsp:cNvSpPr/>
      </dsp:nvSpPr>
      <dsp:spPr>
        <a:xfrm>
          <a:off x="2509024" y="235981"/>
          <a:ext cx="2416934" cy="2416934"/>
        </a:xfrm>
        <a:custGeom>
          <a:avLst/>
          <a:gdLst/>
          <a:ahLst/>
          <a:cxnLst/>
          <a:rect l="0" t="0" r="0" b="0"/>
          <a:pathLst>
            <a:path>
              <a:moveTo>
                <a:pt x="55753" y="1571296"/>
              </a:moveTo>
              <a:arcTo wR="1208467" hR="1208467" stAng="9751681" swAng="191761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B2F1135-CB03-474F-96AE-2ADA0AF07A18}">
      <dsp:nvSpPr>
        <dsp:cNvPr id="0" name=""/>
        <dsp:cNvSpPr/>
      </dsp:nvSpPr>
      <dsp:spPr>
        <a:xfrm>
          <a:off x="2259369" y="622564"/>
          <a:ext cx="789207" cy="512985"/>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a:t>
          </a:r>
        </a:p>
      </dsp:txBody>
      <dsp:txXfrm>
        <a:off x="2284411" y="647606"/>
        <a:ext cx="739123" cy="462901"/>
      </dsp:txXfrm>
    </dsp:sp>
    <dsp:sp modelId="{990C281A-812A-4FBC-9E80-D8DD990C7710}">
      <dsp:nvSpPr>
        <dsp:cNvPr id="0" name=""/>
        <dsp:cNvSpPr/>
      </dsp:nvSpPr>
      <dsp:spPr>
        <a:xfrm>
          <a:off x="2490629" y="265897"/>
          <a:ext cx="2416934" cy="2416934"/>
        </a:xfrm>
        <a:custGeom>
          <a:avLst/>
          <a:gdLst/>
          <a:ahLst/>
          <a:cxnLst/>
          <a:rect l="0" t="0" r="0" b="0"/>
          <a:pathLst>
            <a:path>
              <a:moveTo>
                <a:pt x="355286" y="352619"/>
              </a:moveTo>
              <a:arcTo wR="1208467" hR="1208467" stAng="13505365" swAng="161009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0BD1E-60BD-48C7-A24F-1DA3E019C206}">
      <dsp:nvSpPr>
        <dsp:cNvPr id="0" name=""/>
        <dsp:cNvSpPr/>
      </dsp:nvSpPr>
      <dsp:spPr>
        <a:xfrm>
          <a:off x="3796109" y="1926"/>
          <a:ext cx="535781" cy="348257"/>
        </a:xfrm>
        <a:prstGeom prst="roundRect">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 </a:t>
          </a:r>
        </a:p>
      </dsp:txBody>
      <dsp:txXfrm>
        <a:off x="3813110" y="18927"/>
        <a:ext cx="501779" cy="314255"/>
      </dsp:txXfrm>
    </dsp:sp>
    <dsp:sp modelId="{9D1D1D91-77DA-45CB-B2FB-49824E084832}">
      <dsp:nvSpPr>
        <dsp:cNvPr id="0" name=""/>
        <dsp:cNvSpPr/>
      </dsp:nvSpPr>
      <dsp:spPr>
        <a:xfrm>
          <a:off x="1947354" y="176055"/>
          <a:ext cx="4233290" cy="4233290"/>
        </a:xfrm>
        <a:custGeom>
          <a:avLst/>
          <a:gdLst/>
          <a:ahLst/>
          <a:cxnLst/>
          <a:rect l="0" t="0" r="0" b="0"/>
          <a:pathLst>
            <a:path>
              <a:moveTo>
                <a:pt x="2388424" y="17520"/>
              </a:moveTo>
              <a:arcTo wR="2116645" hR="2116645" stAng="16642631" swAng="6248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0904CE-AF96-4CE5-A143-ED818C10292B}">
      <dsp:nvSpPr>
        <dsp:cNvPr id="0" name=""/>
        <dsp:cNvSpPr/>
      </dsp:nvSpPr>
      <dsp:spPr>
        <a:xfrm>
          <a:off x="4714487" y="211539"/>
          <a:ext cx="535781" cy="348257"/>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4731488" y="228540"/>
        <a:ext cx="501779" cy="314255"/>
      </dsp:txXfrm>
    </dsp:sp>
    <dsp:sp modelId="{6DBFB2D0-4C26-4DF1-8F0A-986A5A12A522}">
      <dsp:nvSpPr>
        <dsp:cNvPr id="0" name=""/>
        <dsp:cNvSpPr/>
      </dsp:nvSpPr>
      <dsp:spPr>
        <a:xfrm>
          <a:off x="1947354" y="176055"/>
          <a:ext cx="4233290" cy="4233290"/>
        </a:xfrm>
        <a:custGeom>
          <a:avLst/>
          <a:gdLst/>
          <a:ahLst/>
          <a:cxnLst/>
          <a:rect l="0" t="0" r="0" b="0"/>
          <a:pathLst>
            <a:path>
              <a:moveTo>
                <a:pt x="3306279" y="365942"/>
              </a:moveTo>
              <a:arcTo wR="2116645" hR="2116645" stAng="18251808" swAng="6481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30EE45-6963-44C2-9383-E0EB2204BEB9}">
      <dsp:nvSpPr>
        <dsp:cNvPr id="0" name=""/>
        <dsp:cNvSpPr/>
      </dsp:nvSpPr>
      <dsp:spPr>
        <a:xfrm>
          <a:off x="5450969" y="798864"/>
          <a:ext cx="535781" cy="348257"/>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5467970" y="815865"/>
        <a:ext cx="501779" cy="314255"/>
      </dsp:txXfrm>
    </dsp:sp>
    <dsp:sp modelId="{A484CC0B-5CAE-4264-A7DB-ACF4E50C95B4}">
      <dsp:nvSpPr>
        <dsp:cNvPr id="0" name=""/>
        <dsp:cNvSpPr/>
      </dsp:nvSpPr>
      <dsp:spPr>
        <a:xfrm>
          <a:off x="1947354" y="176055"/>
          <a:ext cx="4233290" cy="4233290"/>
        </a:xfrm>
        <a:custGeom>
          <a:avLst/>
          <a:gdLst/>
          <a:ahLst/>
          <a:cxnLst/>
          <a:rect l="0" t="0" r="0" b="0"/>
          <a:pathLst>
            <a:path>
              <a:moveTo>
                <a:pt x="3899476" y="975724"/>
              </a:moveTo>
              <a:arcTo wR="2116645" hR="2116645" stAng="19642970" swAng="88332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AD4E0-5F37-4112-A525-DFC32761C280}">
      <dsp:nvSpPr>
        <dsp:cNvPr id="0" name=""/>
        <dsp:cNvSpPr/>
      </dsp:nvSpPr>
      <dsp:spPr>
        <a:xfrm>
          <a:off x="5859686" y="1647573"/>
          <a:ext cx="535781" cy="348257"/>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5876687" y="1664574"/>
        <a:ext cx="501779" cy="314255"/>
      </dsp:txXfrm>
    </dsp:sp>
    <dsp:sp modelId="{29AE50ED-8D84-466D-82CA-C090C36CDA14}">
      <dsp:nvSpPr>
        <dsp:cNvPr id="0" name=""/>
        <dsp:cNvSpPr/>
      </dsp:nvSpPr>
      <dsp:spPr>
        <a:xfrm>
          <a:off x="1947354" y="176055"/>
          <a:ext cx="4233290" cy="4233290"/>
        </a:xfrm>
        <a:custGeom>
          <a:avLst/>
          <a:gdLst/>
          <a:ahLst/>
          <a:cxnLst/>
          <a:rect l="0" t="0" r="0" b="0"/>
          <a:pathLst>
            <a:path>
              <a:moveTo>
                <a:pt x="4213193" y="1825656"/>
              </a:moveTo>
              <a:arcTo wR="2116645" hR="2116645" stAng="21125889" swAng="94822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83BF6B-060C-45AB-85A8-79E2A79E50F6}">
      <dsp:nvSpPr>
        <dsp:cNvPr id="0" name=""/>
        <dsp:cNvSpPr/>
      </dsp:nvSpPr>
      <dsp:spPr>
        <a:xfrm>
          <a:off x="5859686" y="2589569"/>
          <a:ext cx="535781" cy="348257"/>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5876687" y="2606570"/>
        <a:ext cx="501779" cy="314255"/>
      </dsp:txXfrm>
    </dsp:sp>
    <dsp:sp modelId="{47E73571-E39A-460F-A14D-B880A565F574}">
      <dsp:nvSpPr>
        <dsp:cNvPr id="0" name=""/>
        <dsp:cNvSpPr/>
      </dsp:nvSpPr>
      <dsp:spPr>
        <a:xfrm>
          <a:off x="1947354" y="176055"/>
          <a:ext cx="4233290" cy="4233290"/>
        </a:xfrm>
        <a:custGeom>
          <a:avLst/>
          <a:gdLst/>
          <a:ahLst/>
          <a:cxnLst/>
          <a:rect l="0" t="0" r="0" b="0"/>
          <a:pathLst>
            <a:path>
              <a:moveTo>
                <a:pt x="4130888" y="2767040"/>
              </a:moveTo>
              <a:arcTo wR="2116645" hR="2116645" stAng="1073710" swAng="88332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E8D5859-9D1F-420C-8B4A-215D45E616BF}">
      <dsp:nvSpPr>
        <dsp:cNvPr id="0" name=""/>
        <dsp:cNvSpPr/>
      </dsp:nvSpPr>
      <dsp:spPr>
        <a:xfrm>
          <a:off x="5450969" y="3438278"/>
          <a:ext cx="535781" cy="348257"/>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5467970" y="3455279"/>
        <a:ext cx="501779" cy="314255"/>
      </dsp:txXfrm>
    </dsp:sp>
    <dsp:sp modelId="{E1999CE7-2AA4-48B8-A76C-5A9D1517C0B3}">
      <dsp:nvSpPr>
        <dsp:cNvPr id="0" name=""/>
        <dsp:cNvSpPr/>
      </dsp:nvSpPr>
      <dsp:spPr>
        <a:xfrm>
          <a:off x="1947354" y="176055"/>
          <a:ext cx="4233290" cy="4233290"/>
        </a:xfrm>
        <a:custGeom>
          <a:avLst/>
          <a:gdLst/>
          <a:ahLst/>
          <a:cxnLst/>
          <a:rect l="0" t="0" r="0" b="0"/>
          <a:pathLst>
            <a:path>
              <a:moveTo>
                <a:pt x="3613320" y="3613358"/>
              </a:moveTo>
              <a:arcTo wR="2116645" hR="2116645" stAng="2700044" swAng="6481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60F1A0C-1F38-4653-A598-7A4906AC7E30}">
      <dsp:nvSpPr>
        <dsp:cNvPr id="0" name=""/>
        <dsp:cNvSpPr/>
      </dsp:nvSpPr>
      <dsp:spPr>
        <a:xfrm>
          <a:off x="4714487" y="4025603"/>
          <a:ext cx="535781" cy="348257"/>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4731488" y="4042604"/>
        <a:ext cx="501779" cy="314255"/>
      </dsp:txXfrm>
    </dsp:sp>
    <dsp:sp modelId="{4EF9708A-2896-4C38-B42C-095696B1D079}">
      <dsp:nvSpPr>
        <dsp:cNvPr id="0" name=""/>
        <dsp:cNvSpPr/>
      </dsp:nvSpPr>
      <dsp:spPr>
        <a:xfrm>
          <a:off x="1947354" y="176055"/>
          <a:ext cx="4233290" cy="4233290"/>
        </a:xfrm>
        <a:custGeom>
          <a:avLst/>
          <a:gdLst/>
          <a:ahLst/>
          <a:cxnLst/>
          <a:rect l="0" t="0" r="0" b="0"/>
          <a:pathLst>
            <a:path>
              <a:moveTo>
                <a:pt x="2763401" y="4132059"/>
              </a:moveTo>
              <a:arcTo wR="2116645" hR="2116645" stAng="4332499" swAng="6248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2CF007C-F54C-413E-B029-E650A981C79D}">
      <dsp:nvSpPr>
        <dsp:cNvPr id="0" name=""/>
        <dsp:cNvSpPr/>
      </dsp:nvSpPr>
      <dsp:spPr>
        <a:xfrm>
          <a:off x="3796109" y="4235217"/>
          <a:ext cx="535781" cy="348257"/>
        </a:xfrm>
        <a:prstGeom prst="roundRect">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 </a:t>
          </a:r>
        </a:p>
      </dsp:txBody>
      <dsp:txXfrm>
        <a:off x="3813110" y="4252218"/>
        <a:ext cx="501779" cy="314255"/>
      </dsp:txXfrm>
    </dsp:sp>
    <dsp:sp modelId="{1BD20CFE-F056-45E5-8CDA-BD55E656CDF9}">
      <dsp:nvSpPr>
        <dsp:cNvPr id="0" name=""/>
        <dsp:cNvSpPr/>
      </dsp:nvSpPr>
      <dsp:spPr>
        <a:xfrm>
          <a:off x="1947354" y="176055"/>
          <a:ext cx="4233290" cy="4233290"/>
        </a:xfrm>
        <a:custGeom>
          <a:avLst/>
          <a:gdLst/>
          <a:ahLst/>
          <a:cxnLst/>
          <a:rect l="0" t="0" r="0" b="0"/>
          <a:pathLst>
            <a:path>
              <a:moveTo>
                <a:pt x="1844866" y="4215770"/>
              </a:moveTo>
              <a:arcTo wR="2116645" hR="2116645" stAng="5842631" swAng="6248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1E48A08-36FA-47DC-B56A-14AE79BB3540}">
      <dsp:nvSpPr>
        <dsp:cNvPr id="0" name=""/>
        <dsp:cNvSpPr/>
      </dsp:nvSpPr>
      <dsp:spPr>
        <a:xfrm>
          <a:off x="2877731" y="4025603"/>
          <a:ext cx="535781" cy="348257"/>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2894732" y="4042604"/>
        <a:ext cx="501779" cy="314255"/>
      </dsp:txXfrm>
    </dsp:sp>
    <dsp:sp modelId="{4B210471-D2F6-45DC-985E-70AC94A57FE5}">
      <dsp:nvSpPr>
        <dsp:cNvPr id="0" name=""/>
        <dsp:cNvSpPr/>
      </dsp:nvSpPr>
      <dsp:spPr>
        <a:xfrm>
          <a:off x="1947354" y="176055"/>
          <a:ext cx="4233290" cy="4233290"/>
        </a:xfrm>
        <a:custGeom>
          <a:avLst/>
          <a:gdLst/>
          <a:ahLst/>
          <a:cxnLst/>
          <a:rect l="0" t="0" r="0" b="0"/>
          <a:pathLst>
            <a:path>
              <a:moveTo>
                <a:pt x="927011" y="3867348"/>
              </a:moveTo>
              <a:arcTo wR="2116645" hR="2116645" stAng="7451808" swAng="6481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2C6ABF9-D129-4EB6-BC90-A327B2B1C3E9}">
      <dsp:nvSpPr>
        <dsp:cNvPr id="0" name=""/>
        <dsp:cNvSpPr/>
      </dsp:nvSpPr>
      <dsp:spPr>
        <a:xfrm>
          <a:off x="2141249" y="3438278"/>
          <a:ext cx="535781" cy="348257"/>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2158250" y="3455279"/>
        <a:ext cx="501779" cy="314255"/>
      </dsp:txXfrm>
    </dsp:sp>
    <dsp:sp modelId="{20FD1321-EBC0-410A-9C8D-D5949699A48D}">
      <dsp:nvSpPr>
        <dsp:cNvPr id="0" name=""/>
        <dsp:cNvSpPr/>
      </dsp:nvSpPr>
      <dsp:spPr>
        <a:xfrm>
          <a:off x="1947354" y="176055"/>
          <a:ext cx="4233290" cy="4233290"/>
        </a:xfrm>
        <a:custGeom>
          <a:avLst/>
          <a:gdLst/>
          <a:ahLst/>
          <a:cxnLst/>
          <a:rect l="0" t="0" r="0" b="0"/>
          <a:pathLst>
            <a:path>
              <a:moveTo>
                <a:pt x="333814" y="3257566"/>
              </a:moveTo>
              <a:arcTo wR="2116645" hR="2116645" stAng="8842970" swAng="88332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BAAD542-6920-400C-B23F-826756A046DD}">
      <dsp:nvSpPr>
        <dsp:cNvPr id="0" name=""/>
        <dsp:cNvSpPr/>
      </dsp:nvSpPr>
      <dsp:spPr>
        <a:xfrm>
          <a:off x="1732532" y="2589569"/>
          <a:ext cx="535781" cy="348257"/>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1749533" y="2606570"/>
        <a:ext cx="501779" cy="314255"/>
      </dsp:txXfrm>
    </dsp:sp>
    <dsp:sp modelId="{A2971A93-1245-4210-B6FC-95A358C63C36}">
      <dsp:nvSpPr>
        <dsp:cNvPr id="0" name=""/>
        <dsp:cNvSpPr/>
      </dsp:nvSpPr>
      <dsp:spPr>
        <a:xfrm>
          <a:off x="1947354" y="176055"/>
          <a:ext cx="4233290" cy="4233290"/>
        </a:xfrm>
        <a:custGeom>
          <a:avLst/>
          <a:gdLst/>
          <a:ahLst/>
          <a:cxnLst/>
          <a:rect l="0" t="0" r="0" b="0"/>
          <a:pathLst>
            <a:path>
              <a:moveTo>
                <a:pt x="20097" y="2407634"/>
              </a:moveTo>
              <a:arcTo wR="2116645" hR="2116645" stAng="10325889" swAng="94822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DB90E6-21C2-416C-AB2A-CF96FD9CD160}">
      <dsp:nvSpPr>
        <dsp:cNvPr id="0" name=""/>
        <dsp:cNvSpPr/>
      </dsp:nvSpPr>
      <dsp:spPr>
        <a:xfrm>
          <a:off x="1732532" y="1647573"/>
          <a:ext cx="535781" cy="348257"/>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1749533" y="1664574"/>
        <a:ext cx="501779" cy="314255"/>
      </dsp:txXfrm>
    </dsp:sp>
    <dsp:sp modelId="{C48A8BD3-8167-48E5-A4A5-9CE4AD04D361}">
      <dsp:nvSpPr>
        <dsp:cNvPr id="0" name=""/>
        <dsp:cNvSpPr/>
      </dsp:nvSpPr>
      <dsp:spPr>
        <a:xfrm>
          <a:off x="1947354" y="176055"/>
          <a:ext cx="4233290" cy="4233290"/>
        </a:xfrm>
        <a:custGeom>
          <a:avLst/>
          <a:gdLst/>
          <a:ahLst/>
          <a:cxnLst/>
          <a:rect l="0" t="0" r="0" b="0"/>
          <a:pathLst>
            <a:path>
              <a:moveTo>
                <a:pt x="102402" y="1466250"/>
              </a:moveTo>
              <a:arcTo wR="2116645" hR="2116645" stAng="11873710" swAng="88332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D7B387-C7B9-49D7-8DF8-2E6B8103AE9B}">
      <dsp:nvSpPr>
        <dsp:cNvPr id="0" name=""/>
        <dsp:cNvSpPr/>
      </dsp:nvSpPr>
      <dsp:spPr>
        <a:xfrm>
          <a:off x="2141249" y="798864"/>
          <a:ext cx="535781" cy="348257"/>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2158250" y="815865"/>
        <a:ext cx="501779" cy="314255"/>
      </dsp:txXfrm>
    </dsp:sp>
    <dsp:sp modelId="{C335737F-13FE-4FD5-8B2A-3ABFC0D885E3}">
      <dsp:nvSpPr>
        <dsp:cNvPr id="0" name=""/>
        <dsp:cNvSpPr/>
      </dsp:nvSpPr>
      <dsp:spPr>
        <a:xfrm>
          <a:off x="1947354" y="176055"/>
          <a:ext cx="4233290" cy="4233290"/>
        </a:xfrm>
        <a:custGeom>
          <a:avLst/>
          <a:gdLst/>
          <a:ahLst/>
          <a:cxnLst/>
          <a:rect l="0" t="0" r="0" b="0"/>
          <a:pathLst>
            <a:path>
              <a:moveTo>
                <a:pt x="619970" y="619932"/>
              </a:moveTo>
              <a:arcTo wR="2116645" hR="2116645" stAng="13500044" swAng="6481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D8CD1F-F8F5-45D3-BB33-27F4913FAC99}">
      <dsp:nvSpPr>
        <dsp:cNvPr id="0" name=""/>
        <dsp:cNvSpPr/>
      </dsp:nvSpPr>
      <dsp:spPr>
        <a:xfrm>
          <a:off x="2877731" y="211539"/>
          <a:ext cx="535781" cy="348257"/>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Lorem</a:t>
          </a:r>
        </a:p>
      </dsp:txBody>
      <dsp:txXfrm>
        <a:off x="2894732" y="228540"/>
        <a:ext cx="501779" cy="314255"/>
      </dsp:txXfrm>
    </dsp:sp>
    <dsp:sp modelId="{6A1BCADC-A4CF-4C72-8ADB-EB2C481A5801}">
      <dsp:nvSpPr>
        <dsp:cNvPr id="0" name=""/>
        <dsp:cNvSpPr/>
      </dsp:nvSpPr>
      <dsp:spPr>
        <a:xfrm>
          <a:off x="1947354" y="176055"/>
          <a:ext cx="4233290" cy="4233290"/>
        </a:xfrm>
        <a:custGeom>
          <a:avLst/>
          <a:gdLst/>
          <a:ahLst/>
          <a:cxnLst/>
          <a:rect l="0" t="0" r="0" b="0"/>
          <a:pathLst>
            <a:path>
              <a:moveTo>
                <a:pt x="1469889" y="101231"/>
              </a:moveTo>
              <a:arcTo wR="2116645" hR="2116645" stAng="15132499" swAng="6248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8/21/2017</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8/21/2017</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dirty="0"/>
          </a:p>
        </p:txBody>
      </p:sp>
    </p:spTree>
    <p:extLst>
      <p:ext uri="{BB962C8B-B14F-4D97-AF65-F5344CB8AC3E}">
        <p14:creationId xmlns:p14="http://schemas.microsoft.com/office/powerpoint/2010/main" val="1021039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288384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702471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256777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936679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624584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919657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381289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2377791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2033849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156017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21641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860870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3922864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31857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399788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98203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306606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1365230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9663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04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73341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11965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290494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408886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3662442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272893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272516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Right">
    <p:spTree>
      <p:nvGrpSpPr>
        <p:cNvPr id="1" name=""/>
        <p:cNvGrpSpPr/>
        <p:nvPr/>
      </p:nvGrpSpPr>
      <p:grpSpPr>
        <a:xfrm>
          <a:off x="0" y="0"/>
          <a:ext cx="0" cy="0"/>
          <a:chOff x="0" y="0"/>
          <a:chExt cx="0" cy="0"/>
        </a:xfrm>
      </p:grpSpPr>
      <p:sp>
        <p:nvSpPr>
          <p:cNvPr id="2" name="Title 1"/>
          <p:cNvSpPr>
            <a:spLocks noGrp="1"/>
          </p:cNvSpPr>
          <p:nvPr>
            <p:ph type="title"/>
          </p:nvPr>
        </p:nvSpPr>
        <p:spPr>
          <a:xfrm>
            <a:off x="1784569" y="137160"/>
            <a:ext cx="9797831" cy="707886"/>
          </a:xfrm>
        </p:spPr>
        <p:txBody>
          <a:bodyPr/>
          <a:lstStyle/>
          <a:p>
            <a:r>
              <a:rPr lang="en-US"/>
              <a:t>Click to edit Master title style</a:t>
            </a:r>
          </a:p>
        </p:txBody>
      </p:sp>
      <p:sp>
        <p:nvSpPr>
          <p:cNvPr id="3" name="Subtitle 2"/>
          <p:cNvSpPr>
            <a:spLocks noGrp="1"/>
          </p:cNvSpPr>
          <p:nvPr>
            <p:ph type="subTitle" idx="1"/>
          </p:nvPr>
        </p:nvSpPr>
        <p:spPr>
          <a:xfrm>
            <a:off x="1784569" y="845046"/>
            <a:ext cx="9797831" cy="523220"/>
          </a:xfrm>
        </p:spPr>
        <p:txBody>
          <a:bodyPr wrap="square">
            <a:spAutoFit/>
          </a:bodyPr>
          <a:lstStyle>
            <a:lvl1pPr marL="0" indent="0" algn="r">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p:cNvGrpSpPr/>
          <p:nvPr userDrawn="1"/>
        </p:nvGrpSpPr>
        <p:grpSpPr>
          <a:xfrm>
            <a:off x="328169"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56796" y="229538"/>
            <a:ext cx="1627773" cy="451143"/>
          </a:xfrm>
          <a:prstGeom prst="rect">
            <a:avLst/>
          </a:prstGeom>
        </p:spPr>
      </p:pic>
      <p:sp>
        <p:nvSpPr>
          <p:cNvPr id="13" name="Rectangle 12"/>
          <p:cNvSpPr/>
          <p:nvPr userDrawn="1"/>
        </p:nvSpPr>
        <p:spPr>
          <a:xfrm>
            <a:off x="173936"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99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p:cNvGrpSpPr/>
          <p:nvPr userDrawn="1"/>
        </p:nvGrpSpPr>
        <p:grpSpPr>
          <a:xfrm>
            <a:off x="328169"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0488488" y="229538"/>
            <a:ext cx="1627773" cy="451143"/>
          </a:xfrm>
          <a:prstGeom prst="rect">
            <a:avLst/>
          </a:prstGeom>
        </p:spPr>
      </p:pic>
      <p:sp>
        <p:nvSpPr>
          <p:cNvPr id="13" name="Rectangle 12"/>
          <p:cNvSpPr/>
          <p:nvPr userDrawn="1"/>
        </p:nvSpPr>
        <p:spPr>
          <a:xfrm>
            <a:off x="10522767"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563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Right (dark)">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4569" y="137160"/>
            <a:ext cx="9797831" cy="707886"/>
          </a:xfr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784569" y="845046"/>
            <a:ext cx="9797831" cy="523220"/>
          </a:xfrm>
        </p:spPr>
        <p:txBody>
          <a:bodyPr wrap="square">
            <a:spAutoFit/>
          </a:bodyPr>
          <a:lstStyle>
            <a:lvl1pPr marL="0" indent="0" algn="r">
              <a:buNone/>
              <a:defRPr sz="28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grpSp>
        <p:nvGrpSpPr>
          <p:cNvPr id="12" name="Group 11"/>
          <p:cNvGrpSpPr/>
          <p:nvPr userDrawn="1"/>
        </p:nvGrpSpPr>
        <p:grpSpPr>
          <a:xfrm>
            <a:off x="328166" y="6237312"/>
            <a:ext cx="439241" cy="439240"/>
            <a:chOff x="186858" y="6096003"/>
            <a:chExt cx="580550" cy="580549"/>
          </a:xfrm>
          <a:solidFill>
            <a:schemeClr val="bg1">
              <a:lumMod val="95000"/>
              <a:alpha val="25000"/>
            </a:schemeClr>
          </a:solidFill>
        </p:grpSpPr>
        <p:sp>
          <p:nvSpPr>
            <p:cNvPr id="13" name="Rectangle 12"/>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4" name="Rectangle 13"/>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5" name="Slide Number Placeholder 5"/>
          <p:cNvSpPr>
            <a:spLocks noGrp="1"/>
          </p:cNvSpPr>
          <p:nvPr>
            <p:ph type="sldNum" sz="quarter" idx="12"/>
          </p:nvPr>
        </p:nvSpPr>
        <p:spPr>
          <a:xfrm>
            <a:off x="328169" y="6237312"/>
            <a:ext cx="439241" cy="390437"/>
          </a:xfrm>
          <a:prstGeom prst="rect">
            <a:avLst/>
          </a:prstGeom>
          <a:noFill/>
        </p:spPr>
        <p:txBody>
          <a:bodyPr anchor="ctr"/>
          <a:lstStyle>
            <a:lvl1pPr algn="ctr">
              <a:defRPr sz="1400">
                <a:solidFill>
                  <a:schemeClr val="bg1"/>
                </a:solidFill>
              </a:defRPr>
            </a:lvl1pPr>
          </a:lstStyle>
          <a:p>
            <a:fld id="{F68327C5-B821-4FE9-A59A-A60D9EB59A9A}" type="slidenum">
              <a:rPr lang="en-US" smtClean="0"/>
              <a:pPr/>
              <a:t>‹#›</a:t>
            </a:fld>
            <a:endParaRPr lang="en-US" dirty="0"/>
          </a:p>
        </p:txBody>
      </p:sp>
      <p:pic>
        <p:nvPicPr>
          <p:cNvPr id="10" name="Picture 9"/>
          <p:cNvPicPr>
            <a:picLocks noChangeAspect="1"/>
          </p:cNvPicPr>
          <p:nvPr userDrawn="1"/>
        </p:nvPicPr>
        <p:blipFill>
          <a:blip r:embed="rId3"/>
          <a:stretch>
            <a:fillRect/>
          </a:stretch>
        </p:blipFill>
        <p:spPr>
          <a:xfrm>
            <a:off x="156796" y="229538"/>
            <a:ext cx="1622504" cy="448056"/>
          </a:xfrm>
          <a:prstGeom prst="rect">
            <a:avLst/>
          </a:prstGeom>
        </p:spPr>
      </p:pic>
      <p:sp>
        <p:nvSpPr>
          <p:cNvPr id="17" name="Rectangle 16"/>
          <p:cNvSpPr/>
          <p:nvPr userDrawn="1"/>
        </p:nvSpPr>
        <p:spPr>
          <a:xfrm>
            <a:off x="173936" y="95859"/>
            <a:ext cx="1593494" cy="720080"/>
          </a:xfrm>
          <a:prstGeom prst="rect">
            <a:avLst/>
          </a:prstGeom>
          <a:solidFill>
            <a:srgbClr val="222A35">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0274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ft (dark)">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grpSp>
        <p:nvGrpSpPr>
          <p:cNvPr id="13" name="Group 12"/>
          <p:cNvGrpSpPr/>
          <p:nvPr userDrawn="1"/>
        </p:nvGrpSpPr>
        <p:grpSpPr>
          <a:xfrm>
            <a:off x="328166" y="6237312"/>
            <a:ext cx="439241" cy="439240"/>
            <a:chOff x="186858" y="6096003"/>
            <a:chExt cx="580550" cy="580549"/>
          </a:xfrm>
          <a:solidFill>
            <a:schemeClr val="bg1">
              <a:lumMod val="95000"/>
              <a:alpha val="2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6" name="Slide Number Placeholder 5"/>
          <p:cNvSpPr>
            <a:spLocks noGrp="1"/>
          </p:cNvSpPr>
          <p:nvPr>
            <p:ph type="sldNum" sz="quarter" idx="12"/>
          </p:nvPr>
        </p:nvSpPr>
        <p:spPr>
          <a:xfrm>
            <a:off x="328169" y="6237312"/>
            <a:ext cx="439241" cy="390437"/>
          </a:xfrm>
          <a:prstGeom prst="rect">
            <a:avLst/>
          </a:prstGeom>
          <a:noFill/>
        </p:spPr>
        <p:txBody>
          <a:bodyPr anchor="ctr"/>
          <a:lstStyle>
            <a:lvl1pPr algn="ctr">
              <a:defRPr sz="1400">
                <a:solidFill>
                  <a:schemeClr val="bg1"/>
                </a:solidFill>
              </a:defRPr>
            </a:lvl1pPr>
          </a:lstStyle>
          <a:p>
            <a:fld id="{F68327C5-B821-4FE9-A59A-A60D9EB59A9A}" type="slidenum">
              <a:rPr lang="en-US" smtClean="0"/>
              <a:pPr/>
              <a:t>‹#›</a:t>
            </a:fld>
            <a:endParaRPr lang="en-US" dirty="0"/>
          </a:p>
        </p:txBody>
      </p:sp>
      <p:pic>
        <p:nvPicPr>
          <p:cNvPr id="10" name="Picture 9"/>
          <p:cNvPicPr>
            <a:picLocks noChangeAspect="1"/>
          </p:cNvPicPr>
          <p:nvPr userDrawn="1"/>
        </p:nvPicPr>
        <p:blipFill>
          <a:blip r:embed="rId3"/>
          <a:stretch>
            <a:fillRect/>
          </a:stretch>
        </p:blipFill>
        <p:spPr>
          <a:xfrm>
            <a:off x="10493757" y="229538"/>
            <a:ext cx="1622504" cy="448056"/>
          </a:xfrm>
          <a:prstGeom prst="rect">
            <a:avLst/>
          </a:prstGeom>
        </p:spPr>
      </p:pic>
      <p:sp>
        <p:nvSpPr>
          <p:cNvPr id="17" name="Rectangle 16"/>
          <p:cNvSpPr/>
          <p:nvPr userDrawn="1"/>
        </p:nvSpPr>
        <p:spPr>
          <a:xfrm>
            <a:off x="10522767" y="95859"/>
            <a:ext cx="1593494" cy="720080"/>
          </a:xfrm>
          <a:prstGeom prst="rect">
            <a:avLst/>
          </a:prstGeom>
          <a:solidFill>
            <a:srgbClr val="222A35">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58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2102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2"/>
          </p:cNvPr>
          <p:cNvPicPr>
            <a:picLocks noChangeAspect="1"/>
          </p:cNvPicPr>
          <p:nvPr userDrawn="1"/>
        </p:nvPicPr>
        <p:blipFill>
          <a:blip r:embed="rId3"/>
          <a:stretch>
            <a:fillRect/>
          </a:stretch>
        </p:blipFill>
        <p:spPr>
          <a:xfrm>
            <a:off x="10200456" y="6214072"/>
            <a:ext cx="1627773" cy="451143"/>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grpSp>
        <p:nvGrpSpPr>
          <p:cNvPr id="11" name="Group 10"/>
          <p:cNvGrpSpPr/>
          <p:nvPr userDrawn="1"/>
        </p:nvGrpSpPr>
        <p:grpSpPr>
          <a:xfrm>
            <a:off x="8704796" y="6336792"/>
            <a:ext cx="1470980" cy="307777"/>
            <a:chOff x="8616280" y="6285754"/>
            <a:chExt cx="1470980" cy="307777"/>
          </a:xfrm>
        </p:grpSpPr>
        <p:sp>
          <p:nvSpPr>
            <p:cNvPr id="12" name="TextBox 11"/>
            <p:cNvSpPr txBox="1"/>
            <p:nvPr userDrawn="1"/>
          </p:nvSpPr>
          <p:spPr>
            <a:xfrm>
              <a:off x="8616280" y="6285754"/>
              <a:ext cx="1470980" cy="307777"/>
            </a:xfrm>
            <a:prstGeom prst="rect">
              <a:avLst/>
            </a:prstGeom>
            <a:noFill/>
          </p:spPr>
          <p:txBody>
            <a:bodyPr wrap="none" rtlCol="0">
              <a:spAutoFit/>
            </a:bodyPr>
            <a:lstStyle/>
            <a:p>
              <a:r>
                <a:rPr lang="en-US" sz="1400">
                  <a:solidFill>
                    <a:schemeClr val="tx1"/>
                  </a:solidFill>
                </a:rPr>
                <a:t>Made with       by </a:t>
              </a:r>
            </a:p>
          </p:txBody>
        </p:sp>
        <p:sp>
          <p:nvSpPr>
            <p:cNvPr id="13"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919368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9376" y="228855"/>
            <a:ext cx="11233248" cy="954108"/>
          </a:xfrm>
        </p:spPr>
        <p:txBody>
          <a:bodyPr wrap="square" anchor="b">
            <a:spAutoFit/>
          </a:bodyPr>
          <a:lstStyle>
            <a:lvl1pPr algn="ctr">
              <a:defRPr sz="6000">
                <a:solidFill>
                  <a:schemeClr val="bg1"/>
                </a:solidFill>
              </a:defRPr>
            </a:lvl1pPr>
          </a:lstStyle>
          <a:p>
            <a:r>
              <a:rPr lang="en-US" dirty="0"/>
              <a:t>Click to edit Master 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8994" y="1426467"/>
            <a:ext cx="6338473" cy="5238748"/>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489943" y="1700811"/>
            <a:ext cx="5616575" cy="3168055"/>
          </a:xfrm>
        </p:spPr>
        <p:txBody>
          <a:bodyPr/>
          <a:lstStyle>
            <a:lvl1pPr>
              <a:defRPr>
                <a:solidFill>
                  <a:schemeClr val="bg1"/>
                </a:solidFill>
              </a:defRPr>
            </a:lvl1pPr>
          </a:lstStyle>
          <a:p>
            <a:endParaRPr lang="en-US"/>
          </a:p>
        </p:txBody>
      </p:sp>
      <p:pic>
        <p:nvPicPr>
          <p:cNvPr id="10" name="Picture 9"/>
          <p:cNvPicPr>
            <a:picLocks noChangeAspect="1"/>
          </p:cNvPicPr>
          <p:nvPr userDrawn="1"/>
        </p:nvPicPr>
        <p:blipFill rotWithShape="1">
          <a:blip r:embed="rId5"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159308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69" r:id="rId1"/>
    <p:sldLayoutId id="2147483771" r:id="rId2"/>
    <p:sldLayoutId id="2147483770" r:id="rId3"/>
    <p:sldLayoutId id="2147483772" r:id="rId4"/>
    <p:sldLayoutId id="2147483751" r:id="rId5"/>
    <p:sldLayoutId id="2147483774" r:id="rId6"/>
    <p:sldLayoutId id="2147483750" r:id="rId7"/>
  </p:sldLayoutIdLst>
  <p:hf hdr="0" ftr="0" dt="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28.svg"/><Relationship Id="rId26" Type="http://schemas.openxmlformats.org/officeDocument/2006/relationships/image" Target="../media/image36.sv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notesSlide" Target="../notesSlides/notesSlide14.xml"/><Relationship Id="rId16" Type="http://schemas.openxmlformats.org/officeDocument/2006/relationships/image" Target="../media/image26.svg"/><Relationship Id="rId20" Type="http://schemas.openxmlformats.org/officeDocument/2006/relationships/image" Target="../media/image30.svg"/><Relationship Id="rId1" Type="http://schemas.openxmlformats.org/officeDocument/2006/relationships/slideLayout" Target="../slideLayouts/slideLayout1.xml"/><Relationship Id="rId6" Type="http://schemas.openxmlformats.org/officeDocument/2006/relationships/image" Target="../media/image16.svg"/><Relationship Id="rId11" Type="http://schemas.openxmlformats.org/officeDocument/2006/relationships/image" Target="../media/image21.png"/><Relationship Id="rId24" Type="http://schemas.openxmlformats.org/officeDocument/2006/relationships/image" Target="../media/image34.sv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svg"/><Relationship Id="rId10" Type="http://schemas.openxmlformats.org/officeDocument/2006/relationships/image" Target="../media/image20.svg"/><Relationship Id="rId19" Type="http://schemas.openxmlformats.org/officeDocument/2006/relationships/image" Target="../media/image29.pn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 Id="rId22" Type="http://schemas.openxmlformats.org/officeDocument/2006/relationships/image" Target="../media/image32.svg"/><Relationship Id="rId27"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 Id="rId14" Type="http://schemas.openxmlformats.org/officeDocument/2006/relationships/image" Target="../media/image50.svg"/></Relationships>
</file>

<file path=ppt/slides/_rels/slide16.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9.png"/><Relationship Id="rId7" Type="http://schemas.openxmlformats.org/officeDocument/2006/relationships/image" Target="../media/image41.png"/><Relationship Id="rId12" Type="http://schemas.openxmlformats.org/officeDocument/2006/relationships/image" Target="../media/image50.sv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 Id="rId14" Type="http://schemas.openxmlformats.org/officeDocument/2006/relationships/image" Target="../media/image48.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1.png"/><Relationship Id="rId18" Type="http://schemas.openxmlformats.org/officeDocument/2006/relationships/image" Target="../media/image12.svg"/><Relationship Id="rId26" Type="http://schemas.openxmlformats.org/officeDocument/2006/relationships/image" Target="../media/image72.svg"/><Relationship Id="rId39" Type="http://schemas.openxmlformats.org/officeDocument/2006/relationships/image" Target="../media/image85.png"/><Relationship Id="rId3" Type="http://schemas.openxmlformats.org/officeDocument/2006/relationships/image" Target="../media/image51.png"/><Relationship Id="rId21" Type="http://schemas.openxmlformats.org/officeDocument/2006/relationships/image" Target="../media/image67.png"/><Relationship Id="rId34" Type="http://schemas.openxmlformats.org/officeDocument/2006/relationships/image" Target="../media/image80.svg"/><Relationship Id="rId7" Type="http://schemas.openxmlformats.org/officeDocument/2006/relationships/image" Target="../media/image55.png"/><Relationship Id="rId12" Type="http://schemas.openxmlformats.org/officeDocument/2006/relationships/image" Target="../media/image60.svg"/><Relationship Id="rId17" Type="http://schemas.openxmlformats.org/officeDocument/2006/relationships/image" Target="../media/image11.png"/><Relationship Id="rId25" Type="http://schemas.openxmlformats.org/officeDocument/2006/relationships/image" Target="../media/image71.png"/><Relationship Id="rId33" Type="http://schemas.openxmlformats.org/officeDocument/2006/relationships/image" Target="../media/image79.png"/><Relationship Id="rId38" Type="http://schemas.openxmlformats.org/officeDocument/2006/relationships/image" Target="../media/image84.svg"/><Relationship Id="rId2" Type="http://schemas.openxmlformats.org/officeDocument/2006/relationships/notesSlide" Target="../notesSlides/notesSlide21.xml"/><Relationship Id="rId16" Type="http://schemas.openxmlformats.org/officeDocument/2006/relationships/image" Target="../media/image64.svg"/><Relationship Id="rId20" Type="http://schemas.openxmlformats.org/officeDocument/2006/relationships/image" Target="../media/image66.svg"/><Relationship Id="rId29"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54.svg"/><Relationship Id="rId11" Type="http://schemas.openxmlformats.org/officeDocument/2006/relationships/image" Target="../media/image59.png"/><Relationship Id="rId24" Type="http://schemas.openxmlformats.org/officeDocument/2006/relationships/image" Target="../media/image70.svg"/><Relationship Id="rId32" Type="http://schemas.openxmlformats.org/officeDocument/2006/relationships/image" Target="../media/image78.svg"/><Relationship Id="rId37" Type="http://schemas.openxmlformats.org/officeDocument/2006/relationships/image" Target="../media/image83.png"/><Relationship Id="rId40" Type="http://schemas.openxmlformats.org/officeDocument/2006/relationships/image" Target="../media/image86.svg"/><Relationship Id="rId5" Type="http://schemas.openxmlformats.org/officeDocument/2006/relationships/image" Target="../media/image53.png"/><Relationship Id="rId15" Type="http://schemas.openxmlformats.org/officeDocument/2006/relationships/image" Target="../media/image63.png"/><Relationship Id="rId23" Type="http://schemas.openxmlformats.org/officeDocument/2006/relationships/image" Target="../media/image69.png"/><Relationship Id="rId28" Type="http://schemas.openxmlformats.org/officeDocument/2006/relationships/image" Target="../media/image74.svg"/><Relationship Id="rId36" Type="http://schemas.openxmlformats.org/officeDocument/2006/relationships/image" Target="../media/image82.svg"/><Relationship Id="rId10" Type="http://schemas.openxmlformats.org/officeDocument/2006/relationships/image" Target="../media/image58.svg"/><Relationship Id="rId19" Type="http://schemas.openxmlformats.org/officeDocument/2006/relationships/image" Target="../media/image65.png"/><Relationship Id="rId31" Type="http://schemas.openxmlformats.org/officeDocument/2006/relationships/image" Target="../media/image77.png"/><Relationship Id="rId4" Type="http://schemas.openxmlformats.org/officeDocument/2006/relationships/image" Target="../media/image52.svg"/><Relationship Id="rId9" Type="http://schemas.openxmlformats.org/officeDocument/2006/relationships/image" Target="../media/image57.png"/><Relationship Id="rId14" Type="http://schemas.openxmlformats.org/officeDocument/2006/relationships/image" Target="../media/image62.svg"/><Relationship Id="rId22" Type="http://schemas.openxmlformats.org/officeDocument/2006/relationships/image" Target="../media/image68.svg"/><Relationship Id="rId27" Type="http://schemas.openxmlformats.org/officeDocument/2006/relationships/image" Target="../media/image73.png"/><Relationship Id="rId30" Type="http://schemas.openxmlformats.org/officeDocument/2006/relationships/image" Target="../media/image76.svg"/><Relationship Id="rId35" Type="http://schemas.openxmlformats.org/officeDocument/2006/relationships/image" Target="../media/image8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92.svg"/><Relationship Id="rId13" Type="http://schemas.openxmlformats.org/officeDocument/2006/relationships/image" Target="../media/image97.png"/><Relationship Id="rId18" Type="http://schemas.openxmlformats.org/officeDocument/2006/relationships/image" Target="../media/image102.svg"/><Relationship Id="rId26" Type="http://schemas.openxmlformats.org/officeDocument/2006/relationships/image" Target="../media/image110.svg"/><Relationship Id="rId3" Type="http://schemas.openxmlformats.org/officeDocument/2006/relationships/image" Target="../media/image87.png"/><Relationship Id="rId21" Type="http://schemas.openxmlformats.org/officeDocument/2006/relationships/image" Target="../media/image105.png"/><Relationship Id="rId7" Type="http://schemas.openxmlformats.org/officeDocument/2006/relationships/image" Target="../media/image91.png"/><Relationship Id="rId12" Type="http://schemas.openxmlformats.org/officeDocument/2006/relationships/image" Target="../media/image96.svg"/><Relationship Id="rId17" Type="http://schemas.openxmlformats.org/officeDocument/2006/relationships/image" Target="../media/image101.png"/><Relationship Id="rId25" Type="http://schemas.openxmlformats.org/officeDocument/2006/relationships/image" Target="../media/image109.png"/><Relationship Id="rId2" Type="http://schemas.openxmlformats.org/officeDocument/2006/relationships/notesSlide" Target="../notesSlides/notesSlide24.xml"/><Relationship Id="rId16" Type="http://schemas.openxmlformats.org/officeDocument/2006/relationships/image" Target="../media/image100.svg"/><Relationship Id="rId20" Type="http://schemas.openxmlformats.org/officeDocument/2006/relationships/image" Target="../media/image104.svg"/><Relationship Id="rId1" Type="http://schemas.openxmlformats.org/officeDocument/2006/relationships/slideLayout" Target="../slideLayouts/slideLayout1.xml"/><Relationship Id="rId6" Type="http://schemas.openxmlformats.org/officeDocument/2006/relationships/image" Target="../media/image90.svg"/><Relationship Id="rId11" Type="http://schemas.openxmlformats.org/officeDocument/2006/relationships/image" Target="../media/image95.png"/><Relationship Id="rId24" Type="http://schemas.openxmlformats.org/officeDocument/2006/relationships/image" Target="../media/image108.svg"/><Relationship Id="rId5" Type="http://schemas.openxmlformats.org/officeDocument/2006/relationships/image" Target="../media/image89.png"/><Relationship Id="rId15" Type="http://schemas.openxmlformats.org/officeDocument/2006/relationships/image" Target="../media/image99.png"/><Relationship Id="rId23" Type="http://schemas.openxmlformats.org/officeDocument/2006/relationships/image" Target="../media/image107.png"/><Relationship Id="rId28" Type="http://schemas.openxmlformats.org/officeDocument/2006/relationships/image" Target="../media/image112.svg"/><Relationship Id="rId10" Type="http://schemas.openxmlformats.org/officeDocument/2006/relationships/image" Target="../media/image94.svg"/><Relationship Id="rId19" Type="http://schemas.openxmlformats.org/officeDocument/2006/relationships/image" Target="../media/image103.png"/><Relationship Id="rId4" Type="http://schemas.openxmlformats.org/officeDocument/2006/relationships/image" Target="../media/image88.svg"/><Relationship Id="rId9" Type="http://schemas.openxmlformats.org/officeDocument/2006/relationships/image" Target="../media/image93.png"/><Relationship Id="rId14" Type="http://schemas.openxmlformats.org/officeDocument/2006/relationships/image" Target="../media/image98.svg"/><Relationship Id="rId22" Type="http://schemas.openxmlformats.org/officeDocument/2006/relationships/image" Target="../media/image106.svg"/><Relationship Id="rId27" Type="http://schemas.openxmlformats.org/officeDocument/2006/relationships/image" Target="../media/image111.png"/></Relationships>
</file>

<file path=ppt/slides/_rels/slide25.xml.rels><?xml version="1.0" encoding="UTF-8" standalone="yes"?>
<Relationships xmlns="http://schemas.openxmlformats.org/package/2006/relationships"><Relationship Id="rId8" Type="http://schemas.openxmlformats.org/officeDocument/2006/relationships/image" Target="../media/image118.svg"/><Relationship Id="rId13" Type="http://schemas.openxmlformats.org/officeDocument/2006/relationships/image" Target="../media/image123.png"/><Relationship Id="rId18" Type="http://schemas.openxmlformats.org/officeDocument/2006/relationships/image" Target="../media/image128.svg"/><Relationship Id="rId3" Type="http://schemas.openxmlformats.org/officeDocument/2006/relationships/image" Target="../media/image113.png"/><Relationship Id="rId7" Type="http://schemas.openxmlformats.org/officeDocument/2006/relationships/image" Target="../media/image117.png"/><Relationship Id="rId12" Type="http://schemas.openxmlformats.org/officeDocument/2006/relationships/image" Target="../media/image122.svg"/><Relationship Id="rId17" Type="http://schemas.openxmlformats.org/officeDocument/2006/relationships/image" Target="../media/image127.png"/><Relationship Id="rId2" Type="http://schemas.openxmlformats.org/officeDocument/2006/relationships/notesSlide" Target="../notesSlides/notesSlide25.xml"/><Relationship Id="rId16" Type="http://schemas.openxmlformats.org/officeDocument/2006/relationships/image" Target="../media/image126.svg"/><Relationship Id="rId20" Type="http://schemas.openxmlformats.org/officeDocument/2006/relationships/image" Target="../media/image130.svg"/><Relationship Id="rId1" Type="http://schemas.openxmlformats.org/officeDocument/2006/relationships/slideLayout" Target="../slideLayouts/slideLayout1.xml"/><Relationship Id="rId6" Type="http://schemas.openxmlformats.org/officeDocument/2006/relationships/image" Target="../media/image116.svg"/><Relationship Id="rId11" Type="http://schemas.openxmlformats.org/officeDocument/2006/relationships/image" Target="../media/image121.png"/><Relationship Id="rId5" Type="http://schemas.openxmlformats.org/officeDocument/2006/relationships/image" Target="../media/image115.png"/><Relationship Id="rId15" Type="http://schemas.openxmlformats.org/officeDocument/2006/relationships/image" Target="../media/image125.png"/><Relationship Id="rId10" Type="http://schemas.openxmlformats.org/officeDocument/2006/relationships/image" Target="../media/image120.svg"/><Relationship Id="rId19" Type="http://schemas.openxmlformats.org/officeDocument/2006/relationships/image" Target="../media/image129.png"/><Relationship Id="rId4" Type="http://schemas.openxmlformats.org/officeDocument/2006/relationships/image" Target="../media/image114.svg"/><Relationship Id="rId9" Type="http://schemas.openxmlformats.org/officeDocument/2006/relationships/image" Target="../media/image119.png"/><Relationship Id="rId14" Type="http://schemas.openxmlformats.org/officeDocument/2006/relationships/image" Target="../media/image124.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showeet.com/" TargetMode="External"/><Relationship Id="rId7" Type="http://schemas.openxmlformats.org/officeDocument/2006/relationships/hyperlink" Target="http://twitter.com/showeet"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pinterest.com/showeet/pins" TargetMode="External"/><Relationship Id="rId5" Type="http://schemas.openxmlformats.org/officeDocument/2006/relationships/hyperlink" Target="http://www.facebook.com/showeetcom" TargetMode="External"/><Relationship Id="rId4" Type="http://schemas.openxmlformats.org/officeDocument/2006/relationships/hyperlink" Target="http://plus.google.com/10642216161307107930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67300"/>
            <a:ext cx="12192000" cy="1015663"/>
          </a:xfrm>
          <a:prstGeom prst="rect">
            <a:avLst/>
          </a:prstGeo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Mind Map TEMPLATES</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Placeholder 10">
            <a:extLst>
              <a:ext uri="{FF2B5EF4-FFF2-40B4-BE49-F238E27FC236}">
                <a16:creationId xmlns:a16="http://schemas.microsoft.com/office/drawing/2014/main" id="{63E3364B-38CE-4808-B943-B2603B9CDA9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47" r="147"/>
          <a:stretch>
            <a:fillRect/>
          </a:stretch>
        </p:blipFill>
        <p:spPr/>
      </p:pic>
      <p:sp>
        <p:nvSpPr>
          <p:cNvPr id="17" name="Freeform 13"/>
          <p:cNvSpPr/>
          <p:nvPr/>
        </p:nvSpPr>
        <p:spPr>
          <a:xfrm>
            <a:off x="5087888" y="1426467"/>
            <a:ext cx="2379576" cy="3789040"/>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
        <p:nvSpPr>
          <p:cNvPr id="61" name="TextBox 60"/>
          <p:cNvSpPr txBox="1"/>
          <p:nvPr/>
        </p:nvSpPr>
        <p:spPr>
          <a:xfrm>
            <a:off x="8010115" y="1909354"/>
            <a:ext cx="4095993" cy="523220"/>
          </a:xfrm>
          <a:prstGeom prst="rect">
            <a:avLst/>
          </a:prstGeom>
          <a:noFill/>
        </p:spPr>
        <p:txBody>
          <a:bodyPr wrap="none" rtlCol="0" anchor="ctr">
            <a:spAutoFit/>
          </a:bodyPr>
          <a:lstStyle/>
          <a:p>
            <a:r>
              <a:rPr lang="en-US" sz="2800" b="1">
                <a:solidFill>
                  <a:srgbClr val="63BB46"/>
                </a:solidFill>
                <a:latin typeface="Open Sans" panose="020B0606030504020204" pitchFamily="34" charset="0"/>
                <a:ea typeface="Open Sans" panose="020B0606030504020204" pitchFamily="34" charset="0"/>
                <a:cs typeface="Open Sans" panose="020B0606030504020204" pitchFamily="34" charset="0"/>
              </a:rPr>
              <a:t>25</a:t>
            </a:r>
            <a:r>
              <a:rPr lang="en-US" sz="2800" b="1">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Unique PPTX Slides</a:t>
            </a:r>
          </a:p>
        </p:txBody>
      </p:sp>
      <p:sp>
        <p:nvSpPr>
          <p:cNvPr id="63" name="TextBox 62"/>
          <p:cNvSpPr txBox="1"/>
          <p:nvPr/>
        </p:nvSpPr>
        <p:spPr>
          <a:xfrm>
            <a:off x="8010115" y="2468782"/>
            <a:ext cx="3953133" cy="523220"/>
          </a:xfrm>
          <a:prstGeom prst="rect">
            <a:avLst/>
          </a:prstGeom>
          <a:noFill/>
        </p:spPr>
        <p:txBody>
          <a:bodyPr wrap="none" rtlCol="0" anchor="ctr">
            <a:spAutoFit/>
          </a:bodyPr>
          <a:lstStyle/>
          <a:p>
            <a:r>
              <a:rPr lang="en-US" sz="28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16:9 </a:t>
            </a:r>
            <a:r>
              <a:rPr lang="en-US" sz="2800" b="1">
                <a:solidFill>
                  <a:schemeClr val="bg1"/>
                </a:solidFill>
                <a:latin typeface="Open Sans" panose="020B0606030504020204" pitchFamily="34" charset="0"/>
                <a:ea typeface="Open Sans" panose="020B0606030504020204" pitchFamily="34" charset="0"/>
                <a:cs typeface="Open Sans" panose="020B0606030504020204" pitchFamily="34" charset="0"/>
              </a:rPr>
              <a:t>Screen Template</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TextBox 64"/>
          <p:cNvSpPr txBox="1"/>
          <p:nvPr/>
        </p:nvSpPr>
        <p:spPr>
          <a:xfrm>
            <a:off x="8010115" y="3028210"/>
            <a:ext cx="2250937" cy="523220"/>
          </a:xfrm>
          <a:prstGeom prst="rect">
            <a:avLst/>
          </a:prstGeom>
          <a:noFill/>
        </p:spPr>
        <p:txBody>
          <a:bodyPr wrap="none" rtlCol="0" anchor="ctr">
            <a:spAutoFit/>
          </a:bodyPr>
          <a:lstStyle/>
          <a:p>
            <a:r>
              <a:rPr lang="en-US" sz="28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Easy to edit</a:t>
            </a:r>
          </a:p>
        </p:txBody>
      </p:sp>
      <p:grpSp>
        <p:nvGrpSpPr>
          <p:cNvPr id="73" name="Group 72"/>
          <p:cNvGrpSpPr/>
          <p:nvPr/>
        </p:nvGrpSpPr>
        <p:grpSpPr>
          <a:xfrm>
            <a:off x="6603427" y="4100972"/>
            <a:ext cx="3265747" cy="2516758"/>
            <a:chOff x="4143800" y="4432170"/>
            <a:chExt cx="2549278" cy="1964609"/>
          </a:xfrm>
        </p:grpSpPr>
        <p:grpSp>
          <p:nvGrpSpPr>
            <p:cNvPr id="74" name="Group 73"/>
            <p:cNvGrpSpPr/>
            <p:nvPr/>
          </p:nvGrpSpPr>
          <p:grpSpPr>
            <a:xfrm>
              <a:off x="4211959" y="4509120"/>
              <a:ext cx="1772023" cy="1682218"/>
              <a:chOff x="3340621" y="2731741"/>
              <a:chExt cx="5513832" cy="2726371"/>
            </a:xfrm>
          </p:grpSpPr>
          <p:sp>
            <p:nvSpPr>
              <p:cNvPr id="81" name="Rectangle 80"/>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ounded Rectangle 74"/>
            <p:cNvSpPr/>
            <p:nvPr/>
          </p:nvSpPr>
          <p:spPr>
            <a:xfrm rot="16200000">
              <a:off x="4436134"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16200000">
              <a:off x="4627827" y="4346004"/>
              <a:ext cx="1576179" cy="2114488"/>
            </a:xfrm>
            <a:prstGeom prst="rect">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pSp>
          <p:nvGrpSpPr>
            <p:cNvPr id="77" name="Group 76"/>
            <p:cNvGrpSpPr/>
            <p:nvPr/>
          </p:nvGrpSpPr>
          <p:grpSpPr>
            <a:xfrm rot="16200000">
              <a:off x="6513179" y="5349079"/>
              <a:ext cx="139880" cy="138308"/>
              <a:chOff x="4446940" y="5280381"/>
              <a:chExt cx="237363" cy="234696"/>
            </a:xfrm>
          </p:grpSpPr>
          <p:sp>
            <p:nvSpPr>
              <p:cNvPr id="79" name="Oval 78"/>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80" name="Rounded Rectangle 79"/>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Freeform 77"/>
            <p:cNvSpPr/>
            <p:nvPr/>
          </p:nvSpPr>
          <p:spPr>
            <a:xfrm>
              <a:off x="5339707"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grpSp>
    </p:spTree>
    <p:extLst>
      <p:ext uri="{BB962C8B-B14F-4D97-AF65-F5344CB8AC3E}">
        <p14:creationId xmlns:p14="http://schemas.microsoft.com/office/powerpoint/2010/main" val="61602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0C9A-1145-4FD5-A871-593963343B3E}"/>
              </a:ext>
            </a:extLst>
          </p:cNvPr>
          <p:cNvSpPr>
            <a:spLocks noGrp="1"/>
          </p:cNvSpPr>
          <p:nvPr>
            <p:ph type="title"/>
          </p:nvPr>
        </p:nvSpPr>
        <p:spPr/>
        <p:txBody>
          <a:bodyPr/>
          <a:lstStyle/>
          <a:p>
            <a:r>
              <a:rPr lang="en-US"/>
              <a:t>Mind Map for PowerPoint</a:t>
            </a:r>
          </a:p>
        </p:txBody>
      </p:sp>
      <p:sp>
        <p:nvSpPr>
          <p:cNvPr id="42" name="Subtitle 41">
            <a:extLst>
              <a:ext uri="{FF2B5EF4-FFF2-40B4-BE49-F238E27FC236}">
                <a16:creationId xmlns:a16="http://schemas.microsoft.com/office/drawing/2014/main" id="{09DE70EA-AFB0-4F01-BCAF-B4E64DF8FE9D}"/>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BC2CE346-7A20-43FF-8AD3-019066306A32}"/>
              </a:ext>
            </a:extLst>
          </p:cNvPr>
          <p:cNvSpPr>
            <a:spLocks noGrp="1"/>
          </p:cNvSpPr>
          <p:nvPr>
            <p:ph type="sldNum" sz="quarter" idx="12"/>
          </p:nvPr>
        </p:nvSpPr>
        <p:spPr/>
        <p:txBody>
          <a:bodyPr/>
          <a:lstStyle/>
          <a:p>
            <a:fld id="{F68327C5-B821-4FE9-A59A-A60D9EB59A9A}" type="slidenum">
              <a:rPr lang="en-US" smtClean="0"/>
              <a:pPr/>
              <a:t>10</a:t>
            </a:fld>
            <a:endParaRPr lang="en-US" dirty="0"/>
          </a:p>
        </p:txBody>
      </p:sp>
      <p:cxnSp>
        <p:nvCxnSpPr>
          <p:cNvPr id="19" name="Straight Connector 18">
            <a:extLst>
              <a:ext uri="{FF2B5EF4-FFF2-40B4-BE49-F238E27FC236}">
                <a16:creationId xmlns:a16="http://schemas.microsoft.com/office/drawing/2014/main" id="{7C753783-08B8-466E-BF9A-13C43B10C2BF}"/>
              </a:ext>
            </a:extLst>
          </p:cNvPr>
          <p:cNvCxnSpPr>
            <a:cxnSpLocks/>
          </p:cNvCxnSpPr>
          <p:nvPr/>
        </p:nvCxnSpPr>
        <p:spPr>
          <a:xfrm>
            <a:off x="4038027" y="2376596"/>
            <a:ext cx="617813" cy="162748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8411AE1-0243-413C-A3AB-69AC6C6F9706}"/>
              </a:ext>
            </a:extLst>
          </p:cNvPr>
          <p:cNvCxnSpPr>
            <a:cxnSpLocks/>
          </p:cNvCxnSpPr>
          <p:nvPr/>
        </p:nvCxnSpPr>
        <p:spPr>
          <a:xfrm>
            <a:off x="2930315" y="2951069"/>
            <a:ext cx="1725525" cy="1053007"/>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284EFEC-64FA-494D-81CF-78BDDF9983CC}"/>
              </a:ext>
            </a:extLst>
          </p:cNvPr>
          <p:cNvCxnSpPr>
            <a:cxnSpLocks/>
          </p:cNvCxnSpPr>
          <p:nvPr/>
        </p:nvCxnSpPr>
        <p:spPr>
          <a:xfrm>
            <a:off x="2285856" y="3467285"/>
            <a:ext cx="2342517" cy="497959"/>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EACA4D6-31BE-400D-85F4-0FB6460AF195}"/>
              </a:ext>
            </a:extLst>
          </p:cNvPr>
          <p:cNvCxnSpPr>
            <a:cxnSpLocks/>
          </p:cNvCxnSpPr>
          <p:nvPr/>
        </p:nvCxnSpPr>
        <p:spPr>
          <a:xfrm>
            <a:off x="3233951" y="3992959"/>
            <a:ext cx="1394422" cy="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AD6E802-D89A-4E4F-8349-64D113D6797D}"/>
              </a:ext>
            </a:extLst>
          </p:cNvPr>
          <p:cNvCxnSpPr>
            <a:cxnSpLocks/>
          </p:cNvCxnSpPr>
          <p:nvPr/>
        </p:nvCxnSpPr>
        <p:spPr>
          <a:xfrm flipH="1">
            <a:off x="4461450" y="4020675"/>
            <a:ext cx="166924" cy="1331464"/>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E6A42FD-57FB-4FFC-B9BF-297D064196C6}"/>
              </a:ext>
            </a:extLst>
          </p:cNvPr>
          <p:cNvCxnSpPr>
            <a:cxnSpLocks/>
          </p:cNvCxnSpPr>
          <p:nvPr/>
        </p:nvCxnSpPr>
        <p:spPr>
          <a:xfrm flipH="1">
            <a:off x="3949331" y="4031791"/>
            <a:ext cx="679044" cy="815248"/>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3FC390A-6646-4578-B1A2-78DCCD9FB5EF}"/>
              </a:ext>
            </a:extLst>
          </p:cNvPr>
          <p:cNvCxnSpPr>
            <a:cxnSpLocks/>
          </p:cNvCxnSpPr>
          <p:nvPr/>
        </p:nvCxnSpPr>
        <p:spPr>
          <a:xfrm flipH="1">
            <a:off x="4655840" y="2746901"/>
            <a:ext cx="696140" cy="125717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3DBB22-94BC-41E0-8BCB-0DE668D3E2E2}"/>
              </a:ext>
            </a:extLst>
          </p:cNvPr>
          <p:cNvCxnSpPr>
            <a:cxnSpLocks/>
          </p:cNvCxnSpPr>
          <p:nvPr/>
        </p:nvCxnSpPr>
        <p:spPr>
          <a:xfrm flipH="1">
            <a:off x="7570184" y="2885473"/>
            <a:ext cx="174042" cy="119871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E5E0A5B-BA78-4AFD-B71B-87669A6452A8}"/>
              </a:ext>
            </a:extLst>
          </p:cNvPr>
          <p:cNvCxnSpPr>
            <a:cxnSpLocks/>
          </p:cNvCxnSpPr>
          <p:nvPr/>
        </p:nvCxnSpPr>
        <p:spPr>
          <a:xfrm flipH="1">
            <a:off x="7570183" y="3168575"/>
            <a:ext cx="920119" cy="835501"/>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B9F0925-EE3F-46B8-B678-772CE85EBC0C}"/>
              </a:ext>
            </a:extLst>
          </p:cNvPr>
          <p:cNvCxnSpPr>
            <a:cxnSpLocks/>
          </p:cNvCxnSpPr>
          <p:nvPr/>
        </p:nvCxnSpPr>
        <p:spPr>
          <a:xfrm flipH="1">
            <a:off x="7519730" y="3406228"/>
            <a:ext cx="3052732" cy="59784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A5C8E08-E918-4177-BFB0-29099BED22AD}"/>
              </a:ext>
            </a:extLst>
          </p:cNvPr>
          <p:cNvCxnSpPr>
            <a:cxnSpLocks/>
          </p:cNvCxnSpPr>
          <p:nvPr/>
        </p:nvCxnSpPr>
        <p:spPr>
          <a:xfrm flipH="1" flipV="1">
            <a:off x="7570183" y="4020676"/>
            <a:ext cx="2278204" cy="204423"/>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276FAEC-6408-4E46-A89A-C2B3F6B8145B}"/>
              </a:ext>
            </a:extLst>
          </p:cNvPr>
          <p:cNvCxnSpPr>
            <a:cxnSpLocks/>
          </p:cNvCxnSpPr>
          <p:nvPr/>
        </p:nvCxnSpPr>
        <p:spPr>
          <a:xfrm flipH="1" flipV="1">
            <a:off x="7519729" y="4004078"/>
            <a:ext cx="1526367" cy="1127607"/>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2563A3-44E8-4C9D-9DB3-613ADDB9011E}"/>
              </a:ext>
            </a:extLst>
          </p:cNvPr>
          <p:cNvCxnSpPr>
            <a:cxnSpLocks/>
          </p:cNvCxnSpPr>
          <p:nvPr/>
        </p:nvCxnSpPr>
        <p:spPr>
          <a:xfrm flipH="1" flipV="1">
            <a:off x="7582190" y="3998218"/>
            <a:ext cx="322802" cy="1329116"/>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AC2EFFF-F7C2-4A5D-9D64-99804E5A42D5}"/>
              </a:ext>
            </a:extLst>
          </p:cNvPr>
          <p:cNvCxnSpPr>
            <a:cxnSpLocks/>
          </p:cNvCxnSpPr>
          <p:nvPr/>
        </p:nvCxnSpPr>
        <p:spPr>
          <a:xfrm flipV="1">
            <a:off x="6594797" y="3965245"/>
            <a:ext cx="1035386" cy="1386894"/>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A97BFF2-880E-4F07-9949-98F8EB8CC569}"/>
              </a:ext>
            </a:extLst>
          </p:cNvPr>
          <p:cNvSpPr/>
          <p:nvPr/>
        </p:nvSpPr>
        <p:spPr>
          <a:xfrm>
            <a:off x="3818144" y="3149998"/>
            <a:ext cx="1685925" cy="1685925"/>
          </a:xfrm>
          <a:prstGeom prst="ellipse">
            <a:avLst/>
          </a:prstGeom>
          <a:solidFill>
            <a:schemeClr val="accent5"/>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cap="all"/>
              <a:t>Lorem A</a:t>
            </a:r>
          </a:p>
        </p:txBody>
      </p:sp>
      <p:sp>
        <p:nvSpPr>
          <p:cNvPr id="60" name="Oval 59">
            <a:extLst>
              <a:ext uri="{FF2B5EF4-FFF2-40B4-BE49-F238E27FC236}">
                <a16:creationId xmlns:a16="http://schemas.microsoft.com/office/drawing/2014/main" id="{3F6AE84A-678A-4759-A915-83D30BDE5C13}"/>
              </a:ext>
            </a:extLst>
          </p:cNvPr>
          <p:cNvSpPr/>
          <p:nvPr/>
        </p:nvSpPr>
        <p:spPr>
          <a:xfrm>
            <a:off x="6687932" y="3149997"/>
            <a:ext cx="1685925" cy="1685925"/>
          </a:xfrm>
          <a:prstGeom prst="ellipse">
            <a:avLst/>
          </a:prstGeom>
          <a:solidFill>
            <a:schemeClr val="accent3"/>
          </a:solid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cap="all"/>
              <a:t>Lorem B</a:t>
            </a:r>
          </a:p>
        </p:txBody>
      </p:sp>
      <p:sp>
        <p:nvSpPr>
          <p:cNvPr id="90" name="Oval 89">
            <a:extLst>
              <a:ext uri="{FF2B5EF4-FFF2-40B4-BE49-F238E27FC236}">
                <a16:creationId xmlns:a16="http://schemas.microsoft.com/office/drawing/2014/main" id="{2A5881DA-1FD9-4082-BABC-084844AAEC15}"/>
              </a:ext>
            </a:extLst>
          </p:cNvPr>
          <p:cNvSpPr/>
          <p:nvPr/>
        </p:nvSpPr>
        <p:spPr>
          <a:xfrm>
            <a:off x="1757433" y="2076152"/>
            <a:ext cx="1104577" cy="1104577"/>
          </a:xfrm>
          <a:prstGeom prst="ellipse">
            <a:avLst/>
          </a:prstGeom>
          <a:solidFill>
            <a:schemeClr val="tx1">
              <a:lumMod val="20000"/>
              <a:lumOff val="80000"/>
            </a:schemeClr>
          </a:solidFill>
          <a:ln w="762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accent1"/>
                </a:solidFill>
              </a:rPr>
              <a:t>Lorem Ipsum</a:t>
            </a:r>
          </a:p>
        </p:txBody>
      </p:sp>
      <p:sp>
        <p:nvSpPr>
          <p:cNvPr id="91" name="Oval 90">
            <a:extLst>
              <a:ext uri="{FF2B5EF4-FFF2-40B4-BE49-F238E27FC236}">
                <a16:creationId xmlns:a16="http://schemas.microsoft.com/office/drawing/2014/main" id="{C3E7AA4B-8306-4061-8EFF-224EF4D1E269}"/>
              </a:ext>
            </a:extLst>
          </p:cNvPr>
          <p:cNvSpPr/>
          <p:nvPr/>
        </p:nvSpPr>
        <p:spPr>
          <a:xfrm>
            <a:off x="3431705" y="1565261"/>
            <a:ext cx="783620" cy="783620"/>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accent1"/>
                </a:solidFill>
              </a:rPr>
              <a:t>Lorem Ipsum</a:t>
            </a:r>
          </a:p>
        </p:txBody>
      </p:sp>
      <p:sp>
        <p:nvSpPr>
          <p:cNvPr id="92" name="Oval 91">
            <a:extLst>
              <a:ext uri="{FF2B5EF4-FFF2-40B4-BE49-F238E27FC236}">
                <a16:creationId xmlns:a16="http://schemas.microsoft.com/office/drawing/2014/main" id="{7FE8F580-E025-4DCC-8070-FBB7CC463AE1}"/>
              </a:ext>
            </a:extLst>
          </p:cNvPr>
          <p:cNvSpPr/>
          <p:nvPr/>
        </p:nvSpPr>
        <p:spPr>
          <a:xfrm>
            <a:off x="5102167" y="1642324"/>
            <a:ext cx="1104577" cy="1104577"/>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accent1"/>
                </a:solidFill>
              </a:rPr>
              <a:t>Lorem Ipsum</a:t>
            </a:r>
          </a:p>
        </p:txBody>
      </p:sp>
      <p:sp>
        <p:nvSpPr>
          <p:cNvPr id="93" name="Oval 92">
            <a:extLst>
              <a:ext uri="{FF2B5EF4-FFF2-40B4-BE49-F238E27FC236}">
                <a16:creationId xmlns:a16="http://schemas.microsoft.com/office/drawing/2014/main" id="{82C9BCC0-02FD-4BDE-BCA5-1809598F9BB2}"/>
              </a:ext>
            </a:extLst>
          </p:cNvPr>
          <p:cNvSpPr/>
          <p:nvPr/>
        </p:nvSpPr>
        <p:spPr>
          <a:xfrm>
            <a:off x="1112974" y="2670511"/>
            <a:ext cx="1104577" cy="1104577"/>
          </a:xfrm>
          <a:prstGeom prst="ellipse">
            <a:avLst/>
          </a:prstGeom>
          <a:solidFill>
            <a:schemeClr val="tx1">
              <a:lumMod val="20000"/>
              <a:lumOff val="80000"/>
            </a:schemeClr>
          </a:solidFill>
          <a:ln w="762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accent1"/>
                </a:solidFill>
              </a:rPr>
              <a:t>Lorem Ipsum</a:t>
            </a:r>
          </a:p>
        </p:txBody>
      </p:sp>
      <p:sp>
        <p:nvSpPr>
          <p:cNvPr id="94" name="Oval 93">
            <a:extLst>
              <a:ext uri="{FF2B5EF4-FFF2-40B4-BE49-F238E27FC236}">
                <a16:creationId xmlns:a16="http://schemas.microsoft.com/office/drawing/2014/main" id="{62A47C4D-AA50-4AF6-8583-8A648FF388C3}"/>
              </a:ext>
            </a:extLst>
          </p:cNvPr>
          <p:cNvSpPr/>
          <p:nvPr/>
        </p:nvSpPr>
        <p:spPr>
          <a:xfrm>
            <a:off x="2487133" y="4772944"/>
            <a:ext cx="1728192" cy="1728192"/>
          </a:xfrm>
          <a:prstGeom prst="ellipse">
            <a:avLst/>
          </a:prstGeom>
          <a:solidFill>
            <a:schemeClr val="tx1">
              <a:lumMod val="20000"/>
              <a:lumOff val="80000"/>
            </a:schemeClr>
          </a:solidFill>
          <a:ln w="889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accent1"/>
                </a:solidFill>
              </a:rPr>
              <a:t>Lorem Ipsum</a:t>
            </a:r>
          </a:p>
        </p:txBody>
      </p:sp>
      <p:sp>
        <p:nvSpPr>
          <p:cNvPr id="95" name="Oval 94">
            <a:extLst>
              <a:ext uri="{FF2B5EF4-FFF2-40B4-BE49-F238E27FC236}">
                <a16:creationId xmlns:a16="http://schemas.microsoft.com/office/drawing/2014/main" id="{2EB02648-78A3-4CB7-9080-D055A23DAD8A}"/>
              </a:ext>
            </a:extLst>
          </p:cNvPr>
          <p:cNvSpPr/>
          <p:nvPr/>
        </p:nvSpPr>
        <p:spPr>
          <a:xfrm>
            <a:off x="4018981" y="5453073"/>
            <a:ext cx="636859" cy="636859"/>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accent1"/>
                </a:solidFill>
              </a:rPr>
              <a:t>Lorem Ipsum</a:t>
            </a:r>
          </a:p>
        </p:txBody>
      </p:sp>
      <p:sp>
        <p:nvSpPr>
          <p:cNvPr id="96" name="Oval 95">
            <a:extLst>
              <a:ext uri="{FF2B5EF4-FFF2-40B4-BE49-F238E27FC236}">
                <a16:creationId xmlns:a16="http://schemas.microsoft.com/office/drawing/2014/main" id="{70D3AFEC-F0BD-4956-AE51-C7DEB4C89CFE}"/>
              </a:ext>
            </a:extLst>
          </p:cNvPr>
          <p:cNvSpPr/>
          <p:nvPr/>
        </p:nvSpPr>
        <p:spPr>
          <a:xfrm>
            <a:off x="8338213" y="1767401"/>
            <a:ext cx="1512168" cy="1512168"/>
          </a:xfrm>
          <a:prstGeom prst="ellipse">
            <a:avLst/>
          </a:prstGeom>
          <a:solidFill>
            <a:schemeClr val="tx1">
              <a:lumMod val="20000"/>
              <a:lumOff val="80000"/>
            </a:schemeClr>
          </a:solidFill>
          <a:ln w="889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1"/>
                </a:solidFill>
              </a:rPr>
              <a:t>Lorem Ipsum</a:t>
            </a:r>
          </a:p>
        </p:txBody>
      </p:sp>
      <p:sp>
        <p:nvSpPr>
          <p:cNvPr id="97" name="Oval 96">
            <a:extLst>
              <a:ext uri="{FF2B5EF4-FFF2-40B4-BE49-F238E27FC236}">
                <a16:creationId xmlns:a16="http://schemas.microsoft.com/office/drawing/2014/main" id="{A5B5FDB3-F571-42F9-8861-2CE2378C8350}"/>
              </a:ext>
            </a:extLst>
          </p:cNvPr>
          <p:cNvSpPr/>
          <p:nvPr/>
        </p:nvSpPr>
        <p:spPr>
          <a:xfrm>
            <a:off x="10034435" y="3849556"/>
            <a:ext cx="783620" cy="783620"/>
          </a:xfrm>
          <a:prstGeom prst="ellipse">
            <a:avLst/>
          </a:prstGeom>
          <a:solidFill>
            <a:schemeClr val="tx1">
              <a:lumMod val="20000"/>
              <a:lumOff val="80000"/>
            </a:schemeClr>
          </a:solid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accent1"/>
                </a:solidFill>
              </a:rPr>
              <a:t>Lorem Ipsum</a:t>
            </a:r>
          </a:p>
        </p:txBody>
      </p:sp>
      <p:sp>
        <p:nvSpPr>
          <p:cNvPr id="98" name="Oval 97">
            <a:extLst>
              <a:ext uri="{FF2B5EF4-FFF2-40B4-BE49-F238E27FC236}">
                <a16:creationId xmlns:a16="http://schemas.microsoft.com/office/drawing/2014/main" id="{AE2D9DF1-AE26-4284-9DEE-A25E0587ACB4}"/>
              </a:ext>
            </a:extLst>
          </p:cNvPr>
          <p:cNvSpPr/>
          <p:nvPr/>
        </p:nvSpPr>
        <p:spPr>
          <a:xfrm>
            <a:off x="9094297" y="4928939"/>
            <a:ext cx="1104577" cy="1104577"/>
          </a:xfrm>
          <a:prstGeom prst="ellipse">
            <a:avLst/>
          </a:prstGeom>
          <a:solidFill>
            <a:schemeClr val="tx1">
              <a:lumMod val="20000"/>
              <a:lumOff val="80000"/>
            </a:schemeClr>
          </a:solidFill>
          <a:ln w="762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accent1"/>
                </a:solidFill>
              </a:rPr>
              <a:t>Lorem Ipsum</a:t>
            </a:r>
          </a:p>
        </p:txBody>
      </p:sp>
      <p:sp>
        <p:nvSpPr>
          <p:cNvPr id="99" name="Oval 98">
            <a:extLst>
              <a:ext uri="{FF2B5EF4-FFF2-40B4-BE49-F238E27FC236}">
                <a16:creationId xmlns:a16="http://schemas.microsoft.com/office/drawing/2014/main" id="{D7B0EE43-6530-4F62-BED6-E2C93F4BD1C6}"/>
              </a:ext>
            </a:extLst>
          </p:cNvPr>
          <p:cNvSpPr/>
          <p:nvPr/>
        </p:nvSpPr>
        <p:spPr>
          <a:xfrm>
            <a:off x="7699833" y="5396657"/>
            <a:ext cx="636859" cy="636859"/>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1"/>
                </a:solidFill>
              </a:rPr>
              <a:t>Lorem Ipsum</a:t>
            </a:r>
          </a:p>
        </p:txBody>
      </p:sp>
      <p:sp>
        <p:nvSpPr>
          <p:cNvPr id="100" name="Oval 99">
            <a:extLst>
              <a:ext uri="{FF2B5EF4-FFF2-40B4-BE49-F238E27FC236}">
                <a16:creationId xmlns:a16="http://schemas.microsoft.com/office/drawing/2014/main" id="{1DC09768-1A07-484D-93C8-6260FF107360}"/>
              </a:ext>
            </a:extLst>
          </p:cNvPr>
          <p:cNvSpPr/>
          <p:nvPr/>
        </p:nvSpPr>
        <p:spPr>
          <a:xfrm>
            <a:off x="7232258" y="1480375"/>
            <a:ext cx="1350167" cy="1350167"/>
          </a:xfrm>
          <a:prstGeom prst="ellipse">
            <a:avLst/>
          </a:prstGeom>
          <a:solidFill>
            <a:schemeClr val="tx1">
              <a:lumMod val="20000"/>
              <a:lumOff val="80000"/>
            </a:schemeClr>
          </a:solidFill>
          <a:ln w="571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accent1"/>
                </a:solidFill>
              </a:rPr>
              <a:t>Lorem Ipsum</a:t>
            </a:r>
          </a:p>
        </p:txBody>
      </p:sp>
      <p:sp>
        <p:nvSpPr>
          <p:cNvPr id="101" name="Oval 100">
            <a:extLst>
              <a:ext uri="{FF2B5EF4-FFF2-40B4-BE49-F238E27FC236}">
                <a16:creationId xmlns:a16="http://schemas.microsoft.com/office/drawing/2014/main" id="{78BC9354-0350-4C85-8814-1B32B8A9B5C1}"/>
              </a:ext>
            </a:extLst>
          </p:cNvPr>
          <p:cNvSpPr/>
          <p:nvPr/>
        </p:nvSpPr>
        <p:spPr>
          <a:xfrm>
            <a:off x="10688907" y="3066789"/>
            <a:ext cx="519094" cy="519094"/>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accent1"/>
                </a:solidFill>
              </a:rPr>
              <a:t>Lorem Ipsum</a:t>
            </a:r>
          </a:p>
        </p:txBody>
      </p:sp>
      <p:sp>
        <p:nvSpPr>
          <p:cNvPr id="102" name="Oval 101">
            <a:extLst>
              <a:ext uri="{FF2B5EF4-FFF2-40B4-BE49-F238E27FC236}">
                <a16:creationId xmlns:a16="http://schemas.microsoft.com/office/drawing/2014/main" id="{8E822178-5E01-40BF-897F-75957AC1C1F3}"/>
              </a:ext>
            </a:extLst>
          </p:cNvPr>
          <p:cNvSpPr/>
          <p:nvPr/>
        </p:nvSpPr>
        <p:spPr>
          <a:xfrm>
            <a:off x="2654591" y="3744529"/>
            <a:ext cx="519094" cy="519094"/>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1"/>
                </a:solidFill>
              </a:rPr>
              <a:t>Lorem Ipsum</a:t>
            </a:r>
          </a:p>
        </p:txBody>
      </p:sp>
      <p:sp>
        <p:nvSpPr>
          <p:cNvPr id="124" name="Oval 123">
            <a:extLst>
              <a:ext uri="{FF2B5EF4-FFF2-40B4-BE49-F238E27FC236}">
                <a16:creationId xmlns:a16="http://schemas.microsoft.com/office/drawing/2014/main" id="{ED73CF96-9581-4679-8B9B-A51E8F239F45}"/>
              </a:ext>
            </a:extLst>
          </p:cNvPr>
          <p:cNvSpPr/>
          <p:nvPr/>
        </p:nvSpPr>
        <p:spPr>
          <a:xfrm>
            <a:off x="5664165" y="5327334"/>
            <a:ext cx="1104577" cy="1104577"/>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rPr>
              <a:t>Lorem Ipsum</a:t>
            </a:r>
          </a:p>
        </p:txBody>
      </p:sp>
    </p:spTree>
    <p:extLst>
      <p:ext uri="{BB962C8B-B14F-4D97-AF65-F5344CB8AC3E}">
        <p14:creationId xmlns:p14="http://schemas.microsoft.com/office/powerpoint/2010/main" val="38683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4A86-E33C-47DD-B20D-FF5D557026EF}"/>
              </a:ext>
            </a:extLst>
          </p:cNvPr>
          <p:cNvSpPr>
            <a:spLocks noGrp="1"/>
          </p:cNvSpPr>
          <p:nvPr>
            <p:ph type="title"/>
          </p:nvPr>
        </p:nvSpPr>
        <p:spPr/>
        <p:txBody>
          <a:bodyPr/>
          <a:lstStyle/>
          <a:p>
            <a:r>
              <a:rPr lang="en-US"/>
              <a:t>Mind Map for PowerPoint</a:t>
            </a:r>
          </a:p>
        </p:txBody>
      </p:sp>
      <p:sp>
        <p:nvSpPr>
          <p:cNvPr id="35" name="Subtitle 34">
            <a:extLst>
              <a:ext uri="{FF2B5EF4-FFF2-40B4-BE49-F238E27FC236}">
                <a16:creationId xmlns:a16="http://schemas.microsoft.com/office/drawing/2014/main" id="{53FEF054-77B6-4BB2-822F-8A54864F6CC9}"/>
              </a:ext>
            </a:extLst>
          </p:cNvPr>
          <p:cNvSpPr>
            <a:spLocks noGrp="1"/>
          </p:cNvSpPr>
          <p:nvPr>
            <p:ph type="subTitle" idx="1"/>
          </p:nvPr>
        </p:nvSpPr>
        <p:spPr/>
        <p:txBody>
          <a:bodyPr/>
          <a:lstStyle/>
          <a:p>
            <a:endParaRPr lang="en-US"/>
          </a:p>
        </p:txBody>
      </p:sp>
      <p:cxnSp>
        <p:nvCxnSpPr>
          <p:cNvPr id="20" name="Straight Connector 19">
            <a:extLst>
              <a:ext uri="{FF2B5EF4-FFF2-40B4-BE49-F238E27FC236}">
                <a16:creationId xmlns:a16="http://schemas.microsoft.com/office/drawing/2014/main" id="{D04173F3-1FC3-4923-84D2-A67249326A69}"/>
              </a:ext>
            </a:extLst>
          </p:cNvPr>
          <p:cNvCxnSpPr>
            <a:cxnSpLocks/>
          </p:cNvCxnSpPr>
          <p:nvPr/>
        </p:nvCxnSpPr>
        <p:spPr>
          <a:xfrm flipH="1">
            <a:off x="6323765" y="2456028"/>
            <a:ext cx="410707" cy="1092419"/>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9201CC-F3F8-47C5-BEA9-5F0CEB481FCD}"/>
              </a:ext>
            </a:extLst>
          </p:cNvPr>
          <p:cNvCxnSpPr>
            <a:cxnSpLocks/>
          </p:cNvCxnSpPr>
          <p:nvPr/>
        </p:nvCxnSpPr>
        <p:spPr>
          <a:xfrm flipH="1" flipV="1">
            <a:off x="6772323" y="2471707"/>
            <a:ext cx="181539" cy="1396616"/>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0D1C14-6EDE-4FD2-AE9A-184BD8C4FDE7}"/>
              </a:ext>
            </a:extLst>
          </p:cNvPr>
          <p:cNvCxnSpPr>
            <a:cxnSpLocks/>
          </p:cNvCxnSpPr>
          <p:nvPr/>
        </p:nvCxnSpPr>
        <p:spPr>
          <a:xfrm flipH="1" flipV="1">
            <a:off x="6825853" y="2418177"/>
            <a:ext cx="1342895" cy="145123"/>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9CF6E7C-BDF4-438B-A168-ECB62F0C41DE}"/>
              </a:ext>
            </a:extLst>
          </p:cNvPr>
          <p:cNvCxnSpPr>
            <a:cxnSpLocks/>
          </p:cNvCxnSpPr>
          <p:nvPr/>
        </p:nvCxnSpPr>
        <p:spPr>
          <a:xfrm flipH="1" flipV="1">
            <a:off x="6810175" y="2456028"/>
            <a:ext cx="1573961" cy="146806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63A762-3472-4EC9-8E02-48CED77CA171}"/>
              </a:ext>
            </a:extLst>
          </p:cNvPr>
          <p:cNvCxnSpPr>
            <a:cxnSpLocks/>
          </p:cNvCxnSpPr>
          <p:nvPr/>
        </p:nvCxnSpPr>
        <p:spPr>
          <a:xfrm flipH="1" flipV="1">
            <a:off x="8963762" y="2061955"/>
            <a:ext cx="1020278" cy="42914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BBD2C9-AA58-4CD0-A91F-CA970D557F09}"/>
              </a:ext>
            </a:extLst>
          </p:cNvPr>
          <p:cNvCxnSpPr>
            <a:cxnSpLocks/>
          </p:cNvCxnSpPr>
          <p:nvPr/>
        </p:nvCxnSpPr>
        <p:spPr>
          <a:xfrm flipV="1">
            <a:off x="8459839" y="2582481"/>
            <a:ext cx="1562053" cy="1341615"/>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DBFF80-5752-4AB7-8BC1-7E38EE17A2BB}"/>
              </a:ext>
            </a:extLst>
          </p:cNvPr>
          <p:cNvCxnSpPr>
            <a:cxnSpLocks/>
          </p:cNvCxnSpPr>
          <p:nvPr/>
        </p:nvCxnSpPr>
        <p:spPr>
          <a:xfrm flipV="1">
            <a:off x="9971307" y="3517091"/>
            <a:ext cx="383259" cy="614255"/>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EBEF07-4615-49F5-ACCA-664FFEAFBD55}"/>
              </a:ext>
            </a:extLst>
          </p:cNvPr>
          <p:cNvCxnSpPr>
            <a:cxnSpLocks/>
          </p:cNvCxnSpPr>
          <p:nvPr/>
        </p:nvCxnSpPr>
        <p:spPr>
          <a:xfrm flipV="1">
            <a:off x="6378000" y="5305622"/>
            <a:ext cx="629948" cy="75365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FED4067-9F91-41B9-8105-ACECE763814D}"/>
              </a:ext>
            </a:extLst>
          </p:cNvPr>
          <p:cNvCxnSpPr>
            <a:cxnSpLocks/>
          </p:cNvCxnSpPr>
          <p:nvPr/>
        </p:nvCxnSpPr>
        <p:spPr>
          <a:xfrm flipH="1" flipV="1">
            <a:off x="7083650" y="5305622"/>
            <a:ext cx="908892" cy="464146"/>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AB583CD-C62C-4862-9E1D-441C13874E05}"/>
              </a:ext>
            </a:extLst>
          </p:cNvPr>
          <p:cNvCxnSpPr>
            <a:cxnSpLocks/>
          </p:cNvCxnSpPr>
          <p:nvPr/>
        </p:nvCxnSpPr>
        <p:spPr>
          <a:xfrm>
            <a:off x="8614294" y="5317825"/>
            <a:ext cx="1175455" cy="17816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2B55E9C-137C-4B59-9CBB-759AF42A6221}"/>
              </a:ext>
            </a:extLst>
          </p:cNvPr>
          <p:cNvCxnSpPr>
            <a:cxnSpLocks/>
          </p:cNvCxnSpPr>
          <p:nvPr/>
        </p:nvCxnSpPr>
        <p:spPr>
          <a:xfrm flipH="1">
            <a:off x="9827601" y="4222727"/>
            <a:ext cx="105855" cy="125758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232F81A-2508-4716-96D6-D25491BBDB39}"/>
              </a:ext>
            </a:extLst>
          </p:cNvPr>
          <p:cNvCxnSpPr>
            <a:cxnSpLocks/>
          </p:cNvCxnSpPr>
          <p:nvPr/>
        </p:nvCxnSpPr>
        <p:spPr>
          <a:xfrm flipH="1" flipV="1">
            <a:off x="9971307" y="4207049"/>
            <a:ext cx="467925" cy="893643"/>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E1D859A-6C3B-418D-B080-FEB011F7EA14}"/>
              </a:ext>
            </a:extLst>
          </p:cNvPr>
          <p:cNvCxnSpPr>
            <a:cxnSpLocks/>
          </p:cNvCxnSpPr>
          <p:nvPr/>
        </p:nvCxnSpPr>
        <p:spPr>
          <a:xfrm>
            <a:off x="8459839" y="3999799"/>
            <a:ext cx="1329910" cy="149618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40EAC08-CC33-4DAF-81BF-EFB04AE55195}"/>
              </a:ext>
            </a:extLst>
          </p:cNvPr>
          <p:cNvCxnSpPr>
            <a:cxnSpLocks/>
          </p:cNvCxnSpPr>
          <p:nvPr/>
        </p:nvCxnSpPr>
        <p:spPr>
          <a:xfrm flipV="1">
            <a:off x="7083650" y="3999799"/>
            <a:ext cx="1300485" cy="123012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0416C3E-9335-427D-8C40-E1B12C2BCF04}"/>
              </a:ext>
            </a:extLst>
          </p:cNvPr>
          <p:cNvSpPr/>
          <p:nvPr/>
        </p:nvSpPr>
        <p:spPr>
          <a:xfrm>
            <a:off x="7577970" y="3117930"/>
            <a:ext cx="1688035" cy="1688035"/>
          </a:xfrm>
          <a:prstGeom prst="ellipse">
            <a:avLst/>
          </a:prstGeom>
          <a:solidFill>
            <a:schemeClr val="accent5"/>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92B20BD-2B94-43F2-AD9F-9A2E0D33FD50}"/>
              </a:ext>
            </a:extLst>
          </p:cNvPr>
          <p:cNvSpPr/>
          <p:nvPr/>
        </p:nvSpPr>
        <p:spPr>
          <a:xfrm>
            <a:off x="6269574" y="1915427"/>
            <a:ext cx="1005499" cy="1005499"/>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3F2527B-02CB-40D8-82D3-146EE494B7A7}"/>
              </a:ext>
            </a:extLst>
          </p:cNvPr>
          <p:cNvSpPr/>
          <p:nvPr/>
        </p:nvSpPr>
        <p:spPr>
          <a:xfrm>
            <a:off x="9408368" y="1915427"/>
            <a:ext cx="1227047" cy="1227047"/>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ED2B46F-B467-4398-A5EE-B4385EC75D00}"/>
              </a:ext>
            </a:extLst>
          </p:cNvPr>
          <p:cNvSpPr/>
          <p:nvPr/>
        </p:nvSpPr>
        <p:spPr>
          <a:xfrm>
            <a:off x="6432275" y="4654246"/>
            <a:ext cx="1227047" cy="1227047"/>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DE167FC-38AD-4C5F-9960-D6AC594099ED}"/>
              </a:ext>
            </a:extLst>
          </p:cNvPr>
          <p:cNvSpPr/>
          <p:nvPr/>
        </p:nvSpPr>
        <p:spPr>
          <a:xfrm>
            <a:off x="9396838" y="5103075"/>
            <a:ext cx="861525" cy="861525"/>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381ED4E-2E4B-4C06-A8DD-C757B76AE3CF}"/>
              </a:ext>
            </a:extLst>
          </p:cNvPr>
          <p:cNvSpPr/>
          <p:nvPr/>
        </p:nvSpPr>
        <p:spPr>
          <a:xfrm>
            <a:off x="9483176" y="3718918"/>
            <a:ext cx="900559" cy="900559"/>
          </a:xfrm>
          <a:prstGeom prst="ellipse">
            <a:avLst/>
          </a:prstGeom>
          <a:solidFill>
            <a:srgbClr val="B4CC8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FBE491B-7E8E-4538-874A-39C296ED5BC7}"/>
              </a:ext>
            </a:extLst>
          </p:cNvPr>
          <p:cNvSpPr/>
          <p:nvPr/>
        </p:nvSpPr>
        <p:spPr>
          <a:xfrm>
            <a:off x="7791516" y="2132538"/>
            <a:ext cx="861525" cy="861525"/>
          </a:xfrm>
          <a:prstGeom prst="ellipse">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3A96443-8417-4F8C-9ECF-E4DD832E48B3}"/>
              </a:ext>
            </a:extLst>
          </p:cNvPr>
          <p:cNvSpPr/>
          <p:nvPr/>
        </p:nvSpPr>
        <p:spPr>
          <a:xfrm>
            <a:off x="6632652" y="3600642"/>
            <a:ext cx="642421" cy="642421"/>
          </a:xfrm>
          <a:prstGeom prst="ellipse">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5A75D5D-4D37-4257-8ECE-2EDC2F03F7DD}"/>
              </a:ext>
            </a:extLst>
          </p:cNvPr>
          <p:cNvSpPr/>
          <p:nvPr/>
        </p:nvSpPr>
        <p:spPr>
          <a:xfrm>
            <a:off x="6111587" y="3411972"/>
            <a:ext cx="348654" cy="348654"/>
          </a:xfrm>
          <a:prstGeom prst="ellipse">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51C8534-7FE4-4D74-B778-ED64CB5973E5}"/>
              </a:ext>
            </a:extLst>
          </p:cNvPr>
          <p:cNvSpPr/>
          <p:nvPr/>
        </p:nvSpPr>
        <p:spPr>
          <a:xfrm>
            <a:off x="6165822" y="5922800"/>
            <a:ext cx="348654" cy="348654"/>
          </a:xfrm>
          <a:prstGeom prst="ellipse">
            <a:avLst/>
          </a:prstGeom>
          <a:solidFill>
            <a:srgbClr val="FAD7A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0D8D9F9-535E-47EC-ABB4-D1C72F75A67C}"/>
              </a:ext>
            </a:extLst>
          </p:cNvPr>
          <p:cNvSpPr/>
          <p:nvPr/>
        </p:nvSpPr>
        <p:spPr>
          <a:xfrm>
            <a:off x="7856067" y="5633292"/>
            <a:ext cx="348654" cy="348654"/>
          </a:xfrm>
          <a:prstGeom prst="ellipse">
            <a:avLst/>
          </a:prstGeom>
          <a:solidFill>
            <a:srgbClr val="FAD7A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3D35446-3C7C-4A6A-8743-69DB87E29313}"/>
              </a:ext>
            </a:extLst>
          </p:cNvPr>
          <p:cNvSpPr/>
          <p:nvPr/>
        </p:nvSpPr>
        <p:spPr>
          <a:xfrm>
            <a:off x="8245297" y="5002357"/>
            <a:ext cx="630935" cy="630935"/>
          </a:xfrm>
          <a:prstGeom prst="ellipse">
            <a:avLst/>
          </a:prstGeom>
          <a:solidFill>
            <a:srgbClr val="B4CC8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1F8081F-F0B7-4126-89A4-224E037A52E4}"/>
              </a:ext>
            </a:extLst>
          </p:cNvPr>
          <p:cNvSpPr/>
          <p:nvPr/>
        </p:nvSpPr>
        <p:spPr>
          <a:xfrm>
            <a:off x="10297802" y="4959262"/>
            <a:ext cx="358563" cy="358563"/>
          </a:xfrm>
          <a:prstGeom prst="ellipse">
            <a:avLst/>
          </a:prstGeom>
          <a:solidFill>
            <a:srgbClr val="E1EBC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F240961-0EF0-4E4E-85B5-CDC126CAF0B9}"/>
              </a:ext>
            </a:extLst>
          </p:cNvPr>
          <p:cNvSpPr/>
          <p:nvPr/>
        </p:nvSpPr>
        <p:spPr>
          <a:xfrm>
            <a:off x="10213136" y="3299959"/>
            <a:ext cx="358563" cy="358563"/>
          </a:xfrm>
          <a:prstGeom prst="ellipse">
            <a:avLst/>
          </a:prstGeom>
          <a:solidFill>
            <a:srgbClr val="E1EBC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2FD9572-B6D1-420B-B0B7-2BC0874B8284}"/>
              </a:ext>
            </a:extLst>
          </p:cNvPr>
          <p:cNvSpPr/>
          <p:nvPr/>
        </p:nvSpPr>
        <p:spPr>
          <a:xfrm>
            <a:off x="8746629" y="1844823"/>
            <a:ext cx="358563" cy="358563"/>
          </a:xfrm>
          <a:prstGeom prst="ellipse">
            <a:avLst/>
          </a:prstGeom>
          <a:solidFill>
            <a:srgbClr val="ABDDD3"/>
          </a:solidFill>
          <a:ln>
            <a:solidFill>
              <a:srgbClr val="71C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634965-03EF-4147-AFD8-E04915641939}"/>
              </a:ext>
            </a:extLst>
          </p:cNvPr>
          <p:cNvSpPr/>
          <p:nvPr/>
        </p:nvSpPr>
        <p:spPr>
          <a:xfrm>
            <a:off x="581408" y="1886240"/>
            <a:ext cx="4362464" cy="461665"/>
          </a:xfrm>
          <a:prstGeom prst="rect">
            <a:avLst/>
          </a:prstGeom>
        </p:spPr>
        <p:txBody>
          <a:bodyPr wrap="square" anchor="b">
            <a:spAutoFit/>
          </a:bodyPr>
          <a:lstStyle/>
          <a:p>
            <a:r>
              <a:rPr lang="en-US" sz="2400" b="1" cap="all">
                <a:solidFill>
                  <a:schemeClr val="tx2"/>
                </a:solidFill>
              </a:rPr>
              <a:t>Lorem ipsum dolor sit amet</a:t>
            </a:r>
          </a:p>
        </p:txBody>
      </p:sp>
      <p:sp>
        <p:nvSpPr>
          <p:cNvPr id="56" name="Rectangle 55">
            <a:extLst>
              <a:ext uri="{FF2B5EF4-FFF2-40B4-BE49-F238E27FC236}">
                <a16:creationId xmlns:a16="http://schemas.microsoft.com/office/drawing/2014/main" id="{93922B10-4FED-4609-BAB1-E275A5A0F908}"/>
              </a:ext>
            </a:extLst>
          </p:cNvPr>
          <p:cNvSpPr/>
          <p:nvPr/>
        </p:nvSpPr>
        <p:spPr>
          <a:xfrm>
            <a:off x="581408" y="2508139"/>
            <a:ext cx="4362464" cy="3416320"/>
          </a:xfrm>
          <a:prstGeom prst="rect">
            <a:avLst/>
          </a:prstGeom>
        </p:spPr>
        <p:txBody>
          <a:bodyPr wrap="square">
            <a:spAutoFit/>
          </a:bodyPr>
          <a:lstStyle/>
          <a:p>
            <a:pPr algn="just"/>
            <a:r>
              <a:rPr lang="en-US"/>
              <a:t>Lorem ipsum dolor sit amet, ius cu vide reprimique philosophia. Aeterno euismod eos ea, est ne deseruisse instructior. At falli pericula argumentum sed. Est ei aeque delenit, dicam splendide ut est, ex has errem expetendis. Ut posse accusam pro, no mei apeirian salutandi, inermis epicurei ut mei.</a:t>
            </a:r>
          </a:p>
          <a:p>
            <a:pPr algn="just"/>
            <a:endParaRPr lang="en-US"/>
          </a:p>
          <a:p>
            <a:pPr algn="just"/>
            <a:r>
              <a:rPr lang="en-US"/>
              <a:t>Usu timeam democritum omittantur ex, causae atomorum ne eos. No mea putant gloriatur persequeris. Sed audiam iriure blandit ut. Mucius detraxit perpetua in usu.</a:t>
            </a:r>
          </a:p>
        </p:txBody>
      </p:sp>
      <p:sp>
        <p:nvSpPr>
          <p:cNvPr id="57" name="Freeform 310">
            <a:extLst>
              <a:ext uri="{FF2B5EF4-FFF2-40B4-BE49-F238E27FC236}">
                <a16:creationId xmlns:a16="http://schemas.microsoft.com/office/drawing/2014/main" id="{0D2298D6-7E01-4C78-96E1-A7BDB4AE3F59}"/>
              </a:ext>
            </a:extLst>
          </p:cNvPr>
          <p:cNvSpPr/>
          <p:nvPr/>
        </p:nvSpPr>
        <p:spPr>
          <a:xfrm>
            <a:off x="6601160" y="2090045"/>
            <a:ext cx="324770" cy="625996"/>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rgbClr val="BBA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Freeform 332">
            <a:extLst>
              <a:ext uri="{FF2B5EF4-FFF2-40B4-BE49-F238E27FC236}">
                <a16:creationId xmlns:a16="http://schemas.microsoft.com/office/drawing/2014/main" id="{3BA93F7E-BCA5-49F7-A813-DABFA1FE01EE}"/>
              </a:ext>
            </a:extLst>
          </p:cNvPr>
          <p:cNvSpPr/>
          <p:nvPr/>
        </p:nvSpPr>
        <p:spPr>
          <a:xfrm>
            <a:off x="9755175" y="2297785"/>
            <a:ext cx="592404" cy="481535"/>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rgbClr val="A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Freeform 425">
            <a:extLst>
              <a:ext uri="{FF2B5EF4-FFF2-40B4-BE49-F238E27FC236}">
                <a16:creationId xmlns:a16="http://schemas.microsoft.com/office/drawing/2014/main" id="{97CC6647-A652-44C0-B144-3DCA50F74DCA}"/>
              </a:ext>
            </a:extLst>
          </p:cNvPr>
          <p:cNvSpPr/>
          <p:nvPr/>
        </p:nvSpPr>
        <p:spPr>
          <a:xfrm>
            <a:off x="7963999" y="3543941"/>
            <a:ext cx="933341" cy="871833"/>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0" name="Freeform 438">
            <a:extLst>
              <a:ext uri="{FF2B5EF4-FFF2-40B4-BE49-F238E27FC236}">
                <a16:creationId xmlns:a16="http://schemas.microsoft.com/office/drawing/2014/main" id="{DA9EA2F6-AA58-4AA4-A715-BD8E401A202B}"/>
              </a:ext>
            </a:extLst>
          </p:cNvPr>
          <p:cNvSpPr/>
          <p:nvPr/>
        </p:nvSpPr>
        <p:spPr>
          <a:xfrm>
            <a:off x="6790270" y="4983802"/>
            <a:ext cx="594660" cy="625996"/>
          </a:xfrm>
          <a:custGeom>
            <a:avLst/>
            <a:gdLst>
              <a:gd name="connsiteX0" fmla="*/ 166491 w 445666"/>
              <a:gd name="connsiteY0" fmla="*/ 295796 h 468766"/>
              <a:gd name="connsiteX1" fmla="*/ 136911 w 445666"/>
              <a:gd name="connsiteY1" fmla="*/ 297768 h 468766"/>
              <a:gd name="connsiteX2" fmla="*/ 106627 w 445666"/>
              <a:gd name="connsiteY2" fmla="*/ 304811 h 468766"/>
              <a:gd name="connsiteX3" fmla="*/ 79302 w 445666"/>
              <a:gd name="connsiteY3" fmla="*/ 317769 h 468766"/>
              <a:gd name="connsiteX4" fmla="*/ 60004 w 445666"/>
              <a:gd name="connsiteY4" fmla="*/ 338757 h 468766"/>
              <a:gd name="connsiteX5" fmla="*/ 52398 w 445666"/>
              <a:gd name="connsiteY5" fmla="*/ 368477 h 468766"/>
              <a:gd name="connsiteX6" fmla="*/ 62258 w 445666"/>
              <a:gd name="connsiteY6" fmla="*/ 403268 h 468766"/>
              <a:gd name="connsiteX7" fmla="*/ 88034 w 445666"/>
              <a:gd name="connsiteY7" fmla="*/ 426650 h 468766"/>
              <a:gd name="connsiteX8" fmla="*/ 121558 w 445666"/>
              <a:gd name="connsiteY8" fmla="*/ 439046 h 468766"/>
              <a:gd name="connsiteX9" fmla="*/ 157476 w 445666"/>
              <a:gd name="connsiteY9" fmla="*/ 443131 h 468766"/>
              <a:gd name="connsiteX10" fmla="*/ 188887 w 445666"/>
              <a:gd name="connsiteY10" fmla="*/ 439468 h 468766"/>
              <a:gd name="connsiteX11" fmla="*/ 216776 w 445666"/>
              <a:gd name="connsiteY11" fmla="*/ 428481 h 468766"/>
              <a:gd name="connsiteX12" fmla="*/ 237341 w 445666"/>
              <a:gd name="connsiteY12" fmla="*/ 407917 h 468766"/>
              <a:gd name="connsiteX13" fmla="*/ 245088 w 445666"/>
              <a:gd name="connsiteY13" fmla="*/ 377210 h 468766"/>
              <a:gd name="connsiteX14" fmla="*/ 243116 w 445666"/>
              <a:gd name="connsiteY14" fmla="*/ 363406 h 468766"/>
              <a:gd name="connsiteX15" fmla="*/ 239032 w 445666"/>
              <a:gd name="connsiteY15" fmla="*/ 351574 h 468766"/>
              <a:gd name="connsiteX16" fmla="*/ 231425 w 445666"/>
              <a:gd name="connsiteY16" fmla="*/ 339884 h 468766"/>
              <a:gd name="connsiteX17" fmla="*/ 223114 w 445666"/>
              <a:gd name="connsiteY17" fmla="*/ 330024 h 468766"/>
              <a:gd name="connsiteX18" fmla="*/ 212269 w 445666"/>
              <a:gd name="connsiteY18" fmla="*/ 320305 h 468766"/>
              <a:gd name="connsiteX19" fmla="*/ 201986 w 445666"/>
              <a:gd name="connsiteY19" fmla="*/ 312135 h 468766"/>
              <a:gd name="connsiteX20" fmla="*/ 190296 w 445666"/>
              <a:gd name="connsiteY20" fmla="*/ 303684 h 468766"/>
              <a:gd name="connsiteX21" fmla="*/ 180013 w 445666"/>
              <a:gd name="connsiteY21" fmla="*/ 296359 h 468766"/>
              <a:gd name="connsiteX22" fmla="*/ 166491 w 445666"/>
              <a:gd name="connsiteY22" fmla="*/ 295796 h 468766"/>
              <a:gd name="connsiteX23" fmla="*/ 356082 w 445666"/>
              <a:gd name="connsiteY23" fmla="*/ 135221 h 468766"/>
              <a:gd name="connsiteX24" fmla="*/ 385662 w 445666"/>
              <a:gd name="connsiteY24" fmla="*/ 135221 h 468766"/>
              <a:gd name="connsiteX25" fmla="*/ 385662 w 445666"/>
              <a:gd name="connsiteY25" fmla="*/ 196352 h 468766"/>
              <a:gd name="connsiteX26" fmla="*/ 445666 w 445666"/>
              <a:gd name="connsiteY26" fmla="*/ 196352 h 468766"/>
              <a:gd name="connsiteX27" fmla="*/ 445666 w 445666"/>
              <a:gd name="connsiteY27" fmla="*/ 226777 h 468766"/>
              <a:gd name="connsiteX28" fmla="*/ 385662 w 445666"/>
              <a:gd name="connsiteY28" fmla="*/ 226777 h 468766"/>
              <a:gd name="connsiteX29" fmla="*/ 385662 w 445666"/>
              <a:gd name="connsiteY29" fmla="*/ 288471 h 468766"/>
              <a:gd name="connsiteX30" fmla="*/ 356082 w 445666"/>
              <a:gd name="connsiteY30" fmla="*/ 288471 h 468766"/>
              <a:gd name="connsiteX31" fmla="*/ 356082 w 445666"/>
              <a:gd name="connsiteY31" fmla="*/ 226777 h 468766"/>
              <a:gd name="connsiteX32" fmla="*/ 296359 w 445666"/>
              <a:gd name="connsiteY32" fmla="*/ 226777 h 468766"/>
              <a:gd name="connsiteX33" fmla="*/ 296359 w 445666"/>
              <a:gd name="connsiteY33" fmla="*/ 196352 h 468766"/>
              <a:gd name="connsiteX34" fmla="*/ 356082 w 445666"/>
              <a:gd name="connsiteY34" fmla="*/ 196352 h 468766"/>
              <a:gd name="connsiteX35" fmla="*/ 137193 w 445666"/>
              <a:gd name="connsiteY35" fmla="*/ 23100 h 468766"/>
              <a:gd name="connsiteX36" fmla="*/ 113952 w 445666"/>
              <a:gd name="connsiteY36" fmla="*/ 28594 h 468766"/>
              <a:gd name="connsiteX37" fmla="*/ 95500 w 445666"/>
              <a:gd name="connsiteY37" fmla="*/ 43383 h 468766"/>
              <a:gd name="connsiteX38" fmla="*/ 82260 w 445666"/>
              <a:gd name="connsiteY38" fmla="*/ 88457 h 468766"/>
              <a:gd name="connsiteX39" fmla="*/ 85076 w 445666"/>
              <a:gd name="connsiteY39" fmla="*/ 115924 h 468766"/>
              <a:gd name="connsiteX40" fmla="*/ 93950 w 445666"/>
              <a:gd name="connsiteY40" fmla="*/ 144940 h 468766"/>
              <a:gd name="connsiteX41" fmla="*/ 108599 w 445666"/>
              <a:gd name="connsiteY41" fmla="*/ 170998 h 468766"/>
              <a:gd name="connsiteX42" fmla="*/ 129728 w 445666"/>
              <a:gd name="connsiteY42" fmla="*/ 189873 h 468766"/>
              <a:gd name="connsiteX43" fmla="*/ 156913 w 445666"/>
              <a:gd name="connsiteY43" fmla="*/ 197197 h 468766"/>
              <a:gd name="connsiteX44" fmla="*/ 178886 w 445666"/>
              <a:gd name="connsiteY44" fmla="*/ 192549 h 468766"/>
              <a:gd name="connsiteX45" fmla="*/ 197479 w 445666"/>
              <a:gd name="connsiteY45" fmla="*/ 180295 h 468766"/>
              <a:gd name="connsiteX46" fmla="*/ 212410 w 445666"/>
              <a:gd name="connsiteY46" fmla="*/ 135503 h 468766"/>
              <a:gd name="connsiteX47" fmla="*/ 207621 w 445666"/>
              <a:gd name="connsiteY47" fmla="*/ 100289 h 468766"/>
              <a:gd name="connsiteX48" fmla="*/ 193958 w 445666"/>
              <a:gd name="connsiteY48" fmla="*/ 63807 h 468766"/>
              <a:gd name="connsiteX49" fmla="*/ 170153 w 445666"/>
              <a:gd name="connsiteY49" fmla="*/ 34650 h 468766"/>
              <a:gd name="connsiteX50" fmla="*/ 137193 w 445666"/>
              <a:gd name="connsiteY50" fmla="*/ 23100 h 468766"/>
              <a:gd name="connsiteX51" fmla="*/ 180576 w 445666"/>
              <a:gd name="connsiteY51" fmla="*/ 0 h 468766"/>
              <a:gd name="connsiteX52" fmla="*/ 298331 w 445666"/>
              <a:gd name="connsiteY52" fmla="*/ 0 h 468766"/>
              <a:gd name="connsiteX53" fmla="*/ 259455 w 445666"/>
              <a:gd name="connsiteY53" fmla="*/ 24791 h 468766"/>
              <a:gd name="connsiteX54" fmla="*/ 222551 w 445666"/>
              <a:gd name="connsiteY54" fmla="*/ 24791 h 468766"/>
              <a:gd name="connsiteX55" fmla="*/ 254103 w 445666"/>
              <a:gd name="connsiteY55" fmla="*/ 62258 h 468766"/>
              <a:gd name="connsiteX56" fmla="*/ 264808 w 445666"/>
              <a:gd name="connsiteY56" fmla="*/ 107332 h 468766"/>
              <a:gd name="connsiteX57" fmla="*/ 257906 w 445666"/>
              <a:gd name="connsiteY57" fmla="*/ 143813 h 468766"/>
              <a:gd name="connsiteX58" fmla="*/ 241285 w 445666"/>
              <a:gd name="connsiteY58" fmla="*/ 170012 h 468766"/>
              <a:gd name="connsiteX59" fmla="*/ 221706 w 445666"/>
              <a:gd name="connsiteY59" fmla="*/ 188323 h 468766"/>
              <a:gd name="connsiteX60" fmla="*/ 204944 w 445666"/>
              <a:gd name="connsiteY60" fmla="*/ 205648 h 468766"/>
              <a:gd name="connsiteX61" fmla="*/ 198042 w 445666"/>
              <a:gd name="connsiteY61" fmla="*/ 224242 h 468766"/>
              <a:gd name="connsiteX62" fmla="*/ 207057 w 445666"/>
              <a:gd name="connsiteY62" fmla="*/ 244102 h 468766"/>
              <a:gd name="connsiteX63" fmla="*/ 228890 w 445666"/>
              <a:gd name="connsiteY63" fmla="*/ 263258 h 468766"/>
              <a:gd name="connsiteX64" fmla="*/ 254385 w 445666"/>
              <a:gd name="connsiteY64" fmla="*/ 283964 h 468766"/>
              <a:gd name="connsiteX65" fmla="*/ 276076 w 445666"/>
              <a:gd name="connsiteY65" fmla="*/ 313262 h 468766"/>
              <a:gd name="connsiteX66" fmla="*/ 285091 w 445666"/>
              <a:gd name="connsiteY66" fmla="*/ 353265 h 468766"/>
              <a:gd name="connsiteX67" fmla="*/ 271569 w 445666"/>
              <a:gd name="connsiteY67" fmla="*/ 402001 h 468766"/>
              <a:gd name="connsiteX68" fmla="*/ 212128 w 445666"/>
              <a:gd name="connsiteY68" fmla="*/ 452568 h 468766"/>
              <a:gd name="connsiteX69" fmla="*/ 128178 w 445666"/>
              <a:gd name="connsiteY69" fmla="*/ 468766 h 468766"/>
              <a:gd name="connsiteX70" fmla="*/ 58737 w 445666"/>
              <a:gd name="connsiteY70" fmla="*/ 457075 h 468766"/>
              <a:gd name="connsiteX71" fmla="*/ 10423 w 445666"/>
              <a:gd name="connsiteY71" fmla="*/ 418340 h 468766"/>
              <a:gd name="connsiteX72" fmla="*/ 0 w 445666"/>
              <a:gd name="connsiteY72" fmla="*/ 381436 h 468766"/>
              <a:gd name="connsiteX73" fmla="*/ 12536 w 445666"/>
              <a:gd name="connsiteY73" fmla="*/ 339179 h 468766"/>
              <a:gd name="connsiteX74" fmla="*/ 45919 w 445666"/>
              <a:gd name="connsiteY74" fmla="*/ 306783 h 468766"/>
              <a:gd name="connsiteX75" fmla="*/ 159730 w 445666"/>
              <a:gd name="connsiteY75" fmla="*/ 278611 h 468766"/>
              <a:gd name="connsiteX76" fmla="*/ 146349 w 445666"/>
              <a:gd name="connsiteY76" fmla="*/ 257765 h 468766"/>
              <a:gd name="connsiteX77" fmla="*/ 141982 w 445666"/>
              <a:gd name="connsiteY77" fmla="*/ 237200 h 468766"/>
              <a:gd name="connsiteX78" fmla="*/ 147898 w 445666"/>
              <a:gd name="connsiteY78" fmla="*/ 213255 h 468766"/>
              <a:gd name="connsiteX79" fmla="*/ 128742 w 445666"/>
              <a:gd name="connsiteY79" fmla="*/ 214382 h 468766"/>
              <a:gd name="connsiteX80" fmla="*/ 58455 w 445666"/>
              <a:gd name="connsiteY80" fmla="*/ 187196 h 468766"/>
              <a:gd name="connsiteX81" fmla="*/ 29861 w 445666"/>
              <a:gd name="connsiteY81" fmla="*/ 118318 h 468766"/>
              <a:gd name="connsiteX82" fmla="*/ 40003 w 445666"/>
              <a:gd name="connsiteY82" fmla="*/ 73526 h 468766"/>
              <a:gd name="connsiteX83" fmla="*/ 67892 w 445666"/>
              <a:gd name="connsiteY83" fmla="*/ 36622 h 468766"/>
              <a:gd name="connsiteX84" fmla="*/ 119305 w 445666"/>
              <a:gd name="connsiteY84" fmla="*/ 9015 h 468766"/>
              <a:gd name="connsiteX85" fmla="*/ 180576 w 445666"/>
              <a:gd name="connsiteY85"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45666" h="468766">
                <a:moveTo>
                  <a:pt x="166491" y="295796"/>
                </a:moveTo>
                <a:cubicBezTo>
                  <a:pt x="156537" y="295796"/>
                  <a:pt x="146677" y="296453"/>
                  <a:pt x="136911" y="297768"/>
                </a:cubicBezTo>
                <a:cubicBezTo>
                  <a:pt x="127145" y="299083"/>
                  <a:pt x="117051" y="301430"/>
                  <a:pt x="106627" y="304811"/>
                </a:cubicBezTo>
                <a:cubicBezTo>
                  <a:pt x="96204" y="308191"/>
                  <a:pt x="87095" y="312511"/>
                  <a:pt x="79302" y="317769"/>
                </a:cubicBezTo>
                <a:cubicBezTo>
                  <a:pt x="71507" y="323028"/>
                  <a:pt x="65075" y="330024"/>
                  <a:pt x="60004" y="338757"/>
                </a:cubicBezTo>
                <a:cubicBezTo>
                  <a:pt x="54933" y="347490"/>
                  <a:pt x="52398" y="357396"/>
                  <a:pt x="52398" y="368477"/>
                </a:cubicBezTo>
                <a:cubicBezTo>
                  <a:pt x="52398" y="381623"/>
                  <a:pt x="55685" y="393221"/>
                  <a:pt x="62258" y="403268"/>
                </a:cubicBezTo>
                <a:cubicBezTo>
                  <a:pt x="68831" y="413316"/>
                  <a:pt x="77423" y="421110"/>
                  <a:pt x="88034" y="426650"/>
                </a:cubicBezTo>
                <a:cubicBezTo>
                  <a:pt x="98645" y="432191"/>
                  <a:pt x="109820" y="436322"/>
                  <a:pt x="121558" y="439046"/>
                </a:cubicBezTo>
                <a:cubicBezTo>
                  <a:pt x="133296" y="441769"/>
                  <a:pt x="145269" y="443131"/>
                  <a:pt x="157476" y="443131"/>
                </a:cubicBezTo>
                <a:cubicBezTo>
                  <a:pt x="168369" y="443131"/>
                  <a:pt x="178839" y="441910"/>
                  <a:pt x="188887" y="439468"/>
                </a:cubicBezTo>
                <a:cubicBezTo>
                  <a:pt x="198935" y="437027"/>
                  <a:pt x="208230" y="433365"/>
                  <a:pt x="216776" y="428481"/>
                </a:cubicBezTo>
                <a:cubicBezTo>
                  <a:pt x="225321" y="423599"/>
                  <a:pt x="232176" y="416743"/>
                  <a:pt x="237341" y="407917"/>
                </a:cubicBezTo>
                <a:cubicBezTo>
                  <a:pt x="242505" y="399090"/>
                  <a:pt x="245088" y="388854"/>
                  <a:pt x="245088" y="377210"/>
                </a:cubicBezTo>
                <a:cubicBezTo>
                  <a:pt x="245088" y="372515"/>
                  <a:pt x="244431" y="367914"/>
                  <a:pt x="243116" y="363406"/>
                </a:cubicBezTo>
                <a:cubicBezTo>
                  <a:pt x="241801" y="358899"/>
                  <a:pt x="240440" y="354955"/>
                  <a:pt x="239032" y="351574"/>
                </a:cubicBezTo>
                <a:cubicBezTo>
                  <a:pt x="237623" y="348194"/>
                  <a:pt x="235088" y="344297"/>
                  <a:pt x="231425" y="339884"/>
                </a:cubicBezTo>
                <a:cubicBezTo>
                  <a:pt x="227763" y="335470"/>
                  <a:pt x="224992" y="332183"/>
                  <a:pt x="223114" y="330024"/>
                </a:cubicBezTo>
                <a:cubicBezTo>
                  <a:pt x="221236" y="327864"/>
                  <a:pt x="217621" y="324624"/>
                  <a:pt x="212269" y="320305"/>
                </a:cubicBezTo>
                <a:cubicBezTo>
                  <a:pt x="206916" y="315985"/>
                  <a:pt x="203488" y="313262"/>
                  <a:pt x="201986" y="312135"/>
                </a:cubicBezTo>
                <a:cubicBezTo>
                  <a:pt x="200484" y="311008"/>
                  <a:pt x="196586" y="308191"/>
                  <a:pt x="190296" y="303684"/>
                </a:cubicBezTo>
                <a:cubicBezTo>
                  <a:pt x="184003" y="299176"/>
                  <a:pt x="180576" y="296735"/>
                  <a:pt x="180013" y="296359"/>
                </a:cubicBezTo>
                <a:cubicBezTo>
                  <a:pt x="177007" y="295984"/>
                  <a:pt x="172500" y="295796"/>
                  <a:pt x="166491" y="295796"/>
                </a:cubicBezTo>
                <a:close/>
                <a:moveTo>
                  <a:pt x="356082" y="135221"/>
                </a:moveTo>
                <a:lnTo>
                  <a:pt x="385662" y="135221"/>
                </a:lnTo>
                <a:lnTo>
                  <a:pt x="385662" y="196352"/>
                </a:lnTo>
                <a:lnTo>
                  <a:pt x="445666" y="196352"/>
                </a:lnTo>
                <a:lnTo>
                  <a:pt x="445666" y="226777"/>
                </a:lnTo>
                <a:lnTo>
                  <a:pt x="385662" y="226777"/>
                </a:lnTo>
                <a:lnTo>
                  <a:pt x="385662" y="288471"/>
                </a:lnTo>
                <a:lnTo>
                  <a:pt x="356082" y="288471"/>
                </a:lnTo>
                <a:lnTo>
                  <a:pt x="356082" y="226777"/>
                </a:lnTo>
                <a:lnTo>
                  <a:pt x="296359" y="226777"/>
                </a:lnTo>
                <a:lnTo>
                  <a:pt x="296359" y="196352"/>
                </a:lnTo>
                <a:lnTo>
                  <a:pt x="356082" y="196352"/>
                </a:lnTo>
                <a:close/>
                <a:moveTo>
                  <a:pt x="137193" y="23100"/>
                </a:moveTo>
                <a:cubicBezTo>
                  <a:pt x="129305" y="23100"/>
                  <a:pt x="121558" y="24931"/>
                  <a:pt x="113952" y="28594"/>
                </a:cubicBezTo>
                <a:cubicBezTo>
                  <a:pt x="106345" y="32256"/>
                  <a:pt x="100195" y="37186"/>
                  <a:pt x="95500" y="43383"/>
                </a:cubicBezTo>
                <a:cubicBezTo>
                  <a:pt x="86673" y="54464"/>
                  <a:pt x="82260" y="69488"/>
                  <a:pt x="82260" y="88457"/>
                </a:cubicBezTo>
                <a:cubicBezTo>
                  <a:pt x="82260" y="97096"/>
                  <a:pt x="83198" y="106252"/>
                  <a:pt x="85076" y="115924"/>
                </a:cubicBezTo>
                <a:cubicBezTo>
                  <a:pt x="86954" y="125596"/>
                  <a:pt x="89912" y="135268"/>
                  <a:pt x="93950" y="144940"/>
                </a:cubicBezTo>
                <a:cubicBezTo>
                  <a:pt x="97988" y="154612"/>
                  <a:pt x="102871" y="163298"/>
                  <a:pt x="108599" y="170998"/>
                </a:cubicBezTo>
                <a:cubicBezTo>
                  <a:pt x="114327" y="178698"/>
                  <a:pt x="121370" y="184990"/>
                  <a:pt x="129728" y="189873"/>
                </a:cubicBezTo>
                <a:cubicBezTo>
                  <a:pt x="138085" y="194756"/>
                  <a:pt x="147146" y="197197"/>
                  <a:pt x="156913" y="197197"/>
                </a:cubicBezTo>
                <a:cubicBezTo>
                  <a:pt x="164049" y="197197"/>
                  <a:pt x="171373" y="195648"/>
                  <a:pt x="178886" y="192549"/>
                </a:cubicBezTo>
                <a:cubicBezTo>
                  <a:pt x="186398" y="189450"/>
                  <a:pt x="192596" y="185365"/>
                  <a:pt x="197479" y="180295"/>
                </a:cubicBezTo>
                <a:cubicBezTo>
                  <a:pt x="207432" y="169590"/>
                  <a:pt x="212410" y="154659"/>
                  <a:pt x="212410" y="135503"/>
                </a:cubicBezTo>
                <a:cubicBezTo>
                  <a:pt x="212410" y="124610"/>
                  <a:pt x="210813" y="112872"/>
                  <a:pt x="207621" y="100289"/>
                </a:cubicBezTo>
                <a:cubicBezTo>
                  <a:pt x="204428" y="87706"/>
                  <a:pt x="199873" y="75545"/>
                  <a:pt x="193958" y="63807"/>
                </a:cubicBezTo>
                <a:cubicBezTo>
                  <a:pt x="188042" y="52069"/>
                  <a:pt x="180107" y="42351"/>
                  <a:pt x="170153" y="34650"/>
                </a:cubicBezTo>
                <a:cubicBezTo>
                  <a:pt x="160199" y="26950"/>
                  <a:pt x="149213" y="23100"/>
                  <a:pt x="137193" y="23100"/>
                </a:cubicBezTo>
                <a:close/>
                <a:moveTo>
                  <a:pt x="180576" y="0"/>
                </a:moveTo>
                <a:lnTo>
                  <a:pt x="298331" y="0"/>
                </a:lnTo>
                <a:lnTo>
                  <a:pt x="259455" y="24791"/>
                </a:lnTo>
                <a:lnTo>
                  <a:pt x="222551" y="24791"/>
                </a:lnTo>
                <a:cubicBezTo>
                  <a:pt x="236449" y="36622"/>
                  <a:pt x="246966" y="49112"/>
                  <a:pt x="254103" y="62258"/>
                </a:cubicBezTo>
                <a:cubicBezTo>
                  <a:pt x="261239" y="75404"/>
                  <a:pt x="264808" y="90429"/>
                  <a:pt x="264808" y="107332"/>
                </a:cubicBezTo>
                <a:cubicBezTo>
                  <a:pt x="264808" y="120854"/>
                  <a:pt x="262507" y="133014"/>
                  <a:pt x="257906" y="143813"/>
                </a:cubicBezTo>
                <a:cubicBezTo>
                  <a:pt x="253304" y="154612"/>
                  <a:pt x="247764" y="163345"/>
                  <a:pt x="241285" y="170012"/>
                </a:cubicBezTo>
                <a:cubicBezTo>
                  <a:pt x="234806" y="176679"/>
                  <a:pt x="228279" y="182783"/>
                  <a:pt x="221706" y="188323"/>
                </a:cubicBezTo>
                <a:cubicBezTo>
                  <a:pt x="215132" y="193864"/>
                  <a:pt x="209545" y="199639"/>
                  <a:pt x="204944" y="205648"/>
                </a:cubicBezTo>
                <a:cubicBezTo>
                  <a:pt x="200343" y="211658"/>
                  <a:pt x="198042" y="217856"/>
                  <a:pt x="198042" y="224242"/>
                </a:cubicBezTo>
                <a:cubicBezTo>
                  <a:pt x="198042" y="231002"/>
                  <a:pt x="201047" y="237623"/>
                  <a:pt x="207057" y="244102"/>
                </a:cubicBezTo>
                <a:cubicBezTo>
                  <a:pt x="213067" y="250581"/>
                  <a:pt x="220344" y="256967"/>
                  <a:pt x="228890" y="263258"/>
                </a:cubicBezTo>
                <a:cubicBezTo>
                  <a:pt x="237435" y="269550"/>
                  <a:pt x="245933" y="276452"/>
                  <a:pt x="254385" y="283964"/>
                </a:cubicBezTo>
                <a:cubicBezTo>
                  <a:pt x="262836" y="291476"/>
                  <a:pt x="270066" y="301242"/>
                  <a:pt x="276076" y="313262"/>
                </a:cubicBezTo>
                <a:cubicBezTo>
                  <a:pt x="282086" y="325282"/>
                  <a:pt x="285091" y="338616"/>
                  <a:pt x="285091" y="353265"/>
                </a:cubicBezTo>
                <a:cubicBezTo>
                  <a:pt x="285091" y="370168"/>
                  <a:pt x="280584" y="386413"/>
                  <a:pt x="271569" y="402001"/>
                </a:cubicBezTo>
                <a:cubicBezTo>
                  <a:pt x="258047" y="424913"/>
                  <a:pt x="238233" y="441769"/>
                  <a:pt x="212128" y="452568"/>
                </a:cubicBezTo>
                <a:cubicBezTo>
                  <a:pt x="186023" y="463366"/>
                  <a:pt x="158039" y="468766"/>
                  <a:pt x="128178" y="468766"/>
                </a:cubicBezTo>
                <a:cubicBezTo>
                  <a:pt x="103387" y="468766"/>
                  <a:pt x="80240" y="464869"/>
                  <a:pt x="58737" y="457075"/>
                </a:cubicBezTo>
                <a:cubicBezTo>
                  <a:pt x="37233" y="449281"/>
                  <a:pt x="21129" y="436369"/>
                  <a:pt x="10423" y="418340"/>
                </a:cubicBezTo>
                <a:cubicBezTo>
                  <a:pt x="3474" y="407071"/>
                  <a:pt x="0" y="394770"/>
                  <a:pt x="0" y="381436"/>
                </a:cubicBezTo>
                <a:cubicBezTo>
                  <a:pt x="0" y="366224"/>
                  <a:pt x="4178" y="352138"/>
                  <a:pt x="12536" y="339179"/>
                </a:cubicBezTo>
                <a:cubicBezTo>
                  <a:pt x="20893" y="326220"/>
                  <a:pt x="32021" y="315422"/>
                  <a:pt x="45919" y="306783"/>
                </a:cubicBezTo>
                <a:cubicBezTo>
                  <a:pt x="70521" y="291382"/>
                  <a:pt x="108459" y="281992"/>
                  <a:pt x="159730" y="278611"/>
                </a:cubicBezTo>
                <a:cubicBezTo>
                  <a:pt x="153720" y="270724"/>
                  <a:pt x="149259" y="263775"/>
                  <a:pt x="146349" y="257765"/>
                </a:cubicBezTo>
                <a:cubicBezTo>
                  <a:pt x="143437" y="251755"/>
                  <a:pt x="141982" y="244900"/>
                  <a:pt x="141982" y="237200"/>
                </a:cubicBezTo>
                <a:cubicBezTo>
                  <a:pt x="141982" y="230439"/>
                  <a:pt x="143954" y="222457"/>
                  <a:pt x="147898" y="213255"/>
                </a:cubicBezTo>
                <a:cubicBezTo>
                  <a:pt x="139259" y="214006"/>
                  <a:pt x="132873" y="214382"/>
                  <a:pt x="128742" y="214382"/>
                </a:cubicBezTo>
                <a:cubicBezTo>
                  <a:pt x="100946" y="214382"/>
                  <a:pt x="77517" y="205320"/>
                  <a:pt x="58455" y="187196"/>
                </a:cubicBezTo>
                <a:cubicBezTo>
                  <a:pt x="39392" y="169073"/>
                  <a:pt x="29861" y="146114"/>
                  <a:pt x="29861" y="118318"/>
                </a:cubicBezTo>
                <a:cubicBezTo>
                  <a:pt x="29861" y="102918"/>
                  <a:pt x="33242" y="87988"/>
                  <a:pt x="40003" y="73526"/>
                </a:cubicBezTo>
                <a:cubicBezTo>
                  <a:pt x="46764" y="59065"/>
                  <a:pt x="56060" y="46764"/>
                  <a:pt x="67892" y="36622"/>
                </a:cubicBezTo>
                <a:cubicBezTo>
                  <a:pt x="82353" y="24227"/>
                  <a:pt x="99491" y="15025"/>
                  <a:pt x="119305" y="9015"/>
                </a:cubicBezTo>
                <a:cubicBezTo>
                  <a:pt x="139118" y="3005"/>
                  <a:pt x="159542" y="0"/>
                  <a:pt x="180576" y="0"/>
                </a:cubicBezTo>
                <a:close/>
              </a:path>
            </a:pathLst>
          </a:custGeom>
          <a:solidFill>
            <a:srgbClr val="FAD7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1" name="Freeform 459">
            <a:extLst>
              <a:ext uri="{FF2B5EF4-FFF2-40B4-BE49-F238E27FC236}">
                <a16:creationId xmlns:a16="http://schemas.microsoft.com/office/drawing/2014/main" id="{EC02EFC1-6699-4223-9A8D-EA4C99FDFE46}"/>
              </a:ext>
            </a:extLst>
          </p:cNvPr>
          <p:cNvSpPr/>
          <p:nvPr/>
        </p:nvSpPr>
        <p:spPr>
          <a:xfrm>
            <a:off x="9599304" y="5293710"/>
            <a:ext cx="502086" cy="480253"/>
          </a:xfrm>
          <a:custGeom>
            <a:avLst/>
            <a:gdLst>
              <a:gd name="connsiteX0" fmla="*/ 5351 w 432707"/>
              <a:gd name="connsiteY0" fmla="*/ 134376 h 413551"/>
              <a:gd name="connsiteX1" fmla="*/ 98315 w 432707"/>
              <a:gd name="connsiteY1" fmla="*/ 134376 h 413551"/>
              <a:gd name="connsiteX2" fmla="*/ 98315 w 432707"/>
              <a:gd name="connsiteY2" fmla="*/ 413551 h 413551"/>
              <a:gd name="connsiteX3" fmla="*/ 5351 w 432707"/>
              <a:gd name="connsiteY3" fmla="*/ 413551 h 413551"/>
              <a:gd name="connsiteX4" fmla="*/ 325939 w 432707"/>
              <a:gd name="connsiteY4" fmla="*/ 127896 h 413551"/>
              <a:gd name="connsiteX5" fmla="*/ 403409 w 432707"/>
              <a:gd name="connsiteY5" fmla="*/ 159870 h 413551"/>
              <a:gd name="connsiteX6" fmla="*/ 432707 w 432707"/>
              <a:gd name="connsiteY6" fmla="*/ 253539 h 413551"/>
              <a:gd name="connsiteX7" fmla="*/ 432707 w 432707"/>
              <a:gd name="connsiteY7" fmla="*/ 413550 h 413551"/>
              <a:gd name="connsiteX8" fmla="*/ 340024 w 432707"/>
              <a:gd name="connsiteY8" fmla="*/ 413550 h 413551"/>
              <a:gd name="connsiteX9" fmla="*/ 340024 w 432707"/>
              <a:gd name="connsiteY9" fmla="*/ 264243 h 413551"/>
              <a:gd name="connsiteX10" fmla="*/ 328615 w 432707"/>
              <a:gd name="connsiteY10" fmla="*/ 217902 h 413551"/>
              <a:gd name="connsiteX11" fmla="*/ 292978 w 432707"/>
              <a:gd name="connsiteY11" fmla="*/ 201140 h 413551"/>
              <a:gd name="connsiteX12" fmla="*/ 263258 w 432707"/>
              <a:gd name="connsiteY12" fmla="*/ 210859 h 413551"/>
              <a:gd name="connsiteX13" fmla="*/ 245369 w 432707"/>
              <a:gd name="connsiteY13" fmla="*/ 234946 h 413551"/>
              <a:gd name="connsiteX14" fmla="*/ 242270 w 432707"/>
              <a:gd name="connsiteY14" fmla="*/ 257764 h 413551"/>
              <a:gd name="connsiteX15" fmla="*/ 242270 w 432707"/>
              <a:gd name="connsiteY15" fmla="*/ 413550 h 413551"/>
              <a:gd name="connsiteX16" fmla="*/ 149588 w 432707"/>
              <a:gd name="connsiteY16" fmla="*/ 413550 h 413551"/>
              <a:gd name="connsiteX17" fmla="*/ 150151 w 432707"/>
              <a:gd name="connsiteY17" fmla="*/ 231283 h 413551"/>
              <a:gd name="connsiteX18" fmla="*/ 149869 w 432707"/>
              <a:gd name="connsiteY18" fmla="*/ 147897 h 413551"/>
              <a:gd name="connsiteX19" fmla="*/ 149588 w 432707"/>
              <a:gd name="connsiteY19" fmla="*/ 134375 h 413551"/>
              <a:gd name="connsiteX20" fmla="*/ 242270 w 432707"/>
              <a:gd name="connsiteY20" fmla="*/ 134375 h 413551"/>
              <a:gd name="connsiteX21" fmla="*/ 242270 w 432707"/>
              <a:gd name="connsiteY21" fmla="*/ 174172 h 413551"/>
              <a:gd name="connsiteX22" fmla="*/ 253257 w 432707"/>
              <a:gd name="connsiteY22" fmla="*/ 159166 h 413551"/>
              <a:gd name="connsiteX23" fmla="*/ 269174 w 432707"/>
              <a:gd name="connsiteY23" fmla="*/ 144516 h 413551"/>
              <a:gd name="connsiteX24" fmla="*/ 293683 w 432707"/>
              <a:gd name="connsiteY24" fmla="*/ 132262 h 413551"/>
              <a:gd name="connsiteX25" fmla="*/ 325939 w 432707"/>
              <a:gd name="connsiteY25" fmla="*/ 127896 h 413551"/>
              <a:gd name="connsiteX26" fmla="*/ 52398 w 432707"/>
              <a:gd name="connsiteY26" fmla="*/ 0 h 413551"/>
              <a:gd name="connsiteX27" fmla="*/ 89865 w 432707"/>
              <a:gd name="connsiteY27" fmla="*/ 13663 h 413551"/>
              <a:gd name="connsiteX28" fmla="*/ 104232 w 432707"/>
              <a:gd name="connsiteY28" fmla="*/ 48173 h 413551"/>
              <a:gd name="connsiteX29" fmla="*/ 90006 w 432707"/>
              <a:gd name="connsiteY29" fmla="*/ 82541 h 413551"/>
              <a:gd name="connsiteX30" fmla="*/ 51834 w 432707"/>
              <a:gd name="connsiteY30" fmla="*/ 96345 h 413551"/>
              <a:gd name="connsiteX31" fmla="*/ 51271 w 432707"/>
              <a:gd name="connsiteY31" fmla="*/ 96345 h 413551"/>
              <a:gd name="connsiteX32" fmla="*/ 14085 w 432707"/>
              <a:gd name="connsiteY32" fmla="*/ 82541 h 413551"/>
              <a:gd name="connsiteX33" fmla="*/ 0 w 432707"/>
              <a:gd name="connsiteY33" fmla="*/ 48173 h 413551"/>
              <a:gd name="connsiteX34" fmla="*/ 14508 w 432707"/>
              <a:gd name="connsiteY34" fmla="*/ 13663 h 413551"/>
              <a:gd name="connsiteX35" fmla="*/ 52398 w 432707"/>
              <a:gd name="connsiteY35" fmla="*/ 0 h 4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2707" h="413551">
                <a:moveTo>
                  <a:pt x="5351" y="134376"/>
                </a:moveTo>
                <a:lnTo>
                  <a:pt x="98315" y="134376"/>
                </a:lnTo>
                <a:lnTo>
                  <a:pt x="98315" y="413551"/>
                </a:lnTo>
                <a:lnTo>
                  <a:pt x="5351" y="413551"/>
                </a:lnTo>
                <a:close/>
                <a:moveTo>
                  <a:pt x="325939" y="127896"/>
                </a:moveTo>
                <a:cubicBezTo>
                  <a:pt x="358053" y="127896"/>
                  <a:pt x="383877" y="138554"/>
                  <a:pt x="403409" y="159870"/>
                </a:cubicBezTo>
                <a:cubicBezTo>
                  <a:pt x="422941" y="181186"/>
                  <a:pt x="432707" y="212409"/>
                  <a:pt x="432707" y="253539"/>
                </a:cubicBezTo>
                <a:lnTo>
                  <a:pt x="432707" y="413550"/>
                </a:lnTo>
                <a:lnTo>
                  <a:pt x="340024" y="413550"/>
                </a:lnTo>
                <a:lnTo>
                  <a:pt x="340024" y="264243"/>
                </a:lnTo>
                <a:cubicBezTo>
                  <a:pt x="340024" y="244524"/>
                  <a:pt x="336221" y="229077"/>
                  <a:pt x="328615" y="217902"/>
                </a:cubicBezTo>
                <a:cubicBezTo>
                  <a:pt x="321009" y="206727"/>
                  <a:pt x="309130" y="201140"/>
                  <a:pt x="292978" y="201140"/>
                </a:cubicBezTo>
                <a:cubicBezTo>
                  <a:pt x="281147" y="201140"/>
                  <a:pt x="271240" y="204380"/>
                  <a:pt x="263258" y="210859"/>
                </a:cubicBezTo>
                <a:cubicBezTo>
                  <a:pt x="255276" y="217339"/>
                  <a:pt x="249313" y="225367"/>
                  <a:pt x="245369" y="234946"/>
                </a:cubicBezTo>
                <a:cubicBezTo>
                  <a:pt x="243304" y="240580"/>
                  <a:pt x="242270" y="248186"/>
                  <a:pt x="242270" y="257764"/>
                </a:cubicBezTo>
                <a:lnTo>
                  <a:pt x="242270" y="413550"/>
                </a:lnTo>
                <a:lnTo>
                  <a:pt x="149588" y="413550"/>
                </a:lnTo>
                <a:cubicBezTo>
                  <a:pt x="149963" y="338615"/>
                  <a:pt x="150151" y="277859"/>
                  <a:pt x="150151" y="231283"/>
                </a:cubicBezTo>
                <a:cubicBezTo>
                  <a:pt x="150151" y="184707"/>
                  <a:pt x="150057" y="156912"/>
                  <a:pt x="149869" y="147897"/>
                </a:cubicBezTo>
                <a:lnTo>
                  <a:pt x="149588" y="134375"/>
                </a:lnTo>
                <a:lnTo>
                  <a:pt x="242270" y="134375"/>
                </a:lnTo>
                <a:lnTo>
                  <a:pt x="242270" y="174172"/>
                </a:lnTo>
                <a:lnTo>
                  <a:pt x="253257" y="159166"/>
                </a:lnTo>
                <a:cubicBezTo>
                  <a:pt x="257201" y="154658"/>
                  <a:pt x="262507" y="149775"/>
                  <a:pt x="269174" y="144516"/>
                </a:cubicBezTo>
                <a:cubicBezTo>
                  <a:pt x="275841" y="139258"/>
                  <a:pt x="284011" y="135173"/>
                  <a:pt x="293683" y="132262"/>
                </a:cubicBezTo>
                <a:cubicBezTo>
                  <a:pt x="303355" y="129351"/>
                  <a:pt x="314107" y="127896"/>
                  <a:pt x="325939" y="127896"/>
                </a:cubicBezTo>
                <a:close/>
                <a:moveTo>
                  <a:pt x="52398" y="0"/>
                </a:moveTo>
                <a:cubicBezTo>
                  <a:pt x="67986" y="0"/>
                  <a:pt x="80475" y="4554"/>
                  <a:pt x="89865" y="13663"/>
                </a:cubicBezTo>
                <a:cubicBezTo>
                  <a:pt x="99256" y="22772"/>
                  <a:pt x="104045" y="34275"/>
                  <a:pt x="104232" y="48173"/>
                </a:cubicBezTo>
                <a:cubicBezTo>
                  <a:pt x="104420" y="61882"/>
                  <a:pt x="99678" y="73339"/>
                  <a:pt x="90006" y="82541"/>
                </a:cubicBezTo>
                <a:cubicBezTo>
                  <a:pt x="80334" y="91744"/>
                  <a:pt x="67610" y="96345"/>
                  <a:pt x="51834" y="96345"/>
                </a:cubicBezTo>
                <a:lnTo>
                  <a:pt x="51271" y="96345"/>
                </a:lnTo>
                <a:cubicBezTo>
                  <a:pt x="35871" y="96345"/>
                  <a:pt x="23476" y="91744"/>
                  <a:pt x="14085" y="82541"/>
                </a:cubicBezTo>
                <a:cubicBezTo>
                  <a:pt x="4695" y="73339"/>
                  <a:pt x="0" y="61882"/>
                  <a:pt x="0" y="48173"/>
                </a:cubicBezTo>
                <a:cubicBezTo>
                  <a:pt x="0" y="34275"/>
                  <a:pt x="4836" y="22772"/>
                  <a:pt x="14508" y="13663"/>
                </a:cubicBezTo>
                <a:cubicBezTo>
                  <a:pt x="24180" y="4554"/>
                  <a:pt x="36810" y="0"/>
                  <a:pt x="52398" y="0"/>
                </a:cubicBezTo>
                <a:close/>
              </a:path>
            </a:pathLst>
          </a:custGeom>
          <a:solidFill>
            <a:srgbClr val="E1EB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 name="Slide Number Placeholder 2">
            <a:extLst>
              <a:ext uri="{FF2B5EF4-FFF2-40B4-BE49-F238E27FC236}">
                <a16:creationId xmlns:a16="http://schemas.microsoft.com/office/drawing/2014/main" id="{989D61CE-203B-43C0-BE38-C7B8E344A171}"/>
              </a:ext>
            </a:extLst>
          </p:cNvPr>
          <p:cNvSpPr>
            <a:spLocks noGrp="1"/>
          </p:cNvSpPr>
          <p:nvPr>
            <p:ph type="sldNum" sz="quarter" idx="12"/>
          </p:nvPr>
        </p:nvSpPr>
        <p:spPr/>
        <p:txBody>
          <a:bodyPr/>
          <a:lstStyle/>
          <a:p>
            <a:fld id="{F68327C5-B821-4FE9-A59A-A60D9EB59A9A}" type="slidenum">
              <a:rPr lang="en-US" smtClean="0"/>
              <a:pPr/>
              <a:t>11</a:t>
            </a:fld>
            <a:endParaRPr lang="en-US" dirty="0"/>
          </a:p>
        </p:txBody>
      </p:sp>
    </p:spTree>
    <p:extLst>
      <p:ext uri="{BB962C8B-B14F-4D97-AF65-F5344CB8AC3E}">
        <p14:creationId xmlns:p14="http://schemas.microsoft.com/office/powerpoint/2010/main" val="129809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F3D7-07E2-4617-97DE-6B706941656B}"/>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82A2B95C-485D-4190-AAB8-9B195B03C4D3}"/>
              </a:ext>
            </a:extLst>
          </p:cNvPr>
          <p:cNvSpPr>
            <a:spLocks noGrp="1"/>
          </p:cNvSpPr>
          <p:nvPr>
            <p:ph type="subTitle" idx="1"/>
          </p:nvPr>
        </p:nvSpPr>
        <p:spPr/>
        <p:txBody>
          <a:bodyPr/>
          <a:lstStyle/>
          <a:p>
            <a:r>
              <a:rPr lang="en-US"/>
              <a:t>Hexagons</a:t>
            </a:r>
          </a:p>
        </p:txBody>
      </p:sp>
      <p:cxnSp>
        <p:nvCxnSpPr>
          <p:cNvPr id="22" name="Straight Connector 21">
            <a:extLst>
              <a:ext uri="{FF2B5EF4-FFF2-40B4-BE49-F238E27FC236}">
                <a16:creationId xmlns:a16="http://schemas.microsoft.com/office/drawing/2014/main" id="{BD35E7EA-943E-4B18-AE9B-B076A4472A68}"/>
              </a:ext>
            </a:extLst>
          </p:cNvPr>
          <p:cNvCxnSpPr>
            <a:cxnSpLocks/>
            <a:stCxn id="5" idx="4"/>
            <a:endCxn id="21" idx="0"/>
          </p:cNvCxnSpPr>
          <p:nvPr/>
        </p:nvCxnSpPr>
        <p:spPr>
          <a:xfrm flipH="1" flipV="1">
            <a:off x="5227796" y="2299167"/>
            <a:ext cx="238530" cy="706043"/>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559899D-1396-43A6-BA1D-49DEC7EE6902}"/>
              </a:ext>
            </a:extLst>
          </p:cNvPr>
          <p:cNvCxnSpPr>
            <a:cxnSpLocks/>
            <a:stCxn id="5" idx="5"/>
            <a:endCxn id="12" idx="3"/>
          </p:cNvCxnSpPr>
          <p:nvPr/>
        </p:nvCxnSpPr>
        <p:spPr>
          <a:xfrm flipV="1">
            <a:off x="6725674" y="2300229"/>
            <a:ext cx="215575" cy="704981"/>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9B554F8-E5E4-4036-BE6B-FF0C416A3A39}"/>
              </a:ext>
            </a:extLst>
          </p:cNvPr>
          <p:cNvCxnSpPr>
            <a:stCxn id="12" idx="0"/>
            <a:endCxn id="13" idx="3"/>
          </p:cNvCxnSpPr>
          <p:nvPr/>
        </p:nvCxnSpPr>
        <p:spPr>
          <a:xfrm flipV="1">
            <a:off x="8258176" y="2299167"/>
            <a:ext cx="1316927" cy="1062"/>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796957A-90A3-49ED-8342-A8B9328CA922}"/>
              </a:ext>
            </a:extLst>
          </p:cNvPr>
          <p:cNvCxnSpPr>
            <a:stCxn id="21" idx="3"/>
            <a:endCxn id="20" idx="0"/>
          </p:cNvCxnSpPr>
          <p:nvPr/>
        </p:nvCxnSpPr>
        <p:spPr>
          <a:xfrm flipH="1">
            <a:off x="2593942" y="2299167"/>
            <a:ext cx="1316927" cy="1062"/>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332F701-A20D-4C32-9F4B-7E5B4AC0D71C}"/>
              </a:ext>
            </a:extLst>
          </p:cNvPr>
          <p:cNvCxnSpPr>
            <a:cxnSpLocks/>
            <a:stCxn id="16" idx="0"/>
            <a:endCxn id="5" idx="3"/>
          </p:cNvCxnSpPr>
          <p:nvPr/>
        </p:nvCxnSpPr>
        <p:spPr>
          <a:xfrm flipV="1">
            <a:off x="3910869" y="3959262"/>
            <a:ext cx="1078431" cy="531"/>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27EF9-7F6B-453E-B17D-76FDDE5F38DC}"/>
              </a:ext>
            </a:extLst>
          </p:cNvPr>
          <p:cNvCxnSpPr>
            <a:cxnSpLocks/>
            <a:stCxn id="5" idx="0"/>
            <a:endCxn id="8" idx="3"/>
          </p:cNvCxnSpPr>
          <p:nvPr/>
        </p:nvCxnSpPr>
        <p:spPr>
          <a:xfrm>
            <a:off x="7202700" y="3959262"/>
            <a:ext cx="1055476" cy="531"/>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AE56C4-50CE-4CD3-992A-6DDAE149BAA2}"/>
              </a:ext>
            </a:extLst>
          </p:cNvPr>
          <p:cNvCxnSpPr>
            <a:cxnSpLocks/>
            <a:stCxn id="5" idx="2"/>
            <a:endCxn id="19" idx="0"/>
          </p:cNvCxnSpPr>
          <p:nvPr/>
        </p:nvCxnSpPr>
        <p:spPr>
          <a:xfrm flipH="1">
            <a:off x="5227796" y="4913313"/>
            <a:ext cx="238530" cy="703920"/>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403B8B0-F8A9-4837-B8D0-DDC723B020D2}"/>
              </a:ext>
            </a:extLst>
          </p:cNvPr>
          <p:cNvCxnSpPr>
            <a:cxnSpLocks/>
            <a:stCxn id="5" idx="1"/>
            <a:endCxn id="10" idx="3"/>
          </p:cNvCxnSpPr>
          <p:nvPr/>
        </p:nvCxnSpPr>
        <p:spPr>
          <a:xfrm>
            <a:off x="6725674" y="4913313"/>
            <a:ext cx="215575" cy="704982"/>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3A7BC0-1262-429B-AE9C-F6A69B0D52B4}"/>
              </a:ext>
            </a:extLst>
          </p:cNvPr>
          <p:cNvCxnSpPr>
            <a:cxnSpLocks/>
            <a:stCxn id="8" idx="1"/>
            <a:endCxn id="11" idx="4"/>
          </p:cNvCxnSpPr>
          <p:nvPr/>
        </p:nvCxnSpPr>
        <p:spPr>
          <a:xfrm>
            <a:off x="9291283" y="4527434"/>
            <a:ext cx="567641" cy="522158"/>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E306E0-D347-4D27-AF88-56878435642B}"/>
              </a:ext>
            </a:extLst>
          </p:cNvPr>
          <p:cNvCxnSpPr>
            <a:cxnSpLocks/>
            <a:stCxn id="16" idx="2"/>
            <a:endCxn id="18" idx="5"/>
          </p:cNvCxnSpPr>
          <p:nvPr/>
        </p:nvCxnSpPr>
        <p:spPr>
          <a:xfrm flipH="1">
            <a:off x="2310122" y="4527434"/>
            <a:ext cx="567641" cy="523220"/>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 name="Hexagon 4">
            <a:extLst>
              <a:ext uri="{FF2B5EF4-FFF2-40B4-BE49-F238E27FC236}">
                <a16:creationId xmlns:a16="http://schemas.microsoft.com/office/drawing/2014/main" id="{A38ADE06-4DCA-40B7-ABB1-91EE89616896}"/>
              </a:ext>
            </a:extLst>
          </p:cNvPr>
          <p:cNvSpPr/>
          <p:nvPr/>
        </p:nvSpPr>
        <p:spPr>
          <a:xfrm>
            <a:off x="4989300" y="3005210"/>
            <a:ext cx="2213400" cy="1908103"/>
          </a:xfrm>
          <a:prstGeom prst="hexagon">
            <a:avLst/>
          </a:prstGeom>
          <a:solidFill>
            <a:schemeClr val="accent5"/>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4A83CBAC-786E-4AF9-AD60-2185A8721C1A}"/>
              </a:ext>
            </a:extLst>
          </p:cNvPr>
          <p:cNvSpPr/>
          <p:nvPr/>
        </p:nvSpPr>
        <p:spPr>
          <a:xfrm>
            <a:off x="6941249" y="1732588"/>
            <a:ext cx="1316927" cy="1135282"/>
          </a:xfrm>
          <a:prstGeom prst="hexagon">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15EDC1D8-ED63-476F-B9F5-4E81CBD6A592}"/>
              </a:ext>
            </a:extLst>
          </p:cNvPr>
          <p:cNvSpPr/>
          <p:nvPr/>
        </p:nvSpPr>
        <p:spPr>
          <a:xfrm>
            <a:off x="9575103" y="1731526"/>
            <a:ext cx="1316927" cy="1135282"/>
          </a:xfrm>
          <a:prstGeom prst="hexagon">
            <a:avLst/>
          </a:prstGeom>
          <a:solidFill>
            <a:srgbClr val="ABDDD3"/>
          </a:solidFill>
          <a:ln>
            <a:solidFill>
              <a:srgbClr val="71C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C1BE3815-2D3F-45C3-92D3-D3FE9DAE7062}"/>
              </a:ext>
            </a:extLst>
          </p:cNvPr>
          <p:cNvSpPr/>
          <p:nvPr/>
        </p:nvSpPr>
        <p:spPr>
          <a:xfrm>
            <a:off x="8258176" y="3392152"/>
            <a:ext cx="1316927" cy="1135282"/>
          </a:xfrm>
          <a:prstGeom prst="hexagon">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D2F512EF-8601-48FF-AE71-1B9B6EB8D1F1}"/>
              </a:ext>
            </a:extLst>
          </p:cNvPr>
          <p:cNvSpPr/>
          <p:nvPr/>
        </p:nvSpPr>
        <p:spPr>
          <a:xfrm>
            <a:off x="6941249" y="5050654"/>
            <a:ext cx="1316927" cy="1135282"/>
          </a:xfrm>
          <a:prstGeom prst="hexagon">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8D167741-9C81-46D1-869E-1A027C40D8FD}"/>
              </a:ext>
            </a:extLst>
          </p:cNvPr>
          <p:cNvSpPr/>
          <p:nvPr/>
        </p:nvSpPr>
        <p:spPr>
          <a:xfrm>
            <a:off x="9575103" y="5049592"/>
            <a:ext cx="1316927" cy="1135282"/>
          </a:xfrm>
          <a:prstGeom prst="hexagon">
            <a:avLst/>
          </a:prstGeom>
          <a:solidFill>
            <a:srgbClr val="B4CC8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C65C38B0-84A8-48C8-9CED-77F52A82019B}"/>
              </a:ext>
            </a:extLst>
          </p:cNvPr>
          <p:cNvSpPr/>
          <p:nvPr/>
        </p:nvSpPr>
        <p:spPr>
          <a:xfrm>
            <a:off x="1277015" y="1732588"/>
            <a:ext cx="1316927" cy="1135282"/>
          </a:xfrm>
          <a:prstGeom prst="hexagon">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0E69C9D3-701F-4546-9AFA-6E4980B88AD1}"/>
              </a:ext>
            </a:extLst>
          </p:cNvPr>
          <p:cNvSpPr/>
          <p:nvPr/>
        </p:nvSpPr>
        <p:spPr>
          <a:xfrm>
            <a:off x="3910869" y="1731526"/>
            <a:ext cx="1316927" cy="1135282"/>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0F7F30DA-DD30-4D29-9B9B-1895ADE96616}"/>
              </a:ext>
            </a:extLst>
          </p:cNvPr>
          <p:cNvSpPr/>
          <p:nvPr/>
        </p:nvSpPr>
        <p:spPr>
          <a:xfrm>
            <a:off x="2593942" y="3392152"/>
            <a:ext cx="1316927" cy="1135282"/>
          </a:xfrm>
          <a:prstGeom prst="hexagon">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9A2E4A43-C8C2-4B8F-8BA5-7ACDCE840212}"/>
              </a:ext>
            </a:extLst>
          </p:cNvPr>
          <p:cNvSpPr/>
          <p:nvPr/>
        </p:nvSpPr>
        <p:spPr>
          <a:xfrm>
            <a:off x="1277015" y="5050654"/>
            <a:ext cx="1316927" cy="1135282"/>
          </a:xfrm>
          <a:prstGeom prst="hexagon">
            <a:avLst/>
          </a:prstGeom>
          <a:solidFill>
            <a:srgbClr val="FAD7A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6E317F13-FA45-4516-8C27-4DCABA8ECF60}"/>
              </a:ext>
            </a:extLst>
          </p:cNvPr>
          <p:cNvSpPr/>
          <p:nvPr/>
        </p:nvSpPr>
        <p:spPr>
          <a:xfrm>
            <a:off x="3910869" y="5049592"/>
            <a:ext cx="1316927" cy="1135282"/>
          </a:xfrm>
          <a:prstGeom prst="hexagon">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283">
            <a:extLst>
              <a:ext uri="{FF2B5EF4-FFF2-40B4-BE49-F238E27FC236}">
                <a16:creationId xmlns:a16="http://schemas.microsoft.com/office/drawing/2014/main" id="{543D43FF-65CD-402C-B524-942E5EAA3064}"/>
              </a:ext>
            </a:extLst>
          </p:cNvPr>
          <p:cNvSpPr/>
          <p:nvPr/>
        </p:nvSpPr>
        <p:spPr>
          <a:xfrm>
            <a:off x="9933469" y="1974550"/>
            <a:ext cx="598800" cy="649234"/>
          </a:xfrm>
          <a:custGeom>
            <a:avLst/>
            <a:gdLst/>
            <a:ahLst/>
            <a:cxnLst/>
            <a:rect l="l" t="t" r="r" b="b"/>
            <a:pathLst>
              <a:path w="432707" h="468766">
                <a:moveTo>
                  <a:pt x="243397" y="0"/>
                </a:moveTo>
                <a:cubicBezTo>
                  <a:pt x="259173" y="0"/>
                  <a:pt x="273353" y="3052"/>
                  <a:pt x="285936" y="9156"/>
                </a:cubicBezTo>
                <a:cubicBezTo>
                  <a:pt x="298519" y="15260"/>
                  <a:pt x="308097" y="24791"/>
                  <a:pt x="314670" y="37750"/>
                </a:cubicBezTo>
                <a:cubicBezTo>
                  <a:pt x="321244" y="50708"/>
                  <a:pt x="324530" y="68174"/>
                  <a:pt x="324530" y="90148"/>
                </a:cubicBezTo>
                <a:cubicBezTo>
                  <a:pt x="324530" y="107614"/>
                  <a:pt x="320023" y="125643"/>
                  <a:pt x="311008" y="144236"/>
                </a:cubicBezTo>
                <a:lnTo>
                  <a:pt x="360589" y="144236"/>
                </a:lnTo>
                <a:cubicBezTo>
                  <a:pt x="380121" y="144236"/>
                  <a:pt x="397024" y="151372"/>
                  <a:pt x="411297" y="165646"/>
                </a:cubicBezTo>
                <a:cubicBezTo>
                  <a:pt x="425570" y="179919"/>
                  <a:pt x="432707" y="196728"/>
                  <a:pt x="432707" y="216072"/>
                </a:cubicBezTo>
                <a:cubicBezTo>
                  <a:pt x="432707" y="232787"/>
                  <a:pt x="428106" y="248093"/>
                  <a:pt x="418903" y="261991"/>
                </a:cubicBezTo>
                <a:cubicBezTo>
                  <a:pt x="420593" y="268189"/>
                  <a:pt x="421439" y="274668"/>
                  <a:pt x="421439" y="281429"/>
                </a:cubicBezTo>
                <a:cubicBezTo>
                  <a:pt x="421439" y="295890"/>
                  <a:pt x="417870" y="309412"/>
                  <a:pt x="410733" y="321995"/>
                </a:cubicBezTo>
                <a:cubicBezTo>
                  <a:pt x="411297" y="325939"/>
                  <a:pt x="411579" y="329977"/>
                  <a:pt x="411579" y="334109"/>
                </a:cubicBezTo>
                <a:cubicBezTo>
                  <a:pt x="411579" y="353077"/>
                  <a:pt x="405944" y="369792"/>
                  <a:pt x="394676" y="384253"/>
                </a:cubicBezTo>
                <a:cubicBezTo>
                  <a:pt x="394863" y="410358"/>
                  <a:pt x="386882" y="430970"/>
                  <a:pt x="370731" y="446089"/>
                </a:cubicBezTo>
                <a:cubicBezTo>
                  <a:pt x="354579" y="461207"/>
                  <a:pt x="333263" y="468766"/>
                  <a:pt x="306782" y="468766"/>
                </a:cubicBezTo>
                <a:lnTo>
                  <a:pt x="296641" y="468766"/>
                </a:lnTo>
                <a:lnTo>
                  <a:pt x="270442" y="468766"/>
                </a:lnTo>
                <a:cubicBezTo>
                  <a:pt x="252413" y="468766"/>
                  <a:pt x="234618" y="466653"/>
                  <a:pt x="217057" y="462428"/>
                </a:cubicBezTo>
                <a:cubicBezTo>
                  <a:pt x="199497" y="458202"/>
                  <a:pt x="179167" y="452051"/>
                  <a:pt x="156067" y="443976"/>
                </a:cubicBezTo>
                <a:cubicBezTo>
                  <a:pt x="134281" y="436463"/>
                  <a:pt x="121323" y="432707"/>
                  <a:pt x="117191" y="432707"/>
                </a:cubicBezTo>
                <a:lnTo>
                  <a:pt x="36059" y="432707"/>
                </a:lnTo>
                <a:cubicBezTo>
                  <a:pt x="26105" y="432707"/>
                  <a:pt x="17607" y="429186"/>
                  <a:pt x="10563" y="422143"/>
                </a:cubicBezTo>
                <a:cubicBezTo>
                  <a:pt x="3521" y="415100"/>
                  <a:pt x="0" y="406602"/>
                  <a:pt x="0" y="396648"/>
                </a:cubicBezTo>
                <a:lnTo>
                  <a:pt x="0" y="216354"/>
                </a:lnTo>
                <a:cubicBezTo>
                  <a:pt x="0" y="206400"/>
                  <a:pt x="3521" y="197902"/>
                  <a:pt x="10563" y="190859"/>
                </a:cubicBezTo>
                <a:cubicBezTo>
                  <a:pt x="17607" y="183816"/>
                  <a:pt x="26105" y="180295"/>
                  <a:pt x="36059" y="180295"/>
                </a:cubicBezTo>
                <a:lnTo>
                  <a:pt x="113247" y="180295"/>
                </a:lnTo>
                <a:cubicBezTo>
                  <a:pt x="120008" y="175787"/>
                  <a:pt x="132873" y="161232"/>
                  <a:pt x="151841" y="136630"/>
                </a:cubicBezTo>
                <a:cubicBezTo>
                  <a:pt x="162734" y="122544"/>
                  <a:pt x="172782" y="110525"/>
                  <a:pt x="181985" y="100571"/>
                </a:cubicBezTo>
                <a:cubicBezTo>
                  <a:pt x="186492" y="95876"/>
                  <a:pt x="189826" y="87847"/>
                  <a:pt x="191985" y="76484"/>
                </a:cubicBezTo>
                <a:cubicBezTo>
                  <a:pt x="194145" y="65122"/>
                  <a:pt x="197009" y="53243"/>
                  <a:pt x="200577" y="40848"/>
                </a:cubicBezTo>
                <a:cubicBezTo>
                  <a:pt x="204145" y="28453"/>
                  <a:pt x="209969" y="18311"/>
                  <a:pt x="218043" y="10423"/>
                </a:cubicBezTo>
                <a:cubicBezTo>
                  <a:pt x="225368" y="3475"/>
                  <a:pt x="233819" y="0"/>
                  <a:pt x="243397" y="0"/>
                </a:cubicBezTo>
                <a:close/>
                <a:moveTo>
                  <a:pt x="243397" y="36059"/>
                </a:moveTo>
                <a:cubicBezTo>
                  <a:pt x="238515" y="40942"/>
                  <a:pt x="234947" y="48924"/>
                  <a:pt x="232693" y="60004"/>
                </a:cubicBezTo>
                <a:cubicBezTo>
                  <a:pt x="230439" y="71085"/>
                  <a:pt x="227575" y="82870"/>
                  <a:pt x="224101" y="95359"/>
                </a:cubicBezTo>
                <a:cubicBezTo>
                  <a:pt x="220626" y="107848"/>
                  <a:pt x="215039" y="118131"/>
                  <a:pt x="207339" y="126206"/>
                </a:cubicBezTo>
                <a:cubicBezTo>
                  <a:pt x="203207" y="130526"/>
                  <a:pt x="195976" y="139071"/>
                  <a:pt x="185647" y="151842"/>
                </a:cubicBezTo>
                <a:cubicBezTo>
                  <a:pt x="184896" y="152781"/>
                  <a:pt x="182735" y="155598"/>
                  <a:pt x="179167" y="160293"/>
                </a:cubicBezTo>
                <a:cubicBezTo>
                  <a:pt x="175599" y="164989"/>
                  <a:pt x="172641" y="168838"/>
                  <a:pt x="170293" y="171844"/>
                </a:cubicBezTo>
                <a:cubicBezTo>
                  <a:pt x="167946" y="174848"/>
                  <a:pt x="164706" y="178839"/>
                  <a:pt x="160575" y="183816"/>
                </a:cubicBezTo>
                <a:cubicBezTo>
                  <a:pt x="156443" y="188793"/>
                  <a:pt x="152687" y="192925"/>
                  <a:pt x="149307" y="196211"/>
                </a:cubicBezTo>
                <a:cubicBezTo>
                  <a:pt x="145925" y="199498"/>
                  <a:pt x="142311" y="202832"/>
                  <a:pt x="138461" y="206212"/>
                </a:cubicBezTo>
                <a:cubicBezTo>
                  <a:pt x="134611" y="209592"/>
                  <a:pt x="130854" y="212128"/>
                  <a:pt x="127192" y="213818"/>
                </a:cubicBezTo>
                <a:cubicBezTo>
                  <a:pt x="123530" y="215509"/>
                  <a:pt x="120196" y="216354"/>
                  <a:pt x="117191" y="216354"/>
                </a:cubicBezTo>
                <a:lnTo>
                  <a:pt x="108177" y="216354"/>
                </a:lnTo>
                <a:lnTo>
                  <a:pt x="108177" y="396648"/>
                </a:lnTo>
                <a:lnTo>
                  <a:pt x="117191" y="396648"/>
                </a:lnTo>
                <a:cubicBezTo>
                  <a:pt x="119633" y="396648"/>
                  <a:pt x="122591" y="396930"/>
                  <a:pt x="126065" y="397494"/>
                </a:cubicBezTo>
                <a:cubicBezTo>
                  <a:pt x="129539" y="398057"/>
                  <a:pt x="132639" y="398667"/>
                  <a:pt x="135362" y="399324"/>
                </a:cubicBezTo>
                <a:cubicBezTo>
                  <a:pt x="138085" y="399982"/>
                  <a:pt x="141653" y="401015"/>
                  <a:pt x="146067" y="402423"/>
                </a:cubicBezTo>
                <a:cubicBezTo>
                  <a:pt x="150480" y="403832"/>
                  <a:pt x="153767" y="404912"/>
                  <a:pt x="155927" y="405663"/>
                </a:cubicBezTo>
                <a:cubicBezTo>
                  <a:pt x="158086" y="406414"/>
                  <a:pt x="161419" y="407588"/>
                  <a:pt x="165927" y="409184"/>
                </a:cubicBezTo>
                <a:cubicBezTo>
                  <a:pt x="170435" y="410781"/>
                  <a:pt x="173158" y="411767"/>
                  <a:pt x="174097" y="412143"/>
                </a:cubicBezTo>
                <a:cubicBezTo>
                  <a:pt x="213724" y="425852"/>
                  <a:pt x="245839" y="432707"/>
                  <a:pt x="270442" y="432707"/>
                </a:cubicBezTo>
                <a:lnTo>
                  <a:pt x="304529" y="432707"/>
                </a:lnTo>
                <a:cubicBezTo>
                  <a:pt x="340588" y="432707"/>
                  <a:pt x="358617" y="417025"/>
                  <a:pt x="358617" y="385662"/>
                </a:cubicBezTo>
                <a:cubicBezTo>
                  <a:pt x="358617" y="380779"/>
                  <a:pt x="358148" y="375520"/>
                  <a:pt x="357209" y="369886"/>
                </a:cubicBezTo>
                <a:cubicBezTo>
                  <a:pt x="362843" y="366881"/>
                  <a:pt x="367304" y="361951"/>
                  <a:pt x="370590" y="355096"/>
                </a:cubicBezTo>
                <a:cubicBezTo>
                  <a:pt x="373876" y="348241"/>
                  <a:pt x="375520" y="341339"/>
                  <a:pt x="375520" y="334390"/>
                </a:cubicBezTo>
                <a:cubicBezTo>
                  <a:pt x="375520" y="327442"/>
                  <a:pt x="373829" y="320962"/>
                  <a:pt x="370449" y="314952"/>
                </a:cubicBezTo>
                <a:cubicBezTo>
                  <a:pt x="380403" y="305562"/>
                  <a:pt x="385380" y="294387"/>
                  <a:pt x="385380" y="281429"/>
                </a:cubicBezTo>
                <a:cubicBezTo>
                  <a:pt x="385380" y="276734"/>
                  <a:pt x="384440" y="271522"/>
                  <a:pt x="382562" y="265794"/>
                </a:cubicBezTo>
                <a:cubicBezTo>
                  <a:pt x="380685" y="260066"/>
                  <a:pt x="378337" y="255605"/>
                  <a:pt x="375520" y="252413"/>
                </a:cubicBezTo>
                <a:cubicBezTo>
                  <a:pt x="381530" y="252225"/>
                  <a:pt x="386553" y="247811"/>
                  <a:pt x="390591" y="239172"/>
                </a:cubicBezTo>
                <a:cubicBezTo>
                  <a:pt x="394629" y="230533"/>
                  <a:pt x="396648" y="222927"/>
                  <a:pt x="396648" y="216354"/>
                </a:cubicBezTo>
                <a:cubicBezTo>
                  <a:pt x="396648" y="206775"/>
                  <a:pt x="392986" y="198371"/>
                  <a:pt x="385661" y="191140"/>
                </a:cubicBezTo>
                <a:cubicBezTo>
                  <a:pt x="378337" y="183910"/>
                  <a:pt x="369980" y="180295"/>
                  <a:pt x="360589" y="180295"/>
                </a:cubicBezTo>
                <a:lnTo>
                  <a:pt x="261427" y="180295"/>
                </a:lnTo>
                <a:cubicBezTo>
                  <a:pt x="261427" y="169402"/>
                  <a:pt x="265934" y="154424"/>
                  <a:pt x="274949" y="135362"/>
                </a:cubicBezTo>
                <a:cubicBezTo>
                  <a:pt x="283964" y="116299"/>
                  <a:pt x="288471" y="101228"/>
                  <a:pt x="288471" y="90148"/>
                </a:cubicBezTo>
                <a:cubicBezTo>
                  <a:pt x="288471" y="71742"/>
                  <a:pt x="285467" y="58126"/>
                  <a:pt x="279457" y="49299"/>
                </a:cubicBezTo>
                <a:cubicBezTo>
                  <a:pt x="273447" y="40472"/>
                  <a:pt x="261427" y="36059"/>
                  <a:pt x="243397" y="36059"/>
                </a:cubicBezTo>
                <a:close/>
                <a:moveTo>
                  <a:pt x="54089" y="360589"/>
                </a:moveTo>
                <a:cubicBezTo>
                  <a:pt x="49205" y="360589"/>
                  <a:pt x="44979" y="362373"/>
                  <a:pt x="41411" y="365942"/>
                </a:cubicBezTo>
                <a:cubicBezTo>
                  <a:pt x="37843" y="369510"/>
                  <a:pt x="36059" y="373736"/>
                  <a:pt x="36059" y="378619"/>
                </a:cubicBezTo>
                <a:cubicBezTo>
                  <a:pt x="36059" y="383502"/>
                  <a:pt x="37843" y="387727"/>
                  <a:pt x="41411" y="391296"/>
                </a:cubicBezTo>
                <a:cubicBezTo>
                  <a:pt x="44979" y="394864"/>
                  <a:pt x="49205" y="396648"/>
                  <a:pt x="54089" y="396648"/>
                </a:cubicBezTo>
                <a:cubicBezTo>
                  <a:pt x="58971" y="396648"/>
                  <a:pt x="63197" y="394864"/>
                  <a:pt x="66765" y="391296"/>
                </a:cubicBezTo>
                <a:cubicBezTo>
                  <a:pt x="70333" y="387727"/>
                  <a:pt x="72117" y="383502"/>
                  <a:pt x="72117" y="378619"/>
                </a:cubicBezTo>
                <a:cubicBezTo>
                  <a:pt x="72117" y="373736"/>
                  <a:pt x="70333" y="369510"/>
                  <a:pt x="66765" y="365942"/>
                </a:cubicBezTo>
                <a:cubicBezTo>
                  <a:pt x="63197" y="362373"/>
                  <a:pt x="58971" y="360589"/>
                  <a:pt x="54089" y="360589"/>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Freeform 305">
            <a:extLst>
              <a:ext uri="{FF2B5EF4-FFF2-40B4-BE49-F238E27FC236}">
                <a16:creationId xmlns:a16="http://schemas.microsoft.com/office/drawing/2014/main" id="{B942D5DD-C352-42DE-9DD6-666968D3CE56}"/>
              </a:ext>
            </a:extLst>
          </p:cNvPr>
          <p:cNvSpPr/>
          <p:nvPr/>
        </p:nvSpPr>
        <p:spPr>
          <a:xfrm>
            <a:off x="8555753" y="3684323"/>
            <a:ext cx="698604" cy="549396"/>
          </a:xfrm>
          <a:custGeom>
            <a:avLst/>
            <a:gdLst>
              <a:gd name="connsiteX0" fmla="*/ 426228 w 504826"/>
              <a:gd name="connsiteY0" fmla="*/ 101417 h 396680"/>
              <a:gd name="connsiteX1" fmla="*/ 483697 w 504826"/>
              <a:gd name="connsiteY1" fmla="*/ 151561 h 396680"/>
              <a:gd name="connsiteX2" fmla="*/ 504826 w 504826"/>
              <a:gd name="connsiteY2" fmla="*/ 216354 h 396680"/>
              <a:gd name="connsiteX3" fmla="*/ 484824 w 504826"/>
              <a:gd name="connsiteY3" fmla="*/ 279598 h 396680"/>
              <a:gd name="connsiteX4" fmla="*/ 429891 w 504826"/>
              <a:gd name="connsiteY4" fmla="*/ 329320 h 396680"/>
              <a:gd name="connsiteX5" fmla="*/ 435666 w 504826"/>
              <a:gd name="connsiteY5" fmla="*/ 341716 h 396680"/>
              <a:gd name="connsiteX6" fmla="*/ 442709 w 504826"/>
              <a:gd name="connsiteY6" fmla="*/ 352561 h 396680"/>
              <a:gd name="connsiteX7" fmla="*/ 449047 w 504826"/>
              <a:gd name="connsiteY7" fmla="*/ 360731 h 396680"/>
              <a:gd name="connsiteX8" fmla="*/ 456371 w 504826"/>
              <a:gd name="connsiteY8" fmla="*/ 369042 h 396680"/>
              <a:gd name="connsiteX9" fmla="*/ 462851 w 504826"/>
              <a:gd name="connsiteY9" fmla="*/ 376084 h 396680"/>
              <a:gd name="connsiteX10" fmla="*/ 463977 w 504826"/>
              <a:gd name="connsiteY10" fmla="*/ 377352 h 396680"/>
              <a:gd name="connsiteX11" fmla="*/ 465245 w 504826"/>
              <a:gd name="connsiteY11" fmla="*/ 378761 h 396680"/>
              <a:gd name="connsiteX12" fmla="*/ 466373 w 504826"/>
              <a:gd name="connsiteY12" fmla="*/ 380169 h 396680"/>
              <a:gd name="connsiteX13" fmla="*/ 467359 w 504826"/>
              <a:gd name="connsiteY13" fmla="*/ 381718 h 396680"/>
              <a:gd name="connsiteX14" fmla="*/ 468063 w 504826"/>
              <a:gd name="connsiteY14" fmla="*/ 383127 h 396680"/>
              <a:gd name="connsiteX15" fmla="*/ 468625 w 504826"/>
              <a:gd name="connsiteY15" fmla="*/ 384817 h 396680"/>
              <a:gd name="connsiteX16" fmla="*/ 468767 w 504826"/>
              <a:gd name="connsiteY16" fmla="*/ 386648 h 396680"/>
              <a:gd name="connsiteX17" fmla="*/ 468485 w 504826"/>
              <a:gd name="connsiteY17" fmla="*/ 388479 h 396680"/>
              <a:gd name="connsiteX18" fmla="*/ 464823 w 504826"/>
              <a:gd name="connsiteY18" fmla="*/ 394677 h 396680"/>
              <a:gd name="connsiteX19" fmla="*/ 458625 w 504826"/>
              <a:gd name="connsiteY19" fmla="*/ 396649 h 396680"/>
              <a:gd name="connsiteX20" fmla="*/ 434398 w 504826"/>
              <a:gd name="connsiteY20" fmla="*/ 392142 h 396680"/>
              <a:gd name="connsiteX21" fmla="*/ 356083 w 504826"/>
              <a:gd name="connsiteY21" fmla="*/ 356083 h 396680"/>
              <a:gd name="connsiteX22" fmla="*/ 306502 w 504826"/>
              <a:gd name="connsiteY22" fmla="*/ 360590 h 396680"/>
              <a:gd name="connsiteX23" fmla="*/ 173535 w 504826"/>
              <a:gd name="connsiteY23" fmla="*/ 323404 h 396680"/>
              <a:gd name="connsiteX24" fmla="*/ 198325 w 504826"/>
              <a:gd name="connsiteY24" fmla="*/ 324531 h 396680"/>
              <a:gd name="connsiteX25" fmla="*/ 285373 w 504826"/>
              <a:gd name="connsiteY25" fmla="*/ 311854 h 396680"/>
              <a:gd name="connsiteX26" fmla="*/ 359745 w 504826"/>
              <a:gd name="connsiteY26" fmla="*/ 275514 h 396680"/>
              <a:gd name="connsiteX27" fmla="*/ 413833 w 504826"/>
              <a:gd name="connsiteY27" fmla="*/ 215791 h 396680"/>
              <a:gd name="connsiteX28" fmla="*/ 432708 w 504826"/>
              <a:gd name="connsiteY28" fmla="*/ 144237 h 396680"/>
              <a:gd name="connsiteX29" fmla="*/ 426228 w 504826"/>
              <a:gd name="connsiteY29" fmla="*/ 101417 h 396680"/>
              <a:gd name="connsiteX30" fmla="*/ 198324 w 504826"/>
              <a:gd name="connsiteY30" fmla="*/ 0 h 396680"/>
              <a:gd name="connsiteX31" fmla="*/ 297908 w 504826"/>
              <a:gd name="connsiteY31" fmla="*/ 19297 h 396680"/>
              <a:gd name="connsiteX32" fmla="*/ 370168 w 504826"/>
              <a:gd name="connsiteY32" fmla="*/ 71836 h 396680"/>
              <a:gd name="connsiteX33" fmla="*/ 396648 w 504826"/>
              <a:gd name="connsiteY33" fmla="*/ 144236 h 396680"/>
              <a:gd name="connsiteX34" fmla="*/ 370168 w 504826"/>
              <a:gd name="connsiteY34" fmla="*/ 216635 h 396680"/>
              <a:gd name="connsiteX35" fmla="*/ 297908 w 504826"/>
              <a:gd name="connsiteY35" fmla="*/ 269174 h 396680"/>
              <a:gd name="connsiteX36" fmla="*/ 198324 w 504826"/>
              <a:gd name="connsiteY36" fmla="*/ 288471 h 396680"/>
              <a:gd name="connsiteX37" fmla="*/ 148743 w 504826"/>
              <a:gd name="connsiteY37" fmla="*/ 283964 h 396680"/>
              <a:gd name="connsiteX38" fmla="*/ 70428 w 504826"/>
              <a:gd name="connsiteY38" fmla="*/ 320023 h 396680"/>
              <a:gd name="connsiteX39" fmla="*/ 46201 w 504826"/>
              <a:gd name="connsiteY39" fmla="*/ 324530 h 396680"/>
              <a:gd name="connsiteX40" fmla="*/ 45355 w 504826"/>
              <a:gd name="connsiteY40" fmla="*/ 324530 h 396680"/>
              <a:gd name="connsiteX41" fmla="*/ 39580 w 504826"/>
              <a:gd name="connsiteY41" fmla="*/ 322277 h 396680"/>
              <a:gd name="connsiteX42" fmla="*/ 36341 w 504826"/>
              <a:gd name="connsiteY42" fmla="*/ 316361 h 396680"/>
              <a:gd name="connsiteX43" fmla="*/ 36059 w 504826"/>
              <a:gd name="connsiteY43" fmla="*/ 314530 h 396680"/>
              <a:gd name="connsiteX44" fmla="*/ 36200 w 504826"/>
              <a:gd name="connsiteY44" fmla="*/ 312698 h 396680"/>
              <a:gd name="connsiteX45" fmla="*/ 36763 w 504826"/>
              <a:gd name="connsiteY45" fmla="*/ 311008 h 396680"/>
              <a:gd name="connsiteX46" fmla="*/ 37467 w 504826"/>
              <a:gd name="connsiteY46" fmla="*/ 309600 h 396680"/>
              <a:gd name="connsiteX47" fmla="*/ 38453 w 504826"/>
              <a:gd name="connsiteY47" fmla="*/ 308050 h 396680"/>
              <a:gd name="connsiteX48" fmla="*/ 39580 w 504826"/>
              <a:gd name="connsiteY48" fmla="*/ 306642 h 396680"/>
              <a:gd name="connsiteX49" fmla="*/ 40848 w 504826"/>
              <a:gd name="connsiteY49" fmla="*/ 305233 h 396680"/>
              <a:gd name="connsiteX50" fmla="*/ 41975 w 504826"/>
              <a:gd name="connsiteY50" fmla="*/ 303965 h 396680"/>
              <a:gd name="connsiteX51" fmla="*/ 48454 w 504826"/>
              <a:gd name="connsiteY51" fmla="*/ 296923 h 396680"/>
              <a:gd name="connsiteX52" fmla="*/ 55779 w 504826"/>
              <a:gd name="connsiteY52" fmla="*/ 288612 h 396680"/>
              <a:gd name="connsiteX53" fmla="*/ 62117 w 504826"/>
              <a:gd name="connsiteY53" fmla="*/ 280443 h 396680"/>
              <a:gd name="connsiteX54" fmla="*/ 69160 w 504826"/>
              <a:gd name="connsiteY54" fmla="*/ 269597 h 396680"/>
              <a:gd name="connsiteX55" fmla="*/ 74935 w 504826"/>
              <a:gd name="connsiteY55" fmla="*/ 257202 h 396680"/>
              <a:gd name="connsiteX56" fmla="*/ 20001 w 504826"/>
              <a:gd name="connsiteY56" fmla="*/ 207339 h 396680"/>
              <a:gd name="connsiteX57" fmla="*/ 0 w 504826"/>
              <a:gd name="connsiteY57" fmla="*/ 144236 h 396680"/>
              <a:gd name="connsiteX58" fmla="*/ 26481 w 504826"/>
              <a:gd name="connsiteY58" fmla="*/ 71836 h 396680"/>
              <a:gd name="connsiteX59" fmla="*/ 98739 w 504826"/>
              <a:gd name="connsiteY59" fmla="*/ 19297 h 396680"/>
              <a:gd name="connsiteX60" fmla="*/ 198324 w 504826"/>
              <a:gd name="connsiteY60" fmla="*/ 0 h 39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4826" h="396680">
                <a:moveTo>
                  <a:pt x="426228" y="101417"/>
                </a:moveTo>
                <a:cubicBezTo>
                  <a:pt x="450456" y="114751"/>
                  <a:pt x="469611" y="131466"/>
                  <a:pt x="483697" y="151561"/>
                </a:cubicBezTo>
                <a:cubicBezTo>
                  <a:pt x="497783" y="171656"/>
                  <a:pt x="504826" y="193254"/>
                  <a:pt x="504826" y="216354"/>
                </a:cubicBezTo>
                <a:cubicBezTo>
                  <a:pt x="504826" y="238891"/>
                  <a:pt x="498159" y="259973"/>
                  <a:pt x="484824" y="279598"/>
                </a:cubicBezTo>
                <a:cubicBezTo>
                  <a:pt x="471490" y="299224"/>
                  <a:pt x="453179" y="315798"/>
                  <a:pt x="429891" y="329320"/>
                </a:cubicBezTo>
                <a:cubicBezTo>
                  <a:pt x="431769" y="333828"/>
                  <a:pt x="433694" y="337960"/>
                  <a:pt x="435666" y="341716"/>
                </a:cubicBezTo>
                <a:cubicBezTo>
                  <a:pt x="437638" y="345472"/>
                  <a:pt x="439985" y="349087"/>
                  <a:pt x="442709" y="352561"/>
                </a:cubicBezTo>
                <a:cubicBezTo>
                  <a:pt x="445431" y="356036"/>
                  <a:pt x="447545" y="358759"/>
                  <a:pt x="449047" y="360731"/>
                </a:cubicBezTo>
                <a:cubicBezTo>
                  <a:pt x="450549" y="362703"/>
                  <a:pt x="452991" y="365473"/>
                  <a:pt x="456371" y="369042"/>
                </a:cubicBezTo>
                <a:cubicBezTo>
                  <a:pt x="459752" y="372610"/>
                  <a:pt x="461911" y="374958"/>
                  <a:pt x="462851" y="376084"/>
                </a:cubicBezTo>
                <a:cubicBezTo>
                  <a:pt x="463038" y="376272"/>
                  <a:pt x="463415" y="376695"/>
                  <a:pt x="463977" y="377352"/>
                </a:cubicBezTo>
                <a:cubicBezTo>
                  <a:pt x="464541" y="378010"/>
                  <a:pt x="464963" y="378479"/>
                  <a:pt x="465245" y="378761"/>
                </a:cubicBezTo>
                <a:cubicBezTo>
                  <a:pt x="465527" y="379042"/>
                  <a:pt x="465903" y="379512"/>
                  <a:pt x="466373" y="380169"/>
                </a:cubicBezTo>
                <a:cubicBezTo>
                  <a:pt x="466841" y="380827"/>
                  <a:pt x="467171" y="381343"/>
                  <a:pt x="467359" y="381718"/>
                </a:cubicBezTo>
                <a:cubicBezTo>
                  <a:pt x="467546" y="382094"/>
                  <a:pt x="467781" y="382564"/>
                  <a:pt x="468063" y="383127"/>
                </a:cubicBezTo>
                <a:cubicBezTo>
                  <a:pt x="468345" y="383690"/>
                  <a:pt x="468532" y="384254"/>
                  <a:pt x="468625" y="384817"/>
                </a:cubicBezTo>
                <a:cubicBezTo>
                  <a:pt x="468720" y="385381"/>
                  <a:pt x="468767" y="385991"/>
                  <a:pt x="468767" y="386648"/>
                </a:cubicBezTo>
                <a:cubicBezTo>
                  <a:pt x="468767" y="387306"/>
                  <a:pt x="468673" y="387916"/>
                  <a:pt x="468485" y="388479"/>
                </a:cubicBezTo>
                <a:cubicBezTo>
                  <a:pt x="467921" y="391109"/>
                  <a:pt x="466701" y="393175"/>
                  <a:pt x="464823" y="394677"/>
                </a:cubicBezTo>
                <a:cubicBezTo>
                  <a:pt x="462945" y="396180"/>
                  <a:pt x="460879" y="396837"/>
                  <a:pt x="458625" y="396649"/>
                </a:cubicBezTo>
                <a:cubicBezTo>
                  <a:pt x="449235" y="395334"/>
                  <a:pt x="441159" y="393832"/>
                  <a:pt x="434398" y="392142"/>
                </a:cubicBezTo>
                <a:cubicBezTo>
                  <a:pt x="405476" y="384629"/>
                  <a:pt x="379371" y="372610"/>
                  <a:pt x="356083" y="356083"/>
                </a:cubicBezTo>
                <a:cubicBezTo>
                  <a:pt x="339180" y="359088"/>
                  <a:pt x="322653" y="360590"/>
                  <a:pt x="306502" y="360590"/>
                </a:cubicBezTo>
                <a:cubicBezTo>
                  <a:pt x="255606" y="360590"/>
                  <a:pt x="211283" y="348195"/>
                  <a:pt x="173535" y="323404"/>
                </a:cubicBezTo>
                <a:cubicBezTo>
                  <a:pt x="184427" y="324156"/>
                  <a:pt x="192691" y="324531"/>
                  <a:pt x="198325" y="324531"/>
                </a:cubicBezTo>
                <a:cubicBezTo>
                  <a:pt x="228562" y="324531"/>
                  <a:pt x="257578" y="320306"/>
                  <a:pt x="285373" y="311854"/>
                </a:cubicBezTo>
                <a:cubicBezTo>
                  <a:pt x="313169" y="303403"/>
                  <a:pt x="337959" y="291290"/>
                  <a:pt x="359745" y="275514"/>
                </a:cubicBezTo>
                <a:cubicBezTo>
                  <a:pt x="383221" y="258235"/>
                  <a:pt x="401250" y="238328"/>
                  <a:pt x="413833" y="215791"/>
                </a:cubicBezTo>
                <a:cubicBezTo>
                  <a:pt x="426416" y="193254"/>
                  <a:pt x="432708" y="169403"/>
                  <a:pt x="432708" y="144237"/>
                </a:cubicBezTo>
                <a:cubicBezTo>
                  <a:pt x="432708" y="129776"/>
                  <a:pt x="430549" y="115502"/>
                  <a:pt x="426228" y="101417"/>
                </a:cubicBezTo>
                <a:close/>
                <a:moveTo>
                  <a:pt x="198324" y="0"/>
                </a:moveTo>
                <a:cubicBezTo>
                  <a:pt x="234196" y="0"/>
                  <a:pt x="267390" y="6432"/>
                  <a:pt x="297908" y="19297"/>
                </a:cubicBezTo>
                <a:cubicBezTo>
                  <a:pt x="328428" y="32162"/>
                  <a:pt x="352514" y="49675"/>
                  <a:pt x="370168" y="71836"/>
                </a:cubicBezTo>
                <a:cubicBezTo>
                  <a:pt x="387821" y="93997"/>
                  <a:pt x="396648" y="118130"/>
                  <a:pt x="396648" y="144236"/>
                </a:cubicBezTo>
                <a:cubicBezTo>
                  <a:pt x="396648" y="170341"/>
                  <a:pt x="387821" y="194474"/>
                  <a:pt x="370168" y="216635"/>
                </a:cubicBezTo>
                <a:cubicBezTo>
                  <a:pt x="352514" y="238796"/>
                  <a:pt x="328428" y="256310"/>
                  <a:pt x="297908" y="269174"/>
                </a:cubicBezTo>
                <a:cubicBezTo>
                  <a:pt x="267390" y="282039"/>
                  <a:pt x="234196" y="288471"/>
                  <a:pt x="198324" y="288471"/>
                </a:cubicBezTo>
                <a:cubicBezTo>
                  <a:pt x="182173" y="288471"/>
                  <a:pt x="165646" y="286969"/>
                  <a:pt x="148743" y="283964"/>
                </a:cubicBezTo>
                <a:cubicBezTo>
                  <a:pt x="125455" y="300491"/>
                  <a:pt x="99350" y="312511"/>
                  <a:pt x="70428" y="320023"/>
                </a:cubicBezTo>
                <a:cubicBezTo>
                  <a:pt x="63666" y="321713"/>
                  <a:pt x="55591" y="323216"/>
                  <a:pt x="46201" y="324530"/>
                </a:cubicBezTo>
                <a:lnTo>
                  <a:pt x="45355" y="324530"/>
                </a:lnTo>
                <a:cubicBezTo>
                  <a:pt x="43289" y="324530"/>
                  <a:pt x="41364" y="323779"/>
                  <a:pt x="39580" y="322277"/>
                </a:cubicBezTo>
                <a:cubicBezTo>
                  <a:pt x="37796" y="320774"/>
                  <a:pt x="36716" y="318802"/>
                  <a:pt x="36341" y="316361"/>
                </a:cubicBezTo>
                <a:cubicBezTo>
                  <a:pt x="36153" y="315797"/>
                  <a:pt x="36059" y="315187"/>
                  <a:pt x="36059" y="314530"/>
                </a:cubicBezTo>
                <a:cubicBezTo>
                  <a:pt x="36059" y="313872"/>
                  <a:pt x="36105" y="313262"/>
                  <a:pt x="36200" y="312698"/>
                </a:cubicBezTo>
                <a:cubicBezTo>
                  <a:pt x="36294" y="312135"/>
                  <a:pt x="36482" y="311571"/>
                  <a:pt x="36763" y="311008"/>
                </a:cubicBezTo>
                <a:cubicBezTo>
                  <a:pt x="37045" y="310445"/>
                  <a:pt x="37280" y="309975"/>
                  <a:pt x="37467" y="309600"/>
                </a:cubicBezTo>
                <a:cubicBezTo>
                  <a:pt x="37655" y="309224"/>
                  <a:pt x="37984" y="308707"/>
                  <a:pt x="38453" y="308050"/>
                </a:cubicBezTo>
                <a:cubicBezTo>
                  <a:pt x="38923" y="307393"/>
                  <a:pt x="39299" y="306923"/>
                  <a:pt x="39580" y="306642"/>
                </a:cubicBezTo>
                <a:cubicBezTo>
                  <a:pt x="39862" y="306360"/>
                  <a:pt x="40285" y="305890"/>
                  <a:pt x="40848" y="305233"/>
                </a:cubicBezTo>
                <a:cubicBezTo>
                  <a:pt x="41411" y="304576"/>
                  <a:pt x="41787" y="304153"/>
                  <a:pt x="41975" y="303965"/>
                </a:cubicBezTo>
                <a:cubicBezTo>
                  <a:pt x="42914" y="302839"/>
                  <a:pt x="45073" y="300491"/>
                  <a:pt x="48454" y="296923"/>
                </a:cubicBezTo>
                <a:cubicBezTo>
                  <a:pt x="51835" y="293354"/>
                  <a:pt x="54276" y="290584"/>
                  <a:pt x="55779" y="288612"/>
                </a:cubicBezTo>
                <a:cubicBezTo>
                  <a:pt x="57281" y="286640"/>
                  <a:pt x="59394" y="283917"/>
                  <a:pt x="62117" y="280443"/>
                </a:cubicBezTo>
                <a:cubicBezTo>
                  <a:pt x="64840" y="276968"/>
                  <a:pt x="67188" y="273353"/>
                  <a:pt x="69160" y="269597"/>
                </a:cubicBezTo>
                <a:cubicBezTo>
                  <a:pt x="71132" y="265840"/>
                  <a:pt x="73057" y="261709"/>
                  <a:pt x="74935" y="257202"/>
                </a:cubicBezTo>
                <a:cubicBezTo>
                  <a:pt x="51647" y="243680"/>
                  <a:pt x="33336" y="227058"/>
                  <a:pt x="20001" y="207339"/>
                </a:cubicBezTo>
                <a:cubicBezTo>
                  <a:pt x="6667" y="187619"/>
                  <a:pt x="0" y="166585"/>
                  <a:pt x="0" y="144236"/>
                </a:cubicBezTo>
                <a:cubicBezTo>
                  <a:pt x="0" y="118130"/>
                  <a:pt x="8827" y="93997"/>
                  <a:pt x="26481" y="71836"/>
                </a:cubicBezTo>
                <a:cubicBezTo>
                  <a:pt x="44135" y="49675"/>
                  <a:pt x="68221" y="32162"/>
                  <a:pt x="98739" y="19297"/>
                </a:cubicBezTo>
                <a:cubicBezTo>
                  <a:pt x="129258" y="6432"/>
                  <a:pt x="162453" y="0"/>
                  <a:pt x="1983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3" name="Freeform 309">
            <a:extLst>
              <a:ext uri="{FF2B5EF4-FFF2-40B4-BE49-F238E27FC236}">
                <a16:creationId xmlns:a16="http://schemas.microsoft.com/office/drawing/2014/main" id="{C76B90EC-B48F-4E0A-A1DA-0AE1065E7C3E}"/>
              </a:ext>
            </a:extLst>
          </p:cNvPr>
          <p:cNvSpPr/>
          <p:nvPr/>
        </p:nvSpPr>
        <p:spPr>
          <a:xfrm>
            <a:off x="2923157" y="3713021"/>
            <a:ext cx="648702" cy="549351"/>
          </a:xfrm>
          <a:custGeom>
            <a:avLst/>
            <a:gdLst>
              <a:gd name="connsiteX0" fmla="*/ 396649 w 468766"/>
              <a:gd name="connsiteY0" fmla="*/ 324530 h 396648"/>
              <a:gd name="connsiteX1" fmla="*/ 422003 w 468766"/>
              <a:gd name="connsiteY1" fmla="*/ 335235 h 396648"/>
              <a:gd name="connsiteX2" fmla="*/ 432708 w 468766"/>
              <a:gd name="connsiteY2" fmla="*/ 360589 h 396648"/>
              <a:gd name="connsiteX3" fmla="*/ 422003 w 468766"/>
              <a:gd name="connsiteY3" fmla="*/ 385943 h 396648"/>
              <a:gd name="connsiteX4" fmla="*/ 396649 w 468766"/>
              <a:gd name="connsiteY4" fmla="*/ 396648 h 396648"/>
              <a:gd name="connsiteX5" fmla="*/ 371295 w 468766"/>
              <a:gd name="connsiteY5" fmla="*/ 385943 h 396648"/>
              <a:gd name="connsiteX6" fmla="*/ 360591 w 468766"/>
              <a:gd name="connsiteY6" fmla="*/ 360589 h 396648"/>
              <a:gd name="connsiteX7" fmla="*/ 371295 w 468766"/>
              <a:gd name="connsiteY7" fmla="*/ 335235 h 396648"/>
              <a:gd name="connsiteX8" fmla="*/ 396649 w 468766"/>
              <a:gd name="connsiteY8" fmla="*/ 324530 h 396648"/>
              <a:gd name="connsiteX9" fmla="*/ 144236 w 468766"/>
              <a:gd name="connsiteY9" fmla="*/ 324530 h 396648"/>
              <a:gd name="connsiteX10" fmla="*/ 169590 w 468766"/>
              <a:gd name="connsiteY10" fmla="*/ 335235 h 396648"/>
              <a:gd name="connsiteX11" fmla="*/ 180295 w 468766"/>
              <a:gd name="connsiteY11" fmla="*/ 360589 h 396648"/>
              <a:gd name="connsiteX12" fmla="*/ 169590 w 468766"/>
              <a:gd name="connsiteY12" fmla="*/ 385943 h 396648"/>
              <a:gd name="connsiteX13" fmla="*/ 144236 w 468766"/>
              <a:gd name="connsiteY13" fmla="*/ 396648 h 396648"/>
              <a:gd name="connsiteX14" fmla="*/ 118882 w 468766"/>
              <a:gd name="connsiteY14" fmla="*/ 385943 h 396648"/>
              <a:gd name="connsiteX15" fmla="*/ 108177 w 468766"/>
              <a:gd name="connsiteY15" fmla="*/ 360589 h 396648"/>
              <a:gd name="connsiteX16" fmla="*/ 118882 w 468766"/>
              <a:gd name="connsiteY16" fmla="*/ 335235 h 396648"/>
              <a:gd name="connsiteX17" fmla="*/ 144236 w 468766"/>
              <a:gd name="connsiteY17" fmla="*/ 324530 h 396648"/>
              <a:gd name="connsiteX18" fmla="*/ 18030 w 468766"/>
              <a:gd name="connsiteY18" fmla="*/ 0 h 396648"/>
              <a:gd name="connsiteX19" fmla="*/ 90148 w 468766"/>
              <a:gd name="connsiteY19" fmla="*/ 0 h 396648"/>
              <a:gd name="connsiteX20" fmla="*/ 98176 w 468766"/>
              <a:gd name="connsiteY20" fmla="*/ 1831 h 396648"/>
              <a:gd name="connsiteX21" fmla="*/ 103670 w 468766"/>
              <a:gd name="connsiteY21" fmla="*/ 6198 h 396648"/>
              <a:gd name="connsiteX22" fmla="*/ 107332 w 468766"/>
              <a:gd name="connsiteY22" fmla="*/ 13100 h 396648"/>
              <a:gd name="connsiteX23" fmla="*/ 109586 w 468766"/>
              <a:gd name="connsiteY23" fmla="*/ 20424 h 396648"/>
              <a:gd name="connsiteX24" fmla="*/ 111135 w 468766"/>
              <a:gd name="connsiteY24" fmla="*/ 28734 h 396648"/>
              <a:gd name="connsiteX25" fmla="*/ 112403 w 468766"/>
              <a:gd name="connsiteY25" fmla="*/ 36059 h 396648"/>
              <a:gd name="connsiteX26" fmla="*/ 450737 w 468766"/>
              <a:gd name="connsiteY26" fmla="*/ 36059 h 396648"/>
              <a:gd name="connsiteX27" fmla="*/ 463414 w 468766"/>
              <a:gd name="connsiteY27" fmla="*/ 41411 h 396648"/>
              <a:gd name="connsiteX28" fmla="*/ 468766 w 468766"/>
              <a:gd name="connsiteY28" fmla="*/ 54088 h 396648"/>
              <a:gd name="connsiteX29" fmla="*/ 468766 w 468766"/>
              <a:gd name="connsiteY29" fmla="*/ 198324 h 396648"/>
              <a:gd name="connsiteX30" fmla="*/ 464118 w 468766"/>
              <a:gd name="connsiteY30" fmla="*/ 210297 h 396648"/>
              <a:gd name="connsiteX31" fmla="*/ 452709 w 468766"/>
              <a:gd name="connsiteY31" fmla="*/ 216353 h 396648"/>
              <a:gd name="connsiteX32" fmla="*/ 158603 w 468766"/>
              <a:gd name="connsiteY32" fmla="*/ 250722 h 396648"/>
              <a:gd name="connsiteX33" fmla="*/ 162265 w 468766"/>
              <a:gd name="connsiteY33" fmla="*/ 270442 h 396648"/>
              <a:gd name="connsiteX34" fmla="*/ 155504 w 468766"/>
              <a:gd name="connsiteY34" fmla="*/ 288471 h 396648"/>
              <a:gd name="connsiteX35" fmla="*/ 414678 w 468766"/>
              <a:gd name="connsiteY35" fmla="*/ 288471 h 396648"/>
              <a:gd name="connsiteX36" fmla="*/ 427355 w 468766"/>
              <a:gd name="connsiteY36" fmla="*/ 293824 h 396648"/>
              <a:gd name="connsiteX37" fmla="*/ 432707 w 468766"/>
              <a:gd name="connsiteY37" fmla="*/ 306501 h 396648"/>
              <a:gd name="connsiteX38" fmla="*/ 427355 w 468766"/>
              <a:gd name="connsiteY38" fmla="*/ 319178 h 396648"/>
              <a:gd name="connsiteX39" fmla="*/ 414678 w 468766"/>
              <a:gd name="connsiteY39" fmla="*/ 324530 h 396648"/>
              <a:gd name="connsiteX40" fmla="*/ 396649 w 468766"/>
              <a:gd name="connsiteY40" fmla="*/ 324530 h 396648"/>
              <a:gd name="connsiteX41" fmla="*/ 396648 w 468766"/>
              <a:gd name="connsiteY41" fmla="*/ 324530 h 396648"/>
              <a:gd name="connsiteX42" fmla="*/ 144236 w 468766"/>
              <a:gd name="connsiteY42" fmla="*/ 324530 h 396648"/>
              <a:gd name="connsiteX43" fmla="*/ 126206 w 468766"/>
              <a:gd name="connsiteY43" fmla="*/ 324530 h 396648"/>
              <a:gd name="connsiteX44" fmla="*/ 113530 w 468766"/>
              <a:gd name="connsiteY44" fmla="*/ 319178 h 396648"/>
              <a:gd name="connsiteX45" fmla="*/ 108177 w 468766"/>
              <a:gd name="connsiteY45" fmla="*/ 306501 h 396648"/>
              <a:gd name="connsiteX46" fmla="*/ 110431 w 468766"/>
              <a:gd name="connsiteY46" fmla="*/ 297627 h 396648"/>
              <a:gd name="connsiteX47" fmla="*/ 114938 w 468766"/>
              <a:gd name="connsiteY47" fmla="*/ 287485 h 396648"/>
              <a:gd name="connsiteX48" fmla="*/ 120995 w 468766"/>
              <a:gd name="connsiteY48" fmla="*/ 276217 h 396648"/>
              <a:gd name="connsiteX49" fmla="*/ 125361 w 468766"/>
              <a:gd name="connsiteY49" fmla="*/ 267907 h 396648"/>
              <a:gd name="connsiteX50" fmla="*/ 75499 w 468766"/>
              <a:gd name="connsiteY50" fmla="*/ 36059 h 396648"/>
              <a:gd name="connsiteX51" fmla="*/ 18030 w 468766"/>
              <a:gd name="connsiteY51" fmla="*/ 36059 h 396648"/>
              <a:gd name="connsiteX52" fmla="*/ 5353 w 468766"/>
              <a:gd name="connsiteY52" fmla="*/ 30706 h 396648"/>
              <a:gd name="connsiteX53" fmla="*/ 0 w 468766"/>
              <a:gd name="connsiteY53" fmla="*/ 18030 h 396648"/>
              <a:gd name="connsiteX54" fmla="*/ 5353 w 468766"/>
              <a:gd name="connsiteY54" fmla="*/ 5352 h 396648"/>
              <a:gd name="connsiteX55" fmla="*/ 18030 w 468766"/>
              <a:gd name="connsiteY55"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8766" h="396648">
                <a:moveTo>
                  <a:pt x="396649" y="324530"/>
                </a:moveTo>
                <a:cubicBezTo>
                  <a:pt x="406415" y="324530"/>
                  <a:pt x="414867" y="328099"/>
                  <a:pt x="422003" y="335235"/>
                </a:cubicBezTo>
                <a:cubicBezTo>
                  <a:pt x="429140" y="342372"/>
                  <a:pt x="432708" y="350823"/>
                  <a:pt x="432708" y="360589"/>
                </a:cubicBezTo>
                <a:cubicBezTo>
                  <a:pt x="432708" y="370355"/>
                  <a:pt x="429140" y="378806"/>
                  <a:pt x="422003" y="385943"/>
                </a:cubicBezTo>
                <a:cubicBezTo>
                  <a:pt x="414867" y="393080"/>
                  <a:pt x="406415" y="396648"/>
                  <a:pt x="396649" y="396648"/>
                </a:cubicBezTo>
                <a:cubicBezTo>
                  <a:pt x="386884" y="396648"/>
                  <a:pt x="378432" y="393080"/>
                  <a:pt x="371295" y="385943"/>
                </a:cubicBezTo>
                <a:cubicBezTo>
                  <a:pt x="364159" y="378806"/>
                  <a:pt x="360591" y="370355"/>
                  <a:pt x="360591" y="360589"/>
                </a:cubicBezTo>
                <a:cubicBezTo>
                  <a:pt x="360591" y="350823"/>
                  <a:pt x="364159" y="342372"/>
                  <a:pt x="371295" y="335235"/>
                </a:cubicBezTo>
                <a:cubicBezTo>
                  <a:pt x="378432" y="328099"/>
                  <a:pt x="386884" y="324530"/>
                  <a:pt x="396649" y="324530"/>
                </a:cubicBezTo>
                <a:close/>
                <a:moveTo>
                  <a:pt x="144236" y="324530"/>
                </a:moveTo>
                <a:cubicBezTo>
                  <a:pt x="154002" y="324530"/>
                  <a:pt x="162453" y="328099"/>
                  <a:pt x="169590" y="335235"/>
                </a:cubicBezTo>
                <a:cubicBezTo>
                  <a:pt x="176727" y="342372"/>
                  <a:pt x="180295" y="350823"/>
                  <a:pt x="180295" y="360589"/>
                </a:cubicBezTo>
                <a:cubicBezTo>
                  <a:pt x="180295" y="370355"/>
                  <a:pt x="176727" y="378806"/>
                  <a:pt x="169590" y="385943"/>
                </a:cubicBezTo>
                <a:cubicBezTo>
                  <a:pt x="162453" y="393080"/>
                  <a:pt x="154002" y="396648"/>
                  <a:pt x="144236" y="396648"/>
                </a:cubicBezTo>
                <a:cubicBezTo>
                  <a:pt x="134470" y="396648"/>
                  <a:pt x="126019" y="393080"/>
                  <a:pt x="118882" y="385943"/>
                </a:cubicBezTo>
                <a:cubicBezTo>
                  <a:pt x="111745" y="378806"/>
                  <a:pt x="108177" y="370355"/>
                  <a:pt x="108177" y="360589"/>
                </a:cubicBezTo>
                <a:cubicBezTo>
                  <a:pt x="108177" y="350823"/>
                  <a:pt x="111745" y="342372"/>
                  <a:pt x="118882" y="335235"/>
                </a:cubicBezTo>
                <a:cubicBezTo>
                  <a:pt x="126019" y="328099"/>
                  <a:pt x="134470" y="324530"/>
                  <a:pt x="144236" y="324530"/>
                </a:cubicBezTo>
                <a:close/>
                <a:moveTo>
                  <a:pt x="18030" y="0"/>
                </a:moveTo>
                <a:lnTo>
                  <a:pt x="90148" y="0"/>
                </a:lnTo>
                <a:cubicBezTo>
                  <a:pt x="93153" y="0"/>
                  <a:pt x="95829" y="610"/>
                  <a:pt x="98176" y="1831"/>
                </a:cubicBezTo>
                <a:cubicBezTo>
                  <a:pt x="100524" y="3052"/>
                  <a:pt x="102355" y="4507"/>
                  <a:pt x="103670" y="6198"/>
                </a:cubicBezTo>
                <a:cubicBezTo>
                  <a:pt x="104984" y="7888"/>
                  <a:pt x="106205" y="10189"/>
                  <a:pt x="107332" y="13100"/>
                </a:cubicBezTo>
                <a:cubicBezTo>
                  <a:pt x="108459" y="16010"/>
                  <a:pt x="109210" y="18452"/>
                  <a:pt x="109586" y="20424"/>
                </a:cubicBezTo>
                <a:cubicBezTo>
                  <a:pt x="109961" y="22396"/>
                  <a:pt x="110478" y="25166"/>
                  <a:pt x="111135" y="28734"/>
                </a:cubicBezTo>
                <a:cubicBezTo>
                  <a:pt x="111792" y="32303"/>
                  <a:pt x="112215" y="34744"/>
                  <a:pt x="112403" y="36059"/>
                </a:cubicBezTo>
                <a:lnTo>
                  <a:pt x="450737" y="36059"/>
                </a:lnTo>
                <a:cubicBezTo>
                  <a:pt x="455620" y="36059"/>
                  <a:pt x="459845" y="37843"/>
                  <a:pt x="463414" y="41411"/>
                </a:cubicBezTo>
                <a:cubicBezTo>
                  <a:pt x="466982" y="44980"/>
                  <a:pt x="468766" y="49205"/>
                  <a:pt x="468766" y="54088"/>
                </a:cubicBezTo>
                <a:lnTo>
                  <a:pt x="468766" y="198324"/>
                </a:lnTo>
                <a:cubicBezTo>
                  <a:pt x="468766" y="202831"/>
                  <a:pt x="467217" y="206822"/>
                  <a:pt x="464118" y="210297"/>
                </a:cubicBezTo>
                <a:cubicBezTo>
                  <a:pt x="461019" y="213771"/>
                  <a:pt x="457216" y="215790"/>
                  <a:pt x="452709" y="216353"/>
                </a:cubicBezTo>
                <a:lnTo>
                  <a:pt x="158603" y="250722"/>
                </a:lnTo>
                <a:cubicBezTo>
                  <a:pt x="161045" y="261991"/>
                  <a:pt x="162265" y="268564"/>
                  <a:pt x="162265" y="270442"/>
                </a:cubicBezTo>
                <a:cubicBezTo>
                  <a:pt x="162265" y="273447"/>
                  <a:pt x="160012" y="279457"/>
                  <a:pt x="155504" y="288471"/>
                </a:cubicBezTo>
                <a:lnTo>
                  <a:pt x="414678" y="288471"/>
                </a:lnTo>
                <a:cubicBezTo>
                  <a:pt x="419561" y="288471"/>
                  <a:pt x="423787" y="290255"/>
                  <a:pt x="427355" y="293824"/>
                </a:cubicBezTo>
                <a:cubicBezTo>
                  <a:pt x="430923" y="297392"/>
                  <a:pt x="432707" y="301618"/>
                  <a:pt x="432707" y="306501"/>
                </a:cubicBezTo>
                <a:cubicBezTo>
                  <a:pt x="432707" y="311384"/>
                  <a:pt x="430923" y="315609"/>
                  <a:pt x="427355" y="319178"/>
                </a:cubicBezTo>
                <a:cubicBezTo>
                  <a:pt x="423787" y="322746"/>
                  <a:pt x="419561" y="324530"/>
                  <a:pt x="414678" y="324530"/>
                </a:cubicBezTo>
                <a:lnTo>
                  <a:pt x="396649" y="324530"/>
                </a:lnTo>
                <a:lnTo>
                  <a:pt x="396648" y="324530"/>
                </a:lnTo>
                <a:lnTo>
                  <a:pt x="144236" y="324530"/>
                </a:lnTo>
                <a:lnTo>
                  <a:pt x="126206" y="324530"/>
                </a:lnTo>
                <a:cubicBezTo>
                  <a:pt x="121324" y="324530"/>
                  <a:pt x="117098" y="322746"/>
                  <a:pt x="113530" y="319178"/>
                </a:cubicBezTo>
                <a:cubicBezTo>
                  <a:pt x="109961" y="315609"/>
                  <a:pt x="108177" y="311384"/>
                  <a:pt x="108177" y="306501"/>
                </a:cubicBezTo>
                <a:cubicBezTo>
                  <a:pt x="108177" y="304435"/>
                  <a:pt x="108928" y="301477"/>
                  <a:pt x="110431" y="297627"/>
                </a:cubicBezTo>
                <a:cubicBezTo>
                  <a:pt x="111933" y="293777"/>
                  <a:pt x="113436" y="290397"/>
                  <a:pt x="114938" y="287485"/>
                </a:cubicBezTo>
                <a:cubicBezTo>
                  <a:pt x="116440" y="284574"/>
                  <a:pt x="118459" y="280818"/>
                  <a:pt x="120995" y="276217"/>
                </a:cubicBezTo>
                <a:cubicBezTo>
                  <a:pt x="123530" y="271616"/>
                  <a:pt x="124986" y="268846"/>
                  <a:pt x="125361" y="267907"/>
                </a:cubicBezTo>
                <a:lnTo>
                  <a:pt x="75499" y="36059"/>
                </a:lnTo>
                <a:lnTo>
                  <a:pt x="18030" y="36059"/>
                </a:lnTo>
                <a:cubicBezTo>
                  <a:pt x="13147" y="36059"/>
                  <a:pt x="8921" y="34275"/>
                  <a:pt x="5353" y="30706"/>
                </a:cubicBezTo>
                <a:cubicBezTo>
                  <a:pt x="1784" y="27138"/>
                  <a:pt x="0" y="22912"/>
                  <a:pt x="0" y="18030"/>
                </a:cubicBezTo>
                <a:cubicBezTo>
                  <a:pt x="0" y="13146"/>
                  <a:pt x="1784" y="8921"/>
                  <a:pt x="5353" y="5352"/>
                </a:cubicBezTo>
                <a:cubicBezTo>
                  <a:pt x="8921" y="1784"/>
                  <a:pt x="13147" y="0"/>
                  <a:pt x="180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4" name="Freeform 425">
            <a:extLst>
              <a:ext uri="{FF2B5EF4-FFF2-40B4-BE49-F238E27FC236}">
                <a16:creationId xmlns:a16="http://schemas.microsoft.com/office/drawing/2014/main" id="{B9E01785-721E-4D34-B691-153820BBC4B1}"/>
              </a:ext>
            </a:extLst>
          </p:cNvPr>
          <p:cNvSpPr/>
          <p:nvPr/>
        </p:nvSpPr>
        <p:spPr>
          <a:xfrm>
            <a:off x="5566511" y="3497666"/>
            <a:ext cx="1058978" cy="989191"/>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5" name="Freeform 435">
            <a:extLst>
              <a:ext uri="{FF2B5EF4-FFF2-40B4-BE49-F238E27FC236}">
                <a16:creationId xmlns:a16="http://schemas.microsoft.com/office/drawing/2014/main" id="{742DF086-B0CC-4C99-A936-DE25B2EBC296}"/>
              </a:ext>
            </a:extLst>
          </p:cNvPr>
          <p:cNvSpPr/>
          <p:nvPr/>
        </p:nvSpPr>
        <p:spPr>
          <a:xfrm>
            <a:off x="1523765" y="2024491"/>
            <a:ext cx="673651" cy="549352"/>
          </a:xfrm>
          <a:custGeom>
            <a:avLst/>
            <a:gdLst/>
            <a:ahLst/>
            <a:cxnLst/>
            <a:rect l="l" t="t" r="r" b="b"/>
            <a:pathLst>
              <a:path w="486795" h="396648">
                <a:moveTo>
                  <a:pt x="180295" y="0"/>
                </a:moveTo>
                <a:lnTo>
                  <a:pt x="468766" y="0"/>
                </a:lnTo>
                <a:cubicBezTo>
                  <a:pt x="473649" y="0"/>
                  <a:pt x="477875" y="1784"/>
                  <a:pt x="481444" y="5352"/>
                </a:cubicBezTo>
                <a:cubicBezTo>
                  <a:pt x="485012" y="8921"/>
                  <a:pt x="486795" y="13146"/>
                  <a:pt x="486795" y="18029"/>
                </a:cubicBezTo>
                <a:lnTo>
                  <a:pt x="486795" y="306501"/>
                </a:lnTo>
                <a:cubicBezTo>
                  <a:pt x="486795" y="309318"/>
                  <a:pt x="486420" y="311806"/>
                  <a:pt x="485669" y="313966"/>
                </a:cubicBezTo>
                <a:cubicBezTo>
                  <a:pt x="484918" y="316126"/>
                  <a:pt x="483650" y="317863"/>
                  <a:pt x="481866" y="319178"/>
                </a:cubicBezTo>
                <a:cubicBezTo>
                  <a:pt x="480081" y="320492"/>
                  <a:pt x="478532" y="321572"/>
                  <a:pt x="477218" y="322418"/>
                </a:cubicBezTo>
                <a:cubicBezTo>
                  <a:pt x="475903" y="323263"/>
                  <a:pt x="473696" y="323826"/>
                  <a:pt x="470598" y="324108"/>
                </a:cubicBezTo>
                <a:cubicBezTo>
                  <a:pt x="467499" y="324389"/>
                  <a:pt x="465386" y="324577"/>
                  <a:pt x="464259" y="324671"/>
                </a:cubicBezTo>
                <a:cubicBezTo>
                  <a:pt x="463132" y="324765"/>
                  <a:pt x="460738" y="324765"/>
                  <a:pt x="457076" y="324671"/>
                </a:cubicBezTo>
                <a:cubicBezTo>
                  <a:pt x="453414" y="324577"/>
                  <a:pt x="451300" y="324530"/>
                  <a:pt x="450737" y="324530"/>
                </a:cubicBezTo>
                <a:cubicBezTo>
                  <a:pt x="450737" y="344438"/>
                  <a:pt x="443694" y="361434"/>
                  <a:pt x="429608" y="375520"/>
                </a:cubicBezTo>
                <a:cubicBezTo>
                  <a:pt x="415523" y="389605"/>
                  <a:pt x="398527" y="396648"/>
                  <a:pt x="378619" y="396648"/>
                </a:cubicBezTo>
                <a:cubicBezTo>
                  <a:pt x="358711" y="396648"/>
                  <a:pt x="341716" y="389605"/>
                  <a:pt x="327630" y="375520"/>
                </a:cubicBezTo>
                <a:cubicBezTo>
                  <a:pt x="313545" y="361434"/>
                  <a:pt x="306501" y="344438"/>
                  <a:pt x="306501" y="324530"/>
                </a:cubicBezTo>
                <a:lnTo>
                  <a:pt x="198325" y="324530"/>
                </a:lnTo>
                <a:cubicBezTo>
                  <a:pt x="198325" y="344438"/>
                  <a:pt x="191281" y="361434"/>
                  <a:pt x="177196" y="375520"/>
                </a:cubicBezTo>
                <a:cubicBezTo>
                  <a:pt x="163110" y="389605"/>
                  <a:pt x="146115" y="396648"/>
                  <a:pt x="126206" y="396648"/>
                </a:cubicBezTo>
                <a:cubicBezTo>
                  <a:pt x="106299" y="396648"/>
                  <a:pt x="89303" y="389605"/>
                  <a:pt x="75218" y="375520"/>
                </a:cubicBezTo>
                <a:cubicBezTo>
                  <a:pt x="61132" y="361434"/>
                  <a:pt x="54089" y="344438"/>
                  <a:pt x="54089" y="324530"/>
                </a:cubicBezTo>
                <a:lnTo>
                  <a:pt x="36060" y="324530"/>
                </a:lnTo>
                <a:cubicBezTo>
                  <a:pt x="35496" y="324530"/>
                  <a:pt x="33383" y="324577"/>
                  <a:pt x="29721" y="324671"/>
                </a:cubicBezTo>
                <a:cubicBezTo>
                  <a:pt x="26059" y="324765"/>
                  <a:pt x="23664" y="324765"/>
                  <a:pt x="22537" y="324671"/>
                </a:cubicBezTo>
                <a:cubicBezTo>
                  <a:pt x="21411" y="324577"/>
                  <a:pt x="19298" y="324389"/>
                  <a:pt x="16199" y="324108"/>
                </a:cubicBezTo>
                <a:cubicBezTo>
                  <a:pt x="13100" y="323826"/>
                  <a:pt x="10893" y="323263"/>
                  <a:pt x="9578" y="322418"/>
                </a:cubicBezTo>
                <a:cubicBezTo>
                  <a:pt x="8264" y="321572"/>
                  <a:pt x="6714" y="320492"/>
                  <a:pt x="4930" y="319178"/>
                </a:cubicBezTo>
                <a:cubicBezTo>
                  <a:pt x="3146" y="317863"/>
                  <a:pt x="1878" y="316126"/>
                  <a:pt x="1127" y="313966"/>
                </a:cubicBezTo>
                <a:cubicBezTo>
                  <a:pt x="376" y="311806"/>
                  <a:pt x="0" y="309318"/>
                  <a:pt x="0" y="306501"/>
                </a:cubicBezTo>
                <a:cubicBezTo>
                  <a:pt x="0" y="301618"/>
                  <a:pt x="1785" y="297392"/>
                  <a:pt x="5353" y="293824"/>
                </a:cubicBezTo>
                <a:cubicBezTo>
                  <a:pt x="8921" y="290256"/>
                  <a:pt x="13147" y="288471"/>
                  <a:pt x="18030" y="288471"/>
                </a:cubicBezTo>
                <a:lnTo>
                  <a:pt x="18030" y="198324"/>
                </a:lnTo>
                <a:cubicBezTo>
                  <a:pt x="18030" y="196821"/>
                  <a:pt x="17982" y="193535"/>
                  <a:pt x="17888" y="188464"/>
                </a:cubicBezTo>
                <a:cubicBezTo>
                  <a:pt x="17795" y="183393"/>
                  <a:pt x="17795" y="179825"/>
                  <a:pt x="17888" y="177759"/>
                </a:cubicBezTo>
                <a:cubicBezTo>
                  <a:pt x="17982" y="175693"/>
                  <a:pt x="18217" y="172454"/>
                  <a:pt x="18594" y="168040"/>
                </a:cubicBezTo>
                <a:cubicBezTo>
                  <a:pt x="18969" y="163627"/>
                  <a:pt x="19579" y="160152"/>
                  <a:pt x="20424" y="157617"/>
                </a:cubicBezTo>
                <a:cubicBezTo>
                  <a:pt x="21270" y="155081"/>
                  <a:pt x="22583" y="152217"/>
                  <a:pt x="24368" y="149025"/>
                </a:cubicBezTo>
                <a:cubicBezTo>
                  <a:pt x="26153" y="145832"/>
                  <a:pt x="28265" y="143015"/>
                  <a:pt x="30706" y="140573"/>
                </a:cubicBezTo>
                <a:lnTo>
                  <a:pt x="86486" y="84795"/>
                </a:lnTo>
                <a:cubicBezTo>
                  <a:pt x="90053" y="81226"/>
                  <a:pt x="94797" y="78221"/>
                  <a:pt x="100712" y="75780"/>
                </a:cubicBezTo>
                <a:cubicBezTo>
                  <a:pt x="106628" y="73339"/>
                  <a:pt x="112121" y="72118"/>
                  <a:pt x="117192" y="72118"/>
                </a:cubicBezTo>
                <a:lnTo>
                  <a:pt x="162266" y="72118"/>
                </a:lnTo>
                <a:lnTo>
                  <a:pt x="162266" y="18029"/>
                </a:lnTo>
                <a:cubicBezTo>
                  <a:pt x="162266" y="13146"/>
                  <a:pt x="164050" y="8921"/>
                  <a:pt x="167618" y="5352"/>
                </a:cubicBezTo>
                <a:cubicBezTo>
                  <a:pt x="171187" y="1784"/>
                  <a:pt x="175412" y="0"/>
                  <a:pt x="180295" y="0"/>
                </a:cubicBezTo>
                <a:close/>
                <a:moveTo>
                  <a:pt x="117755" y="108177"/>
                </a:moveTo>
                <a:cubicBezTo>
                  <a:pt x="115314" y="108177"/>
                  <a:pt x="113248" y="109022"/>
                  <a:pt x="111557" y="110712"/>
                </a:cubicBezTo>
                <a:lnTo>
                  <a:pt x="56624" y="165646"/>
                </a:lnTo>
                <a:cubicBezTo>
                  <a:pt x="54934" y="167336"/>
                  <a:pt x="54089" y="169402"/>
                  <a:pt x="54089" y="171843"/>
                </a:cubicBezTo>
                <a:lnTo>
                  <a:pt x="54089" y="180294"/>
                </a:lnTo>
                <a:lnTo>
                  <a:pt x="162266" y="180294"/>
                </a:lnTo>
                <a:lnTo>
                  <a:pt x="162266" y="108177"/>
                </a:lnTo>
                <a:lnTo>
                  <a:pt x="117755" y="108177"/>
                </a:lnTo>
                <a:close/>
                <a:moveTo>
                  <a:pt x="126206" y="288471"/>
                </a:moveTo>
                <a:cubicBezTo>
                  <a:pt x="116440" y="288471"/>
                  <a:pt x="107990" y="292040"/>
                  <a:pt x="100852" y="299176"/>
                </a:cubicBezTo>
                <a:cubicBezTo>
                  <a:pt x="93716" y="306313"/>
                  <a:pt x="90148" y="314764"/>
                  <a:pt x="90148" y="324530"/>
                </a:cubicBezTo>
                <a:cubicBezTo>
                  <a:pt x="90148" y="334296"/>
                  <a:pt x="93716" y="342747"/>
                  <a:pt x="100852" y="349884"/>
                </a:cubicBezTo>
                <a:cubicBezTo>
                  <a:pt x="107990" y="357021"/>
                  <a:pt x="116440" y="360589"/>
                  <a:pt x="126206" y="360589"/>
                </a:cubicBezTo>
                <a:cubicBezTo>
                  <a:pt x="135973" y="360589"/>
                  <a:pt x="144424" y="357021"/>
                  <a:pt x="151560" y="349884"/>
                </a:cubicBezTo>
                <a:cubicBezTo>
                  <a:pt x="158697" y="342747"/>
                  <a:pt x="162266" y="334296"/>
                  <a:pt x="162266" y="324530"/>
                </a:cubicBezTo>
                <a:cubicBezTo>
                  <a:pt x="162266" y="314764"/>
                  <a:pt x="158697" y="306313"/>
                  <a:pt x="151560" y="299176"/>
                </a:cubicBezTo>
                <a:cubicBezTo>
                  <a:pt x="144424" y="292040"/>
                  <a:pt x="135973" y="288471"/>
                  <a:pt x="126206" y="288471"/>
                </a:cubicBezTo>
                <a:close/>
                <a:moveTo>
                  <a:pt x="378619" y="288471"/>
                </a:moveTo>
                <a:cubicBezTo>
                  <a:pt x="368853" y="288471"/>
                  <a:pt x="360401" y="292040"/>
                  <a:pt x="353265" y="299176"/>
                </a:cubicBezTo>
                <a:cubicBezTo>
                  <a:pt x="346128" y="306313"/>
                  <a:pt x="342561" y="314764"/>
                  <a:pt x="342561" y="324530"/>
                </a:cubicBezTo>
                <a:cubicBezTo>
                  <a:pt x="342561" y="334296"/>
                  <a:pt x="346128" y="342747"/>
                  <a:pt x="353265" y="349884"/>
                </a:cubicBezTo>
                <a:cubicBezTo>
                  <a:pt x="360401" y="357021"/>
                  <a:pt x="368853" y="360589"/>
                  <a:pt x="378619" y="360589"/>
                </a:cubicBezTo>
                <a:cubicBezTo>
                  <a:pt x="388385" y="360589"/>
                  <a:pt x="396837" y="357021"/>
                  <a:pt x="403973" y="349884"/>
                </a:cubicBezTo>
                <a:cubicBezTo>
                  <a:pt x="411110" y="342747"/>
                  <a:pt x="414678" y="334296"/>
                  <a:pt x="414678" y="324530"/>
                </a:cubicBezTo>
                <a:cubicBezTo>
                  <a:pt x="414678" y="314764"/>
                  <a:pt x="411110" y="306313"/>
                  <a:pt x="403973" y="299176"/>
                </a:cubicBezTo>
                <a:cubicBezTo>
                  <a:pt x="396837" y="292040"/>
                  <a:pt x="388385" y="288471"/>
                  <a:pt x="378619" y="28847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Freeform 460">
            <a:extLst>
              <a:ext uri="{FF2B5EF4-FFF2-40B4-BE49-F238E27FC236}">
                <a16:creationId xmlns:a16="http://schemas.microsoft.com/office/drawing/2014/main" id="{56CC8A02-DC71-4DB2-BFFC-6EADC155D2DC}"/>
              </a:ext>
            </a:extLst>
          </p:cNvPr>
          <p:cNvSpPr/>
          <p:nvPr/>
        </p:nvSpPr>
        <p:spPr>
          <a:xfrm>
            <a:off x="1605961" y="5352405"/>
            <a:ext cx="698603" cy="549352"/>
          </a:xfrm>
          <a:custGeom>
            <a:avLst/>
            <a:gdLst>
              <a:gd name="connsiteX0" fmla="*/ 0 w 504825"/>
              <a:gd name="connsiteY0" fmla="*/ 127896 h 396648"/>
              <a:gd name="connsiteX1" fmla="*/ 28452 w 504825"/>
              <a:gd name="connsiteY1" fmla="*/ 152405 h 396648"/>
              <a:gd name="connsiteX2" fmla="*/ 168462 w 504825"/>
              <a:gd name="connsiteY2" fmla="*/ 249595 h 396648"/>
              <a:gd name="connsiteX3" fmla="*/ 194521 w 504825"/>
              <a:gd name="connsiteY3" fmla="*/ 268047 h 396648"/>
              <a:gd name="connsiteX4" fmla="*/ 221142 w 504825"/>
              <a:gd name="connsiteY4" fmla="*/ 281569 h 396648"/>
              <a:gd name="connsiteX5" fmla="*/ 252130 w 504825"/>
              <a:gd name="connsiteY5" fmla="*/ 288471 h 396648"/>
              <a:gd name="connsiteX6" fmla="*/ 252412 w 504825"/>
              <a:gd name="connsiteY6" fmla="*/ 288471 h 396648"/>
              <a:gd name="connsiteX7" fmla="*/ 252694 w 504825"/>
              <a:gd name="connsiteY7" fmla="*/ 288471 h 396648"/>
              <a:gd name="connsiteX8" fmla="*/ 283682 w 504825"/>
              <a:gd name="connsiteY8" fmla="*/ 281569 h 396648"/>
              <a:gd name="connsiteX9" fmla="*/ 310304 w 504825"/>
              <a:gd name="connsiteY9" fmla="*/ 268047 h 396648"/>
              <a:gd name="connsiteX10" fmla="*/ 336362 w 504825"/>
              <a:gd name="connsiteY10" fmla="*/ 249595 h 396648"/>
              <a:gd name="connsiteX11" fmla="*/ 476654 w 504825"/>
              <a:gd name="connsiteY11" fmla="*/ 152405 h 396648"/>
              <a:gd name="connsiteX12" fmla="*/ 504825 w 504825"/>
              <a:gd name="connsiteY12" fmla="*/ 127896 h 396648"/>
              <a:gd name="connsiteX13" fmla="*/ 504825 w 504825"/>
              <a:gd name="connsiteY13" fmla="*/ 351574 h 396648"/>
              <a:gd name="connsiteX14" fmla="*/ 491584 w 504825"/>
              <a:gd name="connsiteY14" fmla="*/ 383408 h 396648"/>
              <a:gd name="connsiteX15" fmla="*/ 459751 w 504825"/>
              <a:gd name="connsiteY15" fmla="*/ 396648 h 396648"/>
              <a:gd name="connsiteX16" fmla="*/ 45073 w 504825"/>
              <a:gd name="connsiteY16" fmla="*/ 396648 h 396648"/>
              <a:gd name="connsiteX17" fmla="*/ 13240 w 504825"/>
              <a:gd name="connsiteY17" fmla="*/ 383408 h 396648"/>
              <a:gd name="connsiteX18" fmla="*/ 0 w 504825"/>
              <a:gd name="connsiteY18" fmla="*/ 351574 h 396648"/>
              <a:gd name="connsiteX19" fmla="*/ 45073 w 504825"/>
              <a:gd name="connsiteY19" fmla="*/ 0 h 396648"/>
              <a:gd name="connsiteX20" fmla="*/ 459751 w 504825"/>
              <a:gd name="connsiteY20" fmla="*/ 0 h 396648"/>
              <a:gd name="connsiteX21" fmla="*/ 491444 w 504825"/>
              <a:gd name="connsiteY21" fmla="*/ 13240 h 396648"/>
              <a:gd name="connsiteX22" fmla="*/ 504825 w 504825"/>
              <a:gd name="connsiteY22" fmla="*/ 45073 h 396648"/>
              <a:gd name="connsiteX23" fmla="*/ 491021 w 504825"/>
              <a:gd name="connsiteY23" fmla="*/ 87612 h 396648"/>
              <a:gd name="connsiteX24" fmla="*/ 456652 w 504825"/>
              <a:gd name="connsiteY24" fmla="*/ 122262 h 396648"/>
              <a:gd name="connsiteX25" fmla="*/ 324812 w 504825"/>
              <a:gd name="connsiteY25" fmla="*/ 213818 h 396648"/>
              <a:gd name="connsiteX26" fmla="*/ 312839 w 504825"/>
              <a:gd name="connsiteY26" fmla="*/ 222410 h 396648"/>
              <a:gd name="connsiteX27" fmla="*/ 297627 w 504825"/>
              <a:gd name="connsiteY27" fmla="*/ 233115 h 396648"/>
              <a:gd name="connsiteX28" fmla="*/ 282978 w 504825"/>
              <a:gd name="connsiteY28" fmla="*/ 242271 h 396648"/>
              <a:gd name="connsiteX29" fmla="*/ 266779 w 504825"/>
              <a:gd name="connsiteY29" fmla="*/ 249877 h 396648"/>
              <a:gd name="connsiteX30" fmla="*/ 252694 w 504825"/>
              <a:gd name="connsiteY30" fmla="*/ 252412 h 396648"/>
              <a:gd name="connsiteX31" fmla="*/ 252412 w 504825"/>
              <a:gd name="connsiteY31" fmla="*/ 252412 h 396648"/>
              <a:gd name="connsiteX32" fmla="*/ 252130 w 504825"/>
              <a:gd name="connsiteY32" fmla="*/ 252412 h 396648"/>
              <a:gd name="connsiteX33" fmla="*/ 238045 w 504825"/>
              <a:gd name="connsiteY33" fmla="*/ 249877 h 396648"/>
              <a:gd name="connsiteX34" fmla="*/ 221847 w 504825"/>
              <a:gd name="connsiteY34" fmla="*/ 242271 h 396648"/>
              <a:gd name="connsiteX35" fmla="*/ 207198 w 504825"/>
              <a:gd name="connsiteY35" fmla="*/ 233115 h 396648"/>
              <a:gd name="connsiteX36" fmla="*/ 191985 w 504825"/>
              <a:gd name="connsiteY36" fmla="*/ 222410 h 396648"/>
              <a:gd name="connsiteX37" fmla="*/ 180013 w 504825"/>
              <a:gd name="connsiteY37" fmla="*/ 213818 h 396648"/>
              <a:gd name="connsiteX38" fmla="*/ 106204 w 504825"/>
              <a:gd name="connsiteY38" fmla="*/ 162406 h 396648"/>
              <a:gd name="connsiteX39" fmla="*/ 48454 w 504825"/>
              <a:gd name="connsiteY39" fmla="*/ 122262 h 396648"/>
              <a:gd name="connsiteX40" fmla="*/ 15494 w 504825"/>
              <a:gd name="connsiteY40" fmla="*/ 89725 h 396648"/>
              <a:gd name="connsiteX41" fmla="*/ 0 w 504825"/>
              <a:gd name="connsiteY41" fmla="*/ 51271 h 396648"/>
              <a:gd name="connsiteX42" fmla="*/ 11691 w 504825"/>
              <a:gd name="connsiteY42" fmla="*/ 14649 h 396648"/>
              <a:gd name="connsiteX43" fmla="*/ 45073 w 504825"/>
              <a:gd name="connsiteY43"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04825" h="396648">
                <a:moveTo>
                  <a:pt x="0" y="127896"/>
                </a:moveTo>
                <a:cubicBezTo>
                  <a:pt x="8263" y="137099"/>
                  <a:pt x="17747" y="145268"/>
                  <a:pt x="28452" y="152405"/>
                </a:cubicBezTo>
                <a:cubicBezTo>
                  <a:pt x="96439" y="198606"/>
                  <a:pt x="143109" y="231002"/>
                  <a:pt x="168462" y="249595"/>
                </a:cubicBezTo>
                <a:cubicBezTo>
                  <a:pt x="179168" y="257483"/>
                  <a:pt x="187853" y="263634"/>
                  <a:pt x="194521" y="268047"/>
                </a:cubicBezTo>
                <a:cubicBezTo>
                  <a:pt x="201188" y="272461"/>
                  <a:pt x="210062" y="276968"/>
                  <a:pt x="221142" y="281569"/>
                </a:cubicBezTo>
                <a:cubicBezTo>
                  <a:pt x="232223" y="286171"/>
                  <a:pt x="242552" y="288471"/>
                  <a:pt x="252130" y="288471"/>
                </a:cubicBezTo>
                <a:lnTo>
                  <a:pt x="252412" y="288471"/>
                </a:lnTo>
                <a:lnTo>
                  <a:pt x="252694" y="288471"/>
                </a:lnTo>
                <a:cubicBezTo>
                  <a:pt x="262272" y="288471"/>
                  <a:pt x="272601" y="286171"/>
                  <a:pt x="283682" y="281569"/>
                </a:cubicBezTo>
                <a:cubicBezTo>
                  <a:pt x="294763" y="276968"/>
                  <a:pt x="303637" y="272461"/>
                  <a:pt x="310304" y="268047"/>
                </a:cubicBezTo>
                <a:cubicBezTo>
                  <a:pt x="316971" y="263634"/>
                  <a:pt x="325657" y="257483"/>
                  <a:pt x="336362" y="249595"/>
                </a:cubicBezTo>
                <a:cubicBezTo>
                  <a:pt x="368289" y="226495"/>
                  <a:pt x="415053" y="194098"/>
                  <a:pt x="476654" y="152405"/>
                </a:cubicBezTo>
                <a:cubicBezTo>
                  <a:pt x="487359" y="145081"/>
                  <a:pt x="496749" y="136911"/>
                  <a:pt x="504825" y="127896"/>
                </a:cubicBezTo>
                <a:lnTo>
                  <a:pt x="504825" y="351574"/>
                </a:lnTo>
                <a:cubicBezTo>
                  <a:pt x="504825" y="363970"/>
                  <a:pt x="500411" y="374581"/>
                  <a:pt x="491584" y="383408"/>
                </a:cubicBezTo>
                <a:cubicBezTo>
                  <a:pt x="482757" y="392234"/>
                  <a:pt x="472146" y="396648"/>
                  <a:pt x="459751" y="396648"/>
                </a:cubicBezTo>
                <a:lnTo>
                  <a:pt x="45073" y="396648"/>
                </a:lnTo>
                <a:cubicBezTo>
                  <a:pt x="32678" y="396648"/>
                  <a:pt x="22067" y="392234"/>
                  <a:pt x="13240" y="383408"/>
                </a:cubicBezTo>
                <a:cubicBezTo>
                  <a:pt x="4413" y="374581"/>
                  <a:pt x="0" y="363970"/>
                  <a:pt x="0" y="351574"/>
                </a:cubicBezTo>
                <a:close/>
                <a:moveTo>
                  <a:pt x="45073" y="0"/>
                </a:moveTo>
                <a:lnTo>
                  <a:pt x="459751" y="0"/>
                </a:lnTo>
                <a:cubicBezTo>
                  <a:pt x="471958" y="0"/>
                  <a:pt x="482523" y="4413"/>
                  <a:pt x="491444" y="13240"/>
                </a:cubicBezTo>
                <a:cubicBezTo>
                  <a:pt x="500364" y="22067"/>
                  <a:pt x="504825" y="32678"/>
                  <a:pt x="504825" y="45073"/>
                </a:cubicBezTo>
                <a:cubicBezTo>
                  <a:pt x="504825" y="59910"/>
                  <a:pt x="500223" y="74090"/>
                  <a:pt x="491021" y="87612"/>
                </a:cubicBezTo>
                <a:cubicBezTo>
                  <a:pt x="481818" y="101134"/>
                  <a:pt x="470362" y="112684"/>
                  <a:pt x="456652" y="122262"/>
                </a:cubicBezTo>
                <a:cubicBezTo>
                  <a:pt x="386037" y="171280"/>
                  <a:pt x="342090" y="201798"/>
                  <a:pt x="324812" y="213818"/>
                </a:cubicBezTo>
                <a:cubicBezTo>
                  <a:pt x="322934" y="215133"/>
                  <a:pt x="318943" y="217997"/>
                  <a:pt x="312839" y="222410"/>
                </a:cubicBezTo>
                <a:cubicBezTo>
                  <a:pt x="306735" y="226824"/>
                  <a:pt x="301664" y="230392"/>
                  <a:pt x="297627" y="233115"/>
                </a:cubicBezTo>
                <a:cubicBezTo>
                  <a:pt x="293589" y="235838"/>
                  <a:pt x="288706" y="238890"/>
                  <a:pt x="282978" y="242271"/>
                </a:cubicBezTo>
                <a:cubicBezTo>
                  <a:pt x="277249" y="245651"/>
                  <a:pt x="271850" y="248187"/>
                  <a:pt x="266779" y="249877"/>
                </a:cubicBezTo>
                <a:cubicBezTo>
                  <a:pt x="261709" y="251567"/>
                  <a:pt x="257014" y="252412"/>
                  <a:pt x="252694" y="252412"/>
                </a:cubicBezTo>
                <a:lnTo>
                  <a:pt x="252412" y="252412"/>
                </a:lnTo>
                <a:lnTo>
                  <a:pt x="252130" y="252412"/>
                </a:lnTo>
                <a:cubicBezTo>
                  <a:pt x="247811" y="252412"/>
                  <a:pt x="243116" y="251567"/>
                  <a:pt x="238045" y="249877"/>
                </a:cubicBezTo>
                <a:cubicBezTo>
                  <a:pt x="232974" y="248187"/>
                  <a:pt x="227575" y="245651"/>
                  <a:pt x="221847" y="242271"/>
                </a:cubicBezTo>
                <a:cubicBezTo>
                  <a:pt x="216118" y="238890"/>
                  <a:pt x="211235" y="235838"/>
                  <a:pt x="207198" y="233115"/>
                </a:cubicBezTo>
                <a:cubicBezTo>
                  <a:pt x="203160" y="230392"/>
                  <a:pt x="198089" y="226824"/>
                  <a:pt x="191985" y="222410"/>
                </a:cubicBezTo>
                <a:cubicBezTo>
                  <a:pt x="185882" y="217997"/>
                  <a:pt x="181891" y="215133"/>
                  <a:pt x="180013" y="213818"/>
                </a:cubicBezTo>
                <a:cubicBezTo>
                  <a:pt x="162922" y="201798"/>
                  <a:pt x="138319" y="184661"/>
                  <a:pt x="106204" y="162406"/>
                </a:cubicBezTo>
                <a:cubicBezTo>
                  <a:pt x="74090" y="140151"/>
                  <a:pt x="54839" y="126770"/>
                  <a:pt x="48454" y="122262"/>
                </a:cubicBezTo>
                <a:cubicBezTo>
                  <a:pt x="36810" y="114374"/>
                  <a:pt x="25823" y="103529"/>
                  <a:pt x="15494" y="89725"/>
                </a:cubicBezTo>
                <a:cubicBezTo>
                  <a:pt x="5164" y="75921"/>
                  <a:pt x="0" y="63103"/>
                  <a:pt x="0" y="51271"/>
                </a:cubicBezTo>
                <a:cubicBezTo>
                  <a:pt x="0" y="36622"/>
                  <a:pt x="3897" y="24415"/>
                  <a:pt x="11691" y="14649"/>
                </a:cubicBezTo>
                <a:cubicBezTo>
                  <a:pt x="19485" y="4883"/>
                  <a:pt x="30612" y="0"/>
                  <a:pt x="450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7" name="Freeform 455">
            <a:extLst>
              <a:ext uri="{FF2B5EF4-FFF2-40B4-BE49-F238E27FC236}">
                <a16:creationId xmlns:a16="http://schemas.microsoft.com/office/drawing/2014/main" id="{9B8FC513-7E14-4040-AB53-D20303E5CE09}"/>
              </a:ext>
            </a:extLst>
          </p:cNvPr>
          <p:cNvSpPr/>
          <p:nvPr/>
        </p:nvSpPr>
        <p:spPr>
          <a:xfrm>
            <a:off x="4208489" y="5296255"/>
            <a:ext cx="717851" cy="627799"/>
          </a:xfrm>
          <a:custGeom>
            <a:avLst/>
            <a:gdLst/>
            <a:ahLst/>
            <a:cxnLst/>
            <a:rect l="l" t="t" r="r" b="b"/>
            <a:pathLst>
              <a:path w="432706" h="378619">
                <a:moveTo>
                  <a:pt x="132967" y="0"/>
                </a:moveTo>
                <a:cubicBezTo>
                  <a:pt x="153062" y="0"/>
                  <a:pt x="168838" y="7231"/>
                  <a:pt x="180294" y="21692"/>
                </a:cubicBezTo>
                <a:lnTo>
                  <a:pt x="216353" y="68174"/>
                </a:lnTo>
                <a:lnTo>
                  <a:pt x="252412" y="21692"/>
                </a:lnTo>
                <a:cubicBezTo>
                  <a:pt x="263868" y="7231"/>
                  <a:pt x="279644" y="0"/>
                  <a:pt x="299739" y="0"/>
                </a:cubicBezTo>
                <a:cubicBezTo>
                  <a:pt x="317205" y="0"/>
                  <a:pt x="332089" y="6151"/>
                  <a:pt x="344390" y="18452"/>
                </a:cubicBezTo>
                <a:cubicBezTo>
                  <a:pt x="356692" y="30754"/>
                  <a:pt x="362842" y="45638"/>
                  <a:pt x="362842" y="63103"/>
                </a:cubicBezTo>
                <a:cubicBezTo>
                  <a:pt x="362842" y="80569"/>
                  <a:pt x="356692" y="95453"/>
                  <a:pt x="344390" y="107755"/>
                </a:cubicBezTo>
                <a:cubicBezTo>
                  <a:pt x="332089" y="120056"/>
                  <a:pt x="317205" y="126207"/>
                  <a:pt x="299739" y="126207"/>
                </a:cubicBezTo>
                <a:lnTo>
                  <a:pt x="423692" y="126207"/>
                </a:lnTo>
                <a:cubicBezTo>
                  <a:pt x="426321" y="126207"/>
                  <a:pt x="428481" y="127052"/>
                  <a:pt x="430171" y="128742"/>
                </a:cubicBezTo>
                <a:cubicBezTo>
                  <a:pt x="431861" y="130432"/>
                  <a:pt x="432706" y="132592"/>
                  <a:pt x="432706" y="135221"/>
                </a:cubicBezTo>
                <a:lnTo>
                  <a:pt x="432706" y="225369"/>
                </a:lnTo>
                <a:cubicBezTo>
                  <a:pt x="432706" y="227998"/>
                  <a:pt x="431861" y="230158"/>
                  <a:pt x="430171" y="231848"/>
                </a:cubicBezTo>
                <a:cubicBezTo>
                  <a:pt x="428481" y="233538"/>
                  <a:pt x="426321" y="234383"/>
                  <a:pt x="423692" y="234383"/>
                </a:cubicBezTo>
                <a:lnTo>
                  <a:pt x="396648" y="234383"/>
                </a:lnTo>
                <a:lnTo>
                  <a:pt x="396648" y="351575"/>
                </a:lnTo>
                <a:cubicBezTo>
                  <a:pt x="396648" y="359087"/>
                  <a:pt x="394018" y="365473"/>
                  <a:pt x="388760" y="370731"/>
                </a:cubicBezTo>
                <a:cubicBezTo>
                  <a:pt x="383501" y="375990"/>
                  <a:pt x="377116" y="378619"/>
                  <a:pt x="369603" y="378619"/>
                </a:cubicBezTo>
                <a:lnTo>
                  <a:pt x="63103" y="378619"/>
                </a:lnTo>
                <a:cubicBezTo>
                  <a:pt x="55590" y="378619"/>
                  <a:pt x="49205" y="375990"/>
                  <a:pt x="43946" y="370731"/>
                </a:cubicBezTo>
                <a:cubicBezTo>
                  <a:pt x="38688" y="365473"/>
                  <a:pt x="36058" y="359087"/>
                  <a:pt x="36058" y="351575"/>
                </a:cubicBezTo>
                <a:lnTo>
                  <a:pt x="36058" y="234383"/>
                </a:lnTo>
                <a:lnTo>
                  <a:pt x="9014" y="234383"/>
                </a:lnTo>
                <a:cubicBezTo>
                  <a:pt x="6385" y="234383"/>
                  <a:pt x="4225" y="233538"/>
                  <a:pt x="2535" y="231848"/>
                </a:cubicBezTo>
                <a:cubicBezTo>
                  <a:pt x="845" y="230158"/>
                  <a:pt x="0" y="227998"/>
                  <a:pt x="0" y="225369"/>
                </a:cubicBezTo>
                <a:lnTo>
                  <a:pt x="0" y="135221"/>
                </a:lnTo>
                <a:cubicBezTo>
                  <a:pt x="0" y="132592"/>
                  <a:pt x="845" y="130432"/>
                  <a:pt x="2535" y="128742"/>
                </a:cubicBezTo>
                <a:cubicBezTo>
                  <a:pt x="4225" y="127052"/>
                  <a:pt x="6385" y="126207"/>
                  <a:pt x="9014" y="126207"/>
                </a:cubicBezTo>
                <a:lnTo>
                  <a:pt x="132967" y="126207"/>
                </a:lnTo>
                <a:cubicBezTo>
                  <a:pt x="115501" y="126207"/>
                  <a:pt x="100617" y="120056"/>
                  <a:pt x="88316" y="107755"/>
                </a:cubicBezTo>
                <a:cubicBezTo>
                  <a:pt x="76014" y="95453"/>
                  <a:pt x="69864" y="80569"/>
                  <a:pt x="69864" y="63103"/>
                </a:cubicBezTo>
                <a:cubicBezTo>
                  <a:pt x="69864" y="45638"/>
                  <a:pt x="76014" y="30754"/>
                  <a:pt x="88316" y="18452"/>
                </a:cubicBezTo>
                <a:cubicBezTo>
                  <a:pt x="100617" y="6151"/>
                  <a:pt x="115501" y="0"/>
                  <a:pt x="132967" y="0"/>
                </a:cubicBezTo>
                <a:close/>
                <a:moveTo>
                  <a:pt x="132967" y="36059"/>
                </a:moveTo>
                <a:cubicBezTo>
                  <a:pt x="125454" y="36059"/>
                  <a:pt x="119069" y="38689"/>
                  <a:pt x="113810" y="43947"/>
                </a:cubicBezTo>
                <a:cubicBezTo>
                  <a:pt x="108552" y="49206"/>
                  <a:pt x="105923" y="55591"/>
                  <a:pt x="105923" y="63103"/>
                </a:cubicBezTo>
                <a:cubicBezTo>
                  <a:pt x="105923" y="70616"/>
                  <a:pt x="108552" y="77001"/>
                  <a:pt x="113810" y="82260"/>
                </a:cubicBezTo>
                <a:cubicBezTo>
                  <a:pt x="119069" y="87518"/>
                  <a:pt x="125454" y="90148"/>
                  <a:pt x="132967" y="90148"/>
                </a:cubicBezTo>
                <a:lnTo>
                  <a:pt x="187900" y="90148"/>
                </a:lnTo>
                <a:lnTo>
                  <a:pt x="152405" y="44792"/>
                </a:lnTo>
                <a:cubicBezTo>
                  <a:pt x="147522" y="38970"/>
                  <a:pt x="141043" y="36059"/>
                  <a:pt x="132967" y="36059"/>
                </a:cubicBezTo>
                <a:close/>
                <a:moveTo>
                  <a:pt x="171279" y="126207"/>
                </a:moveTo>
                <a:lnTo>
                  <a:pt x="171279" y="180295"/>
                </a:lnTo>
                <a:lnTo>
                  <a:pt x="171279" y="312136"/>
                </a:lnTo>
                <a:lnTo>
                  <a:pt x="171279" y="327911"/>
                </a:lnTo>
                <a:cubicBezTo>
                  <a:pt x="171279" y="332606"/>
                  <a:pt x="172970" y="336222"/>
                  <a:pt x="176350" y="338757"/>
                </a:cubicBezTo>
                <a:cubicBezTo>
                  <a:pt x="179731" y="341293"/>
                  <a:pt x="184050" y="342560"/>
                  <a:pt x="189309" y="342560"/>
                </a:cubicBezTo>
                <a:lnTo>
                  <a:pt x="243397" y="342560"/>
                </a:lnTo>
                <a:cubicBezTo>
                  <a:pt x="248656" y="342560"/>
                  <a:pt x="252975" y="341293"/>
                  <a:pt x="256356" y="338757"/>
                </a:cubicBezTo>
                <a:cubicBezTo>
                  <a:pt x="259736" y="336222"/>
                  <a:pt x="261427" y="332606"/>
                  <a:pt x="261427" y="327911"/>
                </a:cubicBezTo>
                <a:lnTo>
                  <a:pt x="261427" y="312136"/>
                </a:lnTo>
                <a:lnTo>
                  <a:pt x="261427" y="180295"/>
                </a:lnTo>
                <a:lnTo>
                  <a:pt x="261427" y="126207"/>
                </a:lnTo>
                <a:lnTo>
                  <a:pt x="171279" y="126207"/>
                </a:lnTo>
                <a:close/>
                <a:moveTo>
                  <a:pt x="299739" y="36059"/>
                </a:moveTo>
                <a:cubicBezTo>
                  <a:pt x="291664" y="36059"/>
                  <a:pt x="285184" y="38970"/>
                  <a:pt x="280301" y="44792"/>
                </a:cubicBezTo>
                <a:lnTo>
                  <a:pt x="245088" y="90148"/>
                </a:lnTo>
                <a:lnTo>
                  <a:pt x="299739" y="90148"/>
                </a:lnTo>
                <a:cubicBezTo>
                  <a:pt x="307252" y="90148"/>
                  <a:pt x="313637" y="87518"/>
                  <a:pt x="318896" y="82260"/>
                </a:cubicBezTo>
                <a:cubicBezTo>
                  <a:pt x="324154" y="77001"/>
                  <a:pt x="326783" y="70616"/>
                  <a:pt x="326783" y="63103"/>
                </a:cubicBezTo>
                <a:cubicBezTo>
                  <a:pt x="326783" y="55591"/>
                  <a:pt x="324154" y="49206"/>
                  <a:pt x="318896" y="43947"/>
                </a:cubicBezTo>
                <a:cubicBezTo>
                  <a:pt x="313637" y="38689"/>
                  <a:pt x="307252" y="36059"/>
                  <a:pt x="299739" y="36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reeform 332">
            <a:extLst>
              <a:ext uri="{FF2B5EF4-FFF2-40B4-BE49-F238E27FC236}">
                <a16:creationId xmlns:a16="http://schemas.microsoft.com/office/drawing/2014/main" id="{FA819F72-E66B-42D5-81D0-62B45DF5411E}"/>
              </a:ext>
            </a:extLst>
          </p:cNvPr>
          <p:cNvSpPr/>
          <p:nvPr/>
        </p:nvSpPr>
        <p:spPr>
          <a:xfrm>
            <a:off x="9866202" y="5318621"/>
            <a:ext cx="734728" cy="597224"/>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Freeform 397">
            <a:extLst>
              <a:ext uri="{FF2B5EF4-FFF2-40B4-BE49-F238E27FC236}">
                <a16:creationId xmlns:a16="http://schemas.microsoft.com/office/drawing/2014/main" id="{ECA062C0-8091-40A2-B701-EDCB6449B59F}"/>
              </a:ext>
            </a:extLst>
          </p:cNvPr>
          <p:cNvSpPr/>
          <p:nvPr/>
        </p:nvSpPr>
        <p:spPr>
          <a:xfrm>
            <a:off x="7242074" y="5296255"/>
            <a:ext cx="715277" cy="619590"/>
          </a:xfrm>
          <a:custGeom>
            <a:avLst/>
            <a:gdLst>
              <a:gd name="connsiteX0" fmla="*/ 270443 w 540884"/>
              <a:gd name="connsiteY0" fmla="*/ 189309 h 468766"/>
              <a:gd name="connsiteX1" fmla="*/ 327771 w 540884"/>
              <a:gd name="connsiteY1" fmla="*/ 213114 h 468766"/>
              <a:gd name="connsiteX2" fmla="*/ 351575 w 540884"/>
              <a:gd name="connsiteY2" fmla="*/ 270442 h 468766"/>
              <a:gd name="connsiteX3" fmla="*/ 327771 w 540884"/>
              <a:gd name="connsiteY3" fmla="*/ 327770 h 468766"/>
              <a:gd name="connsiteX4" fmla="*/ 270443 w 540884"/>
              <a:gd name="connsiteY4" fmla="*/ 351575 h 468766"/>
              <a:gd name="connsiteX5" fmla="*/ 213115 w 540884"/>
              <a:gd name="connsiteY5" fmla="*/ 327770 h 468766"/>
              <a:gd name="connsiteX6" fmla="*/ 189310 w 540884"/>
              <a:gd name="connsiteY6" fmla="*/ 270442 h 468766"/>
              <a:gd name="connsiteX7" fmla="*/ 213115 w 540884"/>
              <a:gd name="connsiteY7" fmla="*/ 213114 h 468766"/>
              <a:gd name="connsiteX8" fmla="*/ 270443 w 540884"/>
              <a:gd name="connsiteY8" fmla="*/ 189309 h 468766"/>
              <a:gd name="connsiteX9" fmla="*/ 270442 w 540884"/>
              <a:gd name="connsiteY9" fmla="*/ 144236 h 468766"/>
              <a:gd name="connsiteX10" fmla="*/ 181280 w 540884"/>
              <a:gd name="connsiteY10" fmla="*/ 181281 h 468766"/>
              <a:gd name="connsiteX11" fmla="*/ 144236 w 540884"/>
              <a:gd name="connsiteY11" fmla="*/ 270442 h 468766"/>
              <a:gd name="connsiteX12" fmla="*/ 181280 w 540884"/>
              <a:gd name="connsiteY12" fmla="*/ 359603 h 468766"/>
              <a:gd name="connsiteX13" fmla="*/ 270442 w 540884"/>
              <a:gd name="connsiteY13" fmla="*/ 396648 h 468766"/>
              <a:gd name="connsiteX14" fmla="*/ 359603 w 540884"/>
              <a:gd name="connsiteY14" fmla="*/ 359603 h 468766"/>
              <a:gd name="connsiteX15" fmla="*/ 396648 w 540884"/>
              <a:gd name="connsiteY15" fmla="*/ 270442 h 468766"/>
              <a:gd name="connsiteX16" fmla="*/ 359603 w 540884"/>
              <a:gd name="connsiteY16" fmla="*/ 181281 h 468766"/>
              <a:gd name="connsiteX17" fmla="*/ 270442 w 540884"/>
              <a:gd name="connsiteY17" fmla="*/ 144236 h 468766"/>
              <a:gd name="connsiteX18" fmla="*/ 198324 w 540884"/>
              <a:gd name="connsiteY18" fmla="*/ 0 h 468766"/>
              <a:gd name="connsiteX19" fmla="*/ 342560 w 540884"/>
              <a:gd name="connsiteY19" fmla="*/ 0 h 468766"/>
              <a:gd name="connsiteX20" fmla="*/ 371717 w 540884"/>
              <a:gd name="connsiteY20" fmla="*/ 10001 h 468766"/>
              <a:gd name="connsiteX21" fmla="*/ 391296 w 540884"/>
              <a:gd name="connsiteY21" fmla="*/ 33805 h 468766"/>
              <a:gd name="connsiteX22" fmla="*/ 405663 w 540884"/>
              <a:gd name="connsiteY22" fmla="*/ 72118 h 468766"/>
              <a:gd name="connsiteX23" fmla="*/ 468766 w 540884"/>
              <a:gd name="connsiteY23" fmla="*/ 72118 h 468766"/>
              <a:gd name="connsiteX24" fmla="*/ 519755 w 540884"/>
              <a:gd name="connsiteY24" fmla="*/ 93246 h 468766"/>
              <a:gd name="connsiteX25" fmla="*/ 540884 w 540884"/>
              <a:gd name="connsiteY25" fmla="*/ 144236 h 468766"/>
              <a:gd name="connsiteX26" fmla="*/ 540884 w 540884"/>
              <a:gd name="connsiteY26" fmla="*/ 396648 h 468766"/>
              <a:gd name="connsiteX27" fmla="*/ 519755 w 540884"/>
              <a:gd name="connsiteY27" fmla="*/ 447638 h 468766"/>
              <a:gd name="connsiteX28" fmla="*/ 468766 w 540884"/>
              <a:gd name="connsiteY28" fmla="*/ 468766 h 468766"/>
              <a:gd name="connsiteX29" fmla="*/ 72118 w 540884"/>
              <a:gd name="connsiteY29" fmla="*/ 468766 h 468766"/>
              <a:gd name="connsiteX30" fmla="*/ 21128 w 540884"/>
              <a:gd name="connsiteY30" fmla="*/ 447638 h 468766"/>
              <a:gd name="connsiteX31" fmla="*/ 0 w 540884"/>
              <a:gd name="connsiteY31" fmla="*/ 396648 h 468766"/>
              <a:gd name="connsiteX32" fmla="*/ 0 w 540884"/>
              <a:gd name="connsiteY32" fmla="*/ 144236 h 468766"/>
              <a:gd name="connsiteX33" fmla="*/ 21128 w 540884"/>
              <a:gd name="connsiteY33" fmla="*/ 93246 h 468766"/>
              <a:gd name="connsiteX34" fmla="*/ 72118 w 540884"/>
              <a:gd name="connsiteY34" fmla="*/ 72118 h 468766"/>
              <a:gd name="connsiteX35" fmla="*/ 135220 w 540884"/>
              <a:gd name="connsiteY35" fmla="*/ 72118 h 468766"/>
              <a:gd name="connsiteX36" fmla="*/ 149588 w 540884"/>
              <a:gd name="connsiteY36" fmla="*/ 33805 h 468766"/>
              <a:gd name="connsiteX37" fmla="*/ 169167 w 540884"/>
              <a:gd name="connsiteY37" fmla="*/ 10001 h 468766"/>
              <a:gd name="connsiteX38" fmla="*/ 198324 w 540884"/>
              <a:gd name="connsiteY38"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40884" h="468766">
                <a:moveTo>
                  <a:pt x="270443" y="189309"/>
                </a:moveTo>
                <a:cubicBezTo>
                  <a:pt x="292792" y="189309"/>
                  <a:pt x="311901" y="197244"/>
                  <a:pt x="327771" y="213114"/>
                </a:cubicBezTo>
                <a:cubicBezTo>
                  <a:pt x="343641" y="228984"/>
                  <a:pt x="351575" y="248093"/>
                  <a:pt x="351575" y="270442"/>
                </a:cubicBezTo>
                <a:cubicBezTo>
                  <a:pt x="351575" y="292791"/>
                  <a:pt x="343641" y="311900"/>
                  <a:pt x="327771" y="327770"/>
                </a:cubicBezTo>
                <a:cubicBezTo>
                  <a:pt x="311901" y="343640"/>
                  <a:pt x="292792" y="351575"/>
                  <a:pt x="270443" y="351575"/>
                </a:cubicBezTo>
                <a:cubicBezTo>
                  <a:pt x="248094" y="351575"/>
                  <a:pt x="228985" y="343640"/>
                  <a:pt x="213115" y="327770"/>
                </a:cubicBezTo>
                <a:cubicBezTo>
                  <a:pt x="197245" y="311900"/>
                  <a:pt x="189310" y="292791"/>
                  <a:pt x="189310" y="270442"/>
                </a:cubicBezTo>
                <a:cubicBezTo>
                  <a:pt x="189310" y="248093"/>
                  <a:pt x="197245" y="228984"/>
                  <a:pt x="213115" y="213114"/>
                </a:cubicBezTo>
                <a:cubicBezTo>
                  <a:pt x="228985" y="197244"/>
                  <a:pt x="248094" y="189309"/>
                  <a:pt x="270443" y="189309"/>
                </a:cubicBezTo>
                <a:close/>
                <a:moveTo>
                  <a:pt x="270442" y="144236"/>
                </a:moveTo>
                <a:cubicBezTo>
                  <a:pt x="235698" y="144236"/>
                  <a:pt x="205976" y="156584"/>
                  <a:pt x="181280" y="181281"/>
                </a:cubicBezTo>
                <a:cubicBezTo>
                  <a:pt x="156584" y="205977"/>
                  <a:pt x="144236" y="235698"/>
                  <a:pt x="144236" y="270442"/>
                </a:cubicBezTo>
                <a:cubicBezTo>
                  <a:pt x="144236" y="305186"/>
                  <a:pt x="156584" y="334907"/>
                  <a:pt x="181280" y="359603"/>
                </a:cubicBezTo>
                <a:cubicBezTo>
                  <a:pt x="205976" y="384300"/>
                  <a:pt x="235698" y="396648"/>
                  <a:pt x="270442" y="396648"/>
                </a:cubicBezTo>
                <a:cubicBezTo>
                  <a:pt x="305186" y="396648"/>
                  <a:pt x="334906" y="384300"/>
                  <a:pt x="359603" y="359603"/>
                </a:cubicBezTo>
                <a:cubicBezTo>
                  <a:pt x="384300" y="334907"/>
                  <a:pt x="396648" y="305186"/>
                  <a:pt x="396648" y="270442"/>
                </a:cubicBezTo>
                <a:cubicBezTo>
                  <a:pt x="396648" y="235698"/>
                  <a:pt x="384300" y="205977"/>
                  <a:pt x="359603" y="181281"/>
                </a:cubicBezTo>
                <a:cubicBezTo>
                  <a:pt x="334906" y="156584"/>
                  <a:pt x="305186" y="144236"/>
                  <a:pt x="270442" y="144236"/>
                </a:cubicBezTo>
                <a:close/>
                <a:moveTo>
                  <a:pt x="198324" y="0"/>
                </a:moveTo>
                <a:lnTo>
                  <a:pt x="342560" y="0"/>
                </a:lnTo>
                <a:cubicBezTo>
                  <a:pt x="352514" y="0"/>
                  <a:pt x="362233" y="3334"/>
                  <a:pt x="371717" y="10001"/>
                </a:cubicBezTo>
                <a:cubicBezTo>
                  <a:pt x="381201" y="16668"/>
                  <a:pt x="387727" y="24603"/>
                  <a:pt x="391296" y="33805"/>
                </a:cubicBezTo>
                <a:lnTo>
                  <a:pt x="405663" y="72118"/>
                </a:lnTo>
                <a:lnTo>
                  <a:pt x="468766" y="72118"/>
                </a:lnTo>
                <a:cubicBezTo>
                  <a:pt x="488673" y="72118"/>
                  <a:pt x="505670" y="79161"/>
                  <a:pt x="519755" y="93246"/>
                </a:cubicBezTo>
                <a:cubicBezTo>
                  <a:pt x="533841" y="107332"/>
                  <a:pt x="540884" y="124328"/>
                  <a:pt x="540884" y="144236"/>
                </a:cubicBezTo>
                <a:lnTo>
                  <a:pt x="540884" y="396648"/>
                </a:lnTo>
                <a:cubicBezTo>
                  <a:pt x="540884" y="416556"/>
                  <a:pt x="533841" y="433552"/>
                  <a:pt x="519755" y="447638"/>
                </a:cubicBezTo>
                <a:cubicBezTo>
                  <a:pt x="505670" y="461723"/>
                  <a:pt x="488673" y="468766"/>
                  <a:pt x="468766" y="468766"/>
                </a:cubicBezTo>
                <a:lnTo>
                  <a:pt x="72118" y="468766"/>
                </a:lnTo>
                <a:cubicBezTo>
                  <a:pt x="52210" y="468766"/>
                  <a:pt x="35214" y="461723"/>
                  <a:pt x="21128" y="447638"/>
                </a:cubicBezTo>
                <a:cubicBezTo>
                  <a:pt x="7042" y="433552"/>
                  <a:pt x="0" y="416556"/>
                  <a:pt x="0" y="396648"/>
                </a:cubicBezTo>
                <a:lnTo>
                  <a:pt x="0" y="144236"/>
                </a:lnTo>
                <a:cubicBezTo>
                  <a:pt x="0" y="124328"/>
                  <a:pt x="7042" y="107332"/>
                  <a:pt x="21128" y="93246"/>
                </a:cubicBezTo>
                <a:cubicBezTo>
                  <a:pt x="35214" y="79161"/>
                  <a:pt x="52210" y="72118"/>
                  <a:pt x="72118" y="72118"/>
                </a:cubicBezTo>
                <a:lnTo>
                  <a:pt x="135220" y="72118"/>
                </a:lnTo>
                <a:lnTo>
                  <a:pt x="149588" y="33805"/>
                </a:lnTo>
                <a:cubicBezTo>
                  <a:pt x="153156" y="24603"/>
                  <a:pt x="159683" y="16668"/>
                  <a:pt x="169167" y="10001"/>
                </a:cubicBezTo>
                <a:cubicBezTo>
                  <a:pt x="178651" y="3334"/>
                  <a:pt x="188370" y="0"/>
                  <a:pt x="1983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0" name="Freeform 450">
            <a:extLst>
              <a:ext uri="{FF2B5EF4-FFF2-40B4-BE49-F238E27FC236}">
                <a16:creationId xmlns:a16="http://schemas.microsoft.com/office/drawing/2014/main" id="{77A42999-ED7D-4A7B-806B-6B347BAC0EC1}"/>
              </a:ext>
            </a:extLst>
          </p:cNvPr>
          <p:cNvSpPr/>
          <p:nvPr/>
        </p:nvSpPr>
        <p:spPr>
          <a:xfrm>
            <a:off x="4284276" y="1992911"/>
            <a:ext cx="584122" cy="628732"/>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Freeform 310">
            <a:extLst>
              <a:ext uri="{FF2B5EF4-FFF2-40B4-BE49-F238E27FC236}">
                <a16:creationId xmlns:a16="http://schemas.microsoft.com/office/drawing/2014/main" id="{1561FC8F-C480-4551-8E26-ED9E0735E126}"/>
              </a:ext>
            </a:extLst>
          </p:cNvPr>
          <p:cNvSpPr/>
          <p:nvPr/>
        </p:nvSpPr>
        <p:spPr>
          <a:xfrm>
            <a:off x="7424081" y="1947847"/>
            <a:ext cx="349569" cy="673796"/>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Slide Number Placeholder 3">
            <a:extLst>
              <a:ext uri="{FF2B5EF4-FFF2-40B4-BE49-F238E27FC236}">
                <a16:creationId xmlns:a16="http://schemas.microsoft.com/office/drawing/2014/main" id="{2F0B1D76-A5B7-4E4C-B065-6E0D944B8F51}"/>
              </a:ext>
            </a:extLst>
          </p:cNvPr>
          <p:cNvSpPr>
            <a:spLocks noGrp="1"/>
          </p:cNvSpPr>
          <p:nvPr>
            <p:ph type="sldNum" sz="quarter" idx="12"/>
          </p:nvPr>
        </p:nvSpPr>
        <p:spPr/>
        <p:txBody>
          <a:bodyPr/>
          <a:lstStyle/>
          <a:p>
            <a:fld id="{F68327C5-B821-4FE9-A59A-A60D9EB59A9A}" type="slidenum">
              <a:rPr lang="en-US" smtClean="0"/>
              <a:pPr/>
              <a:t>12</a:t>
            </a:fld>
            <a:endParaRPr lang="en-US" dirty="0"/>
          </a:p>
        </p:txBody>
      </p:sp>
    </p:spTree>
    <p:extLst>
      <p:ext uri="{BB962C8B-B14F-4D97-AF65-F5344CB8AC3E}">
        <p14:creationId xmlns:p14="http://schemas.microsoft.com/office/powerpoint/2010/main" val="14782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952B-05A0-4452-AA5A-E36CEDCFED2B}"/>
              </a:ext>
            </a:extLst>
          </p:cNvPr>
          <p:cNvSpPr>
            <a:spLocks noGrp="1"/>
          </p:cNvSpPr>
          <p:nvPr>
            <p:ph type="title"/>
          </p:nvPr>
        </p:nvSpPr>
        <p:spPr/>
        <p:txBody>
          <a:bodyPr/>
          <a:lstStyle/>
          <a:p>
            <a:r>
              <a:rPr lang="en-US"/>
              <a:t>Mind Map for PowerPoint</a:t>
            </a:r>
          </a:p>
        </p:txBody>
      </p:sp>
      <p:sp>
        <p:nvSpPr>
          <p:cNvPr id="12" name="Subtitle 11">
            <a:extLst>
              <a:ext uri="{FF2B5EF4-FFF2-40B4-BE49-F238E27FC236}">
                <a16:creationId xmlns:a16="http://schemas.microsoft.com/office/drawing/2014/main" id="{1E809BDE-2682-422B-B452-BDEEFE8DA03F}"/>
              </a:ext>
            </a:extLst>
          </p:cNvPr>
          <p:cNvSpPr>
            <a:spLocks noGrp="1"/>
          </p:cNvSpPr>
          <p:nvPr>
            <p:ph type="subTitle" idx="1"/>
          </p:nvPr>
        </p:nvSpPr>
        <p:spPr/>
        <p:txBody>
          <a:bodyPr/>
          <a:lstStyle/>
          <a:p>
            <a:endParaRPr lang="en-US"/>
          </a:p>
        </p:txBody>
      </p:sp>
      <p:sp>
        <p:nvSpPr>
          <p:cNvPr id="5" name="Freeform 51">
            <a:extLst>
              <a:ext uri="{FF2B5EF4-FFF2-40B4-BE49-F238E27FC236}">
                <a16:creationId xmlns:a16="http://schemas.microsoft.com/office/drawing/2014/main" id="{95709A78-AFA2-436E-A83E-6526C9B5C030}"/>
              </a:ext>
            </a:extLst>
          </p:cNvPr>
          <p:cNvSpPr>
            <a:spLocks/>
          </p:cNvSpPr>
          <p:nvPr/>
        </p:nvSpPr>
        <p:spPr bwMode="auto">
          <a:xfrm rot="16200000">
            <a:off x="5123582" y="3070782"/>
            <a:ext cx="2203450" cy="1978025"/>
          </a:xfrm>
          <a:custGeom>
            <a:avLst/>
            <a:gdLst>
              <a:gd name="T0" fmla="*/ 1337 w 5552"/>
              <a:gd name="T1" fmla="*/ 0 h 4983"/>
              <a:gd name="T2" fmla="*/ 0 w 5552"/>
              <a:gd name="T3" fmla="*/ 2315 h 4983"/>
              <a:gd name="T4" fmla="*/ 1535 w 5552"/>
              <a:gd name="T5" fmla="*/ 4983 h 4983"/>
              <a:gd name="T6" fmla="*/ 2775 w 5552"/>
              <a:gd name="T7" fmla="*/ 4983 h 4983"/>
              <a:gd name="T8" fmla="*/ 4016 w 5552"/>
              <a:gd name="T9" fmla="*/ 4983 h 4983"/>
              <a:gd name="T10" fmla="*/ 5552 w 5552"/>
              <a:gd name="T11" fmla="*/ 2315 h 4983"/>
              <a:gd name="T12" fmla="*/ 5394 w 5552"/>
              <a:gd name="T13" fmla="*/ 2042 h 4983"/>
            </a:gdLst>
            <a:ahLst/>
            <a:cxnLst>
              <a:cxn ang="0">
                <a:pos x="T0" y="T1"/>
              </a:cxn>
              <a:cxn ang="0">
                <a:pos x="T2" y="T3"/>
              </a:cxn>
              <a:cxn ang="0">
                <a:pos x="T4" y="T5"/>
              </a:cxn>
              <a:cxn ang="0">
                <a:pos x="T6" y="T7"/>
              </a:cxn>
              <a:cxn ang="0">
                <a:pos x="T8" y="T9"/>
              </a:cxn>
              <a:cxn ang="0">
                <a:pos x="T10" y="T11"/>
              </a:cxn>
              <a:cxn ang="0">
                <a:pos x="T12" y="T13"/>
              </a:cxn>
            </a:cxnLst>
            <a:rect l="0" t="0" r="r" b="b"/>
            <a:pathLst>
              <a:path w="5552" h="4983">
                <a:moveTo>
                  <a:pt x="1337" y="0"/>
                </a:moveTo>
                <a:lnTo>
                  <a:pt x="0" y="2315"/>
                </a:lnTo>
                <a:lnTo>
                  <a:pt x="1535" y="4983"/>
                </a:lnTo>
                <a:lnTo>
                  <a:pt x="2775" y="4983"/>
                </a:lnTo>
                <a:lnTo>
                  <a:pt x="4016" y="4983"/>
                </a:lnTo>
                <a:lnTo>
                  <a:pt x="5552" y="2315"/>
                </a:lnTo>
                <a:lnTo>
                  <a:pt x="5394" y="2042"/>
                </a:lnTo>
              </a:path>
            </a:pathLst>
          </a:custGeom>
          <a:solidFill>
            <a:srgbClr val="FFFFFF"/>
          </a:solidFill>
          <a:ln w="63500">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2">
            <a:extLst>
              <a:ext uri="{FF2B5EF4-FFF2-40B4-BE49-F238E27FC236}">
                <a16:creationId xmlns:a16="http://schemas.microsoft.com/office/drawing/2014/main" id="{B12C0268-58EF-481B-BDAF-3BADBA9A7E0D}"/>
              </a:ext>
            </a:extLst>
          </p:cNvPr>
          <p:cNvSpPr>
            <a:spLocks/>
          </p:cNvSpPr>
          <p:nvPr/>
        </p:nvSpPr>
        <p:spPr bwMode="auto">
          <a:xfrm rot="16200000">
            <a:off x="9383638" y="2766774"/>
            <a:ext cx="1595438" cy="1978025"/>
          </a:xfrm>
          <a:custGeom>
            <a:avLst/>
            <a:gdLst>
              <a:gd name="T0" fmla="*/ 0 w 4017"/>
              <a:gd name="T1" fmla="*/ 0 h 4984"/>
              <a:gd name="T2" fmla="*/ 1240 w 4017"/>
              <a:gd name="T3" fmla="*/ 0 h 4984"/>
              <a:gd name="T4" fmla="*/ 2481 w 4017"/>
              <a:gd name="T5" fmla="*/ 0 h 4984"/>
              <a:gd name="T6" fmla="*/ 4017 w 4017"/>
              <a:gd name="T7" fmla="*/ 2669 h 4984"/>
              <a:gd name="T8" fmla="*/ 2679 w 4017"/>
              <a:gd name="T9" fmla="*/ 4984 h 4984"/>
            </a:gdLst>
            <a:ahLst/>
            <a:cxnLst>
              <a:cxn ang="0">
                <a:pos x="T0" y="T1"/>
              </a:cxn>
              <a:cxn ang="0">
                <a:pos x="T2" y="T3"/>
              </a:cxn>
              <a:cxn ang="0">
                <a:pos x="T4" y="T5"/>
              </a:cxn>
              <a:cxn ang="0">
                <a:pos x="T6" y="T7"/>
              </a:cxn>
              <a:cxn ang="0">
                <a:pos x="T8" y="T9"/>
              </a:cxn>
            </a:cxnLst>
            <a:rect l="0" t="0" r="r" b="b"/>
            <a:pathLst>
              <a:path w="4017" h="4984">
                <a:moveTo>
                  <a:pt x="0" y="0"/>
                </a:moveTo>
                <a:lnTo>
                  <a:pt x="1240" y="0"/>
                </a:lnTo>
                <a:lnTo>
                  <a:pt x="2481" y="0"/>
                </a:lnTo>
                <a:lnTo>
                  <a:pt x="4017" y="2669"/>
                </a:lnTo>
                <a:lnTo>
                  <a:pt x="2679" y="4984"/>
                </a:lnTo>
              </a:path>
            </a:pathLst>
          </a:custGeom>
          <a:noFill/>
          <a:ln w="63500">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53">
            <a:extLst>
              <a:ext uri="{FF2B5EF4-FFF2-40B4-BE49-F238E27FC236}">
                <a16:creationId xmlns:a16="http://schemas.microsoft.com/office/drawing/2014/main" id="{82FE5A68-6844-4D39-92C1-A1CD5B04BE00}"/>
              </a:ext>
            </a:extLst>
          </p:cNvPr>
          <p:cNvSpPr>
            <a:spLocks/>
          </p:cNvSpPr>
          <p:nvPr/>
        </p:nvSpPr>
        <p:spPr bwMode="auto">
          <a:xfrm rot="16200000">
            <a:off x="8351762" y="1607900"/>
            <a:ext cx="1763713" cy="1895475"/>
          </a:xfrm>
          <a:custGeom>
            <a:avLst/>
            <a:gdLst>
              <a:gd name="T0" fmla="*/ 1207 w 4442"/>
              <a:gd name="T1" fmla="*/ 0 h 4777"/>
              <a:gd name="T2" fmla="*/ 0 w 4442"/>
              <a:gd name="T3" fmla="*/ 2089 h 4777"/>
              <a:gd name="T4" fmla="*/ 1566 w 4442"/>
              <a:gd name="T5" fmla="*/ 4777 h 4777"/>
              <a:gd name="T6" fmla="*/ 4204 w 4442"/>
              <a:gd name="T7" fmla="*/ 4777 h 4777"/>
              <a:gd name="T8" fmla="*/ 4442 w 4442"/>
              <a:gd name="T9" fmla="*/ 4363 h 4777"/>
            </a:gdLst>
            <a:ahLst/>
            <a:cxnLst>
              <a:cxn ang="0">
                <a:pos x="T0" y="T1"/>
              </a:cxn>
              <a:cxn ang="0">
                <a:pos x="T2" y="T3"/>
              </a:cxn>
              <a:cxn ang="0">
                <a:pos x="T4" y="T5"/>
              </a:cxn>
              <a:cxn ang="0">
                <a:pos x="T6" y="T7"/>
              </a:cxn>
              <a:cxn ang="0">
                <a:pos x="T8" y="T9"/>
              </a:cxn>
            </a:cxnLst>
            <a:rect l="0" t="0" r="r" b="b"/>
            <a:pathLst>
              <a:path w="4442" h="4777">
                <a:moveTo>
                  <a:pt x="1207" y="0"/>
                </a:moveTo>
                <a:lnTo>
                  <a:pt x="0" y="2089"/>
                </a:lnTo>
                <a:lnTo>
                  <a:pt x="1566" y="4777"/>
                </a:lnTo>
                <a:lnTo>
                  <a:pt x="4204" y="4777"/>
                </a:lnTo>
                <a:lnTo>
                  <a:pt x="4442" y="4363"/>
                </a:lnTo>
              </a:path>
            </a:pathLst>
          </a:custGeom>
          <a:solidFill>
            <a:srgbClr val="FFFFFF"/>
          </a:solidFill>
          <a:ln w="635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4">
            <a:extLst>
              <a:ext uri="{FF2B5EF4-FFF2-40B4-BE49-F238E27FC236}">
                <a16:creationId xmlns:a16="http://schemas.microsoft.com/office/drawing/2014/main" id="{2CFC7337-33C1-4F66-9595-F6E101EB4D06}"/>
              </a:ext>
            </a:extLst>
          </p:cNvPr>
          <p:cNvSpPr>
            <a:spLocks/>
          </p:cNvSpPr>
          <p:nvPr/>
        </p:nvSpPr>
        <p:spPr bwMode="auto">
          <a:xfrm rot="16200000">
            <a:off x="6780931" y="2097644"/>
            <a:ext cx="1851025" cy="828675"/>
          </a:xfrm>
          <a:custGeom>
            <a:avLst/>
            <a:gdLst>
              <a:gd name="T0" fmla="*/ 0 w 4661"/>
              <a:gd name="T1" fmla="*/ 0 h 2089"/>
              <a:gd name="T2" fmla="*/ 1207 w 4661"/>
              <a:gd name="T3" fmla="*/ 2089 h 2089"/>
              <a:gd name="T4" fmla="*/ 4322 w 4661"/>
              <a:gd name="T5" fmla="*/ 2089 h 2089"/>
              <a:gd name="T6" fmla="*/ 4661 w 4661"/>
              <a:gd name="T7" fmla="*/ 1504 h 2089"/>
            </a:gdLst>
            <a:ahLst/>
            <a:cxnLst>
              <a:cxn ang="0">
                <a:pos x="T0" y="T1"/>
              </a:cxn>
              <a:cxn ang="0">
                <a:pos x="T2" y="T3"/>
              </a:cxn>
              <a:cxn ang="0">
                <a:pos x="T4" y="T5"/>
              </a:cxn>
              <a:cxn ang="0">
                <a:pos x="T6" y="T7"/>
              </a:cxn>
            </a:cxnLst>
            <a:rect l="0" t="0" r="r" b="b"/>
            <a:pathLst>
              <a:path w="4661" h="2089">
                <a:moveTo>
                  <a:pt x="0" y="0"/>
                </a:moveTo>
                <a:lnTo>
                  <a:pt x="1207" y="2089"/>
                </a:lnTo>
                <a:lnTo>
                  <a:pt x="4322" y="2089"/>
                </a:lnTo>
                <a:lnTo>
                  <a:pt x="4661" y="1504"/>
                </a:lnTo>
              </a:path>
            </a:pathLst>
          </a:custGeom>
          <a:solidFill>
            <a:srgbClr val="FFFFFF"/>
          </a:solidFill>
          <a:ln w="63500">
            <a:solidFill>
              <a:srgbClr val="FF921E"/>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5">
            <a:extLst>
              <a:ext uri="{FF2B5EF4-FFF2-40B4-BE49-F238E27FC236}">
                <a16:creationId xmlns:a16="http://schemas.microsoft.com/office/drawing/2014/main" id="{B8141DD8-0903-42BF-A73D-E25077BDF01A}"/>
              </a:ext>
            </a:extLst>
          </p:cNvPr>
          <p:cNvSpPr>
            <a:spLocks/>
          </p:cNvSpPr>
          <p:nvPr/>
        </p:nvSpPr>
        <p:spPr bwMode="auto">
          <a:xfrm rot="16200000">
            <a:off x="8447012" y="4522550"/>
            <a:ext cx="1573213" cy="1895475"/>
          </a:xfrm>
          <a:custGeom>
            <a:avLst/>
            <a:gdLst>
              <a:gd name="T0" fmla="*/ 2759 w 3966"/>
              <a:gd name="T1" fmla="*/ 0 h 4777"/>
              <a:gd name="T2" fmla="*/ 3966 w 3966"/>
              <a:gd name="T3" fmla="*/ 2089 h 4777"/>
              <a:gd name="T4" fmla="*/ 2400 w 3966"/>
              <a:gd name="T5" fmla="*/ 4777 h 4777"/>
              <a:gd name="T6" fmla="*/ 0 w 3966"/>
              <a:gd name="T7" fmla="*/ 4777 h 4777"/>
            </a:gdLst>
            <a:ahLst/>
            <a:cxnLst>
              <a:cxn ang="0">
                <a:pos x="T0" y="T1"/>
              </a:cxn>
              <a:cxn ang="0">
                <a:pos x="T2" y="T3"/>
              </a:cxn>
              <a:cxn ang="0">
                <a:pos x="T4" y="T5"/>
              </a:cxn>
              <a:cxn ang="0">
                <a:pos x="T6" y="T7"/>
              </a:cxn>
            </a:cxnLst>
            <a:rect l="0" t="0" r="r" b="b"/>
            <a:pathLst>
              <a:path w="3966" h="4777">
                <a:moveTo>
                  <a:pt x="2759" y="0"/>
                </a:moveTo>
                <a:lnTo>
                  <a:pt x="3966" y="2089"/>
                </a:lnTo>
                <a:lnTo>
                  <a:pt x="2400" y="4777"/>
                </a:lnTo>
                <a:lnTo>
                  <a:pt x="0" y="4777"/>
                </a:lnTo>
              </a:path>
            </a:pathLst>
          </a:custGeom>
          <a:noFill/>
          <a:ln w="63500">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56">
            <a:extLst>
              <a:ext uri="{FF2B5EF4-FFF2-40B4-BE49-F238E27FC236}">
                <a16:creationId xmlns:a16="http://schemas.microsoft.com/office/drawing/2014/main" id="{E99B26F7-D38C-429C-9F20-8EEF224A6087}"/>
              </a:ext>
            </a:extLst>
          </p:cNvPr>
          <p:cNvSpPr>
            <a:spLocks/>
          </p:cNvSpPr>
          <p:nvPr/>
        </p:nvSpPr>
        <p:spPr bwMode="auto">
          <a:xfrm rot="16200000">
            <a:off x="6284837" y="4624150"/>
            <a:ext cx="1776413" cy="1895475"/>
          </a:xfrm>
          <a:custGeom>
            <a:avLst/>
            <a:gdLst>
              <a:gd name="T0" fmla="*/ 272 w 4476"/>
              <a:gd name="T1" fmla="*/ 0 h 4776"/>
              <a:gd name="T2" fmla="*/ 2910 w 4476"/>
              <a:gd name="T3" fmla="*/ 0 h 4776"/>
              <a:gd name="T4" fmla="*/ 4476 w 4476"/>
              <a:gd name="T5" fmla="*/ 2687 h 4776"/>
              <a:gd name="T6" fmla="*/ 3269 w 4476"/>
              <a:gd name="T7" fmla="*/ 4776 h 4776"/>
              <a:gd name="T8" fmla="*/ 153 w 4476"/>
              <a:gd name="T9" fmla="*/ 4776 h 4776"/>
              <a:gd name="T10" fmla="*/ 0 w 4476"/>
              <a:gd name="T11" fmla="*/ 4512 h 4776"/>
            </a:gdLst>
            <a:ahLst/>
            <a:cxnLst>
              <a:cxn ang="0">
                <a:pos x="T0" y="T1"/>
              </a:cxn>
              <a:cxn ang="0">
                <a:pos x="T2" y="T3"/>
              </a:cxn>
              <a:cxn ang="0">
                <a:pos x="T4" y="T5"/>
              </a:cxn>
              <a:cxn ang="0">
                <a:pos x="T6" y="T7"/>
              </a:cxn>
              <a:cxn ang="0">
                <a:pos x="T8" y="T9"/>
              </a:cxn>
              <a:cxn ang="0">
                <a:pos x="T10" y="T11"/>
              </a:cxn>
            </a:cxnLst>
            <a:rect l="0" t="0" r="r" b="b"/>
            <a:pathLst>
              <a:path w="4476" h="4776">
                <a:moveTo>
                  <a:pt x="272" y="0"/>
                </a:moveTo>
                <a:lnTo>
                  <a:pt x="2910" y="0"/>
                </a:lnTo>
                <a:lnTo>
                  <a:pt x="4476" y="2687"/>
                </a:lnTo>
                <a:lnTo>
                  <a:pt x="3269" y="4776"/>
                </a:lnTo>
                <a:lnTo>
                  <a:pt x="153" y="4776"/>
                </a:lnTo>
                <a:lnTo>
                  <a:pt x="0" y="4512"/>
                </a:lnTo>
              </a:path>
            </a:pathLst>
          </a:custGeom>
          <a:solidFill>
            <a:srgbClr val="FFFFFF"/>
          </a:solidFill>
          <a:ln w="6350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84E0972E-87FB-40D1-BA6D-5FB65F4D777C}"/>
              </a:ext>
            </a:extLst>
          </p:cNvPr>
          <p:cNvSpPr txBox="1"/>
          <p:nvPr/>
        </p:nvSpPr>
        <p:spPr>
          <a:xfrm rot="1800000">
            <a:off x="5973034" y="2812194"/>
            <a:ext cx="1408399" cy="369332"/>
          </a:xfrm>
          <a:prstGeom prst="rect">
            <a:avLst/>
          </a:prstGeom>
          <a:noFill/>
        </p:spPr>
        <p:txBody>
          <a:bodyPr wrap="none" rtlCol="0">
            <a:spAutoFit/>
          </a:bodyPr>
          <a:lstStyle/>
          <a:p>
            <a:r>
              <a:rPr lang="en-US">
                <a:solidFill>
                  <a:schemeClr val="accent5"/>
                </a:solidFill>
              </a:rPr>
              <a:t>Lorem Ipsum</a:t>
            </a:r>
          </a:p>
        </p:txBody>
      </p:sp>
      <p:sp>
        <p:nvSpPr>
          <p:cNvPr id="13" name="TextBox 12">
            <a:extLst>
              <a:ext uri="{FF2B5EF4-FFF2-40B4-BE49-F238E27FC236}">
                <a16:creationId xmlns:a16="http://schemas.microsoft.com/office/drawing/2014/main" id="{022F9AA3-0302-428C-B8AE-D5F162289DB2}"/>
              </a:ext>
            </a:extLst>
          </p:cNvPr>
          <p:cNvSpPr txBox="1"/>
          <p:nvPr/>
        </p:nvSpPr>
        <p:spPr>
          <a:xfrm rot="19730372">
            <a:off x="5850862" y="4397529"/>
            <a:ext cx="1408399" cy="369332"/>
          </a:xfrm>
          <a:prstGeom prst="rect">
            <a:avLst/>
          </a:prstGeom>
          <a:noFill/>
        </p:spPr>
        <p:txBody>
          <a:bodyPr wrap="none" rtlCol="0">
            <a:spAutoFit/>
          </a:bodyPr>
          <a:lstStyle/>
          <a:p>
            <a:r>
              <a:rPr lang="en-US">
                <a:solidFill>
                  <a:schemeClr val="accent5"/>
                </a:solidFill>
              </a:rPr>
              <a:t>Lorem Ipsum</a:t>
            </a:r>
          </a:p>
        </p:txBody>
      </p:sp>
      <p:sp>
        <p:nvSpPr>
          <p:cNvPr id="14" name="TextBox 13">
            <a:extLst>
              <a:ext uri="{FF2B5EF4-FFF2-40B4-BE49-F238E27FC236}">
                <a16:creationId xmlns:a16="http://schemas.microsoft.com/office/drawing/2014/main" id="{3C11E431-06A0-432D-902B-4FDC5A8FE028}"/>
              </a:ext>
            </a:extLst>
          </p:cNvPr>
          <p:cNvSpPr txBox="1"/>
          <p:nvPr/>
        </p:nvSpPr>
        <p:spPr>
          <a:xfrm rot="19730372">
            <a:off x="8779005" y="2708314"/>
            <a:ext cx="1408399" cy="369332"/>
          </a:xfrm>
          <a:prstGeom prst="rect">
            <a:avLst/>
          </a:prstGeom>
          <a:noFill/>
        </p:spPr>
        <p:txBody>
          <a:bodyPr wrap="none" rtlCol="0">
            <a:spAutoFit/>
          </a:bodyPr>
          <a:lstStyle/>
          <a:p>
            <a:r>
              <a:rPr lang="en-US">
                <a:solidFill>
                  <a:schemeClr val="accent2"/>
                </a:solidFill>
              </a:rPr>
              <a:t>Lorem Ipsum</a:t>
            </a:r>
          </a:p>
        </p:txBody>
      </p:sp>
      <p:sp>
        <p:nvSpPr>
          <p:cNvPr id="15" name="TextBox 14">
            <a:extLst>
              <a:ext uri="{FF2B5EF4-FFF2-40B4-BE49-F238E27FC236}">
                <a16:creationId xmlns:a16="http://schemas.microsoft.com/office/drawing/2014/main" id="{9EAA314A-9C43-458B-8F6B-8B0166D159B6}"/>
              </a:ext>
            </a:extLst>
          </p:cNvPr>
          <p:cNvSpPr txBox="1"/>
          <p:nvPr/>
        </p:nvSpPr>
        <p:spPr>
          <a:xfrm rot="1800000">
            <a:off x="9229226" y="4714194"/>
            <a:ext cx="1408399" cy="369332"/>
          </a:xfrm>
          <a:prstGeom prst="rect">
            <a:avLst/>
          </a:prstGeom>
          <a:noFill/>
        </p:spPr>
        <p:txBody>
          <a:bodyPr wrap="none" rtlCol="0">
            <a:spAutoFit/>
          </a:bodyPr>
          <a:lstStyle/>
          <a:p>
            <a:r>
              <a:rPr lang="en-US">
                <a:solidFill>
                  <a:schemeClr val="accent6"/>
                </a:solidFill>
              </a:rPr>
              <a:t>Lorem Ipsum</a:t>
            </a:r>
          </a:p>
        </p:txBody>
      </p:sp>
      <p:sp>
        <p:nvSpPr>
          <p:cNvPr id="16" name="TextBox 15">
            <a:extLst>
              <a:ext uri="{FF2B5EF4-FFF2-40B4-BE49-F238E27FC236}">
                <a16:creationId xmlns:a16="http://schemas.microsoft.com/office/drawing/2014/main" id="{3164ED02-7375-4A7D-A0D0-6C089D0AE505}"/>
              </a:ext>
            </a:extLst>
          </p:cNvPr>
          <p:cNvSpPr txBox="1"/>
          <p:nvPr/>
        </p:nvSpPr>
        <p:spPr>
          <a:xfrm rot="19800000">
            <a:off x="9151438" y="3285426"/>
            <a:ext cx="1408399" cy="369332"/>
          </a:xfrm>
          <a:prstGeom prst="rect">
            <a:avLst/>
          </a:prstGeom>
          <a:noFill/>
        </p:spPr>
        <p:txBody>
          <a:bodyPr wrap="none" rtlCol="0">
            <a:spAutoFit/>
          </a:bodyPr>
          <a:lstStyle/>
          <a:p>
            <a:r>
              <a:rPr lang="en-US">
                <a:solidFill>
                  <a:schemeClr val="accent1"/>
                </a:solidFill>
              </a:rPr>
              <a:t>Lorem Ipsum</a:t>
            </a:r>
          </a:p>
        </p:txBody>
      </p:sp>
      <p:sp>
        <p:nvSpPr>
          <p:cNvPr id="17" name="TextBox 16">
            <a:extLst>
              <a:ext uri="{FF2B5EF4-FFF2-40B4-BE49-F238E27FC236}">
                <a16:creationId xmlns:a16="http://schemas.microsoft.com/office/drawing/2014/main" id="{0B8450AC-0E42-43A3-A657-E4C8ACC2B617}"/>
              </a:ext>
            </a:extLst>
          </p:cNvPr>
          <p:cNvSpPr txBox="1"/>
          <p:nvPr/>
        </p:nvSpPr>
        <p:spPr>
          <a:xfrm rot="1800000">
            <a:off x="7179448" y="4510660"/>
            <a:ext cx="1408399" cy="369332"/>
          </a:xfrm>
          <a:prstGeom prst="rect">
            <a:avLst/>
          </a:prstGeom>
          <a:noFill/>
        </p:spPr>
        <p:txBody>
          <a:bodyPr wrap="none" rtlCol="0">
            <a:spAutoFit/>
          </a:bodyPr>
          <a:lstStyle/>
          <a:p>
            <a:r>
              <a:rPr lang="en-US">
                <a:solidFill>
                  <a:schemeClr val="accent3"/>
                </a:solidFill>
              </a:rPr>
              <a:t>Lorem Ipsum</a:t>
            </a:r>
          </a:p>
        </p:txBody>
      </p:sp>
      <p:sp>
        <p:nvSpPr>
          <p:cNvPr id="18" name="TextBox 17">
            <a:extLst>
              <a:ext uri="{FF2B5EF4-FFF2-40B4-BE49-F238E27FC236}">
                <a16:creationId xmlns:a16="http://schemas.microsoft.com/office/drawing/2014/main" id="{0830047A-37D5-4E32-95D4-1198CEDBBFDE}"/>
              </a:ext>
            </a:extLst>
          </p:cNvPr>
          <p:cNvSpPr txBox="1"/>
          <p:nvPr/>
        </p:nvSpPr>
        <p:spPr>
          <a:xfrm rot="19800000">
            <a:off x="7134518" y="3260347"/>
            <a:ext cx="1408399" cy="369332"/>
          </a:xfrm>
          <a:prstGeom prst="rect">
            <a:avLst/>
          </a:prstGeom>
          <a:noFill/>
        </p:spPr>
        <p:txBody>
          <a:bodyPr wrap="none" rtlCol="0">
            <a:spAutoFit/>
          </a:bodyPr>
          <a:lstStyle/>
          <a:p>
            <a:r>
              <a:rPr lang="en-US">
                <a:solidFill>
                  <a:schemeClr val="accent4"/>
                </a:solidFill>
              </a:rPr>
              <a:t>Lorem Ipsum</a:t>
            </a:r>
          </a:p>
        </p:txBody>
      </p:sp>
      <p:sp>
        <p:nvSpPr>
          <p:cNvPr id="19" name="TextBox 18">
            <a:extLst>
              <a:ext uri="{FF2B5EF4-FFF2-40B4-BE49-F238E27FC236}">
                <a16:creationId xmlns:a16="http://schemas.microsoft.com/office/drawing/2014/main" id="{D1B57639-FAD6-4EF3-96AA-67AB865B594D}"/>
              </a:ext>
            </a:extLst>
          </p:cNvPr>
          <p:cNvSpPr txBox="1"/>
          <p:nvPr/>
        </p:nvSpPr>
        <p:spPr>
          <a:xfrm rot="16200000">
            <a:off x="7646602" y="2019820"/>
            <a:ext cx="1408399" cy="369332"/>
          </a:xfrm>
          <a:prstGeom prst="rect">
            <a:avLst/>
          </a:prstGeom>
          <a:noFill/>
        </p:spPr>
        <p:txBody>
          <a:bodyPr wrap="none" rtlCol="0">
            <a:spAutoFit/>
          </a:bodyPr>
          <a:lstStyle/>
          <a:p>
            <a:r>
              <a:rPr lang="en-US">
                <a:solidFill>
                  <a:schemeClr val="accent4"/>
                </a:solidFill>
              </a:rPr>
              <a:t>Lorem Ipsum</a:t>
            </a:r>
          </a:p>
        </p:txBody>
      </p:sp>
      <p:sp>
        <p:nvSpPr>
          <p:cNvPr id="20" name="TextBox 19">
            <a:extLst>
              <a:ext uri="{FF2B5EF4-FFF2-40B4-BE49-F238E27FC236}">
                <a16:creationId xmlns:a16="http://schemas.microsoft.com/office/drawing/2014/main" id="{C02B6D8A-BF4C-45B0-92FE-A2E8B40D8758}"/>
              </a:ext>
            </a:extLst>
          </p:cNvPr>
          <p:cNvSpPr txBox="1"/>
          <p:nvPr/>
        </p:nvSpPr>
        <p:spPr>
          <a:xfrm rot="16200000">
            <a:off x="9721304" y="2019819"/>
            <a:ext cx="1408399" cy="369332"/>
          </a:xfrm>
          <a:prstGeom prst="rect">
            <a:avLst/>
          </a:prstGeom>
          <a:noFill/>
        </p:spPr>
        <p:txBody>
          <a:bodyPr wrap="none" rtlCol="0">
            <a:spAutoFit/>
          </a:bodyPr>
          <a:lstStyle/>
          <a:p>
            <a:r>
              <a:rPr lang="en-US">
                <a:solidFill>
                  <a:schemeClr val="accent2"/>
                </a:solidFill>
              </a:rPr>
              <a:t>Lorem Ipsum</a:t>
            </a:r>
          </a:p>
        </p:txBody>
      </p:sp>
      <p:sp>
        <p:nvSpPr>
          <p:cNvPr id="21" name="TextBox 20">
            <a:extLst>
              <a:ext uri="{FF2B5EF4-FFF2-40B4-BE49-F238E27FC236}">
                <a16:creationId xmlns:a16="http://schemas.microsoft.com/office/drawing/2014/main" id="{EC8893D9-2A47-4937-BA7E-FC38528848E7}"/>
              </a:ext>
            </a:extLst>
          </p:cNvPr>
          <p:cNvSpPr txBox="1"/>
          <p:nvPr/>
        </p:nvSpPr>
        <p:spPr>
          <a:xfrm rot="5400000">
            <a:off x="7705222" y="5753676"/>
            <a:ext cx="1408399" cy="369332"/>
          </a:xfrm>
          <a:prstGeom prst="rect">
            <a:avLst/>
          </a:prstGeom>
          <a:noFill/>
        </p:spPr>
        <p:txBody>
          <a:bodyPr wrap="none" rtlCol="0">
            <a:spAutoFit/>
          </a:bodyPr>
          <a:lstStyle/>
          <a:p>
            <a:r>
              <a:rPr lang="en-US">
                <a:solidFill>
                  <a:schemeClr val="accent3"/>
                </a:solidFill>
              </a:rPr>
              <a:t>Lorem Ipsum</a:t>
            </a:r>
          </a:p>
        </p:txBody>
      </p:sp>
      <p:sp>
        <p:nvSpPr>
          <p:cNvPr id="22" name="TextBox 21">
            <a:extLst>
              <a:ext uri="{FF2B5EF4-FFF2-40B4-BE49-F238E27FC236}">
                <a16:creationId xmlns:a16="http://schemas.microsoft.com/office/drawing/2014/main" id="{37EEBB67-F0B6-41A1-9466-F5C911B36A96}"/>
              </a:ext>
            </a:extLst>
          </p:cNvPr>
          <p:cNvSpPr txBox="1"/>
          <p:nvPr/>
        </p:nvSpPr>
        <p:spPr>
          <a:xfrm rot="5400000">
            <a:off x="5771309" y="5753677"/>
            <a:ext cx="1408399" cy="369332"/>
          </a:xfrm>
          <a:prstGeom prst="rect">
            <a:avLst/>
          </a:prstGeom>
          <a:noFill/>
        </p:spPr>
        <p:txBody>
          <a:bodyPr wrap="none" rtlCol="0">
            <a:spAutoFit/>
          </a:bodyPr>
          <a:lstStyle/>
          <a:p>
            <a:r>
              <a:rPr lang="en-US">
                <a:solidFill>
                  <a:schemeClr val="accent3"/>
                </a:solidFill>
              </a:rPr>
              <a:t>Lorem Ipsum</a:t>
            </a:r>
          </a:p>
        </p:txBody>
      </p:sp>
      <p:sp>
        <p:nvSpPr>
          <p:cNvPr id="23" name="TextBox 22">
            <a:extLst>
              <a:ext uri="{FF2B5EF4-FFF2-40B4-BE49-F238E27FC236}">
                <a16:creationId xmlns:a16="http://schemas.microsoft.com/office/drawing/2014/main" id="{3678BDAD-A7E8-4B83-A169-10007B045F22}"/>
              </a:ext>
            </a:extLst>
          </p:cNvPr>
          <p:cNvSpPr txBox="1"/>
          <p:nvPr/>
        </p:nvSpPr>
        <p:spPr>
          <a:xfrm rot="1800000">
            <a:off x="10555814" y="3074801"/>
            <a:ext cx="1408399" cy="369332"/>
          </a:xfrm>
          <a:prstGeom prst="rect">
            <a:avLst/>
          </a:prstGeom>
          <a:noFill/>
        </p:spPr>
        <p:txBody>
          <a:bodyPr wrap="none" rtlCol="0">
            <a:spAutoFit/>
          </a:bodyPr>
          <a:lstStyle/>
          <a:p>
            <a:r>
              <a:rPr lang="en-US">
                <a:solidFill>
                  <a:schemeClr val="accent1"/>
                </a:solidFill>
              </a:rPr>
              <a:t>Lorem Ipsum</a:t>
            </a:r>
          </a:p>
        </p:txBody>
      </p:sp>
      <p:pic>
        <p:nvPicPr>
          <p:cNvPr id="24" name="Graphic 23" descr="Chat">
            <a:extLst>
              <a:ext uri="{FF2B5EF4-FFF2-40B4-BE49-F238E27FC236}">
                <a16:creationId xmlns:a16="http://schemas.microsoft.com/office/drawing/2014/main" id="{F410A882-6BF4-4065-81A0-29A254E656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6131" y="3562826"/>
            <a:ext cx="1111763" cy="1111763"/>
          </a:xfrm>
          <a:prstGeom prst="rect">
            <a:avLst/>
          </a:prstGeom>
        </p:spPr>
      </p:pic>
      <p:sp>
        <p:nvSpPr>
          <p:cNvPr id="25" name="Rectangle 24">
            <a:extLst>
              <a:ext uri="{FF2B5EF4-FFF2-40B4-BE49-F238E27FC236}">
                <a16:creationId xmlns:a16="http://schemas.microsoft.com/office/drawing/2014/main" id="{699C94B0-215A-4F68-8FEF-071A98081D7A}"/>
              </a:ext>
            </a:extLst>
          </p:cNvPr>
          <p:cNvSpPr/>
          <p:nvPr/>
        </p:nvSpPr>
        <p:spPr>
          <a:xfrm>
            <a:off x="581408" y="1886240"/>
            <a:ext cx="4362464" cy="461665"/>
          </a:xfrm>
          <a:prstGeom prst="rect">
            <a:avLst/>
          </a:prstGeom>
        </p:spPr>
        <p:txBody>
          <a:bodyPr wrap="square" anchor="b">
            <a:spAutoFit/>
          </a:bodyPr>
          <a:lstStyle/>
          <a:p>
            <a:r>
              <a:rPr lang="en-US" sz="2400" b="1" cap="all">
                <a:solidFill>
                  <a:schemeClr val="tx2"/>
                </a:solidFill>
              </a:rPr>
              <a:t>Lorem ipsum dolor sit amet</a:t>
            </a:r>
          </a:p>
        </p:txBody>
      </p:sp>
      <p:sp>
        <p:nvSpPr>
          <p:cNvPr id="26" name="Rectangle 25">
            <a:extLst>
              <a:ext uri="{FF2B5EF4-FFF2-40B4-BE49-F238E27FC236}">
                <a16:creationId xmlns:a16="http://schemas.microsoft.com/office/drawing/2014/main" id="{ED796ED3-7A1C-40DA-A7D4-68CD75EC948D}"/>
              </a:ext>
            </a:extLst>
          </p:cNvPr>
          <p:cNvSpPr/>
          <p:nvPr/>
        </p:nvSpPr>
        <p:spPr>
          <a:xfrm>
            <a:off x="581408" y="2508139"/>
            <a:ext cx="4362464" cy="3416320"/>
          </a:xfrm>
          <a:prstGeom prst="rect">
            <a:avLst/>
          </a:prstGeom>
        </p:spPr>
        <p:txBody>
          <a:bodyPr wrap="square">
            <a:spAutoFit/>
          </a:bodyPr>
          <a:lstStyle/>
          <a:p>
            <a:pPr algn="just"/>
            <a:r>
              <a:rPr lang="en-US"/>
              <a:t>Lorem ipsum dolor sit amet, ius cu vide reprimique philosophia. Aeterno euismod eos ea, est ne deseruisse instructior. At falli pericula argumentum sed. Est ei aeque delenit, dicam splendide ut est, ex has errem expetendis. Ut posse accusam pro, no mei apeirian salutandi, inermis epicurei ut mei.</a:t>
            </a:r>
          </a:p>
          <a:p>
            <a:pPr algn="just"/>
            <a:endParaRPr lang="en-US"/>
          </a:p>
          <a:p>
            <a:pPr algn="just"/>
            <a:r>
              <a:rPr lang="en-US"/>
              <a:t>Usu timeam democritum omittantur ex, causae atomorum ne eos. No mea putant gloriatur persequeris. Sed audiam iriure blandit ut. Mucius detraxit perpetua in usu.</a:t>
            </a:r>
          </a:p>
        </p:txBody>
      </p:sp>
      <p:sp>
        <p:nvSpPr>
          <p:cNvPr id="4" name="Slide Number Placeholder 3">
            <a:extLst>
              <a:ext uri="{FF2B5EF4-FFF2-40B4-BE49-F238E27FC236}">
                <a16:creationId xmlns:a16="http://schemas.microsoft.com/office/drawing/2014/main" id="{BDE6E345-ECEC-4543-B7CD-C38B345327F3}"/>
              </a:ext>
            </a:extLst>
          </p:cNvPr>
          <p:cNvSpPr>
            <a:spLocks noGrp="1"/>
          </p:cNvSpPr>
          <p:nvPr>
            <p:ph type="sldNum" sz="quarter" idx="12"/>
          </p:nvPr>
        </p:nvSpPr>
        <p:spPr/>
        <p:txBody>
          <a:bodyPr/>
          <a:lstStyle/>
          <a:p>
            <a:fld id="{F68327C5-B821-4FE9-A59A-A60D9EB59A9A}" type="slidenum">
              <a:rPr lang="en-US" smtClean="0"/>
              <a:pPr/>
              <a:t>13</a:t>
            </a:fld>
            <a:endParaRPr lang="en-US" dirty="0"/>
          </a:p>
        </p:txBody>
      </p:sp>
      <p:sp>
        <p:nvSpPr>
          <p:cNvPr id="27" name="Freeform 310">
            <a:extLst>
              <a:ext uri="{FF2B5EF4-FFF2-40B4-BE49-F238E27FC236}">
                <a16:creationId xmlns:a16="http://schemas.microsoft.com/office/drawing/2014/main" id="{583419A7-49FE-41C5-94F1-9E702542F471}"/>
              </a:ext>
            </a:extLst>
          </p:cNvPr>
          <p:cNvSpPr/>
          <p:nvPr/>
        </p:nvSpPr>
        <p:spPr>
          <a:xfrm>
            <a:off x="6994058" y="1886320"/>
            <a:ext cx="553670" cy="1067203"/>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rgbClr val="FAD7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332">
            <a:extLst>
              <a:ext uri="{FF2B5EF4-FFF2-40B4-BE49-F238E27FC236}">
                <a16:creationId xmlns:a16="http://schemas.microsoft.com/office/drawing/2014/main" id="{DF9BB501-2845-485B-A6D8-7CA7C23CECD0}"/>
              </a:ext>
            </a:extLst>
          </p:cNvPr>
          <p:cNvSpPr/>
          <p:nvPr/>
        </p:nvSpPr>
        <p:spPr>
          <a:xfrm>
            <a:off x="8795478" y="1865251"/>
            <a:ext cx="1009935" cy="820925"/>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rgbClr val="A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reeform 438">
            <a:extLst>
              <a:ext uri="{FF2B5EF4-FFF2-40B4-BE49-F238E27FC236}">
                <a16:creationId xmlns:a16="http://schemas.microsoft.com/office/drawing/2014/main" id="{EFBD1645-75C4-4B65-872F-04A6963E9CD9}"/>
              </a:ext>
            </a:extLst>
          </p:cNvPr>
          <p:cNvSpPr/>
          <p:nvPr/>
        </p:nvSpPr>
        <p:spPr>
          <a:xfrm>
            <a:off x="6817842" y="5300121"/>
            <a:ext cx="1013781" cy="1067203"/>
          </a:xfrm>
          <a:custGeom>
            <a:avLst/>
            <a:gdLst>
              <a:gd name="connsiteX0" fmla="*/ 166491 w 445666"/>
              <a:gd name="connsiteY0" fmla="*/ 295796 h 468766"/>
              <a:gd name="connsiteX1" fmla="*/ 136911 w 445666"/>
              <a:gd name="connsiteY1" fmla="*/ 297768 h 468766"/>
              <a:gd name="connsiteX2" fmla="*/ 106627 w 445666"/>
              <a:gd name="connsiteY2" fmla="*/ 304811 h 468766"/>
              <a:gd name="connsiteX3" fmla="*/ 79302 w 445666"/>
              <a:gd name="connsiteY3" fmla="*/ 317769 h 468766"/>
              <a:gd name="connsiteX4" fmla="*/ 60004 w 445666"/>
              <a:gd name="connsiteY4" fmla="*/ 338757 h 468766"/>
              <a:gd name="connsiteX5" fmla="*/ 52398 w 445666"/>
              <a:gd name="connsiteY5" fmla="*/ 368477 h 468766"/>
              <a:gd name="connsiteX6" fmla="*/ 62258 w 445666"/>
              <a:gd name="connsiteY6" fmla="*/ 403268 h 468766"/>
              <a:gd name="connsiteX7" fmla="*/ 88034 w 445666"/>
              <a:gd name="connsiteY7" fmla="*/ 426650 h 468766"/>
              <a:gd name="connsiteX8" fmla="*/ 121558 w 445666"/>
              <a:gd name="connsiteY8" fmla="*/ 439046 h 468766"/>
              <a:gd name="connsiteX9" fmla="*/ 157476 w 445666"/>
              <a:gd name="connsiteY9" fmla="*/ 443131 h 468766"/>
              <a:gd name="connsiteX10" fmla="*/ 188887 w 445666"/>
              <a:gd name="connsiteY10" fmla="*/ 439468 h 468766"/>
              <a:gd name="connsiteX11" fmla="*/ 216776 w 445666"/>
              <a:gd name="connsiteY11" fmla="*/ 428481 h 468766"/>
              <a:gd name="connsiteX12" fmla="*/ 237341 w 445666"/>
              <a:gd name="connsiteY12" fmla="*/ 407917 h 468766"/>
              <a:gd name="connsiteX13" fmla="*/ 245088 w 445666"/>
              <a:gd name="connsiteY13" fmla="*/ 377210 h 468766"/>
              <a:gd name="connsiteX14" fmla="*/ 243116 w 445666"/>
              <a:gd name="connsiteY14" fmla="*/ 363406 h 468766"/>
              <a:gd name="connsiteX15" fmla="*/ 239032 w 445666"/>
              <a:gd name="connsiteY15" fmla="*/ 351574 h 468766"/>
              <a:gd name="connsiteX16" fmla="*/ 231425 w 445666"/>
              <a:gd name="connsiteY16" fmla="*/ 339884 h 468766"/>
              <a:gd name="connsiteX17" fmla="*/ 223114 w 445666"/>
              <a:gd name="connsiteY17" fmla="*/ 330024 h 468766"/>
              <a:gd name="connsiteX18" fmla="*/ 212269 w 445666"/>
              <a:gd name="connsiteY18" fmla="*/ 320305 h 468766"/>
              <a:gd name="connsiteX19" fmla="*/ 201986 w 445666"/>
              <a:gd name="connsiteY19" fmla="*/ 312135 h 468766"/>
              <a:gd name="connsiteX20" fmla="*/ 190296 w 445666"/>
              <a:gd name="connsiteY20" fmla="*/ 303684 h 468766"/>
              <a:gd name="connsiteX21" fmla="*/ 180013 w 445666"/>
              <a:gd name="connsiteY21" fmla="*/ 296359 h 468766"/>
              <a:gd name="connsiteX22" fmla="*/ 166491 w 445666"/>
              <a:gd name="connsiteY22" fmla="*/ 295796 h 468766"/>
              <a:gd name="connsiteX23" fmla="*/ 356082 w 445666"/>
              <a:gd name="connsiteY23" fmla="*/ 135221 h 468766"/>
              <a:gd name="connsiteX24" fmla="*/ 385662 w 445666"/>
              <a:gd name="connsiteY24" fmla="*/ 135221 h 468766"/>
              <a:gd name="connsiteX25" fmla="*/ 385662 w 445666"/>
              <a:gd name="connsiteY25" fmla="*/ 196352 h 468766"/>
              <a:gd name="connsiteX26" fmla="*/ 445666 w 445666"/>
              <a:gd name="connsiteY26" fmla="*/ 196352 h 468766"/>
              <a:gd name="connsiteX27" fmla="*/ 445666 w 445666"/>
              <a:gd name="connsiteY27" fmla="*/ 226777 h 468766"/>
              <a:gd name="connsiteX28" fmla="*/ 385662 w 445666"/>
              <a:gd name="connsiteY28" fmla="*/ 226777 h 468766"/>
              <a:gd name="connsiteX29" fmla="*/ 385662 w 445666"/>
              <a:gd name="connsiteY29" fmla="*/ 288471 h 468766"/>
              <a:gd name="connsiteX30" fmla="*/ 356082 w 445666"/>
              <a:gd name="connsiteY30" fmla="*/ 288471 h 468766"/>
              <a:gd name="connsiteX31" fmla="*/ 356082 w 445666"/>
              <a:gd name="connsiteY31" fmla="*/ 226777 h 468766"/>
              <a:gd name="connsiteX32" fmla="*/ 296359 w 445666"/>
              <a:gd name="connsiteY32" fmla="*/ 226777 h 468766"/>
              <a:gd name="connsiteX33" fmla="*/ 296359 w 445666"/>
              <a:gd name="connsiteY33" fmla="*/ 196352 h 468766"/>
              <a:gd name="connsiteX34" fmla="*/ 356082 w 445666"/>
              <a:gd name="connsiteY34" fmla="*/ 196352 h 468766"/>
              <a:gd name="connsiteX35" fmla="*/ 137193 w 445666"/>
              <a:gd name="connsiteY35" fmla="*/ 23100 h 468766"/>
              <a:gd name="connsiteX36" fmla="*/ 113952 w 445666"/>
              <a:gd name="connsiteY36" fmla="*/ 28594 h 468766"/>
              <a:gd name="connsiteX37" fmla="*/ 95500 w 445666"/>
              <a:gd name="connsiteY37" fmla="*/ 43383 h 468766"/>
              <a:gd name="connsiteX38" fmla="*/ 82260 w 445666"/>
              <a:gd name="connsiteY38" fmla="*/ 88457 h 468766"/>
              <a:gd name="connsiteX39" fmla="*/ 85076 w 445666"/>
              <a:gd name="connsiteY39" fmla="*/ 115924 h 468766"/>
              <a:gd name="connsiteX40" fmla="*/ 93950 w 445666"/>
              <a:gd name="connsiteY40" fmla="*/ 144940 h 468766"/>
              <a:gd name="connsiteX41" fmla="*/ 108599 w 445666"/>
              <a:gd name="connsiteY41" fmla="*/ 170998 h 468766"/>
              <a:gd name="connsiteX42" fmla="*/ 129728 w 445666"/>
              <a:gd name="connsiteY42" fmla="*/ 189873 h 468766"/>
              <a:gd name="connsiteX43" fmla="*/ 156913 w 445666"/>
              <a:gd name="connsiteY43" fmla="*/ 197197 h 468766"/>
              <a:gd name="connsiteX44" fmla="*/ 178886 w 445666"/>
              <a:gd name="connsiteY44" fmla="*/ 192549 h 468766"/>
              <a:gd name="connsiteX45" fmla="*/ 197479 w 445666"/>
              <a:gd name="connsiteY45" fmla="*/ 180295 h 468766"/>
              <a:gd name="connsiteX46" fmla="*/ 212410 w 445666"/>
              <a:gd name="connsiteY46" fmla="*/ 135503 h 468766"/>
              <a:gd name="connsiteX47" fmla="*/ 207621 w 445666"/>
              <a:gd name="connsiteY47" fmla="*/ 100289 h 468766"/>
              <a:gd name="connsiteX48" fmla="*/ 193958 w 445666"/>
              <a:gd name="connsiteY48" fmla="*/ 63807 h 468766"/>
              <a:gd name="connsiteX49" fmla="*/ 170153 w 445666"/>
              <a:gd name="connsiteY49" fmla="*/ 34650 h 468766"/>
              <a:gd name="connsiteX50" fmla="*/ 137193 w 445666"/>
              <a:gd name="connsiteY50" fmla="*/ 23100 h 468766"/>
              <a:gd name="connsiteX51" fmla="*/ 180576 w 445666"/>
              <a:gd name="connsiteY51" fmla="*/ 0 h 468766"/>
              <a:gd name="connsiteX52" fmla="*/ 298331 w 445666"/>
              <a:gd name="connsiteY52" fmla="*/ 0 h 468766"/>
              <a:gd name="connsiteX53" fmla="*/ 259455 w 445666"/>
              <a:gd name="connsiteY53" fmla="*/ 24791 h 468766"/>
              <a:gd name="connsiteX54" fmla="*/ 222551 w 445666"/>
              <a:gd name="connsiteY54" fmla="*/ 24791 h 468766"/>
              <a:gd name="connsiteX55" fmla="*/ 254103 w 445666"/>
              <a:gd name="connsiteY55" fmla="*/ 62258 h 468766"/>
              <a:gd name="connsiteX56" fmla="*/ 264808 w 445666"/>
              <a:gd name="connsiteY56" fmla="*/ 107332 h 468766"/>
              <a:gd name="connsiteX57" fmla="*/ 257906 w 445666"/>
              <a:gd name="connsiteY57" fmla="*/ 143813 h 468766"/>
              <a:gd name="connsiteX58" fmla="*/ 241285 w 445666"/>
              <a:gd name="connsiteY58" fmla="*/ 170012 h 468766"/>
              <a:gd name="connsiteX59" fmla="*/ 221706 w 445666"/>
              <a:gd name="connsiteY59" fmla="*/ 188323 h 468766"/>
              <a:gd name="connsiteX60" fmla="*/ 204944 w 445666"/>
              <a:gd name="connsiteY60" fmla="*/ 205648 h 468766"/>
              <a:gd name="connsiteX61" fmla="*/ 198042 w 445666"/>
              <a:gd name="connsiteY61" fmla="*/ 224242 h 468766"/>
              <a:gd name="connsiteX62" fmla="*/ 207057 w 445666"/>
              <a:gd name="connsiteY62" fmla="*/ 244102 h 468766"/>
              <a:gd name="connsiteX63" fmla="*/ 228890 w 445666"/>
              <a:gd name="connsiteY63" fmla="*/ 263258 h 468766"/>
              <a:gd name="connsiteX64" fmla="*/ 254385 w 445666"/>
              <a:gd name="connsiteY64" fmla="*/ 283964 h 468766"/>
              <a:gd name="connsiteX65" fmla="*/ 276076 w 445666"/>
              <a:gd name="connsiteY65" fmla="*/ 313262 h 468766"/>
              <a:gd name="connsiteX66" fmla="*/ 285091 w 445666"/>
              <a:gd name="connsiteY66" fmla="*/ 353265 h 468766"/>
              <a:gd name="connsiteX67" fmla="*/ 271569 w 445666"/>
              <a:gd name="connsiteY67" fmla="*/ 402001 h 468766"/>
              <a:gd name="connsiteX68" fmla="*/ 212128 w 445666"/>
              <a:gd name="connsiteY68" fmla="*/ 452568 h 468766"/>
              <a:gd name="connsiteX69" fmla="*/ 128178 w 445666"/>
              <a:gd name="connsiteY69" fmla="*/ 468766 h 468766"/>
              <a:gd name="connsiteX70" fmla="*/ 58737 w 445666"/>
              <a:gd name="connsiteY70" fmla="*/ 457075 h 468766"/>
              <a:gd name="connsiteX71" fmla="*/ 10423 w 445666"/>
              <a:gd name="connsiteY71" fmla="*/ 418340 h 468766"/>
              <a:gd name="connsiteX72" fmla="*/ 0 w 445666"/>
              <a:gd name="connsiteY72" fmla="*/ 381436 h 468766"/>
              <a:gd name="connsiteX73" fmla="*/ 12536 w 445666"/>
              <a:gd name="connsiteY73" fmla="*/ 339179 h 468766"/>
              <a:gd name="connsiteX74" fmla="*/ 45919 w 445666"/>
              <a:gd name="connsiteY74" fmla="*/ 306783 h 468766"/>
              <a:gd name="connsiteX75" fmla="*/ 159730 w 445666"/>
              <a:gd name="connsiteY75" fmla="*/ 278611 h 468766"/>
              <a:gd name="connsiteX76" fmla="*/ 146349 w 445666"/>
              <a:gd name="connsiteY76" fmla="*/ 257765 h 468766"/>
              <a:gd name="connsiteX77" fmla="*/ 141982 w 445666"/>
              <a:gd name="connsiteY77" fmla="*/ 237200 h 468766"/>
              <a:gd name="connsiteX78" fmla="*/ 147898 w 445666"/>
              <a:gd name="connsiteY78" fmla="*/ 213255 h 468766"/>
              <a:gd name="connsiteX79" fmla="*/ 128742 w 445666"/>
              <a:gd name="connsiteY79" fmla="*/ 214382 h 468766"/>
              <a:gd name="connsiteX80" fmla="*/ 58455 w 445666"/>
              <a:gd name="connsiteY80" fmla="*/ 187196 h 468766"/>
              <a:gd name="connsiteX81" fmla="*/ 29861 w 445666"/>
              <a:gd name="connsiteY81" fmla="*/ 118318 h 468766"/>
              <a:gd name="connsiteX82" fmla="*/ 40003 w 445666"/>
              <a:gd name="connsiteY82" fmla="*/ 73526 h 468766"/>
              <a:gd name="connsiteX83" fmla="*/ 67892 w 445666"/>
              <a:gd name="connsiteY83" fmla="*/ 36622 h 468766"/>
              <a:gd name="connsiteX84" fmla="*/ 119305 w 445666"/>
              <a:gd name="connsiteY84" fmla="*/ 9015 h 468766"/>
              <a:gd name="connsiteX85" fmla="*/ 180576 w 445666"/>
              <a:gd name="connsiteY85"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45666" h="468766">
                <a:moveTo>
                  <a:pt x="166491" y="295796"/>
                </a:moveTo>
                <a:cubicBezTo>
                  <a:pt x="156537" y="295796"/>
                  <a:pt x="146677" y="296453"/>
                  <a:pt x="136911" y="297768"/>
                </a:cubicBezTo>
                <a:cubicBezTo>
                  <a:pt x="127145" y="299083"/>
                  <a:pt x="117051" y="301430"/>
                  <a:pt x="106627" y="304811"/>
                </a:cubicBezTo>
                <a:cubicBezTo>
                  <a:pt x="96204" y="308191"/>
                  <a:pt x="87095" y="312511"/>
                  <a:pt x="79302" y="317769"/>
                </a:cubicBezTo>
                <a:cubicBezTo>
                  <a:pt x="71507" y="323028"/>
                  <a:pt x="65075" y="330024"/>
                  <a:pt x="60004" y="338757"/>
                </a:cubicBezTo>
                <a:cubicBezTo>
                  <a:pt x="54933" y="347490"/>
                  <a:pt x="52398" y="357396"/>
                  <a:pt x="52398" y="368477"/>
                </a:cubicBezTo>
                <a:cubicBezTo>
                  <a:pt x="52398" y="381623"/>
                  <a:pt x="55685" y="393221"/>
                  <a:pt x="62258" y="403268"/>
                </a:cubicBezTo>
                <a:cubicBezTo>
                  <a:pt x="68831" y="413316"/>
                  <a:pt x="77423" y="421110"/>
                  <a:pt x="88034" y="426650"/>
                </a:cubicBezTo>
                <a:cubicBezTo>
                  <a:pt x="98645" y="432191"/>
                  <a:pt x="109820" y="436322"/>
                  <a:pt x="121558" y="439046"/>
                </a:cubicBezTo>
                <a:cubicBezTo>
                  <a:pt x="133296" y="441769"/>
                  <a:pt x="145269" y="443131"/>
                  <a:pt x="157476" y="443131"/>
                </a:cubicBezTo>
                <a:cubicBezTo>
                  <a:pt x="168369" y="443131"/>
                  <a:pt x="178839" y="441910"/>
                  <a:pt x="188887" y="439468"/>
                </a:cubicBezTo>
                <a:cubicBezTo>
                  <a:pt x="198935" y="437027"/>
                  <a:pt x="208230" y="433365"/>
                  <a:pt x="216776" y="428481"/>
                </a:cubicBezTo>
                <a:cubicBezTo>
                  <a:pt x="225321" y="423599"/>
                  <a:pt x="232176" y="416743"/>
                  <a:pt x="237341" y="407917"/>
                </a:cubicBezTo>
                <a:cubicBezTo>
                  <a:pt x="242505" y="399090"/>
                  <a:pt x="245088" y="388854"/>
                  <a:pt x="245088" y="377210"/>
                </a:cubicBezTo>
                <a:cubicBezTo>
                  <a:pt x="245088" y="372515"/>
                  <a:pt x="244431" y="367914"/>
                  <a:pt x="243116" y="363406"/>
                </a:cubicBezTo>
                <a:cubicBezTo>
                  <a:pt x="241801" y="358899"/>
                  <a:pt x="240440" y="354955"/>
                  <a:pt x="239032" y="351574"/>
                </a:cubicBezTo>
                <a:cubicBezTo>
                  <a:pt x="237623" y="348194"/>
                  <a:pt x="235088" y="344297"/>
                  <a:pt x="231425" y="339884"/>
                </a:cubicBezTo>
                <a:cubicBezTo>
                  <a:pt x="227763" y="335470"/>
                  <a:pt x="224992" y="332183"/>
                  <a:pt x="223114" y="330024"/>
                </a:cubicBezTo>
                <a:cubicBezTo>
                  <a:pt x="221236" y="327864"/>
                  <a:pt x="217621" y="324624"/>
                  <a:pt x="212269" y="320305"/>
                </a:cubicBezTo>
                <a:cubicBezTo>
                  <a:pt x="206916" y="315985"/>
                  <a:pt x="203488" y="313262"/>
                  <a:pt x="201986" y="312135"/>
                </a:cubicBezTo>
                <a:cubicBezTo>
                  <a:pt x="200484" y="311008"/>
                  <a:pt x="196586" y="308191"/>
                  <a:pt x="190296" y="303684"/>
                </a:cubicBezTo>
                <a:cubicBezTo>
                  <a:pt x="184003" y="299176"/>
                  <a:pt x="180576" y="296735"/>
                  <a:pt x="180013" y="296359"/>
                </a:cubicBezTo>
                <a:cubicBezTo>
                  <a:pt x="177007" y="295984"/>
                  <a:pt x="172500" y="295796"/>
                  <a:pt x="166491" y="295796"/>
                </a:cubicBezTo>
                <a:close/>
                <a:moveTo>
                  <a:pt x="356082" y="135221"/>
                </a:moveTo>
                <a:lnTo>
                  <a:pt x="385662" y="135221"/>
                </a:lnTo>
                <a:lnTo>
                  <a:pt x="385662" y="196352"/>
                </a:lnTo>
                <a:lnTo>
                  <a:pt x="445666" y="196352"/>
                </a:lnTo>
                <a:lnTo>
                  <a:pt x="445666" y="226777"/>
                </a:lnTo>
                <a:lnTo>
                  <a:pt x="385662" y="226777"/>
                </a:lnTo>
                <a:lnTo>
                  <a:pt x="385662" y="288471"/>
                </a:lnTo>
                <a:lnTo>
                  <a:pt x="356082" y="288471"/>
                </a:lnTo>
                <a:lnTo>
                  <a:pt x="356082" y="226777"/>
                </a:lnTo>
                <a:lnTo>
                  <a:pt x="296359" y="226777"/>
                </a:lnTo>
                <a:lnTo>
                  <a:pt x="296359" y="196352"/>
                </a:lnTo>
                <a:lnTo>
                  <a:pt x="356082" y="196352"/>
                </a:lnTo>
                <a:close/>
                <a:moveTo>
                  <a:pt x="137193" y="23100"/>
                </a:moveTo>
                <a:cubicBezTo>
                  <a:pt x="129305" y="23100"/>
                  <a:pt x="121558" y="24931"/>
                  <a:pt x="113952" y="28594"/>
                </a:cubicBezTo>
                <a:cubicBezTo>
                  <a:pt x="106345" y="32256"/>
                  <a:pt x="100195" y="37186"/>
                  <a:pt x="95500" y="43383"/>
                </a:cubicBezTo>
                <a:cubicBezTo>
                  <a:pt x="86673" y="54464"/>
                  <a:pt x="82260" y="69488"/>
                  <a:pt x="82260" y="88457"/>
                </a:cubicBezTo>
                <a:cubicBezTo>
                  <a:pt x="82260" y="97096"/>
                  <a:pt x="83198" y="106252"/>
                  <a:pt x="85076" y="115924"/>
                </a:cubicBezTo>
                <a:cubicBezTo>
                  <a:pt x="86954" y="125596"/>
                  <a:pt x="89912" y="135268"/>
                  <a:pt x="93950" y="144940"/>
                </a:cubicBezTo>
                <a:cubicBezTo>
                  <a:pt x="97988" y="154612"/>
                  <a:pt x="102871" y="163298"/>
                  <a:pt x="108599" y="170998"/>
                </a:cubicBezTo>
                <a:cubicBezTo>
                  <a:pt x="114327" y="178698"/>
                  <a:pt x="121370" y="184990"/>
                  <a:pt x="129728" y="189873"/>
                </a:cubicBezTo>
                <a:cubicBezTo>
                  <a:pt x="138085" y="194756"/>
                  <a:pt x="147146" y="197197"/>
                  <a:pt x="156913" y="197197"/>
                </a:cubicBezTo>
                <a:cubicBezTo>
                  <a:pt x="164049" y="197197"/>
                  <a:pt x="171373" y="195648"/>
                  <a:pt x="178886" y="192549"/>
                </a:cubicBezTo>
                <a:cubicBezTo>
                  <a:pt x="186398" y="189450"/>
                  <a:pt x="192596" y="185365"/>
                  <a:pt x="197479" y="180295"/>
                </a:cubicBezTo>
                <a:cubicBezTo>
                  <a:pt x="207432" y="169590"/>
                  <a:pt x="212410" y="154659"/>
                  <a:pt x="212410" y="135503"/>
                </a:cubicBezTo>
                <a:cubicBezTo>
                  <a:pt x="212410" y="124610"/>
                  <a:pt x="210813" y="112872"/>
                  <a:pt x="207621" y="100289"/>
                </a:cubicBezTo>
                <a:cubicBezTo>
                  <a:pt x="204428" y="87706"/>
                  <a:pt x="199873" y="75545"/>
                  <a:pt x="193958" y="63807"/>
                </a:cubicBezTo>
                <a:cubicBezTo>
                  <a:pt x="188042" y="52069"/>
                  <a:pt x="180107" y="42351"/>
                  <a:pt x="170153" y="34650"/>
                </a:cubicBezTo>
                <a:cubicBezTo>
                  <a:pt x="160199" y="26950"/>
                  <a:pt x="149213" y="23100"/>
                  <a:pt x="137193" y="23100"/>
                </a:cubicBezTo>
                <a:close/>
                <a:moveTo>
                  <a:pt x="180576" y="0"/>
                </a:moveTo>
                <a:lnTo>
                  <a:pt x="298331" y="0"/>
                </a:lnTo>
                <a:lnTo>
                  <a:pt x="259455" y="24791"/>
                </a:lnTo>
                <a:lnTo>
                  <a:pt x="222551" y="24791"/>
                </a:lnTo>
                <a:cubicBezTo>
                  <a:pt x="236449" y="36622"/>
                  <a:pt x="246966" y="49112"/>
                  <a:pt x="254103" y="62258"/>
                </a:cubicBezTo>
                <a:cubicBezTo>
                  <a:pt x="261239" y="75404"/>
                  <a:pt x="264808" y="90429"/>
                  <a:pt x="264808" y="107332"/>
                </a:cubicBezTo>
                <a:cubicBezTo>
                  <a:pt x="264808" y="120854"/>
                  <a:pt x="262507" y="133014"/>
                  <a:pt x="257906" y="143813"/>
                </a:cubicBezTo>
                <a:cubicBezTo>
                  <a:pt x="253304" y="154612"/>
                  <a:pt x="247764" y="163345"/>
                  <a:pt x="241285" y="170012"/>
                </a:cubicBezTo>
                <a:cubicBezTo>
                  <a:pt x="234806" y="176679"/>
                  <a:pt x="228279" y="182783"/>
                  <a:pt x="221706" y="188323"/>
                </a:cubicBezTo>
                <a:cubicBezTo>
                  <a:pt x="215132" y="193864"/>
                  <a:pt x="209545" y="199639"/>
                  <a:pt x="204944" y="205648"/>
                </a:cubicBezTo>
                <a:cubicBezTo>
                  <a:pt x="200343" y="211658"/>
                  <a:pt x="198042" y="217856"/>
                  <a:pt x="198042" y="224242"/>
                </a:cubicBezTo>
                <a:cubicBezTo>
                  <a:pt x="198042" y="231002"/>
                  <a:pt x="201047" y="237623"/>
                  <a:pt x="207057" y="244102"/>
                </a:cubicBezTo>
                <a:cubicBezTo>
                  <a:pt x="213067" y="250581"/>
                  <a:pt x="220344" y="256967"/>
                  <a:pt x="228890" y="263258"/>
                </a:cubicBezTo>
                <a:cubicBezTo>
                  <a:pt x="237435" y="269550"/>
                  <a:pt x="245933" y="276452"/>
                  <a:pt x="254385" y="283964"/>
                </a:cubicBezTo>
                <a:cubicBezTo>
                  <a:pt x="262836" y="291476"/>
                  <a:pt x="270066" y="301242"/>
                  <a:pt x="276076" y="313262"/>
                </a:cubicBezTo>
                <a:cubicBezTo>
                  <a:pt x="282086" y="325282"/>
                  <a:pt x="285091" y="338616"/>
                  <a:pt x="285091" y="353265"/>
                </a:cubicBezTo>
                <a:cubicBezTo>
                  <a:pt x="285091" y="370168"/>
                  <a:pt x="280584" y="386413"/>
                  <a:pt x="271569" y="402001"/>
                </a:cubicBezTo>
                <a:cubicBezTo>
                  <a:pt x="258047" y="424913"/>
                  <a:pt x="238233" y="441769"/>
                  <a:pt x="212128" y="452568"/>
                </a:cubicBezTo>
                <a:cubicBezTo>
                  <a:pt x="186023" y="463366"/>
                  <a:pt x="158039" y="468766"/>
                  <a:pt x="128178" y="468766"/>
                </a:cubicBezTo>
                <a:cubicBezTo>
                  <a:pt x="103387" y="468766"/>
                  <a:pt x="80240" y="464869"/>
                  <a:pt x="58737" y="457075"/>
                </a:cubicBezTo>
                <a:cubicBezTo>
                  <a:pt x="37233" y="449281"/>
                  <a:pt x="21129" y="436369"/>
                  <a:pt x="10423" y="418340"/>
                </a:cubicBezTo>
                <a:cubicBezTo>
                  <a:pt x="3474" y="407071"/>
                  <a:pt x="0" y="394770"/>
                  <a:pt x="0" y="381436"/>
                </a:cubicBezTo>
                <a:cubicBezTo>
                  <a:pt x="0" y="366224"/>
                  <a:pt x="4178" y="352138"/>
                  <a:pt x="12536" y="339179"/>
                </a:cubicBezTo>
                <a:cubicBezTo>
                  <a:pt x="20893" y="326220"/>
                  <a:pt x="32021" y="315422"/>
                  <a:pt x="45919" y="306783"/>
                </a:cubicBezTo>
                <a:cubicBezTo>
                  <a:pt x="70521" y="291382"/>
                  <a:pt x="108459" y="281992"/>
                  <a:pt x="159730" y="278611"/>
                </a:cubicBezTo>
                <a:cubicBezTo>
                  <a:pt x="153720" y="270724"/>
                  <a:pt x="149259" y="263775"/>
                  <a:pt x="146349" y="257765"/>
                </a:cubicBezTo>
                <a:cubicBezTo>
                  <a:pt x="143437" y="251755"/>
                  <a:pt x="141982" y="244900"/>
                  <a:pt x="141982" y="237200"/>
                </a:cubicBezTo>
                <a:cubicBezTo>
                  <a:pt x="141982" y="230439"/>
                  <a:pt x="143954" y="222457"/>
                  <a:pt x="147898" y="213255"/>
                </a:cubicBezTo>
                <a:cubicBezTo>
                  <a:pt x="139259" y="214006"/>
                  <a:pt x="132873" y="214382"/>
                  <a:pt x="128742" y="214382"/>
                </a:cubicBezTo>
                <a:cubicBezTo>
                  <a:pt x="100946" y="214382"/>
                  <a:pt x="77517" y="205320"/>
                  <a:pt x="58455" y="187196"/>
                </a:cubicBezTo>
                <a:cubicBezTo>
                  <a:pt x="39392" y="169073"/>
                  <a:pt x="29861" y="146114"/>
                  <a:pt x="29861" y="118318"/>
                </a:cubicBezTo>
                <a:cubicBezTo>
                  <a:pt x="29861" y="102918"/>
                  <a:pt x="33242" y="87988"/>
                  <a:pt x="40003" y="73526"/>
                </a:cubicBezTo>
                <a:cubicBezTo>
                  <a:pt x="46764" y="59065"/>
                  <a:pt x="56060" y="46764"/>
                  <a:pt x="67892" y="36622"/>
                </a:cubicBezTo>
                <a:cubicBezTo>
                  <a:pt x="82353" y="24227"/>
                  <a:pt x="99491" y="15025"/>
                  <a:pt x="119305" y="9015"/>
                </a:cubicBezTo>
                <a:cubicBezTo>
                  <a:pt x="139118" y="3005"/>
                  <a:pt x="159542" y="0"/>
                  <a:pt x="180576" y="0"/>
                </a:cubicBez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459">
            <a:extLst>
              <a:ext uri="{FF2B5EF4-FFF2-40B4-BE49-F238E27FC236}">
                <a16:creationId xmlns:a16="http://schemas.microsoft.com/office/drawing/2014/main" id="{BABCD60E-36B5-4840-BE9D-D6BF0DADFFB5}"/>
              </a:ext>
            </a:extLst>
          </p:cNvPr>
          <p:cNvSpPr/>
          <p:nvPr/>
        </p:nvSpPr>
        <p:spPr>
          <a:xfrm>
            <a:off x="8829401" y="5376152"/>
            <a:ext cx="855960" cy="818739"/>
          </a:xfrm>
          <a:custGeom>
            <a:avLst/>
            <a:gdLst>
              <a:gd name="connsiteX0" fmla="*/ 5351 w 432707"/>
              <a:gd name="connsiteY0" fmla="*/ 134376 h 413551"/>
              <a:gd name="connsiteX1" fmla="*/ 98315 w 432707"/>
              <a:gd name="connsiteY1" fmla="*/ 134376 h 413551"/>
              <a:gd name="connsiteX2" fmla="*/ 98315 w 432707"/>
              <a:gd name="connsiteY2" fmla="*/ 413551 h 413551"/>
              <a:gd name="connsiteX3" fmla="*/ 5351 w 432707"/>
              <a:gd name="connsiteY3" fmla="*/ 413551 h 413551"/>
              <a:gd name="connsiteX4" fmla="*/ 325939 w 432707"/>
              <a:gd name="connsiteY4" fmla="*/ 127896 h 413551"/>
              <a:gd name="connsiteX5" fmla="*/ 403409 w 432707"/>
              <a:gd name="connsiteY5" fmla="*/ 159870 h 413551"/>
              <a:gd name="connsiteX6" fmla="*/ 432707 w 432707"/>
              <a:gd name="connsiteY6" fmla="*/ 253539 h 413551"/>
              <a:gd name="connsiteX7" fmla="*/ 432707 w 432707"/>
              <a:gd name="connsiteY7" fmla="*/ 413550 h 413551"/>
              <a:gd name="connsiteX8" fmla="*/ 340024 w 432707"/>
              <a:gd name="connsiteY8" fmla="*/ 413550 h 413551"/>
              <a:gd name="connsiteX9" fmla="*/ 340024 w 432707"/>
              <a:gd name="connsiteY9" fmla="*/ 264243 h 413551"/>
              <a:gd name="connsiteX10" fmla="*/ 328615 w 432707"/>
              <a:gd name="connsiteY10" fmla="*/ 217902 h 413551"/>
              <a:gd name="connsiteX11" fmla="*/ 292978 w 432707"/>
              <a:gd name="connsiteY11" fmla="*/ 201140 h 413551"/>
              <a:gd name="connsiteX12" fmla="*/ 263258 w 432707"/>
              <a:gd name="connsiteY12" fmla="*/ 210859 h 413551"/>
              <a:gd name="connsiteX13" fmla="*/ 245369 w 432707"/>
              <a:gd name="connsiteY13" fmla="*/ 234946 h 413551"/>
              <a:gd name="connsiteX14" fmla="*/ 242270 w 432707"/>
              <a:gd name="connsiteY14" fmla="*/ 257764 h 413551"/>
              <a:gd name="connsiteX15" fmla="*/ 242270 w 432707"/>
              <a:gd name="connsiteY15" fmla="*/ 413550 h 413551"/>
              <a:gd name="connsiteX16" fmla="*/ 149588 w 432707"/>
              <a:gd name="connsiteY16" fmla="*/ 413550 h 413551"/>
              <a:gd name="connsiteX17" fmla="*/ 150151 w 432707"/>
              <a:gd name="connsiteY17" fmla="*/ 231283 h 413551"/>
              <a:gd name="connsiteX18" fmla="*/ 149869 w 432707"/>
              <a:gd name="connsiteY18" fmla="*/ 147897 h 413551"/>
              <a:gd name="connsiteX19" fmla="*/ 149588 w 432707"/>
              <a:gd name="connsiteY19" fmla="*/ 134375 h 413551"/>
              <a:gd name="connsiteX20" fmla="*/ 242270 w 432707"/>
              <a:gd name="connsiteY20" fmla="*/ 134375 h 413551"/>
              <a:gd name="connsiteX21" fmla="*/ 242270 w 432707"/>
              <a:gd name="connsiteY21" fmla="*/ 174172 h 413551"/>
              <a:gd name="connsiteX22" fmla="*/ 253257 w 432707"/>
              <a:gd name="connsiteY22" fmla="*/ 159166 h 413551"/>
              <a:gd name="connsiteX23" fmla="*/ 269174 w 432707"/>
              <a:gd name="connsiteY23" fmla="*/ 144516 h 413551"/>
              <a:gd name="connsiteX24" fmla="*/ 293683 w 432707"/>
              <a:gd name="connsiteY24" fmla="*/ 132262 h 413551"/>
              <a:gd name="connsiteX25" fmla="*/ 325939 w 432707"/>
              <a:gd name="connsiteY25" fmla="*/ 127896 h 413551"/>
              <a:gd name="connsiteX26" fmla="*/ 52398 w 432707"/>
              <a:gd name="connsiteY26" fmla="*/ 0 h 413551"/>
              <a:gd name="connsiteX27" fmla="*/ 89865 w 432707"/>
              <a:gd name="connsiteY27" fmla="*/ 13663 h 413551"/>
              <a:gd name="connsiteX28" fmla="*/ 104232 w 432707"/>
              <a:gd name="connsiteY28" fmla="*/ 48173 h 413551"/>
              <a:gd name="connsiteX29" fmla="*/ 90006 w 432707"/>
              <a:gd name="connsiteY29" fmla="*/ 82541 h 413551"/>
              <a:gd name="connsiteX30" fmla="*/ 51834 w 432707"/>
              <a:gd name="connsiteY30" fmla="*/ 96345 h 413551"/>
              <a:gd name="connsiteX31" fmla="*/ 51271 w 432707"/>
              <a:gd name="connsiteY31" fmla="*/ 96345 h 413551"/>
              <a:gd name="connsiteX32" fmla="*/ 14085 w 432707"/>
              <a:gd name="connsiteY32" fmla="*/ 82541 h 413551"/>
              <a:gd name="connsiteX33" fmla="*/ 0 w 432707"/>
              <a:gd name="connsiteY33" fmla="*/ 48173 h 413551"/>
              <a:gd name="connsiteX34" fmla="*/ 14508 w 432707"/>
              <a:gd name="connsiteY34" fmla="*/ 13663 h 413551"/>
              <a:gd name="connsiteX35" fmla="*/ 52398 w 432707"/>
              <a:gd name="connsiteY35" fmla="*/ 0 h 4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2707" h="413551">
                <a:moveTo>
                  <a:pt x="5351" y="134376"/>
                </a:moveTo>
                <a:lnTo>
                  <a:pt x="98315" y="134376"/>
                </a:lnTo>
                <a:lnTo>
                  <a:pt x="98315" y="413551"/>
                </a:lnTo>
                <a:lnTo>
                  <a:pt x="5351" y="413551"/>
                </a:lnTo>
                <a:close/>
                <a:moveTo>
                  <a:pt x="325939" y="127896"/>
                </a:moveTo>
                <a:cubicBezTo>
                  <a:pt x="358053" y="127896"/>
                  <a:pt x="383877" y="138554"/>
                  <a:pt x="403409" y="159870"/>
                </a:cubicBezTo>
                <a:cubicBezTo>
                  <a:pt x="422941" y="181186"/>
                  <a:pt x="432707" y="212409"/>
                  <a:pt x="432707" y="253539"/>
                </a:cubicBezTo>
                <a:lnTo>
                  <a:pt x="432707" y="413550"/>
                </a:lnTo>
                <a:lnTo>
                  <a:pt x="340024" y="413550"/>
                </a:lnTo>
                <a:lnTo>
                  <a:pt x="340024" y="264243"/>
                </a:lnTo>
                <a:cubicBezTo>
                  <a:pt x="340024" y="244524"/>
                  <a:pt x="336221" y="229077"/>
                  <a:pt x="328615" y="217902"/>
                </a:cubicBezTo>
                <a:cubicBezTo>
                  <a:pt x="321009" y="206727"/>
                  <a:pt x="309130" y="201140"/>
                  <a:pt x="292978" y="201140"/>
                </a:cubicBezTo>
                <a:cubicBezTo>
                  <a:pt x="281147" y="201140"/>
                  <a:pt x="271240" y="204380"/>
                  <a:pt x="263258" y="210859"/>
                </a:cubicBezTo>
                <a:cubicBezTo>
                  <a:pt x="255276" y="217339"/>
                  <a:pt x="249313" y="225367"/>
                  <a:pt x="245369" y="234946"/>
                </a:cubicBezTo>
                <a:cubicBezTo>
                  <a:pt x="243304" y="240580"/>
                  <a:pt x="242270" y="248186"/>
                  <a:pt x="242270" y="257764"/>
                </a:cubicBezTo>
                <a:lnTo>
                  <a:pt x="242270" y="413550"/>
                </a:lnTo>
                <a:lnTo>
                  <a:pt x="149588" y="413550"/>
                </a:lnTo>
                <a:cubicBezTo>
                  <a:pt x="149963" y="338615"/>
                  <a:pt x="150151" y="277859"/>
                  <a:pt x="150151" y="231283"/>
                </a:cubicBezTo>
                <a:cubicBezTo>
                  <a:pt x="150151" y="184707"/>
                  <a:pt x="150057" y="156912"/>
                  <a:pt x="149869" y="147897"/>
                </a:cubicBezTo>
                <a:lnTo>
                  <a:pt x="149588" y="134375"/>
                </a:lnTo>
                <a:lnTo>
                  <a:pt x="242270" y="134375"/>
                </a:lnTo>
                <a:lnTo>
                  <a:pt x="242270" y="174172"/>
                </a:lnTo>
                <a:lnTo>
                  <a:pt x="253257" y="159166"/>
                </a:lnTo>
                <a:cubicBezTo>
                  <a:pt x="257201" y="154658"/>
                  <a:pt x="262507" y="149775"/>
                  <a:pt x="269174" y="144516"/>
                </a:cubicBezTo>
                <a:cubicBezTo>
                  <a:pt x="275841" y="139258"/>
                  <a:pt x="284011" y="135173"/>
                  <a:pt x="293683" y="132262"/>
                </a:cubicBezTo>
                <a:cubicBezTo>
                  <a:pt x="303355" y="129351"/>
                  <a:pt x="314107" y="127896"/>
                  <a:pt x="325939" y="127896"/>
                </a:cubicBezTo>
                <a:close/>
                <a:moveTo>
                  <a:pt x="52398" y="0"/>
                </a:moveTo>
                <a:cubicBezTo>
                  <a:pt x="67986" y="0"/>
                  <a:pt x="80475" y="4554"/>
                  <a:pt x="89865" y="13663"/>
                </a:cubicBezTo>
                <a:cubicBezTo>
                  <a:pt x="99256" y="22772"/>
                  <a:pt x="104045" y="34275"/>
                  <a:pt x="104232" y="48173"/>
                </a:cubicBezTo>
                <a:cubicBezTo>
                  <a:pt x="104420" y="61882"/>
                  <a:pt x="99678" y="73339"/>
                  <a:pt x="90006" y="82541"/>
                </a:cubicBezTo>
                <a:cubicBezTo>
                  <a:pt x="80334" y="91744"/>
                  <a:pt x="67610" y="96345"/>
                  <a:pt x="51834" y="96345"/>
                </a:cubicBezTo>
                <a:lnTo>
                  <a:pt x="51271" y="96345"/>
                </a:lnTo>
                <a:cubicBezTo>
                  <a:pt x="35871" y="96345"/>
                  <a:pt x="23476" y="91744"/>
                  <a:pt x="14085" y="82541"/>
                </a:cubicBezTo>
                <a:cubicBezTo>
                  <a:pt x="4695" y="73339"/>
                  <a:pt x="0" y="61882"/>
                  <a:pt x="0" y="48173"/>
                </a:cubicBezTo>
                <a:cubicBezTo>
                  <a:pt x="0" y="34275"/>
                  <a:pt x="4836" y="22772"/>
                  <a:pt x="14508" y="13663"/>
                </a:cubicBezTo>
                <a:cubicBezTo>
                  <a:pt x="24180" y="4554"/>
                  <a:pt x="36810" y="0"/>
                  <a:pt x="52398" y="0"/>
                </a:cubicBezTo>
                <a:close/>
              </a:path>
            </a:pathLst>
          </a:cu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431">
            <a:extLst>
              <a:ext uri="{FF2B5EF4-FFF2-40B4-BE49-F238E27FC236}">
                <a16:creationId xmlns:a16="http://schemas.microsoft.com/office/drawing/2014/main" id="{36180D6C-B246-497D-A2DB-EA514FE64AC5}"/>
              </a:ext>
            </a:extLst>
          </p:cNvPr>
          <p:cNvSpPr/>
          <p:nvPr/>
        </p:nvSpPr>
        <p:spPr>
          <a:xfrm>
            <a:off x="5654153" y="3562826"/>
            <a:ext cx="914762" cy="915513"/>
          </a:xfrm>
          <a:custGeom>
            <a:avLst/>
            <a:gdLst/>
            <a:ahLst/>
            <a:cxnLst/>
            <a:rect l="l" t="t" r="r" b="b"/>
            <a:pathLst>
              <a:path w="432707" h="432707">
                <a:moveTo>
                  <a:pt x="216353" y="0"/>
                </a:moveTo>
                <a:cubicBezTo>
                  <a:pt x="255605" y="0"/>
                  <a:pt x="291805" y="9672"/>
                  <a:pt x="324952" y="29016"/>
                </a:cubicBezTo>
                <a:cubicBezTo>
                  <a:pt x="358100" y="48360"/>
                  <a:pt x="384346" y="74606"/>
                  <a:pt x="403691" y="107754"/>
                </a:cubicBezTo>
                <a:cubicBezTo>
                  <a:pt x="423034" y="140902"/>
                  <a:pt x="432707" y="177102"/>
                  <a:pt x="432707" y="216353"/>
                </a:cubicBezTo>
                <a:cubicBezTo>
                  <a:pt x="432707" y="255605"/>
                  <a:pt x="423034" y="291805"/>
                  <a:pt x="403691" y="324953"/>
                </a:cubicBezTo>
                <a:cubicBezTo>
                  <a:pt x="384346" y="358101"/>
                  <a:pt x="358100" y="384347"/>
                  <a:pt x="324952" y="403691"/>
                </a:cubicBezTo>
                <a:cubicBezTo>
                  <a:pt x="291805" y="423035"/>
                  <a:pt x="255605" y="432707"/>
                  <a:pt x="216353" y="432707"/>
                </a:cubicBezTo>
                <a:cubicBezTo>
                  <a:pt x="195506" y="432707"/>
                  <a:pt x="175035" y="429702"/>
                  <a:pt x="154940" y="423692"/>
                </a:cubicBezTo>
                <a:cubicBezTo>
                  <a:pt x="166021" y="406226"/>
                  <a:pt x="173345" y="390826"/>
                  <a:pt x="176914" y="377492"/>
                </a:cubicBezTo>
                <a:cubicBezTo>
                  <a:pt x="178604" y="371106"/>
                  <a:pt x="183675" y="351293"/>
                  <a:pt x="192126" y="318051"/>
                </a:cubicBezTo>
                <a:cubicBezTo>
                  <a:pt x="195882" y="325375"/>
                  <a:pt x="202737" y="331714"/>
                  <a:pt x="212691" y="337066"/>
                </a:cubicBezTo>
                <a:cubicBezTo>
                  <a:pt x="222644" y="342419"/>
                  <a:pt x="233349" y="345095"/>
                  <a:pt x="244806" y="345095"/>
                </a:cubicBezTo>
                <a:cubicBezTo>
                  <a:pt x="267530" y="345095"/>
                  <a:pt x="287813" y="338663"/>
                  <a:pt x="305655" y="325798"/>
                </a:cubicBezTo>
                <a:cubicBezTo>
                  <a:pt x="323497" y="312933"/>
                  <a:pt x="337300" y="295232"/>
                  <a:pt x="347066" y="272696"/>
                </a:cubicBezTo>
                <a:cubicBezTo>
                  <a:pt x="356832" y="250159"/>
                  <a:pt x="361715" y="224805"/>
                  <a:pt x="361715" y="196634"/>
                </a:cubicBezTo>
                <a:cubicBezTo>
                  <a:pt x="361715" y="175224"/>
                  <a:pt x="356128" y="155128"/>
                  <a:pt x="344954" y="136348"/>
                </a:cubicBezTo>
                <a:cubicBezTo>
                  <a:pt x="333779" y="117567"/>
                  <a:pt x="317581" y="102261"/>
                  <a:pt x="296359" y="90429"/>
                </a:cubicBezTo>
                <a:cubicBezTo>
                  <a:pt x="275136" y="78597"/>
                  <a:pt x="251191" y="72681"/>
                  <a:pt x="224522" y="72681"/>
                </a:cubicBezTo>
                <a:cubicBezTo>
                  <a:pt x="204803" y="72681"/>
                  <a:pt x="186398" y="75404"/>
                  <a:pt x="169307" y="80851"/>
                </a:cubicBezTo>
                <a:cubicBezTo>
                  <a:pt x="152217" y="86297"/>
                  <a:pt x="137709" y="93528"/>
                  <a:pt x="125783" y="102542"/>
                </a:cubicBezTo>
                <a:cubicBezTo>
                  <a:pt x="113857" y="111557"/>
                  <a:pt x="103622" y="121934"/>
                  <a:pt x="95077" y="133672"/>
                </a:cubicBezTo>
                <a:cubicBezTo>
                  <a:pt x="86531" y="145410"/>
                  <a:pt x="80240" y="157570"/>
                  <a:pt x="76202" y="170153"/>
                </a:cubicBezTo>
                <a:cubicBezTo>
                  <a:pt x="72164" y="182736"/>
                  <a:pt x="70145" y="195319"/>
                  <a:pt x="70145" y="207902"/>
                </a:cubicBezTo>
                <a:cubicBezTo>
                  <a:pt x="70145" y="227434"/>
                  <a:pt x="73902" y="244618"/>
                  <a:pt x="81414" y="259455"/>
                </a:cubicBezTo>
                <a:cubicBezTo>
                  <a:pt x="88926" y="274292"/>
                  <a:pt x="99912" y="284715"/>
                  <a:pt x="114374" y="290725"/>
                </a:cubicBezTo>
                <a:cubicBezTo>
                  <a:pt x="120008" y="292979"/>
                  <a:pt x="123576" y="291101"/>
                  <a:pt x="125079" y="285091"/>
                </a:cubicBezTo>
                <a:cubicBezTo>
                  <a:pt x="125454" y="283776"/>
                  <a:pt x="126206" y="280865"/>
                  <a:pt x="127332" y="276358"/>
                </a:cubicBezTo>
                <a:cubicBezTo>
                  <a:pt x="128459" y="271850"/>
                  <a:pt x="129210" y="269033"/>
                  <a:pt x="129586" y="267906"/>
                </a:cubicBezTo>
                <a:cubicBezTo>
                  <a:pt x="130713" y="263587"/>
                  <a:pt x="129680" y="259549"/>
                  <a:pt x="126488" y="255793"/>
                </a:cubicBezTo>
                <a:cubicBezTo>
                  <a:pt x="116909" y="244337"/>
                  <a:pt x="112120" y="230157"/>
                  <a:pt x="112120" y="213255"/>
                </a:cubicBezTo>
                <a:cubicBezTo>
                  <a:pt x="112120" y="184896"/>
                  <a:pt x="121933" y="160528"/>
                  <a:pt x="141559" y="140151"/>
                </a:cubicBezTo>
                <a:cubicBezTo>
                  <a:pt x="161185" y="119774"/>
                  <a:pt x="186867" y="109585"/>
                  <a:pt x="218607" y="109585"/>
                </a:cubicBezTo>
                <a:cubicBezTo>
                  <a:pt x="246965" y="109585"/>
                  <a:pt x="269080" y="117285"/>
                  <a:pt x="284949" y="132686"/>
                </a:cubicBezTo>
                <a:cubicBezTo>
                  <a:pt x="300819" y="148086"/>
                  <a:pt x="308754" y="168087"/>
                  <a:pt x="308754" y="192690"/>
                </a:cubicBezTo>
                <a:cubicBezTo>
                  <a:pt x="308754" y="224617"/>
                  <a:pt x="302321" y="251755"/>
                  <a:pt x="289457" y="274104"/>
                </a:cubicBezTo>
                <a:cubicBezTo>
                  <a:pt x="276592" y="296453"/>
                  <a:pt x="260112" y="307628"/>
                  <a:pt x="240017" y="307628"/>
                </a:cubicBezTo>
                <a:cubicBezTo>
                  <a:pt x="228561" y="307628"/>
                  <a:pt x="219358" y="303543"/>
                  <a:pt x="212409" y="295373"/>
                </a:cubicBezTo>
                <a:cubicBezTo>
                  <a:pt x="205460" y="287204"/>
                  <a:pt x="203300" y="277391"/>
                  <a:pt x="205930" y="265934"/>
                </a:cubicBezTo>
                <a:cubicBezTo>
                  <a:pt x="207432" y="259361"/>
                  <a:pt x="209920" y="250581"/>
                  <a:pt x="213395" y="239595"/>
                </a:cubicBezTo>
                <a:cubicBezTo>
                  <a:pt x="216870" y="228608"/>
                  <a:pt x="219686" y="218936"/>
                  <a:pt x="221846" y="210579"/>
                </a:cubicBezTo>
                <a:cubicBezTo>
                  <a:pt x="224006" y="202221"/>
                  <a:pt x="225086" y="195131"/>
                  <a:pt x="225086" y="189309"/>
                </a:cubicBezTo>
                <a:cubicBezTo>
                  <a:pt x="225086" y="179919"/>
                  <a:pt x="222550" y="172125"/>
                  <a:pt x="217480" y="165927"/>
                </a:cubicBezTo>
                <a:cubicBezTo>
                  <a:pt x="212409" y="159730"/>
                  <a:pt x="205178" y="156631"/>
                  <a:pt x="195788" y="156631"/>
                </a:cubicBezTo>
                <a:cubicBezTo>
                  <a:pt x="184144" y="156631"/>
                  <a:pt x="174284" y="161983"/>
                  <a:pt x="166209" y="172688"/>
                </a:cubicBezTo>
                <a:cubicBezTo>
                  <a:pt x="158133" y="183393"/>
                  <a:pt x="154095" y="196728"/>
                  <a:pt x="154095" y="212691"/>
                </a:cubicBezTo>
                <a:cubicBezTo>
                  <a:pt x="154095" y="226401"/>
                  <a:pt x="156443" y="237857"/>
                  <a:pt x="161138" y="247060"/>
                </a:cubicBezTo>
                <a:lnTo>
                  <a:pt x="133248" y="364815"/>
                </a:lnTo>
                <a:cubicBezTo>
                  <a:pt x="130055" y="377961"/>
                  <a:pt x="128835" y="394582"/>
                  <a:pt x="129586" y="414678"/>
                </a:cubicBezTo>
                <a:cubicBezTo>
                  <a:pt x="90898" y="397587"/>
                  <a:pt x="59628" y="371200"/>
                  <a:pt x="35778" y="335517"/>
                </a:cubicBezTo>
                <a:cubicBezTo>
                  <a:pt x="11925" y="299834"/>
                  <a:pt x="0" y="260112"/>
                  <a:pt x="0" y="216353"/>
                </a:cubicBezTo>
                <a:cubicBezTo>
                  <a:pt x="0" y="177102"/>
                  <a:pt x="9672" y="140902"/>
                  <a:pt x="29016" y="107754"/>
                </a:cubicBezTo>
                <a:cubicBezTo>
                  <a:pt x="48359" y="74606"/>
                  <a:pt x="74605" y="48360"/>
                  <a:pt x="107754" y="29016"/>
                </a:cubicBezTo>
                <a:cubicBezTo>
                  <a:pt x="140902" y="9672"/>
                  <a:pt x="177101" y="0"/>
                  <a:pt x="216353" y="0"/>
                </a:cubicBezTo>
                <a:close/>
              </a:path>
            </a:pathLst>
          </a:cu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Freeform 500">
            <a:extLst>
              <a:ext uri="{FF2B5EF4-FFF2-40B4-BE49-F238E27FC236}">
                <a16:creationId xmlns:a16="http://schemas.microsoft.com/office/drawing/2014/main" id="{857BC539-ED2A-4D0F-821E-B8ADAB11DC29}"/>
              </a:ext>
            </a:extLst>
          </p:cNvPr>
          <p:cNvSpPr/>
          <p:nvPr/>
        </p:nvSpPr>
        <p:spPr>
          <a:xfrm>
            <a:off x="9939586" y="3734397"/>
            <a:ext cx="900422" cy="900159"/>
          </a:xfrm>
          <a:custGeom>
            <a:avLst/>
            <a:gdLst/>
            <a:ahLst/>
            <a:cxnLst/>
            <a:rect l="l" t="t" r="r" b="b"/>
            <a:pathLst>
              <a:path w="432707" h="432707">
                <a:moveTo>
                  <a:pt x="108177" y="0"/>
                </a:moveTo>
                <a:cubicBezTo>
                  <a:pt x="132591" y="0"/>
                  <a:pt x="154565" y="7512"/>
                  <a:pt x="174097" y="22537"/>
                </a:cubicBezTo>
                <a:cubicBezTo>
                  <a:pt x="188558" y="19532"/>
                  <a:pt x="202644" y="18029"/>
                  <a:pt x="216354" y="18029"/>
                </a:cubicBezTo>
                <a:cubicBezTo>
                  <a:pt x="243210" y="18029"/>
                  <a:pt x="268893" y="23241"/>
                  <a:pt x="293401" y="33664"/>
                </a:cubicBezTo>
                <a:cubicBezTo>
                  <a:pt x="317910" y="44088"/>
                  <a:pt x="339039" y="58173"/>
                  <a:pt x="356786" y="75921"/>
                </a:cubicBezTo>
                <a:cubicBezTo>
                  <a:pt x="374534" y="93669"/>
                  <a:pt x="388619" y="114797"/>
                  <a:pt x="399043" y="139306"/>
                </a:cubicBezTo>
                <a:cubicBezTo>
                  <a:pt x="409466" y="163815"/>
                  <a:pt x="414678" y="189497"/>
                  <a:pt x="414678" y="216353"/>
                </a:cubicBezTo>
                <a:cubicBezTo>
                  <a:pt x="414678" y="230063"/>
                  <a:pt x="413175" y="244149"/>
                  <a:pt x="410170" y="258610"/>
                </a:cubicBezTo>
                <a:cubicBezTo>
                  <a:pt x="425195" y="278142"/>
                  <a:pt x="432707" y="300115"/>
                  <a:pt x="432707" y="324530"/>
                </a:cubicBezTo>
                <a:cubicBezTo>
                  <a:pt x="432707" y="354392"/>
                  <a:pt x="422143" y="379886"/>
                  <a:pt x="401015" y="401015"/>
                </a:cubicBezTo>
                <a:cubicBezTo>
                  <a:pt x="379887" y="422143"/>
                  <a:pt x="354392" y="432707"/>
                  <a:pt x="324530" y="432707"/>
                </a:cubicBezTo>
                <a:cubicBezTo>
                  <a:pt x="300115" y="432707"/>
                  <a:pt x="278142" y="425195"/>
                  <a:pt x="258610" y="410170"/>
                </a:cubicBezTo>
                <a:cubicBezTo>
                  <a:pt x="244149" y="413175"/>
                  <a:pt x="230063" y="414678"/>
                  <a:pt x="216354" y="414678"/>
                </a:cubicBezTo>
                <a:cubicBezTo>
                  <a:pt x="189497" y="414678"/>
                  <a:pt x="163814" y="409466"/>
                  <a:pt x="139306" y="399043"/>
                </a:cubicBezTo>
                <a:cubicBezTo>
                  <a:pt x="114797" y="388620"/>
                  <a:pt x="93669" y="374534"/>
                  <a:pt x="75921" y="356786"/>
                </a:cubicBezTo>
                <a:cubicBezTo>
                  <a:pt x="58173" y="339038"/>
                  <a:pt x="44088" y="317910"/>
                  <a:pt x="33664" y="293401"/>
                </a:cubicBezTo>
                <a:cubicBezTo>
                  <a:pt x="23241" y="268892"/>
                  <a:pt x="18030" y="243210"/>
                  <a:pt x="18030" y="216353"/>
                </a:cubicBezTo>
                <a:cubicBezTo>
                  <a:pt x="18030" y="202644"/>
                  <a:pt x="19532" y="188558"/>
                  <a:pt x="22537" y="174097"/>
                </a:cubicBezTo>
                <a:cubicBezTo>
                  <a:pt x="7512" y="154565"/>
                  <a:pt x="0" y="132592"/>
                  <a:pt x="0" y="108177"/>
                </a:cubicBezTo>
                <a:cubicBezTo>
                  <a:pt x="0" y="78315"/>
                  <a:pt x="10564" y="52821"/>
                  <a:pt x="31692" y="31692"/>
                </a:cubicBezTo>
                <a:cubicBezTo>
                  <a:pt x="52821" y="10564"/>
                  <a:pt x="78316" y="0"/>
                  <a:pt x="108177" y="0"/>
                </a:cubicBezTo>
                <a:close/>
                <a:moveTo>
                  <a:pt x="211283" y="83104"/>
                </a:moveTo>
                <a:cubicBezTo>
                  <a:pt x="198512" y="83104"/>
                  <a:pt x="186117" y="84560"/>
                  <a:pt x="174097" y="87471"/>
                </a:cubicBezTo>
                <a:cubicBezTo>
                  <a:pt x="162077" y="90382"/>
                  <a:pt x="150856" y="94796"/>
                  <a:pt x="140433" y="100711"/>
                </a:cubicBezTo>
                <a:cubicBezTo>
                  <a:pt x="130010" y="106627"/>
                  <a:pt x="121652" y="114797"/>
                  <a:pt x="115360" y="125220"/>
                </a:cubicBezTo>
                <a:cubicBezTo>
                  <a:pt x="109069" y="135644"/>
                  <a:pt x="105923" y="147710"/>
                  <a:pt x="105923" y="161420"/>
                </a:cubicBezTo>
                <a:cubicBezTo>
                  <a:pt x="105923" y="172876"/>
                  <a:pt x="107707" y="182877"/>
                  <a:pt x="111276" y="191422"/>
                </a:cubicBezTo>
                <a:cubicBezTo>
                  <a:pt x="114844" y="199967"/>
                  <a:pt x="120103" y="207057"/>
                  <a:pt x="127052" y="212691"/>
                </a:cubicBezTo>
                <a:cubicBezTo>
                  <a:pt x="134000" y="218325"/>
                  <a:pt x="141513" y="222880"/>
                  <a:pt x="149589" y="226354"/>
                </a:cubicBezTo>
                <a:cubicBezTo>
                  <a:pt x="157664" y="229829"/>
                  <a:pt x="167336" y="232880"/>
                  <a:pt x="178604" y="235510"/>
                </a:cubicBezTo>
                <a:lnTo>
                  <a:pt x="219734" y="245651"/>
                </a:lnTo>
                <a:cubicBezTo>
                  <a:pt x="236637" y="249783"/>
                  <a:pt x="247154" y="253164"/>
                  <a:pt x="251286" y="255793"/>
                </a:cubicBezTo>
                <a:cubicBezTo>
                  <a:pt x="257296" y="259549"/>
                  <a:pt x="260300" y="265183"/>
                  <a:pt x="260300" y="272696"/>
                </a:cubicBezTo>
                <a:cubicBezTo>
                  <a:pt x="260300" y="280020"/>
                  <a:pt x="256544" y="286077"/>
                  <a:pt x="249032" y="290866"/>
                </a:cubicBezTo>
                <a:cubicBezTo>
                  <a:pt x="241520" y="295655"/>
                  <a:pt x="231660" y="298049"/>
                  <a:pt x="219452" y="298049"/>
                </a:cubicBezTo>
                <a:cubicBezTo>
                  <a:pt x="209874" y="298049"/>
                  <a:pt x="201282" y="296547"/>
                  <a:pt x="193676" y="293542"/>
                </a:cubicBezTo>
                <a:cubicBezTo>
                  <a:pt x="186070" y="290537"/>
                  <a:pt x="179966" y="286922"/>
                  <a:pt x="175365" y="282696"/>
                </a:cubicBezTo>
                <a:cubicBezTo>
                  <a:pt x="170763" y="278471"/>
                  <a:pt x="166491" y="274245"/>
                  <a:pt x="162547" y="270019"/>
                </a:cubicBezTo>
                <a:cubicBezTo>
                  <a:pt x="158603" y="265794"/>
                  <a:pt x="154283" y="262178"/>
                  <a:pt x="149589" y="259174"/>
                </a:cubicBezTo>
                <a:cubicBezTo>
                  <a:pt x="144893" y="256169"/>
                  <a:pt x="139822" y="254666"/>
                  <a:pt x="134376" y="254666"/>
                </a:cubicBezTo>
                <a:cubicBezTo>
                  <a:pt x="124985" y="254666"/>
                  <a:pt x="117896" y="257483"/>
                  <a:pt x="113107" y="263117"/>
                </a:cubicBezTo>
                <a:cubicBezTo>
                  <a:pt x="108318" y="268752"/>
                  <a:pt x="105923" y="275794"/>
                  <a:pt x="105923" y="284246"/>
                </a:cubicBezTo>
                <a:cubicBezTo>
                  <a:pt x="105923" y="301524"/>
                  <a:pt x="117379" y="316314"/>
                  <a:pt x="140292" y="328615"/>
                </a:cubicBezTo>
                <a:cubicBezTo>
                  <a:pt x="163205" y="340917"/>
                  <a:pt x="190530" y="347067"/>
                  <a:pt x="222270" y="347067"/>
                </a:cubicBezTo>
                <a:cubicBezTo>
                  <a:pt x="235979" y="347067"/>
                  <a:pt x="249126" y="345330"/>
                  <a:pt x="261709" y="341855"/>
                </a:cubicBezTo>
                <a:cubicBezTo>
                  <a:pt x="274292" y="338381"/>
                  <a:pt x="285795" y="333357"/>
                  <a:pt x="296219" y="326784"/>
                </a:cubicBezTo>
                <a:cubicBezTo>
                  <a:pt x="306642" y="320211"/>
                  <a:pt x="314952" y="311431"/>
                  <a:pt x="321150" y="300444"/>
                </a:cubicBezTo>
                <a:cubicBezTo>
                  <a:pt x="327347" y="289457"/>
                  <a:pt x="330446" y="277109"/>
                  <a:pt x="330446" y="263399"/>
                </a:cubicBezTo>
                <a:cubicBezTo>
                  <a:pt x="330446" y="254009"/>
                  <a:pt x="328615" y="245417"/>
                  <a:pt x="324953" y="237623"/>
                </a:cubicBezTo>
                <a:cubicBezTo>
                  <a:pt x="321291" y="229829"/>
                  <a:pt x="316736" y="223396"/>
                  <a:pt x="311290" y="218325"/>
                </a:cubicBezTo>
                <a:cubicBezTo>
                  <a:pt x="305844" y="213255"/>
                  <a:pt x="298989" y="208653"/>
                  <a:pt x="290725" y="204522"/>
                </a:cubicBezTo>
                <a:cubicBezTo>
                  <a:pt x="282461" y="200390"/>
                  <a:pt x="274715" y="197197"/>
                  <a:pt x="267484" y="194943"/>
                </a:cubicBezTo>
                <a:cubicBezTo>
                  <a:pt x="260254" y="192690"/>
                  <a:pt x="252037" y="190530"/>
                  <a:pt x="242835" y="188464"/>
                </a:cubicBezTo>
                <a:lnTo>
                  <a:pt x="213536" y="181703"/>
                </a:lnTo>
                <a:cubicBezTo>
                  <a:pt x="207902" y="180389"/>
                  <a:pt x="203771" y="179403"/>
                  <a:pt x="201141" y="178745"/>
                </a:cubicBezTo>
                <a:cubicBezTo>
                  <a:pt x="198512" y="178088"/>
                  <a:pt x="195225" y="177008"/>
                  <a:pt x="191281" y="175505"/>
                </a:cubicBezTo>
                <a:cubicBezTo>
                  <a:pt x="187337" y="174003"/>
                  <a:pt x="184520" y="172501"/>
                  <a:pt x="182830" y="170998"/>
                </a:cubicBezTo>
                <a:cubicBezTo>
                  <a:pt x="181140" y="169496"/>
                  <a:pt x="179590" y="167524"/>
                  <a:pt x="178182" y="165082"/>
                </a:cubicBezTo>
                <a:cubicBezTo>
                  <a:pt x="176774" y="162641"/>
                  <a:pt x="176069" y="159824"/>
                  <a:pt x="176069" y="156631"/>
                </a:cubicBezTo>
                <a:cubicBezTo>
                  <a:pt x="176069" y="142170"/>
                  <a:pt x="189591" y="134939"/>
                  <a:pt x="216636" y="134939"/>
                </a:cubicBezTo>
                <a:cubicBezTo>
                  <a:pt x="224711" y="134939"/>
                  <a:pt x="231942" y="136066"/>
                  <a:pt x="238327" y="138320"/>
                </a:cubicBezTo>
                <a:cubicBezTo>
                  <a:pt x="244712" y="140574"/>
                  <a:pt x="249783" y="143250"/>
                  <a:pt x="253539" y="146348"/>
                </a:cubicBezTo>
                <a:cubicBezTo>
                  <a:pt x="257296" y="149447"/>
                  <a:pt x="260864" y="152593"/>
                  <a:pt x="264244" y="155786"/>
                </a:cubicBezTo>
                <a:cubicBezTo>
                  <a:pt x="267625" y="158979"/>
                  <a:pt x="271381" y="161702"/>
                  <a:pt x="275513" y="163955"/>
                </a:cubicBezTo>
                <a:cubicBezTo>
                  <a:pt x="279645" y="166209"/>
                  <a:pt x="284152" y="167336"/>
                  <a:pt x="289035" y="167336"/>
                </a:cubicBezTo>
                <a:cubicBezTo>
                  <a:pt x="297862" y="167336"/>
                  <a:pt x="304952" y="164331"/>
                  <a:pt x="310304" y="158321"/>
                </a:cubicBezTo>
                <a:cubicBezTo>
                  <a:pt x="315656" y="152311"/>
                  <a:pt x="318333" y="145081"/>
                  <a:pt x="318333" y="136630"/>
                </a:cubicBezTo>
                <a:cubicBezTo>
                  <a:pt x="318333" y="126300"/>
                  <a:pt x="313075" y="116957"/>
                  <a:pt x="302557" y="108599"/>
                </a:cubicBezTo>
                <a:cubicBezTo>
                  <a:pt x="292040" y="100242"/>
                  <a:pt x="278706" y="93903"/>
                  <a:pt x="262554" y="89584"/>
                </a:cubicBezTo>
                <a:cubicBezTo>
                  <a:pt x="246402" y="85264"/>
                  <a:pt x="229312" y="83104"/>
                  <a:pt x="211283" y="83104"/>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5066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B573-B136-44C2-9B91-1D9DF7EBE089}"/>
              </a:ext>
            </a:extLst>
          </p:cNvPr>
          <p:cNvSpPr>
            <a:spLocks noGrp="1"/>
          </p:cNvSpPr>
          <p:nvPr>
            <p:ph type="title"/>
          </p:nvPr>
        </p:nvSpPr>
        <p:spPr/>
        <p:txBody>
          <a:bodyPr/>
          <a:lstStyle/>
          <a:p>
            <a:r>
              <a:rPr lang="en-US"/>
              <a:t>Mind Map for PowerPoint</a:t>
            </a:r>
          </a:p>
        </p:txBody>
      </p:sp>
      <p:sp>
        <p:nvSpPr>
          <p:cNvPr id="6" name="Subtitle 5">
            <a:extLst>
              <a:ext uri="{FF2B5EF4-FFF2-40B4-BE49-F238E27FC236}">
                <a16:creationId xmlns:a16="http://schemas.microsoft.com/office/drawing/2014/main" id="{CDFA7F94-8342-4C08-843E-78DE7AAEA0E0}"/>
              </a:ext>
            </a:extLst>
          </p:cNvPr>
          <p:cNvSpPr>
            <a:spLocks noGrp="1"/>
          </p:cNvSpPr>
          <p:nvPr>
            <p:ph type="subTitle" idx="1"/>
          </p:nvPr>
        </p:nvSpPr>
        <p:spPr/>
        <p:txBody>
          <a:bodyPr/>
          <a:lstStyle/>
          <a:p>
            <a:r>
              <a:rPr lang="en-US"/>
              <a:t>Hexagons</a:t>
            </a:r>
          </a:p>
        </p:txBody>
      </p:sp>
      <p:sp>
        <p:nvSpPr>
          <p:cNvPr id="7" name="Freeform 530">
            <a:extLst>
              <a:ext uri="{FF2B5EF4-FFF2-40B4-BE49-F238E27FC236}">
                <a16:creationId xmlns:a16="http://schemas.microsoft.com/office/drawing/2014/main" id="{E48D22F4-829A-4E42-9AF5-444251F023CA}"/>
              </a:ext>
            </a:extLst>
          </p:cNvPr>
          <p:cNvSpPr>
            <a:spLocks/>
          </p:cNvSpPr>
          <p:nvPr/>
        </p:nvSpPr>
        <p:spPr bwMode="auto">
          <a:xfrm>
            <a:off x="1542374" y="3671942"/>
            <a:ext cx="1418761" cy="1413916"/>
          </a:xfrm>
          <a:custGeom>
            <a:avLst/>
            <a:gdLst>
              <a:gd name="T0" fmla="*/ 6366 w 6366"/>
              <a:gd name="T1" fmla="*/ 1838 h 7352"/>
              <a:gd name="T2" fmla="*/ 3183 w 6366"/>
              <a:gd name="T3" fmla="*/ 0 h 7352"/>
              <a:gd name="T4" fmla="*/ 0 w 6366"/>
              <a:gd name="T5" fmla="*/ 1838 h 7352"/>
              <a:gd name="T6" fmla="*/ 0 w 6366"/>
              <a:gd name="T7" fmla="*/ 5514 h 7352"/>
              <a:gd name="T8" fmla="*/ 3183 w 6366"/>
              <a:gd name="T9" fmla="*/ 7352 h 7352"/>
              <a:gd name="T10" fmla="*/ 6366 w 6366"/>
              <a:gd name="T11" fmla="*/ 5514 h 7352"/>
              <a:gd name="T12" fmla="*/ 6366 w 6366"/>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6" h="7352">
                <a:moveTo>
                  <a:pt x="6366" y="1838"/>
                </a:moveTo>
                <a:lnTo>
                  <a:pt x="3183" y="0"/>
                </a:lnTo>
                <a:lnTo>
                  <a:pt x="0" y="1838"/>
                </a:lnTo>
                <a:lnTo>
                  <a:pt x="0" y="5514"/>
                </a:lnTo>
                <a:lnTo>
                  <a:pt x="3183" y="7352"/>
                </a:lnTo>
                <a:lnTo>
                  <a:pt x="6366" y="5514"/>
                </a:lnTo>
                <a:lnTo>
                  <a:pt x="6366" y="183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08">
            <a:extLst>
              <a:ext uri="{FF2B5EF4-FFF2-40B4-BE49-F238E27FC236}">
                <a16:creationId xmlns:a16="http://schemas.microsoft.com/office/drawing/2014/main" id="{3A7F526C-2DF5-469C-8AA1-A9B2B49DF078}"/>
              </a:ext>
            </a:extLst>
          </p:cNvPr>
          <p:cNvSpPr>
            <a:spLocks/>
          </p:cNvSpPr>
          <p:nvPr/>
        </p:nvSpPr>
        <p:spPr bwMode="auto">
          <a:xfrm>
            <a:off x="6169619" y="3671173"/>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367">
            <a:extLst>
              <a:ext uri="{FF2B5EF4-FFF2-40B4-BE49-F238E27FC236}">
                <a16:creationId xmlns:a16="http://schemas.microsoft.com/office/drawing/2014/main" id="{AE3AF206-4542-4056-9F3D-0751BD26C3AE}"/>
              </a:ext>
            </a:extLst>
          </p:cNvPr>
          <p:cNvSpPr>
            <a:spLocks/>
          </p:cNvSpPr>
          <p:nvPr/>
        </p:nvSpPr>
        <p:spPr bwMode="auto">
          <a:xfrm>
            <a:off x="6940084" y="4823395"/>
            <a:ext cx="1419653" cy="1413916"/>
          </a:xfrm>
          <a:custGeom>
            <a:avLst/>
            <a:gdLst>
              <a:gd name="T0" fmla="*/ 0 w 6367"/>
              <a:gd name="T1" fmla="*/ 1838 h 7352"/>
              <a:gd name="T2" fmla="*/ 0 w 6367"/>
              <a:gd name="T3" fmla="*/ 5514 h 7352"/>
              <a:gd name="T4" fmla="*/ 3183 w 6367"/>
              <a:gd name="T5" fmla="*/ 7352 h 7352"/>
              <a:gd name="T6" fmla="*/ 6367 w 6367"/>
              <a:gd name="T7" fmla="*/ 5514 h 7352"/>
              <a:gd name="T8" fmla="*/ 6367 w 6367"/>
              <a:gd name="T9" fmla="*/ 1838 h 7352"/>
              <a:gd name="T10" fmla="*/ 3183 w 6367"/>
              <a:gd name="T11" fmla="*/ 0 h 7352"/>
              <a:gd name="T12" fmla="*/ 0 w 6367"/>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7" h="7352">
                <a:moveTo>
                  <a:pt x="0" y="1838"/>
                </a:moveTo>
                <a:lnTo>
                  <a:pt x="0" y="5514"/>
                </a:lnTo>
                <a:lnTo>
                  <a:pt x="3183" y="7352"/>
                </a:lnTo>
                <a:lnTo>
                  <a:pt x="6367" y="5514"/>
                </a:lnTo>
                <a:lnTo>
                  <a:pt x="6367" y="1838"/>
                </a:lnTo>
                <a:lnTo>
                  <a:pt x="3183" y="0"/>
                </a:lnTo>
                <a:lnTo>
                  <a:pt x="0" y="18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208">
            <a:extLst>
              <a:ext uri="{FF2B5EF4-FFF2-40B4-BE49-F238E27FC236}">
                <a16:creationId xmlns:a16="http://schemas.microsoft.com/office/drawing/2014/main" id="{A038F28A-06DD-47E7-854E-05F1C63A10E2}"/>
              </a:ext>
            </a:extLst>
          </p:cNvPr>
          <p:cNvSpPr>
            <a:spLocks/>
          </p:cNvSpPr>
          <p:nvPr/>
        </p:nvSpPr>
        <p:spPr bwMode="auto">
          <a:xfrm>
            <a:off x="7711441" y="3671173"/>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67">
            <a:extLst>
              <a:ext uri="{FF2B5EF4-FFF2-40B4-BE49-F238E27FC236}">
                <a16:creationId xmlns:a16="http://schemas.microsoft.com/office/drawing/2014/main" id="{3B0D5B9C-5FF4-4F3A-A70D-EEFEBE875A69}"/>
              </a:ext>
            </a:extLst>
          </p:cNvPr>
          <p:cNvSpPr>
            <a:spLocks/>
          </p:cNvSpPr>
          <p:nvPr/>
        </p:nvSpPr>
        <p:spPr bwMode="auto">
          <a:xfrm>
            <a:off x="8481905" y="4823395"/>
            <a:ext cx="1419653" cy="1413916"/>
          </a:xfrm>
          <a:custGeom>
            <a:avLst/>
            <a:gdLst>
              <a:gd name="T0" fmla="*/ 0 w 6367"/>
              <a:gd name="T1" fmla="*/ 1838 h 7352"/>
              <a:gd name="T2" fmla="*/ 0 w 6367"/>
              <a:gd name="T3" fmla="*/ 5514 h 7352"/>
              <a:gd name="T4" fmla="*/ 3183 w 6367"/>
              <a:gd name="T5" fmla="*/ 7352 h 7352"/>
              <a:gd name="T6" fmla="*/ 6367 w 6367"/>
              <a:gd name="T7" fmla="*/ 5514 h 7352"/>
              <a:gd name="T8" fmla="*/ 6367 w 6367"/>
              <a:gd name="T9" fmla="*/ 1838 h 7352"/>
              <a:gd name="T10" fmla="*/ 3183 w 6367"/>
              <a:gd name="T11" fmla="*/ 0 h 7352"/>
              <a:gd name="T12" fmla="*/ 0 w 6367"/>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7" h="7352">
                <a:moveTo>
                  <a:pt x="0" y="1838"/>
                </a:moveTo>
                <a:lnTo>
                  <a:pt x="0" y="5514"/>
                </a:lnTo>
                <a:lnTo>
                  <a:pt x="3183" y="7352"/>
                </a:lnTo>
                <a:lnTo>
                  <a:pt x="6367" y="5514"/>
                </a:lnTo>
                <a:lnTo>
                  <a:pt x="6367" y="1838"/>
                </a:lnTo>
                <a:lnTo>
                  <a:pt x="3183" y="0"/>
                </a:lnTo>
                <a:lnTo>
                  <a:pt x="0" y="183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208">
            <a:extLst>
              <a:ext uri="{FF2B5EF4-FFF2-40B4-BE49-F238E27FC236}">
                <a16:creationId xmlns:a16="http://schemas.microsoft.com/office/drawing/2014/main" id="{55FB250B-6DEC-4E32-A6F7-CC7AEEA73571}"/>
              </a:ext>
            </a:extLst>
          </p:cNvPr>
          <p:cNvSpPr>
            <a:spLocks/>
          </p:cNvSpPr>
          <p:nvPr/>
        </p:nvSpPr>
        <p:spPr bwMode="auto">
          <a:xfrm>
            <a:off x="6940085" y="2519719"/>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208">
            <a:extLst>
              <a:ext uri="{FF2B5EF4-FFF2-40B4-BE49-F238E27FC236}">
                <a16:creationId xmlns:a16="http://schemas.microsoft.com/office/drawing/2014/main" id="{F6E12637-49EE-4921-B18E-F9F54C2E5956}"/>
              </a:ext>
            </a:extLst>
          </p:cNvPr>
          <p:cNvSpPr>
            <a:spLocks/>
          </p:cNvSpPr>
          <p:nvPr/>
        </p:nvSpPr>
        <p:spPr bwMode="auto">
          <a:xfrm>
            <a:off x="4627799" y="3671173"/>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67">
            <a:extLst>
              <a:ext uri="{FF2B5EF4-FFF2-40B4-BE49-F238E27FC236}">
                <a16:creationId xmlns:a16="http://schemas.microsoft.com/office/drawing/2014/main" id="{4EFE2637-7034-498B-8F8D-79A040F24CC4}"/>
              </a:ext>
            </a:extLst>
          </p:cNvPr>
          <p:cNvSpPr>
            <a:spLocks/>
          </p:cNvSpPr>
          <p:nvPr/>
        </p:nvSpPr>
        <p:spPr bwMode="auto">
          <a:xfrm>
            <a:off x="5398264" y="4823396"/>
            <a:ext cx="1419652" cy="1413916"/>
          </a:xfrm>
          <a:custGeom>
            <a:avLst/>
            <a:gdLst>
              <a:gd name="T0" fmla="*/ 0 w 6367"/>
              <a:gd name="T1" fmla="*/ 1838 h 7352"/>
              <a:gd name="T2" fmla="*/ 0 w 6367"/>
              <a:gd name="T3" fmla="*/ 5514 h 7352"/>
              <a:gd name="T4" fmla="*/ 3183 w 6367"/>
              <a:gd name="T5" fmla="*/ 7352 h 7352"/>
              <a:gd name="T6" fmla="*/ 6367 w 6367"/>
              <a:gd name="T7" fmla="*/ 5514 h 7352"/>
              <a:gd name="T8" fmla="*/ 6367 w 6367"/>
              <a:gd name="T9" fmla="*/ 1838 h 7352"/>
              <a:gd name="T10" fmla="*/ 3183 w 6367"/>
              <a:gd name="T11" fmla="*/ 0 h 7352"/>
              <a:gd name="T12" fmla="*/ 0 w 6367"/>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7" h="7352">
                <a:moveTo>
                  <a:pt x="0" y="1838"/>
                </a:moveTo>
                <a:lnTo>
                  <a:pt x="0" y="5514"/>
                </a:lnTo>
                <a:lnTo>
                  <a:pt x="3183" y="7352"/>
                </a:lnTo>
                <a:lnTo>
                  <a:pt x="6367" y="5514"/>
                </a:lnTo>
                <a:lnTo>
                  <a:pt x="6367" y="1838"/>
                </a:lnTo>
                <a:lnTo>
                  <a:pt x="3183" y="0"/>
                </a:lnTo>
                <a:lnTo>
                  <a:pt x="0" y="183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30">
            <a:extLst>
              <a:ext uri="{FF2B5EF4-FFF2-40B4-BE49-F238E27FC236}">
                <a16:creationId xmlns:a16="http://schemas.microsoft.com/office/drawing/2014/main" id="{39625005-FECE-4CD0-B519-C7F61FC221FD}"/>
              </a:ext>
            </a:extLst>
          </p:cNvPr>
          <p:cNvSpPr>
            <a:spLocks/>
          </p:cNvSpPr>
          <p:nvPr/>
        </p:nvSpPr>
        <p:spPr bwMode="auto">
          <a:xfrm>
            <a:off x="3856443" y="4823395"/>
            <a:ext cx="1418761" cy="1413916"/>
          </a:xfrm>
          <a:custGeom>
            <a:avLst/>
            <a:gdLst>
              <a:gd name="T0" fmla="*/ 6366 w 6366"/>
              <a:gd name="T1" fmla="*/ 1838 h 7352"/>
              <a:gd name="T2" fmla="*/ 3183 w 6366"/>
              <a:gd name="T3" fmla="*/ 0 h 7352"/>
              <a:gd name="T4" fmla="*/ 0 w 6366"/>
              <a:gd name="T5" fmla="*/ 1838 h 7352"/>
              <a:gd name="T6" fmla="*/ 0 w 6366"/>
              <a:gd name="T7" fmla="*/ 5514 h 7352"/>
              <a:gd name="T8" fmla="*/ 3183 w 6366"/>
              <a:gd name="T9" fmla="*/ 7352 h 7352"/>
              <a:gd name="T10" fmla="*/ 6366 w 6366"/>
              <a:gd name="T11" fmla="*/ 5514 h 7352"/>
              <a:gd name="T12" fmla="*/ 6366 w 6366"/>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6" h="7352">
                <a:moveTo>
                  <a:pt x="6366" y="1838"/>
                </a:moveTo>
                <a:lnTo>
                  <a:pt x="3183" y="0"/>
                </a:lnTo>
                <a:lnTo>
                  <a:pt x="0" y="1838"/>
                </a:lnTo>
                <a:lnTo>
                  <a:pt x="0" y="5514"/>
                </a:lnTo>
                <a:lnTo>
                  <a:pt x="3183" y="7352"/>
                </a:lnTo>
                <a:lnTo>
                  <a:pt x="6366" y="5514"/>
                </a:lnTo>
                <a:lnTo>
                  <a:pt x="6366" y="183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08">
            <a:extLst>
              <a:ext uri="{FF2B5EF4-FFF2-40B4-BE49-F238E27FC236}">
                <a16:creationId xmlns:a16="http://schemas.microsoft.com/office/drawing/2014/main" id="{2FBDA029-FD04-41C4-93DF-D5FCA72C8600}"/>
              </a:ext>
            </a:extLst>
          </p:cNvPr>
          <p:cNvSpPr>
            <a:spLocks/>
          </p:cNvSpPr>
          <p:nvPr/>
        </p:nvSpPr>
        <p:spPr bwMode="auto">
          <a:xfrm>
            <a:off x="3085086" y="3671173"/>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30">
            <a:extLst>
              <a:ext uri="{FF2B5EF4-FFF2-40B4-BE49-F238E27FC236}">
                <a16:creationId xmlns:a16="http://schemas.microsoft.com/office/drawing/2014/main" id="{E9764209-602D-4E1A-B6A3-A4CE4F836DB2}"/>
              </a:ext>
            </a:extLst>
          </p:cNvPr>
          <p:cNvSpPr>
            <a:spLocks/>
          </p:cNvSpPr>
          <p:nvPr/>
        </p:nvSpPr>
        <p:spPr bwMode="auto">
          <a:xfrm>
            <a:off x="2313730" y="4823395"/>
            <a:ext cx="1418761" cy="1413916"/>
          </a:xfrm>
          <a:custGeom>
            <a:avLst/>
            <a:gdLst>
              <a:gd name="T0" fmla="*/ 6366 w 6366"/>
              <a:gd name="T1" fmla="*/ 1838 h 7352"/>
              <a:gd name="T2" fmla="*/ 3183 w 6366"/>
              <a:gd name="T3" fmla="*/ 0 h 7352"/>
              <a:gd name="T4" fmla="*/ 0 w 6366"/>
              <a:gd name="T5" fmla="*/ 1838 h 7352"/>
              <a:gd name="T6" fmla="*/ 0 w 6366"/>
              <a:gd name="T7" fmla="*/ 5514 h 7352"/>
              <a:gd name="T8" fmla="*/ 3183 w 6366"/>
              <a:gd name="T9" fmla="*/ 7352 h 7352"/>
              <a:gd name="T10" fmla="*/ 6366 w 6366"/>
              <a:gd name="T11" fmla="*/ 5514 h 7352"/>
              <a:gd name="T12" fmla="*/ 6366 w 6366"/>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6" h="7352">
                <a:moveTo>
                  <a:pt x="6366" y="1838"/>
                </a:moveTo>
                <a:lnTo>
                  <a:pt x="3183" y="0"/>
                </a:lnTo>
                <a:lnTo>
                  <a:pt x="0" y="1838"/>
                </a:lnTo>
                <a:lnTo>
                  <a:pt x="0" y="5514"/>
                </a:lnTo>
                <a:lnTo>
                  <a:pt x="3183" y="7352"/>
                </a:lnTo>
                <a:lnTo>
                  <a:pt x="6366" y="5514"/>
                </a:lnTo>
                <a:lnTo>
                  <a:pt x="6366" y="1838"/>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08">
            <a:extLst>
              <a:ext uri="{FF2B5EF4-FFF2-40B4-BE49-F238E27FC236}">
                <a16:creationId xmlns:a16="http://schemas.microsoft.com/office/drawing/2014/main" id="{4539C002-8B52-430D-B575-D5611D8F21FC}"/>
              </a:ext>
            </a:extLst>
          </p:cNvPr>
          <p:cNvSpPr>
            <a:spLocks/>
          </p:cNvSpPr>
          <p:nvPr/>
        </p:nvSpPr>
        <p:spPr bwMode="auto">
          <a:xfrm>
            <a:off x="3856443" y="2519720"/>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08">
            <a:extLst>
              <a:ext uri="{FF2B5EF4-FFF2-40B4-BE49-F238E27FC236}">
                <a16:creationId xmlns:a16="http://schemas.microsoft.com/office/drawing/2014/main" id="{F7291356-471D-4DA7-9C0D-BBFE532F608F}"/>
              </a:ext>
            </a:extLst>
          </p:cNvPr>
          <p:cNvSpPr>
            <a:spLocks/>
          </p:cNvSpPr>
          <p:nvPr/>
        </p:nvSpPr>
        <p:spPr bwMode="auto">
          <a:xfrm>
            <a:off x="2313731" y="2519720"/>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08">
            <a:extLst>
              <a:ext uri="{FF2B5EF4-FFF2-40B4-BE49-F238E27FC236}">
                <a16:creationId xmlns:a16="http://schemas.microsoft.com/office/drawing/2014/main" id="{9328697E-95C4-47A1-97B2-5CD6AFE12C74}"/>
              </a:ext>
            </a:extLst>
          </p:cNvPr>
          <p:cNvSpPr>
            <a:spLocks/>
          </p:cNvSpPr>
          <p:nvPr/>
        </p:nvSpPr>
        <p:spPr bwMode="auto">
          <a:xfrm>
            <a:off x="5398264" y="2519719"/>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8">
            <a:extLst>
              <a:ext uri="{FF2B5EF4-FFF2-40B4-BE49-F238E27FC236}">
                <a16:creationId xmlns:a16="http://schemas.microsoft.com/office/drawing/2014/main" id="{4270D2FF-8501-43C6-AAAB-E78679F4C986}"/>
              </a:ext>
            </a:extLst>
          </p:cNvPr>
          <p:cNvSpPr>
            <a:spLocks/>
          </p:cNvSpPr>
          <p:nvPr/>
        </p:nvSpPr>
        <p:spPr bwMode="auto">
          <a:xfrm>
            <a:off x="4627798" y="1368265"/>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08">
            <a:extLst>
              <a:ext uri="{FF2B5EF4-FFF2-40B4-BE49-F238E27FC236}">
                <a16:creationId xmlns:a16="http://schemas.microsoft.com/office/drawing/2014/main" id="{DDBEEE39-A1E2-4D43-A8FD-2DBE45893A34}"/>
              </a:ext>
            </a:extLst>
          </p:cNvPr>
          <p:cNvSpPr>
            <a:spLocks/>
          </p:cNvSpPr>
          <p:nvPr/>
        </p:nvSpPr>
        <p:spPr bwMode="auto">
          <a:xfrm>
            <a:off x="3085086" y="1368265"/>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8">
            <a:extLst>
              <a:ext uri="{FF2B5EF4-FFF2-40B4-BE49-F238E27FC236}">
                <a16:creationId xmlns:a16="http://schemas.microsoft.com/office/drawing/2014/main" id="{B7386FAF-7E86-45D5-B24D-3D345BAE7940}"/>
              </a:ext>
            </a:extLst>
          </p:cNvPr>
          <p:cNvSpPr>
            <a:spLocks/>
          </p:cNvSpPr>
          <p:nvPr/>
        </p:nvSpPr>
        <p:spPr bwMode="auto">
          <a:xfrm>
            <a:off x="6169619" y="1368265"/>
            <a:ext cx="1418761" cy="141468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8">
            <a:extLst>
              <a:ext uri="{FF2B5EF4-FFF2-40B4-BE49-F238E27FC236}">
                <a16:creationId xmlns:a16="http://schemas.microsoft.com/office/drawing/2014/main" id="{541141DE-7081-4621-82E6-F7E9AE2FACA5}"/>
              </a:ext>
            </a:extLst>
          </p:cNvPr>
          <p:cNvSpPr>
            <a:spLocks/>
          </p:cNvSpPr>
          <p:nvPr/>
        </p:nvSpPr>
        <p:spPr bwMode="auto">
          <a:xfrm>
            <a:off x="7711441" y="1368265"/>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67">
            <a:extLst>
              <a:ext uri="{FF2B5EF4-FFF2-40B4-BE49-F238E27FC236}">
                <a16:creationId xmlns:a16="http://schemas.microsoft.com/office/drawing/2014/main" id="{443829C5-FB15-4AF9-AADF-5B056CBA425D}"/>
              </a:ext>
            </a:extLst>
          </p:cNvPr>
          <p:cNvSpPr>
            <a:spLocks/>
          </p:cNvSpPr>
          <p:nvPr/>
        </p:nvSpPr>
        <p:spPr bwMode="auto">
          <a:xfrm>
            <a:off x="8481905" y="2520488"/>
            <a:ext cx="1419653" cy="1413916"/>
          </a:xfrm>
          <a:custGeom>
            <a:avLst/>
            <a:gdLst>
              <a:gd name="T0" fmla="*/ 0 w 6367"/>
              <a:gd name="T1" fmla="*/ 1838 h 7352"/>
              <a:gd name="T2" fmla="*/ 0 w 6367"/>
              <a:gd name="T3" fmla="*/ 5514 h 7352"/>
              <a:gd name="T4" fmla="*/ 3183 w 6367"/>
              <a:gd name="T5" fmla="*/ 7352 h 7352"/>
              <a:gd name="T6" fmla="*/ 6367 w 6367"/>
              <a:gd name="T7" fmla="*/ 5514 h 7352"/>
              <a:gd name="T8" fmla="*/ 6367 w 6367"/>
              <a:gd name="T9" fmla="*/ 1838 h 7352"/>
              <a:gd name="T10" fmla="*/ 3183 w 6367"/>
              <a:gd name="T11" fmla="*/ 0 h 7352"/>
              <a:gd name="T12" fmla="*/ 0 w 6367"/>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7" h="7352">
                <a:moveTo>
                  <a:pt x="0" y="1838"/>
                </a:moveTo>
                <a:lnTo>
                  <a:pt x="0" y="5514"/>
                </a:lnTo>
                <a:lnTo>
                  <a:pt x="3183" y="7352"/>
                </a:lnTo>
                <a:lnTo>
                  <a:pt x="6367" y="5514"/>
                </a:lnTo>
                <a:lnTo>
                  <a:pt x="6367" y="1838"/>
                </a:lnTo>
                <a:lnTo>
                  <a:pt x="3183" y="0"/>
                </a:lnTo>
                <a:lnTo>
                  <a:pt x="0" y="183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30">
            <a:extLst>
              <a:ext uri="{FF2B5EF4-FFF2-40B4-BE49-F238E27FC236}">
                <a16:creationId xmlns:a16="http://schemas.microsoft.com/office/drawing/2014/main" id="{84896A6A-FCE1-4F54-9FA6-EA6FCD83BE6E}"/>
              </a:ext>
            </a:extLst>
          </p:cNvPr>
          <p:cNvSpPr>
            <a:spLocks/>
          </p:cNvSpPr>
          <p:nvPr/>
        </p:nvSpPr>
        <p:spPr bwMode="auto">
          <a:xfrm>
            <a:off x="771018" y="4823395"/>
            <a:ext cx="1418761" cy="1413916"/>
          </a:xfrm>
          <a:custGeom>
            <a:avLst/>
            <a:gdLst>
              <a:gd name="T0" fmla="*/ 6366 w 6366"/>
              <a:gd name="T1" fmla="*/ 1838 h 7352"/>
              <a:gd name="T2" fmla="*/ 3183 w 6366"/>
              <a:gd name="T3" fmla="*/ 0 h 7352"/>
              <a:gd name="T4" fmla="*/ 0 w 6366"/>
              <a:gd name="T5" fmla="*/ 1838 h 7352"/>
              <a:gd name="T6" fmla="*/ 0 w 6366"/>
              <a:gd name="T7" fmla="*/ 5514 h 7352"/>
              <a:gd name="T8" fmla="*/ 3183 w 6366"/>
              <a:gd name="T9" fmla="*/ 7352 h 7352"/>
              <a:gd name="T10" fmla="*/ 6366 w 6366"/>
              <a:gd name="T11" fmla="*/ 5514 h 7352"/>
              <a:gd name="T12" fmla="*/ 6366 w 6366"/>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6" h="7352">
                <a:moveTo>
                  <a:pt x="6366" y="1838"/>
                </a:moveTo>
                <a:lnTo>
                  <a:pt x="3183" y="0"/>
                </a:lnTo>
                <a:lnTo>
                  <a:pt x="0" y="1838"/>
                </a:lnTo>
                <a:lnTo>
                  <a:pt x="0" y="5514"/>
                </a:lnTo>
                <a:lnTo>
                  <a:pt x="3183" y="7352"/>
                </a:lnTo>
                <a:lnTo>
                  <a:pt x="6366" y="5514"/>
                </a:lnTo>
                <a:lnTo>
                  <a:pt x="6366" y="183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08">
            <a:extLst>
              <a:ext uri="{FF2B5EF4-FFF2-40B4-BE49-F238E27FC236}">
                <a16:creationId xmlns:a16="http://schemas.microsoft.com/office/drawing/2014/main" id="{21184160-F99D-4BF1-897E-46DD2CBD0144}"/>
              </a:ext>
            </a:extLst>
          </p:cNvPr>
          <p:cNvSpPr>
            <a:spLocks/>
          </p:cNvSpPr>
          <p:nvPr/>
        </p:nvSpPr>
        <p:spPr bwMode="auto">
          <a:xfrm>
            <a:off x="-339" y="3671173"/>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Shape 53">
            <a:extLst>
              <a:ext uri="{FF2B5EF4-FFF2-40B4-BE49-F238E27FC236}">
                <a16:creationId xmlns:a16="http://schemas.microsoft.com/office/drawing/2014/main" id="{5B453BB8-278D-448C-AC37-E458FD57BB40}"/>
              </a:ext>
            </a:extLst>
          </p:cNvPr>
          <p:cNvSpPr>
            <a:spLocks/>
          </p:cNvSpPr>
          <p:nvPr/>
        </p:nvSpPr>
        <p:spPr bwMode="auto">
          <a:xfrm>
            <a:off x="0" y="4854446"/>
            <a:ext cx="647066" cy="1351814"/>
          </a:xfrm>
          <a:custGeom>
            <a:avLst/>
            <a:gdLst>
              <a:gd name="connsiteX0" fmla="*/ 0 w 647066"/>
              <a:gd name="connsiteY0" fmla="*/ 0 h 1566179"/>
              <a:gd name="connsiteX1" fmla="*/ 647066 w 647066"/>
              <a:gd name="connsiteY1" fmla="*/ 373557 h 1566179"/>
              <a:gd name="connsiteX2" fmla="*/ 647066 w 647066"/>
              <a:gd name="connsiteY2" fmla="*/ 1192621 h 1566179"/>
              <a:gd name="connsiteX3" fmla="*/ 0 w 647066"/>
              <a:gd name="connsiteY3" fmla="*/ 1566179 h 1566179"/>
            </a:gdLst>
            <a:ahLst/>
            <a:cxnLst>
              <a:cxn ang="0">
                <a:pos x="connsiteX0" y="connsiteY0"/>
              </a:cxn>
              <a:cxn ang="0">
                <a:pos x="connsiteX1" y="connsiteY1"/>
              </a:cxn>
              <a:cxn ang="0">
                <a:pos x="connsiteX2" y="connsiteY2"/>
              </a:cxn>
              <a:cxn ang="0">
                <a:pos x="connsiteX3" y="connsiteY3"/>
              </a:cxn>
            </a:cxnLst>
            <a:rect l="l" t="t" r="r" b="b"/>
            <a:pathLst>
              <a:path w="647066" h="1566179">
                <a:moveTo>
                  <a:pt x="0" y="0"/>
                </a:moveTo>
                <a:lnTo>
                  <a:pt x="647066" y="373557"/>
                </a:lnTo>
                <a:lnTo>
                  <a:pt x="647066" y="1192621"/>
                </a:lnTo>
                <a:lnTo>
                  <a:pt x="0" y="156617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9" name="Freeform 208">
            <a:extLst>
              <a:ext uri="{FF2B5EF4-FFF2-40B4-BE49-F238E27FC236}">
                <a16:creationId xmlns:a16="http://schemas.microsoft.com/office/drawing/2014/main" id="{FF3F7CB0-EF56-4333-B002-01BC8390C6FD}"/>
              </a:ext>
            </a:extLst>
          </p:cNvPr>
          <p:cNvSpPr>
            <a:spLocks/>
          </p:cNvSpPr>
          <p:nvPr/>
        </p:nvSpPr>
        <p:spPr bwMode="auto">
          <a:xfrm>
            <a:off x="771018" y="2519719"/>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Shape 51">
            <a:extLst>
              <a:ext uri="{FF2B5EF4-FFF2-40B4-BE49-F238E27FC236}">
                <a16:creationId xmlns:a16="http://schemas.microsoft.com/office/drawing/2014/main" id="{99739468-A3A3-4EC0-82C5-C841B79B6763}"/>
              </a:ext>
            </a:extLst>
          </p:cNvPr>
          <p:cNvSpPr>
            <a:spLocks/>
          </p:cNvSpPr>
          <p:nvPr/>
        </p:nvSpPr>
        <p:spPr bwMode="auto">
          <a:xfrm>
            <a:off x="0" y="2550847"/>
            <a:ext cx="647067" cy="1352450"/>
          </a:xfrm>
          <a:custGeom>
            <a:avLst/>
            <a:gdLst>
              <a:gd name="connsiteX0" fmla="*/ 0 w 647067"/>
              <a:gd name="connsiteY0" fmla="*/ 0 h 1566915"/>
              <a:gd name="connsiteX1" fmla="*/ 647067 w 647067"/>
              <a:gd name="connsiteY1" fmla="*/ 373804 h 1566915"/>
              <a:gd name="connsiteX2" fmla="*/ 647067 w 647067"/>
              <a:gd name="connsiteY2" fmla="*/ 1193314 h 1566915"/>
              <a:gd name="connsiteX3" fmla="*/ 0 w 647067"/>
              <a:gd name="connsiteY3" fmla="*/ 1566915 h 1566915"/>
            </a:gdLst>
            <a:ahLst/>
            <a:cxnLst>
              <a:cxn ang="0">
                <a:pos x="connsiteX0" y="connsiteY0"/>
              </a:cxn>
              <a:cxn ang="0">
                <a:pos x="connsiteX1" y="connsiteY1"/>
              </a:cxn>
              <a:cxn ang="0">
                <a:pos x="connsiteX2" y="connsiteY2"/>
              </a:cxn>
              <a:cxn ang="0">
                <a:pos x="connsiteX3" y="connsiteY3"/>
              </a:cxn>
            </a:cxnLst>
            <a:rect l="l" t="t" r="r" b="b"/>
            <a:pathLst>
              <a:path w="647067" h="1566915">
                <a:moveTo>
                  <a:pt x="0" y="0"/>
                </a:moveTo>
                <a:lnTo>
                  <a:pt x="647067" y="373804"/>
                </a:lnTo>
                <a:lnTo>
                  <a:pt x="647067" y="1193314"/>
                </a:lnTo>
                <a:lnTo>
                  <a:pt x="0" y="156691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2" name="Freeform 208">
            <a:extLst>
              <a:ext uri="{FF2B5EF4-FFF2-40B4-BE49-F238E27FC236}">
                <a16:creationId xmlns:a16="http://schemas.microsoft.com/office/drawing/2014/main" id="{6D75C823-CA19-489A-999B-065CF773EE2F}"/>
              </a:ext>
            </a:extLst>
          </p:cNvPr>
          <p:cNvSpPr>
            <a:spLocks/>
          </p:cNvSpPr>
          <p:nvPr/>
        </p:nvSpPr>
        <p:spPr bwMode="auto">
          <a:xfrm>
            <a:off x="1542373" y="1368265"/>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08">
            <a:extLst>
              <a:ext uri="{FF2B5EF4-FFF2-40B4-BE49-F238E27FC236}">
                <a16:creationId xmlns:a16="http://schemas.microsoft.com/office/drawing/2014/main" id="{CC5461D4-A571-4F05-B3F7-96F3D3798BC8}"/>
              </a:ext>
            </a:extLst>
          </p:cNvPr>
          <p:cNvSpPr>
            <a:spLocks/>
          </p:cNvSpPr>
          <p:nvPr/>
        </p:nvSpPr>
        <p:spPr bwMode="auto">
          <a:xfrm>
            <a:off x="-339" y="1368265"/>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208">
            <a:extLst>
              <a:ext uri="{FF2B5EF4-FFF2-40B4-BE49-F238E27FC236}">
                <a16:creationId xmlns:a16="http://schemas.microsoft.com/office/drawing/2014/main" id="{02BD4904-865E-4C01-9A2D-0FEA4E95AD16}"/>
              </a:ext>
            </a:extLst>
          </p:cNvPr>
          <p:cNvSpPr>
            <a:spLocks/>
          </p:cNvSpPr>
          <p:nvPr/>
        </p:nvSpPr>
        <p:spPr bwMode="auto">
          <a:xfrm>
            <a:off x="10795975" y="3671173"/>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9EEBA2CE-B8F6-4541-84E0-C8D3FD8E5A95}"/>
              </a:ext>
            </a:extLst>
          </p:cNvPr>
          <p:cNvSpPr>
            <a:spLocks/>
          </p:cNvSpPr>
          <p:nvPr/>
        </p:nvSpPr>
        <p:spPr bwMode="auto">
          <a:xfrm>
            <a:off x="11566440" y="4854430"/>
            <a:ext cx="647405" cy="1351848"/>
          </a:xfrm>
          <a:custGeom>
            <a:avLst/>
            <a:gdLst>
              <a:gd name="connsiteX0" fmla="*/ 647405 w 647405"/>
              <a:gd name="connsiteY0" fmla="*/ 0 h 1566218"/>
              <a:gd name="connsiteX1" fmla="*/ 647405 w 647405"/>
              <a:gd name="connsiteY1" fmla="*/ 1566218 h 1566218"/>
              <a:gd name="connsiteX2" fmla="*/ 0 w 647405"/>
              <a:gd name="connsiteY2" fmla="*/ 1192641 h 1566218"/>
              <a:gd name="connsiteX3" fmla="*/ 0 w 647405"/>
              <a:gd name="connsiteY3" fmla="*/ 373577 h 1566218"/>
            </a:gdLst>
            <a:ahLst/>
            <a:cxnLst>
              <a:cxn ang="0">
                <a:pos x="connsiteX0" y="connsiteY0"/>
              </a:cxn>
              <a:cxn ang="0">
                <a:pos x="connsiteX1" y="connsiteY1"/>
              </a:cxn>
              <a:cxn ang="0">
                <a:pos x="connsiteX2" y="connsiteY2"/>
              </a:cxn>
              <a:cxn ang="0">
                <a:pos x="connsiteX3" y="connsiteY3"/>
              </a:cxn>
            </a:cxnLst>
            <a:rect l="l" t="t" r="r" b="b"/>
            <a:pathLst>
              <a:path w="647405" h="1566218">
                <a:moveTo>
                  <a:pt x="647405" y="0"/>
                </a:moveTo>
                <a:lnTo>
                  <a:pt x="647405" y="1566218"/>
                </a:lnTo>
                <a:lnTo>
                  <a:pt x="0" y="1192641"/>
                </a:lnTo>
                <a:lnTo>
                  <a:pt x="0" y="37357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1" name="Freeform 530">
            <a:extLst>
              <a:ext uri="{FF2B5EF4-FFF2-40B4-BE49-F238E27FC236}">
                <a16:creationId xmlns:a16="http://schemas.microsoft.com/office/drawing/2014/main" id="{F6201656-44FF-4F71-8DB9-8E7EE09BCCE5}"/>
              </a:ext>
            </a:extLst>
          </p:cNvPr>
          <p:cNvSpPr>
            <a:spLocks/>
          </p:cNvSpPr>
          <p:nvPr/>
        </p:nvSpPr>
        <p:spPr bwMode="auto">
          <a:xfrm>
            <a:off x="10024618" y="4823395"/>
            <a:ext cx="1418761" cy="1413916"/>
          </a:xfrm>
          <a:custGeom>
            <a:avLst/>
            <a:gdLst>
              <a:gd name="T0" fmla="*/ 6366 w 6366"/>
              <a:gd name="T1" fmla="*/ 1838 h 7352"/>
              <a:gd name="T2" fmla="*/ 3183 w 6366"/>
              <a:gd name="T3" fmla="*/ 0 h 7352"/>
              <a:gd name="T4" fmla="*/ 0 w 6366"/>
              <a:gd name="T5" fmla="*/ 1838 h 7352"/>
              <a:gd name="T6" fmla="*/ 0 w 6366"/>
              <a:gd name="T7" fmla="*/ 5514 h 7352"/>
              <a:gd name="T8" fmla="*/ 3183 w 6366"/>
              <a:gd name="T9" fmla="*/ 7352 h 7352"/>
              <a:gd name="T10" fmla="*/ 6366 w 6366"/>
              <a:gd name="T11" fmla="*/ 5514 h 7352"/>
              <a:gd name="T12" fmla="*/ 6366 w 6366"/>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6" h="7352">
                <a:moveTo>
                  <a:pt x="6366" y="1838"/>
                </a:moveTo>
                <a:lnTo>
                  <a:pt x="3183" y="0"/>
                </a:lnTo>
                <a:lnTo>
                  <a:pt x="0" y="1838"/>
                </a:lnTo>
                <a:lnTo>
                  <a:pt x="0" y="5514"/>
                </a:lnTo>
                <a:lnTo>
                  <a:pt x="3183" y="7352"/>
                </a:lnTo>
                <a:lnTo>
                  <a:pt x="6366" y="5514"/>
                </a:lnTo>
                <a:lnTo>
                  <a:pt x="6366" y="18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208">
            <a:extLst>
              <a:ext uri="{FF2B5EF4-FFF2-40B4-BE49-F238E27FC236}">
                <a16:creationId xmlns:a16="http://schemas.microsoft.com/office/drawing/2014/main" id="{6C8BE1AD-BAF3-47A8-AC24-06BD65E596CE}"/>
              </a:ext>
            </a:extLst>
          </p:cNvPr>
          <p:cNvSpPr>
            <a:spLocks/>
          </p:cNvSpPr>
          <p:nvPr/>
        </p:nvSpPr>
        <p:spPr bwMode="auto">
          <a:xfrm>
            <a:off x="9253262" y="3671173"/>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208">
            <a:extLst>
              <a:ext uri="{FF2B5EF4-FFF2-40B4-BE49-F238E27FC236}">
                <a16:creationId xmlns:a16="http://schemas.microsoft.com/office/drawing/2014/main" id="{D4E184DB-AC13-44A2-9D6A-2B76BF1639C5}"/>
              </a:ext>
            </a:extLst>
          </p:cNvPr>
          <p:cNvSpPr>
            <a:spLocks/>
          </p:cNvSpPr>
          <p:nvPr/>
        </p:nvSpPr>
        <p:spPr bwMode="auto">
          <a:xfrm>
            <a:off x="10024618" y="2519720"/>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Shape 54">
            <a:extLst>
              <a:ext uri="{FF2B5EF4-FFF2-40B4-BE49-F238E27FC236}">
                <a16:creationId xmlns:a16="http://schemas.microsoft.com/office/drawing/2014/main" id="{741F0CC4-609E-44C6-B663-30C36A365DBF}"/>
              </a:ext>
            </a:extLst>
          </p:cNvPr>
          <p:cNvSpPr>
            <a:spLocks/>
          </p:cNvSpPr>
          <p:nvPr/>
        </p:nvSpPr>
        <p:spPr bwMode="auto">
          <a:xfrm>
            <a:off x="11566439" y="2550576"/>
            <a:ext cx="647405" cy="1352989"/>
          </a:xfrm>
          <a:custGeom>
            <a:avLst/>
            <a:gdLst>
              <a:gd name="connsiteX0" fmla="*/ 647405 w 647405"/>
              <a:gd name="connsiteY0" fmla="*/ 0 h 1567540"/>
              <a:gd name="connsiteX1" fmla="*/ 647405 w 647405"/>
              <a:gd name="connsiteY1" fmla="*/ 1567540 h 1567540"/>
              <a:gd name="connsiteX2" fmla="*/ 0 w 647405"/>
              <a:gd name="connsiteY2" fmla="*/ 1193627 h 1567540"/>
              <a:gd name="connsiteX3" fmla="*/ 0 w 647405"/>
              <a:gd name="connsiteY3" fmla="*/ 374117 h 1567540"/>
            </a:gdLst>
            <a:ahLst/>
            <a:cxnLst>
              <a:cxn ang="0">
                <a:pos x="connsiteX0" y="connsiteY0"/>
              </a:cxn>
              <a:cxn ang="0">
                <a:pos x="connsiteX1" y="connsiteY1"/>
              </a:cxn>
              <a:cxn ang="0">
                <a:pos x="connsiteX2" y="connsiteY2"/>
              </a:cxn>
              <a:cxn ang="0">
                <a:pos x="connsiteX3" y="connsiteY3"/>
              </a:cxn>
            </a:cxnLst>
            <a:rect l="l" t="t" r="r" b="b"/>
            <a:pathLst>
              <a:path w="647405" h="1567540">
                <a:moveTo>
                  <a:pt x="647405" y="0"/>
                </a:moveTo>
                <a:lnTo>
                  <a:pt x="647405" y="1567540"/>
                </a:lnTo>
                <a:lnTo>
                  <a:pt x="0" y="1193627"/>
                </a:lnTo>
                <a:lnTo>
                  <a:pt x="0" y="37411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5" name="Freeform 208">
            <a:extLst>
              <a:ext uri="{FF2B5EF4-FFF2-40B4-BE49-F238E27FC236}">
                <a16:creationId xmlns:a16="http://schemas.microsoft.com/office/drawing/2014/main" id="{4FD9D90D-1D22-4BCE-BF65-F7C68BDD51C3}"/>
              </a:ext>
            </a:extLst>
          </p:cNvPr>
          <p:cNvSpPr>
            <a:spLocks/>
          </p:cNvSpPr>
          <p:nvPr/>
        </p:nvSpPr>
        <p:spPr bwMode="auto">
          <a:xfrm>
            <a:off x="10795974" y="1368265"/>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208">
            <a:extLst>
              <a:ext uri="{FF2B5EF4-FFF2-40B4-BE49-F238E27FC236}">
                <a16:creationId xmlns:a16="http://schemas.microsoft.com/office/drawing/2014/main" id="{13AAC89D-A39E-4904-8726-4AE2403D85D3}"/>
              </a:ext>
            </a:extLst>
          </p:cNvPr>
          <p:cNvSpPr>
            <a:spLocks/>
          </p:cNvSpPr>
          <p:nvPr/>
        </p:nvSpPr>
        <p:spPr bwMode="auto">
          <a:xfrm>
            <a:off x="9253262" y="1368265"/>
            <a:ext cx="1418761" cy="1414686"/>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59" name="Graphic 58" descr="User">
            <a:extLst>
              <a:ext uri="{FF2B5EF4-FFF2-40B4-BE49-F238E27FC236}">
                <a16:creationId xmlns:a16="http://schemas.microsoft.com/office/drawing/2014/main" id="{6AB58331-5B08-41FB-A105-0D76E8694B33}"/>
              </a:ext>
            </a:extLst>
          </p:cNvPr>
          <p:cNvPicPr preferRelativeResize="0">
            <a:picLocks/>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4723" y="2718087"/>
            <a:ext cx="1005840" cy="1005840"/>
          </a:xfrm>
          <a:prstGeom prst="rect">
            <a:avLst/>
          </a:prstGeom>
        </p:spPr>
      </p:pic>
      <p:pic>
        <p:nvPicPr>
          <p:cNvPr id="61" name="Graphic 60" descr="Network">
            <a:extLst>
              <a:ext uri="{FF2B5EF4-FFF2-40B4-BE49-F238E27FC236}">
                <a16:creationId xmlns:a16="http://schemas.microsoft.com/office/drawing/2014/main" id="{FF04E86A-2018-4336-8EE6-32F5760CCAD8}"/>
              </a:ext>
            </a:extLst>
          </p:cNvPr>
          <p:cNvPicPr preferRelativeResize="0">
            <a:picLocks/>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40321" y="3839114"/>
            <a:ext cx="1005840" cy="1005840"/>
          </a:xfrm>
          <a:prstGeom prst="rect">
            <a:avLst/>
          </a:prstGeom>
        </p:spPr>
      </p:pic>
      <p:pic>
        <p:nvPicPr>
          <p:cNvPr id="63" name="Graphic 62" descr="Chat">
            <a:extLst>
              <a:ext uri="{FF2B5EF4-FFF2-40B4-BE49-F238E27FC236}">
                <a16:creationId xmlns:a16="http://schemas.microsoft.com/office/drawing/2014/main" id="{EFE6B163-5EC7-4F2D-8A26-411370777AB2}"/>
              </a:ext>
            </a:extLst>
          </p:cNvPr>
          <p:cNvPicPr preferRelativeResize="0">
            <a:picLocks/>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57995" y="2764517"/>
            <a:ext cx="1005840" cy="1005840"/>
          </a:xfrm>
          <a:prstGeom prst="rect">
            <a:avLst/>
          </a:prstGeom>
        </p:spPr>
      </p:pic>
      <p:pic>
        <p:nvPicPr>
          <p:cNvPr id="65" name="Graphic 64" descr="Download from cloud">
            <a:extLst>
              <a:ext uri="{FF2B5EF4-FFF2-40B4-BE49-F238E27FC236}">
                <a16:creationId xmlns:a16="http://schemas.microsoft.com/office/drawing/2014/main" id="{D473773A-F381-482D-B433-5CDD3D2D960C}"/>
              </a:ext>
            </a:extLst>
          </p:cNvPr>
          <p:cNvPicPr preferRelativeResize="0">
            <a:picLocks/>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20190" y="2759436"/>
            <a:ext cx="1005840" cy="1005840"/>
          </a:xfrm>
          <a:prstGeom prst="rect">
            <a:avLst/>
          </a:prstGeom>
        </p:spPr>
      </p:pic>
      <p:pic>
        <p:nvPicPr>
          <p:cNvPr id="67" name="Graphic 66" descr="Puzzle">
            <a:extLst>
              <a:ext uri="{FF2B5EF4-FFF2-40B4-BE49-F238E27FC236}">
                <a16:creationId xmlns:a16="http://schemas.microsoft.com/office/drawing/2014/main" id="{991FC772-CC7D-4BF8-B064-F74498C4B2D5}"/>
              </a:ext>
            </a:extLst>
          </p:cNvPr>
          <p:cNvPicPr preferRelativeResize="0">
            <a:picLocks/>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16314" y="1597513"/>
            <a:ext cx="1005840" cy="1005840"/>
          </a:xfrm>
          <a:prstGeom prst="rect">
            <a:avLst/>
          </a:prstGeom>
        </p:spPr>
      </p:pic>
      <p:pic>
        <p:nvPicPr>
          <p:cNvPr id="69" name="Graphic 68" descr="Lightbulb">
            <a:extLst>
              <a:ext uri="{FF2B5EF4-FFF2-40B4-BE49-F238E27FC236}">
                <a16:creationId xmlns:a16="http://schemas.microsoft.com/office/drawing/2014/main" id="{EC8022AB-9DD9-4952-ACA1-4D17F9C2AF58}"/>
              </a:ext>
            </a:extLst>
          </p:cNvPr>
          <p:cNvPicPr preferRelativeResize="0">
            <a:picLocks/>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17667" y="3903297"/>
            <a:ext cx="1005840" cy="1005840"/>
          </a:xfrm>
          <a:prstGeom prst="rect">
            <a:avLst/>
          </a:prstGeom>
        </p:spPr>
      </p:pic>
      <p:pic>
        <p:nvPicPr>
          <p:cNvPr id="71" name="Graphic 70" descr="Bullseye">
            <a:extLst>
              <a:ext uri="{FF2B5EF4-FFF2-40B4-BE49-F238E27FC236}">
                <a16:creationId xmlns:a16="http://schemas.microsoft.com/office/drawing/2014/main" id="{79C4F3CE-99E3-472D-A4B4-33987A50D51D}"/>
              </a:ext>
            </a:extLst>
          </p:cNvPr>
          <p:cNvPicPr preferRelativeResize="0">
            <a:picLocks/>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46544" y="5027433"/>
            <a:ext cx="1005840" cy="1005840"/>
          </a:xfrm>
          <a:prstGeom prst="rect">
            <a:avLst/>
          </a:prstGeom>
        </p:spPr>
      </p:pic>
      <p:pic>
        <p:nvPicPr>
          <p:cNvPr id="73" name="Graphic 72" descr="Coins">
            <a:extLst>
              <a:ext uri="{FF2B5EF4-FFF2-40B4-BE49-F238E27FC236}">
                <a16:creationId xmlns:a16="http://schemas.microsoft.com/office/drawing/2014/main" id="{75E1BA47-EA59-469B-9E12-A1924D981A32}"/>
              </a:ext>
            </a:extLst>
          </p:cNvPr>
          <p:cNvPicPr preferRelativeResize="0">
            <a:picLocks/>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473579" y="5075040"/>
            <a:ext cx="1005840" cy="1005840"/>
          </a:xfrm>
          <a:prstGeom prst="rect">
            <a:avLst/>
          </a:prstGeom>
        </p:spPr>
      </p:pic>
      <p:pic>
        <p:nvPicPr>
          <p:cNvPr id="75" name="Graphic 74" descr="Hourglass">
            <a:extLst>
              <a:ext uri="{FF2B5EF4-FFF2-40B4-BE49-F238E27FC236}">
                <a16:creationId xmlns:a16="http://schemas.microsoft.com/office/drawing/2014/main" id="{6B2B2881-8365-44AC-852E-13DFFF4F69E6}"/>
              </a:ext>
            </a:extLst>
          </p:cNvPr>
          <p:cNvPicPr preferRelativeResize="0">
            <a:picLocks/>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09467" y="3869540"/>
            <a:ext cx="1005840" cy="1005840"/>
          </a:xfrm>
          <a:prstGeom prst="rect">
            <a:avLst/>
          </a:prstGeom>
        </p:spPr>
      </p:pic>
      <p:pic>
        <p:nvPicPr>
          <p:cNvPr id="77" name="Graphic 76" descr="Shopping bag">
            <a:extLst>
              <a:ext uri="{FF2B5EF4-FFF2-40B4-BE49-F238E27FC236}">
                <a16:creationId xmlns:a16="http://schemas.microsoft.com/office/drawing/2014/main" id="{3DA53CBE-1A56-4B5E-BB19-DBB65C8D0341}"/>
              </a:ext>
            </a:extLst>
          </p:cNvPr>
          <p:cNvPicPr preferRelativeResize="0">
            <a:picLocks/>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291102" y="1569163"/>
            <a:ext cx="1005840" cy="1005840"/>
          </a:xfrm>
          <a:prstGeom prst="rect">
            <a:avLst/>
          </a:prstGeom>
        </p:spPr>
      </p:pic>
      <p:pic>
        <p:nvPicPr>
          <p:cNvPr id="79" name="Graphic 78" descr="Books">
            <a:extLst>
              <a:ext uri="{FF2B5EF4-FFF2-40B4-BE49-F238E27FC236}">
                <a16:creationId xmlns:a16="http://schemas.microsoft.com/office/drawing/2014/main" id="{A3E9E59C-B6E9-40AE-A5A2-63CA42896885}"/>
              </a:ext>
            </a:extLst>
          </p:cNvPr>
          <p:cNvPicPr preferRelativeResize="0">
            <a:picLocks/>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234656" y="2716093"/>
            <a:ext cx="1005840" cy="1005840"/>
          </a:xfrm>
          <a:prstGeom prst="rect">
            <a:avLst/>
          </a:prstGeom>
        </p:spPr>
      </p:pic>
      <p:pic>
        <p:nvPicPr>
          <p:cNvPr id="81" name="Graphic 80" descr="Music">
            <a:extLst>
              <a:ext uri="{FF2B5EF4-FFF2-40B4-BE49-F238E27FC236}">
                <a16:creationId xmlns:a16="http://schemas.microsoft.com/office/drawing/2014/main" id="{EDFA1931-E193-4003-8B71-FADCE6DEA320}"/>
              </a:ext>
            </a:extLst>
          </p:cNvPr>
          <p:cNvPicPr preferRelativeResize="0">
            <a:picLocks/>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225067" y="5027433"/>
            <a:ext cx="1005840" cy="1005840"/>
          </a:xfrm>
          <a:prstGeom prst="rect">
            <a:avLst/>
          </a:prstGeom>
        </p:spPr>
      </p:pic>
      <p:pic>
        <p:nvPicPr>
          <p:cNvPr id="83" name="Graphic 82" descr="Handshake">
            <a:extLst>
              <a:ext uri="{FF2B5EF4-FFF2-40B4-BE49-F238E27FC236}">
                <a16:creationId xmlns:a16="http://schemas.microsoft.com/office/drawing/2014/main" id="{AF2EA56E-79B8-40BA-A8C6-4C7B4409776B}"/>
              </a:ext>
            </a:extLst>
          </p:cNvPr>
          <p:cNvPicPr preferRelativeResize="0">
            <a:picLocks/>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02777" y="1642850"/>
            <a:ext cx="1005840" cy="1005840"/>
          </a:xfrm>
          <a:prstGeom prst="rect">
            <a:avLst/>
          </a:prstGeom>
        </p:spPr>
      </p:pic>
      <p:sp>
        <p:nvSpPr>
          <p:cNvPr id="3" name="Slide Number Placeholder 2">
            <a:extLst>
              <a:ext uri="{FF2B5EF4-FFF2-40B4-BE49-F238E27FC236}">
                <a16:creationId xmlns:a16="http://schemas.microsoft.com/office/drawing/2014/main" id="{2311CA83-15A6-473D-88F8-D8DF8ABA8285}"/>
              </a:ext>
            </a:extLst>
          </p:cNvPr>
          <p:cNvSpPr>
            <a:spLocks noGrp="1"/>
          </p:cNvSpPr>
          <p:nvPr>
            <p:ph type="sldNum" sz="quarter" idx="12"/>
          </p:nvPr>
        </p:nvSpPr>
        <p:spPr/>
        <p:txBody>
          <a:bodyPr/>
          <a:lstStyle/>
          <a:p>
            <a:fld id="{F68327C5-B821-4FE9-A59A-A60D9EB59A9A}" type="slidenum">
              <a:rPr lang="en-US" smtClean="0"/>
              <a:pPr/>
              <a:t>14</a:t>
            </a:fld>
            <a:endParaRPr lang="en-US" dirty="0"/>
          </a:p>
        </p:txBody>
      </p:sp>
    </p:spTree>
    <p:extLst>
      <p:ext uri="{BB962C8B-B14F-4D97-AF65-F5344CB8AC3E}">
        <p14:creationId xmlns:p14="http://schemas.microsoft.com/office/powerpoint/2010/main" val="169896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C13B-DE9C-45E0-81BF-483BB2B3146B}"/>
              </a:ext>
            </a:extLst>
          </p:cNvPr>
          <p:cNvSpPr>
            <a:spLocks noGrp="1"/>
          </p:cNvSpPr>
          <p:nvPr>
            <p:ph type="title"/>
          </p:nvPr>
        </p:nvSpPr>
        <p:spPr/>
        <p:txBody>
          <a:bodyPr/>
          <a:lstStyle/>
          <a:p>
            <a:r>
              <a:rPr lang="en-US"/>
              <a:t>Mind Map for PowerPoint</a:t>
            </a:r>
          </a:p>
        </p:txBody>
      </p:sp>
      <p:sp>
        <p:nvSpPr>
          <p:cNvPr id="53" name="Subtitle 52">
            <a:extLst>
              <a:ext uri="{FF2B5EF4-FFF2-40B4-BE49-F238E27FC236}">
                <a16:creationId xmlns:a16="http://schemas.microsoft.com/office/drawing/2014/main" id="{16351D94-9FF3-4275-920A-0BAA45815827}"/>
              </a:ext>
            </a:extLst>
          </p:cNvPr>
          <p:cNvSpPr>
            <a:spLocks noGrp="1"/>
          </p:cNvSpPr>
          <p:nvPr>
            <p:ph type="subTitle" idx="1"/>
          </p:nvPr>
        </p:nvSpPr>
        <p:spPr/>
        <p:txBody>
          <a:bodyPr/>
          <a:lstStyle/>
          <a:p>
            <a:r>
              <a:rPr lang="en-US"/>
              <a:t>Semi-Cycle – Option 1</a:t>
            </a:r>
          </a:p>
        </p:txBody>
      </p:sp>
      <p:sp>
        <p:nvSpPr>
          <p:cNvPr id="36" name="Arc 35">
            <a:extLst>
              <a:ext uri="{FF2B5EF4-FFF2-40B4-BE49-F238E27FC236}">
                <a16:creationId xmlns:a16="http://schemas.microsoft.com/office/drawing/2014/main" id="{DE323198-CD1F-4EE8-8058-D400714A0CF7}"/>
              </a:ext>
            </a:extLst>
          </p:cNvPr>
          <p:cNvSpPr/>
          <p:nvPr/>
        </p:nvSpPr>
        <p:spPr>
          <a:xfrm rot="10800000">
            <a:off x="2932357" y="-104466"/>
            <a:ext cx="6183269" cy="6183269"/>
          </a:xfrm>
          <a:prstGeom prst="arc">
            <a:avLst>
              <a:gd name="adj1" fmla="val 10389823"/>
              <a:gd name="adj2" fmla="val 0"/>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FE7FED4E-0130-4141-B5A7-A773BD3013C4}"/>
              </a:ext>
            </a:extLst>
          </p:cNvPr>
          <p:cNvCxnSpPr>
            <a:endCxn id="34" idx="5"/>
          </p:cNvCxnSpPr>
          <p:nvPr/>
        </p:nvCxnSpPr>
        <p:spPr>
          <a:xfrm>
            <a:off x="7214732" y="3531989"/>
            <a:ext cx="762157" cy="60604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07D6C43-CCBF-4A43-B5F3-1FB19F960BFF}"/>
              </a:ext>
            </a:extLst>
          </p:cNvPr>
          <p:cNvCxnSpPr>
            <a:endCxn id="31" idx="3"/>
          </p:cNvCxnSpPr>
          <p:nvPr/>
        </p:nvCxnSpPr>
        <p:spPr>
          <a:xfrm flipH="1">
            <a:off x="4285763" y="3531989"/>
            <a:ext cx="741340" cy="60604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B1DB1A-A91E-4F62-B11A-F1D8D031194A}"/>
              </a:ext>
            </a:extLst>
          </p:cNvPr>
          <p:cNvCxnSpPr>
            <a:endCxn id="30" idx="4"/>
          </p:cNvCxnSpPr>
          <p:nvPr/>
        </p:nvCxnSpPr>
        <p:spPr>
          <a:xfrm flipH="1">
            <a:off x="6120122" y="3982566"/>
            <a:ext cx="796" cy="93099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E907C50-3D3A-4B5D-A372-B45278AD4E86}"/>
              </a:ext>
            </a:extLst>
          </p:cNvPr>
          <p:cNvCxnSpPr>
            <a:endCxn id="33" idx="6"/>
          </p:cNvCxnSpPr>
          <p:nvPr/>
        </p:nvCxnSpPr>
        <p:spPr>
          <a:xfrm flipV="1">
            <a:off x="7667805" y="2444200"/>
            <a:ext cx="767859" cy="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4EA2DB-6D15-42AD-BFC5-2B1A13954020}"/>
              </a:ext>
            </a:extLst>
          </p:cNvPr>
          <p:cNvCxnSpPr>
            <a:endCxn id="32" idx="2"/>
          </p:cNvCxnSpPr>
          <p:nvPr/>
        </p:nvCxnSpPr>
        <p:spPr>
          <a:xfrm flipH="1" flipV="1">
            <a:off x="3756336" y="2444200"/>
            <a:ext cx="817694" cy="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5">
            <a:extLst>
              <a:ext uri="{FF2B5EF4-FFF2-40B4-BE49-F238E27FC236}">
                <a16:creationId xmlns:a16="http://schemas.microsoft.com/office/drawing/2014/main" id="{D7575220-7EAC-4E0F-82E2-4C494901DD3B}"/>
              </a:ext>
            </a:extLst>
          </p:cNvPr>
          <p:cNvSpPr>
            <a:spLocks noChangeArrowheads="1"/>
          </p:cNvSpPr>
          <p:nvPr/>
        </p:nvSpPr>
        <p:spPr bwMode="auto">
          <a:xfrm rot="10800000">
            <a:off x="5260491" y="4913557"/>
            <a:ext cx="1719263" cy="1730375"/>
          </a:xfrm>
          <a:prstGeom prst="ellipse">
            <a:avLst/>
          </a:pr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8">
            <a:extLst>
              <a:ext uri="{FF2B5EF4-FFF2-40B4-BE49-F238E27FC236}">
                <a16:creationId xmlns:a16="http://schemas.microsoft.com/office/drawing/2014/main" id="{0EFF13C7-8E83-4BF7-8500-920F7F5A01F6}"/>
              </a:ext>
            </a:extLst>
          </p:cNvPr>
          <p:cNvSpPr>
            <a:spLocks noChangeArrowheads="1"/>
          </p:cNvSpPr>
          <p:nvPr/>
        </p:nvSpPr>
        <p:spPr bwMode="auto">
          <a:xfrm rot="10800000">
            <a:off x="2819636" y="3884856"/>
            <a:ext cx="1717675" cy="1728788"/>
          </a:xfrm>
          <a:prstGeom prst="ellipse">
            <a:avLst/>
          </a:pr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11">
            <a:extLst>
              <a:ext uri="{FF2B5EF4-FFF2-40B4-BE49-F238E27FC236}">
                <a16:creationId xmlns:a16="http://schemas.microsoft.com/office/drawing/2014/main" id="{73BB1C9B-C0C3-42C2-8547-A5E1D00E70C8}"/>
              </a:ext>
            </a:extLst>
          </p:cNvPr>
          <p:cNvSpPr>
            <a:spLocks noChangeArrowheads="1"/>
          </p:cNvSpPr>
          <p:nvPr/>
        </p:nvSpPr>
        <p:spPr bwMode="auto">
          <a:xfrm rot="10800000">
            <a:off x="2027548" y="1584569"/>
            <a:ext cx="1728788" cy="1719263"/>
          </a:xfrm>
          <a:prstGeom prst="ellipse">
            <a:avLst/>
          </a:prstGeom>
          <a:solidFill>
            <a:srgbClr val="2980B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20">
            <a:extLst>
              <a:ext uri="{FF2B5EF4-FFF2-40B4-BE49-F238E27FC236}">
                <a16:creationId xmlns:a16="http://schemas.microsoft.com/office/drawing/2014/main" id="{2A968826-BD5E-450F-A9CA-0E41B538C33A}"/>
              </a:ext>
            </a:extLst>
          </p:cNvPr>
          <p:cNvSpPr>
            <a:spLocks noChangeArrowheads="1"/>
          </p:cNvSpPr>
          <p:nvPr/>
        </p:nvSpPr>
        <p:spPr bwMode="auto">
          <a:xfrm rot="10800000">
            <a:off x="8435664" y="1584569"/>
            <a:ext cx="1728788" cy="1719263"/>
          </a:xfrm>
          <a:prstGeom prst="ellipse">
            <a:avLst/>
          </a:pr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23">
            <a:extLst>
              <a:ext uri="{FF2B5EF4-FFF2-40B4-BE49-F238E27FC236}">
                <a16:creationId xmlns:a16="http://schemas.microsoft.com/office/drawing/2014/main" id="{F0C5A18A-E4BA-492E-9099-8149AEE07232}"/>
              </a:ext>
            </a:extLst>
          </p:cNvPr>
          <p:cNvSpPr>
            <a:spLocks noChangeArrowheads="1"/>
          </p:cNvSpPr>
          <p:nvPr/>
        </p:nvSpPr>
        <p:spPr bwMode="auto">
          <a:xfrm rot="10800000">
            <a:off x="7725109" y="3884856"/>
            <a:ext cx="1719263" cy="1728788"/>
          </a:xfrm>
          <a:prstGeom prst="ellipse">
            <a:avLst/>
          </a:pr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Shape 51">
            <a:extLst>
              <a:ext uri="{FF2B5EF4-FFF2-40B4-BE49-F238E27FC236}">
                <a16:creationId xmlns:a16="http://schemas.microsoft.com/office/drawing/2014/main" id="{85E020B0-DABE-4ADD-8295-ADD51D962F6E}"/>
              </a:ext>
            </a:extLst>
          </p:cNvPr>
          <p:cNvSpPr>
            <a:spLocks noChangeArrowheads="1"/>
          </p:cNvSpPr>
          <p:nvPr/>
        </p:nvSpPr>
        <p:spPr bwMode="auto">
          <a:xfrm rot="10800000">
            <a:off x="4574029" y="1584569"/>
            <a:ext cx="3093776" cy="2397997"/>
          </a:xfrm>
          <a:custGeom>
            <a:avLst/>
            <a:gdLst>
              <a:gd name="connsiteX0" fmla="*/ 2829886 w 3093776"/>
              <a:gd name="connsiteY0" fmla="*/ 2397997 h 2397997"/>
              <a:gd name="connsiteX1" fmla="*/ 263889 w 3093776"/>
              <a:gd name="connsiteY1" fmla="*/ 2397997 h 2397997"/>
              <a:gd name="connsiteX2" fmla="*/ 186701 w 3093776"/>
              <a:gd name="connsiteY2" fmla="*/ 2271641 h 2397997"/>
              <a:gd name="connsiteX3" fmla="*/ 0 w 3093776"/>
              <a:gd name="connsiteY3" fmla="*/ 1538365 h 2397997"/>
              <a:gd name="connsiteX4" fmla="*/ 1546888 w 3093776"/>
              <a:gd name="connsiteY4" fmla="*/ 0 h 2397997"/>
              <a:gd name="connsiteX5" fmla="*/ 3093776 w 3093776"/>
              <a:gd name="connsiteY5" fmla="*/ 1538365 h 2397997"/>
              <a:gd name="connsiteX6" fmla="*/ 2907075 w 3093776"/>
              <a:gd name="connsiteY6" fmla="*/ 2271641 h 239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76" h="2397997">
                <a:moveTo>
                  <a:pt x="2829886" y="2397997"/>
                </a:moveTo>
                <a:lnTo>
                  <a:pt x="263889" y="2397997"/>
                </a:lnTo>
                <a:lnTo>
                  <a:pt x="186701" y="2271641"/>
                </a:lnTo>
                <a:cubicBezTo>
                  <a:pt x="67633" y="2053665"/>
                  <a:pt x="0" y="1803870"/>
                  <a:pt x="0" y="1538365"/>
                </a:cubicBezTo>
                <a:cubicBezTo>
                  <a:pt x="0" y="688749"/>
                  <a:pt x="692565" y="0"/>
                  <a:pt x="1546888" y="0"/>
                </a:cubicBezTo>
                <a:cubicBezTo>
                  <a:pt x="2401211" y="0"/>
                  <a:pt x="3093776" y="688749"/>
                  <a:pt x="3093776" y="1538365"/>
                </a:cubicBezTo>
                <a:cubicBezTo>
                  <a:pt x="3093776" y="1803870"/>
                  <a:pt x="3026142" y="2053665"/>
                  <a:pt x="2907075" y="2271641"/>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pic>
        <p:nvPicPr>
          <p:cNvPr id="4" name="Graphic 3" descr="Users">
            <a:extLst>
              <a:ext uri="{FF2B5EF4-FFF2-40B4-BE49-F238E27FC236}">
                <a16:creationId xmlns:a16="http://schemas.microsoft.com/office/drawing/2014/main" id="{B06B3DBD-CB18-4035-81D6-2767A6E2AB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4933" y="1623463"/>
            <a:ext cx="1642134" cy="1642134"/>
          </a:xfrm>
          <a:prstGeom prst="rect">
            <a:avLst/>
          </a:prstGeom>
        </p:spPr>
      </p:pic>
      <p:pic>
        <p:nvPicPr>
          <p:cNvPr id="6" name="Graphic 5" descr="Chat">
            <a:extLst>
              <a:ext uri="{FF2B5EF4-FFF2-40B4-BE49-F238E27FC236}">
                <a16:creationId xmlns:a16="http://schemas.microsoft.com/office/drawing/2014/main" id="{94ED337F-CFD9-437C-A72D-2EDEC4E586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6595" y="1721133"/>
            <a:ext cx="926927" cy="926927"/>
          </a:xfrm>
          <a:prstGeom prst="rect">
            <a:avLst/>
          </a:prstGeom>
        </p:spPr>
      </p:pic>
      <p:pic>
        <p:nvPicPr>
          <p:cNvPr id="8" name="Graphic 7" descr="Download from cloud">
            <a:extLst>
              <a:ext uri="{FF2B5EF4-FFF2-40B4-BE49-F238E27FC236}">
                <a16:creationId xmlns:a16="http://schemas.microsoft.com/office/drawing/2014/main" id="{03EC9467-FC95-4BE8-A1E2-37FAC86D32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28478" y="1721133"/>
            <a:ext cx="926927" cy="926927"/>
          </a:xfrm>
          <a:prstGeom prst="rect">
            <a:avLst/>
          </a:prstGeom>
        </p:spPr>
      </p:pic>
      <p:pic>
        <p:nvPicPr>
          <p:cNvPr id="10" name="Graphic 9" descr="Puzzle">
            <a:extLst>
              <a:ext uri="{FF2B5EF4-FFF2-40B4-BE49-F238E27FC236}">
                <a16:creationId xmlns:a16="http://schemas.microsoft.com/office/drawing/2014/main" id="{F40D376C-822C-411A-BA2C-EE407A99B9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15010" y="4108998"/>
            <a:ext cx="926927" cy="926927"/>
          </a:xfrm>
          <a:prstGeom prst="rect">
            <a:avLst/>
          </a:prstGeom>
        </p:spPr>
      </p:pic>
      <p:pic>
        <p:nvPicPr>
          <p:cNvPr id="12" name="Graphic 11" descr="Bullseye">
            <a:extLst>
              <a:ext uri="{FF2B5EF4-FFF2-40B4-BE49-F238E27FC236}">
                <a16:creationId xmlns:a16="http://schemas.microsoft.com/office/drawing/2014/main" id="{967A7DE1-00A5-46B0-9BA7-2411DC5878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6659" y="5056333"/>
            <a:ext cx="926927" cy="926927"/>
          </a:xfrm>
          <a:prstGeom prst="rect">
            <a:avLst/>
          </a:prstGeom>
        </p:spPr>
      </p:pic>
      <p:pic>
        <p:nvPicPr>
          <p:cNvPr id="14" name="Graphic 13" descr="Shopping cart">
            <a:extLst>
              <a:ext uri="{FF2B5EF4-FFF2-40B4-BE49-F238E27FC236}">
                <a16:creationId xmlns:a16="http://schemas.microsoft.com/office/drawing/2014/main" id="{D026E8FB-4F1A-414C-8E8B-AAFFF0EC3B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21277" y="4108998"/>
            <a:ext cx="926927" cy="926927"/>
          </a:xfrm>
          <a:prstGeom prst="rect">
            <a:avLst/>
          </a:prstGeom>
        </p:spPr>
      </p:pic>
      <p:sp>
        <p:nvSpPr>
          <p:cNvPr id="15" name="TextBox 14">
            <a:extLst>
              <a:ext uri="{FF2B5EF4-FFF2-40B4-BE49-F238E27FC236}">
                <a16:creationId xmlns:a16="http://schemas.microsoft.com/office/drawing/2014/main" id="{8D56C49F-45E0-4971-A6D4-89CAD9DE938E}"/>
              </a:ext>
            </a:extLst>
          </p:cNvPr>
          <p:cNvSpPr txBox="1"/>
          <p:nvPr/>
        </p:nvSpPr>
        <p:spPr>
          <a:xfrm>
            <a:off x="2187742" y="2597723"/>
            <a:ext cx="1408399" cy="369332"/>
          </a:xfrm>
          <a:prstGeom prst="rect">
            <a:avLst/>
          </a:prstGeom>
          <a:noFill/>
        </p:spPr>
        <p:txBody>
          <a:bodyPr wrap="none" rtlCol="0" anchor="ctr">
            <a:spAutoFit/>
          </a:bodyPr>
          <a:lstStyle/>
          <a:p>
            <a:pPr algn="ctr"/>
            <a:r>
              <a:rPr lang="en-US">
                <a:solidFill>
                  <a:schemeClr val="bg1"/>
                </a:solidFill>
              </a:rPr>
              <a:t>Lorem Ipsum</a:t>
            </a:r>
          </a:p>
        </p:txBody>
      </p:sp>
      <p:sp>
        <p:nvSpPr>
          <p:cNvPr id="29" name="TextBox 28">
            <a:extLst>
              <a:ext uri="{FF2B5EF4-FFF2-40B4-BE49-F238E27FC236}">
                <a16:creationId xmlns:a16="http://schemas.microsoft.com/office/drawing/2014/main" id="{C3AD8EE5-37BB-4BC1-B17B-74FDB0445A22}"/>
              </a:ext>
            </a:extLst>
          </p:cNvPr>
          <p:cNvSpPr txBox="1"/>
          <p:nvPr/>
        </p:nvSpPr>
        <p:spPr>
          <a:xfrm>
            <a:off x="2974274" y="4984755"/>
            <a:ext cx="1408399" cy="369332"/>
          </a:xfrm>
          <a:prstGeom prst="rect">
            <a:avLst/>
          </a:prstGeom>
          <a:noFill/>
        </p:spPr>
        <p:txBody>
          <a:bodyPr wrap="none" rtlCol="0" anchor="ctr">
            <a:spAutoFit/>
          </a:bodyPr>
          <a:lstStyle/>
          <a:p>
            <a:pPr algn="ctr"/>
            <a:r>
              <a:rPr lang="en-US">
                <a:solidFill>
                  <a:schemeClr val="bg1"/>
                </a:solidFill>
              </a:rPr>
              <a:t>Lorem Ipsum</a:t>
            </a:r>
          </a:p>
        </p:txBody>
      </p:sp>
      <p:sp>
        <p:nvSpPr>
          <p:cNvPr id="35" name="TextBox 34">
            <a:extLst>
              <a:ext uri="{FF2B5EF4-FFF2-40B4-BE49-F238E27FC236}">
                <a16:creationId xmlns:a16="http://schemas.microsoft.com/office/drawing/2014/main" id="{E9831A01-4B16-4738-8309-D8761E9937D1}"/>
              </a:ext>
            </a:extLst>
          </p:cNvPr>
          <p:cNvSpPr txBox="1"/>
          <p:nvPr/>
        </p:nvSpPr>
        <p:spPr>
          <a:xfrm>
            <a:off x="5415923" y="5976462"/>
            <a:ext cx="1408399" cy="369332"/>
          </a:xfrm>
          <a:prstGeom prst="rect">
            <a:avLst/>
          </a:prstGeom>
          <a:noFill/>
        </p:spPr>
        <p:txBody>
          <a:bodyPr wrap="none" rtlCol="0" anchor="ctr">
            <a:spAutoFit/>
          </a:bodyPr>
          <a:lstStyle/>
          <a:p>
            <a:pPr algn="ctr"/>
            <a:r>
              <a:rPr lang="en-US">
                <a:solidFill>
                  <a:schemeClr val="bg1"/>
                </a:solidFill>
              </a:rPr>
              <a:t>Lorem Ipsum</a:t>
            </a:r>
          </a:p>
        </p:txBody>
      </p:sp>
      <p:sp>
        <p:nvSpPr>
          <p:cNvPr id="37" name="TextBox 36">
            <a:extLst>
              <a:ext uri="{FF2B5EF4-FFF2-40B4-BE49-F238E27FC236}">
                <a16:creationId xmlns:a16="http://schemas.microsoft.com/office/drawing/2014/main" id="{C4B89AF0-6BF9-4509-8794-331322A400A6}"/>
              </a:ext>
            </a:extLst>
          </p:cNvPr>
          <p:cNvSpPr txBox="1"/>
          <p:nvPr/>
        </p:nvSpPr>
        <p:spPr>
          <a:xfrm>
            <a:off x="7880541" y="4984755"/>
            <a:ext cx="1408399" cy="369332"/>
          </a:xfrm>
          <a:prstGeom prst="rect">
            <a:avLst/>
          </a:prstGeom>
          <a:noFill/>
        </p:spPr>
        <p:txBody>
          <a:bodyPr wrap="none" rtlCol="0" anchor="ctr">
            <a:spAutoFit/>
          </a:bodyPr>
          <a:lstStyle/>
          <a:p>
            <a:pPr algn="ctr"/>
            <a:r>
              <a:rPr lang="en-US">
                <a:solidFill>
                  <a:schemeClr val="bg1"/>
                </a:solidFill>
              </a:rPr>
              <a:t>Lorem Ipsum</a:t>
            </a:r>
          </a:p>
        </p:txBody>
      </p:sp>
      <p:sp>
        <p:nvSpPr>
          <p:cNvPr id="39" name="TextBox 38">
            <a:extLst>
              <a:ext uri="{FF2B5EF4-FFF2-40B4-BE49-F238E27FC236}">
                <a16:creationId xmlns:a16="http://schemas.microsoft.com/office/drawing/2014/main" id="{F2313D7E-6B3A-45C2-A6C2-F183969F91E9}"/>
              </a:ext>
            </a:extLst>
          </p:cNvPr>
          <p:cNvSpPr txBox="1"/>
          <p:nvPr/>
        </p:nvSpPr>
        <p:spPr>
          <a:xfrm>
            <a:off x="8595859" y="2597723"/>
            <a:ext cx="1408399" cy="369332"/>
          </a:xfrm>
          <a:prstGeom prst="rect">
            <a:avLst/>
          </a:prstGeom>
          <a:noFill/>
        </p:spPr>
        <p:txBody>
          <a:bodyPr wrap="none" rtlCol="0" anchor="ctr">
            <a:spAutoFit/>
          </a:bodyPr>
          <a:lstStyle/>
          <a:p>
            <a:pPr algn="ctr"/>
            <a:r>
              <a:rPr lang="en-US">
                <a:solidFill>
                  <a:schemeClr val="bg1"/>
                </a:solidFill>
              </a:rPr>
              <a:t>Lorem Ipsum</a:t>
            </a:r>
          </a:p>
        </p:txBody>
      </p:sp>
      <p:sp>
        <p:nvSpPr>
          <p:cNvPr id="41" name="TextBox 40">
            <a:extLst>
              <a:ext uri="{FF2B5EF4-FFF2-40B4-BE49-F238E27FC236}">
                <a16:creationId xmlns:a16="http://schemas.microsoft.com/office/drawing/2014/main" id="{8C048997-0A3B-4BAB-B3CD-841920A7BAD4}"/>
              </a:ext>
            </a:extLst>
          </p:cNvPr>
          <p:cNvSpPr txBox="1"/>
          <p:nvPr/>
        </p:nvSpPr>
        <p:spPr>
          <a:xfrm>
            <a:off x="5075817" y="2973646"/>
            <a:ext cx="2040367" cy="461665"/>
          </a:xfrm>
          <a:prstGeom prst="rect">
            <a:avLst/>
          </a:prstGeom>
          <a:noFill/>
        </p:spPr>
        <p:txBody>
          <a:bodyPr wrap="none" rtlCol="0" anchor="ctr">
            <a:spAutoFit/>
          </a:bodyPr>
          <a:lstStyle/>
          <a:p>
            <a:pPr algn="ctr"/>
            <a:r>
              <a:rPr lang="en-US" sz="2400" b="1" cap="all">
                <a:solidFill>
                  <a:schemeClr val="bg1"/>
                </a:solidFill>
              </a:rPr>
              <a:t>Lorem Ipsum</a:t>
            </a:r>
          </a:p>
        </p:txBody>
      </p:sp>
      <p:sp>
        <p:nvSpPr>
          <p:cNvPr id="3" name="Slide Number Placeholder 2">
            <a:extLst>
              <a:ext uri="{FF2B5EF4-FFF2-40B4-BE49-F238E27FC236}">
                <a16:creationId xmlns:a16="http://schemas.microsoft.com/office/drawing/2014/main" id="{6B1FEF2A-1C61-4D09-8C91-300CF47AB076}"/>
              </a:ext>
            </a:extLst>
          </p:cNvPr>
          <p:cNvSpPr>
            <a:spLocks noGrp="1"/>
          </p:cNvSpPr>
          <p:nvPr>
            <p:ph type="sldNum" sz="quarter" idx="12"/>
          </p:nvPr>
        </p:nvSpPr>
        <p:spPr/>
        <p:txBody>
          <a:bodyPr/>
          <a:lstStyle/>
          <a:p>
            <a:fld id="{F68327C5-B821-4FE9-A59A-A60D9EB59A9A}" type="slidenum">
              <a:rPr lang="en-US" smtClean="0"/>
              <a:pPr/>
              <a:t>15</a:t>
            </a:fld>
            <a:endParaRPr lang="en-US" dirty="0"/>
          </a:p>
        </p:txBody>
      </p:sp>
      <p:grpSp>
        <p:nvGrpSpPr>
          <p:cNvPr id="5" name="Group 4">
            <a:extLst>
              <a:ext uri="{FF2B5EF4-FFF2-40B4-BE49-F238E27FC236}">
                <a16:creationId xmlns:a16="http://schemas.microsoft.com/office/drawing/2014/main" id="{0EDED354-FFF4-4F03-9EA0-F8641AB949D4}"/>
              </a:ext>
            </a:extLst>
          </p:cNvPr>
          <p:cNvGrpSpPr/>
          <p:nvPr/>
        </p:nvGrpSpPr>
        <p:grpSpPr>
          <a:xfrm>
            <a:off x="345118" y="3697389"/>
            <a:ext cx="2114088" cy="2272380"/>
            <a:chOff x="376802" y="3697389"/>
            <a:chExt cx="2114088" cy="2272380"/>
          </a:xfrm>
        </p:grpSpPr>
        <p:sp>
          <p:nvSpPr>
            <p:cNvPr id="43" name="Rectangle 42">
              <a:extLst>
                <a:ext uri="{FF2B5EF4-FFF2-40B4-BE49-F238E27FC236}">
                  <a16:creationId xmlns:a16="http://schemas.microsoft.com/office/drawing/2014/main" id="{0B796969-578C-44AD-B47B-918EA4BBC6D5}"/>
                </a:ext>
              </a:extLst>
            </p:cNvPr>
            <p:cNvSpPr/>
            <p:nvPr/>
          </p:nvSpPr>
          <p:spPr>
            <a:xfrm>
              <a:off x="376802" y="3697389"/>
              <a:ext cx="2114088" cy="707886"/>
            </a:xfrm>
            <a:prstGeom prst="rect">
              <a:avLst/>
            </a:prstGeom>
          </p:spPr>
          <p:txBody>
            <a:bodyPr wrap="square" anchor="b">
              <a:spAutoFit/>
            </a:bodyPr>
            <a:lstStyle/>
            <a:p>
              <a:r>
                <a:rPr lang="en-US" sz="2000" b="1" cap="all">
                  <a:solidFill>
                    <a:schemeClr val="tx2"/>
                  </a:solidFill>
                </a:rPr>
                <a:t>Lorem ipsum dolor sit amet</a:t>
              </a:r>
            </a:p>
          </p:txBody>
        </p:sp>
        <p:sp>
          <p:nvSpPr>
            <p:cNvPr id="45" name="Rectangle 44">
              <a:extLst>
                <a:ext uri="{FF2B5EF4-FFF2-40B4-BE49-F238E27FC236}">
                  <a16:creationId xmlns:a16="http://schemas.microsoft.com/office/drawing/2014/main" id="{757BE618-8016-49FE-8529-DF88183A0479}"/>
                </a:ext>
              </a:extLst>
            </p:cNvPr>
            <p:cNvSpPr/>
            <p:nvPr/>
          </p:nvSpPr>
          <p:spPr>
            <a:xfrm>
              <a:off x="376802" y="4400109"/>
              <a:ext cx="2114088" cy="1569660"/>
            </a:xfrm>
            <a:prstGeom prst="rect">
              <a:avLst/>
            </a:prstGeom>
          </p:spPr>
          <p:txBody>
            <a:bodyPr wrap="square">
              <a:spAutoFit/>
            </a:bodyPr>
            <a:lstStyle/>
            <a:p>
              <a:pPr algn="just"/>
              <a:r>
                <a:rPr lang="en-US" sz="1600"/>
                <a:t>Lorem ipsum dolor sit amet, ius cu vide reprimique. Usuntem timeam democritum omittantur ex, causae atomorum ne eos.</a:t>
              </a:r>
            </a:p>
          </p:txBody>
        </p:sp>
      </p:grpSp>
      <p:grpSp>
        <p:nvGrpSpPr>
          <p:cNvPr id="47" name="Group 46">
            <a:extLst>
              <a:ext uri="{FF2B5EF4-FFF2-40B4-BE49-F238E27FC236}">
                <a16:creationId xmlns:a16="http://schemas.microsoft.com/office/drawing/2014/main" id="{E0A74331-77D1-4237-9514-63E1577AF16C}"/>
              </a:ext>
            </a:extLst>
          </p:cNvPr>
          <p:cNvGrpSpPr/>
          <p:nvPr/>
        </p:nvGrpSpPr>
        <p:grpSpPr>
          <a:xfrm>
            <a:off x="9732794" y="3697389"/>
            <a:ext cx="2114088" cy="2272380"/>
            <a:chOff x="376802" y="3697389"/>
            <a:chExt cx="2114088" cy="2272380"/>
          </a:xfrm>
        </p:grpSpPr>
        <p:sp>
          <p:nvSpPr>
            <p:cNvPr id="48" name="Rectangle 47">
              <a:extLst>
                <a:ext uri="{FF2B5EF4-FFF2-40B4-BE49-F238E27FC236}">
                  <a16:creationId xmlns:a16="http://schemas.microsoft.com/office/drawing/2014/main" id="{F75BB56E-F84D-4AD9-8A3A-4760FAEACC6A}"/>
                </a:ext>
              </a:extLst>
            </p:cNvPr>
            <p:cNvSpPr/>
            <p:nvPr/>
          </p:nvSpPr>
          <p:spPr>
            <a:xfrm>
              <a:off x="376802" y="3697389"/>
              <a:ext cx="2114088" cy="707886"/>
            </a:xfrm>
            <a:prstGeom prst="rect">
              <a:avLst/>
            </a:prstGeom>
          </p:spPr>
          <p:txBody>
            <a:bodyPr wrap="square" anchor="b">
              <a:spAutoFit/>
            </a:bodyPr>
            <a:lstStyle/>
            <a:p>
              <a:r>
                <a:rPr lang="en-US" sz="2000" b="1" cap="all">
                  <a:solidFill>
                    <a:schemeClr val="tx2"/>
                  </a:solidFill>
                </a:rPr>
                <a:t>Lorem ipsum dolor sit amet</a:t>
              </a:r>
            </a:p>
          </p:txBody>
        </p:sp>
        <p:sp>
          <p:nvSpPr>
            <p:cNvPr id="49" name="Rectangle 48">
              <a:extLst>
                <a:ext uri="{FF2B5EF4-FFF2-40B4-BE49-F238E27FC236}">
                  <a16:creationId xmlns:a16="http://schemas.microsoft.com/office/drawing/2014/main" id="{94C0F01C-D158-462C-9EC4-11516E29F26F}"/>
                </a:ext>
              </a:extLst>
            </p:cNvPr>
            <p:cNvSpPr/>
            <p:nvPr/>
          </p:nvSpPr>
          <p:spPr>
            <a:xfrm>
              <a:off x="376802" y="4400109"/>
              <a:ext cx="2114088" cy="1569660"/>
            </a:xfrm>
            <a:prstGeom prst="rect">
              <a:avLst/>
            </a:prstGeom>
          </p:spPr>
          <p:txBody>
            <a:bodyPr wrap="square">
              <a:spAutoFit/>
            </a:bodyPr>
            <a:lstStyle/>
            <a:p>
              <a:pPr algn="just"/>
              <a:r>
                <a:rPr lang="en-US" sz="1600"/>
                <a:t>Lorem ipsum dolor sit amet, ius cu vide reprimique. Usuntem timeam democritum omittantur ex, causae atomorum ne eos.</a:t>
              </a:r>
            </a:p>
          </p:txBody>
        </p:sp>
      </p:grpSp>
    </p:spTree>
    <p:extLst>
      <p:ext uri="{BB962C8B-B14F-4D97-AF65-F5344CB8AC3E}">
        <p14:creationId xmlns:p14="http://schemas.microsoft.com/office/powerpoint/2010/main" val="3411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rc 35">
            <a:extLst>
              <a:ext uri="{FF2B5EF4-FFF2-40B4-BE49-F238E27FC236}">
                <a16:creationId xmlns:a16="http://schemas.microsoft.com/office/drawing/2014/main" id="{DE323198-CD1F-4EE8-8058-D400714A0CF7}"/>
              </a:ext>
            </a:extLst>
          </p:cNvPr>
          <p:cNvSpPr/>
          <p:nvPr/>
        </p:nvSpPr>
        <p:spPr>
          <a:xfrm>
            <a:off x="3004366" y="2145219"/>
            <a:ext cx="6183269" cy="6183269"/>
          </a:xfrm>
          <a:prstGeom prst="arc">
            <a:avLst>
              <a:gd name="adj1" fmla="val 10389823"/>
              <a:gd name="adj2" fmla="val 0"/>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F555C13B-DE9C-45E0-81BF-483BB2B3146B}"/>
              </a:ext>
            </a:extLst>
          </p:cNvPr>
          <p:cNvSpPr>
            <a:spLocks noGrp="1"/>
          </p:cNvSpPr>
          <p:nvPr>
            <p:ph type="title"/>
          </p:nvPr>
        </p:nvSpPr>
        <p:spPr/>
        <p:txBody>
          <a:bodyPr/>
          <a:lstStyle/>
          <a:p>
            <a:r>
              <a:rPr lang="en-US"/>
              <a:t>Mind Map for PowerPoint</a:t>
            </a:r>
          </a:p>
        </p:txBody>
      </p:sp>
      <p:sp>
        <p:nvSpPr>
          <p:cNvPr id="5" name="Subtitle 4">
            <a:extLst>
              <a:ext uri="{FF2B5EF4-FFF2-40B4-BE49-F238E27FC236}">
                <a16:creationId xmlns:a16="http://schemas.microsoft.com/office/drawing/2014/main" id="{E7057CCE-68C2-47AA-8CF7-BBBE1EC760F6}"/>
              </a:ext>
            </a:extLst>
          </p:cNvPr>
          <p:cNvSpPr>
            <a:spLocks noGrp="1"/>
          </p:cNvSpPr>
          <p:nvPr>
            <p:ph type="subTitle" idx="1"/>
          </p:nvPr>
        </p:nvSpPr>
        <p:spPr/>
        <p:txBody>
          <a:bodyPr/>
          <a:lstStyle/>
          <a:p>
            <a:r>
              <a:rPr lang="en-US"/>
              <a:t>Semi-Cycle – Option 2</a:t>
            </a:r>
          </a:p>
        </p:txBody>
      </p:sp>
      <p:cxnSp>
        <p:nvCxnSpPr>
          <p:cNvPr id="38" name="Straight Connector 37">
            <a:extLst>
              <a:ext uri="{FF2B5EF4-FFF2-40B4-BE49-F238E27FC236}">
                <a16:creationId xmlns:a16="http://schemas.microsoft.com/office/drawing/2014/main" id="{FE7FED4E-0130-4141-B5A7-A773BD3013C4}"/>
              </a:ext>
            </a:extLst>
          </p:cNvPr>
          <p:cNvCxnSpPr>
            <a:endCxn id="34" idx="5"/>
          </p:cNvCxnSpPr>
          <p:nvPr/>
        </p:nvCxnSpPr>
        <p:spPr>
          <a:xfrm flipH="1" flipV="1">
            <a:off x="4215111" y="4085991"/>
            <a:ext cx="762158" cy="60604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07D6C43-CCBF-4A43-B5F3-1FB19F960BFF}"/>
              </a:ext>
            </a:extLst>
          </p:cNvPr>
          <p:cNvCxnSpPr>
            <a:endCxn id="31" idx="3"/>
          </p:cNvCxnSpPr>
          <p:nvPr/>
        </p:nvCxnSpPr>
        <p:spPr>
          <a:xfrm flipV="1">
            <a:off x="7164898" y="4085991"/>
            <a:ext cx="741339" cy="60604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B1DB1A-A91E-4F62-B11A-F1D8D031194A}"/>
              </a:ext>
            </a:extLst>
          </p:cNvPr>
          <p:cNvCxnSpPr>
            <a:endCxn id="30" idx="4"/>
          </p:cNvCxnSpPr>
          <p:nvPr/>
        </p:nvCxnSpPr>
        <p:spPr>
          <a:xfrm flipV="1">
            <a:off x="6071083" y="3310465"/>
            <a:ext cx="795" cy="93099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E907C50-3D3A-4B5D-A372-B45278AD4E86}"/>
              </a:ext>
            </a:extLst>
          </p:cNvPr>
          <p:cNvCxnSpPr>
            <a:endCxn id="33" idx="6"/>
          </p:cNvCxnSpPr>
          <p:nvPr/>
        </p:nvCxnSpPr>
        <p:spPr>
          <a:xfrm flipH="1">
            <a:off x="3756336" y="5779821"/>
            <a:ext cx="767860"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4EA2DB-6D15-42AD-BFC5-2B1A13954020}"/>
              </a:ext>
            </a:extLst>
          </p:cNvPr>
          <p:cNvCxnSpPr>
            <a:endCxn id="32" idx="2"/>
          </p:cNvCxnSpPr>
          <p:nvPr/>
        </p:nvCxnSpPr>
        <p:spPr>
          <a:xfrm>
            <a:off x="7617971" y="5779821"/>
            <a:ext cx="817693"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5">
            <a:extLst>
              <a:ext uri="{FF2B5EF4-FFF2-40B4-BE49-F238E27FC236}">
                <a16:creationId xmlns:a16="http://schemas.microsoft.com/office/drawing/2014/main" id="{D7575220-7EAC-4E0F-82E2-4C494901DD3B}"/>
              </a:ext>
            </a:extLst>
          </p:cNvPr>
          <p:cNvSpPr>
            <a:spLocks noChangeArrowheads="1"/>
          </p:cNvSpPr>
          <p:nvPr/>
        </p:nvSpPr>
        <p:spPr bwMode="auto">
          <a:xfrm>
            <a:off x="5212246" y="1580090"/>
            <a:ext cx="1719263" cy="1730375"/>
          </a:xfrm>
          <a:prstGeom prst="ellipse">
            <a:avLst/>
          </a:pr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8">
            <a:extLst>
              <a:ext uri="{FF2B5EF4-FFF2-40B4-BE49-F238E27FC236}">
                <a16:creationId xmlns:a16="http://schemas.microsoft.com/office/drawing/2014/main" id="{0EFF13C7-8E83-4BF7-8500-920F7F5A01F6}"/>
              </a:ext>
            </a:extLst>
          </p:cNvPr>
          <p:cNvSpPr>
            <a:spLocks noChangeArrowheads="1"/>
          </p:cNvSpPr>
          <p:nvPr/>
        </p:nvSpPr>
        <p:spPr bwMode="auto">
          <a:xfrm>
            <a:off x="7654689" y="2610378"/>
            <a:ext cx="1717675" cy="1728788"/>
          </a:xfrm>
          <a:prstGeom prst="ellipse">
            <a:avLst/>
          </a:pr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11">
            <a:extLst>
              <a:ext uri="{FF2B5EF4-FFF2-40B4-BE49-F238E27FC236}">
                <a16:creationId xmlns:a16="http://schemas.microsoft.com/office/drawing/2014/main" id="{73BB1C9B-C0C3-42C2-8547-A5E1D00E70C8}"/>
              </a:ext>
            </a:extLst>
          </p:cNvPr>
          <p:cNvSpPr>
            <a:spLocks noChangeArrowheads="1"/>
          </p:cNvSpPr>
          <p:nvPr/>
        </p:nvSpPr>
        <p:spPr bwMode="auto">
          <a:xfrm>
            <a:off x="8435664" y="4920190"/>
            <a:ext cx="1728788" cy="1719263"/>
          </a:xfrm>
          <a:prstGeom prst="ellipse">
            <a:avLst/>
          </a:pr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20">
            <a:extLst>
              <a:ext uri="{FF2B5EF4-FFF2-40B4-BE49-F238E27FC236}">
                <a16:creationId xmlns:a16="http://schemas.microsoft.com/office/drawing/2014/main" id="{2A968826-BD5E-450F-A9CA-0E41B538C33A}"/>
              </a:ext>
            </a:extLst>
          </p:cNvPr>
          <p:cNvSpPr>
            <a:spLocks noChangeArrowheads="1"/>
          </p:cNvSpPr>
          <p:nvPr/>
        </p:nvSpPr>
        <p:spPr bwMode="auto">
          <a:xfrm>
            <a:off x="2027548" y="4920190"/>
            <a:ext cx="1728788" cy="1719263"/>
          </a:xfrm>
          <a:prstGeom prst="ellipse">
            <a:avLst/>
          </a:prstGeom>
          <a:solidFill>
            <a:srgbClr val="2980B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23">
            <a:extLst>
              <a:ext uri="{FF2B5EF4-FFF2-40B4-BE49-F238E27FC236}">
                <a16:creationId xmlns:a16="http://schemas.microsoft.com/office/drawing/2014/main" id="{F0C5A18A-E4BA-492E-9099-8149AEE07232}"/>
              </a:ext>
            </a:extLst>
          </p:cNvPr>
          <p:cNvSpPr>
            <a:spLocks noChangeArrowheads="1"/>
          </p:cNvSpPr>
          <p:nvPr/>
        </p:nvSpPr>
        <p:spPr bwMode="auto">
          <a:xfrm>
            <a:off x="2747628" y="2610378"/>
            <a:ext cx="1719263" cy="1728788"/>
          </a:xfrm>
          <a:prstGeom prst="ellipse">
            <a:avLst/>
          </a:pr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Shape 47">
            <a:extLst>
              <a:ext uri="{FF2B5EF4-FFF2-40B4-BE49-F238E27FC236}">
                <a16:creationId xmlns:a16="http://schemas.microsoft.com/office/drawing/2014/main" id="{2CA0C6C2-FC90-4093-8016-0B2E55CAE0D8}"/>
              </a:ext>
            </a:extLst>
          </p:cNvPr>
          <p:cNvSpPr>
            <a:spLocks noChangeArrowheads="1"/>
          </p:cNvSpPr>
          <p:nvPr/>
        </p:nvSpPr>
        <p:spPr bwMode="auto">
          <a:xfrm>
            <a:off x="4524195" y="4241457"/>
            <a:ext cx="3093776" cy="2397997"/>
          </a:xfrm>
          <a:custGeom>
            <a:avLst/>
            <a:gdLst>
              <a:gd name="connsiteX0" fmla="*/ 1546888 w 3093776"/>
              <a:gd name="connsiteY0" fmla="*/ 0 h 2397997"/>
              <a:gd name="connsiteX1" fmla="*/ 3093776 w 3093776"/>
              <a:gd name="connsiteY1" fmla="*/ 1538365 h 2397997"/>
              <a:gd name="connsiteX2" fmla="*/ 2907075 w 3093776"/>
              <a:gd name="connsiteY2" fmla="*/ 2271642 h 2397997"/>
              <a:gd name="connsiteX3" fmla="*/ 2829887 w 3093776"/>
              <a:gd name="connsiteY3" fmla="*/ 2397997 h 2397997"/>
              <a:gd name="connsiteX4" fmla="*/ 263890 w 3093776"/>
              <a:gd name="connsiteY4" fmla="*/ 2397997 h 2397997"/>
              <a:gd name="connsiteX5" fmla="*/ 186701 w 3093776"/>
              <a:gd name="connsiteY5" fmla="*/ 2271642 h 2397997"/>
              <a:gd name="connsiteX6" fmla="*/ 0 w 3093776"/>
              <a:gd name="connsiteY6" fmla="*/ 1538365 h 2397997"/>
              <a:gd name="connsiteX7" fmla="*/ 1546888 w 3093776"/>
              <a:gd name="connsiteY7" fmla="*/ 0 h 239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3776" h="2397997">
                <a:moveTo>
                  <a:pt x="1546888" y="0"/>
                </a:moveTo>
                <a:cubicBezTo>
                  <a:pt x="2401211" y="0"/>
                  <a:pt x="3093776" y="688749"/>
                  <a:pt x="3093776" y="1538365"/>
                </a:cubicBezTo>
                <a:cubicBezTo>
                  <a:pt x="3093776" y="1803870"/>
                  <a:pt x="3026143" y="2053666"/>
                  <a:pt x="2907075" y="2271642"/>
                </a:cubicBezTo>
                <a:lnTo>
                  <a:pt x="2829887" y="2397997"/>
                </a:lnTo>
                <a:lnTo>
                  <a:pt x="263890" y="2397997"/>
                </a:lnTo>
                <a:lnTo>
                  <a:pt x="186701" y="2271642"/>
                </a:lnTo>
                <a:cubicBezTo>
                  <a:pt x="67634" y="2053666"/>
                  <a:pt x="0" y="1803870"/>
                  <a:pt x="0" y="1538365"/>
                </a:cubicBezTo>
                <a:cubicBezTo>
                  <a:pt x="0" y="688749"/>
                  <a:pt x="692565" y="0"/>
                  <a:pt x="1546888"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pic>
        <p:nvPicPr>
          <p:cNvPr id="16" name="Graphic 15" descr="Users">
            <a:extLst>
              <a:ext uri="{FF2B5EF4-FFF2-40B4-BE49-F238E27FC236}">
                <a16:creationId xmlns:a16="http://schemas.microsoft.com/office/drawing/2014/main" id="{70B4D70A-1924-4688-A77B-4924E45922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4933" y="4585635"/>
            <a:ext cx="1642134" cy="1642134"/>
          </a:xfrm>
          <a:prstGeom prst="rect">
            <a:avLst/>
          </a:prstGeom>
        </p:spPr>
      </p:pic>
      <p:sp>
        <p:nvSpPr>
          <p:cNvPr id="17" name="TextBox 16">
            <a:extLst>
              <a:ext uri="{FF2B5EF4-FFF2-40B4-BE49-F238E27FC236}">
                <a16:creationId xmlns:a16="http://schemas.microsoft.com/office/drawing/2014/main" id="{83F8926C-E576-4258-9BB3-354D19830615}"/>
              </a:ext>
            </a:extLst>
          </p:cNvPr>
          <p:cNvSpPr txBox="1"/>
          <p:nvPr/>
        </p:nvSpPr>
        <p:spPr>
          <a:xfrm>
            <a:off x="5075817" y="5935818"/>
            <a:ext cx="2040367" cy="461665"/>
          </a:xfrm>
          <a:prstGeom prst="rect">
            <a:avLst/>
          </a:prstGeom>
          <a:noFill/>
        </p:spPr>
        <p:txBody>
          <a:bodyPr wrap="none" rtlCol="0" anchor="ctr">
            <a:spAutoFit/>
          </a:bodyPr>
          <a:lstStyle/>
          <a:p>
            <a:pPr algn="ctr"/>
            <a:r>
              <a:rPr lang="en-US" sz="2400" b="1" cap="all">
                <a:solidFill>
                  <a:schemeClr val="bg1"/>
                </a:solidFill>
              </a:rPr>
              <a:t>Lorem Ipsum</a:t>
            </a:r>
          </a:p>
        </p:txBody>
      </p:sp>
      <p:pic>
        <p:nvPicPr>
          <p:cNvPr id="19" name="Graphic 18" descr="Download from cloud">
            <a:extLst>
              <a:ext uri="{FF2B5EF4-FFF2-40B4-BE49-F238E27FC236}">
                <a16:creationId xmlns:a16="http://schemas.microsoft.com/office/drawing/2014/main" id="{78718770-4456-460D-AF29-E0B17EDD44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8479" y="5088852"/>
            <a:ext cx="926927" cy="926927"/>
          </a:xfrm>
          <a:prstGeom prst="rect">
            <a:avLst/>
          </a:prstGeom>
        </p:spPr>
      </p:pic>
      <p:sp>
        <p:nvSpPr>
          <p:cNvPr id="20" name="TextBox 19">
            <a:extLst>
              <a:ext uri="{FF2B5EF4-FFF2-40B4-BE49-F238E27FC236}">
                <a16:creationId xmlns:a16="http://schemas.microsoft.com/office/drawing/2014/main" id="{19000CC4-48E0-4720-AA2F-6351FD56F70F}"/>
              </a:ext>
            </a:extLst>
          </p:cNvPr>
          <p:cNvSpPr txBox="1"/>
          <p:nvPr/>
        </p:nvSpPr>
        <p:spPr>
          <a:xfrm>
            <a:off x="2187743" y="5935818"/>
            <a:ext cx="1408399" cy="369332"/>
          </a:xfrm>
          <a:prstGeom prst="rect">
            <a:avLst/>
          </a:prstGeom>
          <a:noFill/>
        </p:spPr>
        <p:txBody>
          <a:bodyPr wrap="none" rtlCol="0" anchor="ctr">
            <a:spAutoFit/>
          </a:bodyPr>
          <a:lstStyle/>
          <a:p>
            <a:pPr algn="ctr"/>
            <a:r>
              <a:rPr lang="en-US">
                <a:solidFill>
                  <a:schemeClr val="bg1"/>
                </a:solidFill>
              </a:rPr>
              <a:t>Lorem Ipsum</a:t>
            </a:r>
          </a:p>
        </p:txBody>
      </p:sp>
      <p:pic>
        <p:nvPicPr>
          <p:cNvPr id="21" name="Graphic 20" descr="Chat">
            <a:extLst>
              <a:ext uri="{FF2B5EF4-FFF2-40B4-BE49-F238E27FC236}">
                <a16:creationId xmlns:a16="http://schemas.microsoft.com/office/drawing/2014/main" id="{8A310AB8-E5B6-494C-8C0F-1FF005754B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36595" y="5088852"/>
            <a:ext cx="926927" cy="926927"/>
          </a:xfrm>
          <a:prstGeom prst="rect">
            <a:avLst/>
          </a:prstGeom>
        </p:spPr>
      </p:pic>
      <p:sp>
        <p:nvSpPr>
          <p:cNvPr id="22" name="TextBox 21">
            <a:extLst>
              <a:ext uri="{FF2B5EF4-FFF2-40B4-BE49-F238E27FC236}">
                <a16:creationId xmlns:a16="http://schemas.microsoft.com/office/drawing/2014/main" id="{ACE52007-28EB-4660-926C-5DF20F748718}"/>
              </a:ext>
            </a:extLst>
          </p:cNvPr>
          <p:cNvSpPr txBox="1"/>
          <p:nvPr/>
        </p:nvSpPr>
        <p:spPr>
          <a:xfrm>
            <a:off x="8595859" y="5935818"/>
            <a:ext cx="1408399" cy="369332"/>
          </a:xfrm>
          <a:prstGeom prst="rect">
            <a:avLst/>
          </a:prstGeom>
          <a:noFill/>
        </p:spPr>
        <p:txBody>
          <a:bodyPr wrap="none" rtlCol="0" anchor="ctr">
            <a:spAutoFit/>
          </a:bodyPr>
          <a:lstStyle/>
          <a:p>
            <a:pPr algn="ctr"/>
            <a:r>
              <a:rPr lang="en-US">
                <a:solidFill>
                  <a:schemeClr val="bg1"/>
                </a:solidFill>
              </a:rPr>
              <a:t>Lorem Ipsum</a:t>
            </a:r>
          </a:p>
        </p:txBody>
      </p:sp>
      <p:pic>
        <p:nvPicPr>
          <p:cNvPr id="23" name="Graphic 22" descr="Puzzle">
            <a:extLst>
              <a:ext uri="{FF2B5EF4-FFF2-40B4-BE49-F238E27FC236}">
                <a16:creationId xmlns:a16="http://schemas.microsoft.com/office/drawing/2014/main" id="{09093E34-D88E-4CB9-A145-F1FD9B90C4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43796" y="2790609"/>
            <a:ext cx="926927" cy="926927"/>
          </a:xfrm>
          <a:prstGeom prst="rect">
            <a:avLst/>
          </a:prstGeom>
        </p:spPr>
      </p:pic>
      <p:sp>
        <p:nvSpPr>
          <p:cNvPr id="24" name="TextBox 23">
            <a:extLst>
              <a:ext uri="{FF2B5EF4-FFF2-40B4-BE49-F238E27FC236}">
                <a16:creationId xmlns:a16="http://schemas.microsoft.com/office/drawing/2014/main" id="{14030B3A-D6F0-4CD0-A275-A08D867D89AE}"/>
              </a:ext>
            </a:extLst>
          </p:cNvPr>
          <p:cNvSpPr txBox="1"/>
          <p:nvPr/>
        </p:nvSpPr>
        <p:spPr>
          <a:xfrm>
            <a:off x="2903060" y="3685222"/>
            <a:ext cx="1408399" cy="369332"/>
          </a:xfrm>
          <a:prstGeom prst="rect">
            <a:avLst/>
          </a:prstGeom>
          <a:noFill/>
        </p:spPr>
        <p:txBody>
          <a:bodyPr wrap="none" rtlCol="0" anchor="ctr">
            <a:spAutoFit/>
          </a:bodyPr>
          <a:lstStyle/>
          <a:p>
            <a:pPr algn="ctr"/>
            <a:r>
              <a:rPr lang="en-US">
                <a:solidFill>
                  <a:schemeClr val="bg1"/>
                </a:solidFill>
              </a:rPr>
              <a:t>Lorem Ipsum</a:t>
            </a:r>
          </a:p>
        </p:txBody>
      </p:sp>
      <p:pic>
        <p:nvPicPr>
          <p:cNvPr id="25" name="Graphic 24" descr="Shopping cart">
            <a:extLst>
              <a:ext uri="{FF2B5EF4-FFF2-40B4-BE49-F238E27FC236}">
                <a16:creationId xmlns:a16="http://schemas.microsoft.com/office/drawing/2014/main" id="{DC1F5F15-E63D-4064-98A5-69DC1EFC21C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050063" y="2790609"/>
            <a:ext cx="926927" cy="926927"/>
          </a:xfrm>
          <a:prstGeom prst="rect">
            <a:avLst/>
          </a:prstGeom>
        </p:spPr>
      </p:pic>
      <p:sp>
        <p:nvSpPr>
          <p:cNvPr id="26" name="TextBox 25">
            <a:extLst>
              <a:ext uri="{FF2B5EF4-FFF2-40B4-BE49-F238E27FC236}">
                <a16:creationId xmlns:a16="http://schemas.microsoft.com/office/drawing/2014/main" id="{2A57874E-5DFC-4DE8-B100-1CA67A980B06}"/>
              </a:ext>
            </a:extLst>
          </p:cNvPr>
          <p:cNvSpPr txBox="1"/>
          <p:nvPr/>
        </p:nvSpPr>
        <p:spPr>
          <a:xfrm>
            <a:off x="7809327" y="3685222"/>
            <a:ext cx="1408399" cy="369332"/>
          </a:xfrm>
          <a:prstGeom prst="rect">
            <a:avLst/>
          </a:prstGeom>
          <a:noFill/>
        </p:spPr>
        <p:txBody>
          <a:bodyPr wrap="none" rtlCol="0" anchor="ctr">
            <a:spAutoFit/>
          </a:bodyPr>
          <a:lstStyle/>
          <a:p>
            <a:pPr algn="ctr"/>
            <a:r>
              <a:rPr lang="en-US">
                <a:solidFill>
                  <a:schemeClr val="bg1"/>
                </a:solidFill>
              </a:rPr>
              <a:t>Lorem Ipsum</a:t>
            </a:r>
          </a:p>
        </p:txBody>
      </p:sp>
      <p:pic>
        <p:nvPicPr>
          <p:cNvPr id="27" name="Graphic 26" descr="Bullseye">
            <a:extLst>
              <a:ext uri="{FF2B5EF4-FFF2-40B4-BE49-F238E27FC236}">
                <a16:creationId xmlns:a16="http://schemas.microsoft.com/office/drawing/2014/main" id="{9543198F-276F-4F49-8E40-A9666144D6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08414" y="1674296"/>
            <a:ext cx="926927" cy="926927"/>
          </a:xfrm>
          <a:prstGeom prst="rect">
            <a:avLst/>
          </a:prstGeom>
        </p:spPr>
      </p:pic>
      <p:sp>
        <p:nvSpPr>
          <p:cNvPr id="28" name="TextBox 27">
            <a:extLst>
              <a:ext uri="{FF2B5EF4-FFF2-40B4-BE49-F238E27FC236}">
                <a16:creationId xmlns:a16="http://schemas.microsoft.com/office/drawing/2014/main" id="{06058FEA-D9F5-4480-9CFD-F95EBACCDA44}"/>
              </a:ext>
            </a:extLst>
          </p:cNvPr>
          <p:cNvSpPr txBox="1"/>
          <p:nvPr/>
        </p:nvSpPr>
        <p:spPr>
          <a:xfrm>
            <a:off x="5367678" y="2594425"/>
            <a:ext cx="1408399" cy="369332"/>
          </a:xfrm>
          <a:prstGeom prst="rect">
            <a:avLst/>
          </a:prstGeom>
          <a:noFill/>
        </p:spPr>
        <p:txBody>
          <a:bodyPr wrap="none" rtlCol="0" anchor="ctr">
            <a:spAutoFit/>
          </a:bodyPr>
          <a:lstStyle/>
          <a:p>
            <a:pPr algn="ctr"/>
            <a:r>
              <a:rPr lang="en-US">
                <a:solidFill>
                  <a:schemeClr val="bg1"/>
                </a:solidFill>
              </a:rPr>
              <a:t>Lorem Ipsum</a:t>
            </a:r>
          </a:p>
        </p:txBody>
      </p:sp>
      <p:sp>
        <p:nvSpPr>
          <p:cNvPr id="3" name="Slide Number Placeholder 2">
            <a:extLst>
              <a:ext uri="{FF2B5EF4-FFF2-40B4-BE49-F238E27FC236}">
                <a16:creationId xmlns:a16="http://schemas.microsoft.com/office/drawing/2014/main" id="{429232E2-D5B7-4DC7-9C12-53A847E1BF3E}"/>
              </a:ext>
            </a:extLst>
          </p:cNvPr>
          <p:cNvSpPr>
            <a:spLocks noGrp="1"/>
          </p:cNvSpPr>
          <p:nvPr>
            <p:ph type="sldNum" sz="quarter" idx="12"/>
          </p:nvPr>
        </p:nvSpPr>
        <p:spPr/>
        <p:txBody>
          <a:bodyPr/>
          <a:lstStyle/>
          <a:p>
            <a:fld id="{F68327C5-B821-4FE9-A59A-A60D9EB59A9A}" type="slidenum">
              <a:rPr lang="en-US" smtClean="0"/>
              <a:pPr/>
              <a:t>16</a:t>
            </a:fld>
            <a:endParaRPr lang="en-US" dirty="0"/>
          </a:p>
        </p:txBody>
      </p:sp>
      <p:grpSp>
        <p:nvGrpSpPr>
          <p:cNvPr id="29" name="Group 28">
            <a:extLst>
              <a:ext uri="{FF2B5EF4-FFF2-40B4-BE49-F238E27FC236}">
                <a16:creationId xmlns:a16="http://schemas.microsoft.com/office/drawing/2014/main" id="{CE0415B0-2471-4E64-BB59-8BC12B41D8EE}"/>
              </a:ext>
            </a:extLst>
          </p:cNvPr>
          <p:cNvGrpSpPr/>
          <p:nvPr/>
        </p:nvGrpSpPr>
        <p:grpSpPr>
          <a:xfrm>
            <a:off x="345118" y="1924779"/>
            <a:ext cx="2114088" cy="2272380"/>
            <a:chOff x="376802" y="3697389"/>
            <a:chExt cx="2114088" cy="2272380"/>
          </a:xfrm>
        </p:grpSpPr>
        <p:sp>
          <p:nvSpPr>
            <p:cNvPr id="35" name="Rectangle 34">
              <a:extLst>
                <a:ext uri="{FF2B5EF4-FFF2-40B4-BE49-F238E27FC236}">
                  <a16:creationId xmlns:a16="http://schemas.microsoft.com/office/drawing/2014/main" id="{6416B78B-1415-4C9C-A4B8-64B81706A358}"/>
                </a:ext>
              </a:extLst>
            </p:cNvPr>
            <p:cNvSpPr/>
            <p:nvPr/>
          </p:nvSpPr>
          <p:spPr>
            <a:xfrm>
              <a:off x="376802" y="3697389"/>
              <a:ext cx="2114088" cy="707886"/>
            </a:xfrm>
            <a:prstGeom prst="rect">
              <a:avLst/>
            </a:prstGeom>
          </p:spPr>
          <p:txBody>
            <a:bodyPr wrap="square" anchor="b">
              <a:spAutoFit/>
            </a:bodyPr>
            <a:lstStyle/>
            <a:p>
              <a:r>
                <a:rPr lang="en-US" sz="2000" b="1" cap="all">
                  <a:solidFill>
                    <a:schemeClr val="tx2"/>
                  </a:solidFill>
                </a:rPr>
                <a:t>Lorem ipsum dolor sit amet</a:t>
              </a:r>
            </a:p>
          </p:txBody>
        </p:sp>
        <p:sp>
          <p:nvSpPr>
            <p:cNvPr id="37" name="Rectangle 36">
              <a:extLst>
                <a:ext uri="{FF2B5EF4-FFF2-40B4-BE49-F238E27FC236}">
                  <a16:creationId xmlns:a16="http://schemas.microsoft.com/office/drawing/2014/main" id="{102CCEF9-278C-4596-836B-1A34A06A7F7D}"/>
                </a:ext>
              </a:extLst>
            </p:cNvPr>
            <p:cNvSpPr/>
            <p:nvPr/>
          </p:nvSpPr>
          <p:spPr>
            <a:xfrm>
              <a:off x="376802" y="4400109"/>
              <a:ext cx="2114088" cy="1569660"/>
            </a:xfrm>
            <a:prstGeom prst="rect">
              <a:avLst/>
            </a:prstGeom>
          </p:spPr>
          <p:txBody>
            <a:bodyPr wrap="square">
              <a:spAutoFit/>
            </a:bodyPr>
            <a:lstStyle/>
            <a:p>
              <a:pPr algn="just"/>
              <a:r>
                <a:rPr lang="en-US" sz="1600"/>
                <a:t>Lorem ipsum dolor sit amet, ius cu vide reprimique. Usuntem timeam democritum omittantur ex, causae atomorum ne eos.</a:t>
              </a:r>
            </a:p>
          </p:txBody>
        </p:sp>
      </p:grpSp>
      <p:grpSp>
        <p:nvGrpSpPr>
          <p:cNvPr id="39" name="Group 38">
            <a:extLst>
              <a:ext uri="{FF2B5EF4-FFF2-40B4-BE49-F238E27FC236}">
                <a16:creationId xmlns:a16="http://schemas.microsoft.com/office/drawing/2014/main" id="{F436E72D-322A-4B98-ACDE-64B55231B3A0}"/>
              </a:ext>
            </a:extLst>
          </p:cNvPr>
          <p:cNvGrpSpPr/>
          <p:nvPr/>
        </p:nvGrpSpPr>
        <p:grpSpPr>
          <a:xfrm>
            <a:off x="9732794" y="1924779"/>
            <a:ext cx="2114088" cy="2272380"/>
            <a:chOff x="376802" y="3697389"/>
            <a:chExt cx="2114088" cy="2272380"/>
          </a:xfrm>
        </p:grpSpPr>
        <p:sp>
          <p:nvSpPr>
            <p:cNvPr id="41" name="Rectangle 40">
              <a:extLst>
                <a:ext uri="{FF2B5EF4-FFF2-40B4-BE49-F238E27FC236}">
                  <a16:creationId xmlns:a16="http://schemas.microsoft.com/office/drawing/2014/main" id="{9C2DFE34-6C53-413F-BC11-C3670C6EB9A4}"/>
                </a:ext>
              </a:extLst>
            </p:cNvPr>
            <p:cNvSpPr/>
            <p:nvPr/>
          </p:nvSpPr>
          <p:spPr>
            <a:xfrm>
              <a:off x="376802" y="3697389"/>
              <a:ext cx="2114088" cy="707886"/>
            </a:xfrm>
            <a:prstGeom prst="rect">
              <a:avLst/>
            </a:prstGeom>
          </p:spPr>
          <p:txBody>
            <a:bodyPr wrap="square" anchor="b">
              <a:spAutoFit/>
            </a:bodyPr>
            <a:lstStyle/>
            <a:p>
              <a:r>
                <a:rPr lang="en-US" sz="2000" b="1" cap="all">
                  <a:solidFill>
                    <a:schemeClr val="tx2"/>
                  </a:solidFill>
                </a:rPr>
                <a:t>Lorem ipsum dolor sit amet</a:t>
              </a:r>
            </a:p>
          </p:txBody>
        </p:sp>
        <p:sp>
          <p:nvSpPr>
            <p:cNvPr id="43" name="Rectangle 42">
              <a:extLst>
                <a:ext uri="{FF2B5EF4-FFF2-40B4-BE49-F238E27FC236}">
                  <a16:creationId xmlns:a16="http://schemas.microsoft.com/office/drawing/2014/main" id="{88583611-569B-4197-A24E-25E6C40F4B44}"/>
                </a:ext>
              </a:extLst>
            </p:cNvPr>
            <p:cNvSpPr/>
            <p:nvPr/>
          </p:nvSpPr>
          <p:spPr>
            <a:xfrm>
              <a:off x="376802" y="4400109"/>
              <a:ext cx="2114088" cy="1569660"/>
            </a:xfrm>
            <a:prstGeom prst="rect">
              <a:avLst/>
            </a:prstGeom>
          </p:spPr>
          <p:txBody>
            <a:bodyPr wrap="square">
              <a:spAutoFit/>
            </a:bodyPr>
            <a:lstStyle/>
            <a:p>
              <a:pPr algn="just"/>
              <a:r>
                <a:rPr lang="en-US" sz="1600"/>
                <a:t>Lorem ipsum dolor sit amet, ius cu vide reprimique. Usuntem timeam democritum omittantur ex, causae atomorum ne eos.</a:t>
              </a:r>
            </a:p>
          </p:txBody>
        </p:sp>
      </p:grpSp>
    </p:spTree>
    <p:extLst>
      <p:ext uri="{BB962C8B-B14F-4D97-AF65-F5344CB8AC3E}">
        <p14:creationId xmlns:p14="http://schemas.microsoft.com/office/powerpoint/2010/main" val="165764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a:extLst>
              <a:ext uri="{FF2B5EF4-FFF2-40B4-BE49-F238E27FC236}">
                <a16:creationId xmlns:a16="http://schemas.microsoft.com/office/drawing/2014/main" id="{B3704CC6-C3A3-4DE9-B7B6-D3BE09DB3338}"/>
              </a:ext>
            </a:extLst>
          </p:cNvPr>
          <p:cNvGraphicFramePr/>
          <p:nvPr>
            <p:extLst/>
          </p:nvPr>
        </p:nvGraphicFramePr>
        <p:xfrm>
          <a:off x="2032000" y="1552932"/>
          <a:ext cx="8128000" cy="4585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29F5AE51-F3EA-4937-8261-6B6CFD7FD591}"/>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109C2FFA-415F-45B4-899D-4331A2416D43}"/>
              </a:ext>
            </a:extLst>
          </p:cNvPr>
          <p:cNvSpPr>
            <a:spLocks noGrp="1"/>
          </p:cNvSpPr>
          <p:nvPr>
            <p:ph type="subTitle" idx="1"/>
          </p:nvPr>
        </p:nvSpPr>
        <p:spPr/>
        <p:txBody>
          <a:bodyPr/>
          <a:lstStyle/>
          <a:p>
            <a:r>
              <a:rPr lang="en-US"/>
              <a:t>Brain and SmartArt Nondirectional Cycle</a:t>
            </a:r>
          </a:p>
        </p:txBody>
      </p:sp>
      <p:grpSp>
        <p:nvGrpSpPr>
          <p:cNvPr id="18" name="Group 17">
            <a:extLst>
              <a:ext uri="{FF2B5EF4-FFF2-40B4-BE49-F238E27FC236}">
                <a16:creationId xmlns:a16="http://schemas.microsoft.com/office/drawing/2014/main" id="{55E3C3D4-2FBB-44E3-846C-624D6DE0716C}"/>
              </a:ext>
            </a:extLst>
          </p:cNvPr>
          <p:cNvGrpSpPr/>
          <p:nvPr/>
        </p:nvGrpSpPr>
        <p:grpSpPr>
          <a:xfrm>
            <a:off x="4600980" y="2522453"/>
            <a:ext cx="2990041" cy="2646358"/>
            <a:chOff x="4370934" y="2033743"/>
            <a:chExt cx="3418963" cy="3025979"/>
          </a:xfrm>
        </p:grpSpPr>
        <p:sp>
          <p:nvSpPr>
            <p:cNvPr id="9" name="Freeform 54">
              <a:extLst>
                <a:ext uri="{FF2B5EF4-FFF2-40B4-BE49-F238E27FC236}">
                  <a16:creationId xmlns:a16="http://schemas.microsoft.com/office/drawing/2014/main" id="{BE60FAE0-E0F0-4828-BF8B-EDE62476F571}"/>
                </a:ext>
              </a:extLst>
            </p:cNvPr>
            <p:cNvSpPr>
              <a:spLocks/>
            </p:cNvSpPr>
            <p:nvPr/>
          </p:nvSpPr>
          <p:spPr bwMode="auto">
            <a:xfrm>
              <a:off x="6150204" y="3451196"/>
              <a:ext cx="1639693" cy="1608526"/>
            </a:xfrm>
            <a:custGeom>
              <a:avLst/>
              <a:gdLst>
                <a:gd name="T0" fmla="*/ 4287 w 4838"/>
                <a:gd name="T1" fmla="*/ 174 h 4745"/>
                <a:gd name="T2" fmla="*/ 3818 w 4838"/>
                <a:gd name="T3" fmla="*/ 301 h 4745"/>
                <a:gd name="T4" fmla="*/ 3447 w 4838"/>
                <a:gd name="T5" fmla="*/ 261 h 4745"/>
                <a:gd name="T6" fmla="*/ 3257 w 4838"/>
                <a:gd name="T7" fmla="*/ 585 h 4745"/>
                <a:gd name="T8" fmla="*/ 2944 w 4838"/>
                <a:gd name="T9" fmla="*/ 875 h 4745"/>
                <a:gd name="T10" fmla="*/ 2420 w 4838"/>
                <a:gd name="T11" fmla="*/ 998 h 4745"/>
                <a:gd name="T12" fmla="*/ 1891 w 4838"/>
                <a:gd name="T13" fmla="*/ 909 h 4745"/>
                <a:gd name="T14" fmla="*/ 1766 w 4838"/>
                <a:gd name="T15" fmla="*/ 990 h 4745"/>
                <a:gd name="T16" fmla="*/ 1269 w 4838"/>
                <a:gd name="T17" fmla="*/ 1150 h 4745"/>
                <a:gd name="T18" fmla="*/ 775 w 4838"/>
                <a:gd name="T19" fmla="*/ 1133 h 4745"/>
                <a:gd name="T20" fmla="*/ 287 w 4838"/>
                <a:gd name="T21" fmla="*/ 933 h 4745"/>
                <a:gd name="T22" fmla="*/ 22 w 4838"/>
                <a:gd name="T23" fmla="*/ 2755 h 4745"/>
                <a:gd name="T24" fmla="*/ 317 w 4838"/>
                <a:gd name="T25" fmla="*/ 3160 h 4745"/>
                <a:gd name="T26" fmla="*/ 644 w 4838"/>
                <a:gd name="T27" fmla="*/ 3307 h 4745"/>
                <a:gd name="T28" fmla="*/ 1109 w 4838"/>
                <a:gd name="T29" fmla="*/ 3298 h 4745"/>
                <a:gd name="T30" fmla="*/ 1151 w 4838"/>
                <a:gd name="T31" fmla="*/ 2952 h 4745"/>
                <a:gd name="T32" fmla="*/ 1460 w 4838"/>
                <a:gd name="T33" fmla="*/ 2736 h 4745"/>
                <a:gd name="T34" fmla="*/ 1297 w 4838"/>
                <a:gd name="T35" fmla="*/ 3241 h 4745"/>
                <a:gd name="T36" fmla="*/ 1416 w 4838"/>
                <a:gd name="T37" fmla="*/ 3619 h 4745"/>
                <a:gd name="T38" fmla="*/ 1493 w 4838"/>
                <a:gd name="T39" fmla="*/ 3965 h 4745"/>
                <a:gd name="T40" fmla="*/ 1164 w 4838"/>
                <a:gd name="T41" fmla="*/ 3543 h 4745"/>
                <a:gd name="T42" fmla="*/ 757 w 4838"/>
                <a:gd name="T43" fmla="*/ 3514 h 4745"/>
                <a:gd name="T44" fmla="*/ 276 w 4838"/>
                <a:gd name="T45" fmla="*/ 3362 h 4745"/>
                <a:gd name="T46" fmla="*/ 24 w 4838"/>
                <a:gd name="T47" fmla="*/ 3133 h 4745"/>
                <a:gd name="T48" fmla="*/ 37 w 4838"/>
                <a:gd name="T49" fmla="*/ 3702 h 4745"/>
                <a:gd name="T50" fmla="*/ 312 w 4838"/>
                <a:gd name="T51" fmla="*/ 4327 h 4745"/>
                <a:gd name="T52" fmla="*/ 775 w 4838"/>
                <a:gd name="T53" fmla="*/ 4660 h 4745"/>
                <a:gd name="T54" fmla="*/ 1336 w 4838"/>
                <a:gd name="T55" fmla="*/ 4744 h 4745"/>
                <a:gd name="T56" fmla="*/ 1905 w 4838"/>
                <a:gd name="T57" fmla="*/ 4626 h 4745"/>
                <a:gd name="T58" fmla="*/ 2392 w 4838"/>
                <a:gd name="T59" fmla="*/ 4346 h 4745"/>
                <a:gd name="T60" fmla="*/ 2687 w 4838"/>
                <a:gd name="T61" fmla="*/ 3994 h 4745"/>
                <a:gd name="T62" fmla="*/ 2833 w 4838"/>
                <a:gd name="T63" fmla="*/ 3679 h 4745"/>
                <a:gd name="T64" fmla="*/ 2862 w 4838"/>
                <a:gd name="T65" fmla="*/ 3321 h 4745"/>
                <a:gd name="T66" fmla="*/ 2631 w 4838"/>
                <a:gd name="T67" fmla="*/ 2784 h 4745"/>
                <a:gd name="T68" fmla="*/ 2309 w 4838"/>
                <a:gd name="T69" fmla="*/ 2626 h 4745"/>
                <a:gd name="T70" fmla="*/ 1906 w 4838"/>
                <a:gd name="T71" fmla="*/ 2880 h 4745"/>
                <a:gd name="T72" fmla="*/ 1914 w 4838"/>
                <a:gd name="T73" fmla="*/ 2672 h 4745"/>
                <a:gd name="T74" fmla="*/ 2331 w 4838"/>
                <a:gd name="T75" fmla="*/ 2275 h 4745"/>
                <a:gd name="T76" fmla="*/ 2421 w 4838"/>
                <a:gd name="T77" fmla="*/ 1709 h 4745"/>
                <a:gd name="T78" fmla="*/ 2611 w 4838"/>
                <a:gd name="T79" fmla="*/ 1926 h 4745"/>
                <a:gd name="T80" fmla="*/ 2558 w 4838"/>
                <a:gd name="T81" fmla="*/ 2428 h 4745"/>
                <a:gd name="T82" fmla="*/ 2989 w 4838"/>
                <a:gd name="T83" fmla="*/ 3038 h 4745"/>
                <a:gd name="T84" fmla="*/ 3053 w 4838"/>
                <a:gd name="T85" fmla="*/ 3501 h 4745"/>
                <a:gd name="T86" fmla="*/ 2989 w 4838"/>
                <a:gd name="T87" fmla="*/ 3982 h 4745"/>
                <a:gd name="T88" fmla="*/ 3674 w 4838"/>
                <a:gd name="T89" fmla="*/ 3563 h 4745"/>
                <a:gd name="T90" fmla="*/ 3930 w 4838"/>
                <a:gd name="T91" fmla="*/ 3150 h 4745"/>
                <a:gd name="T92" fmla="*/ 4003 w 4838"/>
                <a:gd name="T93" fmla="*/ 2852 h 4745"/>
                <a:gd name="T94" fmla="*/ 3953 w 4838"/>
                <a:gd name="T95" fmla="*/ 2265 h 4745"/>
                <a:gd name="T96" fmla="*/ 3713 w 4838"/>
                <a:gd name="T97" fmla="*/ 1898 h 4745"/>
                <a:gd name="T98" fmla="*/ 3099 w 4838"/>
                <a:gd name="T99" fmla="*/ 1576 h 4745"/>
                <a:gd name="T100" fmla="*/ 3476 w 4838"/>
                <a:gd name="T101" fmla="*/ 1513 h 4745"/>
                <a:gd name="T102" fmla="*/ 4029 w 4838"/>
                <a:gd name="T103" fmla="*/ 1989 h 4745"/>
                <a:gd name="T104" fmla="*/ 4193 w 4838"/>
                <a:gd name="T105" fmla="*/ 2447 h 4745"/>
                <a:gd name="T106" fmla="*/ 4448 w 4838"/>
                <a:gd name="T107" fmla="*/ 2161 h 4745"/>
                <a:gd name="T108" fmla="*/ 4517 w 4838"/>
                <a:gd name="T109" fmla="*/ 1755 h 4745"/>
                <a:gd name="T110" fmla="*/ 4602 w 4838"/>
                <a:gd name="T111" fmla="*/ 1452 h 4745"/>
                <a:gd name="T112" fmla="*/ 4832 w 4838"/>
                <a:gd name="T113" fmla="*/ 904 h 4745"/>
                <a:gd name="T114" fmla="*/ 4754 w 4838"/>
                <a:gd name="T115" fmla="*/ 357 h 4745"/>
                <a:gd name="T116" fmla="*/ 4505 w 4838"/>
                <a:gd name="T117" fmla="*/ 0 h 4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38" h="4745">
                  <a:moveTo>
                    <a:pt x="4505" y="0"/>
                  </a:moveTo>
                  <a:lnTo>
                    <a:pt x="4478" y="27"/>
                  </a:lnTo>
                  <a:lnTo>
                    <a:pt x="4421" y="81"/>
                  </a:lnTo>
                  <a:lnTo>
                    <a:pt x="4357" y="130"/>
                  </a:lnTo>
                  <a:lnTo>
                    <a:pt x="4287" y="174"/>
                  </a:lnTo>
                  <a:lnTo>
                    <a:pt x="4251" y="195"/>
                  </a:lnTo>
                  <a:lnTo>
                    <a:pt x="4189" y="226"/>
                  </a:lnTo>
                  <a:lnTo>
                    <a:pt x="4064" y="269"/>
                  </a:lnTo>
                  <a:lnTo>
                    <a:pt x="3940" y="292"/>
                  </a:lnTo>
                  <a:lnTo>
                    <a:pt x="3818" y="301"/>
                  </a:lnTo>
                  <a:lnTo>
                    <a:pt x="3761" y="300"/>
                  </a:lnTo>
                  <a:lnTo>
                    <a:pt x="3713" y="298"/>
                  </a:lnTo>
                  <a:lnTo>
                    <a:pt x="3620" y="292"/>
                  </a:lnTo>
                  <a:lnTo>
                    <a:pt x="3532" y="279"/>
                  </a:lnTo>
                  <a:lnTo>
                    <a:pt x="3447" y="261"/>
                  </a:lnTo>
                  <a:lnTo>
                    <a:pt x="3408" y="249"/>
                  </a:lnTo>
                  <a:lnTo>
                    <a:pt x="3392" y="302"/>
                  </a:lnTo>
                  <a:lnTo>
                    <a:pt x="3354" y="405"/>
                  </a:lnTo>
                  <a:lnTo>
                    <a:pt x="3309" y="499"/>
                  </a:lnTo>
                  <a:lnTo>
                    <a:pt x="3257" y="585"/>
                  </a:lnTo>
                  <a:lnTo>
                    <a:pt x="3200" y="664"/>
                  </a:lnTo>
                  <a:lnTo>
                    <a:pt x="3135" y="734"/>
                  </a:lnTo>
                  <a:lnTo>
                    <a:pt x="3064" y="797"/>
                  </a:lnTo>
                  <a:lnTo>
                    <a:pt x="2986" y="852"/>
                  </a:lnTo>
                  <a:lnTo>
                    <a:pt x="2944" y="875"/>
                  </a:lnTo>
                  <a:lnTo>
                    <a:pt x="2880" y="909"/>
                  </a:lnTo>
                  <a:lnTo>
                    <a:pt x="2747" y="955"/>
                  </a:lnTo>
                  <a:lnTo>
                    <a:pt x="2614" y="985"/>
                  </a:lnTo>
                  <a:lnTo>
                    <a:pt x="2483" y="998"/>
                  </a:lnTo>
                  <a:lnTo>
                    <a:pt x="2420" y="998"/>
                  </a:lnTo>
                  <a:lnTo>
                    <a:pt x="2366" y="998"/>
                  </a:lnTo>
                  <a:lnTo>
                    <a:pt x="2267" y="990"/>
                  </a:lnTo>
                  <a:lnTo>
                    <a:pt x="2131" y="972"/>
                  </a:lnTo>
                  <a:lnTo>
                    <a:pt x="1930" y="923"/>
                  </a:lnTo>
                  <a:lnTo>
                    <a:pt x="1891" y="909"/>
                  </a:lnTo>
                  <a:lnTo>
                    <a:pt x="1895" y="900"/>
                  </a:lnTo>
                  <a:lnTo>
                    <a:pt x="1892" y="901"/>
                  </a:lnTo>
                  <a:lnTo>
                    <a:pt x="1889" y="904"/>
                  </a:lnTo>
                  <a:lnTo>
                    <a:pt x="1849" y="935"/>
                  </a:lnTo>
                  <a:lnTo>
                    <a:pt x="1766" y="990"/>
                  </a:lnTo>
                  <a:lnTo>
                    <a:pt x="1677" y="1038"/>
                  </a:lnTo>
                  <a:lnTo>
                    <a:pt x="1582" y="1079"/>
                  </a:lnTo>
                  <a:lnTo>
                    <a:pt x="1484" y="1110"/>
                  </a:lnTo>
                  <a:lnTo>
                    <a:pt x="1379" y="1134"/>
                  </a:lnTo>
                  <a:lnTo>
                    <a:pt x="1269" y="1150"/>
                  </a:lnTo>
                  <a:lnTo>
                    <a:pt x="1153" y="1158"/>
                  </a:lnTo>
                  <a:lnTo>
                    <a:pt x="1094" y="1159"/>
                  </a:lnTo>
                  <a:lnTo>
                    <a:pt x="1017" y="1158"/>
                  </a:lnTo>
                  <a:lnTo>
                    <a:pt x="858" y="1145"/>
                  </a:lnTo>
                  <a:lnTo>
                    <a:pt x="775" y="1133"/>
                  </a:lnTo>
                  <a:lnTo>
                    <a:pt x="715" y="1123"/>
                  </a:lnTo>
                  <a:lnTo>
                    <a:pt x="600" y="1090"/>
                  </a:lnTo>
                  <a:lnTo>
                    <a:pt x="490" y="1048"/>
                  </a:lnTo>
                  <a:lnTo>
                    <a:pt x="386" y="994"/>
                  </a:lnTo>
                  <a:lnTo>
                    <a:pt x="287" y="933"/>
                  </a:lnTo>
                  <a:lnTo>
                    <a:pt x="197" y="866"/>
                  </a:lnTo>
                  <a:lnTo>
                    <a:pt x="72" y="760"/>
                  </a:lnTo>
                  <a:lnTo>
                    <a:pt x="0" y="688"/>
                  </a:lnTo>
                  <a:lnTo>
                    <a:pt x="0" y="2695"/>
                  </a:lnTo>
                  <a:lnTo>
                    <a:pt x="22" y="2755"/>
                  </a:lnTo>
                  <a:lnTo>
                    <a:pt x="84" y="2884"/>
                  </a:lnTo>
                  <a:lnTo>
                    <a:pt x="147" y="2981"/>
                  </a:lnTo>
                  <a:lnTo>
                    <a:pt x="197" y="3045"/>
                  </a:lnTo>
                  <a:lnTo>
                    <a:pt x="254" y="3104"/>
                  </a:lnTo>
                  <a:lnTo>
                    <a:pt x="317" y="3160"/>
                  </a:lnTo>
                  <a:lnTo>
                    <a:pt x="354" y="3185"/>
                  </a:lnTo>
                  <a:lnTo>
                    <a:pt x="390" y="3209"/>
                  </a:lnTo>
                  <a:lnTo>
                    <a:pt x="469" y="3251"/>
                  </a:lnTo>
                  <a:lnTo>
                    <a:pt x="554" y="3283"/>
                  </a:lnTo>
                  <a:lnTo>
                    <a:pt x="644" y="3307"/>
                  </a:lnTo>
                  <a:lnTo>
                    <a:pt x="738" y="3321"/>
                  </a:lnTo>
                  <a:lnTo>
                    <a:pt x="838" y="3326"/>
                  </a:lnTo>
                  <a:lnTo>
                    <a:pt x="942" y="3322"/>
                  </a:lnTo>
                  <a:lnTo>
                    <a:pt x="1052" y="3308"/>
                  </a:lnTo>
                  <a:lnTo>
                    <a:pt x="1109" y="3298"/>
                  </a:lnTo>
                  <a:lnTo>
                    <a:pt x="1107" y="3263"/>
                  </a:lnTo>
                  <a:lnTo>
                    <a:pt x="1107" y="3190"/>
                  </a:lnTo>
                  <a:lnTo>
                    <a:pt x="1114" y="3114"/>
                  </a:lnTo>
                  <a:lnTo>
                    <a:pt x="1129" y="3034"/>
                  </a:lnTo>
                  <a:lnTo>
                    <a:pt x="1151" y="2952"/>
                  </a:lnTo>
                  <a:lnTo>
                    <a:pt x="1182" y="2865"/>
                  </a:lnTo>
                  <a:lnTo>
                    <a:pt x="1222" y="2775"/>
                  </a:lnTo>
                  <a:lnTo>
                    <a:pt x="1271" y="2683"/>
                  </a:lnTo>
                  <a:lnTo>
                    <a:pt x="1300" y="2635"/>
                  </a:lnTo>
                  <a:lnTo>
                    <a:pt x="1460" y="2736"/>
                  </a:lnTo>
                  <a:lnTo>
                    <a:pt x="1423" y="2800"/>
                  </a:lnTo>
                  <a:lnTo>
                    <a:pt x="1363" y="2922"/>
                  </a:lnTo>
                  <a:lnTo>
                    <a:pt x="1324" y="3036"/>
                  </a:lnTo>
                  <a:lnTo>
                    <a:pt x="1302" y="3142"/>
                  </a:lnTo>
                  <a:lnTo>
                    <a:pt x="1297" y="3241"/>
                  </a:lnTo>
                  <a:lnTo>
                    <a:pt x="1304" y="3333"/>
                  </a:lnTo>
                  <a:lnTo>
                    <a:pt x="1320" y="3416"/>
                  </a:lnTo>
                  <a:lnTo>
                    <a:pt x="1348" y="3492"/>
                  </a:lnTo>
                  <a:lnTo>
                    <a:pt x="1380" y="3559"/>
                  </a:lnTo>
                  <a:lnTo>
                    <a:pt x="1416" y="3619"/>
                  </a:lnTo>
                  <a:lnTo>
                    <a:pt x="1475" y="3696"/>
                  </a:lnTo>
                  <a:lnTo>
                    <a:pt x="1581" y="3794"/>
                  </a:lnTo>
                  <a:lnTo>
                    <a:pt x="1606" y="3811"/>
                  </a:lnTo>
                  <a:lnTo>
                    <a:pt x="1503" y="3970"/>
                  </a:lnTo>
                  <a:lnTo>
                    <a:pt x="1493" y="3965"/>
                  </a:lnTo>
                  <a:lnTo>
                    <a:pt x="1415" y="3900"/>
                  </a:lnTo>
                  <a:lnTo>
                    <a:pt x="1330" y="3812"/>
                  </a:lnTo>
                  <a:lnTo>
                    <a:pt x="1270" y="3736"/>
                  </a:lnTo>
                  <a:lnTo>
                    <a:pt x="1213" y="3646"/>
                  </a:lnTo>
                  <a:lnTo>
                    <a:pt x="1164" y="3543"/>
                  </a:lnTo>
                  <a:lnTo>
                    <a:pt x="1144" y="3484"/>
                  </a:lnTo>
                  <a:lnTo>
                    <a:pt x="1065" y="3498"/>
                  </a:lnTo>
                  <a:lnTo>
                    <a:pt x="913" y="3514"/>
                  </a:lnTo>
                  <a:lnTo>
                    <a:pt x="841" y="3515"/>
                  </a:lnTo>
                  <a:lnTo>
                    <a:pt x="757" y="3514"/>
                  </a:lnTo>
                  <a:lnTo>
                    <a:pt x="596" y="3492"/>
                  </a:lnTo>
                  <a:lnTo>
                    <a:pt x="483" y="3461"/>
                  </a:lnTo>
                  <a:lnTo>
                    <a:pt x="412" y="3434"/>
                  </a:lnTo>
                  <a:lnTo>
                    <a:pt x="343" y="3400"/>
                  </a:lnTo>
                  <a:lnTo>
                    <a:pt x="276" y="3362"/>
                  </a:lnTo>
                  <a:lnTo>
                    <a:pt x="245" y="3340"/>
                  </a:lnTo>
                  <a:lnTo>
                    <a:pt x="207" y="3314"/>
                  </a:lnTo>
                  <a:lnTo>
                    <a:pt x="140" y="3257"/>
                  </a:lnTo>
                  <a:lnTo>
                    <a:pt x="79" y="3197"/>
                  </a:lnTo>
                  <a:lnTo>
                    <a:pt x="24" y="3133"/>
                  </a:lnTo>
                  <a:lnTo>
                    <a:pt x="0" y="3101"/>
                  </a:lnTo>
                  <a:lnTo>
                    <a:pt x="0" y="3266"/>
                  </a:lnTo>
                  <a:lnTo>
                    <a:pt x="1" y="3361"/>
                  </a:lnTo>
                  <a:lnTo>
                    <a:pt x="14" y="3539"/>
                  </a:lnTo>
                  <a:lnTo>
                    <a:pt x="37" y="3702"/>
                  </a:lnTo>
                  <a:lnTo>
                    <a:pt x="74" y="3852"/>
                  </a:lnTo>
                  <a:lnTo>
                    <a:pt x="119" y="3990"/>
                  </a:lnTo>
                  <a:lnTo>
                    <a:pt x="175" y="4114"/>
                  </a:lnTo>
                  <a:lnTo>
                    <a:pt x="239" y="4227"/>
                  </a:lnTo>
                  <a:lnTo>
                    <a:pt x="312" y="4327"/>
                  </a:lnTo>
                  <a:lnTo>
                    <a:pt x="392" y="4415"/>
                  </a:lnTo>
                  <a:lnTo>
                    <a:pt x="481" y="4493"/>
                  </a:lnTo>
                  <a:lnTo>
                    <a:pt x="574" y="4559"/>
                  </a:lnTo>
                  <a:lnTo>
                    <a:pt x="672" y="4614"/>
                  </a:lnTo>
                  <a:lnTo>
                    <a:pt x="775" y="4660"/>
                  </a:lnTo>
                  <a:lnTo>
                    <a:pt x="882" y="4695"/>
                  </a:lnTo>
                  <a:lnTo>
                    <a:pt x="993" y="4721"/>
                  </a:lnTo>
                  <a:lnTo>
                    <a:pt x="1105" y="4738"/>
                  </a:lnTo>
                  <a:lnTo>
                    <a:pt x="1221" y="4745"/>
                  </a:lnTo>
                  <a:lnTo>
                    <a:pt x="1336" y="4744"/>
                  </a:lnTo>
                  <a:lnTo>
                    <a:pt x="1453" y="4736"/>
                  </a:lnTo>
                  <a:lnTo>
                    <a:pt x="1568" y="4719"/>
                  </a:lnTo>
                  <a:lnTo>
                    <a:pt x="1682" y="4695"/>
                  </a:lnTo>
                  <a:lnTo>
                    <a:pt x="1795" y="4664"/>
                  </a:lnTo>
                  <a:lnTo>
                    <a:pt x="1905" y="4626"/>
                  </a:lnTo>
                  <a:lnTo>
                    <a:pt x="2013" y="4582"/>
                  </a:lnTo>
                  <a:lnTo>
                    <a:pt x="2115" y="4532"/>
                  </a:lnTo>
                  <a:lnTo>
                    <a:pt x="2213" y="4474"/>
                  </a:lnTo>
                  <a:lnTo>
                    <a:pt x="2305" y="4414"/>
                  </a:lnTo>
                  <a:lnTo>
                    <a:pt x="2392" y="4346"/>
                  </a:lnTo>
                  <a:lnTo>
                    <a:pt x="2473" y="4275"/>
                  </a:lnTo>
                  <a:lnTo>
                    <a:pt x="2544" y="4200"/>
                  </a:lnTo>
                  <a:lnTo>
                    <a:pt x="2609" y="4121"/>
                  </a:lnTo>
                  <a:lnTo>
                    <a:pt x="2663" y="4036"/>
                  </a:lnTo>
                  <a:lnTo>
                    <a:pt x="2687" y="3994"/>
                  </a:lnTo>
                  <a:lnTo>
                    <a:pt x="2693" y="3995"/>
                  </a:lnTo>
                  <a:lnTo>
                    <a:pt x="2700" y="3996"/>
                  </a:lnTo>
                  <a:lnTo>
                    <a:pt x="2735" y="3934"/>
                  </a:lnTo>
                  <a:lnTo>
                    <a:pt x="2797" y="3795"/>
                  </a:lnTo>
                  <a:lnTo>
                    <a:pt x="2833" y="3679"/>
                  </a:lnTo>
                  <a:lnTo>
                    <a:pt x="2851" y="3596"/>
                  </a:lnTo>
                  <a:lnTo>
                    <a:pt x="2863" y="3510"/>
                  </a:lnTo>
                  <a:lnTo>
                    <a:pt x="2867" y="3422"/>
                  </a:lnTo>
                  <a:lnTo>
                    <a:pt x="2865" y="3377"/>
                  </a:lnTo>
                  <a:lnTo>
                    <a:pt x="2862" y="3321"/>
                  </a:lnTo>
                  <a:lnTo>
                    <a:pt x="2842" y="3209"/>
                  </a:lnTo>
                  <a:lnTo>
                    <a:pt x="2810" y="3101"/>
                  </a:lnTo>
                  <a:lnTo>
                    <a:pt x="2763" y="2993"/>
                  </a:lnTo>
                  <a:lnTo>
                    <a:pt x="2705" y="2888"/>
                  </a:lnTo>
                  <a:lnTo>
                    <a:pt x="2631" y="2784"/>
                  </a:lnTo>
                  <a:lnTo>
                    <a:pt x="2545" y="2682"/>
                  </a:lnTo>
                  <a:lnTo>
                    <a:pt x="2447" y="2582"/>
                  </a:lnTo>
                  <a:lnTo>
                    <a:pt x="2391" y="2533"/>
                  </a:lnTo>
                  <a:lnTo>
                    <a:pt x="2366" y="2565"/>
                  </a:lnTo>
                  <a:lnTo>
                    <a:pt x="2309" y="2626"/>
                  </a:lnTo>
                  <a:lnTo>
                    <a:pt x="2246" y="2685"/>
                  </a:lnTo>
                  <a:lnTo>
                    <a:pt x="2175" y="2740"/>
                  </a:lnTo>
                  <a:lnTo>
                    <a:pt x="2094" y="2791"/>
                  </a:lnTo>
                  <a:lnTo>
                    <a:pt x="2005" y="2837"/>
                  </a:lnTo>
                  <a:lnTo>
                    <a:pt x="1906" y="2880"/>
                  </a:lnTo>
                  <a:lnTo>
                    <a:pt x="1797" y="2917"/>
                  </a:lnTo>
                  <a:lnTo>
                    <a:pt x="1739" y="2932"/>
                  </a:lnTo>
                  <a:lnTo>
                    <a:pt x="1692" y="2748"/>
                  </a:lnTo>
                  <a:lnTo>
                    <a:pt x="1773" y="2726"/>
                  </a:lnTo>
                  <a:lnTo>
                    <a:pt x="1914" y="2672"/>
                  </a:lnTo>
                  <a:lnTo>
                    <a:pt x="2033" y="2605"/>
                  </a:lnTo>
                  <a:lnTo>
                    <a:pt x="2133" y="2532"/>
                  </a:lnTo>
                  <a:lnTo>
                    <a:pt x="2216" y="2450"/>
                  </a:lnTo>
                  <a:lnTo>
                    <a:pt x="2281" y="2363"/>
                  </a:lnTo>
                  <a:lnTo>
                    <a:pt x="2331" y="2275"/>
                  </a:lnTo>
                  <a:lnTo>
                    <a:pt x="2370" y="2184"/>
                  </a:lnTo>
                  <a:lnTo>
                    <a:pt x="2398" y="2095"/>
                  </a:lnTo>
                  <a:lnTo>
                    <a:pt x="2414" y="2009"/>
                  </a:lnTo>
                  <a:lnTo>
                    <a:pt x="2427" y="1890"/>
                  </a:lnTo>
                  <a:lnTo>
                    <a:pt x="2421" y="1709"/>
                  </a:lnTo>
                  <a:lnTo>
                    <a:pt x="2414" y="1671"/>
                  </a:lnTo>
                  <a:lnTo>
                    <a:pt x="2600" y="1635"/>
                  </a:lnTo>
                  <a:lnTo>
                    <a:pt x="2602" y="1649"/>
                  </a:lnTo>
                  <a:lnTo>
                    <a:pt x="2614" y="1773"/>
                  </a:lnTo>
                  <a:lnTo>
                    <a:pt x="2611" y="1926"/>
                  </a:lnTo>
                  <a:lnTo>
                    <a:pt x="2597" y="2044"/>
                  </a:lnTo>
                  <a:lnTo>
                    <a:pt x="2570" y="2171"/>
                  </a:lnTo>
                  <a:lnTo>
                    <a:pt x="2525" y="2305"/>
                  </a:lnTo>
                  <a:lnTo>
                    <a:pt x="2493" y="2371"/>
                  </a:lnTo>
                  <a:lnTo>
                    <a:pt x="2558" y="2428"/>
                  </a:lnTo>
                  <a:lnTo>
                    <a:pt x="2676" y="2545"/>
                  </a:lnTo>
                  <a:lnTo>
                    <a:pt x="2777" y="2664"/>
                  </a:lnTo>
                  <a:lnTo>
                    <a:pt x="2864" y="2786"/>
                  </a:lnTo>
                  <a:lnTo>
                    <a:pt x="2934" y="2910"/>
                  </a:lnTo>
                  <a:lnTo>
                    <a:pt x="2989" y="3038"/>
                  </a:lnTo>
                  <a:lnTo>
                    <a:pt x="3027" y="3168"/>
                  </a:lnTo>
                  <a:lnTo>
                    <a:pt x="3051" y="3301"/>
                  </a:lnTo>
                  <a:lnTo>
                    <a:pt x="3055" y="3369"/>
                  </a:lnTo>
                  <a:lnTo>
                    <a:pt x="3056" y="3414"/>
                  </a:lnTo>
                  <a:lnTo>
                    <a:pt x="3053" y="3501"/>
                  </a:lnTo>
                  <a:lnTo>
                    <a:pt x="3039" y="3628"/>
                  </a:lnTo>
                  <a:lnTo>
                    <a:pt x="3000" y="3786"/>
                  </a:lnTo>
                  <a:lnTo>
                    <a:pt x="2947" y="3929"/>
                  </a:lnTo>
                  <a:lnTo>
                    <a:pt x="2916" y="3995"/>
                  </a:lnTo>
                  <a:lnTo>
                    <a:pt x="2989" y="3982"/>
                  </a:lnTo>
                  <a:lnTo>
                    <a:pt x="3139" y="3937"/>
                  </a:lnTo>
                  <a:lnTo>
                    <a:pt x="3289" y="3868"/>
                  </a:lnTo>
                  <a:lnTo>
                    <a:pt x="3437" y="3777"/>
                  </a:lnTo>
                  <a:lnTo>
                    <a:pt x="3577" y="3663"/>
                  </a:lnTo>
                  <a:lnTo>
                    <a:pt x="3674" y="3563"/>
                  </a:lnTo>
                  <a:lnTo>
                    <a:pt x="3735" y="3491"/>
                  </a:lnTo>
                  <a:lnTo>
                    <a:pt x="3791" y="3413"/>
                  </a:lnTo>
                  <a:lnTo>
                    <a:pt x="3843" y="3330"/>
                  </a:lnTo>
                  <a:lnTo>
                    <a:pt x="3889" y="3243"/>
                  </a:lnTo>
                  <a:lnTo>
                    <a:pt x="3930" y="3150"/>
                  </a:lnTo>
                  <a:lnTo>
                    <a:pt x="3948" y="3102"/>
                  </a:lnTo>
                  <a:lnTo>
                    <a:pt x="3945" y="3102"/>
                  </a:lnTo>
                  <a:lnTo>
                    <a:pt x="3952" y="3084"/>
                  </a:lnTo>
                  <a:lnTo>
                    <a:pt x="3983" y="2966"/>
                  </a:lnTo>
                  <a:lnTo>
                    <a:pt x="4003" y="2852"/>
                  </a:lnTo>
                  <a:lnTo>
                    <a:pt x="4016" y="2713"/>
                  </a:lnTo>
                  <a:lnTo>
                    <a:pt x="4014" y="2558"/>
                  </a:lnTo>
                  <a:lnTo>
                    <a:pt x="3998" y="2433"/>
                  </a:lnTo>
                  <a:lnTo>
                    <a:pt x="3979" y="2349"/>
                  </a:lnTo>
                  <a:lnTo>
                    <a:pt x="3953" y="2265"/>
                  </a:lnTo>
                  <a:lnTo>
                    <a:pt x="3918" y="2180"/>
                  </a:lnTo>
                  <a:lnTo>
                    <a:pt x="3897" y="2139"/>
                  </a:lnTo>
                  <a:lnTo>
                    <a:pt x="3867" y="2086"/>
                  </a:lnTo>
                  <a:lnTo>
                    <a:pt x="3796" y="1989"/>
                  </a:lnTo>
                  <a:lnTo>
                    <a:pt x="3713" y="1898"/>
                  </a:lnTo>
                  <a:lnTo>
                    <a:pt x="3616" y="1817"/>
                  </a:lnTo>
                  <a:lnTo>
                    <a:pt x="3506" y="1744"/>
                  </a:lnTo>
                  <a:lnTo>
                    <a:pt x="3383" y="1680"/>
                  </a:lnTo>
                  <a:lnTo>
                    <a:pt x="3248" y="1624"/>
                  </a:lnTo>
                  <a:lnTo>
                    <a:pt x="3099" y="1576"/>
                  </a:lnTo>
                  <a:lnTo>
                    <a:pt x="3020" y="1557"/>
                  </a:lnTo>
                  <a:lnTo>
                    <a:pt x="3064" y="1372"/>
                  </a:lnTo>
                  <a:lnTo>
                    <a:pt x="3153" y="1395"/>
                  </a:lnTo>
                  <a:lnTo>
                    <a:pt x="3322" y="1448"/>
                  </a:lnTo>
                  <a:lnTo>
                    <a:pt x="3476" y="1513"/>
                  </a:lnTo>
                  <a:lnTo>
                    <a:pt x="3615" y="1588"/>
                  </a:lnTo>
                  <a:lnTo>
                    <a:pt x="3740" y="1672"/>
                  </a:lnTo>
                  <a:lnTo>
                    <a:pt x="3852" y="1768"/>
                  </a:lnTo>
                  <a:lnTo>
                    <a:pt x="3948" y="1873"/>
                  </a:lnTo>
                  <a:lnTo>
                    <a:pt x="4029" y="1989"/>
                  </a:lnTo>
                  <a:lnTo>
                    <a:pt x="4064" y="2051"/>
                  </a:lnTo>
                  <a:lnTo>
                    <a:pt x="4093" y="2108"/>
                  </a:lnTo>
                  <a:lnTo>
                    <a:pt x="4140" y="2222"/>
                  </a:lnTo>
                  <a:lnTo>
                    <a:pt x="4172" y="2336"/>
                  </a:lnTo>
                  <a:lnTo>
                    <a:pt x="4193" y="2447"/>
                  </a:lnTo>
                  <a:lnTo>
                    <a:pt x="4199" y="2503"/>
                  </a:lnTo>
                  <a:lnTo>
                    <a:pt x="4237" y="2464"/>
                  </a:lnTo>
                  <a:lnTo>
                    <a:pt x="4313" y="2375"/>
                  </a:lnTo>
                  <a:lnTo>
                    <a:pt x="4386" y="2272"/>
                  </a:lnTo>
                  <a:lnTo>
                    <a:pt x="4448" y="2161"/>
                  </a:lnTo>
                  <a:lnTo>
                    <a:pt x="4496" y="2042"/>
                  </a:lnTo>
                  <a:lnTo>
                    <a:pt x="4518" y="1948"/>
                  </a:lnTo>
                  <a:lnTo>
                    <a:pt x="4524" y="1885"/>
                  </a:lnTo>
                  <a:lnTo>
                    <a:pt x="4524" y="1820"/>
                  </a:lnTo>
                  <a:lnTo>
                    <a:pt x="4517" y="1755"/>
                  </a:lnTo>
                  <a:lnTo>
                    <a:pt x="4500" y="1689"/>
                  </a:lnTo>
                  <a:lnTo>
                    <a:pt x="4474" y="1624"/>
                  </a:lnTo>
                  <a:lnTo>
                    <a:pt x="4457" y="1592"/>
                  </a:lnTo>
                  <a:lnTo>
                    <a:pt x="4510" y="1547"/>
                  </a:lnTo>
                  <a:lnTo>
                    <a:pt x="4602" y="1452"/>
                  </a:lnTo>
                  <a:lnTo>
                    <a:pt x="4677" y="1351"/>
                  </a:lnTo>
                  <a:lnTo>
                    <a:pt x="4737" y="1243"/>
                  </a:lnTo>
                  <a:lnTo>
                    <a:pt x="4782" y="1133"/>
                  </a:lnTo>
                  <a:lnTo>
                    <a:pt x="4814" y="1019"/>
                  </a:lnTo>
                  <a:lnTo>
                    <a:pt x="4832" y="904"/>
                  </a:lnTo>
                  <a:lnTo>
                    <a:pt x="4838" y="790"/>
                  </a:lnTo>
                  <a:lnTo>
                    <a:pt x="4832" y="676"/>
                  </a:lnTo>
                  <a:lnTo>
                    <a:pt x="4816" y="565"/>
                  </a:lnTo>
                  <a:lnTo>
                    <a:pt x="4790" y="458"/>
                  </a:lnTo>
                  <a:lnTo>
                    <a:pt x="4754" y="357"/>
                  </a:lnTo>
                  <a:lnTo>
                    <a:pt x="4711" y="262"/>
                  </a:lnTo>
                  <a:lnTo>
                    <a:pt x="4659" y="174"/>
                  </a:lnTo>
                  <a:lnTo>
                    <a:pt x="4602" y="96"/>
                  </a:lnTo>
                  <a:lnTo>
                    <a:pt x="4539" y="29"/>
                  </a:lnTo>
                  <a:lnTo>
                    <a:pt x="450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F5B81FBE-886C-476E-92CF-262D7F6B4DDC}"/>
                </a:ext>
              </a:extLst>
            </p:cNvPr>
            <p:cNvSpPr>
              <a:spLocks/>
            </p:cNvSpPr>
            <p:nvPr/>
          </p:nvSpPr>
          <p:spPr bwMode="auto">
            <a:xfrm>
              <a:off x="6150204" y="2033743"/>
              <a:ext cx="1539414" cy="1745392"/>
            </a:xfrm>
            <a:custGeom>
              <a:avLst/>
              <a:gdLst>
                <a:gd name="connsiteX0" fmla="*/ 1075964 w 1539414"/>
                <a:gd name="connsiteY0" fmla="*/ 503700 h 1745392"/>
                <a:gd name="connsiteX1" fmla="*/ 1076641 w 1539414"/>
                <a:gd name="connsiteY1" fmla="*/ 503700 h 1745392"/>
                <a:gd name="connsiteX2" fmla="*/ 1075286 w 1539414"/>
                <a:gd name="connsiteY2" fmla="*/ 504039 h 1745392"/>
                <a:gd name="connsiteX3" fmla="*/ 1075261 w 1539414"/>
                <a:gd name="connsiteY3" fmla="*/ 503841 h 1745392"/>
                <a:gd name="connsiteX4" fmla="*/ 727360 w 1539414"/>
                <a:gd name="connsiteY4" fmla="*/ 210043 h 1745392"/>
                <a:gd name="connsiteX5" fmla="*/ 764287 w 1539414"/>
                <a:gd name="connsiteY5" fmla="*/ 211737 h 1745392"/>
                <a:gd name="connsiteX6" fmla="*/ 800536 w 1539414"/>
                <a:gd name="connsiteY6" fmla="*/ 218172 h 1745392"/>
                <a:gd name="connsiteX7" fmla="*/ 835430 w 1539414"/>
                <a:gd name="connsiteY7" fmla="*/ 228333 h 1745392"/>
                <a:gd name="connsiteX8" fmla="*/ 868970 w 1539414"/>
                <a:gd name="connsiteY8" fmla="*/ 242559 h 1745392"/>
                <a:gd name="connsiteX9" fmla="*/ 900476 w 1539414"/>
                <a:gd name="connsiteY9" fmla="*/ 259494 h 1745392"/>
                <a:gd name="connsiteX10" fmla="*/ 930289 w 1539414"/>
                <a:gd name="connsiteY10" fmla="*/ 279139 h 1745392"/>
                <a:gd name="connsiteX11" fmla="*/ 958069 w 1539414"/>
                <a:gd name="connsiteY11" fmla="*/ 301155 h 1745392"/>
                <a:gd name="connsiteX12" fmla="*/ 983477 w 1539414"/>
                <a:gd name="connsiteY12" fmla="*/ 325203 h 1745392"/>
                <a:gd name="connsiteX13" fmla="*/ 1006175 w 1539414"/>
                <a:gd name="connsiteY13" fmla="*/ 351283 h 1745392"/>
                <a:gd name="connsiteX14" fmla="*/ 1026163 w 1539414"/>
                <a:gd name="connsiteY14" fmla="*/ 378041 h 1745392"/>
                <a:gd name="connsiteX15" fmla="*/ 1043102 w 1539414"/>
                <a:gd name="connsiteY15" fmla="*/ 406153 h 1745392"/>
                <a:gd name="connsiteX16" fmla="*/ 1056653 w 1539414"/>
                <a:gd name="connsiteY16" fmla="*/ 434266 h 1745392"/>
                <a:gd name="connsiteX17" fmla="*/ 1066817 w 1539414"/>
                <a:gd name="connsiteY17" fmla="*/ 462378 h 1745392"/>
                <a:gd name="connsiteX18" fmla="*/ 1073592 w 1539414"/>
                <a:gd name="connsiteY18" fmla="*/ 490491 h 1745392"/>
                <a:gd name="connsiteX19" fmla="*/ 1075261 w 1539414"/>
                <a:gd name="connsiteY19" fmla="*/ 503841 h 1745392"/>
                <a:gd name="connsiteX20" fmla="*/ 1074270 w 1539414"/>
                <a:gd name="connsiteY20" fmla="*/ 504039 h 1745392"/>
                <a:gd name="connsiteX21" fmla="*/ 1075286 w 1539414"/>
                <a:gd name="connsiteY21" fmla="*/ 504039 h 1745392"/>
                <a:gd name="connsiteX22" fmla="*/ 1084772 w 1539414"/>
                <a:gd name="connsiteY22" fmla="*/ 552812 h 1745392"/>
                <a:gd name="connsiteX23" fmla="*/ 1094935 w 1539414"/>
                <a:gd name="connsiteY23" fmla="*/ 615134 h 1745392"/>
                <a:gd name="connsiteX24" fmla="*/ 1098662 w 1539414"/>
                <a:gd name="connsiteY24" fmla="*/ 652730 h 1745392"/>
                <a:gd name="connsiteX25" fmla="*/ 1099001 w 1539414"/>
                <a:gd name="connsiteY25" fmla="*/ 686601 h 1745392"/>
                <a:gd name="connsiteX26" fmla="*/ 1095613 w 1539414"/>
                <a:gd name="connsiteY26" fmla="*/ 718439 h 1745392"/>
                <a:gd name="connsiteX27" fmla="*/ 1088499 w 1539414"/>
                <a:gd name="connsiteY27" fmla="*/ 748245 h 1745392"/>
                <a:gd name="connsiteX28" fmla="*/ 1076641 w 1539414"/>
                <a:gd name="connsiteY28" fmla="*/ 776358 h 1745392"/>
                <a:gd name="connsiteX29" fmla="*/ 1068511 w 1539414"/>
                <a:gd name="connsiteY29" fmla="*/ 789906 h 1745392"/>
                <a:gd name="connsiteX30" fmla="*/ 1061735 w 1539414"/>
                <a:gd name="connsiteY30" fmla="*/ 801083 h 1745392"/>
                <a:gd name="connsiteX31" fmla="*/ 1045474 w 1539414"/>
                <a:gd name="connsiteY31" fmla="*/ 822421 h 1745392"/>
                <a:gd name="connsiteX32" fmla="*/ 1027518 w 1539414"/>
                <a:gd name="connsiteY32" fmla="*/ 840712 h 1745392"/>
                <a:gd name="connsiteX33" fmla="*/ 1008208 w 1539414"/>
                <a:gd name="connsiteY33" fmla="*/ 857308 h 1745392"/>
                <a:gd name="connsiteX34" fmla="*/ 977379 w 1539414"/>
                <a:gd name="connsiteY34" fmla="*/ 878985 h 1745392"/>
                <a:gd name="connsiteX35" fmla="*/ 935709 w 1539414"/>
                <a:gd name="connsiteY35" fmla="*/ 900324 h 1745392"/>
                <a:gd name="connsiteX36" fmla="*/ 895056 w 1539414"/>
                <a:gd name="connsiteY36" fmla="*/ 915904 h 1745392"/>
                <a:gd name="connsiteX37" fmla="*/ 860161 w 1539414"/>
                <a:gd name="connsiteY37" fmla="*/ 926065 h 1745392"/>
                <a:gd name="connsiteX38" fmla="*/ 822218 w 1539414"/>
                <a:gd name="connsiteY38" fmla="*/ 933517 h 1745392"/>
                <a:gd name="connsiteX39" fmla="*/ 816120 w 1539414"/>
                <a:gd name="connsiteY39" fmla="*/ 933855 h 1745392"/>
                <a:gd name="connsiteX40" fmla="*/ 822218 w 1539414"/>
                <a:gd name="connsiteY40" fmla="*/ 997871 h 1745392"/>
                <a:gd name="connsiteX41" fmla="*/ 831704 w 1539414"/>
                <a:gd name="connsiteY41" fmla="*/ 997193 h 1745392"/>
                <a:gd name="connsiteX42" fmla="*/ 877100 w 1539414"/>
                <a:gd name="connsiteY42" fmla="*/ 987709 h 1745392"/>
                <a:gd name="connsiteX43" fmla="*/ 918431 w 1539414"/>
                <a:gd name="connsiteY43" fmla="*/ 975855 h 1745392"/>
                <a:gd name="connsiteX44" fmla="*/ 965522 w 1539414"/>
                <a:gd name="connsiteY44" fmla="*/ 957565 h 1745392"/>
                <a:gd name="connsiteX45" fmla="*/ 1002449 w 1539414"/>
                <a:gd name="connsiteY45" fmla="*/ 938597 h 1745392"/>
                <a:gd name="connsiteX46" fmla="*/ 1026841 w 1539414"/>
                <a:gd name="connsiteY46" fmla="*/ 923356 h 1745392"/>
                <a:gd name="connsiteX47" fmla="*/ 1051233 w 1539414"/>
                <a:gd name="connsiteY47" fmla="*/ 905743 h 1745392"/>
                <a:gd name="connsiteX48" fmla="*/ 1073931 w 1539414"/>
                <a:gd name="connsiteY48" fmla="*/ 885421 h 1745392"/>
                <a:gd name="connsiteX49" fmla="*/ 1095613 w 1539414"/>
                <a:gd name="connsiteY49" fmla="*/ 863066 h 1745392"/>
                <a:gd name="connsiteX50" fmla="*/ 1114923 w 1539414"/>
                <a:gd name="connsiteY50" fmla="*/ 837325 h 1745392"/>
                <a:gd name="connsiteX51" fmla="*/ 1123393 w 1539414"/>
                <a:gd name="connsiteY51" fmla="*/ 823099 h 1745392"/>
                <a:gd name="connsiteX52" fmla="*/ 1132879 w 1539414"/>
                <a:gd name="connsiteY52" fmla="*/ 807518 h 1745392"/>
                <a:gd name="connsiteX53" fmla="*/ 1147785 w 1539414"/>
                <a:gd name="connsiteY53" fmla="*/ 773987 h 1745392"/>
                <a:gd name="connsiteX54" fmla="*/ 1158626 w 1539414"/>
                <a:gd name="connsiteY54" fmla="*/ 738761 h 1745392"/>
                <a:gd name="connsiteX55" fmla="*/ 1165402 w 1539414"/>
                <a:gd name="connsiteY55" fmla="*/ 701504 h 1745392"/>
                <a:gd name="connsiteX56" fmla="*/ 1167773 w 1539414"/>
                <a:gd name="connsiteY56" fmla="*/ 662553 h 1745392"/>
                <a:gd name="connsiteX57" fmla="*/ 1166079 w 1539414"/>
                <a:gd name="connsiteY57" fmla="*/ 621231 h 1745392"/>
                <a:gd name="connsiteX58" fmla="*/ 1160997 w 1539414"/>
                <a:gd name="connsiteY58" fmla="*/ 578215 h 1745392"/>
                <a:gd name="connsiteX59" fmla="*/ 1151173 w 1539414"/>
                <a:gd name="connsiteY59" fmla="*/ 533845 h 1745392"/>
                <a:gd name="connsiteX60" fmla="*/ 1144736 w 1539414"/>
                <a:gd name="connsiteY60" fmla="*/ 510474 h 1745392"/>
                <a:gd name="connsiteX61" fmla="*/ 1161336 w 1539414"/>
                <a:gd name="connsiteY61" fmla="*/ 514877 h 1745392"/>
                <a:gd name="connsiteX62" fmla="*/ 1193859 w 1539414"/>
                <a:gd name="connsiteY62" fmla="*/ 526732 h 1745392"/>
                <a:gd name="connsiteX63" fmla="*/ 1225027 w 1539414"/>
                <a:gd name="connsiteY63" fmla="*/ 542313 h 1745392"/>
                <a:gd name="connsiteX64" fmla="*/ 1254839 w 1539414"/>
                <a:gd name="connsiteY64" fmla="*/ 561619 h 1745392"/>
                <a:gd name="connsiteX65" fmla="*/ 1283297 w 1539414"/>
                <a:gd name="connsiteY65" fmla="*/ 583973 h 1745392"/>
                <a:gd name="connsiteX66" fmla="*/ 1309383 w 1539414"/>
                <a:gd name="connsiteY66" fmla="*/ 609037 h 1745392"/>
                <a:gd name="connsiteX67" fmla="*/ 1333436 w 1539414"/>
                <a:gd name="connsiteY67" fmla="*/ 637150 h 1745392"/>
                <a:gd name="connsiteX68" fmla="*/ 1355457 w 1539414"/>
                <a:gd name="connsiteY68" fmla="*/ 667633 h 1745392"/>
                <a:gd name="connsiteX69" fmla="*/ 1374429 w 1539414"/>
                <a:gd name="connsiteY69" fmla="*/ 700149 h 1745392"/>
                <a:gd name="connsiteX70" fmla="*/ 1390690 w 1539414"/>
                <a:gd name="connsiteY70" fmla="*/ 734358 h 1745392"/>
                <a:gd name="connsiteX71" fmla="*/ 1403225 w 1539414"/>
                <a:gd name="connsiteY71" fmla="*/ 770600 h 1745392"/>
                <a:gd name="connsiteX72" fmla="*/ 1413049 w 1539414"/>
                <a:gd name="connsiteY72" fmla="*/ 807857 h 1745392"/>
                <a:gd name="connsiteX73" fmla="*/ 1418470 w 1539414"/>
                <a:gd name="connsiteY73" fmla="*/ 846470 h 1745392"/>
                <a:gd name="connsiteX74" fmla="*/ 1420841 w 1539414"/>
                <a:gd name="connsiteY74" fmla="*/ 885421 h 1745392"/>
                <a:gd name="connsiteX75" fmla="*/ 1418470 w 1539414"/>
                <a:gd name="connsiteY75" fmla="*/ 925049 h 1745392"/>
                <a:gd name="connsiteX76" fmla="*/ 1412033 w 1539414"/>
                <a:gd name="connsiteY76" fmla="*/ 964678 h 1745392"/>
                <a:gd name="connsiteX77" fmla="*/ 1407290 w 1539414"/>
                <a:gd name="connsiteY77" fmla="*/ 984322 h 1745392"/>
                <a:gd name="connsiteX78" fmla="*/ 1416437 w 1539414"/>
                <a:gd name="connsiteY78" fmla="*/ 987371 h 1745392"/>
                <a:gd name="connsiteX79" fmla="*/ 1434054 w 1539414"/>
                <a:gd name="connsiteY79" fmla="*/ 994484 h 1745392"/>
                <a:gd name="connsiteX80" fmla="*/ 1450315 w 1539414"/>
                <a:gd name="connsiteY80" fmla="*/ 1003290 h 1745392"/>
                <a:gd name="connsiteX81" fmla="*/ 1464883 w 1539414"/>
                <a:gd name="connsiteY81" fmla="*/ 1013790 h 1745392"/>
                <a:gd name="connsiteX82" fmla="*/ 1483516 w 1539414"/>
                <a:gd name="connsiteY82" fmla="*/ 1031741 h 1745392"/>
                <a:gd name="connsiteX83" fmla="*/ 1504181 w 1539414"/>
                <a:gd name="connsiteY83" fmla="*/ 1060531 h 1745392"/>
                <a:gd name="connsiteX84" fmla="*/ 1519765 w 1539414"/>
                <a:gd name="connsiteY84" fmla="*/ 1094063 h 1745392"/>
                <a:gd name="connsiteX85" fmla="*/ 1530606 w 1539414"/>
                <a:gd name="connsiteY85" fmla="*/ 1129965 h 1745392"/>
                <a:gd name="connsiteX86" fmla="*/ 1536704 w 1539414"/>
                <a:gd name="connsiteY86" fmla="*/ 1167900 h 1745392"/>
                <a:gd name="connsiteX87" fmla="*/ 1539414 w 1539414"/>
                <a:gd name="connsiteY87" fmla="*/ 1206513 h 1745392"/>
                <a:gd name="connsiteX88" fmla="*/ 1539414 w 1539414"/>
                <a:gd name="connsiteY88" fmla="*/ 1225819 h 1745392"/>
                <a:gd name="connsiteX89" fmla="*/ 1538059 w 1539414"/>
                <a:gd name="connsiteY89" fmla="*/ 1240722 h 1745392"/>
                <a:gd name="connsiteX90" fmla="*/ 1532639 w 1539414"/>
                <a:gd name="connsiteY90" fmla="*/ 1270528 h 1745392"/>
                <a:gd name="connsiteX91" fmla="*/ 1528912 w 1539414"/>
                <a:gd name="connsiteY91" fmla="*/ 1285092 h 1745392"/>
                <a:gd name="connsiteX92" fmla="*/ 1525185 w 1539414"/>
                <a:gd name="connsiteY92" fmla="*/ 1296608 h 1745392"/>
                <a:gd name="connsiteX93" fmla="*/ 1516716 w 1539414"/>
                <a:gd name="connsiteY93" fmla="*/ 1318285 h 1745392"/>
                <a:gd name="connsiteX94" fmla="*/ 1505536 w 1539414"/>
                <a:gd name="connsiteY94" fmla="*/ 1338946 h 1745392"/>
                <a:gd name="connsiteX95" fmla="*/ 1493001 w 1539414"/>
                <a:gd name="connsiteY95" fmla="*/ 1357914 h 1745392"/>
                <a:gd name="connsiteX96" fmla="*/ 1478434 w 1539414"/>
                <a:gd name="connsiteY96" fmla="*/ 1375527 h 1745392"/>
                <a:gd name="connsiteX97" fmla="*/ 1461156 w 1539414"/>
                <a:gd name="connsiteY97" fmla="*/ 1391784 h 1745392"/>
                <a:gd name="connsiteX98" fmla="*/ 1442184 w 1539414"/>
                <a:gd name="connsiteY98" fmla="*/ 1406687 h 1745392"/>
                <a:gd name="connsiteX99" fmla="*/ 1421180 w 1539414"/>
                <a:gd name="connsiteY99" fmla="*/ 1420236 h 1745392"/>
                <a:gd name="connsiteX100" fmla="*/ 1410000 w 1539414"/>
                <a:gd name="connsiteY100" fmla="*/ 1426671 h 1745392"/>
                <a:gd name="connsiteX101" fmla="*/ 1398821 w 1539414"/>
                <a:gd name="connsiteY101" fmla="*/ 1432429 h 1745392"/>
                <a:gd name="connsiteX102" fmla="*/ 1376122 w 1539414"/>
                <a:gd name="connsiteY102" fmla="*/ 1441235 h 1745392"/>
                <a:gd name="connsiteX103" fmla="*/ 1341906 w 1539414"/>
                <a:gd name="connsiteY103" fmla="*/ 1450380 h 1745392"/>
                <a:gd name="connsiteX104" fmla="*/ 1296509 w 1539414"/>
                <a:gd name="connsiteY104" fmla="*/ 1454783 h 1745392"/>
                <a:gd name="connsiteX105" fmla="*/ 1253484 w 1539414"/>
                <a:gd name="connsiteY105" fmla="*/ 1453767 h 1745392"/>
                <a:gd name="connsiteX106" fmla="*/ 1215202 w 1539414"/>
                <a:gd name="connsiteY106" fmla="*/ 1448009 h 1745392"/>
                <a:gd name="connsiteX107" fmla="*/ 1183357 w 1539414"/>
                <a:gd name="connsiteY107" fmla="*/ 1440558 h 1745392"/>
                <a:gd name="connsiteX108" fmla="*/ 1150495 w 1539414"/>
                <a:gd name="connsiteY108" fmla="*/ 1430058 h 1745392"/>
                <a:gd name="connsiteX109" fmla="*/ 1145414 w 1539414"/>
                <a:gd name="connsiteY109" fmla="*/ 1427687 h 1745392"/>
                <a:gd name="connsiteX110" fmla="*/ 1121699 w 1539414"/>
                <a:gd name="connsiteY110" fmla="*/ 1417187 h 1745392"/>
                <a:gd name="connsiteX111" fmla="*/ 1108487 w 1539414"/>
                <a:gd name="connsiteY111" fmla="*/ 1409397 h 1745392"/>
                <a:gd name="connsiteX112" fmla="*/ 1084772 w 1539414"/>
                <a:gd name="connsiteY112" fmla="*/ 1390430 h 1745392"/>
                <a:gd name="connsiteX113" fmla="*/ 1074270 w 1539414"/>
                <a:gd name="connsiteY113" fmla="*/ 1379930 h 1745392"/>
                <a:gd name="connsiteX114" fmla="*/ 1061058 w 1539414"/>
                <a:gd name="connsiteY114" fmla="*/ 1364011 h 1745392"/>
                <a:gd name="connsiteX115" fmla="*/ 1040731 w 1539414"/>
                <a:gd name="connsiteY115" fmla="*/ 1331156 h 1745392"/>
                <a:gd name="connsiteX116" fmla="*/ 1026502 w 1539414"/>
                <a:gd name="connsiteY116" fmla="*/ 1297286 h 1745392"/>
                <a:gd name="connsiteX117" fmla="*/ 1017016 w 1539414"/>
                <a:gd name="connsiteY117" fmla="*/ 1264431 h 1745392"/>
                <a:gd name="connsiteX118" fmla="*/ 1010241 w 1539414"/>
                <a:gd name="connsiteY118" fmla="*/ 1220061 h 1745392"/>
                <a:gd name="connsiteX119" fmla="*/ 1009224 w 1539414"/>
                <a:gd name="connsiteY119" fmla="*/ 1182465 h 1745392"/>
                <a:gd name="connsiteX120" fmla="*/ 1009224 w 1539414"/>
                <a:gd name="connsiteY120" fmla="*/ 1178062 h 1745392"/>
                <a:gd name="connsiteX121" fmla="*/ 945195 w 1539414"/>
                <a:gd name="connsiteY121" fmla="*/ 1172642 h 1745392"/>
                <a:gd name="connsiteX122" fmla="*/ 944856 w 1539414"/>
                <a:gd name="connsiteY122" fmla="*/ 1178739 h 1745392"/>
                <a:gd name="connsiteX123" fmla="*/ 945195 w 1539414"/>
                <a:gd name="connsiteY123" fmla="*/ 1212271 h 1745392"/>
                <a:gd name="connsiteX124" fmla="*/ 947905 w 1539414"/>
                <a:gd name="connsiteY124" fmla="*/ 1243770 h 1745392"/>
                <a:gd name="connsiteX125" fmla="*/ 954342 w 1539414"/>
                <a:gd name="connsiteY125" fmla="*/ 1280689 h 1745392"/>
                <a:gd name="connsiteX126" fmla="*/ 966199 w 1539414"/>
                <a:gd name="connsiteY126" fmla="*/ 1320656 h 1745392"/>
                <a:gd name="connsiteX127" fmla="*/ 984493 w 1539414"/>
                <a:gd name="connsiteY127" fmla="*/ 1362317 h 1745392"/>
                <a:gd name="connsiteX128" fmla="*/ 1003126 w 1539414"/>
                <a:gd name="connsiteY128" fmla="*/ 1393139 h 1745392"/>
                <a:gd name="connsiteX129" fmla="*/ 1018033 w 1539414"/>
                <a:gd name="connsiteY129" fmla="*/ 1413123 h 1745392"/>
                <a:gd name="connsiteX130" fmla="*/ 1026502 w 1539414"/>
                <a:gd name="connsiteY130" fmla="*/ 1422945 h 1745392"/>
                <a:gd name="connsiteX131" fmla="*/ 1041747 w 1539414"/>
                <a:gd name="connsiteY131" fmla="*/ 1438187 h 1745392"/>
                <a:gd name="connsiteX132" fmla="*/ 1075964 w 1539414"/>
                <a:gd name="connsiteY132" fmla="*/ 1464945 h 1745392"/>
                <a:gd name="connsiteX133" fmla="*/ 1094935 w 1539414"/>
                <a:gd name="connsiteY133" fmla="*/ 1476461 h 1745392"/>
                <a:gd name="connsiteX134" fmla="*/ 1090531 w 1539414"/>
                <a:gd name="connsiteY134" fmla="*/ 1492380 h 1745392"/>
                <a:gd name="connsiteX135" fmla="*/ 1080029 w 1539414"/>
                <a:gd name="connsiteY135" fmla="*/ 1522186 h 1745392"/>
                <a:gd name="connsiteX136" fmla="*/ 1067494 w 1539414"/>
                <a:gd name="connsiteY136" fmla="*/ 1549621 h 1745392"/>
                <a:gd name="connsiteX137" fmla="*/ 1053266 w 1539414"/>
                <a:gd name="connsiteY137" fmla="*/ 1574685 h 1745392"/>
                <a:gd name="connsiteX138" fmla="*/ 1037343 w 1539414"/>
                <a:gd name="connsiteY138" fmla="*/ 1597717 h 1745392"/>
                <a:gd name="connsiteX139" fmla="*/ 1019388 w 1539414"/>
                <a:gd name="connsiteY139" fmla="*/ 1617700 h 1745392"/>
                <a:gd name="connsiteX140" fmla="*/ 999738 w 1539414"/>
                <a:gd name="connsiteY140" fmla="*/ 1635313 h 1745392"/>
                <a:gd name="connsiteX141" fmla="*/ 978057 w 1539414"/>
                <a:gd name="connsiteY141" fmla="*/ 1650555 h 1745392"/>
                <a:gd name="connsiteX142" fmla="*/ 966877 w 1539414"/>
                <a:gd name="connsiteY142" fmla="*/ 1657329 h 1745392"/>
                <a:gd name="connsiteX143" fmla="*/ 947905 w 1539414"/>
                <a:gd name="connsiteY143" fmla="*/ 1666813 h 1745392"/>
                <a:gd name="connsiteX144" fmla="*/ 909284 w 1539414"/>
                <a:gd name="connsiteY144" fmla="*/ 1680700 h 1745392"/>
                <a:gd name="connsiteX145" fmla="*/ 869647 w 1539414"/>
                <a:gd name="connsiteY145" fmla="*/ 1688490 h 1745392"/>
                <a:gd name="connsiteX146" fmla="*/ 830688 w 1539414"/>
                <a:gd name="connsiteY146" fmla="*/ 1691538 h 1745392"/>
                <a:gd name="connsiteX147" fmla="*/ 793422 w 1539414"/>
                <a:gd name="connsiteY147" fmla="*/ 1690522 h 1745392"/>
                <a:gd name="connsiteX148" fmla="*/ 758527 w 1539414"/>
                <a:gd name="connsiteY148" fmla="*/ 1687135 h 1745392"/>
                <a:gd name="connsiteX149" fmla="*/ 713131 w 1539414"/>
                <a:gd name="connsiteY149" fmla="*/ 1679345 h 1745392"/>
                <a:gd name="connsiteX150" fmla="*/ 690433 w 1539414"/>
                <a:gd name="connsiteY150" fmla="*/ 1673587 h 1745392"/>
                <a:gd name="connsiteX151" fmla="*/ 706355 w 1539414"/>
                <a:gd name="connsiteY151" fmla="*/ 1653264 h 1745392"/>
                <a:gd name="connsiteX152" fmla="*/ 731764 w 1539414"/>
                <a:gd name="connsiteY152" fmla="*/ 1612959 h 1745392"/>
                <a:gd name="connsiteX153" fmla="*/ 751752 w 1539414"/>
                <a:gd name="connsiteY153" fmla="*/ 1572653 h 1745392"/>
                <a:gd name="connsiteX154" fmla="*/ 765642 w 1539414"/>
                <a:gd name="connsiteY154" fmla="*/ 1534379 h 1745392"/>
                <a:gd name="connsiteX155" fmla="*/ 779193 w 1539414"/>
                <a:gd name="connsiteY155" fmla="*/ 1484251 h 1745392"/>
                <a:gd name="connsiteX156" fmla="*/ 785969 w 1539414"/>
                <a:gd name="connsiteY156" fmla="*/ 1440897 h 1745392"/>
                <a:gd name="connsiteX157" fmla="*/ 786307 w 1539414"/>
                <a:gd name="connsiteY157" fmla="*/ 1434800 h 1745392"/>
                <a:gd name="connsiteX158" fmla="*/ 722278 w 1539414"/>
                <a:gd name="connsiteY158" fmla="*/ 1431074 h 1745392"/>
                <a:gd name="connsiteX159" fmla="*/ 721939 w 1539414"/>
                <a:gd name="connsiteY159" fmla="*/ 1436493 h 1745392"/>
                <a:gd name="connsiteX160" fmla="*/ 716519 w 1539414"/>
                <a:gd name="connsiteY160" fmla="*/ 1469348 h 1745392"/>
                <a:gd name="connsiteX161" fmla="*/ 708727 w 1539414"/>
                <a:gd name="connsiteY161" fmla="*/ 1501186 h 1745392"/>
                <a:gd name="connsiteX162" fmla="*/ 696192 w 1539414"/>
                <a:gd name="connsiteY162" fmla="*/ 1537766 h 1745392"/>
                <a:gd name="connsiteX163" fmla="*/ 677898 w 1539414"/>
                <a:gd name="connsiteY163" fmla="*/ 1577733 h 1745392"/>
                <a:gd name="connsiteX164" fmla="*/ 652490 w 1539414"/>
                <a:gd name="connsiteY164" fmla="*/ 1618378 h 1745392"/>
                <a:gd name="connsiteX165" fmla="*/ 628097 w 1539414"/>
                <a:gd name="connsiteY165" fmla="*/ 1647168 h 1745392"/>
                <a:gd name="connsiteX166" fmla="*/ 609465 w 1539414"/>
                <a:gd name="connsiteY166" fmla="*/ 1665797 h 1745392"/>
                <a:gd name="connsiteX167" fmla="*/ 598962 w 1539414"/>
                <a:gd name="connsiteY167" fmla="*/ 1673925 h 1745392"/>
                <a:gd name="connsiteX168" fmla="*/ 584395 w 1539414"/>
                <a:gd name="connsiteY168" fmla="*/ 1685780 h 1745392"/>
                <a:gd name="connsiteX169" fmla="*/ 551872 w 1539414"/>
                <a:gd name="connsiteY169" fmla="*/ 1705764 h 1745392"/>
                <a:gd name="connsiteX170" fmla="*/ 516639 w 1539414"/>
                <a:gd name="connsiteY170" fmla="*/ 1721344 h 1745392"/>
                <a:gd name="connsiteX171" fmla="*/ 478357 w 1539414"/>
                <a:gd name="connsiteY171" fmla="*/ 1733199 h 1745392"/>
                <a:gd name="connsiteX172" fmla="*/ 437703 w 1539414"/>
                <a:gd name="connsiteY172" fmla="*/ 1740989 h 1745392"/>
                <a:gd name="connsiteX173" fmla="*/ 393662 w 1539414"/>
                <a:gd name="connsiteY173" fmla="*/ 1745053 h 1745392"/>
                <a:gd name="connsiteX174" fmla="*/ 347249 w 1539414"/>
                <a:gd name="connsiteY174" fmla="*/ 1745392 h 1745392"/>
                <a:gd name="connsiteX175" fmla="*/ 298126 w 1539414"/>
                <a:gd name="connsiteY175" fmla="*/ 1741666 h 1745392"/>
                <a:gd name="connsiteX176" fmla="*/ 272040 w 1539414"/>
                <a:gd name="connsiteY176" fmla="*/ 1737602 h 1745392"/>
                <a:gd name="connsiteX177" fmla="*/ 249681 w 1539414"/>
                <a:gd name="connsiteY177" fmla="*/ 1733538 h 1745392"/>
                <a:gd name="connsiteX178" fmla="*/ 206317 w 1539414"/>
                <a:gd name="connsiteY178" fmla="*/ 1719651 h 1745392"/>
                <a:gd name="connsiteX179" fmla="*/ 166002 w 1539414"/>
                <a:gd name="connsiteY179" fmla="*/ 1700344 h 1745392"/>
                <a:gd name="connsiteX180" fmla="*/ 128059 w 1539414"/>
                <a:gd name="connsiteY180" fmla="*/ 1676635 h 1745392"/>
                <a:gd name="connsiteX181" fmla="*/ 93503 w 1539414"/>
                <a:gd name="connsiteY181" fmla="*/ 1649877 h 1745392"/>
                <a:gd name="connsiteX182" fmla="*/ 61658 w 1539414"/>
                <a:gd name="connsiteY182" fmla="*/ 1621426 h 1745392"/>
                <a:gd name="connsiteX183" fmla="*/ 21005 w 1539414"/>
                <a:gd name="connsiteY183" fmla="*/ 1578749 h 1745392"/>
                <a:gd name="connsiteX184" fmla="*/ 0 w 1539414"/>
                <a:gd name="connsiteY184" fmla="*/ 1552669 h 1745392"/>
                <a:gd name="connsiteX185" fmla="*/ 0 w 1539414"/>
                <a:gd name="connsiteY185" fmla="*/ 652392 h 1745392"/>
                <a:gd name="connsiteX186" fmla="*/ 27103 w 1539414"/>
                <a:gd name="connsiteY186" fmla="*/ 647650 h 1745392"/>
                <a:gd name="connsiteX187" fmla="*/ 79275 w 1539414"/>
                <a:gd name="connsiteY187" fmla="*/ 641553 h 1745392"/>
                <a:gd name="connsiteX188" fmla="*/ 128059 w 1539414"/>
                <a:gd name="connsiteY188" fmla="*/ 639860 h 1745392"/>
                <a:gd name="connsiteX189" fmla="*/ 173794 w 1539414"/>
                <a:gd name="connsiteY189" fmla="*/ 642231 h 1745392"/>
                <a:gd name="connsiteX190" fmla="*/ 216480 w 1539414"/>
                <a:gd name="connsiteY190" fmla="*/ 649343 h 1745392"/>
                <a:gd name="connsiteX191" fmla="*/ 255440 w 1539414"/>
                <a:gd name="connsiteY191" fmla="*/ 660859 h 1745392"/>
                <a:gd name="connsiteX192" fmla="*/ 291351 w 1539414"/>
                <a:gd name="connsiteY192" fmla="*/ 676440 h 1745392"/>
                <a:gd name="connsiteX193" fmla="*/ 323873 w 1539414"/>
                <a:gd name="connsiteY193" fmla="*/ 697101 h 1745392"/>
                <a:gd name="connsiteX194" fmla="*/ 338441 w 1539414"/>
                <a:gd name="connsiteY194" fmla="*/ 708955 h 1745392"/>
                <a:gd name="connsiteX195" fmla="*/ 348604 w 1539414"/>
                <a:gd name="connsiteY195" fmla="*/ 717762 h 1745392"/>
                <a:gd name="connsiteX196" fmla="*/ 366898 w 1539414"/>
                <a:gd name="connsiteY196" fmla="*/ 736729 h 1745392"/>
                <a:gd name="connsiteX197" fmla="*/ 383160 w 1539414"/>
                <a:gd name="connsiteY197" fmla="*/ 757051 h 1745392"/>
                <a:gd name="connsiteX198" fmla="*/ 397389 w 1539414"/>
                <a:gd name="connsiteY198" fmla="*/ 778390 h 1745392"/>
                <a:gd name="connsiteX199" fmla="*/ 415344 w 1539414"/>
                <a:gd name="connsiteY199" fmla="*/ 811244 h 1745392"/>
                <a:gd name="connsiteX200" fmla="*/ 432960 w 1539414"/>
                <a:gd name="connsiteY200" fmla="*/ 856631 h 1745392"/>
                <a:gd name="connsiteX201" fmla="*/ 445156 w 1539414"/>
                <a:gd name="connsiteY201" fmla="*/ 901001 h 1745392"/>
                <a:gd name="connsiteX202" fmla="*/ 452948 w 1539414"/>
                <a:gd name="connsiteY202" fmla="*/ 942662 h 1745392"/>
                <a:gd name="connsiteX203" fmla="*/ 458369 w 1539414"/>
                <a:gd name="connsiteY203" fmla="*/ 996177 h 1745392"/>
                <a:gd name="connsiteX204" fmla="*/ 458708 w 1539414"/>
                <a:gd name="connsiteY204" fmla="*/ 1019886 h 1745392"/>
                <a:gd name="connsiteX205" fmla="*/ 439397 w 1539414"/>
                <a:gd name="connsiteY205" fmla="*/ 1025983 h 1745392"/>
                <a:gd name="connsiteX206" fmla="*/ 404842 w 1539414"/>
                <a:gd name="connsiteY206" fmla="*/ 1041225 h 1745392"/>
                <a:gd name="connsiteX207" fmla="*/ 375029 w 1539414"/>
                <a:gd name="connsiteY207" fmla="*/ 1059515 h 1745392"/>
                <a:gd name="connsiteX208" fmla="*/ 348943 w 1539414"/>
                <a:gd name="connsiteY208" fmla="*/ 1078144 h 1745392"/>
                <a:gd name="connsiteX209" fmla="*/ 319131 w 1539414"/>
                <a:gd name="connsiteY209" fmla="*/ 1104901 h 1745392"/>
                <a:gd name="connsiteX210" fmla="*/ 297110 w 1539414"/>
                <a:gd name="connsiteY210" fmla="*/ 1129965 h 1745392"/>
                <a:gd name="connsiteX211" fmla="*/ 295077 w 1539414"/>
                <a:gd name="connsiteY211" fmla="*/ 1133014 h 1745392"/>
                <a:gd name="connsiteX212" fmla="*/ 347588 w 1539414"/>
                <a:gd name="connsiteY212" fmla="*/ 1169933 h 1745392"/>
                <a:gd name="connsiteX213" fmla="*/ 353686 w 1539414"/>
                <a:gd name="connsiteY213" fmla="*/ 1161804 h 1745392"/>
                <a:gd name="connsiteX214" fmla="*/ 388919 w 1539414"/>
                <a:gd name="connsiteY214" fmla="*/ 1127595 h 1745392"/>
                <a:gd name="connsiteX215" fmla="*/ 415344 w 1539414"/>
                <a:gd name="connsiteY215" fmla="*/ 1108627 h 1745392"/>
                <a:gd name="connsiteX216" fmla="*/ 436009 w 1539414"/>
                <a:gd name="connsiteY216" fmla="*/ 1097111 h 1745392"/>
                <a:gd name="connsiteX217" fmla="*/ 459724 w 1539414"/>
                <a:gd name="connsiteY217" fmla="*/ 1086950 h 1745392"/>
                <a:gd name="connsiteX218" fmla="*/ 485471 w 1539414"/>
                <a:gd name="connsiteY218" fmla="*/ 1079160 h 1745392"/>
                <a:gd name="connsiteX219" fmla="*/ 513929 w 1539414"/>
                <a:gd name="connsiteY219" fmla="*/ 1074418 h 1745392"/>
                <a:gd name="connsiteX220" fmla="*/ 544758 w 1539414"/>
                <a:gd name="connsiteY220" fmla="*/ 1073402 h 1745392"/>
                <a:gd name="connsiteX221" fmla="*/ 578297 w 1539414"/>
                <a:gd name="connsiteY221" fmla="*/ 1076450 h 1745392"/>
                <a:gd name="connsiteX222" fmla="*/ 614207 w 1539414"/>
                <a:gd name="connsiteY222" fmla="*/ 1085256 h 1745392"/>
                <a:gd name="connsiteX223" fmla="*/ 651812 w 1539414"/>
                <a:gd name="connsiteY223" fmla="*/ 1100159 h 1745392"/>
                <a:gd name="connsiteX224" fmla="*/ 692465 w 1539414"/>
                <a:gd name="connsiteY224" fmla="*/ 1121837 h 1745392"/>
                <a:gd name="connsiteX225" fmla="*/ 713470 w 1539414"/>
                <a:gd name="connsiteY225" fmla="*/ 1135723 h 1745392"/>
                <a:gd name="connsiteX226" fmla="*/ 749719 w 1539414"/>
                <a:gd name="connsiteY226" fmla="*/ 1082547 h 1745392"/>
                <a:gd name="connsiteX227" fmla="*/ 733797 w 1539414"/>
                <a:gd name="connsiteY227" fmla="*/ 1072047 h 1745392"/>
                <a:gd name="connsiteX228" fmla="*/ 702290 w 1539414"/>
                <a:gd name="connsiteY228" fmla="*/ 1053757 h 1745392"/>
                <a:gd name="connsiteX229" fmla="*/ 671800 w 1539414"/>
                <a:gd name="connsiteY229" fmla="*/ 1038854 h 1745392"/>
                <a:gd name="connsiteX230" fmla="*/ 642326 w 1539414"/>
                <a:gd name="connsiteY230" fmla="*/ 1026999 h 1745392"/>
                <a:gd name="connsiteX231" fmla="*/ 613869 w 1539414"/>
                <a:gd name="connsiteY231" fmla="*/ 1018532 h 1745392"/>
                <a:gd name="connsiteX232" fmla="*/ 586428 w 1539414"/>
                <a:gd name="connsiteY232" fmla="*/ 1012435 h 1745392"/>
                <a:gd name="connsiteX233" fmla="*/ 560341 w 1539414"/>
                <a:gd name="connsiteY233" fmla="*/ 1009387 h 1745392"/>
                <a:gd name="connsiteX234" fmla="*/ 535272 w 1539414"/>
                <a:gd name="connsiteY234" fmla="*/ 1008370 h 1745392"/>
                <a:gd name="connsiteX235" fmla="*/ 522737 w 1539414"/>
                <a:gd name="connsiteY235" fmla="*/ 1009048 h 1745392"/>
                <a:gd name="connsiteX236" fmla="*/ 522398 w 1539414"/>
                <a:gd name="connsiteY236" fmla="*/ 989064 h 1745392"/>
                <a:gd name="connsiteX237" fmla="*/ 517655 w 1539414"/>
                <a:gd name="connsiteY237" fmla="*/ 936904 h 1745392"/>
                <a:gd name="connsiteX238" fmla="*/ 505798 w 1539414"/>
                <a:gd name="connsiteY238" fmla="*/ 874582 h 1745392"/>
                <a:gd name="connsiteX239" fmla="*/ 489875 w 1539414"/>
                <a:gd name="connsiteY239" fmla="*/ 824454 h 1745392"/>
                <a:gd name="connsiteX240" fmla="*/ 476324 w 1539414"/>
                <a:gd name="connsiteY240" fmla="*/ 790583 h 1745392"/>
                <a:gd name="connsiteX241" fmla="*/ 468532 w 1539414"/>
                <a:gd name="connsiteY241" fmla="*/ 773987 h 1745392"/>
                <a:gd name="connsiteX242" fmla="*/ 492924 w 1539414"/>
                <a:gd name="connsiteY242" fmla="*/ 759084 h 1745392"/>
                <a:gd name="connsiteX243" fmla="*/ 537304 w 1539414"/>
                <a:gd name="connsiteY243" fmla="*/ 727584 h 1745392"/>
                <a:gd name="connsiteX244" fmla="*/ 568472 w 1539414"/>
                <a:gd name="connsiteY244" fmla="*/ 700826 h 1745392"/>
                <a:gd name="connsiteX245" fmla="*/ 599301 w 1539414"/>
                <a:gd name="connsiteY245" fmla="*/ 669666 h 1745392"/>
                <a:gd name="connsiteX246" fmla="*/ 629114 w 1539414"/>
                <a:gd name="connsiteY246" fmla="*/ 633424 h 1745392"/>
                <a:gd name="connsiteX247" fmla="*/ 655877 w 1539414"/>
                <a:gd name="connsiteY247" fmla="*/ 592780 h 1745392"/>
                <a:gd name="connsiteX248" fmla="*/ 678576 w 1539414"/>
                <a:gd name="connsiteY248" fmla="*/ 547054 h 1745392"/>
                <a:gd name="connsiteX249" fmla="*/ 687384 w 1539414"/>
                <a:gd name="connsiteY249" fmla="*/ 521990 h 1745392"/>
                <a:gd name="connsiteX250" fmla="*/ 693143 w 1539414"/>
                <a:gd name="connsiteY250" fmla="*/ 504378 h 1745392"/>
                <a:gd name="connsiteX251" fmla="*/ 701613 w 1539414"/>
                <a:gd name="connsiteY251" fmla="*/ 468136 h 1745392"/>
                <a:gd name="connsiteX252" fmla="*/ 706355 w 1539414"/>
                <a:gd name="connsiteY252" fmla="*/ 431556 h 1745392"/>
                <a:gd name="connsiteX253" fmla="*/ 707711 w 1539414"/>
                <a:gd name="connsiteY253" fmla="*/ 393960 h 1745392"/>
                <a:gd name="connsiteX254" fmla="*/ 705678 w 1539414"/>
                <a:gd name="connsiteY254" fmla="*/ 355686 h 1745392"/>
                <a:gd name="connsiteX255" fmla="*/ 699919 w 1539414"/>
                <a:gd name="connsiteY255" fmla="*/ 316735 h 1745392"/>
                <a:gd name="connsiteX256" fmla="*/ 690433 w 1539414"/>
                <a:gd name="connsiteY256" fmla="*/ 277107 h 1745392"/>
                <a:gd name="connsiteX257" fmla="*/ 678237 w 1539414"/>
                <a:gd name="connsiteY257" fmla="*/ 236801 h 1745392"/>
                <a:gd name="connsiteX258" fmla="*/ 670445 w 1539414"/>
                <a:gd name="connsiteY258" fmla="*/ 216140 h 1745392"/>
                <a:gd name="connsiteX259" fmla="*/ 689755 w 1539414"/>
                <a:gd name="connsiteY259" fmla="*/ 212414 h 1745392"/>
                <a:gd name="connsiteX260" fmla="*/ 262894 w 1539414"/>
                <a:gd name="connsiteY260" fmla="*/ 0 h 1745392"/>
                <a:gd name="connsiteX261" fmla="*/ 280510 w 1539414"/>
                <a:gd name="connsiteY261" fmla="*/ 0 h 1745392"/>
                <a:gd name="connsiteX262" fmla="*/ 294400 w 1539414"/>
                <a:gd name="connsiteY262" fmla="*/ 0 h 1745392"/>
                <a:gd name="connsiteX263" fmla="*/ 321164 w 1539414"/>
                <a:gd name="connsiteY263" fmla="*/ 2033 h 1745392"/>
                <a:gd name="connsiteX264" fmla="*/ 360123 w 1539414"/>
                <a:gd name="connsiteY264" fmla="*/ 9147 h 1745392"/>
                <a:gd name="connsiteX265" fmla="*/ 406875 w 1539414"/>
                <a:gd name="connsiteY265" fmla="*/ 25070 h 1745392"/>
                <a:gd name="connsiteX266" fmla="*/ 449900 w 1539414"/>
                <a:gd name="connsiteY266" fmla="*/ 46752 h 1745392"/>
                <a:gd name="connsiteX267" fmla="*/ 487843 w 1539414"/>
                <a:gd name="connsiteY267" fmla="*/ 73177 h 1745392"/>
                <a:gd name="connsiteX268" fmla="*/ 521044 w 1539414"/>
                <a:gd name="connsiteY268" fmla="*/ 102312 h 1745392"/>
                <a:gd name="connsiteX269" fmla="*/ 549501 w 1539414"/>
                <a:gd name="connsiteY269" fmla="*/ 132802 h 1745392"/>
                <a:gd name="connsiteX270" fmla="*/ 573216 w 1539414"/>
                <a:gd name="connsiteY270" fmla="*/ 163969 h 1745392"/>
                <a:gd name="connsiteX271" fmla="*/ 583041 w 1539414"/>
                <a:gd name="connsiteY271" fmla="*/ 179215 h 1745392"/>
                <a:gd name="connsiteX272" fmla="*/ 593882 w 1539414"/>
                <a:gd name="connsiteY272" fmla="*/ 201574 h 1745392"/>
                <a:gd name="connsiteX273" fmla="*/ 612514 w 1539414"/>
                <a:gd name="connsiteY273" fmla="*/ 244938 h 1745392"/>
                <a:gd name="connsiteX274" fmla="*/ 627082 w 1539414"/>
                <a:gd name="connsiteY274" fmla="*/ 286947 h 1745392"/>
                <a:gd name="connsiteX275" fmla="*/ 636568 w 1539414"/>
                <a:gd name="connsiteY275" fmla="*/ 328278 h 1745392"/>
                <a:gd name="connsiteX276" fmla="*/ 642327 w 1539414"/>
                <a:gd name="connsiteY276" fmla="*/ 368592 h 1745392"/>
                <a:gd name="connsiteX277" fmla="*/ 643682 w 1539414"/>
                <a:gd name="connsiteY277" fmla="*/ 408230 h 1745392"/>
                <a:gd name="connsiteX278" fmla="*/ 639956 w 1539414"/>
                <a:gd name="connsiteY278" fmla="*/ 446512 h 1745392"/>
                <a:gd name="connsiteX279" fmla="*/ 632502 w 1539414"/>
                <a:gd name="connsiteY279" fmla="*/ 483439 h 1745392"/>
                <a:gd name="connsiteX280" fmla="*/ 627082 w 1539414"/>
                <a:gd name="connsiteY280" fmla="*/ 501394 h 1745392"/>
                <a:gd name="connsiteX281" fmla="*/ 618951 w 1539414"/>
                <a:gd name="connsiteY281" fmla="*/ 522737 h 1745392"/>
                <a:gd name="connsiteX282" fmla="*/ 599302 w 1539414"/>
                <a:gd name="connsiteY282" fmla="*/ 562374 h 1745392"/>
                <a:gd name="connsiteX283" fmla="*/ 575926 w 1539414"/>
                <a:gd name="connsiteY283" fmla="*/ 597607 h 1745392"/>
                <a:gd name="connsiteX284" fmla="*/ 549501 w 1539414"/>
                <a:gd name="connsiteY284" fmla="*/ 628775 h 1745392"/>
                <a:gd name="connsiteX285" fmla="*/ 522399 w 1539414"/>
                <a:gd name="connsiteY285" fmla="*/ 655878 h 1745392"/>
                <a:gd name="connsiteX286" fmla="*/ 494619 w 1539414"/>
                <a:gd name="connsiteY286" fmla="*/ 678915 h 1745392"/>
                <a:gd name="connsiteX287" fmla="*/ 455998 w 1539414"/>
                <a:gd name="connsiteY287" fmla="*/ 707033 h 1745392"/>
                <a:gd name="connsiteX288" fmla="*/ 434655 w 1539414"/>
                <a:gd name="connsiteY288" fmla="*/ 719568 h 1745392"/>
                <a:gd name="connsiteX289" fmla="*/ 422798 w 1539414"/>
                <a:gd name="connsiteY289" fmla="*/ 703646 h 1745392"/>
                <a:gd name="connsiteX290" fmla="*/ 396034 w 1539414"/>
                <a:gd name="connsiteY290" fmla="*/ 674510 h 1745392"/>
                <a:gd name="connsiteX291" fmla="*/ 380450 w 1539414"/>
                <a:gd name="connsiteY291" fmla="*/ 660620 h 1745392"/>
                <a:gd name="connsiteX292" fmla="*/ 363172 w 1539414"/>
                <a:gd name="connsiteY292" fmla="*/ 646731 h 1745392"/>
                <a:gd name="connsiteX293" fmla="*/ 325568 w 1539414"/>
                <a:gd name="connsiteY293" fmla="*/ 622677 h 1745392"/>
                <a:gd name="connsiteX294" fmla="*/ 284575 w 1539414"/>
                <a:gd name="connsiteY294" fmla="*/ 603706 h 1745392"/>
                <a:gd name="connsiteX295" fmla="*/ 240195 w 1539414"/>
                <a:gd name="connsiteY295" fmla="*/ 589138 h 1745392"/>
                <a:gd name="connsiteX296" fmla="*/ 192766 w 1539414"/>
                <a:gd name="connsiteY296" fmla="*/ 579991 h 1745392"/>
                <a:gd name="connsiteX297" fmla="*/ 141610 w 1539414"/>
                <a:gd name="connsiteY297" fmla="*/ 575926 h 1745392"/>
                <a:gd name="connsiteX298" fmla="*/ 87405 w 1539414"/>
                <a:gd name="connsiteY298" fmla="*/ 576942 h 1745392"/>
                <a:gd name="connsiteX299" fmla="*/ 29813 w 1539414"/>
                <a:gd name="connsiteY299" fmla="*/ 582701 h 1745392"/>
                <a:gd name="connsiteX300" fmla="*/ 0 w 1539414"/>
                <a:gd name="connsiteY300" fmla="*/ 587783 h 1745392"/>
                <a:gd name="connsiteX301" fmla="*/ 0 w 1539414"/>
                <a:gd name="connsiteY301" fmla="*/ 353347 h 1745392"/>
                <a:gd name="connsiteX302" fmla="*/ 0 w 1539414"/>
                <a:gd name="connsiteY302" fmla="*/ 334376 h 1745392"/>
                <a:gd name="connsiteX303" fmla="*/ 2033 w 1539414"/>
                <a:gd name="connsiteY303" fmla="*/ 298465 h 1745392"/>
                <a:gd name="connsiteX304" fmla="*/ 6437 w 1539414"/>
                <a:gd name="connsiteY304" fmla="*/ 263232 h 1745392"/>
                <a:gd name="connsiteX305" fmla="*/ 13213 w 1539414"/>
                <a:gd name="connsiteY305" fmla="*/ 230032 h 1745392"/>
                <a:gd name="connsiteX306" fmla="*/ 21682 w 1539414"/>
                <a:gd name="connsiteY306" fmla="*/ 197847 h 1745392"/>
                <a:gd name="connsiteX307" fmla="*/ 32862 w 1539414"/>
                <a:gd name="connsiteY307" fmla="*/ 168035 h 1745392"/>
                <a:gd name="connsiteX308" fmla="*/ 45397 w 1539414"/>
                <a:gd name="connsiteY308" fmla="*/ 139916 h 1745392"/>
                <a:gd name="connsiteX309" fmla="*/ 60981 w 1539414"/>
                <a:gd name="connsiteY309" fmla="*/ 114169 h 1745392"/>
                <a:gd name="connsiteX310" fmla="*/ 78597 w 1539414"/>
                <a:gd name="connsiteY310" fmla="*/ 89777 h 1745392"/>
                <a:gd name="connsiteX311" fmla="*/ 98246 w 1539414"/>
                <a:gd name="connsiteY311" fmla="*/ 68772 h 1745392"/>
                <a:gd name="connsiteX312" fmla="*/ 120267 w 1539414"/>
                <a:gd name="connsiteY312" fmla="*/ 50139 h 1745392"/>
                <a:gd name="connsiteX313" fmla="*/ 144321 w 1539414"/>
                <a:gd name="connsiteY313" fmla="*/ 33878 h 1745392"/>
                <a:gd name="connsiteX314" fmla="*/ 170745 w 1539414"/>
                <a:gd name="connsiteY314" fmla="*/ 20666 h 1745392"/>
                <a:gd name="connsiteX315" fmla="*/ 199203 w 1539414"/>
                <a:gd name="connsiteY315" fmla="*/ 10502 h 1745392"/>
                <a:gd name="connsiteX316" fmla="*/ 230032 w 1539414"/>
                <a:gd name="connsiteY316" fmla="*/ 3388 h 174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1539414" h="1745392">
                  <a:moveTo>
                    <a:pt x="1075964" y="503700"/>
                  </a:moveTo>
                  <a:lnTo>
                    <a:pt x="1076641" y="503700"/>
                  </a:lnTo>
                  <a:lnTo>
                    <a:pt x="1075286" y="504039"/>
                  </a:lnTo>
                  <a:lnTo>
                    <a:pt x="1075261" y="503841"/>
                  </a:lnTo>
                  <a:close/>
                  <a:moveTo>
                    <a:pt x="727360" y="210043"/>
                  </a:moveTo>
                  <a:lnTo>
                    <a:pt x="764287" y="211737"/>
                  </a:lnTo>
                  <a:lnTo>
                    <a:pt x="800536" y="218172"/>
                  </a:lnTo>
                  <a:lnTo>
                    <a:pt x="835430" y="228333"/>
                  </a:lnTo>
                  <a:lnTo>
                    <a:pt x="868970" y="242559"/>
                  </a:lnTo>
                  <a:lnTo>
                    <a:pt x="900476" y="259494"/>
                  </a:lnTo>
                  <a:lnTo>
                    <a:pt x="930289" y="279139"/>
                  </a:lnTo>
                  <a:lnTo>
                    <a:pt x="958069" y="301155"/>
                  </a:lnTo>
                  <a:lnTo>
                    <a:pt x="983477" y="325203"/>
                  </a:lnTo>
                  <a:lnTo>
                    <a:pt x="1006175" y="351283"/>
                  </a:lnTo>
                  <a:lnTo>
                    <a:pt x="1026163" y="378041"/>
                  </a:lnTo>
                  <a:lnTo>
                    <a:pt x="1043102" y="406153"/>
                  </a:lnTo>
                  <a:lnTo>
                    <a:pt x="1056653" y="434266"/>
                  </a:lnTo>
                  <a:lnTo>
                    <a:pt x="1066817" y="462378"/>
                  </a:lnTo>
                  <a:lnTo>
                    <a:pt x="1073592" y="490491"/>
                  </a:lnTo>
                  <a:lnTo>
                    <a:pt x="1075261" y="503841"/>
                  </a:lnTo>
                  <a:lnTo>
                    <a:pt x="1074270" y="504039"/>
                  </a:lnTo>
                  <a:lnTo>
                    <a:pt x="1075286" y="504039"/>
                  </a:lnTo>
                  <a:lnTo>
                    <a:pt x="1084772" y="552812"/>
                  </a:lnTo>
                  <a:lnTo>
                    <a:pt x="1094935" y="615134"/>
                  </a:lnTo>
                  <a:lnTo>
                    <a:pt x="1098662" y="652730"/>
                  </a:lnTo>
                  <a:lnTo>
                    <a:pt x="1099001" y="686601"/>
                  </a:lnTo>
                  <a:lnTo>
                    <a:pt x="1095613" y="718439"/>
                  </a:lnTo>
                  <a:lnTo>
                    <a:pt x="1088499" y="748245"/>
                  </a:lnTo>
                  <a:lnTo>
                    <a:pt x="1076641" y="776358"/>
                  </a:lnTo>
                  <a:lnTo>
                    <a:pt x="1068511" y="789906"/>
                  </a:lnTo>
                  <a:lnTo>
                    <a:pt x="1061735" y="801083"/>
                  </a:lnTo>
                  <a:lnTo>
                    <a:pt x="1045474" y="822421"/>
                  </a:lnTo>
                  <a:lnTo>
                    <a:pt x="1027518" y="840712"/>
                  </a:lnTo>
                  <a:lnTo>
                    <a:pt x="1008208" y="857308"/>
                  </a:lnTo>
                  <a:lnTo>
                    <a:pt x="977379" y="878985"/>
                  </a:lnTo>
                  <a:lnTo>
                    <a:pt x="935709" y="900324"/>
                  </a:lnTo>
                  <a:lnTo>
                    <a:pt x="895056" y="915904"/>
                  </a:lnTo>
                  <a:lnTo>
                    <a:pt x="860161" y="926065"/>
                  </a:lnTo>
                  <a:lnTo>
                    <a:pt x="822218" y="933517"/>
                  </a:lnTo>
                  <a:lnTo>
                    <a:pt x="816120" y="933855"/>
                  </a:lnTo>
                  <a:lnTo>
                    <a:pt x="822218" y="997871"/>
                  </a:lnTo>
                  <a:lnTo>
                    <a:pt x="831704" y="997193"/>
                  </a:lnTo>
                  <a:lnTo>
                    <a:pt x="877100" y="987709"/>
                  </a:lnTo>
                  <a:lnTo>
                    <a:pt x="918431" y="975855"/>
                  </a:lnTo>
                  <a:lnTo>
                    <a:pt x="965522" y="957565"/>
                  </a:lnTo>
                  <a:lnTo>
                    <a:pt x="1002449" y="938597"/>
                  </a:lnTo>
                  <a:lnTo>
                    <a:pt x="1026841" y="923356"/>
                  </a:lnTo>
                  <a:lnTo>
                    <a:pt x="1051233" y="905743"/>
                  </a:lnTo>
                  <a:lnTo>
                    <a:pt x="1073931" y="885421"/>
                  </a:lnTo>
                  <a:lnTo>
                    <a:pt x="1095613" y="863066"/>
                  </a:lnTo>
                  <a:lnTo>
                    <a:pt x="1114923" y="837325"/>
                  </a:lnTo>
                  <a:lnTo>
                    <a:pt x="1123393" y="823099"/>
                  </a:lnTo>
                  <a:lnTo>
                    <a:pt x="1132879" y="807518"/>
                  </a:lnTo>
                  <a:lnTo>
                    <a:pt x="1147785" y="773987"/>
                  </a:lnTo>
                  <a:lnTo>
                    <a:pt x="1158626" y="738761"/>
                  </a:lnTo>
                  <a:lnTo>
                    <a:pt x="1165402" y="701504"/>
                  </a:lnTo>
                  <a:lnTo>
                    <a:pt x="1167773" y="662553"/>
                  </a:lnTo>
                  <a:lnTo>
                    <a:pt x="1166079" y="621231"/>
                  </a:lnTo>
                  <a:lnTo>
                    <a:pt x="1160997" y="578215"/>
                  </a:lnTo>
                  <a:lnTo>
                    <a:pt x="1151173" y="533845"/>
                  </a:lnTo>
                  <a:lnTo>
                    <a:pt x="1144736" y="510474"/>
                  </a:lnTo>
                  <a:lnTo>
                    <a:pt x="1161336" y="514877"/>
                  </a:lnTo>
                  <a:lnTo>
                    <a:pt x="1193859" y="526732"/>
                  </a:lnTo>
                  <a:lnTo>
                    <a:pt x="1225027" y="542313"/>
                  </a:lnTo>
                  <a:lnTo>
                    <a:pt x="1254839" y="561619"/>
                  </a:lnTo>
                  <a:lnTo>
                    <a:pt x="1283297" y="583973"/>
                  </a:lnTo>
                  <a:lnTo>
                    <a:pt x="1309383" y="609037"/>
                  </a:lnTo>
                  <a:lnTo>
                    <a:pt x="1333436" y="637150"/>
                  </a:lnTo>
                  <a:lnTo>
                    <a:pt x="1355457" y="667633"/>
                  </a:lnTo>
                  <a:lnTo>
                    <a:pt x="1374429" y="700149"/>
                  </a:lnTo>
                  <a:lnTo>
                    <a:pt x="1390690" y="734358"/>
                  </a:lnTo>
                  <a:lnTo>
                    <a:pt x="1403225" y="770600"/>
                  </a:lnTo>
                  <a:lnTo>
                    <a:pt x="1413049" y="807857"/>
                  </a:lnTo>
                  <a:lnTo>
                    <a:pt x="1418470" y="846470"/>
                  </a:lnTo>
                  <a:lnTo>
                    <a:pt x="1420841" y="885421"/>
                  </a:lnTo>
                  <a:lnTo>
                    <a:pt x="1418470" y="925049"/>
                  </a:lnTo>
                  <a:lnTo>
                    <a:pt x="1412033" y="964678"/>
                  </a:lnTo>
                  <a:lnTo>
                    <a:pt x="1407290" y="984322"/>
                  </a:lnTo>
                  <a:lnTo>
                    <a:pt x="1416437" y="987371"/>
                  </a:lnTo>
                  <a:lnTo>
                    <a:pt x="1434054" y="994484"/>
                  </a:lnTo>
                  <a:lnTo>
                    <a:pt x="1450315" y="1003290"/>
                  </a:lnTo>
                  <a:lnTo>
                    <a:pt x="1464883" y="1013790"/>
                  </a:lnTo>
                  <a:lnTo>
                    <a:pt x="1483516" y="1031741"/>
                  </a:lnTo>
                  <a:lnTo>
                    <a:pt x="1504181" y="1060531"/>
                  </a:lnTo>
                  <a:lnTo>
                    <a:pt x="1519765" y="1094063"/>
                  </a:lnTo>
                  <a:lnTo>
                    <a:pt x="1530606" y="1129965"/>
                  </a:lnTo>
                  <a:lnTo>
                    <a:pt x="1536704" y="1167900"/>
                  </a:lnTo>
                  <a:lnTo>
                    <a:pt x="1539414" y="1206513"/>
                  </a:lnTo>
                  <a:lnTo>
                    <a:pt x="1539414" y="1225819"/>
                  </a:lnTo>
                  <a:lnTo>
                    <a:pt x="1538059" y="1240722"/>
                  </a:lnTo>
                  <a:lnTo>
                    <a:pt x="1532639" y="1270528"/>
                  </a:lnTo>
                  <a:lnTo>
                    <a:pt x="1528912" y="1285092"/>
                  </a:lnTo>
                  <a:lnTo>
                    <a:pt x="1525185" y="1296608"/>
                  </a:lnTo>
                  <a:lnTo>
                    <a:pt x="1516716" y="1318285"/>
                  </a:lnTo>
                  <a:lnTo>
                    <a:pt x="1505536" y="1338946"/>
                  </a:lnTo>
                  <a:lnTo>
                    <a:pt x="1493001" y="1357914"/>
                  </a:lnTo>
                  <a:lnTo>
                    <a:pt x="1478434" y="1375527"/>
                  </a:lnTo>
                  <a:lnTo>
                    <a:pt x="1461156" y="1391784"/>
                  </a:lnTo>
                  <a:lnTo>
                    <a:pt x="1442184" y="1406687"/>
                  </a:lnTo>
                  <a:lnTo>
                    <a:pt x="1421180" y="1420236"/>
                  </a:lnTo>
                  <a:lnTo>
                    <a:pt x="1410000" y="1426671"/>
                  </a:lnTo>
                  <a:lnTo>
                    <a:pt x="1398821" y="1432429"/>
                  </a:lnTo>
                  <a:lnTo>
                    <a:pt x="1376122" y="1441235"/>
                  </a:lnTo>
                  <a:lnTo>
                    <a:pt x="1341906" y="1450380"/>
                  </a:lnTo>
                  <a:lnTo>
                    <a:pt x="1296509" y="1454783"/>
                  </a:lnTo>
                  <a:lnTo>
                    <a:pt x="1253484" y="1453767"/>
                  </a:lnTo>
                  <a:lnTo>
                    <a:pt x="1215202" y="1448009"/>
                  </a:lnTo>
                  <a:lnTo>
                    <a:pt x="1183357" y="1440558"/>
                  </a:lnTo>
                  <a:lnTo>
                    <a:pt x="1150495" y="1430058"/>
                  </a:lnTo>
                  <a:lnTo>
                    <a:pt x="1145414" y="1427687"/>
                  </a:lnTo>
                  <a:lnTo>
                    <a:pt x="1121699" y="1417187"/>
                  </a:lnTo>
                  <a:lnTo>
                    <a:pt x="1108487" y="1409397"/>
                  </a:lnTo>
                  <a:lnTo>
                    <a:pt x="1084772" y="1390430"/>
                  </a:lnTo>
                  <a:lnTo>
                    <a:pt x="1074270" y="1379930"/>
                  </a:lnTo>
                  <a:lnTo>
                    <a:pt x="1061058" y="1364011"/>
                  </a:lnTo>
                  <a:lnTo>
                    <a:pt x="1040731" y="1331156"/>
                  </a:lnTo>
                  <a:lnTo>
                    <a:pt x="1026502" y="1297286"/>
                  </a:lnTo>
                  <a:lnTo>
                    <a:pt x="1017016" y="1264431"/>
                  </a:lnTo>
                  <a:lnTo>
                    <a:pt x="1010241" y="1220061"/>
                  </a:lnTo>
                  <a:lnTo>
                    <a:pt x="1009224" y="1182465"/>
                  </a:lnTo>
                  <a:lnTo>
                    <a:pt x="1009224" y="1178062"/>
                  </a:lnTo>
                  <a:lnTo>
                    <a:pt x="945195" y="1172642"/>
                  </a:lnTo>
                  <a:lnTo>
                    <a:pt x="944856" y="1178739"/>
                  </a:lnTo>
                  <a:lnTo>
                    <a:pt x="945195" y="1212271"/>
                  </a:lnTo>
                  <a:lnTo>
                    <a:pt x="947905" y="1243770"/>
                  </a:lnTo>
                  <a:lnTo>
                    <a:pt x="954342" y="1280689"/>
                  </a:lnTo>
                  <a:lnTo>
                    <a:pt x="966199" y="1320656"/>
                  </a:lnTo>
                  <a:lnTo>
                    <a:pt x="984493" y="1362317"/>
                  </a:lnTo>
                  <a:lnTo>
                    <a:pt x="1003126" y="1393139"/>
                  </a:lnTo>
                  <a:lnTo>
                    <a:pt x="1018033" y="1413123"/>
                  </a:lnTo>
                  <a:lnTo>
                    <a:pt x="1026502" y="1422945"/>
                  </a:lnTo>
                  <a:lnTo>
                    <a:pt x="1041747" y="1438187"/>
                  </a:lnTo>
                  <a:lnTo>
                    <a:pt x="1075964" y="1464945"/>
                  </a:lnTo>
                  <a:lnTo>
                    <a:pt x="1094935" y="1476461"/>
                  </a:lnTo>
                  <a:lnTo>
                    <a:pt x="1090531" y="1492380"/>
                  </a:lnTo>
                  <a:lnTo>
                    <a:pt x="1080029" y="1522186"/>
                  </a:lnTo>
                  <a:lnTo>
                    <a:pt x="1067494" y="1549621"/>
                  </a:lnTo>
                  <a:lnTo>
                    <a:pt x="1053266" y="1574685"/>
                  </a:lnTo>
                  <a:lnTo>
                    <a:pt x="1037343" y="1597717"/>
                  </a:lnTo>
                  <a:lnTo>
                    <a:pt x="1019388" y="1617700"/>
                  </a:lnTo>
                  <a:lnTo>
                    <a:pt x="999738" y="1635313"/>
                  </a:lnTo>
                  <a:lnTo>
                    <a:pt x="978057" y="1650555"/>
                  </a:lnTo>
                  <a:lnTo>
                    <a:pt x="966877" y="1657329"/>
                  </a:lnTo>
                  <a:lnTo>
                    <a:pt x="947905" y="1666813"/>
                  </a:lnTo>
                  <a:lnTo>
                    <a:pt x="909284" y="1680700"/>
                  </a:lnTo>
                  <a:lnTo>
                    <a:pt x="869647" y="1688490"/>
                  </a:lnTo>
                  <a:lnTo>
                    <a:pt x="830688" y="1691538"/>
                  </a:lnTo>
                  <a:lnTo>
                    <a:pt x="793422" y="1690522"/>
                  </a:lnTo>
                  <a:lnTo>
                    <a:pt x="758527" y="1687135"/>
                  </a:lnTo>
                  <a:lnTo>
                    <a:pt x="713131" y="1679345"/>
                  </a:lnTo>
                  <a:lnTo>
                    <a:pt x="690433" y="1673587"/>
                  </a:lnTo>
                  <a:lnTo>
                    <a:pt x="706355" y="1653264"/>
                  </a:lnTo>
                  <a:lnTo>
                    <a:pt x="731764" y="1612959"/>
                  </a:lnTo>
                  <a:lnTo>
                    <a:pt x="751752" y="1572653"/>
                  </a:lnTo>
                  <a:lnTo>
                    <a:pt x="765642" y="1534379"/>
                  </a:lnTo>
                  <a:lnTo>
                    <a:pt x="779193" y="1484251"/>
                  </a:lnTo>
                  <a:lnTo>
                    <a:pt x="785969" y="1440897"/>
                  </a:lnTo>
                  <a:lnTo>
                    <a:pt x="786307" y="1434800"/>
                  </a:lnTo>
                  <a:lnTo>
                    <a:pt x="722278" y="1431074"/>
                  </a:lnTo>
                  <a:lnTo>
                    <a:pt x="721939" y="1436493"/>
                  </a:lnTo>
                  <a:lnTo>
                    <a:pt x="716519" y="1469348"/>
                  </a:lnTo>
                  <a:lnTo>
                    <a:pt x="708727" y="1501186"/>
                  </a:lnTo>
                  <a:lnTo>
                    <a:pt x="696192" y="1537766"/>
                  </a:lnTo>
                  <a:lnTo>
                    <a:pt x="677898" y="1577733"/>
                  </a:lnTo>
                  <a:lnTo>
                    <a:pt x="652490" y="1618378"/>
                  </a:lnTo>
                  <a:lnTo>
                    <a:pt x="628097" y="1647168"/>
                  </a:lnTo>
                  <a:lnTo>
                    <a:pt x="609465" y="1665797"/>
                  </a:lnTo>
                  <a:lnTo>
                    <a:pt x="598962" y="1673925"/>
                  </a:lnTo>
                  <a:lnTo>
                    <a:pt x="584395" y="1685780"/>
                  </a:lnTo>
                  <a:lnTo>
                    <a:pt x="551872" y="1705764"/>
                  </a:lnTo>
                  <a:lnTo>
                    <a:pt x="516639" y="1721344"/>
                  </a:lnTo>
                  <a:lnTo>
                    <a:pt x="478357" y="1733199"/>
                  </a:lnTo>
                  <a:lnTo>
                    <a:pt x="437703" y="1740989"/>
                  </a:lnTo>
                  <a:lnTo>
                    <a:pt x="393662" y="1745053"/>
                  </a:lnTo>
                  <a:lnTo>
                    <a:pt x="347249" y="1745392"/>
                  </a:lnTo>
                  <a:lnTo>
                    <a:pt x="298126" y="1741666"/>
                  </a:lnTo>
                  <a:lnTo>
                    <a:pt x="272040" y="1737602"/>
                  </a:lnTo>
                  <a:lnTo>
                    <a:pt x="249681" y="1733538"/>
                  </a:lnTo>
                  <a:lnTo>
                    <a:pt x="206317" y="1719651"/>
                  </a:lnTo>
                  <a:lnTo>
                    <a:pt x="166002" y="1700344"/>
                  </a:lnTo>
                  <a:lnTo>
                    <a:pt x="128059" y="1676635"/>
                  </a:lnTo>
                  <a:lnTo>
                    <a:pt x="93503" y="1649877"/>
                  </a:lnTo>
                  <a:lnTo>
                    <a:pt x="61658" y="1621426"/>
                  </a:lnTo>
                  <a:lnTo>
                    <a:pt x="21005" y="1578749"/>
                  </a:lnTo>
                  <a:lnTo>
                    <a:pt x="0" y="1552669"/>
                  </a:lnTo>
                  <a:lnTo>
                    <a:pt x="0" y="652392"/>
                  </a:lnTo>
                  <a:lnTo>
                    <a:pt x="27103" y="647650"/>
                  </a:lnTo>
                  <a:lnTo>
                    <a:pt x="79275" y="641553"/>
                  </a:lnTo>
                  <a:lnTo>
                    <a:pt x="128059" y="639860"/>
                  </a:lnTo>
                  <a:lnTo>
                    <a:pt x="173794" y="642231"/>
                  </a:lnTo>
                  <a:lnTo>
                    <a:pt x="216480" y="649343"/>
                  </a:lnTo>
                  <a:lnTo>
                    <a:pt x="255440" y="660859"/>
                  </a:lnTo>
                  <a:lnTo>
                    <a:pt x="291351" y="676440"/>
                  </a:lnTo>
                  <a:lnTo>
                    <a:pt x="323873" y="697101"/>
                  </a:lnTo>
                  <a:lnTo>
                    <a:pt x="338441" y="708955"/>
                  </a:lnTo>
                  <a:lnTo>
                    <a:pt x="348604" y="717762"/>
                  </a:lnTo>
                  <a:lnTo>
                    <a:pt x="366898" y="736729"/>
                  </a:lnTo>
                  <a:lnTo>
                    <a:pt x="383160" y="757051"/>
                  </a:lnTo>
                  <a:lnTo>
                    <a:pt x="397389" y="778390"/>
                  </a:lnTo>
                  <a:lnTo>
                    <a:pt x="415344" y="811244"/>
                  </a:lnTo>
                  <a:lnTo>
                    <a:pt x="432960" y="856631"/>
                  </a:lnTo>
                  <a:lnTo>
                    <a:pt x="445156" y="901001"/>
                  </a:lnTo>
                  <a:lnTo>
                    <a:pt x="452948" y="942662"/>
                  </a:lnTo>
                  <a:lnTo>
                    <a:pt x="458369" y="996177"/>
                  </a:lnTo>
                  <a:lnTo>
                    <a:pt x="458708" y="1019886"/>
                  </a:lnTo>
                  <a:lnTo>
                    <a:pt x="439397" y="1025983"/>
                  </a:lnTo>
                  <a:lnTo>
                    <a:pt x="404842" y="1041225"/>
                  </a:lnTo>
                  <a:lnTo>
                    <a:pt x="375029" y="1059515"/>
                  </a:lnTo>
                  <a:lnTo>
                    <a:pt x="348943" y="1078144"/>
                  </a:lnTo>
                  <a:lnTo>
                    <a:pt x="319131" y="1104901"/>
                  </a:lnTo>
                  <a:lnTo>
                    <a:pt x="297110" y="1129965"/>
                  </a:lnTo>
                  <a:lnTo>
                    <a:pt x="295077" y="1133014"/>
                  </a:lnTo>
                  <a:lnTo>
                    <a:pt x="347588" y="1169933"/>
                  </a:lnTo>
                  <a:lnTo>
                    <a:pt x="353686" y="1161804"/>
                  </a:lnTo>
                  <a:lnTo>
                    <a:pt x="388919" y="1127595"/>
                  </a:lnTo>
                  <a:lnTo>
                    <a:pt x="415344" y="1108627"/>
                  </a:lnTo>
                  <a:lnTo>
                    <a:pt x="436009" y="1097111"/>
                  </a:lnTo>
                  <a:lnTo>
                    <a:pt x="459724" y="1086950"/>
                  </a:lnTo>
                  <a:lnTo>
                    <a:pt x="485471" y="1079160"/>
                  </a:lnTo>
                  <a:lnTo>
                    <a:pt x="513929" y="1074418"/>
                  </a:lnTo>
                  <a:lnTo>
                    <a:pt x="544758" y="1073402"/>
                  </a:lnTo>
                  <a:lnTo>
                    <a:pt x="578297" y="1076450"/>
                  </a:lnTo>
                  <a:lnTo>
                    <a:pt x="614207" y="1085256"/>
                  </a:lnTo>
                  <a:lnTo>
                    <a:pt x="651812" y="1100159"/>
                  </a:lnTo>
                  <a:lnTo>
                    <a:pt x="692465" y="1121837"/>
                  </a:lnTo>
                  <a:lnTo>
                    <a:pt x="713470" y="1135723"/>
                  </a:lnTo>
                  <a:lnTo>
                    <a:pt x="749719" y="1082547"/>
                  </a:lnTo>
                  <a:lnTo>
                    <a:pt x="733797" y="1072047"/>
                  </a:lnTo>
                  <a:lnTo>
                    <a:pt x="702290" y="1053757"/>
                  </a:lnTo>
                  <a:lnTo>
                    <a:pt x="671800" y="1038854"/>
                  </a:lnTo>
                  <a:lnTo>
                    <a:pt x="642326" y="1026999"/>
                  </a:lnTo>
                  <a:lnTo>
                    <a:pt x="613869" y="1018532"/>
                  </a:lnTo>
                  <a:lnTo>
                    <a:pt x="586428" y="1012435"/>
                  </a:lnTo>
                  <a:lnTo>
                    <a:pt x="560341" y="1009387"/>
                  </a:lnTo>
                  <a:lnTo>
                    <a:pt x="535272" y="1008370"/>
                  </a:lnTo>
                  <a:lnTo>
                    <a:pt x="522737" y="1009048"/>
                  </a:lnTo>
                  <a:lnTo>
                    <a:pt x="522398" y="989064"/>
                  </a:lnTo>
                  <a:lnTo>
                    <a:pt x="517655" y="936904"/>
                  </a:lnTo>
                  <a:lnTo>
                    <a:pt x="505798" y="874582"/>
                  </a:lnTo>
                  <a:lnTo>
                    <a:pt x="489875" y="824454"/>
                  </a:lnTo>
                  <a:lnTo>
                    <a:pt x="476324" y="790583"/>
                  </a:lnTo>
                  <a:lnTo>
                    <a:pt x="468532" y="773987"/>
                  </a:lnTo>
                  <a:lnTo>
                    <a:pt x="492924" y="759084"/>
                  </a:lnTo>
                  <a:lnTo>
                    <a:pt x="537304" y="727584"/>
                  </a:lnTo>
                  <a:lnTo>
                    <a:pt x="568472" y="700826"/>
                  </a:lnTo>
                  <a:lnTo>
                    <a:pt x="599301" y="669666"/>
                  </a:lnTo>
                  <a:lnTo>
                    <a:pt x="629114" y="633424"/>
                  </a:lnTo>
                  <a:lnTo>
                    <a:pt x="655877" y="592780"/>
                  </a:lnTo>
                  <a:lnTo>
                    <a:pt x="678576" y="547054"/>
                  </a:lnTo>
                  <a:lnTo>
                    <a:pt x="687384" y="521990"/>
                  </a:lnTo>
                  <a:lnTo>
                    <a:pt x="693143" y="504378"/>
                  </a:lnTo>
                  <a:lnTo>
                    <a:pt x="701613" y="468136"/>
                  </a:lnTo>
                  <a:lnTo>
                    <a:pt x="706355" y="431556"/>
                  </a:lnTo>
                  <a:lnTo>
                    <a:pt x="707711" y="393960"/>
                  </a:lnTo>
                  <a:lnTo>
                    <a:pt x="705678" y="355686"/>
                  </a:lnTo>
                  <a:lnTo>
                    <a:pt x="699919" y="316735"/>
                  </a:lnTo>
                  <a:lnTo>
                    <a:pt x="690433" y="277107"/>
                  </a:lnTo>
                  <a:lnTo>
                    <a:pt x="678237" y="236801"/>
                  </a:lnTo>
                  <a:lnTo>
                    <a:pt x="670445" y="216140"/>
                  </a:lnTo>
                  <a:lnTo>
                    <a:pt x="689755" y="212414"/>
                  </a:lnTo>
                  <a:close/>
                  <a:moveTo>
                    <a:pt x="262894" y="0"/>
                  </a:moveTo>
                  <a:lnTo>
                    <a:pt x="280510" y="0"/>
                  </a:lnTo>
                  <a:lnTo>
                    <a:pt x="294400" y="0"/>
                  </a:lnTo>
                  <a:lnTo>
                    <a:pt x="321164" y="2033"/>
                  </a:lnTo>
                  <a:lnTo>
                    <a:pt x="360123" y="9147"/>
                  </a:lnTo>
                  <a:lnTo>
                    <a:pt x="406875" y="25070"/>
                  </a:lnTo>
                  <a:lnTo>
                    <a:pt x="449900" y="46752"/>
                  </a:lnTo>
                  <a:lnTo>
                    <a:pt x="487843" y="73177"/>
                  </a:lnTo>
                  <a:lnTo>
                    <a:pt x="521044" y="102312"/>
                  </a:lnTo>
                  <a:lnTo>
                    <a:pt x="549501" y="132802"/>
                  </a:lnTo>
                  <a:lnTo>
                    <a:pt x="573216" y="163969"/>
                  </a:lnTo>
                  <a:lnTo>
                    <a:pt x="583041" y="179215"/>
                  </a:lnTo>
                  <a:lnTo>
                    <a:pt x="593882" y="201574"/>
                  </a:lnTo>
                  <a:lnTo>
                    <a:pt x="612514" y="244938"/>
                  </a:lnTo>
                  <a:lnTo>
                    <a:pt x="627082" y="286947"/>
                  </a:lnTo>
                  <a:lnTo>
                    <a:pt x="636568" y="328278"/>
                  </a:lnTo>
                  <a:lnTo>
                    <a:pt x="642327" y="368592"/>
                  </a:lnTo>
                  <a:lnTo>
                    <a:pt x="643682" y="408230"/>
                  </a:lnTo>
                  <a:lnTo>
                    <a:pt x="639956" y="446512"/>
                  </a:lnTo>
                  <a:lnTo>
                    <a:pt x="632502" y="483439"/>
                  </a:lnTo>
                  <a:lnTo>
                    <a:pt x="627082" y="501394"/>
                  </a:lnTo>
                  <a:lnTo>
                    <a:pt x="618951" y="522737"/>
                  </a:lnTo>
                  <a:lnTo>
                    <a:pt x="599302" y="562374"/>
                  </a:lnTo>
                  <a:lnTo>
                    <a:pt x="575926" y="597607"/>
                  </a:lnTo>
                  <a:lnTo>
                    <a:pt x="549501" y="628775"/>
                  </a:lnTo>
                  <a:lnTo>
                    <a:pt x="522399" y="655878"/>
                  </a:lnTo>
                  <a:lnTo>
                    <a:pt x="494619" y="678915"/>
                  </a:lnTo>
                  <a:lnTo>
                    <a:pt x="455998" y="707033"/>
                  </a:lnTo>
                  <a:lnTo>
                    <a:pt x="434655" y="719568"/>
                  </a:lnTo>
                  <a:lnTo>
                    <a:pt x="422798" y="703646"/>
                  </a:lnTo>
                  <a:lnTo>
                    <a:pt x="396034" y="674510"/>
                  </a:lnTo>
                  <a:lnTo>
                    <a:pt x="380450" y="660620"/>
                  </a:lnTo>
                  <a:lnTo>
                    <a:pt x="363172" y="646731"/>
                  </a:lnTo>
                  <a:lnTo>
                    <a:pt x="325568" y="622677"/>
                  </a:lnTo>
                  <a:lnTo>
                    <a:pt x="284575" y="603706"/>
                  </a:lnTo>
                  <a:lnTo>
                    <a:pt x="240195" y="589138"/>
                  </a:lnTo>
                  <a:lnTo>
                    <a:pt x="192766" y="579991"/>
                  </a:lnTo>
                  <a:lnTo>
                    <a:pt x="141610" y="575926"/>
                  </a:lnTo>
                  <a:lnTo>
                    <a:pt x="87405" y="576942"/>
                  </a:lnTo>
                  <a:lnTo>
                    <a:pt x="29813" y="582701"/>
                  </a:lnTo>
                  <a:lnTo>
                    <a:pt x="0" y="587783"/>
                  </a:lnTo>
                  <a:lnTo>
                    <a:pt x="0" y="353347"/>
                  </a:lnTo>
                  <a:lnTo>
                    <a:pt x="0" y="334376"/>
                  </a:lnTo>
                  <a:lnTo>
                    <a:pt x="2033" y="298465"/>
                  </a:lnTo>
                  <a:lnTo>
                    <a:pt x="6437" y="263232"/>
                  </a:lnTo>
                  <a:lnTo>
                    <a:pt x="13213" y="230032"/>
                  </a:lnTo>
                  <a:lnTo>
                    <a:pt x="21682" y="197847"/>
                  </a:lnTo>
                  <a:lnTo>
                    <a:pt x="32862" y="168035"/>
                  </a:lnTo>
                  <a:lnTo>
                    <a:pt x="45397" y="139916"/>
                  </a:lnTo>
                  <a:lnTo>
                    <a:pt x="60981" y="114169"/>
                  </a:lnTo>
                  <a:lnTo>
                    <a:pt x="78597" y="89777"/>
                  </a:lnTo>
                  <a:lnTo>
                    <a:pt x="98246" y="68772"/>
                  </a:lnTo>
                  <a:lnTo>
                    <a:pt x="120267" y="50139"/>
                  </a:lnTo>
                  <a:lnTo>
                    <a:pt x="144321" y="33878"/>
                  </a:lnTo>
                  <a:lnTo>
                    <a:pt x="170745" y="20666"/>
                  </a:lnTo>
                  <a:lnTo>
                    <a:pt x="199203" y="10502"/>
                  </a:lnTo>
                  <a:lnTo>
                    <a:pt x="230032" y="3388"/>
                  </a:lnTo>
                  <a:close/>
                </a:path>
              </a:pathLst>
            </a:custGeom>
            <a:solidFill>
              <a:srgbClr val="FBA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5" name="Freeform: Shape 14">
              <a:extLst>
                <a:ext uri="{FF2B5EF4-FFF2-40B4-BE49-F238E27FC236}">
                  <a16:creationId xmlns:a16="http://schemas.microsoft.com/office/drawing/2014/main" id="{1DD72775-4B86-472C-80C7-0DEF254A0504}"/>
                </a:ext>
              </a:extLst>
            </p:cNvPr>
            <p:cNvSpPr>
              <a:spLocks/>
            </p:cNvSpPr>
            <p:nvPr/>
          </p:nvSpPr>
          <p:spPr bwMode="auto">
            <a:xfrm>
              <a:off x="4469858" y="2033743"/>
              <a:ext cx="1539414" cy="1848381"/>
            </a:xfrm>
            <a:custGeom>
              <a:avLst/>
              <a:gdLst>
                <a:gd name="connsiteX0" fmla="*/ 540662 w 1539414"/>
                <a:gd name="connsiteY0" fmla="*/ 773773 h 1848381"/>
                <a:gd name="connsiteX1" fmla="*/ 561652 w 1539414"/>
                <a:gd name="connsiteY1" fmla="*/ 785292 h 1848381"/>
                <a:gd name="connsiteX2" fmla="*/ 602955 w 1539414"/>
                <a:gd name="connsiteY2" fmla="*/ 805280 h 1848381"/>
                <a:gd name="connsiteX3" fmla="*/ 643919 w 1539414"/>
                <a:gd name="connsiteY3" fmla="*/ 820863 h 1848381"/>
                <a:gd name="connsiteX4" fmla="*/ 683868 w 1539414"/>
                <a:gd name="connsiteY4" fmla="*/ 831704 h 1848381"/>
                <a:gd name="connsiteX5" fmla="*/ 723817 w 1539414"/>
                <a:gd name="connsiteY5" fmla="*/ 838819 h 1848381"/>
                <a:gd name="connsiteX6" fmla="*/ 762750 w 1539414"/>
                <a:gd name="connsiteY6" fmla="*/ 840851 h 1848381"/>
                <a:gd name="connsiteX7" fmla="*/ 801006 w 1539414"/>
                <a:gd name="connsiteY7" fmla="*/ 838819 h 1848381"/>
                <a:gd name="connsiteX8" fmla="*/ 838585 w 1539414"/>
                <a:gd name="connsiteY8" fmla="*/ 832382 h 1848381"/>
                <a:gd name="connsiteX9" fmla="*/ 857543 w 1539414"/>
                <a:gd name="connsiteY9" fmla="*/ 826962 h 1848381"/>
                <a:gd name="connsiteX10" fmla="*/ 873455 w 1539414"/>
                <a:gd name="connsiteY10" fmla="*/ 821541 h 1848381"/>
                <a:gd name="connsiteX11" fmla="*/ 903248 w 1539414"/>
                <a:gd name="connsiteY11" fmla="*/ 809684 h 1848381"/>
                <a:gd name="connsiteX12" fmla="*/ 917128 w 1539414"/>
                <a:gd name="connsiteY12" fmla="*/ 802231 h 1848381"/>
                <a:gd name="connsiteX13" fmla="*/ 930331 w 1539414"/>
                <a:gd name="connsiteY13" fmla="*/ 823913 h 1848381"/>
                <a:gd name="connsiteX14" fmla="*/ 952337 w 1539414"/>
                <a:gd name="connsiteY14" fmla="*/ 864566 h 1848381"/>
                <a:gd name="connsiteX15" fmla="*/ 969603 w 1539414"/>
                <a:gd name="connsiteY15" fmla="*/ 904542 h 1848381"/>
                <a:gd name="connsiteX16" fmla="*/ 981452 w 1539414"/>
                <a:gd name="connsiteY16" fmla="*/ 943841 h 1848381"/>
                <a:gd name="connsiteX17" fmla="*/ 988900 w 1539414"/>
                <a:gd name="connsiteY17" fmla="*/ 982461 h 1848381"/>
                <a:gd name="connsiteX18" fmla="*/ 991947 w 1539414"/>
                <a:gd name="connsiteY18" fmla="*/ 1020066 h 1848381"/>
                <a:gd name="connsiteX19" fmla="*/ 989577 w 1539414"/>
                <a:gd name="connsiteY19" fmla="*/ 1058009 h 1848381"/>
                <a:gd name="connsiteX20" fmla="*/ 983484 w 1539414"/>
                <a:gd name="connsiteY20" fmla="*/ 1095614 h 1848381"/>
                <a:gd name="connsiteX21" fmla="*/ 978067 w 1539414"/>
                <a:gd name="connsiteY21" fmla="*/ 1114585 h 1848381"/>
                <a:gd name="connsiteX22" fmla="*/ 974004 w 1539414"/>
                <a:gd name="connsiteY22" fmla="*/ 1127459 h 1848381"/>
                <a:gd name="connsiteX23" fmla="*/ 959785 w 1539414"/>
                <a:gd name="connsiteY23" fmla="*/ 1151851 h 1848381"/>
                <a:gd name="connsiteX24" fmla="*/ 940149 w 1539414"/>
                <a:gd name="connsiteY24" fmla="*/ 1174549 h 1848381"/>
                <a:gd name="connsiteX25" fmla="*/ 915435 w 1539414"/>
                <a:gd name="connsiteY25" fmla="*/ 1195215 h 1848381"/>
                <a:gd name="connsiteX26" fmla="*/ 887674 w 1539414"/>
                <a:gd name="connsiteY26" fmla="*/ 1214187 h 1848381"/>
                <a:gd name="connsiteX27" fmla="*/ 857882 w 1539414"/>
                <a:gd name="connsiteY27" fmla="*/ 1230109 h 1848381"/>
                <a:gd name="connsiteX28" fmla="*/ 826736 w 1539414"/>
                <a:gd name="connsiteY28" fmla="*/ 1242305 h 1848381"/>
                <a:gd name="connsiteX29" fmla="*/ 796266 w 1539414"/>
                <a:gd name="connsiteY29" fmla="*/ 1251452 h 1848381"/>
                <a:gd name="connsiteX30" fmla="*/ 781032 w 1539414"/>
                <a:gd name="connsiteY30" fmla="*/ 1254163 h 1848381"/>
                <a:gd name="connsiteX31" fmla="*/ 739052 w 1539414"/>
                <a:gd name="connsiteY31" fmla="*/ 1260938 h 1848381"/>
                <a:gd name="connsiteX32" fmla="*/ 756995 w 1539414"/>
                <a:gd name="connsiteY32" fmla="*/ 1299559 h 1848381"/>
                <a:gd name="connsiteX33" fmla="*/ 762411 w 1539414"/>
                <a:gd name="connsiteY33" fmla="*/ 1311416 h 1848381"/>
                <a:gd name="connsiteX34" fmla="*/ 770537 w 1539414"/>
                <a:gd name="connsiteY34" fmla="*/ 1335131 h 1848381"/>
                <a:gd name="connsiteX35" fmla="*/ 776292 w 1539414"/>
                <a:gd name="connsiteY35" fmla="*/ 1357829 h 1848381"/>
                <a:gd name="connsiteX36" fmla="*/ 779000 w 1539414"/>
                <a:gd name="connsiteY36" fmla="*/ 1379850 h 1848381"/>
                <a:gd name="connsiteX37" fmla="*/ 778662 w 1539414"/>
                <a:gd name="connsiteY37" fmla="*/ 1401193 h 1848381"/>
                <a:gd name="connsiteX38" fmla="*/ 775615 w 1539414"/>
                <a:gd name="connsiteY38" fmla="*/ 1421520 h 1848381"/>
                <a:gd name="connsiteX39" fmla="*/ 769859 w 1539414"/>
                <a:gd name="connsiteY39" fmla="*/ 1441169 h 1848381"/>
                <a:gd name="connsiteX40" fmla="*/ 760719 w 1539414"/>
                <a:gd name="connsiteY40" fmla="*/ 1459802 h 1848381"/>
                <a:gd name="connsiteX41" fmla="*/ 755302 w 1539414"/>
                <a:gd name="connsiteY41" fmla="*/ 1468949 h 1848381"/>
                <a:gd name="connsiteX42" fmla="*/ 747854 w 1539414"/>
                <a:gd name="connsiteY42" fmla="*/ 1479112 h 1848381"/>
                <a:gd name="connsiteX43" fmla="*/ 730588 w 1539414"/>
                <a:gd name="connsiteY43" fmla="*/ 1497745 h 1848381"/>
                <a:gd name="connsiteX44" fmla="*/ 710275 w 1539414"/>
                <a:gd name="connsiteY44" fmla="*/ 1514007 h 1848381"/>
                <a:gd name="connsiteX45" fmla="*/ 686577 w 1539414"/>
                <a:gd name="connsiteY45" fmla="*/ 1528574 h 1848381"/>
                <a:gd name="connsiteX46" fmla="*/ 660170 w 1539414"/>
                <a:gd name="connsiteY46" fmla="*/ 1540431 h 1848381"/>
                <a:gd name="connsiteX47" fmla="*/ 631055 w 1539414"/>
                <a:gd name="connsiteY47" fmla="*/ 1550256 h 1848381"/>
                <a:gd name="connsiteX48" fmla="*/ 600247 w 1539414"/>
                <a:gd name="connsiteY48" fmla="*/ 1557032 h 1848381"/>
                <a:gd name="connsiteX49" fmla="*/ 568085 w 1539414"/>
                <a:gd name="connsiteY49" fmla="*/ 1561436 h 1848381"/>
                <a:gd name="connsiteX50" fmla="*/ 550819 w 1539414"/>
                <a:gd name="connsiteY50" fmla="*/ 1562452 h 1848381"/>
                <a:gd name="connsiteX51" fmla="*/ 548787 w 1539414"/>
                <a:gd name="connsiteY51" fmla="*/ 1550595 h 1848381"/>
                <a:gd name="connsiteX52" fmla="*/ 542355 w 1539414"/>
                <a:gd name="connsiteY52" fmla="*/ 1526542 h 1848381"/>
                <a:gd name="connsiteX53" fmla="*/ 533553 w 1539414"/>
                <a:gd name="connsiteY53" fmla="*/ 1502149 h 1848381"/>
                <a:gd name="connsiteX54" fmla="*/ 522719 w 1539414"/>
                <a:gd name="connsiteY54" fmla="*/ 1478096 h 1848381"/>
                <a:gd name="connsiteX55" fmla="*/ 516287 w 1539414"/>
                <a:gd name="connsiteY55" fmla="*/ 1466239 h 1848381"/>
                <a:gd name="connsiteX56" fmla="*/ 507484 w 1539414"/>
                <a:gd name="connsiteY56" fmla="*/ 1451332 h 1848381"/>
                <a:gd name="connsiteX57" fmla="*/ 487510 w 1539414"/>
                <a:gd name="connsiteY57" fmla="*/ 1423553 h 1848381"/>
                <a:gd name="connsiteX58" fmla="*/ 465166 w 1539414"/>
                <a:gd name="connsiteY58" fmla="*/ 1398822 h 1848381"/>
                <a:gd name="connsiteX59" fmla="*/ 440790 w 1539414"/>
                <a:gd name="connsiteY59" fmla="*/ 1375785 h 1848381"/>
                <a:gd name="connsiteX60" fmla="*/ 414045 w 1539414"/>
                <a:gd name="connsiteY60" fmla="*/ 1356135 h 1848381"/>
                <a:gd name="connsiteX61" fmla="*/ 385268 w 1539414"/>
                <a:gd name="connsiteY61" fmla="*/ 1339535 h 1848381"/>
                <a:gd name="connsiteX62" fmla="*/ 356153 w 1539414"/>
                <a:gd name="connsiteY62" fmla="*/ 1325306 h 1848381"/>
                <a:gd name="connsiteX63" fmla="*/ 325007 w 1539414"/>
                <a:gd name="connsiteY63" fmla="*/ 1315143 h 1848381"/>
                <a:gd name="connsiteX64" fmla="*/ 309095 w 1539414"/>
                <a:gd name="connsiteY64" fmla="*/ 1311755 h 1848381"/>
                <a:gd name="connsiteX65" fmla="*/ 289459 w 1539414"/>
                <a:gd name="connsiteY65" fmla="*/ 1307690 h 1848381"/>
                <a:gd name="connsiteX66" fmla="*/ 249849 w 1539414"/>
                <a:gd name="connsiteY66" fmla="*/ 1304302 h 1848381"/>
                <a:gd name="connsiteX67" fmla="*/ 210916 w 1539414"/>
                <a:gd name="connsiteY67" fmla="*/ 1303963 h 1848381"/>
                <a:gd name="connsiteX68" fmla="*/ 172999 w 1539414"/>
                <a:gd name="connsiteY68" fmla="*/ 1307012 h 1848381"/>
                <a:gd name="connsiteX69" fmla="*/ 135758 w 1539414"/>
                <a:gd name="connsiteY69" fmla="*/ 1312433 h 1848381"/>
                <a:gd name="connsiteX70" fmla="*/ 100549 w 1539414"/>
                <a:gd name="connsiteY70" fmla="*/ 1320563 h 1848381"/>
                <a:gd name="connsiteX71" fmla="*/ 50443 w 1539414"/>
                <a:gd name="connsiteY71" fmla="*/ 1335470 h 1848381"/>
                <a:gd name="connsiteX72" fmla="*/ 21328 w 1539414"/>
                <a:gd name="connsiteY72" fmla="*/ 1346988 h 1848381"/>
                <a:gd name="connsiteX73" fmla="*/ 14557 w 1539414"/>
                <a:gd name="connsiteY73" fmla="*/ 1326323 h 1848381"/>
                <a:gd name="connsiteX74" fmla="*/ 4401 w 1539414"/>
                <a:gd name="connsiteY74" fmla="*/ 1278216 h 1848381"/>
                <a:gd name="connsiteX75" fmla="*/ 0 w 1539414"/>
                <a:gd name="connsiteY75" fmla="*/ 1226044 h 1848381"/>
                <a:gd name="connsiteX76" fmla="*/ 2370 w 1539414"/>
                <a:gd name="connsiteY76" fmla="*/ 1172178 h 1848381"/>
                <a:gd name="connsiteX77" fmla="*/ 8802 w 1539414"/>
                <a:gd name="connsiteY77" fmla="*/ 1132202 h 1848381"/>
                <a:gd name="connsiteX78" fmla="*/ 15573 w 1539414"/>
                <a:gd name="connsiteY78" fmla="*/ 1106794 h 1848381"/>
                <a:gd name="connsiteX79" fmla="*/ 24714 w 1539414"/>
                <a:gd name="connsiteY79" fmla="*/ 1082401 h 1848381"/>
                <a:gd name="connsiteX80" fmla="*/ 36224 w 1539414"/>
                <a:gd name="connsiteY80" fmla="*/ 1059703 h 1848381"/>
                <a:gd name="connsiteX81" fmla="*/ 50105 w 1539414"/>
                <a:gd name="connsiteY81" fmla="*/ 1039038 h 1848381"/>
                <a:gd name="connsiteX82" fmla="*/ 66694 w 1539414"/>
                <a:gd name="connsiteY82" fmla="*/ 1020743 h 1848381"/>
                <a:gd name="connsiteX83" fmla="*/ 86668 w 1539414"/>
                <a:gd name="connsiteY83" fmla="*/ 1005160 h 1848381"/>
                <a:gd name="connsiteX84" fmla="*/ 109012 w 1539414"/>
                <a:gd name="connsiteY84" fmla="*/ 992625 h 1848381"/>
                <a:gd name="connsiteX85" fmla="*/ 121201 w 1539414"/>
                <a:gd name="connsiteY85" fmla="*/ 988221 h 1848381"/>
                <a:gd name="connsiteX86" fmla="*/ 137112 w 1539414"/>
                <a:gd name="connsiteY86" fmla="*/ 989915 h 1848381"/>
                <a:gd name="connsiteX87" fmla="*/ 168936 w 1539414"/>
                <a:gd name="connsiteY87" fmla="*/ 991947 h 1848381"/>
                <a:gd name="connsiteX88" fmla="*/ 185186 w 1539414"/>
                <a:gd name="connsiteY88" fmla="*/ 992625 h 1848381"/>
                <a:gd name="connsiteX89" fmla="*/ 212947 w 1539414"/>
                <a:gd name="connsiteY89" fmla="*/ 991947 h 1848381"/>
                <a:gd name="connsiteX90" fmla="*/ 269146 w 1539414"/>
                <a:gd name="connsiteY90" fmla="*/ 984494 h 1848381"/>
                <a:gd name="connsiteX91" fmla="*/ 297246 w 1539414"/>
                <a:gd name="connsiteY91" fmla="*/ 978057 h 1848381"/>
                <a:gd name="connsiteX92" fmla="*/ 321621 w 1539414"/>
                <a:gd name="connsiteY92" fmla="*/ 970943 h 1848381"/>
                <a:gd name="connsiteX93" fmla="*/ 366648 w 1539414"/>
                <a:gd name="connsiteY93" fmla="*/ 951294 h 1848381"/>
                <a:gd name="connsiteX94" fmla="*/ 405920 w 1539414"/>
                <a:gd name="connsiteY94" fmla="*/ 926563 h 1848381"/>
                <a:gd name="connsiteX95" fmla="*/ 441129 w 1539414"/>
                <a:gd name="connsiteY95" fmla="*/ 898444 h 1848381"/>
                <a:gd name="connsiteX96" fmla="*/ 471260 w 1539414"/>
                <a:gd name="connsiteY96" fmla="*/ 868970 h 1848381"/>
                <a:gd name="connsiteX97" fmla="*/ 496989 w 1539414"/>
                <a:gd name="connsiteY97" fmla="*/ 838819 h 1848381"/>
                <a:gd name="connsiteX98" fmla="*/ 527120 w 1539414"/>
                <a:gd name="connsiteY98" fmla="*/ 796810 h 1848381"/>
                <a:gd name="connsiteX99" fmla="*/ 1241288 w 1539414"/>
                <a:gd name="connsiteY99" fmla="*/ 0 h 1848381"/>
                <a:gd name="connsiteX100" fmla="*/ 1258566 w 1539414"/>
                <a:gd name="connsiteY100" fmla="*/ 0 h 1848381"/>
                <a:gd name="connsiteX101" fmla="*/ 1276182 w 1539414"/>
                <a:gd name="connsiteY101" fmla="*/ 0 h 1848381"/>
                <a:gd name="connsiteX102" fmla="*/ 1309722 w 1539414"/>
                <a:gd name="connsiteY102" fmla="*/ 3387 h 1848381"/>
                <a:gd name="connsiteX103" fmla="*/ 1340212 w 1539414"/>
                <a:gd name="connsiteY103" fmla="*/ 10498 h 1848381"/>
                <a:gd name="connsiteX104" fmla="*/ 1369008 w 1539414"/>
                <a:gd name="connsiteY104" fmla="*/ 20658 h 1848381"/>
                <a:gd name="connsiteX105" fmla="*/ 1395094 w 1539414"/>
                <a:gd name="connsiteY105" fmla="*/ 33866 h 1848381"/>
                <a:gd name="connsiteX106" fmla="*/ 1419486 w 1539414"/>
                <a:gd name="connsiteY106" fmla="*/ 50121 h 1848381"/>
                <a:gd name="connsiteX107" fmla="*/ 1441507 w 1539414"/>
                <a:gd name="connsiteY107" fmla="*/ 68747 h 1848381"/>
                <a:gd name="connsiteX108" fmla="*/ 1460817 w 1539414"/>
                <a:gd name="connsiteY108" fmla="*/ 89744 h 1848381"/>
                <a:gd name="connsiteX109" fmla="*/ 1478095 w 1539414"/>
                <a:gd name="connsiteY109" fmla="*/ 114127 h 1848381"/>
                <a:gd name="connsiteX110" fmla="*/ 1493679 w 1539414"/>
                <a:gd name="connsiteY110" fmla="*/ 139865 h 1848381"/>
                <a:gd name="connsiteX111" fmla="*/ 1506891 w 1539414"/>
                <a:gd name="connsiteY111" fmla="*/ 167973 h 1848381"/>
                <a:gd name="connsiteX112" fmla="*/ 1517732 w 1539414"/>
                <a:gd name="connsiteY112" fmla="*/ 197775 h 1848381"/>
                <a:gd name="connsiteX113" fmla="*/ 1526202 w 1539414"/>
                <a:gd name="connsiteY113" fmla="*/ 229947 h 1848381"/>
                <a:gd name="connsiteX114" fmla="*/ 1532639 w 1539414"/>
                <a:gd name="connsiteY114" fmla="*/ 263135 h 1848381"/>
                <a:gd name="connsiteX115" fmla="*/ 1537043 w 1539414"/>
                <a:gd name="connsiteY115" fmla="*/ 298356 h 1848381"/>
                <a:gd name="connsiteX116" fmla="*/ 1539414 w 1539414"/>
                <a:gd name="connsiteY116" fmla="*/ 334253 h 1848381"/>
                <a:gd name="connsiteX117" fmla="*/ 1539414 w 1539414"/>
                <a:gd name="connsiteY117" fmla="*/ 353218 h 1848381"/>
                <a:gd name="connsiteX118" fmla="*/ 1539414 w 1539414"/>
                <a:gd name="connsiteY118" fmla="*/ 1658734 h 1848381"/>
                <a:gd name="connsiteX119" fmla="*/ 1517394 w 1539414"/>
                <a:gd name="connsiteY119" fmla="*/ 1648236 h 1848381"/>
                <a:gd name="connsiteX120" fmla="*/ 1473013 w 1539414"/>
                <a:gd name="connsiteY120" fmla="*/ 1630964 h 1848381"/>
                <a:gd name="connsiteX121" fmla="*/ 1428294 w 1539414"/>
                <a:gd name="connsiteY121" fmla="*/ 1618773 h 1848381"/>
                <a:gd name="connsiteX122" fmla="*/ 1383237 w 1539414"/>
                <a:gd name="connsiteY122" fmla="*/ 1611661 h 1848381"/>
                <a:gd name="connsiteX123" fmla="*/ 1338179 w 1539414"/>
                <a:gd name="connsiteY123" fmla="*/ 1608952 h 1848381"/>
                <a:gd name="connsiteX124" fmla="*/ 1293799 w 1539414"/>
                <a:gd name="connsiteY124" fmla="*/ 1611661 h 1848381"/>
                <a:gd name="connsiteX125" fmla="*/ 1249758 w 1539414"/>
                <a:gd name="connsiteY125" fmla="*/ 1619450 h 1848381"/>
                <a:gd name="connsiteX126" fmla="*/ 1206733 w 1539414"/>
                <a:gd name="connsiteY126" fmla="*/ 1632319 h 1848381"/>
                <a:gd name="connsiteX127" fmla="*/ 1185728 w 1539414"/>
                <a:gd name="connsiteY127" fmla="*/ 1640785 h 1848381"/>
                <a:gd name="connsiteX128" fmla="*/ 1168112 w 1539414"/>
                <a:gd name="connsiteY128" fmla="*/ 1648575 h 1848381"/>
                <a:gd name="connsiteX129" fmla="*/ 1134911 w 1539414"/>
                <a:gd name="connsiteY129" fmla="*/ 1666523 h 1848381"/>
                <a:gd name="connsiteX130" fmla="*/ 1103405 w 1539414"/>
                <a:gd name="connsiteY130" fmla="*/ 1688197 h 1848381"/>
                <a:gd name="connsiteX131" fmla="*/ 1074609 w 1539414"/>
                <a:gd name="connsiteY131" fmla="*/ 1712242 h 1848381"/>
                <a:gd name="connsiteX132" fmla="*/ 1048523 w 1539414"/>
                <a:gd name="connsiteY132" fmla="*/ 1738657 h 1848381"/>
                <a:gd name="connsiteX133" fmla="*/ 1025147 w 1539414"/>
                <a:gd name="connsiteY133" fmla="*/ 1767443 h 1848381"/>
                <a:gd name="connsiteX134" fmla="*/ 1004820 w 1539414"/>
                <a:gd name="connsiteY134" fmla="*/ 1798260 h 1848381"/>
                <a:gd name="connsiteX135" fmla="*/ 987881 w 1539414"/>
                <a:gd name="connsiteY135" fmla="*/ 1831110 h 1848381"/>
                <a:gd name="connsiteX136" fmla="*/ 980767 w 1539414"/>
                <a:gd name="connsiteY136" fmla="*/ 1848381 h 1848381"/>
                <a:gd name="connsiteX137" fmla="*/ 974330 w 1539414"/>
                <a:gd name="connsiteY137" fmla="*/ 1832126 h 1848381"/>
                <a:gd name="connsiteX138" fmla="*/ 959762 w 1539414"/>
                <a:gd name="connsiteY138" fmla="*/ 1801647 h 1848381"/>
                <a:gd name="connsiteX139" fmla="*/ 944178 w 1539414"/>
                <a:gd name="connsiteY139" fmla="*/ 1774216 h 1848381"/>
                <a:gd name="connsiteX140" fmla="*/ 927240 w 1539414"/>
                <a:gd name="connsiteY140" fmla="*/ 1749494 h 1848381"/>
                <a:gd name="connsiteX141" fmla="*/ 909284 w 1539414"/>
                <a:gd name="connsiteY141" fmla="*/ 1727143 h 1848381"/>
                <a:gd name="connsiteX142" fmla="*/ 890313 w 1539414"/>
                <a:gd name="connsiteY142" fmla="*/ 1706823 h 1848381"/>
                <a:gd name="connsiteX143" fmla="*/ 869986 w 1539414"/>
                <a:gd name="connsiteY143" fmla="*/ 1688875 h 1848381"/>
                <a:gd name="connsiteX144" fmla="*/ 849320 w 1539414"/>
                <a:gd name="connsiteY144" fmla="*/ 1673635 h 1848381"/>
                <a:gd name="connsiteX145" fmla="*/ 816797 w 1539414"/>
                <a:gd name="connsiteY145" fmla="*/ 1653316 h 1848381"/>
                <a:gd name="connsiteX146" fmla="*/ 772756 w 1539414"/>
                <a:gd name="connsiteY146" fmla="*/ 1633335 h 1848381"/>
                <a:gd name="connsiteX147" fmla="*/ 727021 w 1539414"/>
                <a:gd name="connsiteY147" fmla="*/ 1619450 h 1848381"/>
                <a:gd name="connsiteX148" fmla="*/ 682302 w 1539414"/>
                <a:gd name="connsiteY148" fmla="*/ 1611322 h 1848381"/>
                <a:gd name="connsiteX149" fmla="*/ 660281 w 1539414"/>
                <a:gd name="connsiteY149" fmla="*/ 1608952 h 1848381"/>
                <a:gd name="connsiteX150" fmla="*/ 683996 w 1539414"/>
                <a:gd name="connsiteY150" fmla="*/ 1601163 h 1848381"/>
                <a:gd name="connsiteX151" fmla="*/ 727021 w 1539414"/>
                <a:gd name="connsiteY151" fmla="*/ 1580166 h 1848381"/>
                <a:gd name="connsiteX152" fmla="*/ 764625 w 1539414"/>
                <a:gd name="connsiteY152" fmla="*/ 1553751 h 1848381"/>
                <a:gd name="connsiteX153" fmla="*/ 789017 w 1539414"/>
                <a:gd name="connsiteY153" fmla="*/ 1530384 h 1848381"/>
                <a:gd name="connsiteX154" fmla="*/ 802569 w 1539414"/>
                <a:gd name="connsiteY154" fmla="*/ 1513451 h 1848381"/>
                <a:gd name="connsiteX155" fmla="*/ 809005 w 1539414"/>
                <a:gd name="connsiteY155" fmla="*/ 1504646 h 1848381"/>
                <a:gd name="connsiteX156" fmla="*/ 819169 w 1539414"/>
                <a:gd name="connsiteY156" fmla="*/ 1488052 h 1848381"/>
                <a:gd name="connsiteX157" fmla="*/ 833736 w 1539414"/>
                <a:gd name="connsiteY157" fmla="*/ 1453170 h 1848381"/>
                <a:gd name="connsiteX158" fmla="*/ 841867 w 1539414"/>
                <a:gd name="connsiteY158" fmla="*/ 1415918 h 1848381"/>
                <a:gd name="connsiteX159" fmla="*/ 843222 w 1539414"/>
                <a:gd name="connsiteY159" fmla="*/ 1377312 h 1848381"/>
                <a:gd name="connsiteX160" fmla="*/ 841190 w 1539414"/>
                <a:gd name="connsiteY160" fmla="*/ 1357670 h 1848381"/>
                <a:gd name="connsiteX161" fmla="*/ 860500 w 1539414"/>
                <a:gd name="connsiteY161" fmla="*/ 1369861 h 1848381"/>
                <a:gd name="connsiteX162" fmla="*/ 899121 w 1539414"/>
                <a:gd name="connsiteY162" fmla="*/ 1392212 h 1848381"/>
                <a:gd name="connsiteX163" fmla="*/ 936387 w 1539414"/>
                <a:gd name="connsiteY163" fmla="*/ 1411177 h 1848381"/>
                <a:gd name="connsiteX164" fmla="*/ 972975 w 1539414"/>
                <a:gd name="connsiteY164" fmla="*/ 1426755 h 1848381"/>
                <a:gd name="connsiteX165" fmla="*/ 1008547 w 1539414"/>
                <a:gd name="connsiteY165" fmla="*/ 1439624 h 1848381"/>
                <a:gd name="connsiteX166" fmla="*/ 1043102 w 1539414"/>
                <a:gd name="connsiteY166" fmla="*/ 1449445 h 1848381"/>
                <a:gd name="connsiteX167" fmla="*/ 1076980 w 1539414"/>
                <a:gd name="connsiteY167" fmla="*/ 1455880 h 1848381"/>
                <a:gd name="connsiteX168" fmla="*/ 1109503 w 1539414"/>
                <a:gd name="connsiteY168" fmla="*/ 1458928 h 1848381"/>
                <a:gd name="connsiteX169" fmla="*/ 1125764 w 1539414"/>
                <a:gd name="connsiteY169" fmla="*/ 1458928 h 1848381"/>
                <a:gd name="connsiteX170" fmla="*/ 1149818 w 1539414"/>
                <a:gd name="connsiteY170" fmla="*/ 1458589 h 1848381"/>
                <a:gd name="connsiteX171" fmla="*/ 1196230 w 1539414"/>
                <a:gd name="connsiteY171" fmla="*/ 1451138 h 1848381"/>
                <a:gd name="connsiteX172" fmla="*/ 1218251 w 1539414"/>
                <a:gd name="connsiteY172" fmla="*/ 1444027 h 1848381"/>
                <a:gd name="connsiteX173" fmla="*/ 1231802 w 1539414"/>
                <a:gd name="connsiteY173" fmla="*/ 1439286 h 1848381"/>
                <a:gd name="connsiteX174" fmla="*/ 1257550 w 1539414"/>
                <a:gd name="connsiteY174" fmla="*/ 1427433 h 1848381"/>
                <a:gd name="connsiteX175" fmla="*/ 1280248 w 1539414"/>
                <a:gd name="connsiteY175" fmla="*/ 1413886 h 1848381"/>
                <a:gd name="connsiteX176" fmla="*/ 1301252 w 1539414"/>
                <a:gd name="connsiteY176" fmla="*/ 1398986 h 1848381"/>
                <a:gd name="connsiteX177" fmla="*/ 1329032 w 1539414"/>
                <a:gd name="connsiteY177" fmla="*/ 1373925 h 1848381"/>
                <a:gd name="connsiteX178" fmla="*/ 1358845 w 1539414"/>
                <a:gd name="connsiteY178" fmla="*/ 1338705 h 1848381"/>
                <a:gd name="connsiteX179" fmla="*/ 1381543 w 1539414"/>
                <a:gd name="connsiteY179" fmla="*/ 1304501 h 1848381"/>
                <a:gd name="connsiteX180" fmla="*/ 1397804 w 1539414"/>
                <a:gd name="connsiteY180" fmla="*/ 1273344 h 1848381"/>
                <a:gd name="connsiteX181" fmla="*/ 1412372 w 1539414"/>
                <a:gd name="connsiteY181" fmla="*/ 1238463 h 1848381"/>
                <a:gd name="connsiteX182" fmla="*/ 1414743 w 1539414"/>
                <a:gd name="connsiteY182" fmla="*/ 1231012 h 1848381"/>
                <a:gd name="connsiteX183" fmla="*/ 1352747 w 1539414"/>
                <a:gd name="connsiteY183" fmla="*/ 1213064 h 1848381"/>
                <a:gd name="connsiteX184" fmla="*/ 1351392 w 1539414"/>
                <a:gd name="connsiteY184" fmla="*/ 1217466 h 1848381"/>
                <a:gd name="connsiteX185" fmla="*/ 1339873 w 1539414"/>
                <a:gd name="connsiteY185" fmla="*/ 1245236 h 1848381"/>
                <a:gd name="connsiteX186" fmla="*/ 1326661 w 1539414"/>
                <a:gd name="connsiteY186" fmla="*/ 1270296 h 1848381"/>
                <a:gd name="connsiteX187" fmla="*/ 1308367 w 1539414"/>
                <a:gd name="connsiteY187" fmla="*/ 1298405 h 1848381"/>
                <a:gd name="connsiteX188" fmla="*/ 1284652 w 1539414"/>
                <a:gd name="connsiteY188" fmla="*/ 1326852 h 1848381"/>
                <a:gd name="connsiteX189" fmla="*/ 1254162 w 1539414"/>
                <a:gd name="connsiteY189" fmla="*/ 1353606 h 1848381"/>
                <a:gd name="connsiteX190" fmla="*/ 1227398 w 1539414"/>
                <a:gd name="connsiteY190" fmla="*/ 1370200 h 1848381"/>
                <a:gd name="connsiteX191" fmla="*/ 1207749 w 1539414"/>
                <a:gd name="connsiteY191" fmla="*/ 1379344 h 1848381"/>
                <a:gd name="connsiteX192" fmla="*/ 1197247 w 1539414"/>
                <a:gd name="connsiteY192" fmla="*/ 1383407 h 1848381"/>
                <a:gd name="connsiteX193" fmla="*/ 1180647 w 1539414"/>
                <a:gd name="connsiteY193" fmla="*/ 1388826 h 1848381"/>
                <a:gd name="connsiteX194" fmla="*/ 1145075 w 1539414"/>
                <a:gd name="connsiteY194" fmla="*/ 1394583 h 1848381"/>
                <a:gd name="connsiteX195" fmla="*/ 1107809 w 1539414"/>
                <a:gd name="connsiteY195" fmla="*/ 1394583 h 1848381"/>
                <a:gd name="connsiteX196" fmla="*/ 1068172 w 1539414"/>
                <a:gd name="connsiteY196" fmla="*/ 1389165 h 1848381"/>
                <a:gd name="connsiteX197" fmla="*/ 1026502 w 1539414"/>
                <a:gd name="connsiteY197" fmla="*/ 1378328 h 1848381"/>
                <a:gd name="connsiteX198" fmla="*/ 982799 w 1539414"/>
                <a:gd name="connsiteY198" fmla="*/ 1362072 h 1848381"/>
                <a:gd name="connsiteX199" fmla="*/ 937742 w 1539414"/>
                <a:gd name="connsiteY199" fmla="*/ 1340059 h 1848381"/>
                <a:gd name="connsiteX200" fmla="*/ 890313 w 1539414"/>
                <a:gd name="connsiteY200" fmla="*/ 1312628 h 1848381"/>
                <a:gd name="connsiteX201" fmla="*/ 865582 w 1539414"/>
                <a:gd name="connsiteY201" fmla="*/ 1296712 h 1848381"/>
                <a:gd name="connsiteX202" fmla="*/ 880488 w 1539414"/>
                <a:gd name="connsiteY202" fmla="*/ 1290277 h 1848381"/>
                <a:gd name="connsiteX203" fmla="*/ 909284 w 1539414"/>
                <a:gd name="connsiteY203" fmla="*/ 1276392 h 1848381"/>
                <a:gd name="connsiteX204" fmla="*/ 936725 w 1539414"/>
                <a:gd name="connsiteY204" fmla="*/ 1259121 h 1848381"/>
                <a:gd name="connsiteX205" fmla="*/ 962811 w 1539414"/>
                <a:gd name="connsiteY205" fmla="*/ 1240495 h 1848381"/>
                <a:gd name="connsiteX206" fmla="*/ 985848 w 1539414"/>
                <a:gd name="connsiteY206" fmla="*/ 1219160 h 1848381"/>
                <a:gd name="connsiteX207" fmla="*/ 1006514 w 1539414"/>
                <a:gd name="connsiteY207" fmla="*/ 1196470 h 1848381"/>
                <a:gd name="connsiteX208" fmla="*/ 1023453 w 1539414"/>
                <a:gd name="connsiteY208" fmla="*/ 1172425 h 1848381"/>
                <a:gd name="connsiteX209" fmla="*/ 1035988 w 1539414"/>
                <a:gd name="connsiteY209" fmla="*/ 1146349 h 1848381"/>
                <a:gd name="connsiteX210" fmla="*/ 1040053 w 1539414"/>
                <a:gd name="connsiteY210" fmla="*/ 1132802 h 1848381"/>
                <a:gd name="connsiteX211" fmla="*/ 1047506 w 1539414"/>
                <a:gd name="connsiteY211" fmla="*/ 1104694 h 1848381"/>
                <a:gd name="connsiteX212" fmla="*/ 1055298 w 1539414"/>
                <a:gd name="connsiteY212" fmla="*/ 1050848 h 1848381"/>
                <a:gd name="connsiteX213" fmla="*/ 1055298 w 1539414"/>
                <a:gd name="connsiteY213" fmla="*/ 999033 h 1848381"/>
                <a:gd name="connsiteX214" fmla="*/ 1048861 w 1539414"/>
                <a:gd name="connsiteY214" fmla="*/ 950267 h 1848381"/>
                <a:gd name="connsiteX215" fmla="*/ 1037004 w 1539414"/>
                <a:gd name="connsiteY215" fmla="*/ 904549 h 1848381"/>
                <a:gd name="connsiteX216" fmla="*/ 1021420 w 1539414"/>
                <a:gd name="connsiteY216" fmla="*/ 861539 h 1848381"/>
                <a:gd name="connsiteX217" fmla="*/ 1002787 w 1539414"/>
                <a:gd name="connsiteY217" fmla="*/ 821578 h 1848381"/>
                <a:gd name="connsiteX218" fmla="*/ 982461 w 1539414"/>
                <a:gd name="connsiteY218" fmla="*/ 785342 h 1848381"/>
                <a:gd name="connsiteX219" fmla="*/ 971958 w 1539414"/>
                <a:gd name="connsiteY219" fmla="*/ 768409 h 1848381"/>
                <a:gd name="connsiteX220" fmla="*/ 984832 w 1539414"/>
                <a:gd name="connsiteY220" fmla="*/ 758927 h 1848381"/>
                <a:gd name="connsiteX221" fmla="*/ 1007869 w 1539414"/>
                <a:gd name="connsiteY221" fmla="*/ 738608 h 1848381"/>
                <a:gd name="connsiteX222" fmla="*/ 1039037 w 1539414"/>
                <a:gd name="connsiteY222" fmla="*/ 707113 h 1848381"/>
                <a:gd name="connsiteX223" fmla="*/ 1073254 w 1539414"/>
                <a:gd name="connsiteY223" fmla="*/ 664781 h 1848381"/>
                <a:gd name="connsiteX224" fmla="*/ 1099340 w 1539414"/>
                <a:gd name="connsiteY224" fmla="*/ 626851 h 1848381"/>
                <a:gd name="connsiteX225" fmla="*/ 1108487 w 1539414"/>
                <a:gd name="connsiteY225" fmla="*/ 610596 h 1848381"/>
                <a:gd name="connsiteX226" fmla="*/ 1123732 w 1539414"/>
                <a:gd name="connsiteY226" fmla="*/ 624819 h 1848381"/>
                <a:gd name="connsiteX227" fmla="*/ 1157610 w 1539414"/>
                <a:gd name="connsiteY227" fmla="*/ 649202 h 1848381"/>
                <a:gd name="connsiteX228" fmla="*/ 1176242 w 1539414"/>
                <a:gd name="connsiteY228" fmla="*/ 658685 h 1848381"/>
                <a:gd name="connsiteX229" fmla="*/ 1190471 w 1539414"/>
                <a:gd name="connsiteY229" fmla="*/ 664781 h 1848381"/>
                <a:gd name="connsiteX230" fmla="*/ 1219267 w 1539414"/>
                <a:gd name="connsiteY230" fmla="*/ 674602 h 1848381"/>
                <a:gd name="connsiteX231" fmla="*/ 1247725 w 1539414"/>
                <a:gd name="connsiteY231" fmla="*/ 680359 h 1848381"/>
                <a:gd name="connsiteX232" fmla="*/ 1275505 w 1539414"/>
                <a:gd name="connsiteY232" fmla="*/ 683068 h 1848381"/>
                <a:gd name="connsiteX233" fmla="*/ 1289056 w 1539414"/>
                <a:gd name="connsiteY233" fmla="*/ 683407 h 1848381"/>
                <a:gd name="connsiteX234" fmla="*/ 1302946 w 1539414"/>
                <a:gd name="connsiteY234" fmla="*/ 683068 h 1848381"/>
                <a:gd name="connsiteX235" fmla="*/ 1329371 w 1539414"/>
                <a:gd name="connsiteY235" fmla="*/ 680697 h 1848381"/>
                <a:gd name="connsiteX236" fmla="*/ 1365281 w 1539414"/>
                <a:gd name="connsiteY236" fmla="*/ 674263 h 1848381"/>
                <a:gd name="connsiteX237" fmla="*/ 1417792 w 1539414"/>
                <a:gd name="connsiteY237" fmla="*/ 658008 h 1848381"/>
                <a:gd name="connsiteX238" fmla="*/ 1427278 w 1539414"/>
                <a:gd name="connsiteY238" fmla="*/ 653605 h 1848381"/>
                <a:gd name="connsiteX239" fmla="*/ 1399498 w 1539414"/>
                <a:gd name="connsiteY239" fmla="*/ 595695 h 1848381"/>
                <a:gd name="connsiteX240" fmla="*/ 1396110 w 1539414"/>
                <a:gd name="connsiteY240" fmla="*/ 597388 h 1848381"/>
                <a:gd name="connsiteX241" fmla="*/ 1361894 w 1539414"/>
                <a:gd name="connsiteY241" fmla="*/ 608564 h 1848381"/>
                <a:gd name="connsiteX242" fmla="*/ 1320901 w 1539414"/>
                <a:gd name="connsiteY242" fmla="*/ 617030 h 1848381"/>
                <a:gd name="connsiteX243" fmla="*/ 1289395 w 1539414"/>
                <a:gd name="connsiteY243" fmla="*/ 618724 h 1848381"/>
                <a:gd name="connsiteX244" fmla="*/ 1255178 w 1539414"/>
                <a:gd name="connsiteY244" fmla="*/ 616692 h 1848381"/>
                <a:gd name="connsiteX245" fmla="*/ 1220961 w 1539414"/>
                <a:gd name="connsiteY245" fmla="*/ 607887 h 1848381"/>
                <a:gd name="connsiteX246" fmla="*/ 1203345 w 1539414"/>
                <a:gd name="connsiteY246" fmla="*/ 600436 h 1848381"/>
                <a:gd name="connsiteX247" fmla="*/ 1191826 w 1539414"/>
                <a:gd name="connsiteY247" fmla="*/ 594679 h 1848381"/>
                <a:gd name="connsiteX248" fmla="*/ 1170144 w 1539414"/>
                <a:gd name="connsiteY248" fmla="*/ 579778 h 1848381"/>
                <a:gd name="connsiteX249" fmla="*/ 1149818 w 1539414"/>
                <a:gd name="connsiteY249" fmla="*/ 561152 h 1848381"/>
                <a:gd name="connsiteX250" fmla="*/ 1131862 w 1539414"/>
                <a:gd name="connsiteY250" fmla="*/ 539478 h 1848381"/>
                <a:gd name="connsiteX251" fmla="*/ 1115262 w 1539414"/>
                <a:gd name="connsiteY251" fmla="*/ 514079 h 1848381"/>
                <a:gd name="connsiteX252" fmla="*/ 1100695 w 1539414"/>
                <a:gd name="connsiteY252" fmla="*/ 484955 h 1848381"/>
                <a:gd name="connsiteX253" fmla="*/ 1087482 w 1539414"/>
                <a:gd name="connsiteY253" fmla="*/ 452444 h 1848381"/>
                <a:gd name="connsiteX254" fmla="*/ 1076303 w 1539414"/>
                <a:gd name="connsiteY254" fmla="*/ 416885 h 1848381"/>
                <a:gd name="connsiteX255" fmla="*/ 1072237 w 1539414"/>
                <a:gd name="connsiteY255" fmla="*/ 397582 h 1848381"/>
                <a:gd name="connsiteX256" fmla="*/ 1009224 w 1539414"/>
                <a:gd name="connsiteY256" fmla="*/ 412144 h 1848381"/>
                <a:gd name="connsiteX257" fmla="*/ 1014645 w 1539414"/>
                <a:gd name="connsiteY257" fmla="*/ 433140 h 1848381"/>
                <a:gd name="connsiteX258" fmla="*/ 1026502 w 1539414"/>
                <a:gd name="connsiteY258" fmla="*/ 472086 h 1848381"/>
                <a:gd name="connsiteX259" fmla="*/ 1040392 w 1539414"/>
                <a:gd name="connsiteY259" fmla="*/ 507645 h 1848381"/>
                <a:gd name="connsiteX260" fmla="*/ 1056653 w 1539414"/>
                <a:gd name="connsiteY260" fmla="*/ 540833 h 1848381"/>
                <a:gd name="connsiteX261" fmla="*/ 1065462 w 1539414"/>
                <a:gd name="connsiteY261" fmla="*/ 555734 h 1848381"/>
                <a:gd name="connsiteX262" fmla="*/ 1056653 w 1539414"/>
                <a:gd name="connsiteY262" fmla="*/ 571989 h 1848381"/>
                <a:gd name="connsiteX263" fmla="*/ 1031584 w 1539414"/>
                <a:gd name="connsiteY263" fmla="*/ 612289 h 1848381"/>
                <a:gd name="connsiteX264" fmla="*/ 1008885 w 1539414"/>
                <a:gd name="connsiteY264" fmla="*/ 643445 h 1848381"/>
                <a:gd name="connsiteX265" fmla="*/ 980428 w 1539414"/>
                <a:gd name="connsiteY265" fmla="*/ 675279 h 1848381"/>
                <a:gd name="connsiteX266" fmla="*/ 946550 w 1539414"/>
                <a:gd name="connsiteY266" fmla="*/ 707113 h 1848381"/>
                <a:gd name="connsiteX267" fmla="*/ 907252 w 1539414"/>
                <a:gd name="connsiteY267" fmla="*/ 735221 h 1848381"/>
                <a:gd name="connsiteX268" fmla="*/ 874390 w 1539414"/>
                <a:gd name="connsiteY268" fmla="*/ 752831 h 1848381"/>
                <a:gd name="connsiteX269" fmla="*/ 851353 w 1539414"/>
                <a:gd name="connsiteY269" fmla="*/ 761975 h 1848381"/>
                <a:gd name="connsiteX270" fmla="*/ 838818 w 1539414"/>
                <a:gd name="connsiteY270" fmla="*/ 765700 h 1848381"/>
                <a:gd name="connsiteX271" fmla="*/ 822218 w 1539414"/>
                <a:gd name="connsiteY271" fmla="*/ 770102 h 1848381"/>
                <a:gd name="connsiteX272" fmla="*/ 788001 w 1539414"/>
                <a:gd name="connsiteY272" fmla="*/ 775860 h 1848381"/>
                <a:gd name="connsiteX273" fmla="*/ 752768 w 1539414"/>
                <a:gd name="connsiteY273" fmla="*/ 776876 h 1848381"/>
                <a:gd name="connsiteX274" fmla="*/ 716857 w 1539414"/>
                <a:gd name="connsiteY274" fmla="*/ 772812 h 1848381"/>
                <a:gd name="connsiteX275" fmla="*/ 680269 w 1539414"/>
                <a:gd name="connsiteY275" fmla="*/ 765023 h 1848381"/>
                <a:gd name="connsiteX276" fmla="*/ 642665 w 1539414"/>
                <a:gd name="connsiteY276" fmla="*/ 752831 h 1848381"/>
                <a:gd name="connsiteX277" fmla="*/ 604383 w 1539414"/>
                <a:gd name="connsiteY277" fmla="*/ 735560 h 1848381"/>
                <a:gd name="connsiteX278" fmla="*/ 565762 w 1539414"/>
                <a:gd name="connsiteY278" fmla="*/ 714224 h 1848381"/>
                <a:gd name="connsiteX279" fmla="*/ 546113 w 1539414"/>
                <a:gd name="connsiteY279" fmla="*/ 701694 h 1848381"/>
                <a:gd name="connsiteX280" fmla="*/ 513928 w 1539414"/>
                <a:gd name="connsiteY280" fmla="*/ 681036 h 1848381"/>
                <a:gd name="connsiteX281" fmla="*/ 499022 w 1539414"/>
                <a:gd name="connsiteY281" fmla="*/ 715240 h 1848381"/>
                <a:gd name="connsiteX282" fmla="*/ 496312 w 1539414"/>
                <a:gd name="connsiteY282" fmla="*/ 720997 h 1848381"/>
                <a:gd name="connsiteX283" fmla="*/ 477679 w 1539414"/>
                <a:gd name="connsiteY283" fmla="*/ 754863 h 1848381"/>
                <a:gd name="connsiteX284" fmla="*/ 457013 w 1539414"/>
                <a:gd name="connsiteY284" fmla="*/ 785342 h 1848381"/>
                <a:gd name="connsiteX285" fmla="*/ 429572 w 1539414"/>
                <a:gd name="connsiteY285" fmla="*/ 818869 h 1848381"/>
                <a:gd name="connsiteX286" fmla="*/ 395694 w 1539414"/>
                <a:gd name="connsiteY286" fmla="*/ 853073 h 1848381"/>
                <a:gd name="connsiteX287" fmla="*/ 365543 w 1539414"/>
                <a:gd name="connsiteY287" fmla="*/ 876440 h 1848381"/>
                <a:gd name="connsiteX288" fmla="*/ 343522 w 1539414"/>
                <a:gd name="connsiteY288" fmla="*/ 890664 h 1848381"/>
                <a:gd name="connsiteX289" fmla="*/ 319808 w 1539414"/>
                <a:gd name="connsiteY289" fmla="*/ 902517 h 1848381"/>
                <a:gd name="connsiteX290" fmla="*/ 294399 w 1539414"/>
                <a:gd name="connsiteY290" fmla="*/ 912338 h 1848381"/>
                <a:gd name="connsiteX291" fmla="*/ 280848 w 1539414"/>
                <a:gd name="connsiteY291" fmla="*/ 916063 h 1848381"/>
                <a:gd name="connsiteX292" fmla="*/ 260521 w 1539414"/>
                <a:gd name="connsiteY292" fmla="*/ 921143 h 1848381"/>
                <a:gd name="connsiteX293" fmla="*/ 220207 w 1539414"/>
                <a:gd name="connsiteY293" fmla="*/ 926900 h 1848381"/>
                <a:gd name="connsiteX294" fmla="*/ 180231 w 1539414"/>
                <a:gd name="connsiteY294" fmla="*/ 928255 h 1848381"/>
                <a:gd name="connsiteX295" fmla="*/ 140255 w 1539414"/>
                <a:gd name="connsiteY295" fmla="*/ 925545 h 1848381"/>
                <a:gd name="connsiteX296" fmla="*/ 120605 w 1539414"/>
                <a:gd name="connsiteY296" fmla="*/ 922497 h 1848381"/>
                <a:gd name="connsiteX297" fmla="*/ 119250 w 1539414"/>
                <a:gd name="connsiteY297" fmla="*/ 901839 h 1848381"/>
                <a:gd name="connsiteX298" fmla="*/ 119589 w 1539414"/>
                <a:gd name="connsiteY298" fmla="*/ 860185 h 1848381"/>
                <a:gd name="connsiteX299" fmla="*/ 124332 w 1539414"/>
                <a:gd name="connsiteY299" fmla="*/ 819546 h 1848381"/>
                <a:gd name="connsiteX300" fmla="*/ 133140 w 1539414"/>
                <a:gd name="connsiteY300" fmla="*/ 779923 h 1848381"/>
                <a:gd name="connsiteX301" fmla="*/ 146353 w 1539414"/>
                <a:gd name="connsiteY301" fmla="*/ 741317 h 1848381"/>
                <a:gd name="connsiteX302" fmla="*/ 162614 w 1539414"/>
                <a:gd name="connsiteY302" fmla="*/ 704742 h 1848381"/>
                <a:gd name="connsiteX303" fmla="*/ 182602 w 1539414"/>
                <a:gd name="connsiteY303" fmla="*/ 670199 h 1848381"/>
                <a:gd name="connsiteX304" fmla="*/ 205300 w 1539414"/>
                <a:gd name="connsiteY304" fmla="*/ 637688 h 1848381"/>
                <a:gd name="connsiteX305" fmla="*/ 230709 w 1539414"/>
                <a:gd name="connsiteY305" fmla="*/ 608225 h 1848381"/>
                <a:gd name="connsiteX306" fmla="*/ 258827 w 1539414"/>
                <a:gd name="connsiteY306" fmla="*/ 581471 h 1848381"/>
                <a:gd name="connsiteX307" fmla="*/ 288640 w 1539414"/>
                <a:gd name="connsiteY307" fmla="*/ 558104 h 1848381"/>
                <a:gd name="connsiteX308" fmla="*/ 320824 w 1539414"/>
                <a:gd name="connsiteY308" fmla="*/ 538801 h 1848381"/>
                <a:gd name="connsiteX309" fmla="*/ 354024 w 1539414"/>
                <a:gd name="connsiteY309" fmla="*/ 523223 h 1848381"/>
                <a:gd name="connsiteX310" fmla="*/ 388919 w 1539414"/>
                <a:gd name="connsiteY310" fmla="*/ 511708 h 1848381"/>
                <a:gd name="connsiteX311" fmla="*/ 424491 w 1539414"/>
                <a:gd name="connsiteY311" fmla="*/ 505274 h 1848381"/>
                <a:gd name="connsiteX312" fmla="*/ 460740 w 1539414"/>
                <a:gd name="connsiteY312" fmla="*/ 503919 h 1848381"/>
                <a:gd name="connsiteX313" fmla="*/ 479373 w 1539414"/>
                <a:gd name="connsiteY313" fmla="*/ 505274 h 1848381"/>
                <a:gd name="connsiteX314" fmla="*/ 479712 w 1539414"/>
                <a:gd name="connsiteY314" fmla="*/ 490712 h 1848381"/>
                <a:gd name="connsiteX315" fmla="*/ 484455 w 1539414"/>
                <a:gd name="connsiteY315" fmla="*/ 460233 h 1848381"/>
                <a:gd name="connsiteX316" fmla="*/ 494618 w 1539414"/>
                <a:gd name="connsiteY316" fmla="*/ 429754 h 1848381"/>
                <a:gd name="connsiteX317" fmla="*/ 508847 w 1539414"/>
                <a:gd name="connsiteY317" fmla="*/ 399275 h 1848381"/>
                <a:gd name="connsiteX318" fmla="*/ 527141 w 1539414"/>
                <a:gd name="connsiteY318" fmla="*/ 369134 h 1848381"/>
                <a:gd name="connsiteX319" fmla="*/ 549162 w 1539414"/>
                <a:gd name="connsiteY319" fmla="*/ 340010 h 1848381"/>
                <a:gd name="connsiteX320" fmla="*/ 574570 w 1539414"/>
                <a:gd name="connsiteY320" fmla="*/ 312579 h 1848381"/>
                <a:gd name="connsiteX321" fmla="*/ 603705 w 1539414"/>
                <a:gd name="connsiteY321" fmla="*/ 286841 h 1848381"/>
                <a:gd name="connsiteX322" fmla="*/ 635212 w 1539414"/>
                <a:gd name="connsiteY322" fmla="*/ 264151 h 1848381"/>
                <a:gd name="connsiteX323" fmla="*/ 669089 w 1539414"/>
                <a:gd name="connsiteY323" fmla="*/ 244848 h 1848381"/>
                <a:gd name="connsiteX324" fmla="*/ 705339 w 1539414"/>
                <a:gd name="connsiteY324" fmla="*/ 228931 h 1848381"/>
                <a:gd name="connsiteX325" fmla="*/ 743282 w 1539414"/>
                <a:gd name="connsiteY325" fmla="*/ 218094 h 1848381"/>
                <a:gd name="connsiteX326" fmla="*/ 782581 w 1539414"/>
                <a:gd name="connsiteY326" fmla="*/ 211321 h 1848381"/>
                <a:gd name="connsiteX327" fmla="*/ 823573 w 1539414"/>
                <a:gd name="connsiteY327" fmla="*/ 210305 h 1848381"/>
                <a:gd name="connsiteX328" fmla="*/ 865243 w 1539414"/>
                <a:gd name="connsiteY328" fmla="*/ 215385 h 1848381"/>
                <a:gd name="connsiteX329" fmla="*/ 907929 w 1539414"/>
                <a:gd name="connsiteY329" fmla="*/ 226899 h 1848381"/>
                <a:gd name="connsiteX330" fmla="*/ 928933 w 1539414"/>
                <a:gd name="connsiteY330" fmla="*/ 235027 h 1848381"/>
                <a:gd name="connsiteX331" fmla="*/ 934693 w 1539414"/>
                <a:gd name="connsiteY331" fmla="*/ 220126 h 1848381"/>
                <a:gd name="connsiteX332" fmla="*/ 952648 w 1539414"/>
                <a:gd name="connsiteY332" fmla="*/ 185245 h 1848381"/>
                <a:gd name="connsiteX333" fmla="*/ 978395 w 1539414"/>
                <a:gd name="connsiteY333" fmla="*/ 146638 h 1848381"/>
                <a:gd name="connsiteX334" fmla="*/ 1012951 w 1539414"/>
                <a:gd name="connsiteY334" fmla="*/ 107354 h 1848381"/>
                <a:gd name="connsiteX335" fmla="*/ 1043441 w 1539414"/>
                <a:gd name="connsiteY335" fmla="*/ 79245 h 1848381"/>
                <a:gd name="connsiteX336" fmla="*/ 1066478 w 1539414"/>
                <a:gd name="connsiteY336" fmla="*/ 62313 h 1848381"/>
                <a:gd name="connsiteX337" fmla="*/ 1090870 w 1539414"/>
                <a:gd name="connsiteY337" fmla="*/ 46057 h 1848381"/>
                <a:gd name="connsiteX338" fmla="*/ 1117295 w 1539414"/>
                <a:gd name="connsiteY338" fmla="*/ 31834 h 1848381"/>
                <a:gd name="connsiteX339" fmla="*/ 1145752 w 1539414"/>
                <a:gd name="connsiteY339" fmla="*/ 19981 h 1848381"/>
                <a:gd name="connsiteX340" fmla="*/ 1175565 w 1539414"/>
                <a:gd name="connsiteY340" fmla="*/ 10498 h 1848381"/>
                <a:gd name="connsiteX341" fmla="*/ 1207749 w 1539414"/>
                <a:gd name="connsiteY341" fmla="*/ 3725 h 184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539414" h="1848381">
                  <a:moveTo>
                    <a:pt x="540662" y="773773"/>
                  </a:moveTo>
                  <a:lnTo>
                    <a:pt x="561652" y="785292"/>
                  </a:lnTo>
                  <a:lnTo>
                    <a:pt x="602955" y="805280"/>
                  </a:lnTo>
                  <a:lnTo>
                    <a:pt x="643919" y="820863"/>
                  </a:lnTo>
                  <a:lnTo>
                    <a:pt x="683868" y="831704"/>
                  </a:lnTo>
                  <a:lnTo>
                    <a:pt x="723817" y="838819"/>
                  </a:lnTo>
                  <a:lnTo>
                    <a:pt x="762750" y="840851"/>
                  </a:lnTo>
                  <a:lnTo>
                    <a:pt x="801006" y="838819"/>
                  </a:lnTo>
                  <a:lnTo>
                    <a:pt x="838585" y="832382"/>
                  </a:lnTo>
                  <a:lnTo>
                    <a:pt x="857543" y="826962"/>
                  </a:lnTo>
                  <a:lnTo>
                    <a:pt x="873455" y="821541"/>
                  </a:lnTo>
                  <a:lnTo>
                    <a:pt x="903248" y="809684"/>
                  </a:lnTo>
                  <a:lnTo>
                    <a:pt x="917128" y="802231"/>
                  </a:lnTo>
                  <a:lnTo>
                    <a:pt x="930331" y="823913"/>
                  </a:lnTo>
                  <a:lnTo>
                    <a:pt x="952337" y="864566"/>
                  </a:lnTo>
                  <a:lnTo>
                    <a:pt x="969603" y="904542"/>
                  </a:lnTo>
                  <a:lnTo>
                    <a:pt x="981452" y="943841"/>
                  </a:lnTo>
                  <a:lnTo>
                    <a:pt x="988900" y="982461"/>
                  </a:lnTo>
                  <a:lnTo>
                    <a:pt x="991947" y="1020066"/>
                  </a:lnTo>
                  <a:lnTo>
                    <a:pt x="989577" y="1058009"/>
                  </a:lnTo>
                  <a:lnTo>
                    <a:pt x="983484" y="1095614"/>
                  </a:lnTo>
                  <a:lnTo>
                    <a:pt x="978067" y="1114585"/>
                  </a:lnTo>
                  <a:lnTo>
                    <a:pt x="974004" y="1127459"/>
                  </a:lnTo>
                  <a:lnTo>
                    <a:pt x="959785" y="1151851"/>
                  </a:lnTo>
                  <a:lnTo>
                    <a:pt x="940149" y="1174549"/>
                  </a:lnTo>
                  <a:lnTo>
                    <a:pt x="915435" y="1195215"/>
                  </a:lnTo>
                  <a:lnTo>
                    <a:pt x="887674" y="1214187"/>
                  </a:lnTo>
                  <a:lnTo>
                    <a:pt x="857882" y="1230109"/>
                  </a:lnTo>
                  <a:lnTo>
                    <a:pt x="826736" y="1242305"/>
                  </a:lnTo>
                  <a:lnTo>
                    <a:pt x="796266" y="1251452"/>
                  </a:lnTo>
                  <a:lnTo>
                    <a:pt x="781032" y="1254163"/>
                  </a:lnTo>
                  <a:lnTo>
                    <a:pt x="739052" y="1260938"/>
                  </a:lnTo>
                  <a:lnTo>
                    <a:pt x="756995" y="1299559"/>
                  </a:lnTo>
                  <a:lnTo>
                    <a:pt x="762411" y="1311416"/>
                  </a:lnTo>
                  <a:lnTo>
                    <a:pt x="770537" y="1335131"/>
                  </a:lnTo>
                  <a:lnTo>
                    <a:pt x="776292" y="1357829"/>
                  </a:lnTo>
                  <a:lnTo>
                    <a:pt x="779000" y="1379850"/>
                  </a:lnTo>
                  <a:lnTo>
                    <a:pt x="778662" y="1401193"/>
                  </a:lnTo>
                  <a:lnTo>
                    <a:pt x="775615" y="1421520"/>
                  </a:lnTo>
                  <a:lnTo>
                    <a:pt x="769859" y="1441169"/>
                  </a:lnTo>
                  <a:lnTo>
                    <a:pt x="760719" y="1459802"/>
                  </a:lnTo>
                  <a:lnTo>
                    <a:pt x="755302" y="1468949"/>
                  </a:lnTo>
                  <a:lnTo>
                    <a:pt x="747854" y="1479112"/>
                  </a:lnTo>
                  <a:lnTo>
                    <a:pt x="730588" y="1497745"/>
                  </a:lnTo>
                  <a:lnTo>
                    <a:pt x="710275" y="1514007"/>
                  </a:lnTo>
                  <a:lnTo>
                    <a:pt x="686577" y="1528574"/>
                  </a:lnTo>
                  <a:lnTo>
                    <a:pt x="660170" y="1540431"/>
                  </a:lnTo>
                  <a:lnTo>
                    <a:pt x="631055" y="1550256"/>
                  </a:lnTo>
                  <a:lnTo>
                    <a:pt x="600247" y="1557032"/>
                  </a:lnTo>
                  <a:lnTo>
                    <a:pt x="568085" y="1561436"/>
                  </a:lnTo>
                  <a:lnTo>
                    <a:pt x="550819" y="1562452"/>
                  </a:lnTo>
                  <a:lnTo>
                    <a:pt x="548787" y="1550595"/>
                  </a:lnTo>
                  <a:lnTo>
                    <a:pt x="542355" y="1526542"/>
                  </a:lnTo>
                  <a:lnTo>
                    <a:pt x="533553" y="1502149"/>
                  </a:lnTo>
                  <a:lnTo>
                    <a:pt x="522719" y="1478096"/>
                  </a:lnTo>
                  <a:lnTo>
                    <a:pt x="516287" y="1466239"/>
                  </a:lnTo>
                  <a:lnTo>
                    <a:pt x="507484" y="1451332"/>
                  </a:lnTo>
                  <a:lnTo>
                    <a:pt x="487510" y="1423553"/>
                  </a:lnTo>
                  <a:lnTo>
                    <a:pt x="465166" y="1398822"/>
                  </a:lnTo>
                  <a:lnTo>
                    <a:pt x="440790" y="1375785"/>
                  </a:lnTo>
                  <a:lnTo>
                    <a:pt x="414045" y="1356135"/>
                  </a:lnTo>
                  <a:lnTo>
                    <a:pt x="385268" y="1339535"/>
                  </a:lnTo>
                  <a:lnTo>
                    <a:pt x="356153" y="1325306"/>
                  </a:lnTo>
                  <a:lnTo>
                    <a:pt x="325007" y="1315143"/>
                  </a:lnTo>
                  <a:lnTo>
                    <a:pt x="309095" y="1311755"/>
                  </a:lnTo>
                  <a:lnTo>
                    <a:pt x="289459" y="1307690"/>
                  </a:lnTo>
                  <a:lnTo>
                    <a:pt x="249849" y="1304302"/>
                  </a:lnTo>
                  <a:lnTo>
                    <a:pt x="210916" y="1303963"/>
                  </a:lnTo>
                  <a:lnTo>
                    <a:pt x="172999" y="1307012"/>
                  </a:lnTo>
                  <a:lnTo>
                    <a:pt x="135758" y="1312433"/>
                  </a:lnTo>
                  <a:lnTo>
                    <a:pt x="100549" y="1320563"/>
                  </a:lnTo>
                  <a:lnTo>
                    <a:pt x="50443" y="1335470"/>
                  </a:lnTo>
                  <a:lnTo>
                    <a:pt x="21328" y="1346988"/>
                  </a:lnTo>
                  <a:lnTo>
                    <a:pt x="14557" y="1326323"/>
                  </a:lnTo>
                  <a:lnTo>
                    <a:pt x="4401" y="1278216"/>
                  </a:lnTo>
                  <a:lnTo>
                    <a:pt x="0" y="1226044"/>
                  </a:lnTo>
                  <a:lnTo>
                    <a:pt x="2370" y="1172178"/>
                  </a:lnTo>
                  <a:lnTo>
                    <a:pt x="8802" y="1132202"/>
                  </a:lnTo>
                  <a:lnTo>
                    <a:pt x="15573" y="1106794"/>
                  </a:lnTo>
                  <a:lnTo>
                    <a:pt x="24714" y="1082401"/>
                  </a:lnTo>
                  <a:lnTo>
                    <a:pt x="36224" y="1059703"/>
                  </a:lnTo>
                  <a:lnTo>
                    <a:pt x="50105" y="1039038"/>
                  </a:lnTo>
                  <a:lnTo>
                    <a:pt x="66694" y="1020743"/>
                  </a:lnTo>
                  <a:lnTo>
                    <a:pt x="86668" y="1005160"/>
                  </a:lnTo>
                  <a:lnTo>
                    <a:pt x="109012" y="992625"/>
                  </a:lnTo>
                  <a:lnTo>
                    <a:pt x="121201" y="988221"/>
                  </a:lnTo>
                  <a:lnTo>
                    <a:pt x="137112" y="989915"/>
                  </a:lnTo>
                  <a:lnTo>
                    <a:pt x="168936" y="991947"/>
                  </a:lnTo>
                  <a:lnTo>
                    <a:pt x="185186" y="992625"/>
                  </a:lnTo>
                  <a:lnTo>
                    <a:pt x="212947" y="991947"/>
                  </a:lnTo>
                  <a:lnTo>
                    <a:pt x="269146" y="984494"/>
                  </a:lnTo>
                  <a:lnTo>
                    <a:pt x="297246" y="978057"/>
                  </a:lnTo>
                  <a:lnTo>
                    <a:pt x="321621" y="970943"/>
                  </a:lnTo>
                  <a:lnTo>
                    <a:pt x="366648" y="951294"/>
                  </a:lnTo>
                  <a:lnTo>
                    <a:pt x="405920" y="926563"/>
                  </a:lnTo>
                  <a:lnTo>
                    <a:pt x="441129" y="898444"/>
                  </a:lnTo>
                  <a:lnTo>
                    <a:pt x="471260" y="868970"/>
                  </a:lnTo>
                  <a:lnTo>
                    <a:pt x="496989" y="838819"/>
                  </a:lnTo>
                  <a:lnTo>
                    <a:pt x="527120" y="796810"/>
                  </a:lnTo>
                  <a:close/>
                  <a:moveTo>
                    <a:pt x="1241288" y="0"/>
                  </a:moveTo>
                  <a:lnTo>
                    <a:pt x="1258566" y="0"/>
                  </a:lnTo>
                  <a:lnTo>
                    <a:pt x="1276182" y="0"/>
                  </a:lnTo>
                  <a:lnTo>
                    <a:pt x="1309722" y="3387"/>
                  </a:lnTo>
                  <a:lnTo>
                    <a:pt x="1340212" y="10498"/>
                  </a:lnTo>
                  <a:lnTo>
                    <a:pt x="1369008" y="20658"/>
                  </a:lnTo>
                  <a:lnTo>
                    <a:pt x="1395094" y="33866"/>
                  </a:lnTo>
                  <a:lnTo>
                    <a:pt x="1419486" y="50121"/>
                  </a:lnTo>
                  <a:lnTo>
                    <a:pt x="1441507" y="68747"/>
                  </a:lnTo>
                  <a:lnTo>
                    <a:pt x="1460817" y="89744"/>
                  </a:lnTo>
                  <a:lnTo>
                    <a:pt x="1478095" y="114127"/>
                  </a:lnTo>
                  <a:lnTo>
                    <a:pt x="1493679" y="139865"/>
                  </a:lnTo>
                  <a:lnTo>
                    <a:pt x="1506891" y="167973"/>
                  </a:lnTo>
                  <a:lnTo>
                    <a:pt x="1517732" y="197775"/>
                  </a:lnTo>
                  <a:lnTo>
                    <a:pt x="1526202" y="229947"/>
                  </a:lnTo>
                  <a:lnTo>
                    <a:pt x="1532639" y="263135"/>
                  </a:lnTo>
                  <a:lnTo>
                    <a:pt x="1537043" y="298356"/>
                  </a:lnTo>
                  <a:lnTo>
                    <a:pt x="1539414" y="334253"/>
                  </a:lnTo>
                  <a:lnTo>
                    <a:pt x="1539414" y="353218"/>
                  </a:lnTo>
                  <a:lnTo>
                    <a:pt x="1539414" y="1658734"/>
                  </a:lnTo>
                  <a:lnTo>
                    <a:pt x="1517394" y="1648236"/>
                  </a:lnTo>
                  <a:lnTo>
                    <a:pt x="1473013" y="1630964"/>
                  </a:lnTo>
                  <a:lnTo>
                    <a:pt x="1428294" y="1618773"/>
                  </a:lnTo>
                  <a:lnTo>
                    <a:pt x="1383237" y="1611661"/>
                  </a:lnTo>
                  <a:lnTo>
                    <a:pt x="1338179" y="1608952"/>
                  </a:lnTo>
                  <a:lnTo>
                    <a:pt x="1293799" y="1611661"/>
                  </a:lnTo>
                  <a:lnTo>
                    <a:pt x="1249758" y="1619450"/>
                  </a:lnTo>
                  <a:lnTo>
                    <a:pt x="1206733" y="1632319"/>
                  </a:lnTo>
                  <a:lnTo>
                    <a:pt x="1185728" y="1640785"/>
                  </a:lnTo>
                  <a:lnTo>
                    <a:pt x="1168112" y="1648575"/>
                  </a:lnTo>
                  <a:lnTo>
                    <a:pt x="1134911" y="1666523"/>
                  </a:lnTo>
                  <a:lnTo>
                    <a:pt x="1103405" y="1688197"/>
                  </a:lnTo>
                  <a:lnTo>
                    <a:pt x="1074609" y="1712242"/>
                  </a:lnTo>
                  <a:lnTo>
                    <a:pt x="1048523" y="1738657"/>
                  </a:lnTo>
                  <a:lnTo>
                    <a:pt x="1025147" y="1767443"/>
                  </a:lnTo>
                  <a:lnTo>
                    <a:pt x="1004820" y="1798260"/>
                  </a:lnTo>
                  <a:lnTo>
                    <a:pt x="987881" y="1831110"/>
                  </a:lnTo>
                  <a:lnTo>
                    <a:pt x="980767" y="1848381"/>
                  </a:lnTo>
                  <a:lnTo>
                    <a:pt x="974330" y="1832126"/>
                  </a:lnTo>
                  <a:lnTo>
                    <a:pt x="959762" y="1801647"/>
                  </a:lnTo>
                  <a:lnTo>
                    <a:pt x="944178" y="1774216"/>
                  </a:lnTo>
                  <a:lnTo>
                    <a:pt x="927240" y="1749494"/>
                  </a:lnTo>
                  <a:lnTo>
                    <a:pt x="909284" y="1727143"/>
                  </a:lnTo>
                  <a:lnTo>
                    <a:pt x="890313" y="1706823"/>
                  </a:lnTo>
                  <a:lnTo>
                    <a:pt x="869986" y="1688875"/>
                  </a:lnTo>
                  <a:lnTo>
                    <a:pt x="849320" y="1673635"/>
                  </a:lnTo>
                  <a:lnTo>
                    <a:pt x="816797" y="1653316"/>
                  </a:lnTo>
                  <a:lnTo>
                    <a:pt x="772756" y="1633335"/>
                  </a:lnTo>
                  <a:lnTo>
                    <a:pt x="727021" y="1619450"/>
                  </a:lnTo>
                  <a:lnTo>
                    <a:pt x="682302" y="1611322"/>
                  </a:lnTo>
                  <a:lnTo>
                    <a:pt x="660281" y="1608952"/>
                  </a:lnTo>
                  <a:lnTo>
                    <a:pt x="683996" y="1601163"/>
                  </a:lnTo>
                  <a:lnTo>
                    <a:pt x="727021" y="1580166"/>
                  </a:lnTo>
                  <a:lnTo>
                    <a:pt x="764625" y="1553751"/>
                  </a:lnTo>
                  <a:lnTo>
                    <a:pt x="789017" y="1530384"/>
                  </a:lnTo>
                  <a:lnTo>
                    <a:pt x="802569" y="1513451"/>
                  </a:lnTo>
                  <a:lnTo>
                    <a:pt x="809005" y="1504646"/>
                  </a:lnTo>
                  <a:lnTo>
                    <a:pt x="819169" y="1488052"/>
                  </a:lnTo>
                  <a:lnTo>
                    <a:pt x="833736" y="1453170"/>
                  </a:lnTo>
                  <a:lnTo>
                    <a:pt x="841867" y="1415918"/>
                  </a:lnTo>
                  <a:lnTo>
                    <a:pt x="843222" y="1377312"/>
                  </a:lnTo>
                  <a:lnTo>
                    <a:pt x="841190" y="1357670"/>
                  </a:lnTo>
                  <a:lnTo>
                    <a:pt x="860500" y="1369861"/>
                  </a:lnTo>
                  <a:lnTo>
                    <a:pt x="899121" y="1392212"/>
                  </a:lnTo>
                  <a:lnTo>
                    <a:pt x="936387" y="1411177"/>
                  </a:lnTo>
                  <a:lnTo>
                    <a:pt x="972975" y="1426755"/>
                  </a:lnTo>
                  <a:lnTo>
                    <a:pt x="1008547" y="1439624"/>
                  </a:lnTo>
                  <a:lnTo>
                    <a:pt x="1043102" y="1449445"/>
                  </a:lnTo>
                  <a:lnTo>
                    <a:pt x="1076980" y="1455880"/>
                  </a:lnTo>
                  <a:lnTo>
                    <a:pt x="1109503" y="1458928"/>
                  </a:lnTo>
                  <a:lnTo>
                    <a:pt x="1125764" y="1458928"/>
                  </a:lnTo>
                  <a:lnTo>
                    <a:pt x="1149818" y="1458589"/>
                  </a:lnTo>
                  <a:lnTo>
                    <a:pt x="1196230" y="1451138"/>
                  </a:lnTo>
                  <a:lnTo>
                    <a:pt x="1218251" y="1444027"/>
                  </a:lnTo>
                  <a:lnTo>
                    <a:pt x="1231802" y="1439286"/>
                  </a:lnTo>
                  <a:lnTo>
                    <a:pt x="1257550" y="1427433"/>
                  </a:lnTo>
                  <a:lnTo>
                    <a:pt x="1280248" y="1413886"/>
                  </a:lnTo>
                  <a:lnTo>
                    <a:pt x="1301252" y="1398986"/>
                  </a:lnTo>
                  <a:lnTo>
                    <a:pt x="1329032" y="1373925"/>
                  </a:lnTo>
                  <a:lnTo>
                    <a:pt x="1358845" y="1338705"/>
                  </a:lnTo>
                  <a:lnTo>
                    <a:pt x="1381543" y="1304501"/>
                  </a:lnTo>
                  <a:lnTo>
                    <a:pt x="1397804" y="1273344"/>
                  </a:lnTo>
                  <a:lnTo>
                    <a:pt x="1412372" y="1238463"/>
                  </a:lnTo>
                  <a:lnTo>
                    <a:pt x="1414743" y="1231012"/>
                  </a:lnTo>
                  <a:lnTo>
                    <a:pt x="1352747" y="1213064"/>
                  </a:lnTo>
                  <a:lnTo>
                    <a:pt x="1351392" y="1217466"/>
                  </a:lnTo>
                  <a:lnTo>
                    <a:pt x="1339873" y="1245236"/>
                  </a:lnTo>
                  <a:lnTo>
                    <a:pt x="1326661" y="1270296"/>
                  </a:lnTo>
                  <a:lnTo>
                    <a:pt x="1308367" y="1298405"/>
                  </a:lnTo>
                  <a:lnTo>
                    <a:pt x="1284652" y="1326852"/>
                  </a:lnTo>
                  <a:lnTo>
                    <a:pt x="1254162" y="1353606"/>
                  </a:lnTo>
                  <a:lnTo>
                    <a:pt x="1227398" y="1370200"/>
                  </a:lnTo>
                  <a:lnTo>
                    <a:pt x="1207749" y="1379344"/>
                  </a:lnTo>
                  <a:lnTo>
                    <a:pt x="1197247" y="1383407"/>
                  </a:lnTo>
                  <a:lnTo>
                    <a:pt x="1180647" y="1388826"/>
                  </a:lnTo>
                  <a:lnTo>
                    <a:pt x="1145075" y="1394583"/>
                  </a:lnTo>
                  <a:lnTo>
                    <a:pt x="1107809" y="1394583"/>
                  </a:lnTo>
                  <a:lnTo>
                    <a:pt x="1068172" y="1389165"/>
                  </a:lnTo>
                  <a:lnTo>
                    <a:pt x="1026502" y="1378328"/>
                  </a:lnTo>
                  <a:lnTo>
                    <a:pt x="982799" y="1362072"/>
                  </a:lnTo>
                  <a:lnTo>
                    <a:pt x="937742" y="1340059"/>
                  </a:lnTo>
                  <a:lnTo>
                    <a:pt x="890313" y="1312628"/>
                  </a:lnTo>
                  <a:lnTo>
                    <a:pt x="865582" y="1296712"/>
                  </a:lnTo>
                  <a:lnTo>
                    <a:pt x="880488" y="1290277"/>
                  </a:lnTo>
                  <a:lnTo>
                    <a:pt x="909284" y="1276392"/>
                  </a:lnTo>
                  <a:lnTo>
                    <a:pt x="936725" y="1259121"/>
                  </a:lnTo>
                  <a:lnTo>
                    <a:pt x="962811" y="1240495"/>
                  </a:lnTo>
                  <a:lnTo>
                    <a:pt x="985848" y="1219160"/>
                  </a:lnTo>
                  <a:lnTo>
                    <a:pt x="1006514" y="1196470"/>
                  </a:lnTo>
                  <a:lnTo>
                    <a:pt x="1023453" y="1172425"/>
                  </a:lnTo>
                  <a:lnTo>
                    <a:pt x="1035988" y="1146349"/>
                  </a:lnTo>
                  <a:lnTo>
                    <a:pt x="1040053" y="1132802"/>
                  </a:lnTo>
                  <a:lnTo>
                    <a:pt x="1047506" y="1104694"/>
                  </a:lnTo>
                  <a:lnTo>
                    <a:pt x="1055298" y="1050848"/>
                  </a:lnTo>
                  <a:lnTo>
                    <a:pt x="1055298" y="999033"/>
                  </a:lnTo>
                  <a:lnTo>
                    <a:pt x="1048861" y="950267"/>
                  </a:lnTo>
                  <a:lnTo>
                    <a:pt x="1037004" y="904549"/>
                  </a:lnTo>
                  <a:lnTo>
                    <a:pt x="1021420" y="861539"/>
                  </a:lnTo>
                  <a:lnTo>
                    <a:pt x="1002787" y="821578"/>
                  </a:lnTo>
                  <a:lnTo>
                    <a:pt x="982461" y="785342"/>
                  </a:lnTo>
                  <a:lnTo>
                    <a:pt x="971958" y="768409"/>
                  </a:lnTo>
                  <a:lnTo>
                    <a:pt x="984832" y="758927"/>
                  </a:lnTo>
                  <a:lnTo>
                    <a:pt x="1007869" y="738608"/>
                  </a:lnTo>
                  <a:lnTo>
                    <a:pt x="1039037" y="707113"/>
                  </a:lnTo>
                  <a:lnTo>
                    <a:pt x="1073254" y="664781"/>
                  </a:lnTo>
                  <a:lnTo>
                    <a:pt x="1099340" y="626851"/>
                  </a:lnTo>
                  <a:lnTo>
                    <a:pt x="1108487" y="610596"/>
                  </a:lnTo>
                  <a:lnTo>
                    <a:pt x="1123732" y="624819"/>
                  </a:lnTo>
                  <a:lnTo>
                    <a:pt x="1157610" y="649202"/>
                  </a:lnTo>
                  <a:lnTo>
                    <a:pt x="1176242" y="658685"/>
                  </a:lnTo>
                  <a:lnTo>
                    <a:pt x="1190471" y="664781"/>
                  </a:lnTo>
                  <a:lnTo>
                    <a:pt x="1219267" y="674602"/>
                  </a:lnTo>
                  <a:lnTo>
                    <a:pt x="1247725" y="680359"/>
                  </a:lnTo>
                  <a:lnTo>
                    <a:pt x="1275505" y="683068"/>
                  </a:lnTo>
                  <a:lnTo>
                    <a:pt x="1289056" y="683407"/>
                  </a:lnTo>
                  <a:lnTo>
                    <a:pt x="1302946" y="683068"/>
                  </a:lnTo>
                  <a:lnTo>
                    <a:pt x="1329371" y="680697"/>
                  </a:lnTo>
                  <a:lnTo>
                    <a:pt x="1365281" y="674263"/>
                  </a:lnTo>
                  <a:lnTo>
                    <a:pt x="1417792" y="658008"/>
                  </a:lnTo>
                  <a:lnTo>
                    <a:pt x="1427278" y="653605"/>
                  </a:lnTo>
                  <a:lnTo>
                    <a:pt x="1399498" y="595695"/>
                  </a:lnTo>
                  <a:lnTo>
                    <a:pt x="1396110" y="597388"/>
                  </a:lnTo>
                  <a:lnTo>
                    <a:pt x="1361894" y="608564"/>
                  </a:lnTo>
                  <a:lnTo>
                    <a:pt x="1320901" y="617030"/>
                  </a:lnTo>
                  <a:lnTo>
                    <a:pt x="1289395" y="618724"/>
                  </a:lnTo>
                  <a:lnTo>
                    <a:pt x="1255178" y="616692"/>
                  </a:lnTo>
                  <a:lnTo>
                    <a:pt x="1220961" y="607887"/>
                  </a:lnTo>
                  <a:lnTo>
                    <a:pt x="1203345" y="600436"/>
                  </a:lnTo>
                  <a:lnTo>
                    <a:pt x="1191826" y="594679"/>
                  </a:lnTo>
                  <a:lnTo>
                    <a:pt x="1170144" y="579778"/>
                  </a:lnTo>
                  <a:lnTo>
                    <a:pt x="1149818" y="561152"/>
                  </a:lnTo>
                  <a:lnTo>
                    <a:pt x="1131862" y="539478"/>
                  </a:lnTo>
                  <a:lnTo>
                    <a:pt x="1115262" y="514079"/>
                  </a:lnTo>
                  <a:lnTo>
                    <a:pt x="1100695" y="484955"/>
                  </a:lnTo>
                  <a:lnTo>
                    <a:pt x="1087482" y="452444"/>
                  </a:lnTo>
                  <a:lnTo>
                    <a:pt x="1076303" y="416885"/>
                  </a:lnTo>
                  <a:lnTo>
                    <a:pt x="1072237" y="397582"/>
                  </a:lnTo>
                  <a:lnTo>
                    <a:pt x="1009224" y="412144"/>
                  </a:lnTo>
                  <a:lnTo>
                    <a:pt x="1014645" y="433140"/>
                  </a:lnTo>
                  <a:lnTo>
                    <a:pt x="1026502" y="472086"/>
                  </a:lnTo>
                  <a:lnTo>
                    <a:pt x="1040392" y="507645"/>
                  </a:lnTo>
                  <a:lnTo>
                    <a:pt x="1056653" y="540833"/>
                  </a:lnTo>
                  <a:lnTo>
                    <a:pt x="1065462" y="555734"/>
                  </a:lnTo>
                  <a:lnTo>
                    <a:pt x="1056653" y="571989"/>
                  </a:lnTo>
                  <a:lnTo>
                    <a:pt x="1031584" y="612289"/>
                  </a:lnTo>
                  <a:lnTo>
                    <a:pt x="1008885" y="643445"/>
                  </a:lnTo>
                  <a:lnTo>
                    <a:pt x="980428" y="675279"/>
                  </a:lnTo>
                  <a:lnTo>
                    <a:pt x="946550" y="707113"/>
                  </a:lnTo>
                  <a:lnTo>
                    <a:pt x="907252" y="735221"/>
                  </a:lnTo>
                  <a:lnTo>
                    <a:pt x="874390" y="752831"/>
                  </a:lnTo>
                  <a:lnTo>
                    <a:pt x="851353" y="761975"/>
                  </a:lnTo>
                  <a:lnTo>
                    <a:pt x="838818" y="765700"/>
                  </a:lnTo>
                  <a:lnTo>
                    <a:pt x="822218" y="770102"/>
                  </a:lnTo>
                  <a:lnTo>
                    <a:pt x="788001" y="775860"/>
                  </a:lnTo>
                  <a:lnTo>
                    <a:pt x="752768" y="776876"/>
                  </a:lnTo>
                  <a:lnTo>
                    <a:pt x="716857" y="772812"/>
                  </a:lnTo>
                  <a:lnTo>
                    <a:pt x="680269" y="765023"/>
                  </a:lnTo>
                  <a:lnTo>
                    <a:pt x="642665" y="752831"/>
                  </a:lnTo>
                  <a:lnTo>
                    <a:pt x="604383" y="735560"/>
                  </a:lnTo>
                  <a:lnTo>
                    <a:pt x="565762" y="714224"/>
                  </a:lnTo>
                  <a:lnTo>
                    <a:pt x="546113" y="701694"/>
                  </a:lnTo>
                  <a:lnTo>
                    <a:pt x="513928" y="681036"/>
                  </a:lnTo>
                  <a:lnTo>
                    <a:pt x="499022" y="715240"/>
                  </a:lnTo>
                  <a:lnTo>
                    <a:pt x="496312" y="720997"/>
                  </a:lnTo>
                  <a:lnTo>
                    <a:pt x="477679" y="754863"/>
                  </a:lnTo>
                  <a:lnTo>
                    <a:pt x="457013" y="785342"/>
                  </a:lnTo>
                  <a:lnTo>
                    <a:pt x="429572" y="818869"/>
                  </a:lnTo>
                  <a:lnTo>
                    <a:pt x="395694" y="853073"/>
                  </a:lnTo>
                  <a:lnTo>
                    <a:pt x="365543" y="876440"/>
                  </a:lnTo>
                  <a:lnTo>
                    <a:pt x="343522" y="890664"/>
                  </a:lnTo>
                  <a:lnTo>
                    <a:pt x="319808" y="902517"/>
                  </a:lnTo>
                  <a:lnTo>
                    <a:pt x="294399" y="912338"/>
                  </a:lnTo>
                  <a:lnTo>
                    <a:pt x="280848" y="916063"/>
                  </a:lnTo>
                  <a:lnTo>
                    <a:pt x="260521" y="921143"/>
                  </a:lnTo>
                  <a:lnTo>
                    <a:pt x="220207" y="926900"/>
                  </a:lnTo>
                  <a:lnTo>
                    <a:pt x="180231" y="928255"/>
                  </a:lnTo>
                  <a:lnTo>
                    <a:pt x="140255" y="925545"/>
                  </a:lnTo>
                  <a:lnTo>
                    <a:pt x="120605" y="922497"/>
                  </a:lnTo>
                  <a:lnTo>
                    <a:pt x="119250" y="901839"/>
                  </a:lnTo>
                  <a:lnTo>
                    <a:pt x="119589" y="860185"/>
                  </a:lnTo>
                  <a:lnTo>
                    <a:pt x="124332" y="819546"/>
                  </a:lnTo>
                  <a:lnTo>
                    <a:pt x="133140" y="779923"/>
                  </a:lnTo>
                  <a:lnTo>
                    <a:pt x="146353" y="741317"/>
                  </a:lnTo>
                  <a:lnTo>
                    <a:pt x="162614" y="704742"/>
                  </a:lnTo>
                  <a:lnTo>
                    <a:pt x="182602" y="670199"/>
                  </a:lnTo>
                  <a:lnTo>
                    <a:pt x="205300" y="637688"/>
                  </a:lnTo>
                  <a:lnTo>
                    <a:pt x="230709" y="608225"/>
                  </a:lnTo>
                  <a:lnTo>
                    <a:pt x="258827" y="581471"/>
                  </a:lnTo>
                  <a:lnTo>
                    <a:pt x="288640" y="558104"/>
                  </a:lnTo>
                  <a:lnTo>
                    <a:pt x="320824" y="538801"/>
                  </a:lnTo>
                  <a:lnTo>
                    <a:pt x="354024" y="523223"/>
                  </a:lnTo>
                  <a:lnTo>
                    <a:pt x="388919" y="511708"/>
                  </a:lnTo>
                  <a:lnTo>
                    <a:pt x="424491" y="505274"/>
                  </a:lnTo>
                  <a:lnTo>
                    <a:pt x="460740" y="503919"/>
                  </a:lnTo>
                  <a:lnTo>
                    <a:pt x="479373" y="505274"/>
                  </a:lnTo>
                  <a:lnTo>
                    <a:pt x="479712" y="490712"/>
                  </a:lnTo>
                  <a:lnTo>
                    <a:pt x="484455" y="460233"/>
                  </a:lnTo>
                  <a:lnTo>
                    <a:pt x="494618" y="429754"/>
                  </a:lnTo>
                  <a:lnTo>
                    <a:pt x="508847" y="399275"/>
                  </a:lnTo>
                  <a:lnTo>
                    <a:pt x="527141" y="369134"/>
                  </a:lnTo>
                  <a:lnTo>
                    <a:pt x="549162" y="340010"/>
                  </a:lnTo>
                  <a:lnTo>
                    <a:pt x="574570" y="312579"/>
                  </a:lnTo>
                  <a:lnTo>
                    <a:pt x="603705" y="286841"/>
                  </a:lnTo>
                  <a:lnTo>
                    <a:pt x="635212" y="264151"/>
                  </a:lnTo>
                  <a:lnTo>
                    <a:pt x="669089" y="244848"/>
                  </a:lnTo>
                  <a:lnTo>
                    <a:pt x="705339" y="228931"/>
                  </a:lnTo>
                  <a:lnTo>
                    <a:pt x="743282" y="218094"/>
                  </a:lnTo>
                  <a:lnTo>
                    <a:pt x="782581" y="211321"/>
                  </a:lnTo>
                  <a:lnTo>
                    <a:pt x="823573" y="210305"/>
                  </a:lnTo>
                  <a:lnTo>
                    <a:pt x="865243" y="215385"/>
                  </a:lnTo>
                  <a:lnTo>
                    <a:pt x="907929" y="226899"/>
                  </a:lnTo>
                  <a:lnTo>
                    <a:pt x="928933" y="235027"/>
                  </a:lnTo>
                  <a:lnTo>
                    <a:pt x="934693" y="220126"/>
                  </a:lnTo>
                  <a:lnTo>
                    <a:pt x="952648" y="185245"/>
                  </a:lnTo>
                  <a:lnTo>
                    <a:pt x="978395" y="146638"/>
                  </a:lnTo>
                  <a:lnTo>
                    <a:pt x="1012951" y="107354"/>
                  </a:lnTo>
                  <a:lnTo>
                    <a:pt x="1043441" y="79245"/>
                  </a:lnTo>
                  <a:lnTo>
                    <a:pt x="1066478" y="62313"/>
                  </a:lnTo>
                  <a:lnTo>
                    <a:pt x="1090870" y="46057"/>
                  </a:lnTo>
                  <a:lnTo>
                    <a:pt x="1117295" y="31834"/>
                  </a:lnTo>
                  <a:lnTo>
                    <a:pt x="1145752" y="19981"/>
                  </a:lnTo>
                  <a:lnTo>
                    <a:pt x="1175565" y="10498"/>
                  </a:lnTo>
                  <a:lnTo>
                    <a:pt x="1207749" y="372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4" name="Freeform 59">
              <a:extLst>
                <a:ext uri="{FF2B5EF4-FFF2-40B4-BE49-F238E27FC236}">
                  <a16:creationId xmlns:a16="http://schemas.microsoft.com/office/drawing/2014/main" id="{BE4C4F57-EBD8-4304-A747-C2287010C824}"/>
                </a:ext>
              </a:extLst>
            </p:cNvPr>
            <p:cNvSpPr>
              <a:spLocks/>
            </p:cNvSpPr>
            <p:nvPr/>
          </p:nvSpPr>
          <p:spPr bwMode="auto">
            <a:xfrm>
              <a:off x="4370934" y="3402412"/>
              <a:ext cx="1638338" cy="1657310"/>
            </a:xfrm>
            <a:custGeom>
              <a:avLst/>
              <a:gdLst>
                <a:gd name="T0" fmla="*/ 3529 w 4838"/>
                <a:gd name="T1" fmla="*/ 1221 h 4891"/>
                <a:gd name="T2" fmla="*/ 3309 w 4838"/>
                <a:gd name="T3" fmla="*/ 1693 h 4891"/>
                <a:gd name="T4" fmla="*/ 2934 w 4838"/>
                <a:gd name="T5" fmla="*/ 1713 h 4891"/>
                <a:gd name="T6" fmla="*/ 2480 w 4838"/>
                <a:gd name="T7" fmla="*/ 1788 h 4891"/>
                <a:gd name="T8" fmla="*/ 2152 w 4838"/>
                <a:gd name="T9" fmla="*/ 2101 h 4891"/>
                <a:gd name="T10" fmla="*/ 2061 w 4838"/>
                <a:gd name="T11" fmla="*/ 2446 h 4891"/>
                <a:gd name="T12" fmla="*/ 2134 w 4838"/>
                <a:gd name="T13" fmla="*/ 2824 h 4891"/>
                <a:gd name="T14" fmla="*/ 2694 w 4838"/>
                <a:gd name="T15" fmla="*/ 2885 h 4891"/>
                <a:gd name="T16" fmla="*/ 3072 w 4838"/>
                <a:gd name="T17" fmla="*/ 3203 h 4891"/>
                <a:gd name="T18" fmla="*/ 3294 w 4838"/>
                <a:gd name="T19" fmla="*/ 3078 h 4891"/>
                <a:gd name="T20" fmla="*/ 3681 w 4838"/>
                <a:gd name="T21" fmla="*/ 3038 h 4891"/>
                <a:gd name="T22" fmla="*/ 4108 w 4838"/>
                <a:gd name="T23" fmla="*/ 3411 h 4891"/>
                <a:gd name="T24" fmla="*/ 3556 w 4838"/>
                <a:gd name="T25" fmla="*/ 3222 h 4891"/>
                <a:gd name="T26" fmla="*/ 3147 w 4838"/>
                <a:gd name="T27" fmla="*/ 3387 h 4891"/>
                <a:gd name="T28" fmla="*/ 2925 w 4838"/>
                <a:gd name="T29" fmla="*/ 3862 h 4891"/>
                <a:gd name="T30" fmla="*/ 2765 w 4838"/>
                <a:gd name="T31" fmla="*/ 4137 h 4891"/>
                <a:gd name="T32" fmla="*/ 2795 w 4838"/>
                <a:gd name="T33" fmla="*/ 3582 h 4891"/>
                <a:gd name="T34" fmla="*/ 2808 w 4838"/>
                <a:gd name="T35" fmla="*/ 3196 h 4891"/>
                <a:gd name="T36" fmla="*/ 2323 w 4838"/>
                <a:gd name="T37" fmla="*/ 2989 h 4891"/>
                <a:gd name="T38" fmla="*/ 1929 w 4838"/>
                <a:gd name="T39" fmla="*/ 3131 h 4891"/>
                <a:gd name="T40" fmla="*/ 1663 w 4838"/>
                <a:gd name="T41" fmla="*/ 3585 h 4891"/>
                <a:gd name="T42" fmla="*/ 1534 w 4838"/>
                <a:gd name="T43" fmla="*/ 3349 h 4891"/>
                <a:gd name="T44" fmla="*/ 1906 w 4838"/>
                <a:gd name="T45" fmla="*/ 2919 h 4891"/>
                <a:gd name="T46" fmla="*/ 1876 w 4838"/>
                <a:gd name="T47" fmla="*/ 2536 h 4891"/>
                <a:gd name="T48" fmla="*/ 1949 w 4838"/>
                <a:gd name="T49" fmla="*/ 2090 h 4891"/>
                <a:gd name="T50" fmla="*/ 2190 w 4838"/>
                <a:gd name="T51" fmla="*/ 1755 h 4891"/>
                <a:gd name="T52" fmla="*/ 2454 w 4838"/>
                <a:gd name="T53" fmla="*/ 1594 h 4891"/>
                <a:gd name="T54" fmla="*/ 2884 w 4838"/>
                <a:gd name="T55" fmla="*/ 1521 h 4891"/>
                <a:gd name="T56" fmla="*/ 2893 w 4838"/>
                <a:gd name="T57" fmla="*/ 1264 h 4891"/>
                <a:gd name="T58" fmla="*/ 2518 w 4838"/>
                <a:gd name="T59" fmla="*/ 965 h 4891"/>
                <a:gd name="T60" fmla="*/ 1897 w 4838"/>
                <a:gd name="T61" fmla="*/ 910 h 4891"/>
                <a:gd name="T62" fmla="*/ 1737 w 4838"/>
                <a:gd name="T63" fmla="*/ 728 h 4891"/>
                <a:gd name="T64" fmla="*/ 1632 w 4838"/>
                <a:gd name="T65" fmla="*/ 348 h 4891"/>
                <a:gd name="T66" fmla="*/ 1346 w 4838"/>
                <a:gd name="T67" fmla="*/ 84 h 4891"/>
                <a:gd name="T68" fmla="*/ 988 w 4838"/>
                <a:gd name="T69" fmla="*/ 0 h 4891"/>
                <a:gd name="T70" fmla="*/ 394 w 4838"/>
                <a:gd name="T71" fmla="*/ 126 h 4891"/>
                <a:gd name="T72" fmla="*/ 117 w 4838"/>
                <a:gd name="T73" fmla="*/ 426 h 4891"/>
                <a:gd name="T74" fmla="*/ 0 w 4838"/>
                <a:gd name="T75" fmla="*/ 950 h 4891"/>
                <a:gd name="T76" fmla="*/ 164 w 4838"/>
                <a:gd name="T77" fmla="*/ 1501 h 4891"/>
                <a:gd name="T78" fmla="*/ 327 w 4838"/>
                <a:gd name="T79" fmla="*/ 1873 h 4891"/>
                <a:gd name="T80" fmla="*/ 388 w 4838"/>
                <a:gd name="T81" fmla="*/ 2306 h 4891"/>
                <a:gd name="T82" fmla="*/ 786 w 4838"/>
                <a:gd name="T83" fmla="*/ 2783 h 4891"/>
                <a:gd name="T84" fmla="*/ 925 w 4838"/>
                <a:gd name="T85" fmla="*/ 3339 h 4891"/>
                <a:gd name="T86" fmla="*/ 1352 w 4838"/>
                <a:gd name="T87" fmla="*/ 3887 h 4891"/>
                <a:gd name="T88" fmla="*/ 1899 w 4838"/>
                <a:gd name="T89" fmla="*/ 4138 h 4891"/>
                <a:gd name="T90" fmla="*/ 2230 w 4838"/>
                <a:gd name="T91" fmla="*/ 4267 h 4891"/>
                <a:gd name="T92" fmla="*/ 2625 w 4838"/>
                <a:gd name="T93" fmla="*/ 4620 h 4891"/>
                <a:gd name="T94" fmla="*/ 3155 w 4838"/>
                <a:gd name="T95" fmla="*/ 4841 h 4891"/>
                <a:gd name="T96" fmla="*/ 3732 w 4838"/>
                <a:gd name="T97" fmla="*/ 4884 h 4891"/>
                <a:gd name="T98" fmla="*/ 4265 w 4838"/>
                <a:gd name="T99" fmla="*/ 4705 h 4891"/>
                <a:gd name="T100" fmla="*/ 4663 w 4838"/>
                <a:gd name="T101" fmla="*/ 4260 h 4891"/>
                <a:gd name="T102" fmla="*/ 4838 w 4838"/>
                <a:gd name="T103" fmla="*/ 3507 h 4891"/>
                <a:gd name="T104" fmla="*/ 4533 w 4838"/>
                <a:gd name="T105" fmla="*/ 942 h 4891"/>
                <a:gd name="T106" fmla="*/ 3925 w 4838"/>
                <a:gd name="T107" fmla="*/ 956 h 4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38" h="4891">
                  <a:moveTo>
                    <a:pt x="3868" y="980"/>
                  </a:moveTo>
                  <a:lnTo>
                    <a:pt x="3812" y="1004"/>
                  </a:lnTo>
                  <a:lnTo>
                    <a:pt x="3707" y="1065"/>
                  </a:lnTo>
                  <a:lnTo>
                    <a:pt x="3613" y="1138"/>
                  </a:lnTo>
                  <a:lnTo>
                    <a:pt x="3529" y="1221"/>
                  </a:lnTo>
                  <a:lnTo>
                    <a:pt x="3457" y="1313"/>
                  </a:lnTo>
                  <a:lnTo>
                    <a:pt x="3398" y="1414"/>
                  </a:lnTo>
                  <a:lnTo>
                    <a:pt x="3351" y="1521"/>
                  </a:lnTo>
                  <a:lnTo>
                    <a:pt x="3320" y="1634"/>
                  </a:lnTo>
                  <a:lnTo>
                    <a:pt x="3309" y="1693"/>
                  </a:lnTo>
                  <a:lnTo>
                    <a:pt x="3294" y="1812"/>
                  </a:lnTo>
                  <a:lnTo>
                    <a:pt x="3181" y="1768"/>
                  </a:lnTo>
                  <a:lnTo>
                    <a:pt x="3133" y="1750"/>
                  </a:lnTo>
                  <a:lnTo>
                    <a:pt x="3035" y="1726"/>
                  </a:lnTo>
                  <a:lnTo>
                    <a:pt x="2934" y="1713"/>
                  </a:lnTo>
                  <a:lnTo>
                    <a:pt x="2833" y="1712"/>
                  </a:lnTo>
                  <a:lnTo>
                    <a:pt x="2735" y="1718"/>
                  </a:lnTo>
                  <a:lnTo>
                    <a:pt x="2642" y="1735"/>
                  </a:lnTo>
                  <a:lnTo>
                    <a:pt x="2556" y="1759"/>
                  </a:lnTo>
                  <a:lnTo>
                    <a:pt x="2480" y="1788"/>
                  </a:lnTo>
                  <a:lnTo>
                    <a:pt x="2446" y="1807"/>
                  </a:lnTo>
                  <a:lnTo>
                    <a:pt x="2392" y="1838"/>
                  </a:lnTo>
                  <a:lnTo>
                    <a:pt x="2292" y="1917"/>
                  </a:lnTo>
                  <a:lnTo>
                    <a:pt x="2205" y="2015"/>
                  </a:lnTo>
                  <a:lnTo>
                    <a:pt x="2152" y="2101"/>
                  </a:lnTo>
                  <a:lnTo>
                    <a:pt x="2122" y="2163"/>
                  </a:lnTo>
                  <a:lnTo>
                    <a:pt x="2098" y="2228"/>
                  </a:lnTo>
                  <a:lnTo>
                    <a:pt x="2079" y="2298"/>
                  </a:lnTo>
                  <a:lnTo>
                    <a:pt x="2066" y="2370"/>
                  </a:lnTo>
                  <a:lnTo>
                    <a:pt x="2061" y="2446"/>
                  </a:lnTo>
                  <a:lnTo>
                    <a:pt x="2064" y="2525"/>
                  </a:lnTo>
                  <a:lnTo>
                    <a:pt x="2073" y="2608"/>
                  </a:lnTo>
                  <a:lnTo>
                    <a:pt x="2091" y="2692"/>
                  </a:lnTo>
                  <a:lnTo>
                    <a:pt x="2117" y="2780"/>
                  </a:lnTo>
                  <a:lnTo>
                    <a:pt x="2134" y="2824"/>
                  </a:lnTo>
                  <a:lnTo>
                    <a:pt x="2199" y="2810"/>
                  </a:lnTo>
                  <a:lnTo>
                    <a:pt x="2326" y="2798"/>
                  </a:lnTo>
                  <a:lnTo>
                    <a:pt x="2451" y="2807"/>
                  </a:lnTo>
                  <a:lnTo>
                    <a:pt x="2575" y="2836"/>
                  </a:lnTo>
                  <a:lnTo>
                    <a:pt x="2694" y="2885"/>
                  </a:lnTo>
                  <a:lnTo>
                    <a:pt x="2808" y="2952"/>
                  </a:lnTo>
                  <a:lnTo>
                    <a:pt x="2918" y="3039"/>
                  </a:lnTo>
                  <a:lnTo>
                    <a:pt x="3022" y="3144"/>
                  </a:lnTo>
                  <a:lnTo>
                    <a:pt x="3071" y="3204"/>
                  </a:lnTo>
                  <a:lnTo>
                    <a:pt x="3072" y="3203"/>
                  </a:lnTo>
                  <a:lnTo>
                    <a:pt x="3074" y="3201"/>
                  </a:lnTo>
                  <a:lnTo>
                    <a:pt x="3103" y="3179"/>
                  </a:lnTo>
                  <a:lnTo>
                    <a:pt x="3164" y="3139"/>
                  </a:lnTo>
                  <a:lnTo>
                    <a:pt x="3228" y="3107"/>
                  </a:lnTo>
                  <a:lnTo>
                    <a:pt x="3294" y="3078"/>
                  </a:lnTo>
                  <a:lnTo>
                    <a:pt x="3361" y="3057"/>
                  </a:lnTo>
                  <a:lnTo>
                    <a:pt x="3430" y="3042"/>
                  </a:lnTo>
                  <a:lnTo>
                    <a:pt x="3500" y="3034"/>
                  </a:lnTo>
                  <a:lnTo>
                    <a:pt x="3573" y="3030"/>
                  </a:lnTo>
                  <a:lnTo>
                    <a:pt x="3681" y="3038"/>
                  </a:lnTo>
                  <a:lnTo>
                    <a:pt x="3832" y="3069"/>
                  </a:lnTo>
                  <a:lnTo>
                    <a:pt x="3983" y="3125"/>
                  </a:lnTo>
                  <a:lnTo>
                    <a:pt x="4138" y="3204"/>
                  </a:lnTo>
                  <a:lnTo>
                    <a:pt x="4214" y="3254"/>
                  </a:lnTo>
                  <a:lnTo>
                    <a:pt x="4108" y="3411"/>
                  </a:lnTo>
                  <a:lnTo>
                    <a:pt x="4044" y="3370"/>
                  </a:lnTo>
                  <a:lnTo>
                    <a:pt x="3919" y="3304"/>
                  </a:lnTo>
                  <a:lnTo>
                    <a:pt x="3796" y="3257"/>
                  </a:lnTo>
                  <a:lnTo>
                    <a:pt x="3674" y="3230"/>
                  </a:lnTo>
                  <a:lnTo>
                    <a:pt x="3556" y="3222"/>
                  </a:lnTo>
                  <a:lnTo>
                    <a:pt x="3443" y="3234"/>
                  </a:lnTo>
                  <a:lnTo>
                    <a:pt x="3337" y="3266"/>
                  </a:lnTo>
                  <a:lnTo>
                    <a:pt x="3237" y="3318"/>
                  </a:lnTo>
                  <a:lnTo>
                    <a:pt x="3190" y="3352"/>
                  </a:lnTo>
                  <a:lnTo>
                    <a:pt x="3147" y="3387"/>
                  </a:lnTo>
                  <a:lnTo>
                    <a:pt x="3075" y="3466"/>
                  </a:lnTo>
                  <a:lnTo>
                    <a:pt x="3014" y="3555"/>
                  </a:lnTo>
                  <a:lnTo>
                    <a:pt x="2969" y="3654"/>
                  </a:lnTo>
                  <a:lnTo>
                    <a:pt x="2939" y="3756"/>
                  </a:lnTo>
                  <a:lnTo>
                    <a:pt x="2925" y="3862"/>
                  </a:lnTo>
                  <a:lnTo>
                    <a:pt x="2926" y="3970"/>
                  </a:lnTo>
                  <a:lnTo>
                    <a:pt x="2944" y="4075"/>
                  </a:lnTo>
                  <a:lnTo>
                    <a:pt x="2961" y="4127"/>
                  </a:lnTo>
                  <a:lnTo>
                    <a:pt x="2782" y="4190"/>
                  </a:lnTo>
                  <a:lnTo>
                    <a:pt x="2765" y="4137"/>
                  </a:lnTo>
                  <a:lnTo>
                    <a:pt x="2742" y="4027"/>
                  </a:lnTo>
                  <a:lnTo>
                    <a:pt x="2734" y="3914"/>
                  </a:lnTo>
                  <a:lnTo>
                    <a:pt x="2740" y="3801"/>
                  </a:lnTo>
                  <a:lnTo>
                    <a:pt x="2761" y="3691"/>
                  </a:lnTo>
                  <a:lnTo>
                    <a:pt x="2795" y="3582"/>
                  </a:lnTo>
                  <a:lnTo>
                    <a:pt x="2842" y="3480"/>
                  </a:lnTo>
                  <a:lnTo>
                    <a:pt x="2900" y="3383"/>
                  </a:lnTo>
                  <a:lnTo>
                    <a:pt x="2935" y="3339"/>
                  </a:lnTo>
                  <a:lnTo>
                    <a:pt x="2895" y="3287"/>
                  </a:lnTo>
                  <a:lnTo>
                    <a:pt x="2808" y="3196"/>
                  </a:lnTo>
                  <a:lnTo>
                    <a:pt x="2717" y="3121"/>
                  </a:lnTo>
                  <a:lnTo>
                    <a:pt x="2623" y="3063"/>
                  </a:lnTo>
                  <a:lnTo>
                    <a:pt x="2525" y="3021"/>
                  </a:lnTo>
                  <a:lnTo>
                    <a:pt x="2426" y="2996"/>
                  </a:lnTo>
                  <a:lnTo>
                    <a:pt x="2323" y="2989"/>
                  </a:lnTo>
                  <a:lnTo>
                    <a:pt x="2221" y="2999"/>
                  </a:lnTo>
                  <a:lnTo>
                    <a:pt x="2169" y="3011"/>
                  </a:lnTo>
                  <a:lnTo>
                    <a:pt x="2117" y="3026"/>
                  </a:lnTo>
                  <a:lnTo>
                    <a:pt x="2019" y="3072"/>
                  </a:lnTo>
                  <a:lnTo>
                    <a:pt x="1929" y="3131"/>
                  </a:lnTo>
                  <a:lnTo>
                    <a:pt x="1849" y="3204"/>
                  </a:lnTo>
                  <a:lnTo>
                    <a:pt x="1781" y="3288"/>
                  </a:lnTo>
                  <a:lnTo>
                    <a:pt x="1727" y="3380"/>
                  </a:lnTo>
                  <a:lnTo>
                    <a:pt x="1687" y="3480"/>
                  </a:lnTo>
                  <a:lnTo>
                    <a:pt x="1663" y="3585"/>
                  </a:lnTo>
                  <a:lnTo>
                    <a:pt x="1660" y="3638"/>
                  </a:lnTo>
                  <a:lnTo>
                    <a:pt x="1470" y="3629"/>
                  </a:lnTo>
                  <a:lnTo>
                    <a:pt x="1474" y="3571"/>
                  </a:lnTo>
                  <a:lnTo>
                    <a:pt x="1496" y="3458"/>
                  </a:lnTo>
                  <a:lnTo>
                    <a:pt x="1534" y="3349"/>
                  </a:lnTo>
                  <a:lnTo>
                    <a:pt x="1584" y="3245"/>
                  </a:lnTo>
                  <a:lnTo>
                    <a:pt x="1649" y="3149"/>
                  </a:lnTo>
                  <a:lnTo>
                    <a:pt x="1724" y="3063"/>
                  </a:lnTo>
                  <a:lnTo>
                    <a:pt x="1811" y="2985"/>
                  </a:lnTo>
                  <a:lnTo>
                    <a:pt x="1906" y="2919"/>
                  </a:lnTo>
                  <a:lnTo>
                    <a:pt x="1956" y="2891"/>
                  </a:lnTo>
                  <a:lnTo>
                    <a:pt x="1937" y="2840"/>
                  </a:lnTo>
                  <a:lnTo>
                    <a:pt x="1907" y="2736"/>
                  </a:lnTo>
                  <a:lnTo>
                    <a:pt x="1886" y="2635"/>
                  </a:lnTo>
                  <a:lnTo>
                    <a:pt x="1876" y="2536"/>
                  </a:lnTo>
                  <a:lnTo>
                    <a:pt x="1873" y="2440"/>
                  </a:lnTo>
                  <a:lnTo>
                    <a:pt x="1881" y="2347"/>
                  </a:lnTo>
                  <a:lnTo>
                    <a:pt x="1895" y="2258"/>
                  </a:lnTo>
                  <a:lnTo>
                    <a:pt x="1919" y="2172"/>
                  </a:lnTo>
                  <a:lnTo>
                    <a:pt x="1949" y="2090"/>
                  </a:lnTo>
                  <a:lnTo>
                    <a:pt x="1985" y="2014"/>
                  </a:lnTo>
                  <a:lnTo>
                    <a:pt x="2028" y="1941"/>
                  </a:lnTo>
                  <a:lnTo>
                    <a:pt x="2077" y="1874"/>
                  </a:lnTo>
                  <a:lnTo>
                    <a:pt x="2131" y="1812"/>
                  </a:lnTo>
                  <a:lnTo>
                    <a:pt x="2190" y="1755"/>
                  </a:lnTo>
                  <a:lnTo>
                    <a:pt x="2253" y="1704"/>
                  </a:lnTo>
                  <a:lnTo>
                    <a:pt x="2321" y="1659"/>
                  </a:lnTo>
                  <a:lnTo>
                    <a:pt x="2356" y="1639"/>
                  </a:lnTo>
                  <a:lnTo>
                    <a:pt x="2385" y="1624"/>
                  </a:lnTo>
                  <a:lnTo>
                    <a:pt x="2454" y="1594"/>
                  </a:lnTo>
                  <a:lnTo>
                    <a:pt x="2529" y="1569"/>
                  </a:lnTo>
                  <a:lnTo>
                    <a:pt x="2612" y="1549"/>
                  </a:lnTo>
                  <a:lnTo>
                    <a:pt x="2699" y="1533"/>
                  </a:lnTo>
                  <a:lnTo>
                    <a:pt x="2790" y="1524"/>
                  </a:lnTo>
                  <a:lnTo>
                    <a:pt x="2884" y="1521"/>
                  </a:lnTo>
                  <a:lnTo>
                    <a:pt x="2980" y="1527"/>
                  </a:lnTo>
                  <a:lnTo>
                    <a:pt x="3028" y="1533"/>
                  </a:lnTo>
                  <a:lnTo>
                    <a:pt x="3006" y="1471"/>
                  </a:lnTo>
                  <a:lnTo>
                    <a:pt x="2953" y="1361"/>
                  </a:lnTo>
                  <a:lnTo>
                    <a:pt x="2893" y="1264"/>
                  </a:lnTo>
                  <a:lnTo>
                    <a:pt x="2827" y="1181"/>
                  </a:lnTo>
                  <a:lnTo>
                    <a:pt x="2756" y="1111"/>
                  </a:lnTo>
                  <a:lnTo>
                    <a:pt x="2680" y="1051"/>
                  </a:lnTo>
                  <a:lnTo>
                    <a:pt x="2600" y="1003"/>
                  </a:lnTo>
                  <a:lnTo>
                    <a:pt x="2518" y="965"/>
                  </a:lnTo>
                  <a:lnTo>
                    <a:pt x="2432" y="937"/>
                  </a:lnTo>
                  <a:lnTo>
                    <a:pt x="2346" y="916"/>
                  </a:lnTo>
                  <a:lnTo>
                    <a:pt x="2218" y="898"/>
                  </a:lnTo>
                  <a:lnTo>
                    <a:pt x="2051" y="895"/>
                  </a:lnTo>
                  <a:lnTo>
                    <a:pt x="1897" y="910"/>
                  </a:lnTo>
                  <a:lnTo>
                    <a:pt x="1828" y="921"/>
                  </a:lnTo>
                  <a:lnTo>
                    <a:pt x="1669" y="950"/>
                  </a:lnTo>
                  <a:lnTo>
                    <a:pt x="1722" y="797"/>
                  </a:lnTo>
                  <a:lnTo>
                    <a:pt x="1728" y="775"/>
                  </a:lnTo>
                  <a:lnTo>
                    <a:pt x="1737" y="728"/>
                  </a:lnTo>
                  <a:lnTo>
                    <a:pt x="1740" y="654"/>
                  </a:lnTo>
                  <a:lnTo>
                    <a:pt x="1722" y="548"/>
                  </a:lnTo>
                  <a:lnTo>
                    <a:pt x="1682" y="438"/>
                  </a:lnTo>
                  <a:lnTo>
                    <a:pt x="1653" y="383"/>
                  </a:lnTo>
                  <a:lnTo>
                    <a:pt x="1632" y="348"/>
                  </a:lnTo>
                  <a:lnTo>
                    <a:pt x="1586" y="284"/>
                  </a:lnTo>
                  <a:lnTo>
                    <a:pt x="1532" y="224"/>
                  </a:lnTo>
                  <a:lnTo>
                    <a:pt x="1475" y="171"/>
                  </a:lnTo>
                  <a:lnTo>
                    <a:pt x="1412" y="124"/>
                  </a:lnTo>
                  <a:lnTo>
                    <a:pt x="1346" y="84"/>
                  </a:lnTo>
                  <a:lnTo>
                    <a:pt x="1277" y="52"/>
                  </a:lnTo>
                  <a:lnTo>
                    <a:pt x="1205" y="28"/>
                  </a:lnTo>
                  <a:lnTo>
                    <a:pt x="1168" y="19"/>
                  </a:lnTo>
                  <a:lnTo>
                    <a:pt x="1107" y="9"/>
                  </a:lnTo>
                  <a:lnTo>
                    <a:pt x="988" y="0"/>
                  </a:lnTo>
                  <a:lnTo>
                    <a:pt x="869" y="4"/>
                  </a:lnTo>
                  <a:lnTo>
                    <a:pt x="754" y="19"/>
                  </a:lnTo>
                  <a:lnTo>
                    <a:pt x="642" y="43"/>
                  </a:lnTo>
                  <a:lnTo>
                    <a:pt x="537" y="74"/>
                  </a:lnTo>
                  <a:lnTo>
                    <a:pt x="394" y="126"/>
                  </a:lnTo>
                  <a:lnTo>
                    <a:pt x="314" y="162"/>
                  </a:lnTo>
                  <a:lnTo>
                    <a:pt x="282" y="192"/>
                  </a:lnTo>
                  <a:lnTo>
                    <a:pt x="221" y="260"/>
                  </a:lnTo>
                  <a:lnTo>
                    <a:pt x="165" y="339"/>
                  </a:lnTo>
                  <a:lnTo>
                    <a:pt x="117" y="426"/>
                  </a:lnTo>
                  <a:lnTo>
                    <a:pt x="76" y="522"/>
                  </a:lnTo>
                  <a:lnTo>
                    <a:pt x="43" y="622"/>
                  </a:lnTo>
                  <a:lnTo>
                    <a:pt x="19" y="728"/>
                  </a:lnTo>
                  <a:lnTo>
                    <a:pt x="4" y="838"/>
                  </a:lnTo>
                  <a:lnTo>
                    <a:pt x="0" y="950"/>
                  </a:lnTo>
                  <a:lnTo>
                    <a:pt x="7" y="1063"/>
                  </a:lnTo>
                  <a:lnTo>
                    <a:pt x="26" y="1175"/>
                  </a:lnTo>
                  <a:lnTo>
                    <a:pt x="59" y="1287"/>
                  </a:lnTo>
                  <a:lnTo>
                    <a:pt x="104" y="1396"/>
                  </a:lnTo>
                  <a:lnTo>
                    <a:pt x="164" y="1501"/>
                  </a:lnTo>
                  <a:lnTo>
                    <a:pt x="238" y="1601"/>
                  </a:lnTo>
                  <a:lnTo>
                    <a:pt x="328" y="1694"/>
                  </a:lnTo>
                  <a:lnTo>
                    <a:pt x="382" y="1738"/>
                  </a:lnTo>
                  <a:lnTo>
                    <a:pt x="358" y="1782"/>
                  </a:lnTo>
                  <a:lnTo>
                    <a:pt x="327" y="1873"/>
                  </a:lnTo>
                  <a:lnTo>
                    <a:pt x="313" y="1963"/>
                  </a:lnTo>
                  <a:lnTo>
                    <a:pt x="314" y="2052"/>
                  </a:lnTo>
                  <a:lnTo>
                    <a:pt x="328" y="2138"/>
                  </a:lnTo>
                  <a:lnTo>
                    <a:pt x="354" y="2224"/>
                  </a:lnTo>
                  <a:lnTo>
                    <a:pt x="388" y="2306"/>
                  </a:lnTo>
                  <a:lnTo>
                    <a:pt x="431" y="2383"/>
                  </a:lnTo>
                  <a:lnTo>
                    <a:pt x="503" y="2492"/>
                  </a:lnTo>
                  <a:lnTo>
                    <a:pt x="607" y="2618"/>
                  </a:lnTo>
                  <a:lnTo>
                    <a:pt x="707" y="2716"/>
                  </a:lnTo>
                  <a:lnTo>
                    <a:pt x="786" y="2783"/>
                  </a:lnTo>
                  <a:lnTo>
                    <a:pt x="811" y="2799"/>
                  </a:lnTo>
                  <a:lnTo>
                    <a:pt x="814" y="2884"/>
                  </a:lnTo>
                  <a:lnTo>
                    <a:pt x="835" y="3046"/>
                  </a:lnTo>
                  <a:lnTo>
                    <a:pt x="871" y="3197"/>
                  </a:lnTo>
                  <a:lnTo>
                    <a:pt x="925" y="3339"/>
                  </a:lnTo>
                  <a:lnTo>
                    <a:pt x="991" y="3471"/>
                  </a:lnTo>
                  <a:lnTo>
                    <a:pt x="1067" y="3591"/>
                  </a:lnTo>
                  <a:lnTo>
                    <a:pt x="1155" y="3702"/>
                  </a:lnTo>
                  <a:lnTo>
                    <a:pt x="1250" y="3800"/>
                  </a:lnTo>
                  <a:lnTo>
                    <a:pt x="1352" y="3887"/>
                  </a:lnTo>
                  <a:lnTo>
                    <a:pt x="1459" y="3962"/>
                  </a:lnTo>
                  <a:lnTo>
                    <a:pt x="1569" y="4026"/>
                  </a:lnTo>
                  <a:lnTo>
                    <a:pt x="1680" y="4076"/>
                  </a:lnTo>
                  <a:lnTo>
                    <a:pt x="1790" y="4114"/>
                  </a:lnTo>
                  <a:lnTo>
                    <a:pt x="1899" y="4138"/>
                  </a:lnTo>
                  <a:lnTo>
                    <a:pt x="2004" y="4150"/>
                  </a:lnTo>
                  <a:lnTo>
                    <a:pt x="2104" y="4147"/>
                  </a:lnTo>
                  <a:lnTo>
                    <a:pt x="2151" y="4140"/>
                  </a:lnTo>
                  <a:lnTo>
                    <a:pt x="2174" y="4182"/>
                  </a:lnTo>
                  <a:lnTo>
                    <a:pt x="2230" y="4267"/>
                  </a:lnTo>
                  <a:lnTo>
                    <a:pt x="2293" y="4346"/>
                  </a:lnTo>
                  <a:lnTo>
                    <a:pt x="2366" y="4421"/>
                  </a:lnTo>
                  <a:lnTo>
                    <a:pt x="2445" y="4492"/>
                  </a:lnTo>
                  <a:lnTo>
                    <a:pt x="2532" y="4560"/>
                  </a:lnTo>
                  <a:lnTo>
                    <a:pt x="2625" y="4620"/>
                  </a:lnTo>
                  <a:lnTo>
                    <a:pt x="2722" y="4678"/>
                  </a:lnTo>
                  <a:lnTo>
                    <a:pt x="2826" y="4728"/>
                  </a:lnTo>
                  <a:lnTo>
                    <a:pt x="2932" y="4772"/>
                  </a:lnTo>
                  <a:lnTo>
                    <a:pt x="3042" y="4810"/>
                  </a:lnTo>
                  <a:lnTo>
                    <a:pt x="3155" y="4841"/>
                  </a:lnTo>
                  <a:lnTo>
                    <a:pt x="3269" y="4865"/>
                  </a:lnTo>
                  <a:lnTo>
                    <a:pt x="3386" y="4882"/>
                  </a:lnTo>
                  <a:lnTo>
                    <a:pt x="3501" y="4890"/>
                  </a:lnTo>
                  <a:lnTo>
                    <a:pt x="3618" y="4891"/>
                  </a:lnTo>
                  <a:lnTo>
                    <a:pt x="3732" y="4884"/>
                  </a:lnTo>
                  <a:lnTo>
                    <a:pt x="3845" y="4867"/>
                  </a:lnTo>
                  <a:lnTo>
                    <a:pt x="3955" y="4841"/>
                  </a:lnTo>
                  <a:lnTo>
                    <a:pt x="4063" y="4806"/>
                  </a:lnTo>
                  <a:lnTo>
                    <a:pt x="4166" y="4760"/>
                  </a:lnTo>
                  <a:lnTo>
                    <a:pt x="4265" y="4705"/>
                  </a:lnTo>
                  <a:lnTo>
                    <a:pt x="4358" y="4639"/>
                  </a:lnTo>
                  <a:lnTo>
                    <a:pt x="4445" y="4561"/>
                  </a:lnTo>
                  <a:lnTo>
                    <a:pt x="4525" y="4473"/>
                  </a:lnTo>
                  <a:lnTo>
                    <a:pt x="4598" y="4373"/>
                  </a:lnTo>
                  <a:lnTo>
                    <a:pt x="4663" y="4260"/>
                  </a:lnTo>
                  <a:lnTo>
                    <a:pt x="4718" y="4136"/>
                  </a:lnTo>
                  <a:lnTo>
                    <a:pt x="4765" y="3998"/>
                  </a:lnTo>
                  <a:lnTo>
                    <a:pt x="4800" y="3848"/>
                  </a:lnTo>
                  <a:lnTo>
                    <a:pt x="4825" y="3685"/>
                  </a:lnTo>
                  <a:lnTo>
                    <a:pt x="4838" y="3507"/>
                  </a:lnTo>
                  <a:lnTo>
                    <a:pt x="4838" y="3412"/>
                  </a:lnTo>
                  <a:lnTo>
                    <a:pt x="4838" y="1073"/>
                  </a:lnTo>
                  <a:lnTo>
                    <a:pt x="4778" y="1039"/>
                  </a:lnTo>
                  <a:lnTo>
                    <a:pt x="4656" y="984"/>
                  </a:lnTo>
                  <a:lnTo>
                    <a:pt x="4533" y="942"/>
                  </a:lnTo>
                  <a:lnTo>
                    <a:pt x="4409" y="915"/>
                  </a:lnTo>
                  <a:lnTo>
                    <a:pt x="4285" y="903"/>
                  </a:lnTo>
                  <a:lnTo>
                    <a:pt x="4164" y="906"/>
                  </a:lnTo>
                  <a:lnTo>
                    <a:pt x="4043" y="923"/>
                  </a:lnTo>
                  <a:lnTo>
                    <a:pt x="3925" y="956"/>
                  </a:lnTo>
                  <a:lnTo>
                    <a:pt x="3868" y="9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09D900DE-DA35-462B-A72F-D658FE9CA98D}"/>
              </a:ext>
            </a:extLst>
          </p:cNvPr>
          <p:cNvGrpSpPr/>
          <p:nvPr/>
        </p:nvGrpSpPr>
        <p:grpSpPr>
          <a:xfrm>
            <a:off x="612132" y="1806537"/>
            <a:ext cx="2778288" cy="3904202"/>
            <a:chOff x="581408" y="1806537"/>
            <a:chExt cx="2778288" cy="3904202"/>
          </a:xfrm>
        </p:grpSpPr>
        <p:sp>
          <p:nvSpPr>
            <p:cNvPr id="19" name="Rectangle 18">
              <a:extLst>
                <a:ext uri="{FF2B5EF4-FFF2-40B4-BE49-F238E27FC236}">
                  <a16:creationId xmlns:a16="http://schemas.microsoft.com/office/drawing/2014/main" id="{2B65998C-45D9-4746-B91D-0170AEBA73A8}"/>
                </a:ext>
              </a:extLst>
            </p:cNvPr>
            <p:cNvSpPr/>
            <p:nvPr/>
          </p:nvSpPr>
          <p:spPr>
            <a:xfrm>
              <a:off x="581408" y="1806537"/>
              <a:ext cx="2778288" cy="830997"/>
            </a:xfrm>
            <a:prstGeom prst="rect">
              <a:avLst/>
            </a:prstGeom>
          </p:spPr>
          <p:txBody>
            <a:bodyPr wrap="square" anchor="b">
              <a:spAutoFit/>
            </a:bodyPr>
            <a:lstStyle/>
            <a:p>
              <a:r>
                <a:rPr lang="en-US" sz="2400" b="1" cap="all">
                  <a:solidFill>
                    <a:schemeClr val="tx2"/>
                  </a:solidFill>
                </a:rPr>
                <a:t>Lorem ipsum dolor sit amet</a:t>
              </a:r>
            </a:p>
          </p:txBody>
        </p:sp>
        <p:sp>
          <p:nvSpPr>
            <p:cNvPr id="20" name="Rectangle 19">
              <a:extLst>
                <a:ext uri="{FF2B5EF4-FFF2-40B4-BE49-F238E27FC236}">
                  <a16:creationId xmlns:a16="http://schemas.microsoft.com/office/drawing/2014/main" id="{A376C96C-6533-4259-BF29-5044174216E0}"/>
                </a:ext>
              </a:extLst>
            </p:cNvPr>
            <p:cNvSpPr/>
            <p:nvPr/>
          </p:nvSpPr>
          <p:spPr>
            <a:xfrm>
              <a:off x="581408" y="2663751"/>
              <a:ext cx="2778288" cy="3046988"/>
            </a:xfrm>
            <a:prstGeom prst="rect">
              <a:avLst/>
            </a:prstGeom>
          </p:spPr>
          <p:txBody>
            <a:bodyPr wrap="square">
              <a:spAutoFit/>
            </a:bodyPr>
            <a:lstStyle/>
            <a:p>
              <a:pPr algn="just"/>
              <a:r>
                <a:rPr lang="en-US" sz="1600"/>
                <a:t>Lorem ipsum dolor sit amet, ius cu vide reprimique philosophia. Aeterno euismod eos ea, est ne deseruisse instructior. At falli pericula argumentum sed.</a:t>
              </a:r>
            </a:p>
            <a:p>
              <a:pPr algn="just"/>
              <a:endParaRPr lang="en-US" sz="1600"/>
            </a:p>
            <a:p>
              <a:pPr algn="just"/>
              <a:r>
                <a:rPr lang="en-US" sz="1600"/>
                <a:t>Est ei aeque delenit, dicam splendide ut est, ex has errem expetendis. Ut posse accusam pro, no mei apeirian salutandi, inermis epicurei ut mei.</a:t>
              </a:r>
            </a:p>
          </p:txBody>
        </p:sp>
      </p:grpSp>
      <p:grpSp>
        <p:nvGrpSpPr>
          <p:cNvPr id="22" name="Group 21">
            <a:extLst>
              <a:ext uri="{FF2B5EF4-FFF2-40B4-BE49-F238E27FC236}">
                <a16:creationId xmlns:a16="http://schemas.microsoft.com/office/drawing/2014/main" id="{DF449406-BE86-4907-9AF6-52FA7C7637F5}"/>
              </a:ext>
            </a:extLst>
          </p:cNvPr>
          <p:cNvGrpSpPr/>
          <p:nvPr/>
        </p:nvGrpSpPr>
        <p:grpSpPr>
          <a:xfrm>
            <a:off x="8801581" y="1806537"/>
            <a:ext cx="2778288" cy="3904202"/>
            <a:chOff x="581408" y="1806537"/>
            <a:chExt cx="2778288" cy="3904202"/>
          </a:xfrm>
        </p:grpSpPr>
        <p:sp>
          <p:nvSpPr>
            <p:cNvPr id="23" name="Rectangle 22">
              <a:extLst>
                <a:ext uri="{FF2B5EF4-FFF2-40B4-BE49-F238E27FC236}">
                  <a16:creationId xmlns:a16="http://schemas.microsoft.com/office/drawing/2014/main" id="{6591E3D6-2A9D-4234-B686-1FE01512225C}"/>
                </a:ext>
              </a:extLst>
            </p:cNvPr>
            <p:cNvSpPr/>
            <p:nvPr/>
          </p:nvSpPr>
          <p:spPr>
            <a:xfrm>
              <a:off x="581408" y="1806537"/>
              <a:ext cx="2778288" cy="830997"/>
            </a:xfrm>
            <a:prstGeom prst="rect">
              <a:avLst/>
            </a:prstGeom>
          </p:spPr>
          <p:txBody>
            <a:bodyPr wrap="square" anchor="b">
              <a:spAutoFit/>
            </a:bodyPr>
            <a:lstStyle/>
            <a:p>
              <a:r>
                <a:rPr lang="en-US" sz="2400" b="1" cap="all">
                  <a:solidFill>
                    <a:schemeClr val="tx2"/>
                  </a:solidFill>
                </a:rPr>
                <a:t>Lorem ipsum dolor sit amet</a:t>
              </a:r>
            </a:p>
          </p:txBody>
        </p:sp>
        <p:sp>
          <p:nvSpPr>
            <p:cNvPr id="24" name="Rectangle 23">
              <a:extLst>
                <a:ext uri="{FF2B5EF4-FFF2-40B4-BE49-F238E27FC236}">
                  <a16:creationId xmlns:a16="http://schemas.microsoft.com/office/drawing/2014/main" id="{3A4F9F9B-FB1D-476C-98FE-20A207513C57}"/>
                </a:ext>
              </a:extLst>
            </p:cNvPr>
            <p:cNvSpPr/>
            <p:nvPr/>
          </p:nvSpPr>
          <p:spPr>
            <a:xfrm>
              <a:off x="581408" y="2663751"/>
              <a:ext cx="2778288" cy="3046988"/>
            </a:xfrm>
            <a:prstGeom prst="rect">
              <a:avLst/>
            </a:prstGeom>
          </p:spPr>
          <p:txBody>
            <a:bodyPr wrap="square">
              <a:spAutoFit/>
            </a:bodyPr>
            <a:lstStyle/>
            <a:p>
              <a:pPr algn="just"/>
              <a:r>
                <a:rPr lang="en-US" sz="1600"/>
                <a:t>Lorem ipsum dolor sit amet, ius cu vide reprimique philosophia. Aeterno euismod eos ea, est ne deseruisse instructior. At falli pericula argumentum sed.</a:t>
              </a:r>
            </a:p>
            <a:p>
              <a:pPr algn="just"/>
              <a:endParaRPr lang="en-US" sz="1600"/>
            </a:p>
            <a:p>
              <a:pPr algn="just"/>
              <a:r>
                <a:rPr lang="en-US" sz="1600"/>
                <a:t>Est ei aeque delenit, dicam splendide ut est, ex has errem expetendis. Ut posse accusam pro, no mei apeirian salutandi, inermis epicurei ut mei.</a:t>
              </a:r>
            </a:p>
          </p:txBody>
        </p:sp>
      </p:grpSp>
      <p:sp>
        <p:nvSpPr>
          <p:cNvPr id="4" name="Slide Number Placeholder 3">
            <a:extLst>
              <a:ext uri="{FF2B5EF4-FFF2-40B4-BE49-F238E27FC236}">
                <a16:creationId xmlns:a16="http://schemas.microsoft.com/office/drawing/2014/main" id="{CEAF640A-D491-4BFD-84E1-116527E77B5B}"/>
              </a:ext>
            </a:extLst>
          </p:cNvPr>
          <p:cNvSpPr>
            <a:spLocks noGrp="1"/>
          </p:cNvSpPr>
          <p:nvPr>
            <p:ph type="sldNum" sz="quarter" idx="12"/>
          </p:nvPr>
        </p:nvSpPr>
        <p:spPr/>
        <p:txBody>
          <a:bodyPr/>
          <a:lstStyle/>
          <a:p>
            <a:fld id="{F68327C5-B821-4FE9-A59A-A60D9EB59A9A}" type="slidenum">
              <a:rPr lang="en-US" smtClean="0"/>
              <a:pPr/>
              <a:t>17</a:t>
            </a:fld>
            <a:endParaRPr lang="en-US" dirty="0"/>
          </a:p>
        </p:txBody>
      </p:sp>
    </p:spTree>
    <p:extLst>
      <p:ext uri="{BB962C8B-B14F-4D97-AF65-F5344CB8AC3E}">
        <p14:creationId xmlns:p14="http://schemas.microsoft.com/office/powerpoint/2010/main" val="76875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95E9-8E69-4CA6-B9AB-5AEC5103AD30}"/>
              </a:ext>
            </a:extLst>
          </p:cNvPr>
          <p:cNvSpPr>
            <a:spLocks noGrp="1"/>
          </p:cNvSpPr>
          <p:nvPr>
            <p:ph type="title"/>
          </p:nvPr>
        </p:nvSpPr>
        <p:spPr>
          <a:noFill/>
        </p:spPr>
        <p:txBody>
          <a:bodyPr/>
          <a:lstStyle/>
          <a:p>
            <a:r>
              <a:rPr lang="en-US"/>
              <a:t>Mind Map for PowerPoint</a:t>
            </a:r>
          </a:p>
        </p:txBody>
      </p:sp>
      <p:sp>
        <p:nvSpPr>
          <p:cNvPr id="5" name="Subtitle 4">
            <a:extLst>
              <a:ext uri="{FF2B5EF4-FFF2-40B4-BE49-F238E27FC236}">
                <a16:creationId xmlns:a16="http://schemas.microsoft.com/office/drawing/2014/main" id="{EFC51FE2-4D28-4109-8958-0D61E1E08E52}"/>
              </a:ext>
            </a:extLst>
          </p:cNvPr>
          <p:cNvSpPr>
            <a:spLocks noGrp="1"/>
          </p:cNvSpPr>
          <p:nvPr>
            <p:ph type="subTitle" idx="1"/>
          </p:nvPr>
        </p:nvSpPr>
        <p:spPr/>
        <p:txBody>
          <a:bodyPr/>
          <a:lstStyle/>
          <a:p>
            <a:r>
              <a:rPr lang="en-US"/>
              <a:t>Brain and Veins</a:t>
            </a:r>
          </a:p>
        </p:txBody>
      </p:sp>
      <p:sp>
        <p:nvSpPr>
          <p:cNvPr id="27" name="Freeform: Shape 26">
            <a:extLst>
              <a:ext uri="{FF2B5EF4-FFF2-40B4-BE49-F238E27FC236}">
                <a16:creationId xmlns:a16="http://schemas.microsoft.com/office/drawing/2014/main" id="{0219DB5F-7030-4E89-A61E-96165CBA37F0}"/>
              </a:ext>
            </a:extLst>
          </p:cNvPr>
          <p:cNvSpPr>
            <a:spLocks/>
          </p:cNvSpPr>
          <p:nvPr/>
        </p:nvSpPr>
        <p:spPr bwMode="auto">
          <a:xfrm rot="16200000">
            <a:off x="3709879" y="-579688"/>
            <a:ext cx="4772243" cy="8861755"/>
          </a:xfrm>
          <a:custGeom>
            <a:avLst/>
            <a:gdLst>
              <a:gd name="connsiteX0" fmla="*/ 1039790 w 4772243"/>
              <a:gd name="connsiteY0" fmla="*/ 2116697 h 8861755"/>
              <a:gd name="connsiteX1" fmla="*/ 1039591 w 4772243"/>
              <a:gd name="connsiteY1" fmla="*/ 2116605 h 8861755"/>
              <a:gd name="connsiteX2" fmla="*/ 1039628 w 4772243"/>
              <a:gd name="connsiteY2" fmla="*/ 2116572 h 8861755"/>
              <a:gd name="connsiteX3" fmla="*/ 1848531 w 4772243"/>
              <a:gd name="connsiteY3" fmla="*/ 3168136 h 8861755"/>
              <a:gd name="connsiteX4" fmla="*/ 1825713 w 4772243"/>
              <a:gd name="connsiteY4" fmla="*/ 3191405 h 8861755"/>
              <a:gd name="connsiteX5" fmla="*/ 1806683 w 4772243"/>
              <a:gd name="connsiteY5" fmla="*/ 3213830 h 8861755"/>
              <a:gd name="connsiteX6" fmla="*/ 1802138 w 4772243"/>
              <a:gd name="connsiteY6" fmla="*/ 3220926 h 8861755"/>
              <a:gd name="connsiteX7" fmla="*/ 1777995 w 4772243"/>
              <a:gd name="connsiteY7" fmla="*/ 3221778 h 8861755"/>
              <a:gd name="connsiteX8" fmla="*/ 1755388 w 4772243"/>
              <a:gd name="connsiteY8" fmla="*/ 3224707 h 8861755"/>
              <a:gd name="connsiteX9" fmla="*/ 1731831 w 4772243"/>
              <a:gd name="connsiteY9" fmla="*/ 3220510 h 8861755"/>
              <a:gd name="connsiteX10" fmla="*/ 1634882 w 4772243"/>
              <a:gd name="connsiteY10" fmla="*/ 3207597 h 8861755"/>
              <a:gd name="connsiteX11" fmla="*/ 1537028 w 4772243"/>
              <a:gd name="connsiteY11" fmla="*/ 3198181 h 8861755"/>
              <a:gd name="connsiteX12" fmla="*/ 1488100 w 4772243"/>
              <a:gd name="connsiteY12" fmla="*/ 3194684 h 8861755"/>
              <a:gd name="connsiteX13" fmla="*/ 1450348 w 4772243"/>
              <a:gd name="connsiteY13" fmla="*/ 3192530 h 8861755"/>
              <a:gd name="connsiteX14" fmla="*/ 1376655 w 4772243"/>
              <a:gd name="connsiteY14" fmla="*/ 3186343 h 8861755"/>
              <a:gd name="connsiteX15" fmla="*/ 1323198 w 4772243"/>
              <a:gd name="connsiteY15" fmla="*/ 3178542 h 8861755"/>
              <a:gd name="connsiteX16" fmla="*/ 1288768 w 4772243"/>
              <a:gd name="connsiteY16" fmla="*/ 3171008 h 8861755"/>
              <a:gd name="connsiteX17" fmla="*/ 1254640 w 4772243"/>
              <a:gd name="connsiteY17" fmla="*/ 3160786 h 8861755"/>
              <a:gd name="connsiteX18" fmla="*/ 1221719 w 4772243"/>
              <a:gd name="connsiteY18" fmla="*/ 3147873 h 8861755"/>
              <a:gd name="connsiteX19" fmla="*/ 1205712 w 4772243"/>
              <a:gd name="connsiteY19" fmla="*/ 3139802 h 8861755"/>
              <a:gd name="connsiteX20" fmla="*/ 1160410 w 4772243"/>
              <a:gd name="connsiteY20" fmla="*/ 3140340 h 8861755"/>
              <a:gd name="connsiteX21" fmla="*/ 1077958 w 4772243"/>
              <a:gd name="connsiteY21" fmla="*/ 3137381 h 8861755"/>
              <a:gd name="connsiteX22" fmla="*/ 1006379 w 4772243"/>
              <a:gd name="connsiteY22" fmla="*/ 3131463 h 8861755"/>
              <a:gd name="connsiteX23" fmla="*/ 944767 w 4772243"/>
              <a:gd name="connsiteY23" fmla="*/ 3123123 h 8861755"/>
              <a:gd name="connsiteX24" fmla="*/ 870169 w 4772243"/>
              <a:gd name="connsiteY24" fmla="*/ 3108864 h 8861755"/>
              <a:gd name="connsiteX25" fmla="*/ 808858 w 4772243"/>
              <a:gd name="connsiteY25" fmla="*/ 3092453 h 8861755"/>
              <a:gd name="connsiteX26" fmla="*/ 795569 w 4772243"/>
              <a:gd name="connsiteY26" fmla="*/ 3088687 h 8861755"/>
              <a:gd name="connsiteX27" fmla="*/ 792851 w 4772243"/>
              <a:gd name="connsiteY27" fmla="*/ 3087611 h 8861755"/>
              <a:gd name="connsiteX28" fmla="*/ 790133 w 4772243"/>
              <a:gd name="connsiteY28" fmla="*/ 3083037 h 8861755"/>
              <a:gd name="connsiteX29" fmla="*/ 791039 w 4772243"/>
              <a:gd name="connsiteY29" fmla="*/ 3073891 h 8861755"/>
              <a:gd name="connsiteX30" fmla="*/ 794362 w 4772243"/>
              <a:gd name="connsiteY30" fmla="*/ 3068779 h 8861755"/>
              <a:gd name="connsiteX31" fmla="*/ 810066 w 4772243"/>
              <a:gd name="connsiteY31" fmla="*/ 3069587 h 8861755"/>
              <a:gd name="connsiteX32" fmla="*/ 909733 w 4772243"/>
              <a:gd name="connsiteY32" fmla="*/ 3079540 h 8861755"/>
              <a:gd name="connsiteX33" fmla="*/ 1040508 w 4772243"/>
              <a:gd name="connsiteY33" fmla="*/ 3093260 h 8861755"/>
              <a:gd name="connsiteX34" fmla="*/ 1143496 w 4772243"/>
              <a:gd name="connsiteY34" fmla="*/ 3102946 h 8861755"/>
              <a:gd name="connsiteX35" fmla="*/ 1161617 w 4772243"/>
              <a:gd name="connsiteY35" fmla="*/ 3103215 h 8861755"/>
              <a:gd name="connsiteX36" fmla="*/ 1155275 w 4772243"/>
              <a:gd name="connsiteY36" fmla="*/ 3093529 h 8861755"/>
              <a:gd name="connsiteX37" fmla="*/ 1137456 w 4772243"/>
              <a:gd name="connsiteY37" fmla="*/ 3070124 h 8861755"/>
              <a:gd name="connsiteX38" fmla="*/ 1102120 w 4772243"/>
              <a:gd name="connsiteY38" fmla="*/ 3028963 h 8861755"/>
              <a:gd name="connsiteX39" fmla="*/ 1039602 w 4772243"/>
              <a:gd name="connsiteY39" fmla="*/ 2964127 h 8861755"/>
              <a:gd name="connsiteX40" fmla="*/ 966210 w 4772243"/>
              <a:gd name="connsiteY40" fmla="*/ 2893643 h 8861755"/>
              <a:gd name="connsiteX41" fmla="*/ 887988 w 4772243"/>
              <a:gd name="connsiteY41" fmla="*/ 2822889 h 8861755"/>
              <a:gd name="connsiteX42" fmla="*/ 809462 w 4772243"/>
              <a:gd name="connsiteY42" fmla="*/ 2757516 h 8861755"/>
              <a:gd name="connsiteX43" fmla="*/ 737884 w 4772243"/>
              <a:gd name="connsiteY43" fmla="*/ 2701828 h 8861755"/>
              <a:gd name="connsiteX44" fmla="*/ 691675 w 4772243"/>
              <a:gd name="connsiteY44" fmla="*/ 2670621 h 8861755"/>
              <a:gd name="connsiteX45" fmla="*/ 666003 w 4772243"/>
              <a:gd name="connsiteY45" fmla="*/ 2655554 h 8861755"/>
              <a:gd name="connsiteX46" fmla="*/ 654828 w 4772243"/>
              <a:gd name="connsiteY46" fmla="*/ 2650444 h 8861755"/>
              <a:gd name="connsiteX47" fmla="*/ 674158 w 4772243"/>
              <a:gd name="connsiteY47" fmla="*/ 2653941 h 8861755"/>
              <a:gd name="connsiteX48" fmla="*/ 711306 w 4772243"/>
              <a:gd name="connsiteY48" fmla="*/ 2664433 h 8861755"/>
              <a:gd name="connsiteX49" fmla="*/ 750569 w 4772243"/>
              <a:gd name="connsiteY49" fmla="*/ 2681113 h 8861755"/>
              <a:gd name="connsiteX50" fmla="*/ 794362 w 4772243"/>
              <a:gd name="connsiteY50" fmla="*/ 2707208 h 8861755"/>
              <a:gd name="connsiteX51" fmla="*/ 845101 w 4772243"/>
              <a:gd name="connsiteY51" fmla="*/ 2745410 h 8861755"/>
              <a:gd name="connsiteX52" fmla="*/ 907015 w 4772243"/>
              <a:gd name="connsiteY52" fmla="*/ 2798946 h 8861755"/>
              <a:gd name="connsiteX53" fmla="*/ 982218 w 4772243"/>
              <a:gd name="connsiteY53" fmla="*/ 2870507 h 8861755"/>
              <a:gd name="connsiteX54" fmla="*/ 1073729 w 4772243"/>
              <a:gd name="connsiteY54" fmla="*/ 2962514 h 8861755"/>
              <a:gd name="connsiteX55" fmla="*/ 1127791 w 4772243"/>
              <a:gd name="connsiteY55" fmla="*/ 3018202 h 8861755"/>
              <a:gd name="connsiteX56" fmla="*/ 1141986 w 4772243"/>
              <a:gd name="connsiteY56" fmla="*/ 3034344 h 8861755"/>
              <a:gd name="connsiteX57" fmla="*/ 1172490 w 4772243"/>
              <a:gd name="connsiteY57" fmla="*/ 3062861 h 8861755"/>
              <a:gd name="connsiteX58" fmla="*/ 1205712 w 4772243"/>
              <a:gd name="connsiteY58" fmla="*/ 3087880 h 8861755"/>
              <a:gd name="connsiteX59" fmla="*/ 1241653 w 4772243"/>
              <a:gd name="connsiteY59" fmla="*/ 3108864 h 8861755"/>
              <a:gd name="connsiteX60" fmla="*/ 1280009 w 4772243"/>
              <a:gd name="connsiteY60" fmla="*/ 3125544 h 8861755"/>
              <a:gd name="connsiteX61" fmla="*/ 1321688 w 4772243"/>
              <a:gd name="connsiteY61" fmla="*/ 3138457 h 8861755"/>
              <a:gd name="connsiteX62" fmla="*/ 1366085 w 4772243"/>
              <a:gd name="connsiteY62" fmla="*/ 3146797 h 8861755"/>
              <a:gd name="connsiteX63" fmla="*/ 1414106 w 4772243"/>
              <a:gd name="connsiteY63" fmla="*/ 3151370 h 8861755"/>
              <a:gd name="connsiteX64" fmla="*/ 1439173 w 4772243"/>
              <a:gd name="connsiteY64" fmla="*/ 3151638 h 8861755"/>
              <a:gd name="connsiteX65" fmla="*/ 1601962 w 4772243"/>
              <a:gd name="connsiteY65" fmla="*/ 3154598 h 8861755"/>
              <a:gd name="connsiteX66" fmla="*/ 1755992 w 4772243"/>
              <a:gd name="connsiteY66" fmla="*/ 3158633 h 8861755"/>
              <a:gd name="connsiteX67" fmla="*/ 1676259 w 4772243"/>
              <a:gd name="connsiteY67" fmla="*/ 3100255 h 8861755"/>
              <a:gd name="connsiteX68" fmla="*/ 1588975 w 4772243"/>
              <a:gd name="connsiteY68" fmla="*/ 3036227 h 8861755"/>
              <a:gd name="connsiteX69" fmla="*/ 1595921 w 4772243"/>
              <a:gd name="connsiteY69" fmla="*/ 3029501 h 8861755"/>
              <a:gd name="connsiteX70" fmla="*/ 1603170 w 4772243"/>
              <a:gd name="connsiteY70" fmla="*/ 3021969 h 8861755"/>
              <a:gd name="connsiteX71" fmla="*/ 1617063 w 4772243"/>
              <a:gd name="connsiteY71" fmla="*/ 3027887 h 8861755"/>
              <a:gd name="connsiteX72" fmla="*/ 1630352 w 4772243"/>
              <a:gd name="connsiteY72" fmla="*/ 3034882 h 8861755"/>
              <a:gd name="connsiteX73" fmla="*/ 1698306 w 4772243"/>
              <a:gd name="connsiteY73" fmla="*/ 3077119 h 8861755"/>
              <a:gd name="connsiteX74" fmla="*/ 1799483 w 4772243"/>
              <a:gd name="connsiteY74" fmla="*/ 3140609 h 8861755"/>
              <a:gd name="connsiteX75" fmla="*/ 1861593 w 4772243"/>
              <a:gd name="connsiteY75" fmla="*/ 8270953 h 8861755"/>
              <a:gd name="connsiteX76" fmla="*/ 1861583 w 4772243"/>
              <a:gd name="connsiteY76" fmla="*/ 8270975 h 8861755"/>
              <a:gd name="connsiteX77" fmla="*/ 1860677 w 4772243"/>
              <a:gd name="connsiteY77" fmla="*/ 8270705 h 8861755"/>
              <a:gd name="connsiteX78" fmla="*/ 1905576 w 4772243"/>
              <a:gd name="connsiteY78" fmla="*/ 5724598 h 8861755"/>
              <a:gd name="connsiteX79" fmla="*/ 1901178 w 4772243"/>
              <a:gd name="connsiteY79" fmla="*/ 5725632 h 8861755"/>
              <a:gd name="connsiteX80" fmla="*/ 1868278 w 4772243"/>
              <a:gd name="connsiteY80" fmla="*/ 5737999 h 8861755"/>
              <a:gd name="connsiteX81" fmla="*/ 1848357 w 4772243"/>
              <a:gd name="connsiteY81" fmla="*/ 5749829 h 8861755"/>
              <a:gd name="connsiteX82" fmla="*/ 1838095 w 4772243"/>
              <a:gd name="connsiteY82" fmla="*/ 5759239 h 8861755"/>
              <a:gd name="connsiteX83" fmla="*/ 1833869 w 4772243"/>
              <a:gd name="connsiteY83" fmla="*/ 5764348 h 8861755"/>
              <a:gd name="connsiteX84" fmla="*/ 1785575 w 4772243"/>
              <a:gd name="connsiteY84" fmla="*/ 5827800 h 8861755"/>
              <a:gd name="connsiteX85" fmla="*/ 1741507 w 4772243"/>
              <a:gd name="connsiteY85" fmla="*/ 5884261 h 8861755"/>
              <a:gd name="connsiteX86" fmla="*/ 1741507 w 4772243"/>
              <a:gd name="connsiteY86" fmla="*/ 5881303 h 8861755"/>
              <a:gd name="connsiteX87" fmla="*/ 1741205 w 4772243"/>
              <a:gd name="connsiteY87" fmla="*/ 5858181 h 8861755"/>
              <a:gd name="connsiteX88" fmla="*/ 1716757 w 4772243"/>
              <a:gd name="connsiteY88" fmla="*/ 5875926 h 8861755"/>
              <a:gd name="connsiteX89" fmla="*/ 1684460 w 4772243"/>
              <a:gd name="connsiteY89" fmla="*/ 5904156 h 8861755"/>
              <a:gd name="connsiteX90" fmla="*/ 1665142 w 4772243"/>
              <a:gd name="connsiteY90" fmla="*/ 5923784 h 8861755"/>
              <a:gd name="connsiteX91" fmla="*/ 1647636 w 4772243"/>
              <a:gd name="connsiteY91" fmla="*/ 5944217 h 8861755"/>
              <a:gd name="connsiteX92" fmla="*/ 1632243 w 4772243"/>
              <a:gd name="connsiteY92" fmla="*/ 5965726 h 8861755"/>
              <a:gd name="connsiteX93" fmla="*/ 1618660 w 4772243"/>
              <a:gd name="connsiteY93" fmla="*/ 5988041 h 8861755"/>
              <a:gd name="connsiteX94" fmla="*/ 1606587 w 4772243"/>
              <a:gd name="connsiteY94" fmla="*/ 6011971 h 8861755"/>
              <a:gd name="connsiteX95" fmla="*/ 1601456 w 4772243"/>
              <a:gd name="connsiteY95" fmla="*/ 6024070 h 8861755"/>
              <a:gd name="connsiteX96" fmla="*/ 1604172 w 4772243"/>
              <a:gd name="connsiteY96" fmla="*/ 6009282 h 8861755"/>
              <a:gd name="connsiteX97" fmla="*/ 1612321 w 4772243"/>
              <a:gd name="connsiteY97" fmla="*/ 5981589 h 8861755"/>
              <a:gd name="connsiteX98" fmla="*/ 1622886 w 4772243"/>
              <a:gd name="connsiteY98" fmla="*/ 5955510 h 8861755"/>
              <a:gd name="connsiteX99" fmla="*/ 1635563 w 4772243"/>
              <a:gd name="connsiteY99" fmla="*/ 5930236 h 8861755"/>
              <a:gd name="connsiteX100" fmla="*/ 1657295 w 4772243"/>
              <a:gd name="connsiteY100" fmla="*/ 5895015 h 8861755"/>
              <a:gd name="connsiteX101" fmla="*/ 1692610 w 4772243"/>
              <a:gd name="connsiteY101" fmla="*/ 5851459 h 8861755"/>
              <a:gd name="connsiteX102" fmla="*/ 1731546 w 4772243"/>
              <a:gd name="connsiteY102" fmla="*/ 5811130 h 8861755"/>
              <a:gd name="connsiteX103" fmla="*/ 1773502 w 4772243"/>
              <a:gd name="connsiteY103" fmla="*/ 5772682 h 8861755"/>
              <a:gd name="connsiteX104" fmla="*/ 1816061 w 4772243"/>
              <a:gd name="connsiteY104" fmla="*/ 5735580 h 8861755"/>
              <a:gd name="connsiteX105" fmla="*/ 1857110 w 4772243"/>
              <a:gd name="connsiteY105" fmla="*/ 5697939 h 8861755"/>
              <a:gd name="connsiteX106" fmla="*/ 1863149 w 4772243"/>
              <a:gd name="connsiteY106" fmla="*/ 5691887 h 8861755"/>
              <a:gd name="connsiteX107" fmla="*/ 1881388 w 4772243"/>
              <a:gd name="connsiteY107" fmla="*/ 5707458 h 8861755"/>
              <a:gd name="connsiteX108" fmla="*/ 1955779 w 4772243"/>
              <a:gd name="connsiteY108" fmla="*/ 5645567 h 8861755"/>
              <a:gd name="connsiteX109" fmla="*/ 1924864 w 4772243"/>
              <a:gd name="connsiteY109" fmla="*/ 5658310 h 8861755"/>
              <a:gd name="connsiteX110" fmla="*/ 1892470 w 4772243"/>
              <a:gd name="connsiteY110" fmla="*/ 5667401 h 8861755"/>
              <a:gd name="connsiteX111" fmla="*/ 1860929 w 4772243"/>
              <a:gd name="connsiteY111" fmla="*/ 5673367 h 8861755"/>
              <a:gd name="connsiteX112" fmla="*/ 1849018 w 4772243"/>
              <a:gd name="connsiteY112" fmla="*/ 5674643 h 8861755"/>
              <a:gd name="connsiteX113" fmla="*/ 1792216 w 4772243"/>
              <a:gd name="connsiteY113" fmla="*/ 5666482 h 8861755"/>
              <a:gd name="connsiteX114" fmla="*/ 1670274 w 4772243"/>
              <a:gd name="connsiteY114" fmla="*/ 5650082 h 8861755"/>
              <a:gd name="connsiteX115" fmla="*/ 1584553 w 4772243"/>
              <a:gd name="connsiteY115" fmla="*/ 5640940 h 8861755"/>
              <a:gd name="connsiteX116" fmla="*/ 1567650 w 4772243"/>
              <a:gd name="connsiteY116" fmla="*/ 5640133 h 8861755"/>
              <a:gd name="connsiteX117" fmla="*/ 1532939 w 4772243"/>
              <a:gd name="connsiteY117" fmla="*/ 5642015 h 8861755"/>
              <a:gd name="connsiteX118" fmla="*/ 1498530 w 4772243"/>
              <a:gd name="connsiteY118" fmla="*/ 5649005 h 8861755"/>
              <a:gd name="connsiteX119" fmla="*/ 1466837 w 4772243"/>
              <a:gd name="connsiteY119" fmla="*/ 5660298 h 8861755"/>
              <a:gd name="connsiteX120" fmla="*/ 1452651 w 4772243"/>
              <a:gd name="connsiteY120" fmla="*/ 5667289 h 8861755"/>
              <a:gd name="connsiteX121" fmla="*/ 1430316 w 4772243"/>
              <a:gd name="connsiteY121" fmla="*/ 5680194 h 8861755"/>
              <a:gd name="connsiteX122" fmla="*/ 1388058 w 4772243"/>
              <a:gd name="connsiteY122" fmla="*/ 5708424 h 8861755"/>
              <a:gd name="connsiteX123" fmla="*/ 1327691 w 4772243"/>
              <a:gd name="connsiteY123" fmla="*/ 5754669 h 8861755"/>
              <a:gd name="connsiteX124" fmla="*/ 1286944 w 4772243"/>
              <a:gd name="connsiteY124" fmla="*/ 5785050 h 8861755"/>
              <a:gd name="connsiteX125" fmla="*/ 1278794 w 4772243"/>
              <a:gd name="connsiteY125" fmla="*/ 5790159 h 8861755"/>
              <a:gd name="connsiteX126" fmla="*/ 1270343 w 4772243"/>
              <a:gd name="connsiteY126" fmla="*/ 5794729 h 8861755"/>
              <a:gd name="connsiteX127" fmla="*/ 1265212 w 4772243"/>
              <a:gd name="connsiteY127" fmla="*/ 5790159 h 8861755"/>
              <a:gd name="connsiteX128" fmla="*/ 1260684 w 4772243"/>
              <a:gd name="connsiteY128" fmla="*/ 5785588 h 8861755"/>
              <a:gd name="connsiteX129" fmla="*/ 1312600 w 4772243"/>
              <a:gd name="connsiteY129" fmla="*/ 5740150 h 8861755"/>
              <a:gd name="connsiteX130" fmla="*/ 1359988 w 4772243"/>
              <a:gd name="connsiteY130" fmla="*/ 5697939 h 8861755"/>
              <a:gd name="connsiteX131" fmla="*/ 1263400 w 4772243"/>
              <a:gd name="connsiteY131" fmla="*/ 5706812 h 8861755"/>
              <a:gd name="connsiteX132" fmla="*/ 1161381 w 4772243"/>
              <a:gd name="connsiteY132" fmla="*/ 5715415 h 8861755"/>
              <a:gd name="connsiteX133" fmla="*/ 1145685 w 4772243"/>
              <a:gd name="connsiteY133" fmla="*/ 5716759 h 8861755"/>
              <a:gd name="connsiteX134" fmla="*/ 1115804 w 4772243"/>
              <a:gd name="connsiteY134" fmla="*/ 5721330 h 8861755"/>
              <a:gd name="connsiteX135" fmla="*/ 1088035 w 4772243"/>
              <a:gd name="connsiteY135" fmla="*/ 5728858 h 8861755"/>
              <a:gd name="connsiteX136" fmla="*/ 1062681 w 4772243"/>
              <a:gd name="connsiteY136" fmla="*/ 5739075 h 8861755"/>
              <a:gd name="connsiteX137" fmla="*/ 1039138 w 4772243"/>
              <a:gd name="connsiteY137" fmla="*/ 5751443 h 8861755"/>
              <a:gd name="connsiteX138" fmla="*/ 1017707 w 4772243"/>
              <a:gd name="connsiteY138" fmla="*/ 5766768 h 8861755"/>
              <a:gd name="connsiteX139" fmla="*/ 997785 w 4772243"/>
              <a:gd name="connsiteY139" fmla="*/ 5784512 h 8861755"/>
              <a:gd name="connsiteX140" fmla="*/ 980279 w 4772243"/>
              <a:gd name="connsiteY140" fmla="*/ 5805216 h 8861755"/>
              <a:gd name="connsiteX141" fmla="*/ 971828 w 4772243"/>
              <a:gd name="connsiteY141" fmla="*/ 5816238 h 8861755"/>
              <a:gd name="connsiteX142" fmla="*/ 959452 w 4772243"/>
              <a:gd name="connsiteY142" fmla="*/ 5833446 h 8861755"/>
              <a:gd name="connsiteX143" fmla="*/ 931381 w 4772243"/>
              <a:gd name="connsiteY143" fmla="*/ 5864096 h 8861755"/>
              <a:gd name="connsiteX144" fmla="*/ 906631 w 4772243"/>
              <a:gd name="connsiteY144" fmla="*/ 5883992 h 8861755"/>
              <a:gd name="connsiteX145" fmla="*/ 888219 w 4772243"/>
              <a:gd name="connsiteY145" fmla="*/ 5895553 h 8861755"/>
              <a:gd name="connsiteX146" fmla="*/ 868298 w 4772243"/>
              <a:gd name="connsiteY146" fmla="*/ 5905232 h 8861755"/>
              <a:gd name="connsiteX147" fmla="*/ 846868 w 4772243"/>
              <a:gd name="connsiteY147" fmla="*/ 5913298 h 8861755"/>
              <a:gd name="connsiteX148" fmla="*/ 834493 w 4772243"/>
              <a:gd name="connsiteY148" fmla="*/ 5916256 h 8861755"/>
              <a:gd name="connsiteX149" fmla="*/ 847471 w 4772243"/>
              <a:gd name="connsiteY149" fmla="*/ 5908996 h 8861755"/>
              <a:gd name="connsiteX150" fmla="*/ 871316 w 4772243"/>
              <a:gd name="connsiteY150" fmla="*/ 5893671 h 8861755"/>
              <a:gd name="connsiteX151" fmla="*/ 893955 w 4772243"/>
              <a:gd name="connsiteY151" fmla="*/ 5876732 h 8861755"/>
              <a:gd name="connsiteX152" fmla="*/ 914781 w 4772243"/>
              <a:gd name="connsiteY152" fmla="*/ 5858449 h 8861755"/>
              <a:gd name="connsiteX153" fmla="*/ 934401 w 4772243"/>
              <a:gd name="connsiteY153" fmla="*/ 5839092 h 8861755"/>
              <a:gd name="connsiteX154" fmla="*/ 951907 w 4772243"/>
              <a:gd name="connsiteY154" fmla="*/ 5818121 h 8861755"/>
              <a:gd name="connsiteX155" fmla="*/ 967904 w 4772243"/>
              <a:gd name="connsiteY155" fmla="*/ 5795536 h 8861755"/>
              <a:gd name="connsiteX156" fmla="*/ 982392 w 4772243"/>
              <a:gd name="connsiteY156" fmla="*/ 5771338 h 8861755"/>
              <a:gd name="connsiteX157" fmla="*/ 989033 w 4772243"/>
              <a:gd name="connsiteY157" fmla="*/ 5758433 h 8861755"/>
              <a:gd name="connsiteX158" fmla="*/ 969716 w 4772243"/>
              <a:gd name="connsiteY158" fmla="*/ 5757088 h 8861755"/>
              <a:gd name="connsiteX159" fmla="*/ 955228 w 4772243"/>
              <a:gd name="connsiteY159" fmla="*/ 5756282 h 8861755"/>
              <a:gd name="connsiteX160" fmla="*/ 952813 w 4772243"/>
              <a:gd name="connsiteY160" fmla="*/ 5753056 h 8861755"/>
              <a:gd name="connsiteX161" fmla="*/ 951605 w 4772243"/>
              <a:gd name="connsiteY161" fmla="*/ 5746871 h 8861755"/>
              <a:gd name="connsiteX162" fmla="*/ 953115 w 4772243"/>
              <a:gd name="connsiteY162" fmla="*/ 5743914 h 8861755"/>
              <a:gd name="connsiteX163" fmla="*/ 955228 w 4772243"/>
              <a:gd name="connsiteY163" fmla="*/ 5743107 h 8861755"/>
              <a:gd name="connsiteX164" fmla="*/ 960962 w 4772243"/>
              <a:gd name="connsiteY164" fmla="*/ 5741764 h 8861755"/>
              <a:gd name="connsiteX165" fmla="*/ 974545 w 4772243"/>
              <a:gd name="connsiteY165" fmla="*/ 5741495 h 8861755"/>
              <a:gd name="connsiteX166" fmla="*/ 989636 w 4772243"/>
              <a:gd name="connsiteY166" fmla="*/ 5741495 h 8861755"/>
              <a:gd name="connsiteX167" fmla="*/ 1006237 w 4772243"/>
              <a:gd name="connsiteY167" fmla="*/ 5737192 h 8861755"/>
              <a:gd name="connsiteX168" fmla="*/ 1014991 w 4772243"/>
              <a:gd name="connsiteY168" fmla="*/ 5732354 h 8861755"/>
              <a:gd name="connsiteX169" fmla="*/ 1024650 w 4772243"/>
              <a:gd name="connsiteY169" fmla="*/ 5726438 h 8861755"/>
              <a:gd name="connsiteX170" fmla="*/ 1045174 w 4772243"/>
              <a:gd name="connsiteY170" fmla="*/ 5716759 h 8861755"/>
              <a:gd name="connsiteX171" fmla="*/ 1076263 w 4772243"/>
              <a:gd name="connsiteY171" fmla="*/ 5704929 h 8861755"/>
              <a:gd name="connsiteX172" fmla="*/ 1120633 w 4772243"/>
              <a:gd name="connsiteY172" fmla="*/ 5694713 h 8861755"/>
              <a:gd name="connsiteX173" fmla="*/ 1166512 w 4772243"/>
              <a:gd name="connsiteY173" fmla="*/ 5687723 h 8861755"/>
              <a:gd name="connsiteX174" fmla="*/ 1189753 w 4772243"/>
              <a:gd name="connsiteY174" fmla="*/ 5685033 h 8861755"/>
              <a:gd name="connsiteX175" fmla="*/ 1220238 w 4772243"/>
              <a:gd name="connsiteY175" fmla="*/ 5680731 h 8861755"/>
              <a:gd name="connsiteX176" fmla="*/ 1281511 w 4772243"/>
              <a:gd name="connsiteY176" fmla="*/ 5670784 h 8861755"/>
              <a:gd name="connsiteX177" fmla="*/ 1341878 w 4772243"/>
              <a:gd name="connsiteY177" fmla="*/ 5658147 h 8861755"/>
              <a:gd name="connsiteX178" fmla="*/ 1401038 w 4772243"/>
              <a:gd name="connsiteY178" fmla="*/ 5642822 h 8861755"/>
              <a:gd name="connsiteX179" fmla="*/ 1429712 w 4772243"/>
              <a:gd name="connsiteY179" fmla="*/ 5634219 h 8861755"/>
              <a:gd name="connsiteX180" fmla="*/ 1455367 w 4772243"/>
              <a:gd name="connsiteY180" fmla="*/ 5626153 h 8861755"/>
              <a:gd name="connsiteX181" fmla="*/ 1506982 w 4772243"/>
              <a:gd name="connsiteY181" fmla="*/ 5613516 h 8861755"/>
              <a:gd name="connsiteX182" fmla="*/ 1545918 w 4772243"/>
              <a:gd name="connsiteY182" fmla="*/ 5608408 h 8861755"/>
              <a:gd name="connsiteX183" fmla="*/ 1572480 w 4772243"/>
              <a:gd name="connsiteY183" fmla="*/ 5607601 h 8861755"/>
              <a:gd name="connsiteX184" fmla="*/ 1599343 w 4772243"/>
              <a:gd name="connsiteY184" fmla="*/ 5608946 h 8861755"/>
              <a:gd name="connsiteX185" fmla="*/ 1626810 w 4772243"/>
              <a:gd name="connsiteY185" fmla="*/ 5613247 h 8861755"/>
              <a:gd name="connsiteX186" fmla="*/ 1640997 w 4772243"/>
              <a:gd name="connsiteY186" fmla="*/ 5616742 h 8861755"/>
              <a:gd name="connsiteX187" fmla="*/ 1669067 w 4772243"/>
              <a:gd name="connsiteY187" fmla="*/ 5623732 h 8861755"/>
              <a:gd name="connsiteX188" fmla="*/ 1724907 w 4772243"/>
              <a:gd name="connsiteY188" fmla="*/ 5634487 h 8861755"/>
              <a:gd name="connsiteX189" fmla="*/ 1781048 w 4772243"/>
              <a:gd name="connsiteY189" fmla="*/ 5641746 h 8861755"/>
              <a:gd name="connsiteX190" fmla="*/ 1836585 w 4772243"/>
              <a:gd name="connsiteY190" fmla="*/ 5645510 h 8861755"/>
              <a:gd name="connsiteX191" fmla="*/ 1892424 w 4772243"/>
              <a:gd name="connsiteY191" fmla="*/ 5647124 h 8861755"/>
              <a:gd name="connsiteX192" fmla="*/ 1947963 w 4772243"/>
              <a:gd name="connsiteY192" fmla="*/ 5646048 h 8861755"/>
              <a:gd name="connsiteX193" fmla="*/ 2284447 w 4772243"/>
              <a:gd name="connsiteY193" fmla="*/ 8396878 h 8861755"/>
              <a:gd name="connsiteX194" fmla="*/ 2280520 w 4772243"/>
              <a:gd name="connsiteY194" fmla="*/ 8396072 h 8861755"/>
              <a:gd name="connsiteX195" fmla="*/ 2262397 w 4772243"/>
              <a:gd name="connsiteY195" fmla="*/ 8392036 h 8861755"/>
              <a:gd name="connsiteX196" fmla="*/ 2218601 w 4772243"/>
              <a:gd name="connsiteY196" fmla="*/ 8375625 h 8861755"/>
              <a:gd name="connsiteX197" fmla="*/ 2167254 w 4772243"/>
              <a:gd name="connsiteY197" fmla="*/ 8352220 h 8861755"/>
              <a:gd name="connsiteX198" fmla="*/ 2112583 w 4772243"/>
              <a:gd name="connsiteY198" fmla="*/ 8324241 h 8861755"/>
              <a:gd name="connsiteX199" fmla="*/ 2029822 w 4772243"/>
              <a:gd name="connsiteY199" fmla="*/ 8278237 h 8861755"/>
              <a:gd name="connsiteX200" fmla="*/ 1937094 w 4772243"/>
              <a:gd name="connsiteY200" fmla="*/ 8223088 h 8861755"/>
              <a:gd name="connsiteX201" fmla="*/ 1908098 w 4772243"/>
              <a:gd name="connsiteY201" fmla="*/ 8205332 h 8861755"/>
              <a:gd name="connsiteX202" fmla="*/ 1897224 w 4772243"/>
              <a:gd name="connsiteY202" fmla="*/ 8245417 h 8861755"/>
              <a:gd name="connsiteX203" fmla="*/ 1888465 w 4772243"/>
              <a:gd name="connsiteY203" fmla="*/ 8278507 h 8861755"/>
              <a:gd name="connsiteX204" fmla="*/ 1874571 w 4772243"/>
              <a:gd name="connsiteY204" fmla="*/ 8274471 h 8861755"/>
              <a:gd name="connsiteX205" fmla="*/ 1861593 w 4772243"/>
              <a:gd name="connsiteY205" fmla="*/ 8270953 h 8861755"/>
              <a:gd name="connsiteX206" fmla="*/ 1867020 w 4772243"/>
              <a:gd name="connsiteY206" fmla="*/ 8259675 h 8861755"/>
              <a:gd name="connsiteX207" fmla="*/ 1873363 w 4772243"/>
              <a:gd name="connsiteY207" fmla="*/ 8237883 h 8861755"/>
              <a:gd name="connsiteX208" fmla="*/ 1874873 w 4772243"/>
              <a:gd name="connsiteY208" fmla="*/ 8217169 h 8861755"/>
              <a:gd name="connsiteX209" fmla="*/ 1871248 w 4772243"/>
              <a:gd name="connsiteY209" fmla="*/ 8198068 h 8861755"/>
              <a:gd name="connsiteX210" fmla="*/ 1863093 w 4772243"/>
              <a:gd name="connsiteY210" fmla="*/ 8180043 h 8861755"/>
              <a:gd name="connsiteX211" fmla="*/ 1850407 w 4772243"/>
              <a:gd name="connsiteY211" fmla="*/ 8163095 h 8861755"/>
              <a:gd name="connsiteX212" fmla="*/ 1834097 w 4772243"/>
              <a:gd name="connsiteY212" fmla="*/ 8147222 h 8861755"/>
              <a:gd name="connsiteX213" fmla="*/ 1813256 w 4772243"/>
              <a:gd name="connsiteY213" fmla="*/ 8132425 h 8861755"/>
              <a:gd name="connsiteX214" fmla="*/ 1801476 w 4772243"/>
              <a:gd name="connsiteY214" fmla="*/ 8125161 h 8861755"/>
              <a:gd name="connsiteX215" fmla="*/ 1776104 w 4772243"/>
              <a:gd name="connsiteY215" fmla="*/ 8108213 h 8861755"/>
              <a:gd name="connsiteX216" fmla="*/ 1752243 w 4772243"/>
              <a:gd name="connsiteY216" fmla="*/ 8088843 h 8861755"/>
              <a:gd name="connsiteX217" fmla="*/ 1736234 w 4772243"/>
              <a:gd name="connsiteY217" fmla="*/ 8076468 h 8861755"/>
              <a:gd name="connsiteX218" fmla="*/ 1706030 w 4772243"/>
              <a:gd name="connsiteY218" fmla="*/ 8050103 h 8861755"/>
              <a:gd name="connsiteX219" fmla="*/ 1679449 w 4772243"/>
              <a:gd name="connsiteY219" fmla="*/ 8022663 h 8861755"/>
              <a:gd name="connsiteX220" fmla="*/ 1655890 w 4772243"/>
              <a:gd name="connsiteY220" fmla="*/ 7993609 h 8861755"/>
              <a:gd name="connsiteX221" fmla="*/ 1635653 w 4772243"/>
              <a:gd name="connsiteY221" fmla="*/ 7963477 h 8861755"/>
              <a:gd name="connsiteX222" fmla="*/ 1618738 w 4772243"/>
              <a:gd name="connsiteY222" fmla="*/ 7931732 h 8861755"/>
              <a:gd name="connsiteX223" fmla="*/ 1605147 w 4772243"/>
              <a:gd name="connsiteY223" fmla="*/ 7898642 h 8861755"/>
              <a:gd name="connsiteX224" fmla="*/ 1594877 w 4772243"/>
              <a:gd name="connsiteY224" fmla="*/ 7863937 h 8861755"/>
              <a:gd name="connsiteX225" fmla="*/ 1590950 w 4772243"/>
              <a:gd name="connsiteY225" fmla="*/ 7846183 h 8861755"/>
              <a:gd name="connsiteX226" fmla="*/ 1587024 w 4772243"/>
              <a:gd name="connsiteY226" fmla="*/ 7833000 h 8861755"/>
              <a:gd name="connsiteX227" fmla="*/ 1581285 w 4772243"/>
              <a:gd name="connsiteY227" fmla="*/ 7820356 h 8861755"/>
              <a:gd name="connsiteX228" fmla="*/ 1581889 w 4772243"/>
              <a:gd name="connsiteY228" fmla="*/ 7868781 h 8861755"/>
              <a:gd name="connsiteX229" fmla="*/ 1578566 w 4772243"/>
              <a:gd name="connsiteY229" fmla="*/ 7962133 h 8861755"/>
              <a:gd name="connsiteX230" fmla="*/ 1569505 w 4772243"/>
              <a:gd name="connsiteY230" fmla="*/ 8049835 h 8861755"/>
              <a:gd name="connsiteX231" fmla="*/ 1555007 w 4772243"/>
              <a:gd name="connsiteY231" fmla="*/ 8131081 h 8861755"/>
              <a:gd name="connsiteX232" fmla="*/ 1535072 w 4772243"/>
              <a:gd name="connsiteY232" fmla="*/ 8205870 h 8861755"/>
              <a:gd name="connsiteX233" fmla="*/ 1516345 w 4772243"/>
              <a:gd name="connsiteY233" fmla="*/ 8256715 h 8861755"/>
              <a:gd name="connsiteX234" fmla="*/ 1502149 w 4772243"/>
              <a:gd name="connsiteY234" fmla="*/ 8288461 h 8861755"/>
              <a:gd name="connsiteX235" fmla="*/ 1486744 w 4772243"/>
              <a:gd name="connsiteY235" fmla="*/ 8317785 h 8861755"/>
              <a:gd name="connsiteX236" fmla="*/ 1470132 w 4772243"/>
              <a:gd name="connsiteY236" fmla="*/ 8345225 h 8861755"/>
              <a:gd name="connsiteX237" fmla="*/ 1452009 w 4772243"/>
              <a:gd name="connsiteY237" fmla="*/ 8369975 h 8861755"/>
              <a:gd name="connsiteX238" fmla="*/ 1432679 w 4772243"/>
              <a:gd name="connsiteY238" fmla="*/ 8393112 h 8861755"/>
              <a:gd name="connsiteX239" fmla="*/ 1422711 w 4772243"/>
              <a:gd name="connsiteY239" fmla="*/ 8403066 h 8861755"/>
              <a:gd name="connsiteX240" fmla="*/ 1471642 w 4772243"/>
              <a:gd name="connsiteY240" fmla="*/ 8297070 h 8861755"/>
              <a:gd name="connsiteX241" fmla="*/ 1516949 w 4772243"/>
              <a:gd name="connsiteY241" fmla="*/ 8198875 h 8861755"/>
              <a:gd name="connsiteX242" fmla="*/ 1511210 w 4772243"/>
              <a:gd name="connsiteY242" fmla="*/ 8196723 h 8861755"/>
              <a:gd name="connsiteX243" fmla="*/ 1505170 w 4772243"/>
              <a:gd name="connsiteY243" fmla="*/ 8194571 h 8861755"/>
              <a:gd name="connsiteX244" fmla="*/ 1488557 w 4772243"/>
              <a:gd name="connsiteY244" fmla="*/ 8214479 h 8861755"/>
              <a:gd name="connsiteX245" fmla="*/ 1471038 w 4772243"/>
              <a:gd name="connsiteY245" fmla="*/ 8233849 h 8861755"/>
              <a:gd name="connsiteX246" fmla="*/ 1452311 w 4772243"/>
              <a:gd name="connsiteY246" fmla="*/ 8252681 h 8861755"/>
              <a:gd name="connsiteX247" fmla="*/ 1428450 w 4772243"/>
              <a:gd name="connsiteY247" fmla="*/ 8276086 h 8861755"/>
              <a:gd name="connsiteX248" fmla="*/ 1428148 w 4772243"/>
              <a:gd name="connsiteY248" fmla="*/ 8264787 h 8861755"/>
              <a:gd name="connsiteX249" fmla="*/ 1428450 w 4772243"/>
              <a:gd name="connsiteY249" fmla="*/ 8262903 h 8861755"/>
              <a:gd name="connsiteX250" fmla="*/ 1437209 w 4772243"/>
              <a:gd name="connsiteY250" fmla="*/ 8250259 h 8861755"/>
              <a:gd name="connsiteX251" fmla="*/ 1447176 w 4772243"/>
              <a:gd name="connsiteY251" fmla="*/ 8238422 h 8861755"/>
              <a:gd name="connsiteX252" fmla="*/ 1460769 w 4772243"/>
              <a:gd name="connsiteY252" fmla="*/ 8224163 h 8861755"/>
              <a:gd name="connsiteX253" fmla="*/ 1484027 w 4772243"/>
              <a:gd name="connsiteY253" fmla="*/ 8195379 h 8861755"/>
              <a:gd name="connsiteX254" fmla="*/ 1503357 w 4772243"/>
              <a:gd name="connsiteY254" fmla="*/ 8164978 h 8861755"/>
              <a:gd name="connsiteX255" fmla="*/ 1519064 w 4772243"/>
              <a:gd name="connsiteY255" fmla="*/ 8134309 h 8861755"/>
              <a:gd name="connsiteX256" fmla="*/ 1530239 w 4772243"/>
              <a:gd name="connsiteY256" fmla="*/ 8102295 h 8861755"/>
              <a:gd name="connsiteX257" fmla="*/ 1538092 w 4772243"/>
              <a:gd name="connsiteY257" fmla="*/ 8069473 h 8861755"/>
              <a:gd name="connsiteX258" fmla="*/ 1542019 w 4772243"/>
              <a:gd name="connsiteY258" fmla="*/ 8035845 h 8861755"/>
              <a:gd name="connsiteX259" fmla="*/ 1542019 w 4772243"/>
              <a:gd name="connsiteY259" fmla="*/ 8001411 h 8861755"/>
              <a:gd name="connsiteX260" fmla="*/ 1540811 w 4772243"/>
              <a:gd name="connsiteY260" fmla="*/ 7983655 h 8861755"/>
              <a:gd name="connsiteX261" fmla="*/ 1538394 w 4772243"/>
              <a:gd name="connsiteY261" fmla="*/ 7958905 h 8861755"/>
              <a:gd name="connsiteX262" fmla="*/ 1538146 w 4772243"/>
              <a:gd name="connsiteY262" fmla="*/ 7955221 h 8861755"/>
              <a:gd name="connsiteX263" fmla="*/ 1521454 w 4772243"/>
              <a:gd name="connsiteY263" fmla="*/ 7956991 h 8861755"/>
              <a:gd name="connsiteX264" fmla="*/ 1496090 w 4772243"/>
              <a:gd name="connsiteY264" fmla="*/ 7962905 h 8861755"/>
              <a:gd name="connsiteX265" fmla="*/ 1471027 w 4772243"/>
              <a:gd name="connsiteY265" fmla="*/ 7971777 h 8861755"/>
              <a:gd name="connsiteX266" fmla="*/ 1447172 w 4772243"/>
              <a:gd name="connsiteY266" fmla="*/ 7982530 h 8861755"/>
              <a:gd name="connsiteX267" fmla="*/ 1425129 w 4772243"/>
              <a:gd name="connsiteY267" fmla="*/ 7994627 h 8861755"/>
              <a:gd name="connsiteX268" fmla="*/ 1406407 w 4772243"/>
              <a:gd name="connsiteY268" fmla="*/ 8007263 h 8861755"/>
              <a:gd name="connsiteX269" fmla="*/ 1391611 w 4772243"/>
              <a:gd name="connsiteY269" fmla="*/ 8019359 h 8861755"/>
              <a:gd name="connsiteX270" fmla="*/ 1386176 w 4772243"/>
              <a:gd name="connsiteY270" fmla="*/ 8025273 h 8861755"/>
              <a:gd name="connsiteX271" fmla="*/ 1369568 w 4772243"/>
              <a:gd name="connsiteY271" fmla="*/ 8044361 h 8861755"/>
              <a:gd name="connsiteX272" fmla="*/ 1339976 w 4772243"/>
              <a:gd name="connsiteY272" fmla="*/ 8084955 h 8861755"/>
              <a:gd name="connsiteX273" fmla="*/ 1299513 w 4772243"/>
              <a:gd name="connsiteY273" fmla="*/ 8147861 h 8861755"/>
              <a:gd name="connsiteX274" fmla="*/ 1272638 w 4772243"/>
              <a:gd name="connsiteY274" fmla="*/ 8189799 h 8861755"/>
              <a:gd name="connsiteX275" fmla="*/ 1266599 w 4772243"/>
              <a:gd name="connsiteY275" fmla="*/ 8197058 h 8861755"/>
              <a:gd name="connsiteX276" fmla="*/ 1260560 w 4772243"/>
              <a:gd name="connsiteY276" fmla="*/ 8204316 h 8861755"/>
              <a:gd name="connsiteX277" fmla="*/ 1253917 w 4772243"/>
              <a:gd name="connsiteY277" fmla="*/ 8201627 h 8861755"/>
              <a:gd name="connsiteX278" fmla="*/ 1247274 w 4772243"/>
              <a:gd name="connsiteY278" fmla="*/ 8199209 h 8861755"/>
              <a:gd name="connsiteX279" fmla="*/ 1279282 w 4772243"/>
              <a:gd name="connsiteY279" fmla="*/ 8139528 h 8861755"/>
              <a:gd name="connsiteX280" fmla="*/ 1308572 w 4772243"/>
              <a:gd name="connsiteY280" fmla="*/ 8084955 h 8861755"/>
              <a:gd name="connsiteX281" fmla="*/ 1217681 w 4772243"/>
              <a:gd name="connsiteY281" fmla="*/ 8126085 h 8861755"/>
              <a:gd name="connsiteX282" fmla="*/ 1121960 w 4772243"/>
              <a:gd name="connsiteY282" fmla="*/ 8167755 h 8861755"/>
              <a:gd name="connsiteX283" fmla="*/ 1107164 w 4772243"/>
              <a:gd name="connsiteY283" fmla="*/ 8174475 h 8861755"/>
              <a:gd name="connsiteX284" fmla="*/ 1079987 w 4772243"/>
              <a:gd name="connsiteY284" fmla="*/ 8188724 h 8861755"/>
              <a:gd name="connsiteX285" fmla="*/ 1056132 w 4772243"/>
              <a:gd name="connsiteY285" fmla="*/ 8205123 h 8861755"/>
              <a:gd name="connsiteX286" fmla="*/ 1035297 w 4772243"/>
              <a:gd name="connsiteY286" fmla="*/ 8222865 h 8861755"/>
              <a:gd name="connsiteX287" fmla="*/ 1017783 w 4772243"/>
              <a:gd name="connsiteY287" fmla="*/ 8242759 h 8861755"/>
              <a:gd name="connsiteX288" fmla="*/ 1002987 w 4772243"/>
              <a:gd name="connsiteY288" fmla="*/ 8263997 h 8861755"/>
              <a:gd name="connsiteX289" fmla="*/ 990909 w 4772243"/>
              <a:gd name="connsiteY289" fmla="*/ 8286849 h 8861755"/>
              <a:gd name="connsiteX290" fmla="*/ 981850 w 4772243"/>
              <a:gd name="connsiteY290" fmla="*/ 8312117 h 8861755"/>
              <a:gd name="connsiteX291" fmla="*/ 978226 w 4772243"/>
              <a:gd name="connsiteY291" fmla="*/ 8325021 h 8861755"/>
              <a:gd name="connsiteX292" fmla="*/ 963732 w 4772243"/>
              <a:gd name="connsiteY292" fmla="*/ 8371529 h 8861755"/>
              <a:gd name="connsiteX293" fmla="*/ 938368 w 4772243"/>
              <a:gd name="connsiteY293" fmla="*/ 8448953 h 8861755"/>
              <a:gd name="connsiteX294" fmla="*/ 915720 w 4772243"/>
              <a:gd name="connsiteY294" fmla="*/ 8510247 h 8861755"/>
              <a:gd name="connsiteX295" fmla="*/ 895791 w 4772243"/>
              <a:gd name="connsiteY295" fmla="*/ 8557293 h 8861755"/>
              <a:gd name="connsiteX296" fmla="*/ 877371 w 4772243"/>
              <a:gd name="connsiteY296" fmla="*/ 8593048 h 8861755"/>
              <a:gd name="connsiteX297" fmla="*/ 859555 w 4772243"/>
              <a:gd name="connsiteY297" fmla="*/ 8619393 h 8861755"/>
              <a:gd name="connsiteX298" fmla="*/ 841740 w 4772243"/>
              <a:gd name="connsiteY298" fmla="*/ 8639286 h 8861755"/>
              <a:gd name="connsiteX299" fmla="*/ 822415 w 4772243"/>
              <a:gd name="connsiteY299" fmla="*/ 8654610 h 8861755"/>
              <a:gd name="connsiteX300" fmla="*/ 812450 w 4772243"/>
              <a:gd name="connsiteY300" fmla="*/ 8661600 h 8861755"/>
              <a:gd name="connsiteX301" fmla="*/ 822415 w 4772243"/>
              <a:gd name="connsiteY301" fmla="*/ 8648965 h 8861755"/>
              <a:gd name="connsiteX302" fmla="*/ 845665 w 4772243"/>
              <a:gd name="connsiteY302" fmla="*/ 8610254 h 8861755"/>
              <a:gd name="connsiteX303" fmla="*/ 871030 w 4772243"/>
              <a:gd name="connsiteY303" fmla="*/ 8559443 h 8861755"/>
              <a:gd name="connsiteX304" fmla="*/ 896697 w 4772243"/>
              <a:gd name="connsiteY304" fmla="*/ 8500839 h 8861755"/>
              <a:gd name="connsiteX305" fmla="*/ 921156 w 4772243"/>
              <a:gd name="connsiteY305" fmla="*/ 8439276 h 8861755"/>
              <a:gd name="connsiteX306" fmla="*/ 942897 w 4772243"/>
              <a:gd name="connsiteY306" fmla="*/ 8379057 h 8861755"/>
              <a:gd name="connsiteX307" fmla="*/ 959505 w 4772243"/>
              <a:gd name="connsiteY307" fmla="*/ 8325021 h 8861755"/>
              <a:gd name="connsiteX308" fmla="*/ 970074 w 4772243"/>
              <a:gd name="connsiteY308" fmla="*/ 8281471 h 8861755"/>
              <a:gd name="connsiteX309" fmla="*/ 971583 w 4772243"/>
              <a:gd name="connsiteY309" fmla="*/ 8265609 h 8861755"/>
              <a:gd name="connsiteX310" fmla="*/ 961014 w 4772243"/>
              <a:gd name="connsiteY310" fmla="*/ 8270717 h 8861755"/>
              <a:gd name="connsiteX311" fmla="*/ 902736 w 4772243"/>
              <a:gd name="connsiteY311" fmla="*/ 8301903 h 8861755"/>
              <a:gd name="connsiteX312" fmla="*/ 793124 w 4772243"/>
              <a:gd name="connsiteY312" fmla="*/ 8362927 h 8861755"/>
              <a:gd name="connsiteX313" fmla="*/ 764136 w 4772243"/>
              <a:gd name="connsiteY313" fmla="*/ 8377983 h 8861755"/>
              <a:gd name="connsiteX314" fmla="*/ 760211 w 4772243"/>
              <a:gd name="connsiteY314" fmla="*/ 8375561 h 8861755"/>
              <a:gd name="connsiteX315" fmla="*/ 757191 w 4772243"/>
              <a:gd name="connsiteY315" fmla="*/ 8370186 h 8861755"/>
              <a:gd name="connsiteX316" fmla="*/ 757191 w 4772243"/>
              <a:gd name="connsiteY316" fmla="*/ 8367229 h 8861755"/>
              <a:gd name="connsiteX317" fmla="*/ 758398 w 4772243"/>
              <a:gd name="connsiteY317" fmla="*/ 8365615 h 8861755"/>
              <a:gd name="connsiteX318" fmla="*/ 765042 w 4772243"/>
              <a:gd name="connsiteY318" fmla="*/ 8360239 h 8861755"/>
              <a:gd name="connsiteX319" fmla="*/ 796747 w 4772243"/>
              <a:gd name="connsiteY319" fmla="*/ 8334969 h 8861755"/>
              <a:gd name="connsiteX320" fmla="*/ 836607 w 4772243"/>
              <a:gd name="connsiteY320" fmla="*/ 8307817 h 8861755"/>
              <a:gd name="connsiteX321" fmla="*/ 870728 w 4772243"/>
              <a:gd name="connsiteY321" fmla="*/ 8287655 h 8861755"/>
              <a:gd name="connsiteX322" fmla="*/ 911191 w 4772243"/>
              <a:gd name="connsiteY322" fmla="*/ 8266147 h 8861755"/>
              <a:gd name="connsiteX323" fmla="*/ 959505 w 4772243"/>
              <a:gd name="connsiteY323" fmla="*/ 8244103 h 8861755"/>
              <a:gd name="connsiteX324" fmla="*/ 986379 w 4772243"/>
              <a:gd name="connsiteY324" fmla="*/ 8233081 h 8861755"/>
              <a:gd name="connsiteX325" fmla="*/ 993626 w 4772243"/>
              <a:gd name="connsiteY325" fmla="*/ 8224209 h 8861755"/>
              <a:gd name="connsiteX326" fmla="*/ 1009027 w 4772243"/>
              <a:gd name="connsiteY326" fmla="*/ 8208349 h 8861755"/>
              <a:gd name="connsiteX327" fmla="*/ 1034995 w 4772243"/>
              <a:gd name="connsiteY327" fmla="*/ 8187111 h 8861755"/>
              <a:gd name="connsiteX328" fmla="*/ 1073646 w 4772243"/>
              <a:gd name="connsiteY328" fmla="*/ 8162647 h 8861755"/>
              <a:gd name="connsiteX329" fmla="*/ 1115618 w 4772243"/>
              <a:gd name="connsiteY329" fmla="*/ 8140871 h 8861755"/>
              <a:gd name="connsiteX330" fmla="*/ 1137662 w 4772243"/>
              <a:gd name="connsiteY330" fmla="*/ 8130118 h 8861755"/>
              <a:gd name="connsiteX331" fmla="*/ 1165442 w 4772243"/>
              <a:gd name="connsiteY331" fmla="*/ 8115870 h 8861755"/>
              <a:gd name="connsiteX332" fmla="*/ 1221003 w 4772243"/>
              <a:gd name="connsiteY332" fmla="*/ 8086030 h 8861755"/>
              <a:gd name="connsiteX333" fmla="*/ 1274450 w 4772243"/>
              <a:gd name="connsiteY333" fmla="*/ 8054308 h 8861755"/>
              <a:gd name="connsiteX334" fmla="*/ 1325783 w 4772243"/>
              <a:gd name="connsiteY334" fmla="*/ 8020435 h 8861755"/>
              <a:gd name="connsiteX335" fmla="*/ 1350544 w 4772243"/>
              <a:gd name="connsiteY335" fmla="*/ 8002423 h 8861755"/>
              <a:gd name="connsiteX336" fmla="*/ 1372286 w 4772243"/>
              <a:gd name="connsiteY336" fmla="*/ 7986293 h 8861755"/>
              <a:gd name="connsiteX337" fmla="*/ 1417278 w 4772243"/>
              <a:gd name="connsiteY337" fmla="*/ 7957259 h 8861755"/>
              <a:gd name="connsiteX338" fmla="*/ 1452909 w 4772243"/>
              <a:gd name="connsiteY338" fmla="*/ 7939516 h 8861755"/>
              <a:gd name="connsiteX339" fmla="*/ 1478576 w 4772243"/>
              <a:gd name="connsiteY339" fmla="*/ 7929569 h 8861755"/>
              <a:gd name="connsiteX340" fmla="*/ 1505450 w 4772243"/>
              <a:gd name="connsiteY340" fmla="*/ 7921774 h 8861755"/>
              <a:gd name="connsiteX341" fmla="*/ 1534137 w 4772243"/>
              <a:gd name="connsiteY341" fmla="*/ 7916665 h 8861755"/>
              <a:gd name="connsiteX342" fmla="*/ 1535531 w 4772243"/>
              <a:gd name="connsiteY342" fmla="*/ 7916488 h 8861755"/>
              <a:gd name="connsiteX343" fmla="*/ 1535072 w 4772243"/>
              <a:gd name="connsiteY343" fmla="*/ 7909673 h 8861755"/>
              <a:gd name="connsiteX344" fmla="*/ 1535374 w 4772243"/>
              <a:gd name="connsiteY344" fmla="*/ 7884921 h 8861755"/>
              <a:gd name="connsiteX345" fmla="*/ 1537488 w 4772243"/>
              <a:gd name="connsiteY345" fmla="*/ 7811747 h 8861755"/>
              <a:gd name="connsiteX346" fmla="*/ 1540811 w 4772243"/>
              <a:gd name="connsiteY346" fmla="*/ 7702253 h 8861755"/>
              <a:gd name="connsiteX347" fmla="*/ 1546248 w 4772243"/>
              <a:gd name="connsiteY347" fmla="*/ 7629347 h 8861755"/>
              <a:gd name="connsiteX348" fmla="*/ 1551080 w 4772243"/>
              <a:gd name="connsiteY348" fmla="*/ 7593297 h 8861755"/>
              <a:gd name="connsiteX349" fmla="*/ 1556215 w 4772243"/>
              <a:gd name="connsiteY349" fmla="*/ 7562629 h 8861755"/>
              <a:gd name="connsiteX350" fmla="*/ 1570713 w 4772243"/>
              <a:gd name="connsiteY350" fmla="*/ 7501291 h 8861755"/>
              <a:gd name="connsiteX351" fmla="*/ 1597897 w 4772243"/>
              <a:gd name="connsiteY351" fmla="*/ 7410359 h 8861755"/>
              <a:gd name="connsiteX352" fmla="*/ 1616020 w 4772243"/>
              <a:gd name="connsiteY352" fmla="*/ 7349829 h 8861755"/>
              <a:gd name="connsiteX353" fmla="*/ 1600918 w 4772243"/>
              <a:gd name="connsiteY353" fmla="*/ 7358707 h 8861755"/>
              <a:gd name="connsiteX354" fmla="*/ 1570713 w 4772243"/>
              <a:gd name="connsiteY354" fmla="*/ 7377807 h 8861755"/>
              <a:gd name="connsiteX355" fmla="*/ 1542925 w 4772243"/>
              <a:gd name="connsiteY355" fmla="*/ 7398791 h 8861755"/>
              <a:gd name="connsiteX356" fmla="*/ 1525709 w 4772243"/>
              <a:gd name="connsiteY356" fmla="*/ 7416009 h 8861755"/>
              <a:gd name="connsiteX357" fmla="*/ 1516345 w 4772243"/>
              <a:gd name="connsiteY357" fmla="*/ 7428385 h 8861755"/>
              <a:gd name="connsiteX358" fmla="*/ 1512418 w 4772243"/>
              <a:gd name="connsiteY358" fmla="*/ 7434841 h 8861755"/>
              <a:gd name="connsiteX359" fmla="*/ 1483724 w 4772243"/>
              <a:gd name="connsiteY359" fmla="*/ 7485687 h 8861755"/>
              <a:gd name="connsiteX360" fmla="*/ 1428148 w 4772243"/>
              <a:gd name="connsiteY360" fmla="*/ 7576079 h 8861755"/>
              <a:gd name="connsiteX361" fmla="*/ 1385559 w 4772243"/>
              <a:gd name="connsiteY361" fmla="*/ 7639839 h 8861755"/>
              <a:gd name="connsiteX362" fmla="*/ 1339346 w 4772243"/>
              <a:gd name="connsiteY362" fmla="*/ 7703329 h 8861755"/>
              <a:gd name="connsiteX363" fmla="*/ 1289811 w 4772243"/>
              <a:gd name="connsiteY363" fmla="*/ 7764667 h 8861755"/>
              <a:gd name="connsiteX364" fmla="*/ 1237859 w 4772243"/>
              <a:gd name="connsiteY364" fmla="*/ 7820894 h 8861755"/>
              <a:gd name="connsiteX365" fmla="*/ 1198291 w 4772243"/>
              <a:gd name="connsiteY365" fmla="*/ 7857750 h 8861755"/>
              <a:gd name="connsiteX366" fmla="*/ 1171409 w 4772243"/>
              <a:gd name="connsiteY366" fmla="*/ 7879809 h 8861755"/>
              <a:gd name="connsiteX367" fmla="*/ 1158119 w 4772243"/>
              <a:gd name="connsiteY367" fmla="*/ 7889765 h 8861755"/>
              <a:gd name="connsiteX368" fmla="*/ 1194667 w 4772243"/>
              <a:gd name="connsiteY368" fmla="*/ 7844837 h 8861755"/>
              <a:gd name="connsiteX369" fmla="*/ 1319411 w 4772243"/>
              <a:gd name="connsiteY369" fmla="*/ 7685573 h 8861755"/>
              <a:gd name="connsiteX370" fmla="*/ 1368343 w 4772243"/>
              <a:gd name="connsiteY370" fmla="*/ 7618587 h 8861755"/>
              <a:gd name="connsiteX371" fmla="*/ 1410629 w 4772243"/>
              <a:gd name="connsiteY371" fmla="*/ 7556173 h 8861755"/>
              <a:gd name="connsiteX372" fmla="*/ 1434793 w 4772243"/>
              <a:gd name="connsiteY372" fmla="*/ 7516087 h 8861755"/>
              <a:gd name="connsiteX373" fmla="*/ 1446270 w 4772243"/>
              <a:gd name="connsiteY373" fmla="*/ 7493489 h 8861755"/>
              <a:gd name="connsiteX374" fmla="*/ 1450197 w 4772243"/>
              <a:gd name="connsiteY374" fmla="*/ 7483535 h 8861755"/>
              <a:gd name="connsiteX375" fmla="*/ 1458957 w 4772243"/>
              <a:gd name="connsiteY375" fmla="*/ 7461743 h 8861755"/>
              <a:gd name="connsiteX376" fmla="*/ 1482516 w 4772243"/>
              <a:gd name="connsiteY376" fmla="*/ 7420852 h 8861755"/>
              <a:gd name="connsiteX377" fmla="*/ 1512720 w 4772243"/>
              <a:gd name="connsiteY377" fmla="*/ 7383996 h 8861755"/>
              <a:gd name="connsiteX378" fmla="*/ 1548966 w 4772243"/>
              <a:gd name="connsiteY378" fmla="*/ 7349291 h 8861755"/>
              <a:gd name="connsiteX379" fmla="*/ 1569807 w 4772243"/>
              <a:gd name="connsiteY379" fmla="*/ 7332881 h 8861755"/>
              <a:gd name="connsiteX380" fmla="*/ 1588232 w 4772243"/>
              <a:gd name="connsiteY380" fmla="*/ 7318891 h 8861755"/>
              <a:gd name="connsiteX381" fmla="*/ 1623571 w 4772243"/>
              <a:gd name="connsiteY381" fmla="*/ 7289298 h 8861755"/>
              <a:gd name="connsiteX382" fmla="*/ 1656796 w 4772243"/>
              <a:gd name="connsiteY382" fmla="*/ 7258091 h 8861755"/>
              <a:gd name="connsiteX383" fmla="*/ 1686397 w 4772243"/>
              <a:gd name="connsiteY383" fmla="*/ 7224733 h 8861755"/>
              <a:gd name="connsiteX384" fmla="*/ 1700290 w 4772243"/>
              <a:gd name="connsiteY384" fmla="*/ 7207783 h 8861755"/>
              <a:gd name="connsiteX385" fmla="*/ 1719017 w 4772243"/>
              <a:gd name="connsiteY385" fmla="*/ 7182763 h 8861755"/>
              <a:gd name="connsiteX386" fmla="*/ 1759190 w 4772243"/>
              <a:gd name="connsiteY386" fmla="*/ 7134877 h 8861755"/>
              <a:gd name="connsiteX387" fmla="*/ 1803893 w 4772243"/>
              <a:gd name="connsiteY387" fmla="*/ 7090219 h 8861755"/>
              <a:gd name="connsiteX388" fmla="*/ 1841648 w 4772243"/>
              <a:gd name="connsiteY388" fmla="*/ 7059281 h 8861755"/>
              <a:gd name="connsiteX389" fmla="*/ 1868530 w 4772243"/>
              <a:gd name="connsiteY389" fmla="*/ 7040180 h 8861755"/>
              <a:gd name="connsiteX390" fmla="*/ 1883028 w 4772243"/>
              <a:gd name="connsiteY390" fmla="*/ 7031034 h 8861755"/>
              <a:gd name="connsiteX391" fmla="*/ 1892693 w 4772243"/>
              <a:gd name="connsiteY391" fmla="*/ 7025115 h 8861755"/>
              <a:gd name="connsiteX392" fmla="*/ 1909609 w 4772243"/>
              <a:gd name="connsiteY392" fmla="*/ 7012471 h 8861755"/>
              <a:gd name="connsiteX393" fmla="*/ 1924409 w 4772243"/>
              <a:gd name="connsiteY393" fmla="*/ 6999019 h 8861755"/>
              <a:gd name="connsiteX394" fmla="*/ 1937396 w 4772243"/>
              <a:gd name="connsiteY394" fmla="*/ 6984223 h 8861755"/>
              <a:gd name="connsiteX395" fmla="*/ 1947666 w 4772243"/>
              <a:gd name="connsiteY395" fmla="*/ 6968620 h 8861755"/>
              <a:gd name="connsiteX396" fmla="*/ 1955519 w 4772243"/>
              <a:gd name="connsiteY396" fmla="*/ 6952208 h 8861755"/>
              <a:gd name="connsiteX397" fmla="*/ 1960956 w 4772243"/>
              <a:gd name="connsiteY397" fmla="*/ 6934722 h 8861755"/>
              <a:gd name="connsiteX398" fmla="*/ 1963976 w 4772243"/>
              <a:gd name="connsiteY398" fmla="*/ 6916967 h 8861755"/>
              <a:gd name="connsiteX399" fmla="*/ 1964581 w 4772243"/>
              <a:gd name="connsiteY399" fmla="*/ 6907550 h 8861755"/>
              <a:gd name="connsiteX400" fmla="*/ 1965789 w 4772243"/>
              <a:gd name="connsiteY400" fmla="*/ 6835451 h 8861755"/>
              <a:gd name="connsiteX401" fmla="*/ 1965370 w 4772243"/>
              <a:gd name="connsiteY401" fmla="*/ 6785491 h 8861755"/>
              <a:gd name="connsiteX402" fmla="*/ 1961852 w 4772243"/>
              <a:gd name="connsiteY402" fmla="*/ 6786520 h 8861755"/>
              <a:gd name="connsiteX403" fmla="*/ 1852143 w 4772243"/>
              <a:gd name="connsiteY403" fmla="*/ 6824797 h 8861755"/>
              <a:gd name="connsiteX404" fmla="*/ 1779393 w 4772243"/>
              <a:gd name="connsiteY404" fmla="*/ 6851809 h 8861755"/>
              <a:gd name="connsiteX405" fmla="*/ 1759863 w 4772243"/>
              <a:gd name="connsiteY405" fmla="*/ 6859015 h 8861755"/>
              <a:gd name="connsiteX406" fmla="*/ 1721707 w 4772243"/>
              <a:gd name="connsiteY406" fmla="*/ 6871205 h 8861755"/>
              <a:gd name="connsiteX407" fmla="*/ 1682877 w 4772243"/>
              <a:gd name="connsiteY407" fmla="*/ 6881306 h 8861755"/>
              <a:gd name="connsiteX408" fmla="*/ 1644205 w 4772243"/>
              <a:gd name="connsiteY408" fmla="*/ 6889000 h 8861755"/>
              <a:gd name="connsiteX409" fmla="*/ 1605327 w 4772243"/>
              <a:gd name="connsiteY409" fmla="*/ 6894897 h 8861755"/>
              <a:gd name="connsiteX410" fmla="*/ 1566225 w 4772243"/>
              <a:gd name="connsiteY410" fmla="*/ 6897591 h 8861755"/>
              <a:gd name="connsiteX411" fmla="*/ 1526632 w 4772243"/>
              <a:gd name="connsiteY411" fmla="*/ 6897893 h 8861755"/>
              <a:gd name="connsiteX412" fmla="*/ 1486913 w 4772243"/>
              <a:gd name="connsiteY412" fmla="*/ 6895194 h 8861755"/>
              <a:gd name="connsiteX413" fmla="*/ 1466993 w 4772243"/>
              <a:gd name="connsiteY413" fmla="*/ 6892694 h 8861755"/>
              <a:gd name="connsiteX414" fmla="*/ 1458061 w 4772243"/>
              <a:gd name="connsiteY414" fmla="*/ 6891873 h 8861755"/>
              <a:gd name="connsiteX415" fmla="*/ 1448662 w 4772243"/>
              <a:gd name="connsiteY415" fmla="*/ 6893077 h 8861755"/>
              <a:gd name="connsiteX416" fmla="*/ 1440271 w 4772243"/>
              <a:gd name="connsiteY416" fmla="*/ 6903859 h 8861755"/>
              <a:gd name="connsiteX417" fmla="*/ 1426087 w 4772243"/>
              <a:gd name="connsiteY417" fmla="*/ 6918393 h 8861755"/>
              <a:gd name="connsiteX418" fmla="*/ 1403454 w 4772243"/>
              <a:gd name="connsiteY418" fmla="*/ 6938582 h 8861755"/>
              <a:gd name="connsiteX419" fmla="*/ 1344607 w 4772243"/>
              <a:gd name="connsiteY419" fmla="*/ 6986495 h 8861755"/>
              <a:gd name="connsiteX420" fmla="*/ 1299943 w 4772243"/>
              <a:gd name="connsiteY420" fmla="*/ 7025795 h 8861755"/>
              <a:gd name="connsiteX421" fmla="*/ 1274594 w 4772243"/>
              <a:gd name="connsiteY421" fmla="*/ 7052712 h 8861755"/>
              <a:gd name="connsiteX422" fmla="*/ 1255279 w 4772243"/>
              <a:gd name="connsiteY422" fmla="*/ 7079629 h 8861755"/>
              <a:gd name="connsiteX423" fmla="*/ 1246830 w 4772243"/>
              <a:gd name="connsiteY423" fmla="*/ 7099548 h 8861755"/>
              <a:gd name="connsiteX424" fmla="*/ 1243812 w 4772243"/>
              <a:gd name="connsiteY424" fmla="*/ 7112469 h 8861755"/>
              <a:gd name="connsiteX425" fmla="*/ 1243812 w 4772243"/>
              <a:gd name="connsiteY425" fmla="*/ 7118929 h 8861755"/>
              <a:gd name="connsiteX426" fmla="*/ 1244717 w 4772243"/>
              <a:gd name="connsiteY426" fmla="*/ 7195374 h 8861755"/>
              <a:gd name="connsiteX427" fmla="*/ 1244717 w 4772243"/>
              <a:gd name="connsiteY427" fmla="*/ 7264281 h 8861755"/>
              <a:gd name="connsiteX428" fmla="*/ 1242907 w 4772243"/>
              <a:gd name="connsiteY428" fmla="*/ 7261859 h 8861755"/>
              <a:gd name="connsiteX429" fmla="*/ 1227817 w 4772243"/>
              <a:gd name="connsiteY429" fmla="*/ 7243286 h 8861755"/>
              <a:gd name="connsiteX430" fmla="*/ 1218764 w 4772243"/>
              <a:gd name="connsiteY430" fmla="*/ 7270204 h 8861755"/>
              <a:gd name="connsiteX431" fmla="*/ 1210314 w 4772243"/>
              <a:gd name="connsiteY431" fmla="*/ 7309771 h 8861755"/>
              <a:gd name="connsiteX432" fmla="*/ 1207297 w 4772243"/>
              <a:gd name="connsiteY432" fmla="*/ 7335612 h 8861755"/>
              <a:gd name="connsiteX433" fmla="*/ 1206090 w 4772243"/>
              <a:gd name="connsiteY433" fmla="*/ 7361453 h 8861755"/>
              <a:gd name="connsiteX434" fmla="*/ 1206693 w 4772243"/>
              <a:gd name="connsiteY434" fmla="*/ 7387025 h 8861755"/>
              <a:gd name="connsiteX435" fmla="*/ 1210013 w 4772243"/>
              <a:gd name="connsiteY435" fmla="*/ 7412595 h 8861755"/>
              <a:gd name="connsiteX436" fmla="*/ 1215445 w 4772243"/>
              <a:gd name="connsiteY436" fmla="*/ 7437898 h 8861755"/>
              <a:gd name="connsiteX437" fmla="*/ 1218764 w 4772243"/>
              <a:gd name="connsiteY437" fmla="*/ 7450549 h 8861755"/>
              <a:gd name="connsiteX438" fmla="*/ 1211824 w 4772243"/>
              <a:gd name="connsiteY438" fmla="*/ 7437360 h 8861755"/>
              <a:gd name="connsiteX439" fmla="*/ 1200960 w 4772243"/>
              <a:gd name="connsiteY439" fmla="*/ 7409904 h 8861755"/>
              <a:gd name="connsiteX440" fmla="*/ 1192812 w 4772243"/>
              <a:gd name="connsiteY440" fmla="*/ 7383255 h 8861755"/>
              <a:gd name="connsiteX441" fmla="*/ 1186776 w 4772243"/>
              <a:gd name="connsiteY441" fmla="*/ 7356339 h 8861755"/>
              <a:gd name="connsiteX442" fmla="*/ 1182551 w 4772243"/>
              <a:gd name="connsiteY442" fmla="*/ 7315693 h 8861755"/>
              <a:gd name="connsiteX443" fmla="*/ 1183456 w 4772243"/>
              <a:gd name="connsiteY443" fmla="*/ 7262397 h 8861755"/>
              <a:gd name="connsiteX444" fmla="*/ 1190095 w 4772243"/>
              <a:gd name="connsiteY444" fmla="*/ 7209101 h 8861755"/>
              <a:gd name="connsiteX445" fmla="*/ 1199752 w 4772243"/>
              <a:gd name="connsiteY445" fmla="*/ 7156343 h 8861755"/>
              <a:gd name="connsiteX446" fmla="*/ 1210616 w 4772243"/>
              <a:gd name="connsiteY446" fmla="*/ 7104124 h 8861755"/>
              <a:gd name="connsiteX447" fmla="*/ 1220575 w 4772243"/>
              <a:gd name="connsiteY447" fmla="*/ 7052443 h 8861755"/>
              <a:gd name="connsiteX448" fmla="*/ 1224498 w 4772243"/>
              <a:gd name="connsiteY448" fmla="*/ 7026601 h 8861755"/>
              <a:gd name="connsiteX449" fmla="*/ 1147242 w 4772243"/>
              <a:gd name="connsiteY449" fmla="*/ 7059441 h 8861755"/>
              <a:gd name="connsiteX450" fmla="*/ 1111231 w 4772243"/>
              <a:gd name="connsiteY450" fmla="*/ 7075152 h 8861755"/>
              <a:gd name="connsiteX451" fmla="*/ 1105713 w 4772243"/>
              <a:gd name="connsiteY451" fmla="*/ 7081482 h 8861755"/>
              <a:gd name="connsiteX452" fmla="*/ 1091348 w 4772243"/>
              <a:gd name="connsiteY452" fmla="*/ 7101502 h 8861755"/>
              <a:gd name="connsiteX453" fmla="*/ 1082385 w 4772243"/>
              <a:gd name="connsiteY453" fmla="*/ 7114301 h 8861755"/>
              <a:gd name="connsiteX454" fmla="*/ 1059255 w 4772243"/>
              <a:gd name="connsiteY454" fmla="*/ 7148219 h 8861755"/>
              <a:gd name="connsiteX455" fmla="*/ 1043247 w 4772243"/>
              <a:gd name="connsiteY455" fmla="*/ 7179189 h 8861755"/>
              <a:gd name="connsiteX456" fmla="*/ 1034404 w 4772243"/>
              <a:gd name="connsiteY456" fmla="*/ 7202501 h 8861755"/>
              <a:gd name="connsiteX457" fmla="*/ 1028559 w 4772243"/>
              <a:gd name="connsiteY457" fmla="*/ 7227957 h 8861755"/>
              <a:gd name="connsiteX458" fmla="*/ 1025800 w 4772243"/>
              <a:gd name="connsiteY458" fmla="*/ 7255052 h 8861755"/>
              <a:gd name="connsiteX459" fmla="*/ 1026523 w 4772243"/>
              <a:gd name="connsiteY459" fmla="*/ 7269558 h 8861755"/>
              <a:gd name="connsiteX460" fmla="*/ 1026206 w 4772243"/>
              <a:gd name="connsiteY460" fmla="*/ 7274371 h 8861755"/>
              <a:gd name="connsiteX461" fmla="*/ 1023312 w 4772243"/>
              <a:gd name="connsiteY461" fmla="*/ 7281341 h 8861755"/>
              <a:gd name="connsiteX462" fmla="*/ 1016370 w 4772243"/>
              <a:gd name="connsiteY462" fmla="*/ 7283985 h 8861755"/>
              <a:gd name="connsiteX463" fmla="*/ 1006485 w 4772243"/>
              <a:gd name="connsiteY463" fmla="*/ 7281180 h 8861755"/>
              <a:gd name="connsiteX464" fmla="*/ 1000401 w 4772243"/>
              <a:gd name="connsiteY464" fmla="*/ 7277398 h 8861755"/>
              <a:gd name="connsiteX465" fmla="*/ 1003294 w 4772243"/>
              <a:gd name="connsiteY465" fmla="*/ 7245793 h 8861755"/>
              <a:gd name="connsiteX466" fmla="*/ 1005894 w 4772243"/>
              <a:gd name="connsiteY466" fmla="*/ 7196469 h 8861755"/>
              <a:gd name="connsiteX467" fmla="*/ 983430 w 4772243"/>
              <a:gd name="connsiteY467" fmla="*/ 7215352 h 8861755"/>
              <a:gd name="connsiteX468" fmla="*/ 953642 w 4772243"/>
              <a:gd name="connsiteY468" fmla="*/ 7244297 h 8861755"/>
              <a:gd name="connsiteX469" fmla="*/ 935931 w 4772243"/>
              <a:gd name="connsiteY469" fmla="*/ 7264185 h 8861755"/>
              <a:gd name="connsiteX470" fmla="*/ 919804 w 4772243"/>
              <a:gd name="connsiteY470" fmla="*/ 7284641 h 8861755"/>
              <a:gd name="connsiteX471" fmla="*/ 905637 w 4772243"/>
              <a:gd name="connsiteY471" fmla="*/ 7305758 h 8861755"/>
              <a:gd name="connsiteX472" fmla="*/ 892963 w 4772243"/>
              <a:gd name="connsiteY472" fmla="*/ 7327245 h 8861755"/>
              <a:gd name="connsiteX473" fmla="*/ 882341 w 4772243"/>
              <a:gd name="connsiteY473" fmla="*/ 7349593 h 8861755"/>
              <a:gd name="connsiteX474" fmla="*/ 877733 w 4772243"/>
              <a:gd name="connsiteY474" fmla="*/ 7361203 h 8861755"/>
              <a:gd name="connsiteX475" fmla="*/ 880278 w 4772243"/>
              <a:gd name="connsiteY475" fmla="*/ 7348033 h 8861755"/>
              <a:gd name="connsiteX476" fmla="*/ 886956 w 4772243"/>
              <a:gd name="connsiteY476" fmla="*/ 7322260 h 8861755"/>
              <a:gd name="connsiteX477" fmla="*/ 896530 w 4772243"/>
              <a:gd name="connsiteY477" fmla="*/ 7297731 h 8861755"/>
              <a:gd name="connsiteX478" fmla="*/ 908062 w 4772243"/>
              <a:gd name="connsiteY478" fmla="*/ 7273863 h 8861755"/>
              <a:gd name="connsiteX479" fmla="*/ 928400 w 4772243"/>
              <a:gd name="connsiteY479" fmla="*/ 7239601 h 8861755"/>
              <a:gd name="connsiteX480" fmla="*/ 960351 w 4772243"/>
              <a:gd name="connsiteY480" fmla="*/ 7196691 h 8861755"/>
              <a:gd name="connsiteX481" fmla="*/ 996602 w 4772243"/>
              <a:gd name="connsiteY481" fmla="*/ 7155899 h 8861755"/>
              <a:gd name="connsiteX482" fmla="*/ 1035192 w 4772243"/>
              <a:gd name="connsiteY482" fmla="*/ 7116561 h 8861755"/>
              <a:gd name="connsiteX483" fmla="*/ 1050205 w 4772243"/>
              <a:gd name="connsiteY483" fmla="*/ 7101777 h 8861755"/>
              <a:gd name="connsiteX484" fmla="*/ 1036187 w 4772243"/>
              <a:gd name="connsiteY484" fmla="*/ 7107893 h 8861755"/>
              <a:gd name="connsiteX485" fmla="*/ 960441 w 4772243"/>
              <a:gd name="connsiteY485" fmla="*/ 7144230 h 8861755"/>
              <a:gd name="connsiteX486" fmla="*/ 945955 w 4772243"/>
              <a:gd name="connsiteY486" fmla="*/ 7151498 h 8861755"/>
              <a:gd name="connsiteX487" fmla="*/ 918795 w 4772243"/>
              <a:gd name="connsiteY487" fmla="*/ 7171149 h 8861755"/>
              <a:gd name="connsiteX488" fmla="*/ 894652 w 4772243"/>
              <a:gd name="connsiteY488" fmla="*/ 7194027 h 8861755"/>
              <a:gd name="connsiteX489" fmla="*/ 875942 w 4772243"/>
              <a:gd name="connsiteY489" fmla="*/ 7219599 h 8861755"/>
              <a:gd name="connsiteX490" fmla="*/ 868699 w 4772243"/>
              <a:gd name="connsiteY490" fmla="*/ 7232519 h 8861755"/>
              <a:gd name="connsiteX491" fmla="*/ 858137 w 4772243"/>
              <a:gd name="connsiteY491" fmla="*/ 7254322 h 8861755"/>
              <a:gd name="connsiteX492" fmla="*/ 841841 w 4772243"/>
              <a:gd name="connsiteY492" fmla="*/ 7299005 h 8861755"/>
              <a:gd name="connsiteX493" fmla="*/ 821622 w 4772243"/>
              <a:gd name="connsiteY493" fmla="*/ 7367914 h 8861755"/>
              <a:gd name="connsiteX494" fmla="*/ 807740 w 4772243"/>
              <a:gd name="connsiteY494" fmla="*/ 7413942 h 8861755"/>
              <a:gd name="connsiteX495" fmla="*/ 804420 w 4772243"/>
              <a:gd name="connsiteY495" fmla="*/ 7422017 h 8861755"/>
              <a:gd name="connsiteX496" fmla="*/ 800497 w 4772243"/>
              <a:gd name="connsiteY496" fmla="*/ 7429823 h 8861755"/>
              <a:gd name="connsiteX497" fmla="*/ 793254 w 4772243"/>
              <a:gd name="connsiteY497" fmla="*/ 7428747 h 8861755"/>
              <a:gd name="connsiteX498" fmla="*/ 786615 w 4772243"/>
              <a:gd name="connsiteY498" fmla="*/ 7427400 h 8861755"/>
              <a:gd name="connsiteX499" fmla="*/ 799893 w 4772243"/>
              <a:gd name="connsiteY499" fmla="*/ 7363606 h 8861755"/>
              <a:gd name="connsiteX500" fmla="*/ 812266 w 4772243"/>
              <a:gd name="connsiteY500" fmla="*/ 7304658 h 8861755"/>
              <a:gd name="connsiteX501" fmla="*/ 738330 w 4772243"/>
              <a:gd name="connsiteY501" fmla="*/ 7361453 h 8861755"/>
              <a:gd name="connsiteX502" fmla="*/ 659566 w 4772243"/>
              <a:gd name="connsiteY502" fmla="*/ 7420133 h 8861755"/>
              <a:gd name="connsiteX503" fmla="*/ 647494 w 4772243"/>
              <a:gd name="connsiteY503" fmla="*/ 7429285 h 8861755"/>
              <a:gd name="connsiteX504" fmla="*/ 626370 w 4772243"/>
              <a:gd name="connsiteY504" fmla="*/ 7448127 h 8861755"/>
              <a:gd name="connsiteX505" fmla="*/ 608263 w 4772243"/>
              <a:gd name="connsiteY505" fmla="*/ 7468315 h 8861755"/>
              <a:gd name="connsiteX506" fmla="*/ 593778 w 4772243"/>
              <a:gd name="connsiteY506" fmla="*/ 7489580 h 8861755"/>
              <a:gd name="connsiteX507" fmla="*/ 582612 w 4772243"/>
              <a:gd name="connsiteY507" fmla="*/ 7511921 h 8861755"/>
              <a:gd name="connsiteX508" fmla="*/ 574766 w 4772243"/>
              <a:gd name="connsiteY508" fmla="*/ 7535608 h 8861755"/>
              <a:gd name="connsiteX509" fmla="*/ 569937 w 4772243"/>
              <a:gd name="connsiteY509" fmla="*/ 7560103 h 8861755"/>
              <a:gd name="connsiteX510" fmla="*/ 568428 w 4772243"/>
              <a:gd name="connsiteY510" fmla="*/ 7585943 h 8861755"/>
              <a:gd name="connsiteX511" fmla="*/ 568730 w 4772243"/>
              <a:gd name="connsiteY511" fmla="*/ 7599402 h 8861755"/>
              <a:gd name="connsiteX512" fmla="*/ 569333 w 4772243"/>
              <a:gd name="connsiteY512" fmla="*/ 7619591 h 8861755"/>
              <a:gd name="connsiteX513" fmla="*/ 566014 w 4772243"/>
              <a:gd name="connsiteY513" fmla="*/ 7659427 h 8861755"/>
              <a:gd name="connsiteX514" fmla="*/ 558168 w 4772243"/>
              <a:gd name="connsiteY514" fmla="*/ 7687961 h 8861755"/>
              <a:gd name="connsiteX515" fmla="*/ 550925 w 4772243"/>
              <a:gd name="connsiteY515" fmla="*/ 7706803 h 8861755"/>
              <a:gd name="connsiteX516" fmla="*/ 540665 w 4772243"/>
              <a:gd name="connsiteY516" fmla="*/ 7725106 h 8861755"/>
              <a:gd name="connsiteX517" fmla="*/ 527687 w 4772243"/>
              <a:gd name="connsiteY517" fmla="*/ 7742871 h 8861755"/>
              <a:gd name="connsiteX518" fmla="*/ 519842 w 4772243"/>
              <a:gd name="connsiteY518" fmla="*/ 7751215 h 8861755"/>
              <a:gd name="connsiteX519" fmla="*/ 525877 w 4772243"/>
              <a:gd name="connsiteY519" fmla="*/ 7739103 h 8861755"/>
              <a:gd name="connsiteX520" fmla="*/ 535534 w 4772243"/>
              <a:gd name="connsiteY520" fmla="*/ 7713801 h 8861755"/>
              <a:gd name="connsiteX521" fmla="*/ 543380 w 4772243"/>
              <a:gd name="connsiteY521" fmla="*/ 7688767 h 8861755"/>
              <a:gd name="connsiteX522" fmla="*/ 548812 w 4772243"/>
              <a:gd name="connsiteY522" fmla="*/ 7662927 h 8861755"/>
              <a:gd name="connsiteX523" fmla="*/ 552433 w 4772243"/>
              <a:gd name="connsiteY523" fmla="*/ 7637087 h 8861755"/>
              <a:gd name="connsiteX524" fmla="*/ 553641 w 4772243"/>
              <a:gd name="connsiteY524" fmla="*/ 7610977 h 8861755"/>
              <a:gd name="connsiteX525" fmla="*/ 552433 w 4772243"/>
              <a:gd name="connsiteY525" fmla="*/ 7584059 h 8861755"/>
              <a:gd name="connsiteX526" fmla="*/ 548812 w 4772243"/>
              <a:gd name="connsiteY526" fmla="*/ 7556873 h 8861755"/>
              <a:gd name="connsiteX527" fmla="*/ 545794 w 4772243"/>
              <a:gd name="connsiteY527" fmla="*/ 7542876 h 8861755"/>
              <a:gd name="connsiteX528" fmla="*/ 529196 w 4772243"/>
              <a:gd name="connsiteY528" fmla="*/ 7552028 h 8861755"/>
              <a:gd name="connsiteX529" fmla="*/ 516522 w 4772243"/>
              <a:gd name="connsiteY529" fmla="*/ 7558757 h 8861755"/>
              <a:gd name="connsiteX530" fmla="*/ 512598 w 4772243"/>
              <a:gd name="connsiteY530" fmla="*/ 7556873 h 8861755"/>
              <a:gd name="connsiteX531" fmla="*/ 507770 w 4772243"/>
              <a:gd name="connsiteY531" fmla="*/ 7552835 h 8861755"/>
              <a:gd name="connsiteX532" fmla="*/ 507167 w 4772243"/>
              <a:gd name="connsiteY532" fmla="*/ 7549337 h 8861755"/>
              <a:gd name="connsiteX533" fmla="*/ 508072 w 4772243"/>
              <a:gd name="connsiteY533" fmla="*/ 7547721 h 8861755"/>
              <a:gd name="connsiteX534" fmla="*/ 511995 w 4772243"/>
              <a:gd name="connsiteY534" fmla="*/ 7543415 h 8861755"/>
              <a:gd name="connsiteX535" fmla="*/ 523161 w 4772243"/>
              <a:gd name="connsiteY535" fmla="*/ 7536416 h 8861755"/>
              <a:gd name="connsiteX536" fmla="*/ 535534 w 4772243"/>
              <a:gd name="connsiteY536" fmla="*/ 7528609 h 8861755"/>
              <a:gd name="connsiteX537" fmla="*/ 546398 w 4772243"/>
              <a:gd name="connsiteY537" fmla="*/ 7516767 h 8861755"/>
              <a:gd name="connsiteX538" fmla="*/ 550321 w 4772243"/>
              <a:gd name="connsiteY538" fmla="*/ 7508422 h 8861755"/>
              <a:gd name="connsiteX539" fmla="*/ 554848 w 4772243"/>
              <a:gd name="connsiteY539" fmla="*/ 7498731 h 8861755"/>
              <a:gd name="connsiteX540" fmla="*/ 564807 w 4772243"/>
              <a:gd name="connsiteY540" fmla="*/ 7480159 h 8861755"/>
              <a:gd name="connsiteX541" fmla="*/ 583215 w 4772243"/>
              <a:gd name="connsiteY541" fmla="*/ 7454587 h 8861755"/>
              <a:gd name="connsiteX542" fmla="*/ 613393 w 4772243"/>
              <a:gd name="connsiteY542" fmla="*/ 7423633 h 8861755"/>
              <a:gd name="connsiteX543" fmla="*/ 646589 w 4772243"/>
              <a:gd name="connsiteY543" fmla="*/ 7394561 h 8861755"/>
              <a:gd name="connsiteX544" fmla="*/ 663791 w 4772243"/>
              <a:gd name="connsiteY544" fmla="*/ 7380295 h 8861755"/>
              <a:gd name="connsiteX545" fmla="*/ 686424 w 4772243"/>
              <a:gd name="connsiteY545" fmla="*/ 7361453 h 8861755"/>
              <a:gd name="connsiteX546" fmla="*/ 729880 w 4772243"/>
              <a:gd name="connsiteY546" fmla="*/ 7322154 h 8861755"/>
              <a:gd name="connsiteX547" fmla="*/ 771828 w 4772243"/>
              <a:gd name="connsiteY547" fmla="*/ 7281239 h 8861755"/>
              <a:gd name="connsiteX548" fmla="*/ 810456 w 4772243"/>
              <a:gd name="connsiteY548" fmla="*/ 7238711 h 8861755"/>
              <a:gd name="connsiteX549" fmla="*/ 828562 w 4772243"/>
              <a:gd name="connsiteY549" fmla="*/ 7216637 h 8861755"/>
              <a:gd name="connsiteX550" fmla="*/ 844557 w 4772243"/>
              <a:gd name="connsiteY550" fmla="*/ 7197258 h 8861755"/>
              <a:gd name="connsiteX551" fmla="*/ 878960 w 4772243"/>
              <a:gd name="connsiteY551" fmla="*/ 7160650 h 8861755"/>
              <a:gd name="connsiteX552" fmla="*/ 907629 w 4772243"/>
              <a:gd name="connsiteY552" fmla="*/ 7136963 h 8861755"/>
              <a:gd name="connsiteX553" fmla="*/ 928754 w 4772243"/>
              <a:gd name="connsiteY553" fmla="*/ 7122427 h 8861755"/>
              <a:gd name="connsiteX554" fmla="*/ 951689 w 4772243"/>
              <a:gd name="connsiteY554" fmla="*/ 7110046 h 8861755"/>
              <a:gd name="connsiteX555" fmla="*/ 977038 w 4772243"/>
              <a:gd name="connsiteY555" fmla="*/ 7099548 h 8861755"/>
              <a:gd name="connsiteX556" fmla="*/ 991222 w 4772243"/>
              <a:gd name="connsiteY556" fmla="*/ 7095241 h 8861755"/>
              <a:gd name="connsiteX557" fmla="*/ 1018684 w 4772243"/>
              <a:gd name="connsiteY557" fmla="*/ 7086897 h 8861755"/>
              <a:gd name="connsiteX558" fmla="*/ 1071495 w 4772243"/>
              <a:gd name="connsiteY558" fmla="*/ 7066977 h 8861755"/>
              <a:gd name="connsiteX559" fmla="*/ 1095743 w 4772243"/>
              <a:gd name="connsiteY559" fmla="*/ 7056229 h 8861755"/>
              <a:gd name="connsiteX560" fmla="*/ 1112390 w 4772243"/>
              <a:gd name="connsiteY560" fmla="*/ 7039285 h 8861755"/>
              <a:gd name="connsiteX561" fmla="*/ 1130015 w 4772243"/>
              <a:gd name="connsiteY561" fmla="*/ 7019901 h 8861755"/>
              <a:gd name="connsiteX562" fmla="*/ 1040406 w 4772243"/>
              <a:gd name="connsiteY562" fmla="*/ 7019313 h 8861755"/>
              <a:gd name="connsiteX563" fmla="*/ 904597 w 4772243"/>
              <a:gd name="connsiteY563" fmla="*/ 7018261 h 8861755"/>
              <a:gd name="connsiteX564" fmla="*/ 813979 w 4772243"/>
              <a:gd name="connsiteY564" fmla="*/ 7018997 h 8861755"/>
              <a:gd name="connsiteX565" fmla="*/ 768080 w 4772243"/>
              <a:gd name="connsiteY565" fmla="*/ 7020529 h 8861755"/>
              <a:gd name="connsiteX566" fmla="*/ 752572 w 4772243"/>
              <a:gd name="connsiteY566" fmla="*/ 7021745 h 8861755"/>
              <a:gd name="connsiteX567" fmla="*/ 720389 w 4772243"/>
              <a:gd name="connsiteY567" fmla="*/ 7027905 h 8861755"/>
              <a:gd name="connsiteX568" fmla="*/ 688254 w 4772243"/>
              <a:gd name="connsiteY568" fmla="*/ 7038271 h 8861755"/>
              <a:gd name="connsiteX569" fmla="*/ 658856 w 4772243"/>
              <a:gd name="connsiteY569" fmla="*/ 7052286 h 8861755"/>
              <a:gd name="connsiteX570" fmla="*/ 645655 w 4772243"/>
              <a:gd name="connsiteY570" fmla="*/ 7060366 h 8861755"/>
              <a:gd name="connsiteX571" fmla="*/ 625087 w 4772243"/>
              <a:gd name="connsiteY571" fmla="*/ 7074302 h 8861755"/>
              <a:gd name="connsiteX572" fmla="*/ 586210 w 4772243"/>
              <a:gd name="connsiteY572" fmla="*/ 7104833 h 8861755"/>
              <a:gd name="connsiteX573" fmla="*/ 529692 w 4772243"/>
              <a:gd name="connsiteY573" fmla="*/ 7153348 h 8861755"/>
              <a:gd name="connsiteX574" fmla="*/ 492599 w 4772243"/>
              <a:gd name="connsiteY574" fmla="*/ 7185547 h 8861755"/>
              <a:gd name="connsiteX575" fmla="*/ 484762 w 4772243"/>
              <a:gd name="connsiteY575" fmla="*/ 7191113 h 8861755"/>
              <a:gd name="connsiteX576" fmla="*/ 477107 w 4772243"/>
              <a:gd name="connsiteY576" fmla="*/ 7196375 h 8861755"/>
              <a:gd name="connsiteX577" fmla="*/ 472514 w 4772243"/>
              <a:gd name="connsiteY577" fmla="*/ 7192964 h 8861755"/>
              <a:gd name="connsiteX578" fmla="*/ 468016 w 4772243"/>
              <a:gd name="connsiteY578" fmla="*/ 7189750 h 8861755"/>
              <a:gd name="connsiteX579" fmla="*/ 515808 w 4772243"/>
              <a:gd name="connsiteY579" fmla="*/ 7142214 h 8861755"/>
              <a:gd name="connsiteX580" fmla="*/ 559841 w 4772243"/>
              <a:gd name="connsiteY580" fmla="*/ 7099159 h 8861755"/>
              <a:gd name="connsiteX581" fmla="*/ 469630 w 4772243"/>
              <a:gd name="connsiteY581" fmla="*/ 7119215 h 8861755"/>
              <a:gd name="connsiteX582" fmla="*/ 374493 w 4772243"/>
              <a:gd name="connsiteY582" fmla="*/ 7139269 h 8861755"/>
              <a:gd name="connsiteX583" fmla="*/ 359936 w 4772243"/>
              <a:gd name="connsiteY583" fmla="*/ 7142469 h 8861755"/>
              <a:gd name="connsiteX584" fmla="*/ 332235 w 4772243"/>
              <a:gd name="connsiteY584" fmla="*/ 7150441 h 8861755"/>
              <a:gd name="connsiteX585" fmla="*/ 306882 w 4772243"/>
              <a:gd name="connsiteY585" fmla="*/ 7160569 h 8861755"/>
              <a:gd name="connsiteX586" fmla="*/ 282855 w 4772243"/>
              <a:gd name="connsiteY586" fmla="*/ 7172773 h 8861755"/>
              <a:gd name="connsiteX587" fmla="*/ 261081 w 4772243"/>
              <a:gd name="connsiteY587" fmla="*/ 7186936 h 8861755"/>
              <a:gd name="connsiteX588" fmla="*/ 241281 w 4772243"/>
              <a:gd name="connsiteY588" fmla="*/ 7203159 h 8861755"/>
              <a:gd name="connsiteX589" fmla="*/ 223179 w 4772243"/>
              <a:gd name="connsiteY589" fmla="*/ 7221553 h 8861755"/>
              <a:gd name="connsiteX590" fmla="*/ 206680 w 4772243"/>
              <a:gd name="connsiteY590" fmla="*/ 7241917 h 8861755"/>
              <a:gd name="connsiteX591" fmla="*/ 199184 w 4772243"/>
              <a:gd name="connsiteY591" fmla="*/ 7252984 h 8861755"/>
              <a:gd name="connsiteX592" fmla="*/ 187937 w 4772243"/>
              <a:gd name="connsiteY592" fmla="*/ 7269236 h 8861755"/>
              <a:gd name="connsiteX593" fmla="*/ 161895 w 4772243"/>
              <a:gd name="connsiteY593" fmla="*/ 7300508 h 8861755"/>
              <a:gd name="connsiteX594" fmla="*/ 138987 w 4772243"/>
              <a:gd name="connsiteY594" fmla="*/ 7321203 h 8861755"/>
              <a:gd name="connsiteX595" fmla="*/ 122027 w 4772243"/>
              <a:gd name="connsiteY595" fmla="*/ 7333763 h 8861755"/>
              <a:gd name="connsiteX596" fmla="*/ 103750 w 4772243"/>
              <a:gd name="connsiteY596" fmla="*/ 7344950 h 8861755"/>
              <a:gd name="connsiteX597" fmla="*/ 83229 w 4772243"/>
              <a:gd name="connsiteY597" fmla="*/ 7354881 h 8861755"/>
              <a:gd name="connsiteX598" fmla="*/ 72401 w 4772243"/>
              <a:gd name="connsiteY598" fmla="*/ 7359005 h 8861755"/>
              <a:gd name="connsiteX599" fmla="*/ 84204 w 4772243"/>
              <a:gd name="connsiteY599" fmla="*/ 7350755 h 8861755"/>
              <a:gd name="connsiteX600" fmla="*/ 106415 w 4772243"/>
              <a:gd name="connsiteY600" fmla="*/ 7334081 h 8861755"/>
              <a:gd name="connsiteX601" fmla="*/ 127404 w 4772243"/>
              <a:gd name="connsiteY601" fmla="*/ 7316229 h 8861755"/>
              <a:gd name="connsiteX602" fmla="*/ 146434 w 4772243"/>
              <a:gd name="connsiteY602" fmla="*/ 7297717 h 8861755"/>
              <a:gd name="connsiteX603" fmla="*/ 164146 w 4772243"/>
              <a:gd name="connsiteY603" fmla="*/ 7277830 h 8861755"/>
              <a:gd name="connsiteX604" fmla="*/ 180733 w 4772243"/>
              <a:gd name="connsiteY604" fmla="*/ 7256963 h 8861755"/>
              <a:gd name="connsiteX605" fmla="*/ 195725 w 4772243"/>
              <a:gd name="connsiteY605" fmla="*/ 7234829 h 8861755"/>
              <a:gd name="connsiteX606" fmla="*/ 208566 w 4772243"/>
              <a:gd name="connsiteY606" fmla="*/ 7211634 h 8861755"/>
              <a:gd name="connsiteX607" fmla="*/ 214745 w 4772243"/>
              <a:gd name="connsiteY607" fmla="*/ 7199191 h 8861755"/>
              <a:gd name="connsiteX608" fmla="*/ 196730 w 4772243"/>
              <a:gd name="connsiteY608" fmla="*/ 7200658 h 8861755"/>
              <a:gd name="connsiteX609" fmla="*/ 183078 w 4772243"/>
              <a:gd name="connsiteY609" fmla="*/ 7201636 h 8861755"/>
              <a:gd name="connsiteX610" fmla="*/ 180539 w 4772243"/>
              <a:gd name="connsiteY610" fmla="*/ 7199083 h 8861755"/>
              <a:gd name="connsiteX611" fmla="*/ 179643 w 4772243"/>
              <a:gd name="connsiteY611" fmla="*/ 7193794 h 8861755"/>
              <a:gd name="connsiteX612" fmla="*/ 180816 w 4772243"/>
              <a:gd name="connsiteY612" fmla="*/ 7190765 h 8861755"/>
              <a:gd name="connsiteX613" fmla="*/ 182387 w 4772243"/>
              <a:gd name="connsiteY613" fmla="*/ 7189933 h 8861755"/>
              <a:gd name="connsiteX614" fmla="*/ 188217 w 4772243"/>
              <a:gd name="connsiteY614" fmla="*/ 7187712 h 8861755"/>
              <a:gd name="connsiteX615" fmla="*/ 201116 w 4772243"/>
              <a:gd name="connsiteY615" fmla="*/ 7185847 h 8861755"/>
              <a:gd name="connsiteX616" fmla="*/ 214943 w 4772243"/>
              <a:gd name="connsiteY616" fmla="*/ 7183865 h 8861755"/>
              <a:gd name="connsiteX617" fmla="*/ 230682 w 4772243"/>
              <a:gd name="connsiteY617" fmla="*/ 7178339 h 8861755"/>
              <a:gd name="connsiteX618" fmla="*/ 238518 w 4772243"/>
              <a:gd name="connsiteY618" fmla="*/ 7172772 h 8861755"/>
              <a:gd name="connsiteX619" fmla="*/ 247276 w 4772243"/>
              <a:gd name="connsiteY619" fmla="*/ 7166385 h 8861755"/>
              <a:gd name="connsiteX620" fmla="*/ 266108 w 4772243"/>
              <a:gd name="connsiteY620" fmla="*/ 7154987 h 8861755"/>
              <a:gd name="connsiteX621" fmla="*/ 295411 w 4772243"/>
              <a:gd name="connsiteY621" fmla="*/ 7140773 h 8861755"/>
              <a:gd name="connsiteX622" fmla="*/ 336605 w 4772243"/>
              <a:gd name="connsiteY622" fmla="*/ 7126017 h 8861755"/>
              <a:gd name="connsiteX623" fmla="*/ 378949 w 4772243"/>
              <a:gd name="connsiteY623" fmla="*/ 7114343 h 8861755"/>
              <a:gd name="connsiteX624" fmla="*/ 401193 w 4772243"/>
              <a:gd name="connsiteY624" fmla="*/ 7108685 h 8861755"/>
              <a:gd name="connsiteX625" fmla="*/ 429457 w 4772243"/>
              <a:gd name="connsiteY625" fmla="*/ 7101201 h 8861755"/>
              <a:gd name="connsiteX626" fmla="*/ 486152 w 4772243"/>
              <a:gd name="connsiteY626" fmla="*/ 7084531 h 8861755"/>
              <a:gd name="connsiteX627" fmla="*/ 542268 w 4772243"/>
              <a:gd name="connsiteY627" fmla="*/ 7065967 h 8861755"/>
              <a:gd name="connsiteX628" fmla="*/ 596963 w 4772243"/>
              <a:gd name="connsiteY628" fmla="*/ 7045129 h 8861755"/>
              <a:gd name="connsiteX629" fmla="*/ 623973 w 4772243"/>
              <a:gd name="connsiteY629" fmla="*/ 7033665 h 8861755"/>
              <a:gd name="connsiteX630" fmla="*/ 647834 w 4772243"/>
              <a:gd name="connsiteY630" fmla="*/ 7023168 h 8861755"/>
              <a:gd name="connsiteX631" fmla="*/ 695875 w 4772243"/>
              <a:gd name="connsiteY631" fmla="*/ 7005569 h 8861755"/>
              <a:gd name="connsiteX632" fmla="*/ 731834 w 4772243"/>
              <a:gd name="connsiteY632" fmla="*/ 6996328 h 8861755"/>
              <a:gd name="connsiteX633" fmla="*/ 756790 w 4772243"/>
              <a:gd name="connsiteY633" fmla="*/ 6992216 h 8861755"/>
              <a:gd name="connsiteX634" fmla="*/ 781770 w 4772243"/>
              <a:gd name="connsiteY634" fmla="*/ 6990208 h 8861755"/>
              <a:gd name="connsiteX635" fmla="*/ 807521 w 4772243"/>
              <a:gd name="connsiteY635" fmla="*/ 6990487 h 8861755"/>
              <a:gd name="connsiteX636" fmla="*/ 820919 w 4772243"/>
              <a:gd name="connsiteY636" fmla="*/ 6991717 h 8861755"/>
              <a:gd name="connsiteX637" fmla="*/ 846883 w 4772243"/>
              <a:gd name="connsiteY637" fmla="*/ 6994496 h 8861755"/>
              <a:gd name="connsiteX638" fmla="*/ 898963 w 4772243"/>
              <a:gd name="connsiteY638" fmla="*/ 6996945 h 8861755"/>
              <a:gd name="connsiteX639" fmla="*/ 951288 w 4772243"/>
              <a:gd name="connsiteY639" fmla="*/ 6996485 h 8861755"/>
              <a:gd name="connsiteX640" fmla="*/ 1003208 w 4772243"/>
              <a:gd name="connsiteY640" fmla="*/ 6993129 h 8861755"/>
              <a:gd name="connsiteX641" fmla="*/ 1055009 w 4772243"/>
              <a:gd name="connsiteY641" fmla="*/ 6987472 h 8861755"/>
              <a:gd name="connsiteX642" fmla="*/ 1106968 w 4772243"/>
              <a:gd name="connsiteY642" fmla="*/ 6979408 h 8861755"/>
              <a:gd name="connsiteX643" fmla="*/ 1183947 w 4772243"/>
              <a:gd name="connsiteY643" fmla="*/ 6964629 h 8861755"/>
              <a:gd name="connsiteX644" fmla="*/ 1235398 w 4772243"/>
              <a:gd name="connsiteY644" fmla="*/ 6952769 h 8861755"/>
              <a:gd name="connsiteX645" fmla="*/ 1244481 w 4772243"/>
              <a:gd name="connsiteY645" fmla="*/ 6950483 h 8861755"/>
              <a:gd name="connsiteX646" fmla="*/ 1261799 w 4772243"/>
              <a:gd name="connsiteY646" fmla="*/ 6944823 h 8861755"/>
              <a:gd name="connsiteX647" fmla="*/ 1287699 w 4772243"/>
              <a:gd name="connsiteY647" fmla="*/ 6933783 h 8861755"/>
              <a:gd name="connsiteX648" fmla="*/ 1336928 w 4772243"/>
              <a:gd name="connsiteY648" fmla="*/ 6906347 h 8861755"/>
              <a:gd name="connsiteX649" fmla="*/ 1356235 w 4772243"/>
              <a:gd name="connsiteY649" fmla="*/ 6894337 h 8861755"/>
              <a:gd name="connsiteX650" fmla="*/ 1367014 w 4772243"/>
              <a:gd name="connsiteY650" fmla="*/ 6885845 h 8861755"/>
              <a:gd name="connsiteX651" fmla="*/ 1309851 w 4772243"/>
              <a:gd name="connsiteY651" fmla="*/ 6871144 h 8861755"/>
              <a:gd name="connsiteX652" fmla="*/ 1221867 w 4772243"/>
              <a:gd name="connsiteY652" fmla="*/ 6849995 h 8861755"/>
              <a:gd name="connsiteX653" fmla="*/ 1162981 w 4772243"/>
              <a:gd name="connsiteY653" fmla="*/ 6837468 h 8861755"/>
              <a:gd name="connsiteX654" fmla="*/ 1103659 w 4772243"/>
              <a:gd name="connsiteY654" fmla="*/ 6827455 h 8861755"/>
              <a:gd name="connsiteX655" fmla="*/ 1043535 w 4772243"/>
              <a:gd name="connsiteY655" fmla="*/ 6820561 h 8861755"/>
              <a:gd name="connsiteX656" fmla="*/ 982254 w 4772243"/>
              <a:gd name="connsiteY656" fmla="*/ 6818099 h 8861755"/>
              <a:gd name="connsiteX657" fmla="*/ 919910 w 4772243"/>
              <a:gd name="connsiteY657" fmla="*/ 6820264 h 8861755"/>
              <a:gd name="connsiteX658" fmla="*/ 887417 w 4772243"/>
              <a:gd name="connsiteY658" fmla="*/ 6823727 h 8861755"/>
              <a:gd name="connsiteX659" fmla="*/ 848896 w 4772243"/>
              <a:gd name="connsiteY659" fmla="*/ 6828313 h 8861755"/>
              <a:gd name="connsiteX660" fmla="*/ 770433 w 4772243"/>
              <a:gd name="connsiteY660" fmla="*/ 6835213 h 8861755"/>
              <a:gd name="connsiteX661" fmla="*/ 652552 w 4772243"/>
              <a:gd name="connsiteY661" fmla="*/ 6841409 h 8861755"/>
              <a:gd name="connsiteX662" fmla="*/ 573945 w 4772243"/>
              <a:gd name="connsiteY662" fmla="*/ 6843903 h 8861755"/>
              <a:gd name="connsiteX663" fmla="*/ 558984 w 4772243"/>
              <a:gd name="connsiteY663" fmla="*/ 6844206 h 8861755"/>
              <a:gd name="connsiteX664" fmla="*/ 528951 w 4772243"/>
              <a:gd name="connsiteY664" fmla="*/ 6843213 h 8861755"/>
              <a:gd name="connsiteX665" fmla="*/ 499543 w 4772243"/>
              <a:gd name="connsiteY665" fmla="*/ 6840104 h 8861755"/>
              <a:gd name="connsiteX666" fmla="*/ 471230 w 4772243"/>
              <a:gd name="connsiteY666" fmla="*/ 6835171 h 8861755"/>
              <a:gd name="connsiteX667" fmla="*/ 443084 w 4772243"/>
              <a:gd name="connsiteY667" fmla="*/ 6828530 h 8861755"/>
              <a:gd name="connsiteX668" fmla="*/ 416215 w 4772243"/>
              <a:gd name="connsiteY668" fmla="*/ 6819761 h 8861755"/>
              <a:gd name="connsiteX669" fmla="*/ 389235 w 4772243"/>
              <a:gd name="connsiteY669" fmla="*/ 6809393 h 8861755"/>
              <a:gd name="connsiteX670" fmla="*/ 363540 w 4772243"/>
              <a:gd name="connsiteY670" fmla="*/ 6797596 h 8861755"/>
              <a:gd name="connsiteX671" fmla="*/ 351101 w 4772243"/>
              <a:gd name="connsiteY671" fmla="*/ 6790839 h 8861755"/>
              <a:gd name="connsiteX672" fmla="*/ 341661 w 4772243"/>
              <a:gd name="connsiteY672" fmla="*/ 6786223 h 8861755"/>
              <a:gd name="connsiteX673" fmla="*/ 320679 w 4772243"/>
              <a:gd name="connsiteY673" fmla="*/ 6780139 h 8861755"/>
              <a:gd name="connsiteX674" fmla="*/ 286226 w 4772243"/>
              <a:gd name="connsiteY674" fmla="*/ 6774728 h 8861755"/>
              <a:gd name="connsiteX675" fmla="*/ 263340 w 4772243"/>
              <a:gd name="connsiteY675" fmla="*/ 6772889 h 8861755"/>
              <a:gd name="connsiteX676" fmla="*/ 235249 w 4772243"/>
              <a:gd name="connsiteY676" fmla="*/ 6771155 h 8861755"/>
              <a:gd name="connsiteX677" fmla="*/ 179117 w 4772243"/>
              <a:gd name="connsiteY677" fmla="*/ 6771893 h 8861755"/>
              <a:gd name="connsiteX678" fmla="*/ 121889 w 4772243"/>
              <a:gd name="connsiteY678" fmla="*/ 6774455 h 8861755"/>
              <a:gd name="connsiteX679" fmla="*/ 65201 w 4772243"/>
              <a:gd name="connsiteY679" fmla="*/ 6775404 h 8861755"/>
              <a:gd name="connsiteX680" fmla="*/ 37301 w 4772243"/>
              <a:gd name="connsiteY680" fmla="*/ 6774067 h 8861755"/>
              <a:gd name="connsiteX681" fmla="*/ 32177 w 4772243"/>
              <a:gd name="connsiteY681" fmla="*/ 6772969 h 8861755"/>
              <a:gd name="connsiteX682" fmla="*/ 22903 w 4772243"/>
              <a:gd name="connsiteY682" fmla="*/ 6766647 h 8861755"/>
              <a:gd name="connsiteX683" fmla="*/ 9274 w 4772243"/>
              <a:gd name="connsiteY683" fmla="*/ 6753305 h 8861755"/>
              <a:gd name="connsiteX684" fmla="*/ 0 w 4772243"/>
              <a:gd name="connsiteY684" fmla="*/ 6746983 h 8861755"/>
              <a:gd name="connsiteX685" fmla="*/ 69515 w 4772243"/>
              <a:gd name="connsiteY685" fmla="*/ 6754287 h 8861755"/>
              <a:gd name="connsiteX686" fmla="*/ 156586 w 4772243"/>
              <a:gd name="connsiteY686" fmla="*/ 6760533 h 8861755"/>
              <a:gd name="connsiteX687" fmla="*/ 192007 w 4772243"/>
              <a:gd name="connsiteY687" fmla="*/ 6761115 h 8861755"/>
              <a:gd name="connsiteX688" fmla="*/ 227958 w 4772243"/>
              <a:gd name="connsiteY688" fmla="*/ 6759386 h 8861755"/>
              <a:gd name="connsiteX689" fmla="*/ 264068 w 4772243"/>
              <a:gd name="connsiteY689" fmla="*/ 6755249 h 8861755"/>
              <a:gd name="connsiteX690" fmla="*/ 282527 w 4772243"/>
              <a:gd name="connsiteY690" fmla="*/ 6751970 h 8861755"/>
              <a:gd name="connsiteX691" fmla="*/ 229311 w 4772243"/>
              <a:gd name="connsiteY691" fmla="*/ 6698570 h 8861755"/>
              <a:gd name="connsiteX692" fmla="*/ 124941 w 4772243"/>
              <a:gd name="connsiteY692" fmla="*/ 6601542 h 8861755"/>
              <a:gd name="connsiteX693" fmla="*/ 47369 w 4772243"/>
              <a:gd name="connsiteY693" fmla="*/ 6531611 h 8861755"/>
              <a:gd name="connsiteX694" fmla="*/ 27901 w 4772243"/>
              <a:gd name="connsiteY694" fmla="*/ 6511576 h 8861755"/>
              <a:gd name="connsiteX695" fmla="*/ 26569 w 4772243"/>
              <a:gd name="connsiteY695" fmla="*/ 6508799 h 8861755"/>
              <a:gd name="connsiteX696" fmla="*/ 33843 w 4772243"/>
              <a:gd name="connsiteY696" fmla="*/ 6510955 h 8861755"/>
              <a:gd name="connsiteX697" fmla="*/ 46662 w 4772243"/>
              <a:gd name="connsiteY697" fmla="*/ 6518508 h 8861755"/>
              <a:gd name="connsiteX698" fmla="*/ 73246 w 4772243"/>
              <a:gd name="connsiteY698" fmla="*/ 6534893 h 8861755"/>
              <a:gd name="connsiteX699" fmla="*/ 125129 w 4772243"/>
              <a:gd name="connsiteY699" fmla="*/ 6569092 h 8861755"/>
              <a:gd name="connsiteX700" fmla="*/ 175362 w 4772243"/>
              <a:gd name="connsiteY700" fmla="*/ 6605327 h 8861755"/>
              <a:gd name="connsiteX701" fmla="*/ 223200 w 4772243"/>
              <a:gd name="connsiteY701" fmla="*/ 6643414 h 8861755"/>
              <a:gd name="connsiteX702" fmla="*/ 246475 w 4772243"/>
              <a:gd name="connsiteY702" fmla="*/ 6663171 h 8861755"/>
              <a:gd name="connsiteX703" fmla="*/ 269839 w 4772243"/>
              <a:gd name="connsiteY703" fmla="*/ 6682426 h 8861755"/>
              <a:gd name="connsiteX704" fmla="*/ 318461 w 4772243"/>
              <a:gd name="connsiteY704" fmla="*/ 6715991 h 8861755"/>
              <a:gd name="connsiteX705" fmla="*/ 357182 w 4772243"/>
              <a:gd name="connsiteY705" fmla="*/ 6737137 h 8861755"/>
              <a:gd name="connsiteX706" fmla="*/ 383441 w 4772243"/>
              <a:gd name="connsiteY706" fmla="*/ 6749423 h 8861755"/>
              <a:gd name="connsiteX707" fmla="*/ 410889 w 4772243"/>
              <a:gd name="connsiteY707" fmla="*/ 6760083 h 8861755"/>
              <a:gd name="connsiteX708" fmla="*/ 438694 w 4772243"/>
              <a:gd name="connsiteY708" fmla="*/ 6769434 h 8861755"/>
              <a:gd name="connsiteX709" fmla="*/ 467689 w 4772243"/>
              <a:gd name="connsiteY709" fmla="*/ 6777159 h 8861755"/>
              <a:gd name="connsiteX710" fmla="*/ 496668 w 4772243"/>
              <a:gd name="connsiteY710" fmla="*/ 6783481 h 8861755"/>
              <a:gd name="connsiteX711" fmla="*/ 526655 w 4772243"/>
              <a:gd name="connsiteY711" fmla="*/ 6788480 h 8861755"/>
              <a:gd name="connsiteX712" fmla="*/ 557553 w 4772243"/>
              <a:gd name="connsiteY712" fmla="*/ 6791959 h 8861755"/>
              <a:gd name="connsiteX713" fmla="*/ 604801 w 4772243"/>
              <a:gd name="connsiteY713" fmla="*/ 6794607 h 8861755"/>
              <a:gd name="connsiteX714" fmla="*/ 670128 w 4772243"/>
              <a:gd name="connsiteY714" fmla="*/ 6793183 h 8861755"/>
              <a:gd name="connsiteX715" fmla="*/ 704294 w 4772243"/>
              <a:gd name="connsiteY715" fmla="*/ 6789785 h 8861755"/>
              <a:gd name="connsiteX716" fmla="*/ 738365 w 4772243"/>
              <a:gd name="connsiteY716" fmla="*/ 6786191 h 8861755"/>
              <a:gd name="connsiteX717" fmla="*/ 772246 w 4772243"/>
              <a:gd name="connsiteY717" fmla="*/ 6782199 h 8861755"/>
              <a:gd name="connsiteX718" fmla="*/ 828030 w 4772243"/>
              <a:gd name="connsiteY718" fmla="*/ 6775259 h 8861755"/>
              <a:gd name="connsiteX719" fmla="*/ 911402 w 4772243"/>
              <a:gd name="connsiteY719" fmla="*/ 6766959 h 8861755"/>
              <a:gd name="connsiteX720" fmla="*/ 966940 w 4772243"/>
              <a:gd name="connsiteY720" fmla="*/ 6762929 h 8861755"/>
              <a:gd name="connsiteX721" fmla="*/ 1021954 w 4772243"/>
              <a:gd name="connsiteY721" fmla="*/ 6761915 h 8861755"/>
              <a:gd name="connsiteX722" fmla="*/ 1077001 w 4772243"/>
              <a:gd name="connsiteY722" fmla="*/ 6763701 h 8861755"/>
              <a:gd name="connsiteX723" fmla="*/ 1131348 w 4772243"/>
              <a:gd name="connsiteY723" fmla="*/ 6769511 h 8861755"/>
              <a:gd name="connsiteX724" fmla="*/ 1185466 w 4772243"/>
              <a:gd name="connsiteY724" fmla="*/ 6779630 h 8861755"/>
              <a:gd name="connsiteX725" fmla="*/ 1212406 w 4772243"/>
              <a:gd name="connsiteY725" fmla="*/ 6786493 h 8861755"/>
              <a:gd name="connsiteX726" fmla="*/ 1214216 w 4772243"/>
              <a:gd name="connsiteY726" fmla="*/ 6782051 h 8861755"/>
              <a:gd name="connsiteX727" fmla="*/ 1216301 w 4772243"/>
              <a:gd name="connsiteY727" fmla="*/ 6777502 h 8861755"/>
              <a:gd name="connsiteX728" fmla="*/ 1207980 w 4772243"/>
              <a:gd name="connsiteY728" fmla="*/ 6773163 h 8861755"/>
              <a:gd name="connsiteX729" fmla="*/ 1191050 w 4772243"/>
              <a:gd name="connsiteY729" fmla="*/ 6763893 h 8861755"/>
              <a:gd name="connsiteX730" fmla="*/ 1182102 w 4772243"/>
              <a:gd name="connsiteY730" fmla="*/ 6761671 h 8861755"/>
              <a:gd name="connsiteX731" fmla="*/ 1164214 w 4772243"/>
              <a:gd name="connsiteY731" fmla="*/ 6757927 h 8861755"/>
              <a:gd name="connsiteX732" fmla="*/ 1129530 w 4772243"/>
              <a:gd name="connsiteY732" fmla="*/ 6748617 h 8861755"/>
              <a:gd name="connsiteX733" fmla="*/ 1096584 w 4772243"/>
              <a:gd name="connsiteY733" fmla="*/ 6736767 h 8861755"/>
              <a:gd name="connsiteX734" fmla="*/ 1065011 w 4772243"/>
              <a:gd name="connsiteY734" fmla="*/ 6722987 h 8861755"/>
              <a:gd name="connsiteX735" fmla="*/ 1020499 w 4772243"/>
              <a:gd name="connsiteY735" fmla="*/ 6699354 h 8861755"/>
              <a:gd name="connsiteX736" fmla="*/ 965149 w 4772243"/>
              <a:gd name="connsiteY736" fmla="*/ 6662721 h 8861755"/>
              <a:gd name="connsiteX737" fmla="*/ 938438 w 4772243"/>
              <a:gd name="connsiteY737" fmla="*/ 6643333 h 8861755"/>
              <a:gd name="connsiteX738" fmla="*/ 913600 w 4772243"/>
              <a:gd name="connsiteY738" fmla="*/ 6625109 h 8861755"/>
              <a:gd name="connsiteX739" fmla="*/ 860995 w 4772243"/>
              <a:gd name="connsiteY739" fmla="*/ 6592827 h 8861755"/>
              <a:gd name="connsiteX740" fmla="*/ 819211 w 4772243"/>
              <a:gd name="connsiteY740" fmla="*/ 6572143 h 8861755"/>
              <a:gd name="connsiteX741" fmla="*/ 789701 w 4772243"/>
              <a:gd name="connsiteY741" fmla="*/ 6559923 h 8861755"/>
              <a:gd name="connsiteX742" fmla="*/ 759737 w 4772243"/>
              <a:gd name="connsiteY742" fmla="*/ 6548813 h 8861755"/>
              <a:gd name="connsiteX743" fmla="*/ 728307 w 4772243"/>
              <a:gd name="connsiteY743" fmla="*/ 6539436 h 8861755"/>
              <a:gd name="connsiteX744" fmla="*/ 712458 w 4772243"/>
              <a:gd name="connsiteY744" fmla="*/ 6535151 h 8861755"/>
              <a:gd name="connsiteX745" fmla="*/ 692601 w 4772243"/>
              <a:gd name="connsiteY745" fmla="*/ 6530046 h 8861755"/>
              <a:gd name="connsiteX746" fmla="*/ 655649 w 4772243"/>
              <a:gd name="connsiteY746" fmla="*/ 6517375 h 8861755"/>
              <a:gd name="connsiteX747" fmla="*/ 622473 w 4772243"/>
              <a:gd name="connsiteY747" fmla="*/ 6501624 h 8861755"/>
              <a:gd name="connsiteX748" fmla="*/ 594097 w 4772243"/>
              <a:gd name="connsiteY748" fmla="*/ 6482871 h 8861755"/>
              <a:gd name="connsiteX749" fmla="*/ 569591 w 4772243"/>
              <a:gd name="connsiteY749" fmla="*/ 6461237 h 8861755"/>
              <a:gd name="connsiteX750" fmla="*/ 550058 w 4772243"/>
              <a:gd name="connsiteY750" fmla="*/ 6435595 h 8861755"/>
              <a:gd name="connsiteX751" fmla="*/ 535135 w 4772243"/>
              <a:gd name="connsiteY751" fmla="*/ 6406555 h 8861755"/>
              <a:gd name="connsiteX752" fmla="*/ 525931 w 4772243"/>
              <a:gd name="connsiteY752" fmla="*/ 6373694 h 8861755"/>
              <a:gd name="connsiteX753" fmla="*/ 523494 w 4772243"/>
              <a:gd name="connsiteY753" fmla="*/ 6355616 h 8861755"/>
              <a:gd name="connsiteX754" fmla="*/ 520955 w 4772243"/>
              <a:gd name="connsiteY754" fmla="*/ 6336640 h 8861755"/>
              <a:gd name="connsiteX755" fmla="*/ 516074 w 4772243"/>
              <a:gd name="connsiteY755" fmla="*/ 6307998 h 8861755"/>
              <a:gd name="connsiteX756" fmla="*/ 515296 w 4772243"/>
              <a:gd name="connsiteY756" fmla="*/ 6288586 h 8861755"/>
              <a:gd name="connsiteX757" fmla="*/ 516295 w 4772243"/>
              <a:gd name="connsiteY757" fmla="*/ 6278351 h 8861755"/>
              <a:gd name="connsiteX758" fmla="*/ 530084 w 4772243"/>
              <a:gd name="connsiteY758" fmla="*/ 6322134 h 8861755"/>
              <a:gd name="connsiteX759" fmla="*/ 542478 w 4772243"/>
              <a:gd name="connsiteY759" fmla="*/ 6365747 h 8861755"/>
              <a:gd name="connsiteX760" fmla="*/ 545589 w 4772243"/>
              <a:gd name="connsiteY760" fmla="*/ 6377702 h 8861755"/>
              <a:gd name="connsiteX761" fmla="*/ 554109 w 4772243"/>
              <a:gd name="connsiteY761" fmla="*/ 6399561 h 8861755"/>
              <a:gd name="connsiteX762" fmla="*/ 565122 w 4772243"/>
              <a:gd name="connsiteY762" fmla="*/ 6419767 h 8861755"/>
              <a:gd name="connsiteX763" fmla="*/ 578530 w 4772243"/>
              <a:gd name="connsiteY763" fmla="*/ 6438122 h 8861755"/>
              <a:gd name="connsiteX764" fmla="*/ 594984 w 4772243"/>
              <a:gd name="connsiteY764" fmla="*/ 6454613 h 8861755"/>
              <a:gd name="connsiteX765" fmla="*/ 613920 w 4772243"/>
              <a:gd name="connsiteY765" fmla="*/ 6468750 h 8861755"/>
              <a:gd name="connsiteX766" fmla="*/ 636180 w 4772243"/>
              <a:gd name="connsiteY766" fmla="*/ 6480917 h 8861755"/>
              <a:gd name="connsiteX767" fmla="*/ 661113 w 4772243"/>
              <a:gd name="connsiteY767" fmla="*/ 6491128 h 8861755"/>
              <a:gd name="connsiteX768" fmla="*/ 674917 w 4772243"/>
              <a:gd name="connsiteY768" fmla="*/ 6495253 h 8861755"/>
              <a:gd name="connsiteX769" fmla="*/ 705316 w 4772243"/>
              <a:gd name="connsiteY769" fmla="*/ 6503850 h 8861755"/>
              <a:gd name="connsiteX770" fmla="*/ 766114 w 4772243"/>
              <a:gd name="connsiteY770" fmla="*/ 6521044 h 8861755"/>
              <a:gd name="connsiteX771" fmla="*/ 795878 w 4772243"/>
              <a:gd name="connsiteY771" fmla="*/ 6531056 h 8861755"/>
              <a:gd name="connsiteX772" fmla="*/ 818463 w 4772243"/>
              <a:gd name="connsiteY772" fmla="*/ 6539111 h 8861755"/>
              <a:gd name="connsiteX773" fmla="*/ 862738 w 4772243"/>
              <a:gd name="connsiteY773" fmla="*/ 6558141 h 8861755"/>
              <a:gd name="connsiteX774" fmla="*/ 884879 w 4772243"/>
              <a:gd name="connsiteY774" fmla="*/ 6568009 h 8861755"/>
              <a:gd name="connsiteX775" fmla="*/ 872645 w 4772243"/>
              <a:gd name="connsiteY775" fmla="*/ 6538413 h 8861755"/>
              <a:gd name="connsiteX776" fmla="*/ 860013 w 4772243"/>
              <a:gd name="connsiteY776" fmla="*/ 6506623 h 8861755"/>
              <a:gd name="connsiteX777" fmla="*/ 872612 w 4772243"/>
              <a:gd name="connsiteY777" fmla="*/ 6527397 h 8861755"/>
              <a:gd name="connsiteX778" fmla="*/ 900372 w 4772243"/>
              <a:gd name="connsiteY778" fmla="*/ 6565390 h 8861755"/>
              <a:gd name="connsiteX779" fmla="*/ 932367 w 4772243"/>
              <a:gd name="connsiteY779" fmla="*/ 6599892 h 8861755"/>
              <a:gd name="connsiteX780" fmla="*/ 968503 w 4772243"/>
              <a:gd name="connsiteY780" fmla="*/ 6630706 h 8861755"/>
              <a:gd name="connsiteX781" fmla="*/ 1007574 w 4772243"/>
              <a:gd name="connsiteY781" fmla="*/ 6658055 h 8861755"/>
              <a:gd name="connsiteX782" fmla="*/ 1050793 w 4772243"/>
              <a:gd name="connsiteY782" fmla="*/ 6682414 h 8861755"/>
              <a:gd name="connsiteX783" fmla="*/ 1096765 w 4772243"/>
              <a:gd name="connsiteY783" fmla="*/ 6703616 h 8861755"/>
              <a:gd name="connsiteX784" fmla="*/ 1146053 w 4772243"/>
              <a:gd name="connsiteY784" fmla="*/ 6722144 h 8861755"/>
              <a:gd name="connsiteX785" fmla="*/ 1171986 w 4772243"/>
              <a:gd name="connsiteY785" fmla="*/ 6730329 h 8861755"/>
              <a:gd name="connsiteX786" fmla="*/ 1194190 w 4772243"/>
              <a:gd name="connsiteY786" fmla="*/ 6737591 h 8861755"/>
              <a:gd name="connsiteX787" fmla="*/ 1237345 w 4772243"/>
              <a:gd name="connsiteY787" fmla="*/ 6756345 h 8861755"/>
              <a:gd name="connsiteX788" fmla="*/ 1257361 w 4772243"/>
              <a:gd name="connsiteY788" fmla="*/ 6767255 h 8861755"/>
              <a:gd name="connsiteX789" fmla="*/ 1283921 w 4772243"/>
              <a:gd name="connsiteY789" fmla="*/ 6781539 h 8861755"/>
              <a:gd name="connsiteX790" fmla="*/ 1323903 w 4772243"/>
              <a:gd name="connsiteY790" fmla="*/ 6799155 h 8861755"/>
              <a:gd name="connsiteX791" fmla="*/ 1351344 w 4772243"/>
              <a:gd name="connsiteY791" fmla="*/ 6809113 h 8861755"/>
              <a:gd name="connsiteX792" fmla="*/ 1378855 w 4772243"/>
              <a:gd name="connsiteY792" fmla="*/ 6817168 h 8861755"/>
              <a:gd name="connsiteX793" fmla="*/ 1406724 w 4772243"/>
              <a:gd name="connsiteY793" fmla="*/ 6823915 h 8861755"/>
              <a:gd name="connsiteX794" fmla="*/ 1434759 w 4772243"/>
              <a:gd name="connsiteY794" fmla="*/ 6828953 h 8861755"/>
              <a:gd name="connsiteX795" fmla="*/ 1463238 w 4772243"/>
              <a:gd name="connsiteY795" fmla="*/ 6832182 h 8861755"/>
              <a:gd name="connsiteX796" fmla="*/ 1492169 w 4772243"/>
              <a:gd name="connsiteY796" fmla="*/ 6834299 h 8861755"/>
              <a:gd name="connsiteX797" fmla="*/ 1521449 w 4772243"/>
              <a:gd name="connsiteY797" fmla="*/ 6834406 h 8861755"/>
              <a:gd name="connsiteX798" fmla="*/ 1550436 w 4772243"/>
              <a:gd name="connsiteY798" fmla="*/ 6833218 h 8861755"/>
              <a:gd name="connsiteX799" fmla="*/ 1580335 w 4772243"/>
              <a:gd name="connsiteY799" fmla="*/ 6830508 h 8861755"/>
              <a:gd name="connsiteX800" fmla="*/ 1625154 w 4772243"/>
              <a:gd name="connsiteY800" fmla="*/ 6823991 h 8861755"/>
              <a:gd name="connsiteX801" fmla="*/ 1686062 w 4772243"/>
              <a:gd name="connsiteY801" fmla="*/ 6809937 h 8861755"/>
              <a:gd name="connsiteX802" fmla="*/ 1717276 w 4772243"/>
              <a:gd name="connsiteY802" fmla="*/ 6800392 h 8861755"/>
              <a:gd name="connsiteX803" fmla="*/ 1777747 w 4772243"/>
              <a:gd name="connsiteY803" fmla="*/ 6780639 h 8861755"/>
              <a:gd name="connsiteX804" fmla="*/ 1850902 w 4772243"/>
              <a:gd name="connsiteY804" fmla="*/ 6756523 h 8861755"/>
              <a:gd name="connsiteX805" fmla="*/ 1828712 w 4772243"/>
              <a:gd name="connsiteY805" fmla="*/ 6734241 h 8861755"/>
              <a:gd name="connsiteX806" fmla="*/ 1798899 w 4772243"/>
              <a:gd name="connsiteY806" fmla="*/ 6703599 h 8861755"/>
              <a:gd name="connsiteX807" fmla="*/ 1778527 w 4772243"/>
              <a:gd name="connsiteY807" fmla="*/ 6685786 h 8861755"/>
              <a:gd name="connsiteX808" fmla="*/ 1767476 w 4772243"/>
              <a:gd name="connsiteY808" fmla="*/ 6678499 h 8861755"/>
              <a:gd name="connsiteX809" fmla="*/ 1727698 w 4772243"/>
              <a:gd name="connsiteY809" fmla="*/ 6654470 h 8861755"/>
              <a:gd name="connsiteX810" fmla="*/ 1666535 w 4772243"/>
              <a:gd name="connsiteY810" fmla="*/ 6621460 h 8861755"/>
              <a:gd name="connsiteX811" fmla="*/ 1624387 w 4772243"/>
              <a:gd name="connsiteY811" fmla="*/ 6601384 h 8861755"/>
              <a:gd name="connsiteX812" fmla="*/ 1581144 w 4772243"/>
              <a:gd name="connsiteY812" fmla="*/ 6583134 h 8861755"/>
              <a:gd name="connsiteX813" fmla="*/ 1536251 w 4772243"/>
              <a:gd name="connsiteY813" fmla="*/ 6566919 h 8861755"/>
              <a:gd name="connsiteX814" fmla="*/ 1490176 w 4772243"/>
              <a:gd name="connsiteY814" fmla="*/ 6553031 h 8861755"/>
              <a:gd name="connsiteX815" fmla="*/ 1442277 w 4772243"/>
              <a:gd name="connsiteY815" fmla="*/ 6542186 h 8861755"/>
              <a:gd name="connsiteX816" fmla="*/ 1417503 w 4772243"/>
              <a:gd name="connsiteY816" fmla="*/ 6537780 h 8861755"/>
              <a:gd name="connsiteX817" fmla="*/ 1400923 w 4772243"/>
              <a:gd name="connsiteY817" fmla="*/ 6534712 h 8861755"/>
              <a:gd name="connsiteX818" fmla="*/ 1369049 w 4772243"/>
              <a:gd name="connsiteY818" fmla="*/ 6527146 h 8861755"/>
              <a:gd name="connsiteX819" fmla="*/ 1338823 w 4772243"/>
              <a:gd name="connsiteY819" fmla="*/ 6517545 h 8861755"/>
              <a:gd name="connsiteX820" fmla="*/ 1310717 w 4772243"/>
              <a:gd name="connsiteY820" fmla="*/ 6506197 h 8861755"/>
              <a:gd name="connsiteX821" fmla="*/ 1283705 w 4772243"/>
              <a:gd name="connsiteY821" fmla="*/ 6493024 h 8861755"/>
              <a:gd name="connsiteX822" fmla="*/ 1258438 w 4772243"/>
              <a:gd name="connsiteY822" fmla="*/ 6478015 h 8861755"/>
              <a:gd name="connsiteX823" fmla="*/ 1233710 w 4772243"/>
              <a:gd name="connsiteY823" fmla="*/ 6461391 h 8861755"/>
              <a:gd name="connsiteX824" fmla="*/ 1210259 w 4772243"/>
              <a:gd name="connsiteY824" fmla="*/ 6442639 h 8861755"/>
              <a:gd name="connsiteX825" fmla="*/ 1198622 w 4772243"/>
              <a:gd name="connsiteY825" fmla="*/ 6432760 h 8861755"/>
              <a:gd name="connsiteX826" fmla="*/ 1177876 w 4772243"/>
              <a:gd name="connsiteY826" fmla="*/ 6414854 h 8861755"/>
              <a:gd name="connsiteX827" fmla="*/ 1131959 w 4772243"/>
              <a:gd name="connsiteY827" fmla="*/ 6382136 h 8861755"/>
              <a:gd name="connsiteX828" fmla="*/ 1083178 w 4772243"/>
              <a:gd name="connsiteY828" fmla="*/ 6350978 h 8861755"/>
              <a:gd name="connsiteX829" fmla="*/ 1035421 w 4772243"/>
              <a:gd name="connsiteY829" fmla="*/ 6319900 h 8861755"/>
              <a:gd name="connsiteX830" fmla="*/ 1012740 w 4772243"/>
              <a:gd name="connsiteY830" fmla="*/ 6303436 h 8861755"/>
              <a:gd name="connsiteX831" fmla="*/ 994835 w 4772243"/>
              <a:gd name="connsiteY831" fmla="*/ 6290080 h 8861755"/>
              <a:gd name="connsiteX832" fmla="*/ 961246 w 4772243"/>
              <a:gd name="connsiteY832" fmla="*/ 6262519 h 8861755"/>
              <a:gd name="connsiteX833" fmla="*/ 912885 w 4772243"/>
              <a:gd name="connsiteY833" fmla="*/ 6219235 h 8861755"/>
              <a:gd name="connsiteX834" fmla="*/ 881691 w 4772243"/>
              <a:gd name="connsiteY834" fmla="*/ 6189824 h 8861755"/>
              <a:gd name="connsiteX835" fmla="*/ 879334 w 4772243"/>
              <a:gd name="connsiteY835" fmla="*/ 6186968 h 8861755"/>
              <a:gd name="connsiteX836" fmla="*/ 879516 w 4772243"/>
              <a:gd name="connsiteY836" fmla="*/ 6178452 h 8861755"/>
              <a:gd name="connsiteX837" fmla="*/ 881999 w 4772243"/>
              <a:gd name="connsiteY837" fmla="*/ 6167886 h 8861755"/>
              <a:gd name="connsiteX838" fmla="*/ 883648 w 4772243"/>
              <a:gd name="connsiteY838" fmla="*/ 6157638 h 8861755"/>
              <a:gd name="connsiteX839" fmla="*/ 882759 w 4772243"/>
              <a:gd name="connsiteY839" fmla="*/ 6153049 h 8861755"/>
              <a:gd name="connsiteX840" fmla="*/ 876674 w 4772243"/>
              <a:gd name="connsiteY840" fmla="*/ 6132843 h 8861755"/>
              <a:gd name="connsiteX841" fmla="*/ 870896 w 4772243"/>
              <a:gd name="connsiteY841" fmla="*/ 6098911 h 8861755"/>
              <a:gd name="connsiteX842" fmla="*/ 870991 w 4772243"/>
              <a:gd name="connsiteY842" fmla="*/ 6082686 h 8861755"/>
              <a:gd name="connsiteX843" fmla="*/ 872974 w 4772243"/>
              <a:gd name="connsiteY843" fmla="*/ 6077238 h 8861755"/>
              <a:gd name="connsiteX844" fmla="*/ 876504 w 4772243"/>
              <a:gd name="connsiteY844" fmla="*/ 6077066 h 8861755"/>
              <a:gd name="connsiteX845" fmla="*/ 881406 w 4772243"/>
              <a:gd name="connsiteY845" fmla="*/ 6083175 h 8861755"/>
              <a:gd name="connsiteX846" fmla="*/ 884723 w 4772243"/>
              <a:gd name="connsiteY846" fmla="*/ 6088716 h 8861755"/>
              <a:gd name="connsiteX847" fmla="*/ 891499 w 4772243"/>
              <a:gd name="connsiteY847" fmla="*/ 6104202 h 8861755"/>
              <a:gd name="connsiteX848" fmla="*/ 900512 w 4772243"/>
              <a:gd name="connsiteY848" fmla="*/ 6136667 h 8861755"/>
              <a:gd name="connsiteX849" fmla="*/ 904043 w 4772243"/>
              <a:gd name="connsiteY849" fmla="*/ 6152918 h 8861755"/>
              <a:gd name="connsiteX850" fmla="*/ 906669 w 4772243"/>
              <a:gd name="connsiteY850" fmla="*/ 6163180 h 8861755"/>
              <a:gd name="connsiteX851" fmla="*/ 913858 w 4772243"/>
              <a:gd name="connsiteY851" fmla="*/ 6182261 h 8861755"/>
              <a:gd name="connsiteX852" fmla="*/ 922895 w 4772243"/>
              <a:gd name="connsiteY852" fmla="*/ 6200405 h 8861755"/>
              <a:gd name="connsiteX853" fmla="*/ 934239 w 4772243"/>
              <a:gd name="connsiteY853" fmla="*/ 6217200 h 8861755"/>
              <a:gd name="connsiteX854" fmla="*/ 948075 w 4772243"/>
              <a:gd name="connsiteY854" fmla="*/ 6232342 h 8861755"/>
              <a:gd name="connsiteX855" fmla="*/ 963387 w 4772243"/>
              <a:gd name="connsiteY855" fmla="*/ 6246453 h 8861755"/>
              <a:gd name="connsiteX856" fmla="*/ 980451 w 4772243"/>
              <a:gd name="connsiteY856" fmla="*/ 6259425 h 8861755"/>
              <a:gd name="connsiteX857" fmla="*/ 999919 w 4772243"/>
              <a:gd name="connsiteY857" fmla="*/ 6271248 h 8861755"/>
              <a:gd name="connsiteX858" fmla="*/ 1010017 w 4772243"/>
              <a:gd name="connsiteY858" fmla="*/ 6276552 h 8861755"/>
              <a:gd name="connsiteX859" fmla="*/ 1084993 w 4772243"/>
              <a:gd name="connsiteY859" fmla="*/ 6314389 h 8861755"/>
              <a:gd name="connsiteX860" fmla="*/ 1164736 w 4772243"/>
              <a:gd name="connsiteY860" fmla="*/ 6354632 h 8861755"/>
              <a:gd name="connsiteX861" fmla="*/ 1053440 w 4772243"/>
              <a:gd name="connsiteY861" fmla="*/ 6122750 h 8861755"/>
              <a:gd name="connsiteX862" fmla="*/ 1055939 w 4772243"/>
              <a:gd name="connsiteY862" fmla="*/ 6121797 h 8861755"/>
              <a:gd name="connsiteX863" fmla="*/ 1058533 w 4772243"/>
              <a:gd name="connsiteY863" fmla="*/ 6121044 h 8861755"/>
              <a:gd name="connsiteX864" fmla="*/ 1140654 w 4772243"/>
              <a:gd name="connsiteY864" fmla="*/ 6264089 h 8861755"/>
              <a:gd name="connsiteX865" fmla="*/ 1223140 w 4772243"/>
              <a:gd name="connsiteY865" fmla="*/ 6406526 h 8861755"/>
              <a:gd name="connsiteX866" fmla="*/ 1232233 w 4772243"/>
              <a:gd name="connsiteY866" fmla="*/ 6421363 h 8861755"/>
              <a:gd name="connsiteX867" fmla="*/ 1255200 w 4772243"/>
              <a:gd name="connsiteY867" fmla="*/ 6446635 h 8861755"/>
              <a:gd name="connsiteX868" fmla="*/ 1275548 w 4772243"/>
              <a:gd name="connsiteY868" fmla="*/ 6462345 h 8861755"/>
              <a:gd name="connsiteX869" fmla="*/ 1290803 w 4772243"/>
              <a:gd name="connsiteY869" fmla="*/ 6471550 h 8861755"/>
              <a:gd name="connsiteX870" fmla="*/ 1307248 w 4772243"/>
              <a:gd name="connsiteY870" fmla="*/ 6479128 h 8861755"/>
              <a:gd name="connsiteX871" fmla="*/ 1325725 w 4772243"/>
              <a:gd name="connsiteY871" fmla="*/ 6485463 h 8861755"/>
              <a:gd name="connsiteX872" fmla="*/ 1335331 w 4772243"/>
              <a:gd name="connsiteY872" fmla="*/ 6488373 h 8861755"/>
              <a:gd name="connsiteX873" fmla="*/ 1509666 w 4772243"/>
              <a:gd name="connsiteY873" fmla="*/ 6534110 h 8861755"/>
              <a:gd name="connsiteX874" fmla="*/ 1679153 w 4772243"/>
              <a:gd name="connsiteY874" fmla="*/ 6578643 h 8861755"/>
              <a:gd name="connsiteX875" fmla="*/ 1577474 w 4772243"/>
              <a:gd name="connsiteY875" fmla="*/ 6366794 h 8861755"/>
              <a:gd name="connsiteX876" fmla="*/ 1585168 w 4772243"/>
              <a:gd name="connsiteY876" fmla="*/ 6373248 h 8861755"/>
              <a:gd name="connsiteX877" fmla="*/ 1592301 w 4772243"/>
              <a:gd name="connsiteY877" fmla="*/ 6379211 h 8861755"/>
              <a:gd name="connsiteX878" fmla="*/ 1578461 w 4772243"/>
              <a:gd name="connsiteY878" fmla="*/ 6298374 h 8861755"/>
              <a:gd name="connsiteX879" fmla="*/ 1564319 w 4772243"/>
              <a:gd name="connsiteY879" fmla="*/ 6215540 h 8861755"/>
              <a:gd name="connsiteX880" fmla="*/ 1563518 w 4772243"/>
              <a:gd name="connsiteY880" fmla="*/ 6210449 h 8861755"/>
              <a:gd name="connsiteX881" fmla="*/ 1565350 w 4772243"/>
              <a:gd name="connsiteY881" fmla="*/ 6199897 h 8861755"/>
              <a:gd name="connsiteX882" fmla="*/ 1569712 w 4772243"/>
              <a:gd name="connsiteY882" fmla="*/ 6191196 h 8861755"/>
              <a:gd name="connsiteX883" fmla="*/ 1574202 w 4772243"/>
              <a:gd name="connsiteY883" fmla="*/ 6185497 h 8861755"/>
              <a:gd name="connsiteX884" fmla="*/ 1575868 w 4772243"/>
              <a:gd name="connsiteY884" fmla="*/ 6184863 h 8861755"/>
              <a:gd name="connsiteX885" fmla="*/ 1588269 w 4772243"/>
              <a:gd name="connsiteY885" fmla="*/ 6229176 h 8861755"/>
              <a:gd name="connsiteX886" fmla="*/ 1614280 w 4772243"/>
              <a:gd name="connsiteY886" fmla="*/ 6334001 h 8861755"/>
              <a:gd name="connsiteX887" fmla="*/ 1627554 w 4772243"/>
              <a:gd name="connsiteY887" fmla="*/ 6381501 h 8861755"/>
              <a:gd name="connsiteX888" fmla="*/ 1629386 w 4772243"/>
              <a:gd name="connsiteY888" fmla="*/ 6379161 h 8861755"/>
              <a:gd name="connsiteX889" fmla="*/ 1631052 w 4772243"/>
              <a:gd name="connsiteY889" fmla="*/ 6370314 h 8861755"/>
              <a:gd name="connsiteX890" fmla="*/ 1632828 w 4772243"/>
              <a:gd name="connsiteY890" fmla="*/ 6354856 h 8861755"/>
              <a:gd name="connsiteX891" fmla="*/ 1634541 w 4772243"/>
              <a:gd name="connsiteY891" fmla="*/ 6350215 h 8861755"/>
              <a:gd name="connsiteX892" fmla="*/ 1636382 w 4772243"/>
              <a:gd name="connsiteY892" fmla="*/ 6348574 h 8861755"/>
              <a:gd name="connsiteX893" fmla="*/ 1640181 w 4772243"/>
              <a:gd name="connsiteY893" fmla="*/ 6347596 h 8861755"/>
              <a:gd name="connsiteX894" fmla="*/ 1645393 w 4772243"/>
              <a:gd name="connsiteY894" fmla="*/ 6348191 h 8861755"/>
              <a:gd name="connsiteX895" fmla="*/ 1647741 w 4772243"/>
              <a:gd name="connsiteY895" fmla="*/ 6350347 h 8861755"/>
              <a:gd name="connsiteX896" fmla="*/ 1645957 w 4772243"/>
              <a:gd name="connsiteY896" fmla="*/ 6356893 h 8861755"/>
              <a:gd name="connsiteX897" fmla="*/ 1643801 w 4772243"/>
              <a:gd name="connsiteY897" fmla="*/ 6371558 h 8861755"/>
              <a:gd name="connsiteX898" fmla="*/ 1643905 w 4772243"/>
              <a:gd name="connsiteY898" fmla="*/ 6397094 h 8861755"/>
              <a:gd name="connsiteX899" fmla="*/ 1650015 w 4772243"/>
              <a:gd name="connsiteY899" fmla="*/ 6435826 h 8861755"/>
              <a:gd name="connsiteX900" fmla="*/ 1663322 w 4772243"/>
              <a:gd name="connsiteY900" fmla="*/ 6477917 h 8861755"/>
              <a:gd name="connsiteX901" fmla="*/ 1683703 w 4772243"/>
              <a:gd name="connsiteY901" fmla="*/ 6521066 h 8861755"/>
              <a:gd name="connsiteX902" fmla="*/ 1704228 w 4772243"/>
              <a:gd name="connsiteY902" fmla="*/ 6552196 h 8861755"/>
              <a:gd name="connsiteX903" fmla="*/ 1719697 w 4772243"/>
              <a:gd name="connsiteY903" fmla="*/ 6572112 h 8861755"/>
              <a:gd name="connsiteX904" fmla="*/ 1737103 w 4772243"/>
              <a:gd name="connsiteY904" fmla="*/ 6590586 h 8861755"/>
              <a:gd name="connsiteX905" fmla="*/ 1756730 w 4772243"/>
              <a:gd name="connsiteY905" fmla="*/ 6608215 h 8861755"/>
              <a:gd name="connsiteX906" fmla="*/ 1777729 w 4772243"/>
              <a:gd name="connsiteY906" fmla="*/ 6623912 h 8861755"/>
              <a:gd name="connsiteX907" fmla="*/ 1800751 w 4772243"/>
              <a:gd name="connsiteY907" fmla="*/ 6637667 h 8861755"/>
              <a:gd name="connsiteX908" fmla="*/ 1812810 w 4772243"/>
              <a:gd name="connsiteY908" fmla="*/ 6643631 h 8861755"/>
              <a:gd name="connsiteX909" fmla="*/ 1820005 w 4772243"/>
              <a:gd name="connsiteY909" fmla="*/ 6646990 h 8861755"/>
              <a:gd name="connsiteX910" fmla="*/ 1832832 w 4772243"/>
              <a:gd name="connsiteY910" fmla="*/ 6655243 h 8861755"/>
              <a:gd name="connsiteX911" fmla="*/ 1850849 w 4772243"/>
              <a:gd name="connsiteY911" fmla="*/ 6670200 h 8861755"/>
              <a:gd name="connsiteX912" fmla="*/ 1883241 w 4772243"/>
              <a:gd name="connsiteY912" fmla="*/ 6706896 h 8861755"/>
              <a:gd name="connsiteX913" fmla="*/ 1907422 w 4772243"/>
              <a:gd name="connsiteY913" fmla="*/ 6732645 h 8861755"/>
              <a:gd name="connsiteX914" fmla="*/ 1927135 w 4772243"/>
              <a:gd name="connsiteY914" fmla="*/ 6725135 h 8861755"/>
              <a:gd name="connsiteX915" fmla="*/ 1964754 w 4772243"/>
              <a:gd name="connsiteY915" fmla="*/ 6711924 h 8861755"/>
              <a:gd name="connsiteX916" fmla="*/ 1964581 w 4772243"/>
              <a:gd name="connsiteY916" fmla="*/ 6691254 h 8861755"/>
              <a:gd name="connsiteX917" fmla="*/ 1961258 w 4772243"/>
              <a:gd name="connsiteY917" fmla="*/ 6619424 h 8861755"/>
              <a:gd name="connsiteX918" fmla="*/ 1959748 w 4772243"/>
              <a:gd name="connsiteY918" fmla="*/ 6599785 h 8861755"/>
              <a:gd name="connsiteX919" fmla="*/ 1954009 w 4772243"/>
              <a:gd name="connsiteY919" fmla="*/ 6560238 h 8861755"/>
              <a:gd name="connsiteX920" fmla="*/ 1941625 w 4772243"/>
              <a:gd name="connsiteY920" fmla="*/ 6501322 h 8861755"/>
              <a:gd name="connsiteX921" fmla="*/ 1934839 w 4772243"/>
              <a:gd name="connsiteY921" fmla="*/ 6465542 h 8861755"/>
              <a:gd name="connsiteX922" fmla="*/ 1934839 w 4772243"/>
              <a:gd name="connsiteY922" fmla="*/ 6056212 h 8861755"/>
              <a:gd name="connsiteX923" fmla="*/ 1959748 w 4772243"/>
              <a:gd name="connsiteY923" fmla="*/ 6000664 h 8861755"/>
              <a:gd name="connsiteX924" fmla="*/ 2011700 w 4772243"/>
              <a:gd name="connsiteY924" fmla="*/ 5894130 h 8861755"/>
              <a:gd name="connsiteX925" fmla="*/ 2053986 w 4772243"/>
              <a:gd name="connsiteY925" fmla="*/ 5818265 h 8861755"/>
              <a:gd name="connsiteX926" fmla="*/ 2081473 w 4772243"/>
              <a:gd name="connsiteY926" fmla="*/ 5773337 h 8861755"/>
              <a:gd name="connsiteX927" fmla="*/ 2091010 w 4772243"/>
              <a:gd name="connsiteY927" fmla="*/ 5754708 h 8861755"/>
              <a:gd name="connsiteX928" fmla="*/ 2094789 w 4772243"/>
              <a:gd name="connsiteY928" fmla="*/ 5753197 h 8861755"/>
              <a:gd name="connsiteX929" fmla="*/ 2103882 w 4772243"/>
              <a:gd name="connsiteY929" fmla="*/ 5748367 h 8861755"/>
              <a:gd name="connsiteX930" fmla="*/ 2116669 w 4772243"/>
              <a:gd name="connsiteY930" fmla="*/ 5763424 h 8861755"/>
              <a:gd name="connsiteX931" fmla="*/ 2143664 w 4772243"/>
              <a:gd name="connsiteY931" fmla="*/ 5789561 h 8861755"/>
              <a:gd name="connsiteX932" fmla="*/ 2172364 w 4772243"/>
              <a:gd name="connsiteY932" fmla="*/ 5810868 h 8861755"/>
              <a:gd name="connsiteX933" fmla="*/ 2197462 w 4772243"/>
              <a:gd name="connsiteY933" fmla="*/ 5824809 h 8861755"/>
              <a:gd name="connsiteX934" fmla="*/ 2197156 w 4772243"/>
              <a:gd name="connsiteY934" fmla="*/ 5824991 h 8861755"/>
              <a:gd name="connsiteX935" fmla="*/ 2181751 w 4772243"/>
              <a:gd name="connsiteY935" fmla="*/ 5836827 h 8861755"/>
              <a:gd name="connsiteX936" fmla="*/ 2169971 w 4772243"/>
              <a:gd name="connsiteY936" fmla="*/ 5849741 h 8861755"/>
              <a:gd name="connsiteX937" fmla="*/ 2165743 w 4772243"/>
              <a:gd name="connsiteY937" fmla="*/ 5856466 h 8861755"/>
              <a:gd name="connsiteX938" fmla="*/ 2146412 w 4772243"/>
              <a:gd name="connsiteY938" fmla="*/ 5891171 h 8861755"/>
              <a:gd name="connsiteX939" fmla="*/ 2111375 w 4772243"/>
              <a:gd name="connsiteY939" fmla="*/ 5960579 h 8861755"/>
              <a:gd name="connsiteX940" fmla="*/ 2079962 w 4772243"/>
              <a:gd name="connsiteY940" fmla="*/ 6030257 h 8861755"/>
              <a:gd name="connsiteX941" fmla="*/ 2053684 w 4772243"/>
              <a:gd name="connsiteY941" fmla="*/ 6101011 h 8861755"/>
              <a:gd name="connsiteX942" fmla="*/ 2033447 w 4772243"/>
              <a:gd name="connsiteY942" fmla="*/ 6172840 h 8861755"/>
              <a:gd name="connsiteX943" fmla="*/ 2020157 w 4772243"/>
              <a:gd name="connsiteY943" fmla="*/ 6245747 h 8861755"/>
              <a:gd name="connsiteX944" fmla="*/ 2015022 w 4772243"/>
              <a:gd name="connsiteY944" fmla="*/ 6301435 h 8861755"/>
              <a:gd name="connsiteX945" fmla="*/ 2014116 w 4772243"/>
              <a:gd name="connsiteY945" fmla="*/ 6338829 h 8861755"/>
              <a:gd name="connsiteX946" fmla="*/ 2015627 w 4772243"/>
              <a:gd name="connsiteY946" fmla="*/ 6376763 h 8861755"/>
              <a:gd name="connsiteX947" fmla="*/ 2019250 w 4772243"/>
              <a:gd name="connsiteY947" fmla="*/ 6415234 h 8861755"/>
              <a:gd name="connsiteX948" fmla="*/ 2021969 w 4772243"/>
              <a:gd name="connsiteY948" fmla="*/ 6434334 h 8861755"/>
              <a:gd name="connsiteX949" fmla="*/ 2029520 w 4772243"/>
              <a:gd name="connsiteY949" fmla="*/ 6483834 h 8861755"/>
              <a:gd name="connsiteX950" fmla="*/ 2040696 w 4772243"/>
              <a:gd name="connsiteY950" fmla="*/ 6583374 h 8861755"/>
              <a:gd name="connsiteX951" fmla="*/ 2049153 w 4772243"/>
              <a:gd name="connsiteY951" fmla="*/ 6682913 h 8861755"/>
              <a:gd name="connsiteX952" fmla="*/ 2054590 w 4772243"/>
              <a:gd name="connsiteY952" fmla="*/ 6782722 h 8861755"/>
              <a:gd name="connsiteX953" fmla="*/ 2056403 w 4772243"/>
              <a:gd name="connsiteY953" fmla="*/ 6832492 h 8861755"/>
              <a:gd name="connsiteX954" fmla="*/ 2057007 w 4772243"/>
              <a:gd name="connsiteY954" fmla="*/ 6852401 h 8861755"/>
              <a:gd name="connsiteX955" fmla="*/ 2053684 w 4772243"/>
              <a:gd name="connsiteY955" fmla="*/ 6891140 h 8861755"/>
              <a:gd name="connsiteX956" fmla="*/ 2045227 w 4772243"/>
              <a:gd name="connsiteY956" fmla="*/ 6927996 h 8861755"/>
              <a:gd name="connsiteX957" fmla="*/ 2031333 w 4772243"/>
              <a:gd name="connsiteY957" fmla="*/ 6963239 h 8861755"/>
              <a:gd name="connsiteX958" fmla="*/ 2012304 w 4772243"/>
              <a:gd name="connsiteY958" fmla="*/ 6996867 h 8861755"/>
              <a:gd name="connsiteX959" fmla="*/ 1987536 w 4772243"/>
              <a:gd name="connsiteY959" fmla="*/ 7028074 h 8861755"/>
              <a:gd name="connsiteX960" fmla="*/ 1957029 w 4772243"/>
              <a:gd name="connsiteY960" fmla="*/ 7057397 h 8861755"/>
              <a:gd name="connsiteX961" fmla="*/ 1920482 w 4772243"/>
              <a:gd name="connsiteY961" fmla="*/ 7085107 h 8861755"/>
              <a:gd name="connsiteX962" fmla="*/ 1899943 w 4772243"/>
              <a:gd name="connsiteY962" fmla="*/ 7097483 h 8861755"/>
              <a:gd name="connsiteX963" fmla="*/ 1886955 w 4772243"/>
              <a:gd name="connsiteY963" fmla="*/ 7105553 h 8861755"/>
              <a:gd name="connsiteX964" fmla="*/ 1863093 w 4772243"/>
              <a:gd name="connsiteY964" fmla="*/ 7124117 h 8861755"/>
              <a:gd name="connsiteX965" fmla="*/ 1829868 w 4772243"/>
              <a:gd name="connsiteY965" fmla="*/ 7154516 h 8861755"/>
              <a:gd name="connsiteX966" fmla="*/ 1807517 w 4772243"/>
              <a:gd name="connsiteY966" fmla="*/ 7174693 h 8861755"/>
              <a:gd name="connsiteX967" fmla="*/ 1800872 w 4772243"/>
              <a:gd name="connsiteY967" fmla="*/ 7180881 h 8861755"/>
              <a:gd name="connsiteX968" fmla="*/ 1793925 w 4772243"/>
              <a:gd name="connsiteY968" fmla="*/ 7193525 h 8861755"/>
              <a:gd name="connsiteX969" fmla="*/ 1793019 w 4772243"/>
              <a:gd name="connsiteY969" fmla="*/ 7206707 h 8861755"/>
              <a:gd name="connsiteX970" fmla="*/ 1797247 w 4772243"/>
              <a:gd name="connsiteY970" fmla="*/ 7221773 h 8861755"/>
              <a:gd name="connsiteX971" fmla="*/ 1801174 w 4772243"/>
              <a:gd name="connsiteY971" fmla="*/ 7229843 h 8861755"/>
              <a:gd name="connsiteX972" fmla="*/ 1841950 w 4772243"/>
              <a:gd name="connsiteY972" fmla="*/ 7314855 h 8861755"/>
              <a:gd name="connsiteX973" fmla="*/ 1919878 w 4772243"/>
              <a:gd name="connsiteY973" fmla="*/ 7485957 h 8861755"/>
              <a:gd name="connsiteX974" fmla="*/ 1958539 w 4772243"/>
              <a:gd name="connsiteY974" fmla="*/ 7571507 h 8861755"/>
              <a:gd name="connsiteX975" fmla="*/ 1953405 w 4772243"/>
              <a:gd name="connsiteY975" fmla="*/ 7573121 h 8861755"/>
              <a:gd name="connsiteX976" fmla="*/ 1948270 w 4772243"/>
              <a:gd name="connsiteY976" fmla="*/ 7575004 h 8861755"/>
              <a:gd name="connsiteX977" fmla="*/ 1921086 w 4772243"/>
              <a:gd name="connsiteY977" fmla="*/ 7530077 h 8861755"/>
              <a:gd name="connsiteX978" fmla="*/ 1893298 w 4772243"/>
              <a:gd name="connsiteY978" fmla="*/ 7485417 h 8861755"/>
              <a:gd name="connsiteX979" fmla="*/ 1889673 w 4772243"/>
              <a:gd name="connsiteY979" fmla="*/ 7513935 h 8861755"/>
              <a:gd name="connsiteX980" fmla="*/ 1885143 w 4772243"/>
              <a:gd name="connsiteY980" fmla="*/ 7570700 h 8861755"/>
              <a:gd name="connsiteX981" fmla="*/ 1883028 w 4772243"/>
              <a:gd name="connsiteY981" fmla="*/ 7626927 h 8861755"/>
              <a:gd name="connsiteX982" fmla="*/ 1883028 w 4772243"/>
              <a:gd name="connsiteY982" fmla="*/ 7682345 h 8861755"/>
              <a:gd name="connsiteX983" fmla="*/ 1884237 w 4772243"/>
              <a:gd name="connsiteY983" fmla="*/ 7710323 h 8861755"/>
              <a:gd name="connsiteX984" fmla="*/ 1886955 w 4772243"/>
              <a:gd name="connsiteY984" fmla="*/ 7764937 h 8861755"/>
              <a:gd name="connsiteX985" fmla="*/ 1897224 w 4772243"/>
              <a:gd name="connsiteY985" fmla="*/ 7874699 h 8861755"/>
              <a:gd name="connsiteX986" fmla="*/ 1901755 w 4772243"/>
              <a:gd name="connsiteY986" fmla="*/ 7929581 h 8861755"/>
              <a:gd name="connsiteX987" fmla="*/ 1896318 w 4772243"/>
              <a:gd name="connsiteY987" fmla="*/ 7916667 h 8861755"/>
              <a:gd name="connsiteX988" fmla="*/ 1886955 w 4772243"/>
              <a:gd name="connsiteY988" fmla="*/ 7889765 h 8861755"/>
              <a:gd name="connsiteX989" fmla="*/ 1879404 w 4772243"/>
              <a:gd name="connsiteY989" fmla="*/ 7862861 h 8861755"/>
              <a:gd name="connsiteX990" fmla="*/ 1874571 w 4772243"/>
              <a:gd name="connsiteY990" fmla="*/ 7835690 h 8861755"/>
              <a:gd name="connsiteX991" fmla="*/ 1872758 w 4772243"/>
              <a:gd name="connsiteY991" fmla="*/ 7822239 h 8861755"/>
              <a:gd name="connsiteX992" fmla="*/ 1864604 w 4772243"/>
              <a:gd name="connsiteY992" fmla="*/ 7735075 h 8861755"/>
              <a:gd name="connsiteX993" fmla="*/ 1849803 w 4772243"/>
              <a:gd name="connsiteY993" fmla="*/ 7560207 h 8861755"/>
              <a:gd name="connsiteX994" fmla="*/ 1840742 w 4772243"/>
              <a:gd name="connsiteY994" fmla="*/ 7473043 h 8861755"/>
              <a:gd name="connsiteX995" fmla="*/ 1836815 w 4772243"/>
              <a:gd name="connsiteY995" fmla="*/ 7443719 h 8861755"/>
              <a:gd name="connsiteX996" fmla="*/ 1827754 w 4772243"/>
              <a:gd name="connsiteY996" fmla="*/ 7400944 h 8861755"/>
              <a:gd name="connsiteX997" fmla="*/ 1819599 w 4772243"/>
              <a:gd name="connsiteY997" fmla="*/ 7372427 h 8861755"/>
              <a:gd name="connsiteX998" fmla="*/ 1809329 w 4772243"/>
              <a:gd name="connsiteY998" fmla="*/ 7343641 h 8861755"/>
              <a:gd name="connsiteX999" fmla="*/ 1796643 w 4772243"/>
              <a:gd name="connsiteY999" fmla="*/ 7315931 h 8861755"/>
              <a:gd name="connsiteX1000" fmla="*/ 1781541 w 4772243"/>
              <a:gd name="connsiteY1000" fmla="*/ 7287953 h 8861755"/>
              <a:gd name="connsiteX1001" fmla="*/ 1763116 w 4772243"/>
              <a:gd name="connsiteY1001" fmla="*/ 7260513 h 8861755"/>
              <a:gd name="connsiteX1002" fmla="*/ 1753149 w 4772243"/>
              <a:gd name="connsiteY1002" fmla="*/ 7246792 h 8861755"/>
              <a:gd name="connsiteX1003" fmla="*/ 1728683 w 4772243"/>
              <a:gd name="connsiteY1003" fmla="*/ 7294679 h 8861755"/>
              <a:gd name="connsiteX1004" fmla="*/ 1705727 w 4772243"/>
              <a:gd name="connsiteY1004" fmla="*/ 7337185 h 8861755"/>
              <a:gd name="connsiteX1005" fmla="*/ 1691532 w 4772243"/>
              <a:gd name="connsiteY1005" fmla="*/ 7361667 h 8861755"/>
              <a:gd name="connsiteX1006" fmla="*/ 1667066 w 4772243"/>
              <a:gd name="connsiteY1006" fmla="*/ 7411435 h 8861755"/>
              <a:gd name="connsiteX1007" fmla="*/ 1646829 w 4772243"/>
              <a:gd name="connsiteY1007" fmla="*/ 7461743 h 8861755"/>
              <a:gd name="connsiteX1008" fmla="*/ 1631425 w 4772243"/>
              <a:gd name="connsiteY1008" fmla="*/ 7512859 h 8861755"/>
              <a:gd name="connsiteX1009" fmla="*/ 1619644 w 4772243"/>
              <a:gd name="connsiteY1009" fmla="*/ 7564511 h 8861755"/>
              <a:gd name="connsiteX1010" fmla="*/ 1612395 w 4772243"/>
              <a:gd name="connsiteY1010" fmla="*/ 7616434 h 8861755"/>
              <a:gd name="connsiteX1011" fmla="*/ 1609375 w 4772243"/>
              <a:gd name="connsiteY1011" fmla="*/ 7669432 h 8861755"/>
              <a:gd name="connsiteX1012" fmla="*/ 1610584 w 4772243"/>
              <a:gd name="connsiteY1012" fmla="*/ 7722699 h 8861755"/>
              <a:gd name="connsiteX1013" fmla="*/ 1612999 w 4772243"/>
              <a:gd name="connsiteY1013" fmla="*/ 7749871 h 8861755"/>
              <a:gd name="connsiteX1014" fmla="*/ 1616020 w 4772243"/>
              <a:gd name="connsiteY1014" fmla="*/ 7778925 h 8861755"/>
              <a:gd name="connsiteX1015" fmla="*/ 1627498 w 4772243"/>
              <a:gd name="connsiteY1015" fmla="*/ 7835421 h 8861755"/>
              <a:gd name="connsiteX1016" fmla="*/ 1644110 w 4772243"/>
              <a:gd name="connsiteY1016" fmla="*/ 7889495 h 8861755"/>
              <a:gd name="connsiteX1017" fmla="*/ 1667368 w 4772243"/>
              <a:gd name="connsiteY1017" fmla="*/ 7940610 h 8861755"/>
              <a:gd name="connsiteX1018" fmla="*/ 1689719 w 4772243"/>
              <a:gd name="connsiteY1018" fmla="*/ 7977467 h 8861755"/>
              <a:gd name="connsiteX1019" fmla="*/ 1706332 w 4772243"/>
              <a:gd name="connsiteY1019" fmla="*/ 8000603 h 8861755"/>
              <a:gd name="connsiteX1020" fmla="*/ 1725360 w 4772243"/>
              <a:gd name="connsiteY1020" fmla="*/ 8023470 h 8861755"/>
              <a:gd name="connsiteX1021" fmla="*/ 1745899 w 4772243"/>
              <a:gd name="connsiteY1021" fmla="*/ 8045262 h 8861755"/>
              <a:gd name="connsiteX1022" fmla="*/ 1768855 w 4772243"/>
              <a:gd name="connsiteY1022" fmla="*/ 8066245 h 8861755"/>
              <a:gd name="connsiteX1023" fmla="*/ 1793925 w 4772243"/>
              <a:gd name="connsiteY1023" fmla="*/ 8086422 h 8861755"/>
              <a:gd name="connsiteX1024" fmla="*/ 1820505 w 4772243"/>
              <a:gd name="connsiteY1024" fmla="*/ 8106061 h 8861755"/>
              <a:gd name="connsiteX1025" fmla="*/ 1849803 w 4772243"/>
              <a:gd name="connsiteY1025" fmla="*/ 8124625 h 8861755"/>
              <a:gd name="connsiteX1026" fmla="*/ 1865510 w 4772243"/>
              <a:gd name="connsiteY1026" fmla="*/ 8133503 h 8861755"/>
              <a:gd name="connsiteX1027" fmla="*/ 1883935 w 4772243"/>
              <a:gd name="connsiteY1027" fmla="*/ 8144801 h 8861755"/>
              <a:gd name="connsiteX1028" fmla="*/ 1928033 w 4772243"/>
              <a:gd name="connsiteY1028" fmla="*/ 8176008 h 8861755"/>
              <a:gd name="connsiteX1029" fmla="*/ 1997805 w 4772243"/>
              <a:gd name="connsiteY1029" fmla="*/ 8229813 h 8861755"/>
              <a:gd name="connsiteX1030" fmla="*/ 2035259 w 4772243"/>
              <a:gd name="connsiteY1030" fmla="*/ 8256178 h 8861755"/>
              <a:gd name="connsiteX1031" fmla="*/ 2066370 w 4772243"/>
              <a:gd name="connsiteY1031" fmla="*/ 8276624 h 8861755"/>
              <a:gd name="connsiteX1032" fmla="*/ 2123155 w 4772243"/>
              <a:gd name="connsiteY1032" fmla="*/ 8310789 h 8861755"/>
              <a:gd name="connsiteX1033" fmla="*/ 2195343 w 4772243"/>
              <a:gd name="connsiteY1033" fmla="*/ 8351143 h 8861755"/>
              <a:gd name="connsiteX1034" fmla="*/ 2260283 w 4772243"/>
              <a:gd name="connsiteY1034" fmla="*/ 8383965 h 8861755"/>
              <a:gd name="connsiteX1035" fmla="*/ 2282332 w 4772243"/>
              <a:gd name="connsiteY1035" fmla="*/ 8394726 h 8861755"/>
              <a:gd name="connsiteX1036" fmla="*/ 2577504 w 4772243"/>
              <a:gd name="connsiteY1036" fmla="*/ 1385215 h 8861755"/>
              <a:gd name="connsiteX1037" fmla="*/ 2574785 w 4772243"/>
              <a:gd name="connsiteY1037" fmla="*/ 1404585 h 8861755"/>
              <a:gd name="connsiteX1038" fmla="*/ 2565724 w 4772243"/>
              <a:gd name="connsiteY1038" fmla="*/ 1443056 h 8861755"/>
              <a:gd name="connsiteX1039" fmla="*/ 2546393 w 4772243"/>
              <a:gd name="connsiteY1039" fmla="*/ 1500897 h 8861755"/>
              <a:gd name="connsiteX1040" fmla="*/ 2515585 w 4772243"/>
              <a:gd name="connsiteY1040" fmla="*/ 1577300 h 8861755"/>
              <a:gd name="connsiteX1041" fmla="*/ 2496556 w 4772243"/>
              <a:gd name="connsiteY1041" fmla="*/ 1635140 h 8861755"/>
              <a:gd name="connsiteX1042" fmla="*/ 2487494 w 4772243"/>
              <a:gd name="connsiteY1042" fmla="*/ 1673879 h 8861755"/>
              <a:gd name="connsiteX1043" fmla="*/ 2484776 w 4772243"/>
              <a:gd name="connsiteY1043" fmla="*/ 1692981 h 8861755"/>
              <a:gd name="connsiteX1044" fmla="*/ 2481755 w 4772243"/>
              <a:gd name="connsiteY1044" fmla="*/ 1715041 h 8861755"/>
              <a:gd name="connsiteX1045" fmla="*/ 2469976 w 4772243"/>
              <a:gd name="connsiteY1045" fmla="*/ 1758354 h 8861755"/>
              <a:gd name="connsiteX1046" fmla="*/ 2462726 w 4772243"/>
              <a:gd name="connsiteY1046" fmla="*/ 1790638 h 8861755"/>
              <a:gd name="connsiteX1047" fmla="*/ 2461216 w 4772243"/>
              <a:gd name="connsiteY1047" fmla="*/ 1811891 h 8861755"/>
              <a:gd name="connsiteX1048" fmla="*/ 2463330 w 4772243"/>
              <a:gd name="connsiteY1048" fmla="*/ 1833143 h 8861755"/>
              <a:gd name="connsiteX1049" fmla="*/ 2470278 w 4772243"/>
              <a:gd name="connsiteY1049" fmla="*/ 1854396 h 8861755"/>
              <a:gd name="connsiteX1050" fmla="*/ 2476620 w 4772243"/>
              <a:gd name="connsiteY1050" fmla="*/ 1864889 h 8861755"/>
              <a:gd name="connsiteX1051" fmla="*/ 2484474 w 4772243"/>
              <a:gd name="connsiteY1051" fmla="*/ 1877533 h 8861755"/>
              <a:gd name="connsiteX1052" fmla="*/ 2497462 w 4772243"/>
              <a:gd name="connsiteY1052" fmla="*/ 1902820 h 8861755"/>
              <a:gd name="connsiteX1053" fmla="*/ 2507127 w 4772243"/>
              <a:gd name="connsiteY1053" fmla="*/ 1928648 h 8861755"/>
              <a:gd name="connsiteX1054" fmla="*/ 2513772 w 4772243"/>
              <a:gd name="connsiteY1054" fmla="*/ 1955012 h 8861755"/>
              <a:gd name="connsiteX1055" fmla="*/ 2518001 w 4772243"/>
              <a:gd name="connsiteY1055" fmla="*/ 1981108 h 8861755"/>
              <a:gd name="connsiteX1056" fmla="*/ 2519511 w 4772243"/>
              <a:gd name="connsiteY1056" fmla="*/ 2007472 h 8861755"/>
              <a:gd name="connsiteX1057" fmla="*/ 2518907 w 4772243"/>
              <a:gd name="connsiteY1057" fmla="*/ 2034106 h 8861755"/>
              <a:gd name="connsiteX1058" fmla="*/ 2516189 w 4772243"/>
              <a:gd name="connsiteY1058" fmla="*/ 2060470 h 8861755"/>
              <a:gd name="connsiteX1059" fmla="*/ 2513772 w 4772243"/>
              <a:gd name="connsiteY1059" fmla="*/ 2073921 h 8861755"/>
              <a:gd name="connsiteX1060" fmla="*/ 2485984 w 4772243"/>
              <a:gd name="connsiteY1060" fmla="*/ 2224307 h 8861755"/>
              <a:gd name="connsiteX1061" fmla="*/ 2441281 w 4772243"/>
              <a:gd name="connsiteY1061" fmla="*/ 2450021 h 8861755"/>
              <a:gd name="connsiteX1062" fmla="*/ 2409265 w 4772243"/>
              <a:gd name="connsiteY1062" fmla="*/ 2600406 h 8861755"/>
              <a:gd name="connsiteX1063" fmla="*/ 2392047 w 4772243"/>
              <a:gd name="connsiteY1063" fmla="*/ 2674926 h 8861755"/>
              <a:gd name="connsiteX1064" fmla="*/ 2382987 w 4772243"/>
              <a:gd name="connsiteY1064" fmla="*/ 2714741 h 8861755"/>
              <a:gd name="connsiteX1065" fmla="*/ 2372717 w 4772243"/>
              <a:gd name="connsiteY1065" fmla="*/ 2773658 h 8861755"/>
              <a:gd name="connsiteX1066" fmla="*/ 2368187 w 4772243"/>
              <a:gd name="connsiteY1066" fmla="*/ 2812667 h 8861755"/>
              <a:gd name="connsiteX1067" fmla="*/ 2366676 w 4772243"/>
              <a:gd name="connsiteY1067" fmla="*/ 2851675 h 8861755"/>
              <a:gd name="connsiteX1068" fmla="*/ 2367884 w 4772243"/>
              <a:gd name="connsiteY1068" fmla="*/ 2890684 h 8861755"/>
              <a:gd name="connsiteX1069" fmla="*/ 2372112 w 4772243"/>
              <a:gd name="connsiteY1069" fmla="*/ 2929962 h 8861755"/>
              <a:gd name="connsiteX1070" fmla="*/ 2380570 w 4772243"/>
              <a:gd name="connsiteY1070" fmla="*/ 2969240 h 8861755"/>
              <a:gd name="connsiteX1071" fmla="*/ 2386611 w 4772243"/>
              <a:gd name="connsiteY1071" fmla="*/ 2988879 h 8861755"/>
              <a:gd name="connsiteX1072" fmla="*/ 2389087 w 4772243"/>
              <a:gd name="connsiteY1072" fmla="*/ 2995935 h 8861755"/>
              <a:gd name="connsiteX1073" fmla="*/ 2359130 w 4772243"/>
              <a:gd name="connsiteY1073" fmla="*/ 2991852 h 8861755"/>
              <a:gd name="connsiteX1074" fmla="*/ 2327318 w 4772243"/>
              <a:gd name="connsiteY1074" fmla="*/ 2990717 h 8861755"/>
              <a:gd name="connsiteX1075" fmla="*/ 2295222 w 4772243"/>
              <a:gd name="connsiteY1075" fmla="*/ 2992704 h 8861755"/>
              <a:gd name="connsiteX1076" fmla="*/ 2263410 w 4772243"/>
              <a:gd name="connsiteY1076" fmla="*/ 2998097 h 8861755"/>
              <a:gd name="connsiteX1077" fmla="*/ 2231598 w 4772243"/>
              <a:gd name="connsiteY1077" fmla="*/ 3007464 h 8861755"/>
              <a:gd name="connsiteX1078" fmla="*/ 2200639 w 4772243"/>
              <a:gd name="connsiteY1078" fmla="*/ 3020238 h 8861755"/>
              <a:gd name="connsiteX1079" fmla="*/ 2170815 w 4772243"/>
              <a:gd name="connsiteY1079" fmla="*/ 3037270 h 8861755"/>
              <a:gd name="connsiteX1080" fmla="*/ 2142412 w 4772243"/>
              <a:gd name="connsiteY1080" fmla="*/ 3058275 h 8861755"/>
              <a:gd name="connsiteX1081" fmla="*/ 2131990 w 4772243"/>
              <a:gd name="connsiteY1081" fmla="*/ 3068355 h 8861755"/>
              <a:gd name="connsiteX1082" fmla="*/ 2127758 w 4772243"/>
              <a:gd name="connsiteY1082" fmla="*/ 3046181 h 8861755"/>
              <a:gd name="connsiteX1083" fmla="*/ 2123529 w 4772243"/>
              <a:gd name="connsiteY1083" fmla="*/ 3019548 h 8861755"/>
              <a:gd name="connsiteX1084" fmla="*/ 2121415 w 4772243"/>
              <a:gd name="connsiteY1084" fmla="*/ 3006903 h 8861755"/>
              <a:gd name="connsiteX1085" fmla="*/ 2115374 w 4772243"/>
              <a:gd name="connsiteY1085" fmla="*/ 2983498 h 8861755"/>
              <a:gd name="connsiteX1086" fmla="*/ 2105709 w 4772243"/>
              <a:gd name="connsiteY1086" fmla="*/ 2961976 h 8861755"/>
              <a:gd name="connsiteX1087" fmla="*/ 2093324 w 4772243"/>
              <a:gd name="connsiteY1087" fmla="*/ 2942875 h 8861755"/>
              <a:gd name="connsiteX1088" fmla="*/ 2077316 w 4772243"/>
              <a:gd name="connsiteY1088" fmla="*/ 2925389 h 8861755"/>
              <a:gd name="connsiteX1089" fmla="*/ 2057683 w 4772243"/>
              <a:gd name="connsiteY1089" fmla="*/ 2909516 h 8861755"/>
              <a:gd name="connsiteX1090" fmla="*/ 2033822 w 4772243"/>
              <a:gd name="connsiteY1090" fmla="*/ 2896065 h 8861755"/>
              <a:gd name="connsiteX1091" fmla="*/ 2005732 w 4772243"/>
              <a:gd name="connsiteY1091" fmla="*/ 2884496 h 8861755"/>
              <a:gd name="connsiteX1092" fmla="*/ 1990025 w 4772243"/>
              <a:gd name="connsiteY1092" fmla="*/ 2879385 h 8861755"/>
              <a:gd name="connsiteX1093" fmla="*/ 1957707 w 4772243"/>
              <a:gd name="connsiteY1093" fmla="*/ 2869162 h 8861755"/>
              <a:gd name="connsiteX1094" fmla="*/ 1898204 w 4772243"/>
              <a:gd name="connsiteY1094" fmla="*/ 2845219 h 8861755"/>
              <a:gd name="connsiteX1095" fmla="*/ 1844741 w 4772243"/>
              <a:gd name="connsiteY1095" fmla="*/ 2816434 h 8861755"/>
              <a:gd name="connsiteX1096" fmla="*/ 1796414 w 4772243"/>
              <a:gd name="connsiteY1096" fmla="*/ 2783612 h 8861755"/>
              <a:gd name="connsiteX1097" fmla="*/ 1753825 w 4772243"/>
              <a:gd name="connsiteY1097" fmla="*/ 2746755 h 8861755"/>
              <a:gd name="connsiteX1098" fmla="*/ 1743173 w 4772243"/>
              <a:gd name="connsiteY1098" fmla="*/ 2734778 h 8861755"/>
              <a:gd name="connsiteX1099" fmla="*/ 1727166 w 4772243"/>
              <a:gd name="connsiteY1099" fmla="*/ 2733837 h 8861755"/>
              <a:gd name="connsiteX1100" fmla="*/ 1650814 w 4772243"/>
              <a:gd name="connsiteY1100" fmla="*/ 2725759 h 8861755"/>
              <a:gd name="connsiteX1101" fmla="*/ 1578083 w 4772243"/>
              <a:gd name="connsiteY1101" fmla="*/ 2714180 h 8861755"/>
              <a:gd name="connsiteX1102" fmla="*/ 1507163 w 4772243"/>
              <a:gd name="connsiteY1102" fmla="*/ 2700179 h 8861755"/>
              <a:gd name="connsiteX1103" fmla="*/ 1435639 w 4772243"/>
              <a:gd name="connsiteY1103" fmla="*/ 2683216 h 8861755"/>
              <a:gd name="connsiteX1104" fmla="*/ 1324280 w 4772243"/>
              <a:gd name="connsiteY1104" fmla="*/ 2653597 h 8861755"/>
              <a:gd name="connsiteX1105" fmla="*/ 1241590 w 4772243"/>
              <a:gd name="connsiteY1105" fmla="*/ 2630440 h 8861755"/>
              <a:gd name="connsiteX1106" fmla="*/ 1219861 w 4772243"/>
              <a:gd name="connsiteY1106" fmla="*/ 2623977 h 8861755"/>
              <a:gd name="connsiteX1107" fmla="*/ 1169765 w 4772243"/>
              <a:gd name="connsiteY1107" fmla="*/ 2602975 h 8861755"/>
              <a:gd name="connsiteX1108" fmla="*/ 1085868 w 4772243"/>
              <a:gd name="connsiteY1108" fmla="*/ 2560700 h 8861755"/>
              <a:gd name="connsiteX1109" fmla="*/ 996539 w 4772243"/>
              <a:gd name="connsiteY1109" fmla="*/ 2513849 h 8861755"/>
              <a:gd name="connsiteX1110" fmla="*/ 937389 w 4772243"/>
              <a:gd name="connsiteY1110" fmla="*/ 2486116 h 8861755"/>
              <a:gd name="connsiteX1111" fmla="*/ 895139 w 4772243"/>
              <a:gd name="connsiteY1111" fmla="*/ 2469690 h 8861755"/>
              <a:gd name="connsiteX1112" fmla="*/ 867977 w 4772243"/>
              <a:gd name="connsiteY1112" fmla="*/ 2460804 h 8861755"/>
              <a:gd name="connsiteX1113" fmla="*/ 842325 w 4772243"/>
              <a:gd name="connsiteY1113" fmla="*/ 2454881 h 8861755"/>
              <a:gd name="connsiteX1114" fmla="*/ 818183 w 4772243"/>
              <a:gd name="connsiteY1114" fmla="*/ 2452188 h 8861755"/>
              <a:gd name="connsiteX1115" fmla="*/ 807017 w 4772243"/>
              <a:gd name="connsiteY1115" fmla="*/ 2452188 h 8861755"/>
              <a:gd name="connsiteX1116" fmla="*/ 821503 w 4772243"/>
              <a:gd name="connsiteY1116" fmla="*/ 2445187 h 8861755"/>
              <a:gd name="connsiteX1117" fmla="*/ 850172 w 4772243"/>
              <a:gd name="connsiteY1117" fmla="*/ 2436032 h 8861755"/>
              <a:gd name="connsiteX1118" fmla="*/ 879446 w 4772243"/>
              <a:gd name="connsiteY1118" fmla="*/ 2433070 h 8861755"/>
              <a:gd name="connsiteX1119" fmla="*/ 908417 w 4772243"/>
              <a:gd name="connsiteY1119" fmla="*/ 2434686 h 8861755"/>
              <a:gd name="connsiteX1120" fmla="*/ 937992 w 4772243"/>
              <a:gd name="connsiteY1120" fmla="*/ 2441419 h 8861755"/>
              <a:gd name="connsiteX1121" fmla="*/ 967869 w 4772243"/>
              <a:gd name="connsiteY1121" fmla="*/ 2451381 h 8861755"/>
              <a:gd name="connsiteX1122" fmla="*/ 1013741 w 4772243"/>
              <a:gd name="connsiteY1122" fmla="*/ 2472114 h 8861755"/>
              <a:gd name="connsiteX1123" fmla="*/ 1107597 w 4772243"/>
              <a:gd name="connsiteY1123" fmla="*/ 2525697 h 8861755"/>
              <a:gd name="connsiteX1124" fmla="*/ 1191192 w 4772243"/>
              <a:gd name="connsiteY1124" fmla="*/ 2572549 h 8861755"/>
              <a:gd name="connsiteX1125" fmla="*/ 1225897 w 4772243"/>
              <a:gd name="connsiteY1125" fmla="*/ 2588973 h 8861755"/>
              <a:gd name="connsiteX1126" fmla="*/ 1261508 w 4772243"/>
              <a:gd name="connsiteY1126" fmla="*/ 2603244 h 8861755"/>
              <a:gd name="connsiteX1127" fmla="*/ 1298326 w 4772243"/>
              <a:gd name="connsiteY1127" fmla="*/ 2614822 h 8861755"/>
              <a:gd name="connsiteX1128" fmla="*/ 1317037 w 4772243"/>
              <a:gd name="connsiteY1128" fmla="*/ 2618861 h 8861755"/>
              <a:gd name="connsiteX1129" fmla="*/ 1368341 w 4772243"/>
              <a:gd name="connsiteY1129" fmla="*/ 2629363 h 8861755"/>
              <a:gd name="connsiteX1130" fmla="*/ 1474871 w 4772243"/>
              <a:gd name="connsiteY1130" fmla="*/ 2651712 h 8861755"/>
              <a:gd name="connsiteX1131" fmla="*/ 1563597 w 4772243"/>
              <a:gd name="connsiteY1131" fmla="*/ 2666790 h 8861755"/>
              <a:gd name="connsiteX1132" fmla="*/ 1628783 w 4772243"/>
              <a:gd name="connsiteY1132" fmla="*/ 2674868 h 8861755"/>
              <a:gd name="connsiteX1133" fmla="*/ 1700492 w 4772243"/>
              <a:gd name="connsiteY1133" fmla="*/ 2680999 h 8861755"/>
              <a:gd name="connsiteX1134" fmla="*/ 1686167 w 4772243"/>
              <a:gd name="connsiteY1134" fmla="*/ 2659860 h 8861755"/>
              <a:gd name="connsiteX1135" fmla="*/ 1660796 w 4772243"/>
              <a:gd name="connsiteY1135" fmla="*/ 2610090 h 8861755"/>
              <a:gd name="connsiteX1136" fmla="*/ 1650526 w 4772243"/>
              <a:gd name="connsiteY1136" fmla="*/ 2583726 h 8861755"/>
              <a:gd name="connsiteX1137" fmla="*/ 1643579 w 4772243"/>
              <a:gd name="connsiteY1137" fmla="*/ 2566238 h 8861755"/>
              <a:gd name="connsiteX1138" fmla="*/ 1625456 w 4772243"/>
              <a:gd name="connsiteY1138" fmla="*/ 2532073 h 8861755"/>
              <a:gd name="connsiteX1139" fmla="*/ 1616395 w 4772243"/>
              <a:gd name="connsiteY1139" fmla="*/ 2514855 h 8861755"/>
              <a:gd name="connsiteX1140" fmla="*/ 1609448 w 4772243"/>
              <a:gd name="connsiteY1140" fmla="*/ 2501673 h 8861755"/>
              <a:gd name="connsiteX1141" fmla="*/ 1593742 w 4772243"/>
              <a:gd name="connsiteY1141" fmla="*/ 2476653 h 8861755"/>
              <a:gd name="connsiteX1142" fmla="*/ 1575619 w 4772243"/>
              <a:gd name="connsiteY1142" fmla="*/ 2452441 h 8861755"/>
              <a:gd name="connsiteX1143" fmla="*/ 1556287 w 4772243"/>
              <a:gd name="connsiteY1143" fmla="*/ 2430112 h 8861755"/>
              <a:gd name="connsiteX1144" fmla="*/ 1534238 w 4772243"/>
              <a:gd name="connsiteY1144" fmla="*/ 2408858 h 8861755"/>
              <a:gd name="connsiteX1145" fmla="*/ 1510377 w 4772243"/>
              <a:gd name="connsiteY1145" fmla="*/ 2389489 h 8861755"/>
              <a:gd name="connsiteX1146" fmla="*/ 1483797 w 4772243"/>
              <a:gd name="connsiteY1146" fmla="*/ 2371196 h 8861755"/>
              <a:gd name="connsiteX1147" fmla="*/ 1455102 w 4772243"/>
              <a:gd name="connsiteY1147" fmla="*/ 2354784 h 8861755"/>
              <a:gd name="connsiteX1148" fmla="*/ 1440000 w 4772243"/>
              <a:gd name="connsiteY1148" fmla="*/ 2347521 h 8861755"/>
              <a:gd name="connsiteX1149" fmla="*/ 1396204 w 4772243"/>
              <a:gd name="connsiteY1149" fmla="*/ 2327344 h 8861755"/>
              <a:gd name="connsiteX1150" fmla="*/ 1306798 w 4772243"/>
              <a:gd name="connsiteY1150" fmla="*/ 2290218 h 8861755"/>
              <a:gd name="connsiteX1151" fmla="*/ 1261793 w 4772243"/>
              <a:gd name="connsiteY1151" fmla="*/ 2272463 h 8861755"/>
              <a:gd name="connsiteX1152" fmla="*/ 1208030 w 4772243"/>
              <a:gd name="connsiteY1152" fmla="*/ 2252285 h 8861755"/>
              <a:gd name="connsiteX1153" fmla="*/ 1099595 w 4772243"/>
              <a:gd name="connsiteY1153" fmla="*/ 2213278 h 8861755"/>
              <a:gd name="connsiteX1154" fmla="*/ 1044622 w 4772243"/>
              <a:gd name="connsiteY1154" fmla="*/ 2195521 h 8861755"/>
              <a:gd name="connsiteX1155" fmla="*/ 1030729 w 4772243"/>
              <a:gd name="connsiteY1155" fmla="*/ 2191755 h 8861755"/>
              <a:gd name="connsiteX1156" fmla="*/ 1001732 w 4772243"/>
              <a:gd name="connsiteY1156" fmla="*/ 2185299 h 8861755"/>
              <a:gd name="connsiteX1157" fmla="*/ 957331 w 4772243"/>
              <a:gd name="connsiteY1157" fmla="*/ 2179110 h 8861755"/>
              <a:gd name="connsiteX1158" fmla="*/ 927429 w 4772243"/>
              <a:gd name="connsiteY1158" fmla="*/ 2176958 h 8861755"/>
              <a:gd name="connsiteX1159" fmla="*/ 888767 w 4772243"/>
              <a:gd name="connsiteY1159" fmla="*/ 2176421 h 8861755"/>
              <a:gd name="connsiteX1160" fmla="*/ 830472 w 4772243"/>
              <a:gd name="connsiteY1160" fmla="*/ 2178034 h 8861755"/>
              <a:gd name="connsiteX1161" fmla="*/ 792113 w 4772243"/>
              <a:gd name="connsiteY1161" fmla="*/ 2177766 h 8861755"/>
              <a:gd name="connsiteX1162" fmla="*/ 773084 w 4772243"/>
              <a:gd name="connsiteY1162" fmla="*/ 2175883 h 8861755"/>
              <a:gd name="connsiteX1163" fmla="*/ 735932 w 4772243"/>
              <a:gd name="connsiteY1163" fmla="*/ 2171308 h 8861755"/>
              <a:gd name="connsiteX1164" fmla="*/ 653474 w 4772243"/>
              <a:gd name="connsiteY1164" fmla="*/ 2162969 h 8861755"/>
              <a:gd name="connsiteX1165" fmla="*/ 588534 w 4772243"/>
              <a:gd name="connsiteY1165" fmla="*/ 2160010 h 8861755"/>
              <a:gd name="connsiteX1166" fmla="*/ 545040 w 4772243"/>
              <a:gd name="connsiteY1166" fmla="*/ 2160548 h 8861755"/>
              <a:gd name="connsiteX1167" fmla="*/ 503055 w 4772243"/>
              <a:gd name="connsiteY1167" fmla="*/ 2164046 h 8861755"/>
              <a:gd name="connsiteX1168" fmla="*/ 462883 w 4772243"/>
              <a:gd name="connsiteY1168" fmla="*/ 2171039 h 8861755"/>
              <a:gd name="connsiteX1169" fmla="*/ 443854 w 4772243"/>
              <a:gd name="connsiteY1169" fmla="*/ 2176421 h 8861755"/>
              <a:gd name="connsiteX1170" fmla="*/ 464394 w 4772243"/>
              <a:gd name="connsiteY1170" fmla="*/ 2167004 h 8861755"/>
              <a:gd name="connsiteX1171" fmla="*/ 510908 w 4772243"/>
              <a:gd name="connsiteY1171" fmla="*/ 2150056 h 8861755"/>
              <a:gd name="connsiteX1172" fmla="*/ 538395 w 4772243"/>
              <a:gd name="connsiteY1172" fmla="*/ 2143060 h 8861755"/>
              <a:gd name="connsiteX1173" fmla="*/ 547456 w 4772243"/>
              <a:gd name="connsiteY1173" fmla="*/ 2142791 h 8861755"/>
              <a:gd name="connsiteX1174" fmla="*/ 602428 w 4772243"/>
              <a:gd name="connsiteY1174" fmla="*/ 2144137 h 8861755"/>
              <a:gd name="connsiteX1175" fmla="*/ 713279 w 4772243"/>
              <a:gd name="connsiteY1175" fmla="*/ 2150056 h 8861755"/>
              <a:gd name="connsiteX1176" fmla="*/ 768553 w 4772243"/>
              <a:gd name="connsiteY1176" fmla="*/ 2152208 h 8861755"/>
              <a:gd name="connsiteX1177" fmla="*/ 856146 w 4772243"/>
              <a:gd name="connsiteY1177" fmla="*/ 2153553 h 8861755"/>
              <a:gd name="connsiteX1178" fmla="*/ 944041 w 4772243"/>
              <a:gd name="connsiteY1178" fmla="*/ 2152477 h 8861755"/>
              <a:gd name="connsiteX1179" fmla="*/ 945854 w 4772243"/>
              <a:gd name="connsiteY1179" fmla="*/ 2146020 h 8861755"/>
              <a:gd name="connsiteX1180" fmla="*/ 948270 w 4772243"/>
              <a:gd name="connsiteY1180" fmla="*/ 2139295 h 8861755"/>
              <a:gd name="connsiteX1181" fmla="*/ 864906 w 4772243"/>
              <a:gd name="connsiteY1181" fmla="*/ 2105128 h 8861755"/>
              <a:gd name="connsiteX1182" fmla="*/ 697573 w 4772243"/>
              <a:gd name="connsiteY1182" fmla="*/ 2036796 h 8861755"/>
              <a:gd name="connsiteX1183" fmla="*/ 615416 w 4772243"/>
              <a:gd name="connsiteY1183" fmla="*/ 2000478 h 8861755"/>
              <a:gd name="connsiteX1184" fmla="*/ 594575 w 4772243"/>
              <a:gd name="connsiteY1184" fmla="*/ 1991600 h 8861755"/>
              <a:gd name="connsiteX1185" fmla="*/ 552288 w 4772243"/>
              <a:gd name="connsiteY1185" fmla="*/ 1976265 h 8861755"/>
              <a:gd name="connsiteX1186" fmla="*/ 510002 w 4772243"/>
              <a:gd name="connsiteY1186" fmla="*/ 1964697 h 8861755"/>
              <a:gd name="connsiteX1187" fmla="*/ 467112 w 4772243"/>
              <a:gd name="connsiteY1187" fmla="*/ 1956357 h 8861755"/>
              <a:gd name="connsiteX1188" fmla="*/ 423617 w 4772243"/>
              <a:gd name="connsiteY1188" fmla="*/ 1951514 h 8861755"/>
              <a:gd name="connsiteX1189" fmla="*/ 379217 w 4772243"/>
              <a:gd name="connsiteY1189" fmla="*/ 1950439 h 8861755"/>
              <a:gd name="connsiteX1190" fmla="*/ 334816 w 4772243"/>
              <a:gd name="connsiteY1190" fmla="*/ 1952591 h 8861755"/>
              <a:gd name="connsiteX1191" fmla="*/ 289207 w 4772243"/>
              <a:gd name="connsiteY1191" fmla="*/ 1958509 h 8861755"/>
              <a:gd name="connsiteX1192" fmla="*/ 266554 w 4772243"/>
              <a:gd name="connsiteY1192" fmla="*/ 1962545 h 8861755"/>
              <a:gd name="connsiteX1193" fmla="*/ 254170 w 4772243"/>
              <a:gd name="connsiteY1193" fmla="*/ 1964428 h 8861755"/>
              <a:gd name="connsiteX1194" fmla="*/ 241484 w 4772243"/>
              <a:gd name="connsiteY1194" fmla="*/ 1965235 h 8861755"/>
              <a:gd name="connsiteX1195" fmla="*/ 239672 w 4772243"/>
              <a:gd name="connsiteY1195" fmla="*/ 1958778 h 8861755"/>
              <a:gd name="connsiteX1196" fmla="*/ 237558 w 4772243"/>
              <a:gd name="connsiteY1196" fmla="*/ 1952053 h 8861755"/>
              <a:gd name="connsiteX1197" fmla="*/ 275313 w 4772243"/>
              <a:gd name="connsiteY1197" fmla="*/ 1945058 h 8861755"/>
              <a:gd name="connsiteX1198" fmla="*/ 331192 w 4772243"/>
              <a:gd name="connsiteY1198" fmla="*/ 1934027 h 8861755"/>
              <a:gd name="connsiteX1199" fmla="*/ 368645 w 4772243"/>
              <a:gd name="connsiteY1199" fmla="*/ 1928648 h 8861755"/>
              <a:gd name="connsiteX1200" fmla="*/ 387675 w 4772243"/>
              <a:gd name="connsiteY1200" fmla="*/ 1927302 h 8861755"/>
              <a:gd name="connsiteX1201" fmla="*/ 419389 w 4772243"/>
              <a:gd name="connsiteY1201" fmla="*/ 1926764 h 8861755"/>
              <a:gd name="connsiteX1202" fmla="*/ 481610 w 4772243"/>
              <a:gd name="connsiteY1202" fmla="*/ 1928648 h 8861755"/>
              <a:gd name="connsiteX1203" fmla="*/ 541717 w 4772243"/>
              <a:gd name="connsiteY1203" fmla="*/ 1935374 h 8861755"/>
              <a:gd name="connsiteX1204" fmla="*/ 600918 w 4772243"/>
              <a:gd name="connsiteY1204" fmla="*/ 1945865 h 8861755"/>
              <a:gd name="connsiteX1205" fmla="*/ 659212 w 4772243"/>
              <a:gd name="connsiteY1205" fmla="*/ 1960123 h 8861755"/>
              <a:gd name="connsiteX1206" fmla="*/ 715997 w 4772243"/>
              <a:gd name="connsiteY1206" fmla="*/ 1977610 h 8861755"/>
              <a:gd name="connsiteX1207" fmla="*/ 772178 w 4772243"/>
              <a:gd name="connsiteY1207" fmla="*/ 1997518 h 8861755"/>
              <a:gd name="connsiteX1208" fmla="*/ 826848 w 4772243"/>
              <a:gd name="connsiteY1208" fmla="*/ 2019848 h 8861755"/>
              <a:gd name="connsiteX1209" fmla="*/ 854334 w 4772243"/>
              <a:gd name="connsiteY1209" fmla="*/ 2031685 h 8861755"/>
              <a:gd name="connsiteX1210" fmla="*/ 947364 w 4772243"/>
              <a:gd name="connsiteY1210" fmla="*/ 2073921 h 8861755"/>
              <a:gd name="connsiteX1211" fmla="*/ 1039591 w 4772243"/>
              <a:gd name="connsiteY1211" fmla="*/ 2116605 h 8861755"/>
              <a:gd name="connsiteX1212" fmla="*/ 1038582 w 4772243"/>
              <a:gd name="connsiteY1212" fmla="*/ 2117504 h 8861755"/>
              <a:gd name="connsiteX1213" fmla="*/ 1039790 w 4772243"/>
              <a:gd name="connsiteY1213" fmla="*/ 2116697 h 8861755"/>
              <a:gd name="connsiteX1214" fmla="*/ 1040696 w 4772243"/>
              <a:gd name="connsiteY1214" fmla="*/ 2115620 h 8861755"/>
              <a:gd name="connsiteX1215" fmla="*/ 1039628 w 4772243"/>
              <a:gd name="connsiteY1215" fmla="*/ 2116572 h 8861755"/>
              <a:gd name="connsiteX1216" fmla="*/ 1019553 w 4772243"/>
              <a:gd name="connsiteY1216" fmla="*/ 2101094 h 8861755"/>
              <a:gd name="connsiteX1217" fmla="*/ 981193 w 4772243"/>
              <a:gd name="connsiteY1217" fmla="*/ 2068542 h 8861755"/>
              <a:gd name="connsiteX1218" fmla="*/ 943135 w 4772243"/>
              <a:gd name="connsiteY1218" fmla="*/ 2035181 h 8861755"/>
              <a:gd name="connsiteX1219" fmla="*/ 904474 w 4772243"/>
              <a:gd name="connsiteY1219" fmla="*/ 2002630 h 8861755"/>
              <a:gd name="connsiteX1220" fmla="*/ 884237 w 4772243"/>
              <a:gd name="connsiteY1220" fmla="*/ 1987295 h 8861755"/>
              <a:gd name="connsiteX1221" fmla="*/ 906588 w 4772243"/>
              <a:gd name="connsiteY1221" fmla="*/ 1996979 h 8861755"/>
              <a:gd name="connsiteX1222" fmla="*/ 949479 w 4772243"/>
              <a:gd name="connsiteY1222" fmla="*/ 2018771 h 8861755"/>
              <a:gd name="connsiteX1223" fmla="*/ 989953 w 4772243"/>
              <a:gd name="connsiteY1223" fmla="*/ 2041638 h 8861755"/>
              <a:gd name="connsiteX1224" fmla="*/ 1029218 w 4772243"/>
              <a:gd name="connsiteY1224" fmla="*/ 2066927 h 8861755"/>
              <a:gd name="connsiteX1225" fmla="*/ 1047643 w 4772243"/>
              <a:gd name="connsiteY1225" fmla="*/ 2080109 h 8861755"/>
              <a:gd name="connsiteX1226" fmla="*/ 1066068 w 4772243"/>
              <a:gd name="connsiteY1226" fmla="*/ 2093022 h 8861755"/>
              <a:gd name="connsiteX1227" fmla="*/ 1103220 w 4772243"/>
              <a:gd name="connsiteY1227" fmla="*/ 2117773 h 8861755"/>
              <a:gd name="connsiteX1228" fmla="*/ 1161212 w 4772243"/>
              <a:gd name="connsiteY1228" fmla="*/ 2152477 h 8861755"/>
              <a:gd name="connsiteX1229" fmla="*/ 1242160 w 4772243"/>
              <a:gd name="connsiteY1229" fmla="*/ 2194176 h 8861755"/>
              <a:gd name="connsiteX1230" fmla="*/ 1327035 w 4772243"/>
              <a:gd name="connsiteY1230" fmla="*/ 2231033 h 8861755"/>
              <a:gd name="connsiteX1231" fmla="*/ 1371436 w 4772243"/>
              <a:gd name="connsiteY1231" fmla="*/ 2247713 h 8861755"/>
              <a:gd name="connsiteX1232" fmla="*/ 1398016 w 4772243"/>
              <a:gd name="connsiteY1232" fmla="*/ 2258204 h 8861755"/>
              <a:gd name="connsiteX1233" fmla="*/ 1449967 w 4772243"/>
              <a:gd name="connsiteY1233" fmla="*/ 2282685 h 8861755"/>
              <a:gd name="connsiteX1234" fmla="*/ 1525781 w 4772243"/>
              <a:gd name="connsiteY1234" fmla="*/ 2322771 h 8861755"/>
              <a:gd name="connsiteX1235" fmla="*/ 1576222 w 4772243"/>
              <a:gd name="connsiteY1235" fmla="*/ 2348866 h 8861755"/>
              <a:gd name="connsiteX1236" fmla="*/ 1584076 w 4772243"/>
              <a:gd name="connsiteY1236" fmla="*/ 2351825 h 8861755"/>
              <a:gd name="connsiteX1237" fmla="*/ 1594950 w 4772243"/>
              <a:gd name="connsiteY1237" fmla="*/ 2354515 h 8861755"/>
              <a:gd name="connsiteX1238" fmla="*/ 1584076 w 4772243"/>
              <a:gd name="connsiteY1238" fmla="*/ 2315775 h 8861755"/>
              <a:gd name="connsiteX1239" fmla="*/ 1560214 w 4772243"/>
              <a:gd name="connsiteY1239" fmla="*/ 2239372 h 8861755"/>
              <a:gd name="connsiteX1240" fmla="*/ 1522459 w 4772243"/>
              <a:gd name="connsiteY1240" fmla="*/ 2125843 h 8861755"/>
              <a:gd name="connsiteX1241" fmla="*/ 1487724 w 4772243"/>
              <a:gd name="connsiteY1241" fmla="*/ 2012853 h 8861755"/>
              <a:gd name="connsiteX1242" fmla="*/ 1468997 w 4772243"/>
              <a:gd name="connsiteY1242" fmla="*/ 1937795 h 8861755"/>
              <a:gd name="connsiteX1243" fmla="*/ 1455102 w 4772243"/>
              <a:gd name="connsiteY1243" fmla="*/ 1862736 h 8861755"/>
              <a:gd name="connsiteX1244" fmla="*/ 1449363 w 4772243"/>
              <a:gd name="connsiteY1244" fmla="*/ 1806240 h 8861755"/>
              <a:gd name="connsiteX1245" fmla="*/ 1447854 w 4772243"/>
              <a:gd name="connsiteY1245" fmla="*/ 1768576 h 8861755"/>
              <a:gd name="connsiteX1246" fmla="*/ 1447854 w 4772243"/>
              <a:gd name="connsiteY1246" fmla="*/ 1749476 h 8861755"/>
              <a:gd name="connsiteX1247" fmla="*/ 1402849 w 4772243"/>
              <a:gd name="connsiteY1247" fmla="*/ 1739791 h 8861755"/>
              <a:gd name="connsiteX1248" fmla="*/ 1339721 w 4772243"/>
              <a:gd name="connsiteY1248" fmla="*/ 1727684 h 8861755"/>
              <a:gd name="connsiteX1249" fmla="*/ 1311631 w 4772243"/>
              <a:gd name="connsiteY1249" fmla="*/ 1718807 h 8861755"/>
              <a:gd name="connsiteX1250" fmla="*/ 1294717 w 4772243"/>
              <a:gd name="connsiteY1250" fmla="*/ 1711544 h 8861755"/>
              <a:gd name="connsiteX1251" fmla="*/ 1286863 w 4772243"/>
              <a:gd name="connsiteY1251" fmla="*/ 1706970 h 8861755"/>
              <a:gd name="connsiteX1252" fmla="*/ 1273271 w 4772243"/>
              <a:gd name="connsiteY1252" fmla="*/ 1699437 h 8861755"/>
              <a:gd name="connsiteX1253" fmla="*/ 1244275 w 4772243"/>
              <a:gd name="connsiteY1253" fmla="*/ 1685986 h 8861755"/>
              <a:gd name="connsiteX1254" fmla="*/ 1213768 w 4772243"/>
              <a:gd name="connsiteY1254" fmla="*/ 1674956 h 8861755"/>
              <a:gd name="connsiteX1255" fmla="*/ 1181449 w 4772243"/>
              <a:gd name="connsiteY1255" fmla="*/ 1665809 h 8861755"/>
              <a:gd name="connsiteX1256" fmla="*/ 1149130 w 4772243"/>
              <a:gd name="connsiteY1256" fmla="*/ 1658814 h 8861755"/>
              <a:gd name="connsiteX1257" fmla="*/ 1115905 w 4772243"/>
              <a:gd name="connsiteY1257" fmla="*/ 1653973 h 8861755"/>
              <a:gd name="connsiteX1258" fmla="*/ 1065766 w 4772243"/>
              <a:gd name="connsiteY1258" fmla="*/ 1649399 h 8861755"/>
              <a:gd name="connsiteX1259" fmla="*/ 1000222 w 4772243"/>
              <a:gd name="connsiteY1259" fmla="*/ 1649668 h 8861755"/>
              <a:gd name="connsiteX1260" fmla="*/ 939511 w 4772243"/>
              <a:gd name="connsiteY1260" fmla="*/ 1655317 h 8861755"/>
              <a:gd name="connsiteX1261" fmla="*/ 886653 w 4772243"/>
              <a:gd name="connsiteY1261" fmla="*/ 1665540 h 8861755"/>
              <a:gd name="connsiteX1262" fmla="*/ 853730 w 4772243"/>
              <a:gd name="connsiteY1262" fmla="*/ 1675494 h 8861755"/>
              <a:gd name="connsiteX1263" fmla="*/ 835909 w 4772243"/>
              <a:gd name="connsiteY1263" fmla="*/ 1683027 h 8861755"/>
              <a:gd name="connsiteX1264" fmla="*/ 828358 w 4772243"/>
              <a:gd name="connsiteY1264" fmla="*/ 1687062 h 8861755"/>
              <a:gd name="connsiteX1265" fmla="*/ 824432 w 4772243"/>
              <a:gd name="connsiteY1265" fmla="*/ 1685986 h 8861755"/>
              <a:gd name="connsiteX1266" fmla="*/ 821109 w 4772243"/>
              <a:gd name="connsiteY1266" fmla="*/ 1681951 h 8861755"/>
              <a:gd name="connsiteX1267" fmla="*/ 820505 w 4772243"/>
              <a:gd name="connsiteY1267" fmla="*/ 1678454 h 8861755"/>
              <a:gd name="connsiteX1268" fmla="*/ 821713 w 4772243"/>
              <a:gd name="connsiteY1268" fmla="*/ 1676301 h 8861755"/>
              <a:gd name="connsiteX1269" fmla="*/ 826848 w 4772243"/>
              <a:gd name="connsiteY1269" fmla="*/ 1673073 h 8861755"/>
              <a:gd name="connsiteX1270" fmla="*/ 845877 w 4772243"/>
              <a:gd name="connsiteY1270" fmla="*/ 1665540 h 8861755"/>
              <a:gd name="connsiteX1271" fmla="*/ 856448 w 4772243"/>
              <a:gd name="connsiteY1271" fmla="*/ 1660697 h 8861755"/>
              <a:gd name="connsiteX1272" fmla="*/ 858563 w 4772243"/>
              <a:gd name="connsiteY1272" fmla="*/ 1658277 h 8861755"/>
              <a:gd name="connsiteX1273" fmla="*/ 790904 w 4772243"/>
              <a:gd name="connsiteY1273" fmla="*/ 1666078 h 8861755"/>
              <a:gd name="connsiteX1274" fmla="*/ 643204 w 4772243"/>
              <a:gd name="connsiteY1274" fmla="*/ 1685986 h 8861755"/>
              <a:gd name="connsiteX1275" fmla="*/ 580077 w 4772243"/>
              <a:gd name="connsiteY1275" fmla="*/ 1693249 h 8861755"/>
              <a:gd name="connsiteX1276" fmla="*/ 580077 w 4772243"/>
              <a:gd name="connsiteY1276" fmla="*/ 1691636 h 8861755"/>
              <a:gd name="connsiteX1277" fmla="*/ 585212 w 4772243"/>
              <a:gd name="connsiteY1277" fmla="*/ 1685717 h 8861755"/>
              <a:gd name="connsiteX1278" fmla="*/ 594273 w 4772243"/>
              <a:gd name="connsiteY1278" fmla="*/ 1678722 h 8861755"/>
              <a:gd name="connsiteX1279" fmla="*/ 606959 w 4772243"/>
              <a:gd name="connsiteY1279" fmla="*/ 1673073 h 8861755"/>
              <a:gd name="connsiteX1280" fmla="*/ 613905 w 4772243"/>
              <a:gd name="connsiteY1280" fmla="*/ 1671727 h 8861755"/>
              <a:gd name="connsiteX1281" fmla="*/ 727475 w 4772243"/>
              <a:gd name="connsiteY1281" fmla="*/ 1650744 h 8861755"/>
              <a:gd name="connsiteX1282" fmla="*/ 838326 w 4772243"/>
              <a:gd name="connsiteY1282" fmla="*/ 1630298 h 8861755"/>
              <a:gd name="connsiteX1283" fmla="*/ 827150 w 4772243"/>
              <a:gd name="connsiteY1283" fmla="*/ 1626800 h 8861755"/>
              <a:gd name="connsiteX1284" fmla="*/ 815068 w 4772243"/>
              <a:gd name="connsiteY1284" fmla="*/ 1623034 h 8861755"/>
              <a:gd name="connsiteX1285" fmla="*/ 1137653 w 4772243"/>
              <a:gd name="connsiteY1285" fmla="*/ 1623034 h 8861755"/>
              <a:gd name="connsiteX1286" fmla="*/ 997202 w 4772243"/>
              <a:gd name="connsiteY1286" fmla="*/ 1501703 h 8861755"/>
              <a:gd name="connsiteX1287" fmla="*/ 852824 w 4772243"/>
              <a:gd name="connsiteY1287" fmla="*/ 1376875 h 8861755"/>
              <a:gd name="connsiteX1288" fmla="*/ 844367 w 4772243"/>
              <a:gd name="connsiteY1288" fmla="*/ 1370149 h 8861755"/>
              <a:gd name="connsiteX1289" fmla="*/ 827150 w 4772243"/>
              <a:gd name="connsiteY1289" fmla="*/ 1357505 h 8861755"/>
              <a:gd name="connsiteX1290" fmla="*/ 809329 w 4772243"/>
              <a:gd name="connsiteY1290" fmla="*/ 1347014 h 8861755"/>
              <a:gd name="connsiteX1291" fmla="*/ 789998 w 4772243"/>
              <a:gd name="connsiteY1291" fmla="*/ 1338136 h 8861755"/>
              <a:gd name="connsiteX1292" fmla="*/ 759794 w 4772243"/>
              <a:gd name="connsiteY1292" fmla="*/ 1327643 h 8861755"/>
              <a:gd name="connsiteX1293" fmla="*/ 715997 w 4772243"/>
              <a:gd name="connsiteY1293" fmla="*/ 1318766 h 8861755"/>
              <a:gd name="connsiteX1294" fmla="*/ 692438 w 4772243"/>
              <a:gd name="connsiteY1294" fmla="*/ 1317152 h 8861755"/>
              <a:gd name="connsiteX1295" fmla="*/ 468623 w 4772243"/>
              <a:gd name="connsiteY1295" fmla="*/ 1305583 h 8861755"/>
              <a:gd name="connsiteX1296" fmla="*/ 244202 w 4772243"/>
              <a:gd name="connsiteY1296" fmla="*/ 1294553 h 8861755"/>
              <a:gd name="connsiteX1297" fmla="*/ 243900 w 4772243"/>
              <a:gd name="connsiteY1297" fmla="*/ 1292132 h 8861755"/>
              <a:gd name="connsiteX1298" fmla="*/ 243900 w 4772243"/>
              <a:gd name="connsiteY1298" fmla="*/ 1289711 h 8861755"/>
              <a:gd name="connsiteX1299" fmla="*/ 596991 w 4772243"/>
              <a:gd name="connsiteY1299" fmla="*/ 1289711 h 8861755"/>
              <a:gd name="connsiteX1300" fmla="*/ 506076 w 4772243"/>
              <a:gd name="connsiteY1300" fmla="*/ 1240210 h 8861755"/>
              <a:gd name="connsiteX1301" fmla="*/ 420597 w 4772243"/>
              <a:gd name="connsiteY1301" fmla="*/ 1193668 h 8861755"/>
              <a:gd name="connsiteX1302" fmla="*/ 408817 w 4772243"/>
              <a:gd name="connsiteY1302" fmla="*/ 1187480 h 8861755"/>
              <a:gd name="connsiteX1303" fmla="*/ 384050 w 4772243"/>
              <a:gd name="connsiteY1303" fmla="*/ 1176182 h 8861755"/>
              <a:gd name="connsiteX1304" fmla="*/ 358980 w 4772243"/>
              <a:gd name="connsiteY1304" fmla="*/ 1167304 h 8861755"/>
              <a:gd name="connsiteX1305" fmla="*/ 333306 w 4772243"/>
              <a:gd name="connsiteY1305" fmla="*/ 1160310 h 8861755"/>
              <a:gd name="connsiteX1306" fmla="*/ 307028 w 4772243"/>
              <a:gd name="connsiteY1306" fmla="*/ 1154928 h 8861755"/>
              <a:gd name="connsiteX1307" fmla="*/ 279844 w 4772243"/>
              <a:gd name="connsiteY1307" fmla="*/ 1152239 h 8861755"/>
              <a:gd name="connsiteX1308" fmla="*/ 252055 w 4772243"/>
              <a:gd name="connsiteY1308" fmla="*/ 1151970 h 8861755"/>
              <a:gd name="connsiteX1309" fmla="*/ 223965 w 4772243"/>
              <a:gd name="connsiteY1309" fmla="*/ 1153584 h 8861755"/>
              <a:gd name="connsiteX1310" fmla="*/ 209467 w 4772243"/>
              <a:gd name="connsiteY1310" fmla="*/ 1155467 h 8861755"/>
              <a:gd name="connsiteX1311" fmla="*/ 186814 w 4772243"/>
              <a:gd name="connsiteY1311" fmla="*/ 1158964 h 8861755"/>
              <a:gd name="connsiteX1312" fmla="*/ 140601 w 4772243"/>
              <a:gd name="connsiteY1312" fmla="*/ 1164345 h 8861755"/>
              <a:gd name="connsiteX1313" fmla="*/ 117343 w 4772243"/>
              <a:gd name="connsiteY1313" fmla="*/ 1164883 h 8861755"/>
              <a:gd name="connsiteX1314" fmla="*/ 108584 w 4772243"/>
              <a:gd name="connsiteY1314" fmla="*/ 1164345 h 8861755"/>
              <a:gd name="connsiteX1315" fmla="*/ 98315 w 4772243"/>
              <a:gd name="connsiteY1315" fmla="*/ 1162730 h 8861755"/>
              <a:gd name="connsiteX1316" fmla="*/ 96804 w 4772243"/>
              <a:gd name="connsiteY1316" fmla="*/ 1159772 h 8861755"/>
              <a:gd name="connsiteX1317" fmla="*/ 102845 w 4772243"/>
              <a:gd name="connsiteY1317" fmla="*/ 1156005 h 8861755"/>
              <a:gd name="connsiteX1318" fmla="*/ 123686 w 4772243"/>
              <a:gd name="connsiteY1318" fmla="*/ 1149548 h 8861755"/>
              <a:gd name="connsiteX1319" fmla="*/ 170202 w 4772243"/>
              <a:gd name="connsiteY1319" fmla="*/ 1140939 h 8861755"/>
              <a:gd name="connsiteX1320" fmla="*/ 199198 w 4772243"/>
              <a:gd name="connsiteY1320" fmla="*/ 1137980 h 8861755"/>
              <a:gd name="connsiteX1321" fmla="*/ 205541 w 4772243"/>
              <a:gd name="connsiteY1321" fmla="*/ 1136904 h 8861755"/>
              <a:gd name="connsiteX1322" fmla="*/ 217925 w 4772243"/>
              <a:gd name="connsiteY1322" fmla="*/ 1131524 h 8861755"/>
              <a:gd name="connsiteX1323" fmla="*/ 230309 w 4772243"/>
              <a:gd name="connsiteY1323" fmla="*/ 1125336 h 8861755"/>
              <a:gd name="connsiteX1324" fmla="*/ 241182 w 4772243"/>
              <a:gd name="connsiteY1324" fmla="*/ 1121838 h 8861755"/>
              <a:gd name="connsiteX1325" fmla="*/ 246015 w 4772243"/>
              <a:gd name="connsiteY1325" fmla="*/ 1122645 h 8861755"/>
              <a:gd name="connsiteX1326" fmla="*/ 299174 w 4772243"/>
              <a:gd name="connsiteY1326" fmla="*/ 1136635 h 8861755"/>
              <a:gd name="connsiteX1327" fmla="*/ 378613 w 4772243"/>
              <a:gd name="connsiteY1327" fmla="*/ 1159233 h 8861755"/>
              <a:gd name="connsiteX1328" fmla="*/ 430565 w 4772243"/>
              <a:gd name="connsiteY1328" fmla="*/ 1175914 h 8861755"/>
              <a:gd name="connsiteX1329" fmla="*/ 456540 w 4772243"/>
              <a:gd name="connsiteY1329" fmla="*/ 1185329 h 8861755"/>
              <a:gd name="connsiteX1330" fmla="*/ 488859 w 4772243"/>
              <a:gd name="connsiteY1330" fmla="*/ 1197435 h 8861755"/>
              <a:gd name="connsiteX1331" fmla="*/ 552288 w 4772243"/>
              <a:gd name="connsiteY1331" fmla="*/ 1224337 h 8861755"/>
              <a:gd name="connsiteX1332" fmla="*/ 616322 w 4772243"/>
              <a:gd name="connsiteY1332" fmla="*/ 1252047 h 8861755"/>
              <a:gd name="connsiteX1333" fmla="*/ 680960 w 4772243"/>
              <a:gd name="connsiteY1333" fmla="*/ 1276798 h 8861755"/>
              <a:gd name="connsiteX1334" fmla="*/ 714185 w 4772243"/>
              <a:gd name="connsiteY1334" fmla="*/ 1286751 h 8861755"/>
              <a:gd name="connsiteX1335" fmla="*/ 732610 w 4772243"/>
              <a:gd name="connsiteY1335" fmla="*/ 1292401 h 8861755"/>
              <a:gd name="connsiteX1336" fmla="*/ 768251 w 4772243"/>
              <a:gd name="connsiteY1336" fmla="*/ 1304238 h 8861755"/>
              <a:gd name="connsiteX1337" fmla="*/ 801778 w 4772243"/>
              <a:gd name="connsiteY1337" fmla="*/ 1317959 h 8861755"/>
              <a:gd name="connsiteX1338" fmla="*/ 833493 w 4772243"/>
              <a:gd name="connsiteY1338" fmla="*/ 1332755 h 8861755"/>
              <a:gd name="connsiteX1339" fmla="*/ 863698 w 4772243"/>
              <a:gd name="connsiteY1339" fmla="*/ 1349703 h 8861755"/>
              <a:gd name="connsiteX1340" fmla="*/ 892089 w 4772243"/>
              <a:gd name="connsiteY1340" fmla="*/ 1368266 h 8861755"/>
              <a:gd name="connsiteX1341" fmla="*/ 919274 w 4772243"/>
              <a:gd name="connsiteY1341" fmla="*/ 1389251 h 8861755"/>
              <a:gd name="connsiteX1342" fmla="*/ 944646 w 4772243"/>
              <a:gd name="connsiteY1342" fmla="*/ 1412387 h 8861755"/>
              <a:gd name="connsiteX1343" fmla="*/ 956727 w 4772243"/>
              <a:gd name="connsiteY1343" fmla="*/ 1424762 h 8861755"/>
              <a:gd name="connsiteX1344" fmla="*/ 974548 w 4772243"/>
              <a:gd name="connsiteY1344" fmla="*/ 1443324 h 8861755"/>
              <a:gd name="connsiteX1345" fmla="*/ 1012002 w 4772243"/>
              <a:gd name="connsiteY1345" fmla="*/ 1478298 h 8861755"/>
              <a:gd name="connsiteX1346" fmla="*/ 1052476 w 4772243"/>
              <a:gd name="connsiteY1346" fmla="*/ 1510581 h 8861755"/>
              <a:gd name="connsiteX1347" fmla="*/ 1095366 w 4772243"/>
              <a:gd name="connsiteY1347" fmla="*/ 1540981 h 8861755"/>
              <a:gd name="connsiteX1348" fmla="*/ 1140069 w 4772243"/>
              <a:gd name="connsiteY1348" fmla="*/ 1569229 h 8861755"/>
              <a:gd name="connsiteX1349" fmla="*/ 1186584 w 4772243"/>
              <a:gd name="connsiteY1349" fmla="*/ 1595863 h 8861755"/>
              <a:gd name="connsiteX1350" fmla="*/ 1259075 w 4772243"/>
              <a:gd name="connsiteY1350" fmla="*/ 1632988 h 8861755"/>
              <a:gd name="connsiteX1351" fmla="*/ 1309517 w 4772243"/>
              <a:gd name="connsiteY1351" fmla="*/ 1656124 h 8861755"/>
              <a:gd name="connsiteX1352" fmla="*/ 1324317 w 4772243"/>
              <a:gd name="connsiteY1352" fmla="*/ 1662312 h 8861755"/>
              <a:gd name="connsiteX1353" fmla="*/ 1357240 w 4772243"/>
              <a:gd name="connsiteY1353" fmla="*/ 1671997 h 8861755"/>
              <a:gd name="connsiteX1354" fmla="*/ 1411306 w 4772243"/>
              <a:gd name="connsiteY1354" fmla="*/ 1684371 h 8861755"/>
              <a:gd name="connsiteX1355" fmla="*/ 1450874 w 4772243"/>
              <a:gd name="connsiteY1355" fmla="*/ 1693788 h 8861755"/>
              <a:gd name="connsiteX1356" fmla="*/ 1446041 w 4772243"/>
              <a:gd name="connsiteY1356" fmla="*/ 1624379 h 8861755"/>
              <a:gd name="connsiteX1357" fmla="*/ 1441813 w 4772243"/>
              <a:gd name="connsiteY1357" fmla="*/ 1567077 h 8861755"/>
              <a:gd name="connsiteX1358" fmla="*/ 1438792 w 4772243"/>
              <a:gd name="connsiteY1358" fmla="*/ 1537753 h 8861755"/>
              <a:gd name="connsiteX1359" fmla="*/ 1427012 w 4772243"/>
              <a:gd name="connsiteY1359" fmla="*/ 1482333 h 8861755"/>
              <a:gd name="connsiteX1360" fmla="*/ 1413420 w 4772243"/>
              <a:gd name="connsiteY1360" fmla="*/ 1443056 h 8861755"/>
              <a:gd name="connsiteX1361" fmla="*/ 1402245 w 4772243"/>
              <a:gd name="connsiteY1361" fmla="*/ 1417498 h 8861755"/>
              <a:gd name="connsiteX1362" fmla="*/ 1389558 w 4772243"/>
              <a:gd name="connsiteY1362" fmla="*/ 1393286 h 8861755"/>
              <a:gd name="connsiteX1363" fmla="*/ 1375061 w 4772243"/>
              <a:gd name="connsiteY1363" fmla="*/ 1369343 h 8861755"/>
              <a:gd name="connsiteX1364" fmla="*/ 1358146 w 4772243"/>
              <a:gd name="connsiteY1364" fmla="*/ 1346475 h 8861755"/>
              <a:gd name="connsiteX1365" fmla="*/ 1340024 w 4772243"/>
              <a:gd name="connsiteY1365" fmla="*/ 1324415 h 8861755"/>
              <a:gd name="connsiteX1366" fmla="*/ 1319787 w 4772243"/>
              <a:gd name="connsiteY1366" fmla="*/ 1303431 h 8861755"/>
              <a:gd name="connsiteX1367" fmla="*/ 1297435 w 4772243"/>
              <a:gd name="connsiteY1367" fmla="*/ 1283254 h 8861755"/>
              <a:gd name="connsiteX1368" fmla="*/ 1273573 w 4772243"/>
              <a:gd name="connsiteY1368" fmla="*/ 1263885 h 8861755"/>
              <a:gd name="connsiteX1369" fmla="*/ 1247295 w 4772243"/>
              <a:gd name="connsiteY1369" fmla="*/ 1245321 h 8861755"/>
              <a:gd name="connsiteX1370" fmla="*/ 1205009 w 4772243"/>
              <a:gd name="connsiteY1370" fmla="*/ 1219494 h 8861755"/>
              <a:gd name="connsiteX1371" fmla="*/ 1173596 w 4772243"/>
              <a:gd name="connsiteY1371" fmla="*/ 1203353 h 8861755"/>
              <a:gd name="connsiteX1372" fmla="*/ 1149734 w 4772243"/>
              <a:gd name="connsiteY1372" fmla="*/ 1191246 h 8861755"/>
              <a:gd name="connsiteX1373" fmla="*/ 1104427 w 4772243"/>
              <a:gd name="connsiteY1373" fmla="*/ 1163269 h 8861755"/>
              <a:gd name="connsiteX1374" fmla="*/ 1084190 w 4772243"/>
              <a:gd name="connsiteY1374" fmla="*/ 1147935 h 8861755"/>
              <a:gd name="connsiteX1375" fmla="*/ 1060933 w 4772243"/>
              <a:gd name="connsiteY1375" fmla="*/ 1129910 h 8861755"/>
              <a:gd name="connsiteX1376" fmla="*/ 1012908 w 4772243"/>
              <a:gd name="connsiteY1376" fmla="*/ 1096819 h 8861755"/>
              <a:gd name="connsiteX1377" fmla="*/ 963070 w 4772243"/>
              <a:gd name="connsiteY1377" fmla="*/ 1067495 h 8861755"/>
              <a:gd name="connsiteX1378" fmla="*/ 910515 w 4772243"/>
              <a:gd name="connsiteY1378" fmla="*/ 1041669 h 8861755"/>
              <a:gd name="connsiteX1379" fmla="*/ 856146 w 4772243"/>
              <a:gd name="connsiteY1379" fmla="*/ 1020416 h 8861755"/>
              <a:gd name="connsiteX1380" fmla="*/ 798758 w 4772243"/>
              <a:gd name="connsiteY1380" fmla="*/ 1002929 h 8861755"/>
              <a:gd name="connsiteX1381" fmla="*/ 738651 w 4772243"/>
              <a:gd name="connsiteY1381" fmla="*/ 990285 h 8861755"/>
              <a:gd name="connsiteX1382" fmla="*/ 676127 w 4772243"/>
              <a:gd name="connsiteY1382" fmla="*/ 982483 h 8861755"/>
              <a:gd name="connsiteX1383" fmla="*/ 643204 w 4772243"/>
              <a:gd name="connsiteY1383" fmla="*/ 980330 h 8861755"/>
              <a:gd name="connsiteX1384" fmla="*/ 690323 w 4772243"/>
              <a:gd name="connsiteY1384" fmla="*/ 978178 h 8861755"/>
              <a:gd name="connsiteX1385" fmla="*/ 734422 w 4772243"/>
              <a:gd name="connsiteY1385" fmla="*/ 976565 h 8861755"/>
              <a:gd name="connsiteX1386" fmla="*/ 710862 w 4772243"/>
              <a:gd name="connsiteY1386" fmla="*/ 962306 h 8861755"/>
              <a:gd name="connsiteX1387" fmla="*/ 664649 w 4772243"/>
              <a:gd name="connsiteY1387" fmla="*/ 933520 h 8861755"/>
              <a:gd name="connsiteX1388" fmla="*/ 643204 w 4772243"/>
              <a:gd name="connsiteY1388" fmla="*/ 918186 h 8861755"/>
              <a:gd name="connsiteX1389" fmla="*/ 615718 w 4772243"/>
              <a:gd name="connsiteY1389" fmla="*/ 897740 h 8861755"/>
              <a:gd name="connsiteX1390" fmla="*/ 563766 w 4772243"/>
              <a:gd name="connsiteY1390" fmla="*/ 854696 h 8861755"/>
              <a:gd name="connsiteX1391" fmla="*/ 537790 w 4772243"/>
              <a:gd name="connsiteY1391" fmla="*/ 833174 h 8861755"/>
              <a:gd name="connsiteX1392" fmla="*/ 525709 w 4772243"/>
              <a:gd name="connsiteY1392" fmla="*/ 823489 h 8861755"/>
              <a:gd name="connsiteX1393" fmla="*/ 500337 w 4772243"/>
              <a:gd name="connsiteY1393" fmla="*/ 807079 h 8861755"/>
              <a:gd name="connsiteX1394" fmla="*/ 473757 w 4772243"/>
              <a:gd name="connsiteY1394" fmla="*/ 793626 h 8861755"/>
              <a:gd name="connsiteX1395" fmla="*/ 446270 w 4772243"/>
              <a:gd name="connsiteY1395" fmla="*/ 783673 h 8861755"/>
              <a:gd name="connsiteX1396" fmla="*/ 416972 w 4772243"/>
              <a:gd name="connsiteY1396" fmla="*/ 776678 h 8861755"/>
              <a:gd name="connsiteX1397" fmla="*/ 386768 w 4772243"/>
              <a:gd name="connsiteY1397" fmla="*/ 772912 h 8861755"/>
              <a:gd name="connsiteX1398" fmla="*/ 355355 w 4772243"/>
              <a:gd name="connsiteY1398" fmla="*/ 771835 h 8861755"/>
              <a:gd name="connsiteX1399" fmla="*/ 323036 w 4772243"/>
              <a:gd name="connsiteY1399" fmla="*/ 773450 h 8861755"/>
              <a:gd name="connsiteX1400" fmla="*/ 306122 w 4772243"/>
              <a:gd name="connsiteY1400" fmla="*/ 775602 h 8861755"/>
              <a:gd name="connsiteX1401" fmla="*/ 243900 w 4772243"/>
              <a:gd name="connsiteY1401" fmla="*/ 782597 h 8861755"/>
              <a:gd name="connsiteX1402" fmla="*/ 180773 w 4772243"/>
              <a:gd name="connsiteY1402" fmla="*/ 788515 h 8861755"/>
              <a:gd name="connsiteX1403" fmla="*/ 193459 w 4772243"/>
              <a:gd name="connsiteY1403" fmla="*/ 783673 h 8861755"/>
              <a:gd name="connsiteX1404" fmla="*/ 218830 w 4772243"/>
              <a:gd name="connsiteY1404" fmla="*/ 776678 h 8861755"/>
              <a:gd name="connsiteX1405" fmla="*/ 258096 w 4772243"/>
              <a:gd name="connsiteY1405" fmla="*/ 769415 h 8861755"/>
              <a:gd name="connsiteX1406" fmla="*/ 283770 w 4772243"/>
              <a:gd name="connsiteY1406" fmla="*/ 764034 h 8861755"/>
              <a:gd name="connsiteX1407" fmla="*/ 308236 w 4772243"/>
              <a:gd name="connsiteY1407" fmla="*/ 758922 h 8861755"/>
              <a:gd name="connsiteX1408" fmla="*/ 355053 w 4772243"/>
              <a:gd name="connsiteY1408" fmla="*/ 753542 h 8861755"/>
              <a:gd name="connsiteX1409" fmla="*/ 399756 w 4772243"/>
              <a:gd name="connsiteY1409" fmla="*/ 754349 h 8861755"/>
              <a:gd name="connsiteX1410" fmla="*/ 442344 w 4772243"/>
              <a:gd name="connsiteY1410" fmla="*/ 760268 h 8861755"/>
              <a:gd name="connsiteX1411" fmla="*/ 482214 w 4772243"/>
              <a:gd name="connsiteY1411" fmla="*/ 771835 h 8861755"/>
              <a:gd name="connsiteX1412" fmla="*/ 520272 w 4772243"/>
              <a:gd name="connsiteY1412" fmla="*/ 787708 h 8861755"/>
              <a:gd name="connsiteX1413" fmla="*/ 556819 w 4772243"/>
              <a:gd name="connsiteY1413" fmla="*/ 808692 h 8861755"/>
              <a:gd name="connsiteX1414" fmla="*/ 591253 w 4772243"/>
              <a:gd name="connsiteY1414" fmla="*/ 833980 h 8861755"/>
              <a:gd name="connsiteX1415" fmla="*/ 607563 w 4772243"/>
              <a:gd name="connsiteY1415" fmla="*/ 848239 h 8861755"/>
              <a:gd name="connsiteX1416" fmla="*/ 620853 w 4772243"/>
              <a:gd name="connsiteY1416" fmla="*/ 859538 h 8861755"/>
              <a:gd name="connsiteX1417" fmla="*/ 648339 w 4772243"/>
              <a:gd name="connsiteY1417" fmla="*/ 881599 h 8861755"/>
              <a:gd name="connsiteX1418" fmla="*/ 677336 w 4772243"/>
              <a:gd name="connsiteY1418" fmla="*/ 901776 h 8861755"/>
              <a:gd name="connsiteX1419" fmla="*/ 707540 w 4772243"/>
              <a:gd name="connsiteY1419" fmla="*/ 921145 h 8861755"/>
              <a:gd name="connsiteX1420" fmla="*/ 754659 w 4772243"/>
              <a:gd name="connsiteY1420" fmla="*/ 947240 h 8861755"/>
              <a:gd name="connsiteX1421" fmla="*/ 822015 w 4772243"/>
              <a:gd name="connsiteY1421" fmla="*/ 977641 h 8861755"/>
              <a:gd name="connsiteX1422" fmla="*/ 857656 w 4772243"/>
              <a:gd name="connsiteY1422" fmla="*/ 990823 h 8861755"/>
              <a:gd name="connsiteX1423" fmla="*/ 895714 w 4772243"/>
              <a:gd name="connsiteY1423" fmla="*/ 1005081 h 8861755"/>
              <a:gd name="connsiteX1424" fmla="*/ 970018 w 4772243"/>
              <a:gd name="connsiteY1424" fmla="*/ 1036019 h 8861755"/>
              <a:gd name="connsiteX1425" fmla="*/ 1022271 w 4772243"/>
              <a:gd name="connsiteY1425" fmla="*/ 1063191 h 8861755"/>
              <a:gd name="connsiteX1426" fmla="*/ 1055496 w 4772243"/>
              <a:gd name="connsiteY1426" fmla="*/ 1083636 h 8861755"/>
              <a:gd name="connsiteX1427" fmla="*/ 1086909 w 4772243"/>
              <a:gd name="connsiteY1427" fmla="*/ 1105966 h 8861755"/>
              <a:gd name="connsiteX1428" fmla="*/ 1115905 w 4772243"/>
              <a:gd name="connsiteY1428" fmla="*/ 1130717 h 8861755"/>
              <a:gd name="connsiteX1429" fmla="*/ 1129497 w 4772243"/>
              <a:gd name="connsiteY1429" fmla="*/ 1143898 h 8861755"/>
              <a:gd name="connsiteX1430" fmla="*/ 1136747 w 4772243"/>
              <a:gd name="connsiteY1430" fmla="*/ 1150355 h 8861755"/>
              <a:gd name="connsiteX1431" fmla="*/ 1156984 w 4772243"/>
              <a:gd name="connsiteY1431" fmla="*/ 1160578 h 8861755"/>
              <a:gd name="connsiteX1432" fmla="*/ 1166649 w 4772243"/>
              <a:gd name="connsiteY1432" fmla="*/ 1165689 h 8861755"/>
              <a:gd name="connsiteX1433" fmla="*/ 1171481 w 4772243"/>
              <a:gd name="connsiteY1433" fmla="*/ 1162192 h 8861755"/>
              <a:gd name="connsiteX1434" fmla="*/ 1176314 w 4772243"/>
              <a:gd name="connsiteY1434" fmla="*/ 1158964 h 8861755"/>
              <a:gd name="connsiteX1435" fmla="*/ 1154265 w 4772243"/>
              <a:gd name="connsiteY1435" fmla="*/ 1139594 h 8861755"/>
              <a:gd name="connsiteX1436" fmla="*/ 1114697 w 4772243"/>
              <a:gd name="connsiteY1436" fmla="*/ 1099240 h 8861755"/>
              <a:gd name="connsiteX1437" fmla="*/ 1080566 w 4772243"/>
              <a:gd name="connsiteY1437" fmla="*/ 1057003 h 8861755"/>
              <a:gd name="connsiteX1438" fmla="*/ 1051268 w 4772243"/>
              <a:gd name="connsiteY1438" fmla="*/ 1012614 h 8861755"/>
              <a:gd name="connsiteX1439" fmla="*/ 1025594 w 4772243"/>
              <a:gd name="connsiteY1439" fmla="*/ 967148 h 8861755"/>
              <a:gd name="connsiteX1440" fmla="*/ 1003544 w 4772243"/>
              <a:gd name="connsiteY1440" fmla="*/ 920069 h 8861755"/>
              <a:gd name="connsiteX1441" fmla="*/ 973340 w 4772243"/>
              <a:gd name="connsiteY1441" fmla="*/ 848509 h 8861755"/>
              <a:gd name="connsiteX1442" fmla="*/ 954915 w 4772243"/>
              <a:gd name="connsiteY1442" fmla="*/ 800083 h 8861755"/>
              <a:gd name="connsiteX1443" fmla="*/ 943437 w 4772243"/>
              <a:gd name="connsiteY1443" fmla="*/ 770760 h 8861755"/>
              <a:gd name="connsiteX1444" fmla="*/ 931356 w 4772243"/>
              <a:gd name="connsiteY1444" fmla="*/ 741436 h 8861755"/>
              <a:gd name="connsiteX1445" fmla="*/ 918972 w 4772243"/>
              <a:gd name="connsiteY1445" fmla="*/ 712112 h 8861755"/>
              <a:gd name="connsiteX1446" fmla="*/ 888767 w 4772243"/>
              <a:gd name="connsiteY1446" fmla="*/ 658038 h 8861755"/>
              <a:gd name="connsiteX1447" fmla="*/ 862187 w 4772243"/>
              <a:gd name="connsiteY1447" fmla="*/ 620375 h 8861755"/>
              <a:gd name="connsiteX1448" fmla="*/ 842554 w 4772243"/>
              <a:gd name="connsiteY1448" fmla="*/ 596431 h 8861755"/>
              <a:gd name="connsiteX1449" fmla="*/ 821411 w 4772243"/>
              <a:gd name="connsiteY1449" fmla="*/ 573832 h 8861755"/>
              <a:gd name="connsiteX1450" fmla="*/ 799060 w 4772243"/>
              <a:gd name="connsiteY1450" fmla="*/ 552579 h 8861755"/>
              <a:gd name="connsiteX1451" fmla="*/ 774896 w 4772243"/>
              <a:gd name="connsiteY1451" fmla="*/ 531864 h 8861755"/>
              <a:gd name="connsiteX1452" fmla="*/ 749222 w 4772243"/>
              <a:gd name="connsiteY1452" fmla="*/ 512764 h 8861755"/>
              <a:gd name="connsiteX1453" fmla="*/ 722038 w 4772243"/>
              <a:gd name="connsiteY1453" fmla="*/ 494470 h 8861755"/>
              <a:gd name="connsiteX1454" fmla="*/ 693344 w 4772243"/>
              <a:gd name="connsiteY1454" fmla="*/ 477790 h 8861755"/>
              <a:gd name="connsiteX1455" fmla="*/ 647131 w 4772243"/>
              <a:gd name="connsiteY1455" fmla="*/ 454386 h 8861755"/>
              <a:gd name="connsiteX1456" fmla="*/ 580077 w 4772243"/>
              <a:gd name="connsiteY1456" fmla="*/ 427751 h 8861755"/>
              <a:gd name="connsiteX1457" fmla="*/ 543832 w 4772243"/>
              <a:gd name="connsiteY1457" fmla="*/ 416183 h 8861755"/>
              <a:gd name="connsiteX1458" fmla="*/ 506982 w 4772243"/>
              <a:gd name="connsiteY1458" fmla="*/ 404885 h 8861755"/>
              <a:gd name="connsiteX1459" fmla="*/ 434491 w 4772243"/>
              <a:gd name="connsiteY1459" fmla="*/ 380672 h 8861755"/>
              <a:gd name="connsiteX1460" fmla="*/ 363209 w 4772243"/>
              <a:gd name="connsiteY1460" fmla="*/ 353769 h 8861755"/>
              <a:gd name="connsiteX1461" fmla="*/ 293738 w 4772243"/>
              <a:gd name="connsiteY1461" fmla="*/ 324715 h 8861755"/>
              <a:gd name="connsiteX1462" fmla="*/ 259607 w 4772243"/>
              <a:gd name="connsiteY1462" fmla="*/ 309380 h 8861755"/>
              <a:gd name="connsiteX1463" fmla="*/ 243598 w 4772243"/>
              <a:gd name="connsiteY1463" fmla="*/ 301848 h 8861755"/>
              <a:gd name="connsiteX1464" fmla="*/ 237255 w 4772243"/>
              <a:gd name="connsiteY1464" fmla="*/ 296736 h 8861755"/>
              <a:gd name="connsiteX1465" fmla="*/ 241484 w 4772243"/>
              <a:gd name="connsiteY1465" fmla="*/ 296736 h 8861755"/>
              <a:gd name="connsiteX1466" fmla="*/ 276824 w 4772243"/>
              <a:gd name="connsiteY1466" fmla="*/ 304807 h 8861755"/>
              <a:gd name="connsiteX1467" fmla="*/ 404891 w 4772243"/>
              <a:gd name="connsiteY1467" fmla="*/ 340856 h 8861755"/>
              <a:gd name="connsiteX1468" fmla="*/ 580983 w 4772243"/>
              <a:gd name="connsiteY1468" fmla="*/ 388205 h 8861755"/>
              <a:gd name="connsiteX1469" fmla="*/ 675825 w 4772243"/>
              <a:gd name="connsiteY1469" fmla="*/ 410803 h 8861755"/>
              <a:gd name="connsiteX1470" fmla="*/ 670993 w 4772243"/>
              <a:gd name="connsiteY1470" fmla="*/ 394392 h 8861755"/>
              <a:gd name="connsiteX1471" fmla="*/ 658608 w 4772243"/>
              <a:gd name="connsiteY1471" fmla="*/ 363186 h 8861755"/>
              <a:gd name="connsiteX1472" fmla="*/ 643204 w 4772243"/>
              <a:gd name="connsiteY1472" fmla="*/ 333054 h 8861755"/>
              <a:gd name="connsiteX1473" fmla="*/ 625081 w 4772243"/>
              <a:gd name="connsiteY1473" fmla="*/ 304268 h 8861755"/>
              <a:gd name="connsiteX1474" fmla="*/ 574338 w 4772243"/>
              <a:gd name="connsiteY1474" fmla="*/ 235398 h 8861755"/>
              <a:gd name="connsiteX1475" fmla="*/ 530843 w 4772243"/>
              <a:gd name="connsiteY1475" fmla="*/ 181324 h 8861755"/>
              <a:gd name="connsiteX1476" fmla="*/ 543529 w 4772243"/>
              <a:gd name="connsiteY1476" fmla="*/ 186435 h 8861755"/>
              <a:gd name="connsiteX1477" fmla="*/ 567391 w 4772243"/>
              <a:gd name="connsiteY1477" fmla="*/ 192354 h 8861755"/>
              <a:gd name="connsiteX1478" fmla="*/ 580077 w 4772243"/>
              <a:gd name="connsiteY1478" fmla="*/ 197466 h 8861755"/>
              <a:gd name="connsiteX1479" fmla="*/ 584003 w 4772243"/>
              <a:gd name="connsiteY1479" fmla="*/ 201232 h 8861755"/>
              <a:gd name="connsiteX1480" fmla="*/ 599407 w 4772243"/>
              <a:gd name="connsiteY1480" fmla="*/ 223561 h 8861755"/>
              <a:gd name="connsiteX1481" fmla="*/ 625988 w 4772243"/>
              <a:gd name="connsiteY1481" fmla="*/ 270371 h 8861755"/>
              <a:gd name="connsiteX1482" fmla="*/ 650756 w 4772243"/>
              <a:gd name="connsiteY1482" fmla="*/ 318258 h 8861755"/>
              <a:gd name="connsiteX1483" fmla="*/ 677336 w 4772243"/>
              <a:gd name="connsiteY1483" fmla="*/ 364530 h 8861755"/>
              <a:gd name="connsiteX1484" fmla="*/ 693344 w 4772243"/>
              <a:gd name="connsiteY1484" fmla="*/ 386859 h 8861755"/>
              <a:gd name="connsiteX1485" fmla="*/ 706936 w 4772243"/>
              <a:gd name="connsiteY1485" fmla="*/ 404885 h 8861755"/>
              <a:gd name="connsiteX1486" fmla="*/ 730797 w 4772243"/>
              <a:gd name="connsiteY1486" fmla="*/ 430980 h 8861755"/>
              <a:gd name="connsiteX1487" fmla="*/ 748920 w 4772243"/>
              <a:gd name="connsiteY1487" fmla="*/ 445777 h 8861755"/>
              <a:gd name="connsiteX1488" fmla="*/ 759492 w 4772243"/>
              <a:gd name="connsiteY1488" fmla="*/ 451695 h 8861755"/>
              <a:gd name="connsiteX1489" fmla="*/ 774292 w 4772243"/>
              <a:gd name="connsiteY1489" fmla="*/ 459227 h 8861755"/>
              <a:gd name="connsiteX1490" fmla="*/ 802080 w 4772243"/>
              <a:gd name="connsiteY1490" fmla="*/ 475638 h 8861755"/>
              <a:gd name="connsiteX1491" fmla="*/ 828660 w 4772243"/>
              <a:gd name="connsiteY1491" fmla="*/ 493662 h 8861755"/>
              <a:gd name="connsiteX1492" fmla="*/ 853126 w 4772243"/>
              <a:gd name="connsiteY1492" fmla="*/ 512226 h 8861755"/>
              <a:gd name="connsiteX1493" fmla="*/ 875477 w 4772243"/>
              <a:gd name="connsiteY1493" fmla="*/ 532672 h 8861755"/>
              <a:gd name="connsiteX1494" fmla="*/ 895714 w 4772243"/>
              <a:gd name="connsiteY1494" fmla="*/ 553925 h 8861755"/>
              <a:gd name="connsiteX1495" fmla="*/ 914139 w 4772243"/>
              <a:gd name="connsiteY1495" fmla="*/ 576792 h 8861755"/>
              <a:gd name="connsiteX1496" fmla="*/ 930148 w 4772243"/>
              <a:gd name="connsiteY1496" fmla="*/ 601005 h 8861755"/>
              <a:gd name="connsiteX1497" fmla="*/ 937094 w 4772243"/>
              <a:gd name="connsiteY1497" fmla="*/ 613380 h 8861755"/>
              <a:gd name="connsiteX1498" fmla="*/ 972434 w 4772243"/>
              <a:gd name="connsiteY1498" fmla="*/ 678753 h 8861755"/>
              <a:gd name="connsiteX1499" fmla="*/ 1022271 w 4772243"/>
              <a:gd name="connsiteY1499" fmla="*/ 777754 h 8861755"/>
              <a:gd name="connsiteX1500" fmla="*/ 1051872 w 4772243"/>
              <a:gd name="connsiteY1500" fmla="*/ 844742 h 8861755"/>
              <a:gd name="connsiteX1501" fmla="*/ 1064859 w 4772243"/>
              <a:gd name="connsiteY1501" fmla="*/ 878101 h 8861755"/>
              <a:gd name="connsiteX1502" fmla="*/ 1076338 w 4772243"/>
              <a:gd name="connsiteY1502" fmla="*/ 906080 h 8861755"/>
              <a:gd name="connsiteX1503" fmla="*/ 1104125 w 4772243"/>
              <a:gd name="connsiteY1503" fmla="*/ 958002 h 8861755"/>
              <a:gd name="connsiteX1504" fmla="*/ 1137351 w 4772243"/>
              <a:gd name="connsiteY1504" fmla="*/ 1007233 h 8861755"/>
              <a:gd name="connsiteX1505" fmla="*/ 1175710 w 4772243"/>
              <a:gd name="connsiteY1505" fmla="*/ 1053775 h 8861755"/>
              <a:gd name="connsiteX1506" fmla="*/ 1217695 w 4772243"/>
              <a:gd name="connsiteY1506" fmla="*/ 1098434 h 8861755"/>
              <a:gd name="connsiteX1507" fmla="*/ 1262699 w 4772243"/>
              <a:gd name="connsiteY1507" fmla="*/ 1141746 h 8861755"/>
              <a:gd name="connsiteX1508" fmla="*/ 1333076 w 4772243"/>
              <a:gd name="connsiteY1508" fmla="*/ 1205506 h 8861755"/>
              <a:gd name="connsiteX1509" fmla="*/ 1381706 w 4772243"/>
              <a:gd name="connsiteY1509" fmla="*/ 1248012 h 8861755"/>
              <a:gd name="connsiteX1510" fmla="*/ 1391673 w 4772243"/>
              <a:gd name="connsiteY1510" fmla="*/ 1213846 h 8861755"/>
              <a:gd name="connsiteX1511" fmla="*/ 1402849 w 4772243"/>
              <a:gd name="connsiteY1511" fmla="*/ 1162730 h 8861755"/>
              <a:gd name="connsiteX1512" fmla="*/ 1404359 w 4772243"/>
              <a:gd name="connsiteY1512" fmla="*/ 1137173 h 8861755"/>
              <a:gd name="connsiteX1513" fmla="*/ 1403151 w 4772243"/>
              <a:gd name="connsiteY1513" fmla="*/ 1120762 h 8861755"/>
              <a:gd name="connsiteX1514" fmla="*/ 1401641 w 4772243"/>
              <a:gd name="connsiteY1514" fmla="*/ 1112422 h 8861755"/>
              <a:gd name="connsiteX1515" fmla="*/ 1391673 w 4772243"/>
              <a:gd name="connsiteY1515" fmla="*/ 1065612 h 8861755"/>
              <a:gd name="connsiteX1516" fmla="*/ 1372946 w 4772243"/>
              <a:gd name="connsiteY1516" fmla="*/ 996741 h 8861755"/>
              <a:gd name="connsiteX1517" fmla="*/ 1357844 w 4772243"/>
              <a:gd name="connsiteY1517" fmla="*/ 951007 h 8861755"/>
              <a:gd name="connsiteX1518" fmla="*/ 1339721 w 4772243"/>
              <a:gd name="connsiteY1518" fmla="*/ 906349 h 8861755"/>
              <a:gd name="connsiteX1519" fmla="*/ 1318578 w 4772243"/>
              <a:gd name="connsiteY1519" fmla="*/ 862497 h 8861755"/>
              <a:gd name="connsiteX1520" fmla="*/ 1293508 w 4772243"/>
              <a:gd name="connsiteY1520" fmla="*/ 819454 h 8861755"/>
              <a:gd name="connsiteX1521" fmla="*/ 1264814 w 4772243"/>
              <a:gd name="connsiteY1521" fmla="*/ 777754 h 8861755"/>
              <a:gd name="connsiteX1522" fmla="*/ 1248504 w 4772243"/>
              <a:gd name="connsiteY1522" fmla="*/ 757578 h 8861755"/>
              <a:gd name="connsiteX1523" fmla="*/ 1240348 w 4772243"/>
              <a:gd name="connsiteY1523" fmla="*/ 747085 h 8861755"/>
              <a:gd name="connsiteX1524" fmla="*/ 1227360 w 4772243"/>
              <a:gd name="connsiteY1524" fmla="*/ 726101 h 8861755"/>
              <a:gd name="connsiteX1525" fmla="*/ 1217695 w 4772243"/>
              <a:gd name="connsiteY1525" fmla="*/ 704848 h 8861755"/>
              <a:gd name="connsiteX1526" fmla="*/ 1210747 w 4772243"/>
              <a:gd name="connsiteY1526" fmla="*/ 682789 h 8861755"/>
              <a:gd name="connsiteX1527" fmla="*/ 1205009 w 4772243"/>
              <a:gd name="connsiteY1527" fmla="*/ 649698 h 8861755"/>
              <a:gd name="connsiteX1528" fmla="*/ 1204103 w 4772243"/>
              <a:gd name="connsiteY1528" fmla="*/ 603426 h 8861755"/>
              <a:gd name="connsiteX1529" fmla="*/ 1205915 w 4772243"/>
              <a:gd name="connsiteY1529" fmla="*/ 579751 h 8861755"/>
              <a:gd name="connsiteX1530" fmla="*/ 1207425 w 4772243"/>
              <a:gd name="connsiteY1530" fmla="*/ 553117 h 8861755"/>
              <a:gd name="connsiteX1531" fmla="*/ 1207425 w 4772243"/>
              <a:gd name="connsiteY1531" fmla="*/ 500119 h 8861755"/>
              <a:gd name="connsiteX1532" fmla="*/ 1203801 w 4772243"/>
              <a:gd name="connsiteY1532" fmla="*/ 446852 h 8861755"/>
              <a:gd name="connsiteX1533" fmla="*/ 1197458 w 4772243"/>
              <a:gd name="connsiteY1533" fmla="*/ 393854 h 8861755"/>
              <a:gd name="connsiteX1534" fmla="*/ 1193229 w 4772243"/>
              <a:gd name="connsiteY1534" fmla="*/ 367759 h 8861755"/>
              <a:gd name="connsiteX1535" fmla="*/ 1189604 w 4772243"/>
              <a:gd name="connsiteY1535" fmla="*/ 347313 h 8861755"/>
              <a:gd name="connsiteX1536" fmla="*/ 1183866 w 4772243"/>
              <a:gd name="connsiteY1536" fmla="*/ 308035 h 8861755"/>
              <a:gd name="connsiteX1537" fmla="*/ 1182658 w 4772243"/>
              <a:gd name="connsiteY1537" fmla="*/ 268488 h 8861755"/>
              <a:gd name="connsiteX1538" fmla="*/ 1186584 w 4772243"/>
              <a:gd name="connsiteY1538" fmla="*/ 238896 h 8861755"/>
              <a:gd name="connsiteX1539" fmla="*/ 1192021 w 4772243"/>
              <a:gd name="connsiteY1539" fmla="*/ 218987 h 8861755"/>
              <a:gd name="connsiteX1540" fmla="*/ 1195947 w 4772243"/>
              <a:gd name="connsiteY1540" fmla="*/ 209303 h 8861755"/>
              <a:gd name="connsiteX1541" fmla="*/ 1199270 w 4772243"/>
              <a:gd name="connsiteY1541" fmla="*/ 200694 h 8861755"/>
              <a:gd name="connsiteX1542" fmla="*/ 1198666 w 4772243"/>
              <a:gd name="connsiteY1542" fmla="*/ 185629 h 8861755"/>
              <a:gd name="connsiteX1543" fmla="*/ 1194437 w 4772243"/>
              <a:gd name="connsiteY1543" fmla="*/ 173522 h 8861755"/>
              <a:gd name="connsiteX1544" fmla="*/ 1190510 w 4772243"/>
              <a:gd name="connsiteY1544" fmla="*/ 162222 h 8861755"/>
              <a:gd name="connsiteX1545" fmla="*/ 1190510 w 4772243"/>
              <a:gd name="connsiteY1545" fmla="*/ 156573 h 8861755"/>
              <a:gd name="connsiteX1546" fmla="*/ 1190812 w 4772243"/>
              <a:gd name="connsiteY1546" fmla="*/ 154959 h 8861755"/>
              <a:gd name="connsiteX1547" fmla="*/ 1194135 w 4772243"/>
              <a:gd name="connsiteY1547" fmla="*/ 152807 h 8861755"/>
              <a:gd name="connsiteX1548" fmla="*/ 1201384 w 4772243"/>
              <a:gd name="connsiteY1548" fmla="*/ 151462 h 8861755"/>
              <a:gd name="connsiteX1549" fmla="*/ 1205915 w 4772243"/>
              <a:gd name="connsiteY1549" fmla="*/ 152538 h 8861755"/>
              <a:gd name="connsiteX1550" fmla="*/ 1211351 w 4772243"/>
              <a:gd name="connsiteY1550" fmla="*/ 164107 h 8861755"/>
              <a:gd name="connsiteX1551" fmla="*/ 1218299 w 4772243"/>
              <a:gd name="connsiteY1551" fmla="*/ 179440 h 8861755"/>
              <a:gd name="connsiteX1552" fmla="*/ 1231287 w 4772243"/>
              <a:gd name="connsiteY1552" fmla="*/ 169487 h 8861755"/>
              <a:gd name="connsiteX1553" fmla="*/ 1254847 w 4772243"/>
              <a:gd name="connsiteY1553" fmla="*/ 149847 h 8861755"/>
              <a:gd name="connsiteX1554" fmla="*/ 1275990 w 4772243"/>
              <a:gd name="connsiteY1554" fmla="*/ 128864 h 8861755"/>
              <a:gd name="connsiteX1555" fmla="*/ 1294717 w 4772243"/>
              <a:gd name="connsiteY1555" fmla="*/ 107073 h 8861755"/>
              <a:gd name="connsiteX1556" fmla="*/ 1311631 w 4772243"/>
              <a:gd name="connsiteY1556" fmla="*/ 84744 h 8861755"/>
              <a:gd name="connsiteX1557" fmla="*/ 1326129 w 4772243"/>
              <a:gd name="connsiteY1557" fmla="*/ 61876 h 8861755"/>
              <a:gd name="connsiteX1558" fmla="*/ 1338815 w 4772243"/>
              <a:gd name="connsiteY1558" fmla="*/ 37663 h 8861755"/>
              <a:gd name="connsiteX1559" fmla="*/ 1349387 w 4772243"/>
              <a:gd name="connsiteY1559" fmla="*/ 12913 h 8861755"/>
              <a:gd name="connsiteX1560" fmla="*/ 1354219 w 4772243"/>
              <a:gd name="connsiteY1560" fmla="*/ 0 h 8861755"/>
              <a:gd name="connsiteX1561" fmla="*/ 1354219 w 4772243"/>
              <a:gd name="connsiteY1561" fmla="*/ 10493 h 8861755"/>
              <a:gd name="connsiteX1562" fmla="*/ 1351501 w 4772243"/>
              <a:gd name="connsiteY1562" fmla="*/ 31207 h 8861755"/>
              <a:gd name="connsiteX1563" fmla="*/ 1346064 w 4772243"/>
              <a:gd name="connsiteY1563" fmla="*/ 50577 h 8861755"/>
              <a:gd name="connsiteX1564" fmla="*/ 1338211 w 4772243"/>
              <a:gd name="connsiteY1564" fmla="*/ 69409 h 8861755"/>
              <a:gd name="connsiteX1565" fmla="*/ 1322806 w 4772243"/>
              <a:gd name="connsiteY1565" fmla="*/ 96311 h 8861755"/>
              <a:gd name="connsiteX1566" fmla="*/ 1295321 w 4772243"/>
              <a:gd name="connsiteY1566" fmla="*/ 129940 h 8861755"/>
              <a:gd name="connsiteX1567" fmla="*/ 1279916 w 4772243"/>
              <a:gd name="connsiteY1567" fmla="*/ 145543 h 8861755"/>
              <a:gd name="connsiteX1568" fmla="*/ 1269345 w 4772243"/>
              <a:gd name="connsiteY1568" fmla="*/ 156035 h 8861755"/>
              <a:gd name="connsiteX1569" fmla="*/ 1251222 w 4772243"/>
              <a:gd name="connsiteY1569" fmla="*/ 177557 h 8861755"/>
              <a:gd name="connsiteX1570" fmla="*/ 1236421 w 4772243"/>
              <a:gd name="connsiteY1570" fmla="*/ 199617 h 8861755"/>
              <a:gd name="connsiteX1571" fmla="*/ 1225246 w 4772243"/>
              <a:gd name="connsiteY1571" fmla="*/ 222216 h 8861755"/>
              <a:gd name="connsiteX1572" fmla="*/ 1217695 w 4772243"/>
              <a:gd name="connsiteY1572" fmla="*/ 245621 h 8861755"/>
              <a:gd name="connsiteX1573" fmla="*/ 1213768 w 4772243"/>
              <a:gd name="connsiteY1573" fmla="*/ 270102 h 8861755"/>
              <a:gd name="connsiteX1574" fmla="*/ 1213164 w 4772243"/>
              <a:gd name="connsiteY1574" fmla="*/ 294853 h 8861755"/>
              <a:gd name="connsiteX1575" fmla="*/ 1216486 w 4772243"/>
              <a:gd name="connsiteY1575" fmla="*/ 320679 h 8861755"/>
              <a:gd name="connsiteX1576" fmla="*/ 1219507 w 4772243"/>
              <a:gd name="connsiteY1576" fmla="*/ 333862 h 8861755"/>
              <a:gd name="connsiteX1577" fmla="*/ 1240348 w 4772243"/>
              <a:gd name="connsiteY1577" fmla="*/ 419681 h 8861755"/>
              <a:gd name="connsiteX1578" fmla="*/ 1258773 w 4772243"/>
              <a:gd name="connsiteY1578" fmla="*/ 501465 h 8861755"/>
              <a:gd name="connsiteX1579" fmla="*/ 1292602 w 4772243"/>
              <a:gd name="connsiteY1579" fmla="*/ 448466 h 8861755"/>
              <a:gd name="connsiteX1580" fmla="*/ 1330358 w 4772243"/>
              <a:gd name="connsiteY1580" fmla="*/ 390625 h 8861755"/>
              <a:gd name="connsiteX1581" fmla="*/ 1336701 w 4772243"/>
              <a:gd name="connsiteY1581" fmla="*/ 393047 h 8861755"/>
              <a:gd name="connsiteX1582" fmla="*/ 1343345 w 4772243"/>
              <a:gd name="connsiteY1582" fmla="*/ 395468 h 8861755"/>
              <a:gd name="connsiteX1583" fmla="*/ 1340326 w 4772243"/>
              <a:gd name="connsiteY1583" fmla="*/ 403808 h 8861755"/>
              <a:gd name="connsiteX1584" fmla="*/ 1337003 w 4772243"/>
              <a:gd name="connsiteY1584" fmla="*/ 412417 h 8861755"/>
              <a:gd name="connsiteX1585" fmla="*/ 1313745 w 4772243"/>
              <a:gd name="connsiteY1585" fmla="*/ 455461 h 8861755"/>
              <a:gd name="connsiteX1586" fmla="*/ 1279010 w 4772243"/>
              <a:gd name="connsiteY1586" fmla="*/ 520835 h 8861755"/>
              <a:gd name="connsiteX1587" fmla="*/ 1258773 w 4772243"/>
              <a:gd name="connsiteY1587" fmla="*/ 564685 h 8861755"/>
              <a:gd name="connsiteX1588" fmla="*/ 1250920 w 4772243"/>
              <a:gd name="connsiteY1588" fmla="*/ 587015 h 8861755"/>
              <a:gd name="connsiteX1589" fmla="*/ 1246993 w 4772243"/>
              <a:gd name="connsiteY1589" fmla="*/ 601005 h 8861755"/>
              <a:gd name="connsiteX1590" fmla="*/ 1243369 w 4772243"/>
              <a:gd name="connsiteY1590" fmla="*/ 630597 h 8861755"/>
              <a:gd name="connsiteX1591" fmla="*/ 1245785 w 4772243"/>
              <a:gd name="connsiteY1591" fmla="*/ 660998 h 8861755"/>
              <a:gd name="connsiteX1592" fmla="*/ 1253638 w 4772243"/>
              <a:gd name="connsiteY1592" fmla="*/ 689783 h 8861755"/>
              <a:gd name="connsiteX1593" fmla="*/ 1259679 w 4772243"/>
              <a:gd name="connsiteY1593" fmla="*/ 702965 h 8861755"/>
              <a:gd name="connsiteX1594" fmla="*/ 1280218 w 4772243"/>
              <a:gd name="connsiteY1594" fmla="*/ 741167 h 8861755"/>
              <a:gd name="connsiteX1595" fmla="*/ 1323713 w 4772243"/>
              <a:gd name="connsiteY1595" fmla="*/ 815687 h 8861755"/>
              <a:gd name="connsiteX1596" fmla="*/ 1391673 w 4772243"/>
              <a:gd name="connsiteY1596" fmla="*/ 926525 h 8861755"/>
              <a:gd name="connsiteX1597" fmla="*/ 1436376 w 4772243"/>
              <a:gd name="connsiteY1597" fmla="*/ 999700 h 8861755"/>
              <a:gd name="connsiteX1598" fmla="*/ 1452686 w 4772243"/>
              <a:gd name="connsiteY1598" fmla="*/ 977641 h 8861755"/>
              <a:gd name="connsiteX1599" fmla="*/ 1483797 w 4772243"/>
              <a:gd name="connsiteY1599" fmla="*/ 931368 h 8861755"/>
              <a:gd name="connsiteX1600" fmla="*/ 1514303 w 4772243"/>
              <a:gd name="connsiteY1600" fmla="*/ 884019 h 8861755"/>
              <a:gd name="connsiteX1601" fmla="*/ 1546018 w 4772243"/>
              <a:gd name="connsiteY1601" fmla="*/ 836940 h 8861755"/>
              <a:gd name="connsiteX1602" fmla="*/ 1580753 w 4772243"/>
              <a:gd name="connsiteY1602" fmla="*/ 791206 h 8861755"/>
              <a:gd name="connsiteX1603" fmla="*/ 1620321 w 4772243"/>
              <a:gd name="connsiteY1603" fmla="*/ 748162 h 8861755"/>
              <a:gd name="connsiteX1604" fmla="*/ 1654453 w 4772243"/>
              <a:gd name="connsiteY1604" fmla="*/ 718030 h 8861755"/>
              <a:gd name="connsiteX1605" fmla="*/ 1679523 w 4772243"/>
              <a:gd name="connsiteY1605" fmla="*/ 699199 h 8861755"/>
              <a:gd name="connsiteX1606" fmla="*/ 1706404 w 4772243"/>
              <a:gd name="connsiteY1606" fmla="*/ 681711 h 8861755"/>
              <a:gd name="connsiteX1607" fmla="*/ 1736307 w 4772243"/>
              <a:gd name="connsiteY1607" fmla="*/ 666109 h 8861755"/>
              <a:gd name="connsiteX1608" fmla="*/ 1752013 w 4772243"/>
              <a:gd name="connsiteY1608" fmla="*/ 658845 h 8861755"/>
              <a:gd name="connsiteX1609" fmla="*/ 1739327 w 4772243"/>
              <a:gd name="connsiteY1609" fmla="*/ 667185 h 8861755"/>
              <a:gd name="connsiteX1610" fmla="*/ 1715768 w 4772243"/>
              <a:gd name="connsiteY1610" fmla="*/ 684671 h 8861755"/>
              <a:gd name="connsiteX1611" fmla="*/ 1694323 w 4772243"/>
              <a:gd name="connsiteY1611" fmla="*/ 703503 h 8861755"/>
              <a:gd name="connsiteX1612" fmla="*/ 1674086 w 4772243"/>
              <a:gd name="connsiteY1612" fmla="*/ 723412 h 8861755"/>
              <a:gd name="connsiteX1613" fmla="*/ 1655661 w 4772243"/>
              <a:gd name="connsiteY1613" fmla="*/ 744665 h 8861755"/>
              <a:gd name="connsiteX1614" fmla="*/ 1638747 w 4772243"/>
              <a:gd name="connsiteY1614" fmla="*/ 766993 h 8861755"/>
              <a:gd name="connsiteX1615" fmla="*/ 1616093 w 4772243"/>
              <a:gd name="connsiteY1615" fmla="*/ 802773 h 8861755"/>
              <a:gd name="connsiteX1616" fmla="*/ 1602803 w 4772243"/>
              <a:gd name="connsiteY1616" fmla="*/ 828600 h 8861755"/>
              <a:gd name="connsiteX1617" fmla="*/ 1665024 w 4772243"/>
              <a:gd name="connsiteY1617" fmla="*/ 807078 h 8861755"/>
              <a:gd name="connsiteX1618" fmla="*/ 1704290 w 4772243"/>
              <a:gd name="connsiteY1618" fmla="*/ 792282 h 8861755"/>
              <a:gd name="connsiteX1619" fmla="*/ 1712143 w 4772243"/>
              <a:gd name="connsiteY1619" fmla="*/ 795779 h 8861755"/>
              <a:gd name="connsiteX1620" fmla="*/ 1720601 w 4772243"/>
              <a:gd name="connsiteY1620" fmla="*/ 802773 h 8861755"/>
              <a:gd name="connsiteX1621" fmla="*/ 1720601 w 4772243"/>
              <a:gd name="connsiteY1621" fmla="*/ 809499 h 8861755"/>
              <a:gd name="connsiteX1622" fmla="*/ 1713049 w 4772243"/>
              <a:gd name="connsiteY1622" fmla="*/ 814610 h 8861755"/>
              <a:gd name="connsiteX1623" fmla="*/ 1707008 w 4772243"/>
              <a:gd name="connsiteY1623" fmla="*/ 816763 h 8861755"/>
              <a:gd name="connsiteX1624" fmla="*/ 1687979 w 4772243"/>
              <a:gd name="connsiteY1624" fmla="*/ 821874 h 8861755"/>
              <a:gd name="connsiteX1625" fmla="*/ 1654453 w 4772243"/>
              <a:gd name="connsiteY1625" fmla="*/ 834788 h 8861755"/>
              <a:gd name="connsiteX1626" fmla="*/ 1624550 w 4772243"/>
              <a:gd name="connsiteY1626" fmla="*/ 849584 h 8861755"/>
              <a:gd name="connsiteX1627" fmla="*/ 1598876 w 4772243"/>
              <a:gd name="connsiteY1627" fmla="*/ 865995 h 8861755"/>
              <a:gd name="connsiteX1628" fmla="*/ 1566859 w 4772243"/>
              <a:gd name="connsiteY1628" fmla="*/ 891284 h 8861755"/>
              <a:gd name="connsiteX1629" fmla="*/ 1534540 w 4772243"/>
              <a:gd name="connsiteY1629" fmla="*/ 923567 h 8861755"/>
              <a:gd name="connsiteX1630" fmla="*/ 1522459 w 4772243"/>
              <a:gd name="connsiteY1630" fmla="*/ 935942 h 8861755"/>
              <a:gd name="connsiteX1631" fmla="*/ 1503732 w 4772243"/>
              <a:gd name="connsiteY1631" fmla="*/ 955581 h 8861755"/>
              <a:gd name="connsiteX1632" fmla="*/ 1481381 w 4772243"/>
              <a:gd name="connsiteY1632" fmla="*/ 984366 h 8861755"/>
              <a:gd name="connsiteX1633" fmla="*/ 1470507 w 4772243"/>
              <a:gd name="connsiteY1633" fmla="*/ 1003736 h 8861755"/>
              <a:gd name="connsiteX1634" fmla="*/ 1462654 w 4772243"/>
              <a:gd name="connsiteY1634" fmla="*/ 1023644 h 8861755"/>
              <a:gd name="connsiteX1635" fmla="*/ 1458425 w 4772243"/>
              <a:gd name="connsiteY1635" fmla="*/ 1043821 h 8861755"/>
              <a:gd name="connsiteX1636" fmla="*/ 1457519 w 4772243"/>
              <a:gd name="connsiteY1636" fmla="*/ 1065343 h 8861755"/>
              <a:gd name="connsiteX1637" fmla="*/ 1461446 w 4772243"/>
              <a:gd name="connsiteY1637" fmla="*/ 1088480 h 8861755"/>
              <a:gd name="connsiteX1638" fmla="*/ 1465070 w 4772243"/>
              <a:gd name="connsiteY1638" fmla="*/ 1100585 h 8861755"/>
              <a:gd name="connsiteX1639" fmla="*/ 1468091 w 4772243"/>
              <a:gd name="connsiteY1639" fmla="*/ 1111347 h 8861755"/>
              <a:gd name="connsiteX1640" fmla="*/ 1470809 w 4772243"/>
              <a:gd name="connsiteY1640" fmla="*/ 1134483 h 8861755"/>
              <a:gd name="connsiteX1641" fmla="*/ 1470204 w 4772243"/>
              <a:gd name="connsiteY1641" fmla="*/ 1157888 h 8861755"/>
              <a:gd name="connsiteX1642" fmla="*/ 1466581 w 4772243"/>
              <a:gd name="connsiteY1642" fmla="*/ 1181024 h 8861755"/>
              <a:gd name="connsiteX1643" fmla="*/ 1457821 w 4772243"/>
              <a:gd name="connsiteY1643" fmla="*/ 1215728 h 8861755"/>
              <a:gd name="connsiteX1644" fmla="*/ 1443323 w 4772243"/>
              <a:gd name="connsiteY1644" fmla="*/ 1257159 h 8861755"/>
              <a:gd name="connsiteX1645" fmla="*/ 1437282 w 4772243"/>
              <a:gd name="connsiteY1645" fmla="*/ 1274645 h 8861755"/>
              <a:gd name="connsiteX1646" fmla="*/ 1431241 w 4772243"/>
              <a:gd name="connsiteY1646" fmla="*/ 1289711 h 8861755"/>
              <a:gd name="connsiteX1647" fmla="*/ 1427918 w 4772243"/>
              <a:gd name="connsiteY1647" fmla="*/ 1306659 h 8861755"/>
              <a:gd name="connsiteX1648" fmla="*/ 1432449 w 4772243"/>
              <a:gd name="connsiteY1648" fmla="*/ 1318766 h 8861755"/>
              <a:gd name="connsiteX1649" fmla="*/ 1437886 w 4772243"/>
              <a:gd name="connsiteY1649" fmla="*/ 1325761 h 8861755"/>
              <a:gd name="connsiteX1650" fmla="*/ 1450874 w 4772243"/>
              <a:gd name="connsiteY1650" fmla="*/ 1341094 h 8861755"/>
              <a:gd name="connsiteX1651" fmla="*/ 1473829 w 4772243"/>
              <a:gd name="connsiteY1651" fmla="*/ 1372571 h 8861755"/>
              <a:gd name="connsiteX1652" fmla="*/ 1492858 w 4772243"/>
              <a:gd name="connsiteY1652" fmla="*/ 1405123 h 8861755"/>
              <a:gd name="connsiteX1653" fmla="*/ 1508565 w 4772243"/>
              <a:gd name="connsiteY1653" fmla="*/ 1438214 h 8861755"/>
              <a:gd name="connsiteX1654" fmla="*/ 1520042 w 4772243"/>
              <a:gd name="connsiteY1654" fmla="*/ 1472380 h 8861755"/>
              <a:gd name="connsiteX1655" fmla="*/ 1529104 w 4772243"/>
              <a:gd name="connsiteY1655" fmla="*/ 1507083 h 8861755"/>
              <a:gd name="connsiteX1656" fmla="*/ 1535144 w 4772243"/>
              <a:gd name="connsiteY1656" fmla="*/ 1542864 h 8861755"/>
              <a:gd name="connsiteX1657" fmla="*/ 1538165 w 4772243"/>
              <a:gd name="connsiteY1657" fmla="*/ 1578914 h 8861755"/>
              <a:gd name="connsiteX1658" fmla="*/ 1538467 w 4772243"/>
              <a:gd name="connsiteY1658" fmla="*/ 1597746 h 8861755"/>
              <a:gd name="connsiteX1659" fmla="*/ 1539373 w 4772243"/>
              <a:gd name="connsiteY1659" fmla="*/ 1667961 h 8861755"/>
              <a:gd name="connsiteX1660" fmla="*/ 1543904 w 4772243"/>
              <a:gd name="connsiteY1660" fmla="*/ 1772881 h 8861755"/>
              <a:gd name="connsiteX1661" fmla="*/ 1552361 w 4772243"/>
              <a:gd name="connsiteY1661" fmla="*/ 1842559 h 8861755"/>
              <a:gd name="connsiteX1662" fmla="*/ 1558402 w 4772243"/>
              <a:gd name="connsiteY1662" fmla="*/ 1877264 h 8861755"/>
              <a:gd name="connsiteX1663" fmla="*/ 1566859 w 4772243"/>
              <a:gd name="connsiteY1663" fmla="*/ 1916810 h 8861755"/>
              <a:gd name="connsiteX1664" fmla="*/ 1586794 w 4772243"/>
              <a:gd name="connsiteY1664" fmla="*/ 1996173 h 8861755"/>
              <a:gd name="connsiteX1665" fmla="*/ 1609750 w 4772243"/>
              <a:gd name="connsiteY1665" fmla="*/ 2074459 h 8861755"/>
              <a:gd name="connsiteX1666" fmla="*/ 1635726 w 4772243"/>
              <a:gd name="connsiteY1666" fmla="*/ 2152208 h 8861755"/>
              <a:gd name="connsiteX1667" fmla="*/ 1664118 w 4772243"/>
              <a:gd name="connsiteY1667" fmla="*/ 2229688 h 8861755"/>
              <a:gd name="connsiteX1668" fmla="*/ 1695229 w 4772243"/>
              <a:gd name="connsiteY1668" fmla="*/ 2306629 h 8861755"/>
              <a:gd name="connsiteX1669" fmla="*/ 1744462 w 4772243"/>
              <a:gd name="connsiteY1669" fmla="*/ 2421233 h 8861755"/>
              <a:gd name="connsiteX1670" fmla="*/ 1780104 w 4772243"/>
              <a:gd name="connsiteY1670" fmla="*/ 2497100 h 8861755"/>
              <a:gd name="connsiteX1671" fmla="*/ 1787957 w 4772243"/>
              <a:gd name="connsiteY1671" fmla="*/ 2513779 h 8861755"/>
              <a:gd name="connsiteX1672" fmla="*/ 1806080 w 4772243"/>
              <a:gd name="connsiteY1672" fmla="*/ 2544986 h 8861755"/>
              <a:gd name="connsiteX1673" fmla="*/ 1826317 w 4772243"/>
              <a:gd name="connsiteY1673" fmla="*/ 2573771 h 8861755"/>
              <a:gd name="connsiteX1674" fmla="*/ 1848668 w 4772243"/>
              <a:gd name="connsiteY1674" fmla="*/ 2601481 h 8861755"/>
              <a:gd name="connsiteX1675" fmla="*/ 1872832 w 4772243"/>
              <a:gd name="connsiteY1675" fmla="*/ 2626770 h 8861755"/>
              <a:gd name="connsiteX1676" fmla="*/ 1898808 w 4772243"/>
              <a:gd name="connsiteY1676" fmla="*/ 2650982 h 8861755"/>
              <a:gd name="connsiteX1677" fmla="*/ 1940188 w 4772243"/>
              <a:gd name="connsiteY1677" fmla="*/ 2685149 h 8861755"/>
              <a:gd name="connsiteX1678" fmla="*/ 2000597 w 4772243"/>
              <a:gd name="connsiteY1678" fmla="*/ 2726309 h 8861755"/>
              <a:gd name="connsiteX1679" fmla="*/ 2064631 w 4772243"/>
              <a:gd name="connsiteY1679" fmla="*/ 2764511 h 8861755"/>
              <a:gd name="connsiteX1680" fmla="*/ 2164910 w 4772243"/>
              <a:gd name="connsiteY1680" fmla="*/ 2819392 h 8861755"/>
              <a:gd name="connsiteX1681" fmla="*/ 2232568 w 4772243"/>
              <a:gd name="connsiteY1681" fmla="*/ 2855441 h 8861755"/>
              <a:gd name="connsiteX1682" fmla="*/ 2243139 w 4772243"/>
              <a:gd name="connsiteY1682" fmla="*/ 2808900 h 8861755"/>
              <a:gd name="connsiteX1683" fmla="*/ 2258242 w 4772243"/>
              <a:gd name="connsiteY1683" fmla="*/ 2739760 h 8861755"/>
              <a:gd name="connsiteX1684" fmla="*/ 2269417 w 4772243"/>
              <a:gd name="connsiteY1684" fmla="*/ 2694564 h 8861755"/>
              <a:gd name="connsiteX1685" fmla="*/ 2276062 w 4772243"/>
              <a:gd name="connsiteY1685" fmla="*/ 2672235 h 8861755"/>
              <a:gd name="connsiteX1686" fmla="*/ 2298716 w 4772243"/>
              <a:gd name="connsiteY1686" fmla="*/ 2599867 h 8861755"/>
              <a:gd name="connsiteX1687" fmla="*/ 2322574 w 4772243"/>
              <a:gd name="connsiteY1687" fmla="*/ 2516327 h 8861755"/>
              <a:gd name="connsiteX1688" fmla="*/ 2284422 w 4772243"/>
              <a:gd name="connsiteY1688" fmla="*/ 2500623 h 8861755"/>
              <a:gd name="connsiteX1689" fmla="*/ 2256613 w 4772243"/>
              <a:gd name="connsiteY1689" fmla="*/ 2491213 h 8861755"/>
              <a:gd name="connsiteX1690" fmla="*/ 2243010 w 4772243"/>
              <a:gd name="connsiteY1690" fmla="*/ 2486643 h 8861755"/>
              <a:gd name="connsiteX1691" fmla="*/ 2217922 w 4772243"/>
              <a:gd name="connsiteY1691" fmla="*/ 2475621 h 8861755"/>
              <a:gd name="connsiteX1692" fmla="*/ 2195251 w 4772243"/>
              <a:gd name="connsiteY1692" fmla="*/ 2462450 h 8861755"/>
              <a:gd name="connsiteX1693" fmla="*/ 2174998 w 4772243"/>
              <a:gd name="connsiteY1693" fmla="*/ 2447665 h 8861755"/>
              <a:gd name="connsiteX1694" fmla="*/ 2147189 w 4772243"/>
              <a:gd name="connsiteY1694" fmla="*/ 2422932 h 8861755"/>
              <a:gd name="connsiteX1695" fmla="*/ 2114242 w 4772243"/>
              <a:gd name="connsiteY1695" fmla="*/ 2385297 h 8861755"/>
              <a:gd name="connsiteX1696" fmla="*/ 2098523 w 4772243"/>
              <a:gd name="connsiteY1696" fmla="*/ 2365135 h 8861755"/>
              <a:gd name="connsiteX1697" fmla="*/ 2081293 w 4772243"/>
              <a:gd name="connsiteY1697" fmla="*/ 2342823 h 8861755"/>
              <a:gd name="connsiteX1698" fmla="*/ 2044114 w 4772243"/>
              <a:gd name="connsiteY1698" fmla="*/ 2299274 h 8861755"/>
              <a:gd name="connsiteX1699" fmla="*/ 2003609 w 4772243"/>
              <a:gd name="connsiteY1699" fmla="*/ 2257606 h 8861755"/>
              <a:gd name="connsiteX1700" fmla="*/ 1961291 w 4772243"/>
              <a:gd name="connsiteY1700" fmla="*/ 2216745 h 8861755"/>
              <a:gd name="connsiteX1701" fmla="*/ 1939829 w 4772243"/>
              <a:gd name="connsiteY1701" fmla="*/ 2197121 h 8861755"/>
              <a:gd name="connsiteX1702" fmla="*/ 1922902 w 4772243"/>
              <a:gd name="connsiteY1702" fmla="*/ 2182336 h 8861755"/>
              <a:gd name="connsiteX1703" fmla="*/ 1890558 w 4772243"/>
              <a:gd name="connsiteY1703" fmla="*/ 2152497 h 8861755"/>
              <a:gd name="connsiteX1704" fmla="*/ 1861842 w 4772243"/>
              <a:gd name="connsiteY1704" fmla="*/ 2121045 h 8861755"/>
              <a:gd name="connsiteX1705" fmla="*/ 1844310 w 4772243"/>
              <a:gd name="connsiteY1705" fmla="*/ 2094700 h 8861755"/>
              <a:gd name="connsiteX1706" fmla="*/ 1834637 w 4772243"/>
              <a:gd name="connsiteY1706" fmla="*/ 2076420 h 8861755"/>
              <a:gd name="connsiteX1707" fmla="*/ 1831010 w 4772243"/>
              <a:gd name="connsiteY1707" fmla="*/ 2066205 h 8861755"/>
              <a:gd name="connsiteX1708" fmla="*/ 1827383 w 4772243"/>
              <a:gd name="connsiteY1708" fmla="*/ 2057602 h 8861755"/>
              <a:gd name="connsiteX1709" fmla="*/ 1816501 w 4772243"/>
              <a:gd name="connsiteY1709" fmla="*/ 2045775 h 8861755"/>
              <a:gd name="connsiteX1710" fmla="*/ 1804107 w 4772243"/>
              <a:gd name="connsiteY1710" fmla="*/ 2037709 h 8861755"/>
              <a:gd name="connsiteX1711" fmla="*/ 1793528 w 4772243"/>
              <a:gd name="connsiteY1711" fmla="*/ 2030452 h 8861755"/>
              <a:gd name="connsiteX1712" fmla="*/ 1789598 w 4772243"/>
              <a:gd name="connsiteY1712" fmla="*/ 2025881 h 8861755"/>
              <a:gd name="connsiteX1713" fmla="*/ 1788994 w 4772243"/>
              <a:gd name="connsiteY1713" fmla="*/ 2023999 h 8861755"/>
              <a:gd name="connsiteX1714" fmla="*/ 1789598 w 4772243"/>
              <a:gd name="connsiteY1714" fmla="*/ 2021043 h 8861755"/>
              <a:gd name="connsiteX1715" fmla="*/ 1794435 w 4772243"/>
              <a:gd name="connsiteY1715" fmla="*/ 2016742 h 8861755"/>
              <a:gd name="connsiteX1716" fmla="*/ 1798667 w 4772243"/>
              <a:gd name="connsiteY1716" fmla="*/ 2015129 h 8861755"/>
              <a:gd name="connsiteX1717" fmla="*/ 1810757 w 4772243"/>
              <a:gd name="connsiteY1717" fmla="*/ 2022387 h 8861755"/>
              <a:gd name="connsiteX1718" fmla="*/ 1827383 w 4772243"/>
              <a:gd name="connsiteY1718" fmla="*/ 2031796 h 8861755"/>
              <a:gd name="connsiteX1719" fmla="*/ 1831010 w 4772243"/>
              <a:gd name="connsiteY1719" fmla="*/ 2017816 h 8861755"/>
              <a:gd name="connsiteX1720" fmla="*/ 1835242 w 4772243"/>
              <a:gd name="connsiteY1720" fmla="*/ 1990665 h 8861755"/>
              <a:gd name="connsiteX1721" fmla="*/ 1837660 w 4772243"/>
              <a:gd name="connsiteY1721" fmla="*/ 1963783 h 8861755"/>
              <a:gd name="connsiteX1722" fmla="*/ 1837660 w 4772243"/>
              <a:gd name="connsiteY1722" fmla="*/ 1937707 h 8861755"/>
              <a:gd name="connsiteX1723" fmla="*/ 1834637 w 4772243"/>
              <a:gd name="connsiteY1723" fmla="*/ 1911900 h 8861755"/>
              <a:gd name="connsiteX1724" fmla="*/ 1830103 w 4772243"/>
              <a:gd name="connsiteY1724" fmla="*/ 1886093 h 8861755"/>
              <a:gd name="connsiteX1725" fmla="*/ 1823453 w 4772243"/>
              <a:gd name="connsiteY1725" fmla="*/ 1860555 h 8861755"/>
              <a:gd name="connsiteX1726" fmla="*/ 1814385 w 4772243"/>
              <a:gd name="connsiteY1726" fmla="*/ 1835555 h 8861755"/>
              <a:gd name="connsiteX1727" fmla="*/ 1809246 w 4772243"/>
              <a:gd name="connsiteY1727" fmla="*/ 1822920 h 8861755"/>
              <a:gd name="connsiteX1728" fmla="*/ 1816501 w 4772243"/>
              <a:gd name="connsiteY1728" fmla="*/ 1831791 h 8861755"/>
              <a:gd name="connsiteX1729" fmla="*/ 1828894 w 4772243"/>
              <a:gd name="connsiteY1729" fmla="*/ 1849533 h 8861755"/>
              <a:gd name="connsiteX1730" fmla="*/ 1838264 w 4772243"/>
              <a:gd name="connsiteY1730" fmla="*/ 1868082 h 8861755"/>
              <a:gd name="connsiteX1731" fmla="*/ 1845217 w 4772243"/>
              <a:gd name="connsiteY1731" fmla="*/ 1887169 h 8861755"/>
              <a:gd name="connsiteX1732" fmla="*/ 1851565 w 4772243"/>
              <a:gd name="connsiteY1732" fmla="*/ 1915933 h 8861755"/>
              <a:gd name="connsiteX1733" fmla="*/ 1853680 w 4772243"/>
              <a:gd name="connsiteY1733" fmla="*/ 1955719 h 8861755"/>
              <a:gd name="connsiteX1734" fmla="*/ 1852471 w 4772243"/>
              <a:gd name="connsiteY1734" fmla="*/ 1975880 h 8861755"/>
              <a:gd name="connsiteX1735" fmla="*/ 1851263 w 4772243"/>
              <a:gd name="connsiteY1735" fmla="*/ 1989322 h 8861755"/>
              <a:gd name="connsiteX1736" fmla="*/ 1852169 w 4772243"/>
              <a:gd name="connsiteY1736" fmla="*/ 2015129 h 8861755"/>
              <a:gd name="connsiteX1737" fmla="*/ 1855797 w 4772243"/>
              <a:gd name="connsiteY1737" fmla="*/ 2039860 h 8861755"/>
              <a:gd name="connsiteX1738" fmla="*/ 1863051 w 4772243"/>
              <a:gd name="connsiteY1738" fmla="*/ 2063517 h 8861755"/>
              <a:gd name="connsiteX1739" fmla="*/ 1873631 w 4772243"/>
              <a:gd name="connsiteY1739" fmla="*/ 2086366 h 8861755"/>
              <a:gd name="connsiteX1740" fmla="*/ 1887233 w 4772243"/>
              <a:gd name="connsiteY1740" fmla="*/ 2108141 h 8861755"/>
              <a:gd name="connsiteX1741" fmla="*/ 1904463 w 4772243"/>
              <a:gd name="connsiteY1741" fmla="*/ 2128572 h 8861755"/>
              <a:gd name="connsiteX1742" fmla="*/ 1925017 w 4772243"/>
              <a:gd name="connsiteY1742" fmla="*/ 2148196 h 8861755"/>
              <a:gd name="connsiteX1743" fmla="*/ 1937109 w 4772243"/>
              <a:gd name="connsiteY1743" fmla="*/ 2157604 h 8861755"/>
              <a:gd name="connsiteX1744" fmla="*/ 2013584 w 4772243"/>
              <a:gd name="connsiteY1744" fmla="*/ 2218358 h 8861755"/>
              <a:gd name="connsiteX1745" fmla="*/ 2085223 w 4772243"/>
              <a:gd name="connsiteY1745" fmla="*/ 2276962 h 8861755"/>
              <a:gd name="connsiteX1746" fmla="*/ 2075248 w 4772243"/>
              <a:gd name="connsiteY1746" fmla="*/ 2218089 h 8861755"/>
              <a:gd name="connsiteX1747" fmla="*/ 2064064 w 4772243"/>
              <a:gd name="connsiteY1747" fmla="*/ 2153572 h 8861755"/>
              <a:gd name="connsiteX1748" fmla="*/ 2071016 w 4772243"/>
              <a:gd name="connsiteY1748" fmla="*/ 2152497 h 8861755"/>
              <a:gd name="connsiteX1749" fmla="*/ 2077968 w 4772243"/>
              <a:gd name="connsiteY1749" fmla="*/ 2151690 h 8861755"/>
              <a:gd name="connsiteX1750" fmla="*/ 2081596 w 4772243"/>
              <a:gd name="connsiteY1750" fmla="*/ 2160024 h 8861755"/>
              <a:gd name="connsiteX1751" fmla="*/ 2084618 w 4772243"/>
              <a:gd name="connsiteY1751" fmla="*/ 2168358 h 8861755"/>
              <a:gd name="connsiteX1752" fmla="*/ 2097012 w 4772243"/>
              <a:gd name="connsiteY1752" fmla="*/ 2214326 h 8861755"/>
              <a:gd name="connsiteX1753" fmla="*/ 2114846 w 4772243"/>
              <a:gd name="connsiteY1753" fmla="*/ 2283682 h 8861755"/>
              <a:gd name="connsiteX1754" fmla="*/ 2129657 w 4772243"/>
              <a:gd name="connsiteY1754" fmla="*/ 2328844 h 8861755"/>
              <a:gd name="connsiteX1755" fmla="*/ 2139330 w 4772243"/>
              <a:gd name="connsiteY1755" fmla="*/ 2350888 h 8861755"/>
              <a:gd name="connsiteX1756" fmla="*/ 2145980 w 4772243"/>
              <a:gd name="connsiteY1756" fmla="*/ 2363792 h 8861755"/>
              <a:gd name="connsiteX1757" fmla="*/ 2163815 w 4772243"/>
              <a:gd name="connsiteY1757" fmla="*/ 2389868 h 8861755"/>
              <a:gd name="connsiteX1758" fmla="*/ 2187090 w 4772243"/>
              <a:gd name="connsiteY1758" fmla="*/ 2413524 h 8861755"/>
              <a:gd name="connsiteX1759" fmla="*/ 2213690 w 4772243"/>
              <a:gd name="connsiteY1759" fmla="*/ 2433686 h 8861755"/>
              <a:gd name="connsiteX1760" fmla="*/ 2227896 w 4772243"/>
              <a:gd name="connsiteY1760" fmla="*/ 2441750 h 8861755"/>
              <a:gd name="connsiteX1761" fmla="*/ 2311324 w 4772243"/>
              <a:gd name="connsiteY1761" fmla="*/ 2484762 h 8861755"/>
              <a:gd name="connsiteX1762" fmla="*/ 2329185 w 4772243"/>
              <a:gd name="connsiteY1762" fmla="*/ 2493176 h 8861755"/>
              <a:gd name="connsiteX1763" fmla="*/ 2329524 w 4772243"/>
              <a:gd name="connsiteY1763" fmla="*/ 2491988 h 8861755"/>
              <a:gd name="connsiteX1764" fmla="*/ 2347043 w 4772243"/>
              <a:gd name="connsiteY1764" fmla="*/ 2419351 h 8861755"/>
              <a:gd name="connsiteX1765" fmla="*/ 2360937 w 4772243"/>
              <a:gd name="connsiteY1765" fmla="*/ 2346445 h 8861755"/>
              <a:gd name="connsiteX1766" fmla="*/ 2371508 w 4772243"/>
              <a:gd name="connsiteY1766" fmla="*/ 2273001 h 8861755"/>
              <a:gd name="connsiteX1767" fmla="*/ 2376643 w 4772243"/>
              <a:gd name="connsiteY1767" fmla="*/ 2199018 h 8861755"/>
              <a:gd name="connsiteX1768" fmla="*/ 2376643 w 4772243"/>
              <a:gd name="connsiteY1768" fmla="*/ 2124767 h 8861755"/>
              <a:gd name="connsiteX1769" fmla="*/ 2373925 w 4772243"/>
              <a:gd name="connsiteY1769" fmla="*/ 2087104 h 8861755"/>
              <a:gd name="connsiteX1770" fmla="*/ 2371206 w 4772243"/>
              <a:gd name="connsiteY1770" fmla="*/ 2060470 h 8861755"/>
              <a:gd name="connsiteX1771" fmla="*/ 2362750 w 4772243"/>
              <a:gd name="connsiteY1771" fmla="*/ 2022268 h 8861755"/>
              <a:gd name="connsiteX1772" fmla="*/ 2354896 w 4772243"/>
              <a:gd name="connsiteY1772" fmla="*/ 1997788 h 8861755"/>
              <a:gd name="connsiteX1773" fmla="*/ 2344627 w 4772243"/>
              <a:gd name="connsiteY1773" fmla="*/ 1973844 h 8861755"/>
              <a:gd name="connsiteX1774" fmla="*/ 2332243 w 4772243"/>
              <a:gd name="connsiteY1774" fmla="*/ 1950707 h 8861755"/>
              <a:gd name="connsiteX1775" fmla="*/ 2316536 w 4772243"/>
              <a:gd name="connsiteY1775" fmla="*/ 1928648 h 8861755"/>
              <a:gd name="connsiteX1776" fmla="*/ 2298112 w 4772243"/>
              <a:gd name="connsiteY1776" fmla="*/ 1907395 h 8861755"/>
              <a:gd name="connsiteX1777" fmla="*/ 2287540 w 4772243"/>
              <a:gd name="connsiteY1777" fmla="*/ 1897440 h 8861755"/>
              <a:gd name="connsiteX1778" fmla="*/ 2251597 w 4772243"/>
              <a:gd name="connsiteY1778" fmla="*/ 1863543 h 8861755"/>
              <a:gd name="connsiteX1779" fmla="*/ 2175481 w 4772243"/>
              <a:gd name="connsiteY1779" fmla="*/ 1798977 h 8861755"/>
              <a:gd name="connsiteX1780" fmla="*/ 2136517 w 4772243"/>
              <a:gd name="connsiteY1780" fmla="*/ 1767770 h 8861755"/>
              <a:gd name="connsiteX1781" fmla="*/ 2118394 w 4772243"/>
              <a:gd name="connsiteY1781" fmla="*/ 1752973 h 8861755"/>
              <a:gd name="connsiteX1782" fmla="*/ 2085170 w 4772243"/>
              <a:gd name="connsiteY1782" fmla="*/ 1722036 h 8861755"/>
              <a:gd name="connsiteX1783" fmla="*/ 2055871 w 4772243"/>
              <a:gd name="connsiteY1783" fmla="*/ 1690021 h 8861755"/>
              <a:gd name="connsiteX1784" fmla="*/ 2029895 w 4772243"/>
              <a:gd name="connsiteY1784" fmla="*/ 1655855 h 8861755"/>
              <a:gd name="connsiteX1785" fmla="*/ 2018115 w 4772243"/>
              <a:gd name="connsiteY1785" fmla="*/ 1637831 h 8861755"/>
              <a:gd name="connsiteX1786" fmla="*/ 1959821 w 4772243"/>
              <a:gd name="connsiteY1786" fmla="*/ 1629222 h 8861755"/>
              <a:gd name="connsiteX1787" fmla="*/ 1864978 w 4772243"/>
              <a:gd name="connsiteY1787" fmla="*/ 1612542 h 8861755"/>
              <a:gd name="connsiteX1788" fmla="*/ 1794601 w 4772243"/>
              <a:gd name="connsiteY1788" fmla="*/ 1596669 h 8861755"/>
              <a:gd name="connsiteX1789" fmla="*/ 1744160 w 4772243"/>
              <a:gd name="connsiteY1789" fmla="*/ 1582411 h 8861755"/>
              <a:gd name="connsiteX1790" fmla="*/ 1710331 w 4772243"/>
              <a:gd name="connsiteY1790" fmla="*/ 1570036 h 8861755"/>
              <a:gd name="connsiteX1791" fmla="*/ 1690094 w 4772243"/>
              <a:gd name="connsiteY1791" fmla="*/ 1559006 h 8861755"/>
              <a:gd name="connsiteX1792" fmla="*/ 1679221 w 4772243"/>
              <a:gd name="connsiteY1792" fmla="*/ 1550398 h 8861755"/>
              <a:gd name="connsiteX1793" fmla="*/ 1674388 w 4772243"/>
              <a:gd name="connsiteY1793" fmla="*/ 1543671 h 8861755"/>
              <a:gd name="connsiteX1794" fmla="*/ 1673179 w 4772243"/>
              <a:gd name="connsiteY1794" fmla="*/ 1541789 h 8861755"/>
              <a:gd name="connsiteX1795" fmla="*/ 1675294 w 4772243"/>
              <a:gd name="connsiteY1795" fmla="*/ 1540711 h 8861755"/>
              <a:gd name="connsiteX1796" fmla="*/ 1700666 w 4772243"/>
              <a:gd name="connsiteY1796" fmla="*/ 1543133 h 8861755"/>
              <a:gd name="connsiteX1797" fmla="*/ 1771042 w 4772243"/>
              <a:gd name="connsiteY1797" fmla="*/ 1553087 h 8861755"/>
              <a:gd name="connsiteX1798" fmla="*/ 1890954 w 4772243"/>
              <a:gd name="connsiteY1798" fmla="*/ 1571650 h 8861755"/>
              <a:gd name="connsiteX1799" fmla="*/ 1961633 w 4772243"/>
              <a:gd name="connsiteY1799" fmla="*/ 1581872 h 8861755"/>
              <a:gd name="connsiteX1800" fmla="*/ 1987307 w 4772243"/>
              <a:gd name="connsiteY1800" fmla="*/ 1584294 h 8861755"/>
              <a:gd name="connsiteX1801" fmla="*/ 1989119 w 4772243"/>
              <a:gd name="connsiteY1801" fmla="*/ 1583487 h 8861755"/>
              <a:gd name="connsiteX1802" fmla="*/ 1982776 w 4772243"/>
              <a:gd name="connsiteY1802" fmla="*/ 1568960 h 8861755"/>
              <a:gd name="connsiteX1803" fmla="*/ 1977037 w 4772243"/>
              <a:gd name="connsiteY1803" fmla="*/ 1554163 h 8861755"/>
              <a:gd name="connsiteX1804" fmla="*/ 1964955 w 4772243"/>
              <a:gd name="connsiteY1804" fmla="*/ 1522150 h 8861755"/>
              <a:gd name="connsiteX1805" fmla="*/ 1938376 w 4772243"/>
              <a:gd name="connsiteY1805" fmla="*/ 1458928 h 8861755"/>
              <a:gd name="connsiteX1806" fmla="*/ 1896089 w 4772243"/>
              <a:gd name="connsiteY1806" fmla="*/ 1364500 h 8861755"/>
              <a:gd name="connsiteX1807" fmla="*/ 1868301 w 4772243"/>
              <a:gd name="connsiteY1807" fmla="*/ 1301548 h 8861755"/>
              <a:gd name="connsiteX1808" fmla="*/ 1866489 w 4772243"/>
              <a:gd name="connsiteY1808" fmla="*/ 1294822 h 8861755"/>
              <a:gd name="connsiteX1809" fmla="*/ 1866489 w 4772243"/>
              <a:gd name="connsiteY1809" fmla="*/ 1287827 h 8861755"/>
              <a:gd name="connsiteX1810" fmla="*/ 1869509 w 4772243"/>
              <a:gd name="connsiteY1810" fmla="*/ 1287020 h 8861755"/>
              <a:gd name="connsiteX1811" fmla="*/ 1872228 w 4772243"/>
              <a:gd name="connsiteY1811" fmla="*/ 1286482 h 8861755"/>
              <a:gd name="connsiteX1812" fmla="*/ 1911191 w 4772243"/>
              <a:gd name="connsiteY1812" fmla="*/ 1354815 h 8861755"/>
              <a:gd name="connsiteX1813" fmla="*/ 1950457 w 4772243"/>
              <a:gd name="connsiteY1813" fmla="*/ 1422879 h 8861755"/>
              <a:gd name="connsiteX1814" fmla="*/ 1957102 w 4772243"/>
              <a:gd name="connsiteY1814" fmla="*/ 1422072 h 8861755"/>
              <a:gd name="connsiteX1815" fmla="*/ 1963748 w 4772243"/>
              <a:gd name="connsiteY1815" fmla="*/ 1420995 h 8861755"/>
              <a:gd name="connsiteX1816" fmla="*/ 1962237 w 4772243"/>
              <a:gd name="connsiteY1816" fmla="*/ 1380642 h 8861755"/>
              <a:gd name="connsiteX1817" fmla="*/ 1964050 w 4772243"/>
              <a:gd name="connsiteY1817" fmla="*/ 1299664 h 8861755"/>
              <a:gd name="connsiteX1818" fmla="*/ 1974017 w 4772243"/>
              <a:gd name="connsiteY1818" fmla="*/ 1178603 h 8861755"/>
              <a:gd name="connsiteX1819" fmla="*/ 1980964 w 4772243"/>
              <a:gd name="connsiteY1819" fmla="*/ 1098165 h 8861755"/>
              <a:gd name="connsiteX1820" fmla="*/ 1982776 w 4772243"/>
              <a:gd name="connsiteY1820" fmla="*/ 1079601 h 8861755"/>
              <a:gd name="connsiteX1821" fmla="*/ 1987609 w 4772243"/>
              <a:gd name="connsiteY1821" fmla="*/ 1066150 h 8861755"/>
              <a:gd name="connsiteX1822" fmla="*/ 1990629 w 4772243"/>
              <a:gd name="connsiteY1822" fmla="*/ 1063191 h 8861755"/>
              <a:gd name="connsiteX1823" fmla="*/ 1994254 w 4772243"/>
              <a:gd name="connsiteY1823" fmla="*/ 1065612 h 8861755"/>
              <a:gd name="connsiteX1824" fmla="*/ 1997274 w 4772243"/>
              <a:gd name="connsiteY1824" fmla="*/ 1072338 h 8861755"/>
              <a:gd name="connsiteX1825" fmla="*/ 2000597 w 4772243"/>
              <a:gd name="connsiteY1825" fmla="*/ 1089017 h 8861755"/>
              <a:gd name="connsiteX1826" fmla="*/ 2000899 w 4772243"/>
              <a:gd name="connsiteY1826" fmla="*/ 1104352 h 8861755"/>
              <a:gd name="connsiteX1827" fmla="*/ 1999087 w 4772243"/>
              <a:gd name="connsiteY1827" fmla="*/ 1176181 h 8861755"/>
              <a:gd name="connsiteX1828" fmla="*/ 1994556 w 4772243"/>
              <a:gd name="connsiteY1828" fmla="*/ 1284060 h 8861755"/>
              <a:gd name="connsiteX1829" fmla="*/ 1994556 w 4772243"/>
              <a:gd name="connsiteY1829" fmla="*/ 1355891 h 8861755"/>
              <a:gd name="connsiteX1830" fmla="*/ 1996972 w 4772243"/>
              <a:gd name="connsiteY1830" fmla="*/ 1392210 h 8861755"/>
              <a:gd name="connsiteX1831" fmla="*/ 1999389 w 4772243"/>
              <a:gd name="connsiteY1831" fmla="*/ 1420457 h 8861755"/>
              <a:gd name="connsiteX1832" fmla="*/ 2008752 w 4772243"/>
              <a:gd name="connsiteY1832" fmla="*/ 1475069 h 8861755"/>
              <a:gd name="connsiteX1833" fmla="*/ 2024157 w 4772243"/>
              <a:gd name="connsiteY1833" fmla="*/ 1527529 h 8861755"/>
              <a:gd name="connsiteX1834" fmla="*/ 2044696 w 4772243"/>
              <a:gd name="connsiteY1834" fmla="*/ 1577299 h 8861755"/>
              <a:gd name="connsiteX1835" fmla="*/ 2071879 w 4772243"/>
              <a:gd name="connsiteY1835" fmla="*/ 1624917 h 8861755"/>
              <a:gd name="connsiteX1836" fmla="*/ 2105105 w 4772243"/>
              <a:gd name="connsiteY1836" fmla="*/ 1670382 h 8861755"/>
              <a:gd name="connsiteX1837" fmla="*/ 2144975 w 4772243"/>
              <a:gd name="connsiteY1837" fmla="*/ 1713158 h 8861755"/>
              <a:gd name="connsiteX1838" fmla="*/ 2191490 w 4772243"/>
              <a:gd name="connsiteY1838" fmla="*/ 1754050 h 8861755"/>
              <a:gd name="connsiteX1839" fmla="*/ 2217768 w 4772243"/>
              <a:gd name="connsiteY1839" fmla="*/ 1773150 h 8861755"/>
              <a:gd name="connsiteX1840" fmla="*/ 2247066 w 4772243"/>
              <a:gd name="connsiteY1840" fmla="*/ 1794403 h 8861755"/>
              <a:gd name="connsiteX1841" fmla="*/ 2303549 w 4772243"/>
              <a:gd name="connsiteY1841" fmla="*/ 1838524 h 8861755"/>
              <a:gd name="connsiteX1842" fmla="*/ 2342815 w 4772243"/>
              <a:gd name="connsiteY1842" fmla="*/ 1873766 h 8861755"/>
              <a:gd name="connsiteX1843" fmla="*/ 2366978 w 4772243"/>
              <a:gd name="connsiteY1843" fmla="*/ 1897979 h 8861755"/>
              <a:gd name="connsiteX1844" fmla="*/ 2389330 w 4772243"/>
              <a:gd name="connsiteY1844" fmla="*/ 1924343 h 8861755"/>
              <a:gd name="connsiteX1845" fmla="*/ 2409265 w 4772243"/>
              <a:gd name="connsiteY1845" fmla="*/ 1951514 h 8861755"/>
              <a:gd name="connsiteX1846" fmla="*/ 2418628 w 4772243"/>
              <a:gd name="connsiteY1846" fmla="*/ 1965773 h 8861755"/>
              <a:gd name="connsiteX1847" fmla="*/ 2423461 w 4772243"/>
              <a:gd name="connsiteY1847" fmla="*/ 1968733 h 8861755"/>
              <a:gd name="connsiteX1848" fmla="*/ 2444604 w 4772243"/>
              <a:gd name="connsiteY1848" fmla="*/ 1977611 h 8861755"/>
              <a:gd name="connsiteX1849" fmla="*/ 2395974 w 4772243"/>
              <a:gd name="connsiteY1849" fmla="*/ 1840138 h 8861755"/>
              <a:gd name="connsiteX1850" fmla="*/ 2350969 w 4772243"/>
              <a:gd name="connsiteY1850" fmla="*/ 1711813 h 8861755"/>
              <a:gd name="connsiteX1851" fmla="*/ 2340096 w 4772243"/>
              <a:gd name="connsiteY1851" fmla="*/ 1679799 h 8861755"/>
              <a:gd name="connsiteX1852" fmla="*/ 2320765 w 4772243"/>
              <a:gd name="connsiteY1852" fmla="*/ 1614963 h 8861755"/>
              <a:gd name="connsiteX1853" fmla="*/ 2311099 w 4772243"/>
              <a:gd name="connsiteY1853" fmla="*/ 1565731 h 8861755"/>
              <a:gd name="connsiteX1854" fmla="*/ 2307173 w 4772243"/>
              <a:gd name="connsiteY1854" fmla="*/ 1532641 h 8861755"/>
              <a:gd name="connsiteX1855" fmla="*/ 2305964 w 4772243"/>
              <a:gd name="connsiteY1855" fmla="*/ 1499282 h 8861755"/>
              <a:gd name="connsiteX1856" fmla="*/ 2307777 w 4772243"/>
              <a:gd name="connsiteY1856" fmla="*/ 1465653 h 8861755"/>
              <a:gd name="connsiteX1857" fmla="*/ 2310495 w 4772243"/>
              <a:gd name="connsiteY1857" fmla="*/ 1448705 h 8861755"/>
              <a:gd name="connsiteX1858" fmla="*/ 2319255 w 4772243"/>
              <a:gd name="connsiteY1858" fmla="*/ 1487983 h 8861755"/>
              <a:gd name="connsiteX1859" fmla="*/ 2341908 w 4772243"/>
              <a:gd name="connsiteY1859" fmla="*/ 1565193 h 8861755"/>
              <a:gd name="connsiteX1860" fmla="*/ 2370904 w 4772243"/>
              <a:gd name="connsiteY1860" fmla="*/ 1640251 h 8861755"/>
              <a:gd name="connsiteX1861" fmla="*/ 2404130 w 4772243"/>
              <a:gd name="connsiteY1861" fmla="*/ 1714234 h 8861755"/>
              <a:gd name="connsiteX1862" fmla="*/ 2422554 w 4772243"/>
              <a:gd name="connsiteY1862" fmla="*/ 1750822 h 8861755"/>
              <a:gd name="connsiteX1863" fmla="*/ 2430106 w 4772243"/>
              <a:gd name="connsiteY1863" fmla="*/ 1749745 h 8861755"/>
              <a:gd name="connsiteX1864" fmla="*/ 2437958 w 4772243"/>
              <a:gd name="connsiteY1864" fmla="*/ 1748939 h 8861755"/>
              <a:gd name="connsiteX1865" fmla="*/ 2442489 w 4772243"/>
              <a:gd name="connsiteY1865" fmla="*/ 1724995 h 8861755"/>
              <a:gd name="connsiteX1866" fmla="*/ 2454270 w 4772243"/>
              <a:gd name="connsiteY1866" fmla="*/ 1677915 h 8861755"/>
              <a:gd name="connsiteX1867" fmla="*/ 2476319 w 4772243"/>
              <a:gd name="connsiteY1867" fmla="*/ 1607699 h 8861755"/>
              <a:gd name="connsiteX1868" fmla="*/ 2508335 w 4772243"/>
              <a:gd name="connsiteY1868" fmla="*/ 1514079 h 8861755"/>
              <a:gd name="connsiteX1869" fmla="*/ 2530083 w 4772243"/>
              <a:gd name="connsiteY1869" fmla="*/ 1444132 h 8861755"/>
              <a:gd name="connsiteX1870" fmla="*/ 2542466 w 4772243"/>
              <a:gd name="connsiteY1870" fmla="*/ 1396515 h 8861755"/>
              <a:gd name="connsiteX1871" fmla="*/ 2546997 w 4772243"/>
              <a:gd name="connsiteY1871" fmla="*/ 1372840 h 8861755"/>
              <a:gd name="connsiteX1872" fmla="*/ 2552434 w 4772243"/>
              <a:gd name="connsiteY1872" fmla="*/ 1373647 h 8861755"/>
              <a:gd name="connsiteX1873" fmla="*/ 2569046 w 4772243"/>
              <a:gd name="connsiteY1873" fmla="*/ 1379296 h 8861755"/>
              <a:gd name="connsiteX1874" fmla="*/ 2576900 w 4772243"/>
              <a:gd name="connsiteY1874" fmla="*/ 1383332 h 8861755"/>
              <a:gd name="connsiteX1875" fmla="*/ 2911566 w 4772243"/>
              <a:gd name="connsiteY1875" fmla="*/ 591050 h 8861755"/>
              <a:gd name="connsiteX1876" fmla="*/ 2910650 w 4772243"/>
              <a:gd name="connsiteY1876" fmla="*/ 590802 h 8861755"/>
              <a:gd name="connsiteX1877" fmla="*/ 2910660 w 4772243"/>
              <a:gd name="connsiteY1877" fmla="*/ 590780 h 8861755"/>
              <a:gd name="connsiteX1878" fmla="*/ 3170787 w 4772243"/>
              <a:gd name="connsiteY1878" fmla="*/ 2837686 h 8861755"/>
              <a:gd name="connsiteX1879" fmla="*/ 3168071 w 4772243"/>
              <a:gd name="connsiteY1879" fmla="*/ 2852473 h 8861755"/>
              <a:gd name="connsiteX1880" fmla="*/ 3159922 w 4772243"/>
              <a:gd name="connsiteY1880" fmla="*/ 2880166 h 8861755"/>
              <a:gd name="connsiteX1881" fmla="*/ 3149357 w 4772243"/>
              <a:gd name="connsiteY1881" fmla="*/ 2906245 h 8861755"/>
              <a:gd name="connsiteX1882" fmla="*/ 3136680 w 4772243"/>
              <a:gd name="connsiteY1882" fmla="*/ 2931519 h 8861755"/>
              <a:gd name="connsiteX1883" fmla="*/ 3114948 w 4772243"/>
              <a:gd name="connsiteY1883" fmla="*/ 2966740 h 8861755"/>
              <a:gd name="connsiteX1884" fmla="*/ 3079633 w 4772243"/>
              <a:gd name="connsiteY1884" fmla="*/ 3010296 h 8861755"/>
              <a:gd name="connsiteX1885" fmla="*/ 3040697 w 4772243"/>
              <a:gd name="connsiteY1885" fmla="*/ 3050625 h 8861755"/>
              <a:gd name="connsiteX1886" fmla="*/ 2998742 w 4772243"/>
              <a:gd name="connsiteY1886" fmla="*/ 3089073 h 8861755"/>
              <a:gd name="connsiteX1887" fmla="*/ 2956183 w 4772243"/>
              <a:gd name="connsiteY1887" fmla="*/ 3126176 h 8861755"/>
              <a:gd name="connsiteX1888" fmla="*/ 2934521 w 4772243"/>
              <a:gd name="connsiteY1888" fmla="*/ 3146040 h 8861755"/>
              <a:gd name="connsiteX1889" fmla="*/ 2921792 w 4772243"/>
              <a:gd name="connsiteY1889" fmla="*/ 3138142 h 8861755"/>
              <a:gd name="connsiteX1890" fmla="*/ 2892936 w 4772243"/>
              <a:gd name="connsiteY1890" fmla="*/ 3127903 h 8861755"/>
              <a:gd name="connsiteX1891" fmla="*/ 2903965 w 4772243"/>
              <a:gd name="connsiteY1891" fmla="*/ 3123756 h 8861755"/>
              <a:gd name="connsiteX1892" fmla="*/ 2923886 w 4772243"/>
              <a:gd name="connsiteY1892" fmla="*/ 3111926 h 8861755"/>
              <a:gd name="connsiteX1893" fmla="*/ 2934149 w 4772243"/>
              <a:gd name="connsiteY1893" fmla="*/ 3102516 h 8861755"/>
              <a:gd name="connsiteX1894" fmla="*/ 2938374 w 4772243"/>
              <a:gd name="connsiteY1894" fmla="*/ 3097408 h 8861755"/>
              <a:gd name="connsiteX1895" fmla="*/ 2986668 w 4772243"/>
              <a:gd name="connsiteY1895" fmla="*/ 3033956 h 8861755"/>
              <a:gd name="connsiteX1896" fmla="*/ 3030736 w 4772243"/>
              <a:gd name="connsiteY1896" fmla="*/ 2977495 h 8861755"/>
              <a:gd name="connsiteX1897" fmla="*/ 3030736 w 4772243"/>
              <a:gd name="connsiteY1897" fmla="*/ 2980453 h 8861755"/>
              <a:gd name="connsiteX1898" fmla="*/ 3031038 w 4772243"/>
              <a:gd name="connsiteY1898" fmla="*/ 3003574 h 8861755"/>
              <a:gd name="connsiteX1899" fmla="*/ 3055486 w 4772243"/>
              <a:gd name="connsiteY1899" fmla="*/ 2985829 h 8861755"/>
              <a:gd name="connsiteX1900" fmla="*/ 3087783 w 4772243"/>
              <a:gd name="connsiteY1900" fmla="*/ 2957599 h 8861755"/>
              <a:gd name="connsiteX1901" fmla="*/ 3107101 w 4772243"/>
              <a:gd name="connsiteY1901" fmla="*/ 2937971 h 8861755"/>
              <a:gd name="connsiteX1902" fmla="*/ 3124607 w 4772243"/>
              <a:gd name="connsiteY1902" fmla="*/ 2917538 h 8861755"/>
              <a:gd name="connsiteX1903" fmla="*/ 3140000 w 4772243"/>
              <a:gd name="connsiteY1903" fmla="*/ 2896029 h 8861755"/>
              <a:gd name="connsiteX1904" fmla="*/ 3153583 w 4772243"/>
              <a:gd name="connsiteY1904" fmla="*/ 2873714 h 8861755"/>
              <a:gd name="connsiteX1905" fmla="*/ 3165656 w 4772243"/>
              <a:gd name="connsiteY1905" fmla="*/ 2849785 h 8861755"/>
              <a:gd name="connsiteX1906" fmla="*/ 3732652 w 4772243"/>
              <a:gd name="connsiteY1906" fmla="*/ 6745151 h 8861755"/>
              <a:gd name="connsiteX1907" fmla="*/ 3732615 w 4772243"/>
              <a:gd name="connsiteY1907" fmla="*/ 6745184 h 8861755"/>
              <a:gd name="connsiteX1908" fmla="*/ 3732453 w 4772243"/>
              <a:gd name="connsiteY1908" fmla="*/ 6745058 h 8861755"/>
              <a:gd name="connsiteX1909" fmla="*/ 3937750 w 4772243"/>
              <a:gd name="connsiteY1909" fmla="*/ 2945501 h 8861755"/>
              <a:gd name="connsiteX1910" fmla="*/ 3924771 w 4772243"/>
              <a:gd name="connsiteY1910" fmla="*/ 2952759 h 8861755"/>
              <a:gd name="connsiteX1911" fmla="*/ 3900927 w 4772243"/>
              <a:gd name="connsiteY1911" fmla="*/ 2968085 h 8861755"/>
              <a:gd name="connsiteX1912" fmla="*/ 3878288 w 4772243"/>
              <a:gd name="connsiteY1912" fmla="*/ 2985023 h 8861755"/>
              <a:gd name="connsiteX1913" fmla="*/ 3857462 w 4772243"/>
              <a:gd name="connsiteY1913" fmla="*/ 3003306 h 8861755"/>
              <a:gd name="connsiteX1914" fmla="*/ 3837842 w 4772243"/>
              <a:gd name="connsiteY1914" fmla="*/ 3022664 h 8861755"/>
              <a:gd name="connsiteX1915" fmla="*/ 3820336 w 4772243"/>
              <a:gd name="connsiteY1915" fmla="*/ 3043636 h 8861755"/>
              <a:gd name="connsiteX1916" fmla="*/ 3804339 w 4772243"/>
              <a:gd name="connsiteY1916" fmla="*/ 3066220 h 8861755"/>
              <a:gd name="connsiteX1917" fmla="*/ 3789851 w 4772243"/>
              <a:gd name="connsiteY1917" fmla="*/ 3090417 h 8861755"/>
              <a:gd name="connsiteX1918" fmla="*/ 3783211 w 4772243"/>
              <a:gd name="connsiteY1918" fmla="*/ 3103323 h 8861755"/>
              <a:gd name="connsiteX1919" fmla="*/ 3802528 w 4772243"/>
              <a:gd name="connsiteY1919" fmla="*/ 3104667 h 8861755"/>
              <a:gd name="connsiteX1920" fmla="*/ 3817016 w 4772243"/>
              <a:gd name="connsiteY1920" fmla="*/ 3105473 h 8861755"/>
              <a:gd name="connsiteX1921" fmla="*/ 3819431 w 4772243"/>
              <a:gd name="connsiteY1921" fmla="*/ 3108700 h 8861755"/>
              <a:gd name="connsiteX1922" fmla="*/ 3820638 w 4772243"/>
              <a:gd name="connsiteY1922" fmla="*/ 3114884 h 8861755"/>
              <a:gd name="connsiteX1923" fmla="*/ 3819129 w 4772243"/>
              <a:gd name="connsiteY1923" fmla="*/ 3117842 h 8861755"/>
              <a:gd name="connsiteX1924" fmla="*/ 3817016 w 4772243"/>
              <a:gd name="connsiteY1924" fmla="*/ 3118648 h 8861755"/>
              <a:gd name="connsiteX1925" fmla="*/ 3811281 w 4772243"/>
              <a:gd name="connsiteY1925" fmla="*/ 3119993 h 8861755"/>
              <a:gd name="connsiteX1926" fmla="*/ 3797699 w 4772243"/>
              <a:gd name="connsiteY1926" fmla="*/ 3120261 h 8861755"/>
              <a:gd name="connsiteX1927" fmla="*/ 3782607 w 4772243"/>
              <a:gd name="connsiteY1927" fmla="*/ 3120261 h 8861755"/>
              <a:gd name="connsiteX1928" fmla="*/ 3766006 w 4772243"/>
              <a:gd name="connsiteY1928" fmla="*/ 3124563 h 8861755"/>
              <a:gd name="connsiteX1929" fmla="*/ 3757253 w 4772243"/>
              <a:gd name="connsiteY1929" fmla="*/ 3129403 h 8861755"/>
              <a:gd name="connsiteX1930" fmla="*/ 3747594 w 4772243"/>
              <a:gd name="connsiteY1930" fmla="*/ 3135318 h 8861755"/>
              <a:gd name="connsiteX1931" fmla="*/ 3727069 w 4772243"/>
              <a:gd name="connsiteY1931" fmla="*/ 3144997 h 8861755"/>
              <a:gd name="connsiteX1932" fmla="*/ 3695980 w 4772243"/>
              <a:gd name="connsiteY1932" fmla="*/ 3156826 h 8861755"/>
              <a:gd name="connsiteX1933" fmla="*/ 3651611 w 4772243"/>
              <a:gd name="connsiteY1933" fmla="*/ 3167043 h 8861755"/>
              <a:gd name="connsiteX1934" fmla="*/ 3605732 w 4772243"/>
              <a:gd name="connsiteY1934" fmla="*/ 3174033 h 8861755"/>
              <a:gd name="connsiteX1935" fmla="*/ 3582491 w 4772243"/>
              <a:gd name="connsiteY1935" fmla="*/ 3176723 h 8861755"/>
              <a:gd name="connsiteX1936" fmla="*/ 3552005 w 4772243"/>
              <a:gd name="connsiteY1936" fmla="*/ 3181024 h 8861755"/>
              <a:gd name="connsiteX1937" fmla="*/ 3490733 w 4772243"/>
              <a:gd name="connsiteY1937" fmla="*/ 3190971 h 8861755"/>
              <a:gd name="connsiteX1938" fmla="*/ 3430366 w 4772243"/>
              <a:gd name="connsiteY1938" fmla="*/ 3203608 h 8861755"/>
              <a:gd name="connsiteX1939" fmla="*/ 3371206 w 4772243"/>
              <a:gd name="connsiteY1939" fmla="*/ 3218933 h 8861755"/>
              <a:gd name="connsiteX1940" fmla="*/ 3342532 w 4772243"/>
              <a:gd name="connsiteY1940" fmla="*/ 3227537 h 8861755"/>
              <a:gd name="connsiteX1941" fmla="*/ 3316876 w 4772243"/>
              <a:gd name="connsiteY1941" fmla="*/ 3235602 h 8861755"/>
              <a:gd name="connsiteX1942" fmla="*/ 3265262 w 4772243"/>
              <a:gd name="connsiteY1942" fmla="*/ 3248239 h 8861755"/>
              <a:gd name="connsiteX1943" fmla="*/ 3226325 w 4772243"/>
              <a:gd name="connsiteY1943" fmla="*/ 3253348 h 8861755"/>
              <a:gd name="connsiteX1944" fmla="*/ 3218979 w 4772243"/>
              <a:gd name="connsiteY1944" fmla="*/ 3253571 h 8861755"/>
              <a:gd name="connsiteX1945" fmla="*/ 3209884 w 4772243"/>
              <a:gd name="connsiteY1945" fmla="*/ 3245727 h 8861755"/>
              <a:gd name="connsiteX1946" fmla="*/ 3182632 w 4772243"/>
              <a:gd name="connsiteY1946" fmla="*/ 3226701 h 8861755"/>
              <a:gd name="connsiteX1947" fmla="*/ 3169020 w 4772243"/>
              <a:gd name="connsiteY1947" fmla="*/ 3218825 h 8861755"/>
              <a:gd name="connsiteX1948" fmla="*/ 3187690 w 4772243"/>
              <a:gd name="connsiteY1948" fmla="*/ 3220816 h 8861755"/>
              <a:gd name="connsiteX1949" fmla="*/ 3204593 w 4772243"/>
              <a:gd name="connsiteY1949" fmla="*/ 3221623 h 8861755"/>
              <a:gd name="connsiteX1950" fmla="*/ 3239304 w 4772243"/>
              <a:gd name="connsiteY1950" fmla="*/ 3219740 h 8861755"/>
              <a:gd name="connsiteX1951" fmla="*/ 3273713 w 4772243"/>
              <a:gd name="connsiteY1951" fmla="*/ 3212750 h 8861755"/>
              <a:gd name="connsiteX1952" fmla="*/ 3305406 w 4772243"/>
              <a:gd name="connsiteY1952" fmla="*/ 3201457 h 8861755"/>
              <a:gd name="connsiteX1953" fmla="*/ 3319592 w 4772243"/>
              <a:gd name="connsiteY1953" fmla="*/ 3194466 h 8861755"/>
              <a:gd name="connsiteX1954" fmla="*/ 3341928 w 4772243"/>
              <a:gd name="connsiteY1954" fmla="*/ 3181561 h 8861755"/>
              <a:gd name="connsiteX1955" fmla="*/ 3384185 w 4772243"/>
              <a:gd name="connsiteY1955" fmla="*/ 3153331 h 8861755"/>
              <a:gd name="connsiteX1956" fmla="*/ 3444552 w 4772243"/>
              <a:gd name="connsiteY1956" fmla="*/ 3107087 h 8861755"/>
              <a:gd name="connsiteX1957" fmla="*/ 3485299 w 4772243"/>
              <a:gd name="connsiteY1957" fmla="*/ 3076705 h 8861755"/>
              <a:gd name="connsiteX1958" fmla="*/ 3493449 w 4772243"/>
              <a:gd name="connsiteY1958" fmla="*/ 3071597 h 8861755"/>
              <a:gd name="connsiteX1959" fmla="*/ 3501900 w 4772243"/>
              <a:gd name="connsiteY1959" fmla="*/ 3067026 h 8861755"/>
              <a:gd name="connsiteX1960" fmla="*/ 3507031 w 4772243"/>
              <a:gd name="connsiteY1960" fmla="*/ 3071597 h 8861755"/>
              <a:gd name="connsiteX1961" fmla="*/ 3511559 w 4772243"/>
              <a:gd name="connsiteY1961" fmla="*/ 3076167 h 8861755"/>
              <a:gd name="connsiteX1962" fmla="*/ 3459644 w 4772243"/>
              <a:gd name="connsiteY1962" fmla="*/ 3121605 h 8861755"/>
              <a:gd name="connsiteX1963" fmla="*/ 3412256 w 4772243"/>
              <a:gd name="connsiteY1963" fmla="*/ 3163817 h 8861755"/>
              <a:gd name="connsiteX1964" fmla="*/ 3508843 w 4772243"/>
              <a:gd name="connsiteY1964" fmla="*/ 3154944 h 8861755"/>
              <a:gd name="connsiteX1965" fmla="*/ 3610863 w 4772243"/>
              <a:gd name="connsiteY1965" fmla="*/ 3146340 h 8861755"/>
              <a:gd name="connsiteX1966" fmla="*/ 3626558 w 4772243"/>
              <a:gd name="connsiteY1966" fmla="*/ 3144997 h 8861755"/>
              <a:gd name="connsiteX1967" fmla="*/ 3656440 w 4772243"/>
              <a:gd name="connsiteY1967" fmla="*/ 3140425 h 8861755"/>
              <a:gd name="connsiteX1968" fmla="*/ 3684208 w 4772243"/>
              <a:gd name="connsiteY1968" fmla="*/ 3132897 h 8861755"/>
              <a:gd name="connsiteX1969" fmla="*/ 3709563 w 4772243"/>
              <a:gd name="connsiteY1969" fmla="*/ 3122681 h 8861755"/>
              <a:gd name="connsiteX1970" fmla="*/ 3733106 w 4772243"/>
              <a:gd name="connsiteY1970" fmla="*/ 3110314 h 8861755"/>
              <a:gd name="connsiteX1971" fmla="*/ 3754537 w 4772243"/>
              <a:gd name="connsiteY1971" fmla="*/ 3094988 h 8861755"/>
              <a:gd name="connsiteX1972" fmla="*/ 3774458 w 4772243"/>
              <a:gd name="connsiteY1972" fmla="*/ 3077243 h 8861755"/>
              <a:gd name="connsiteX1973" fmla="*/ 3791964 w 4772243"/>
              <a:gd name="connsiteY1973" fmla="*/ 3056541 h 8861755"/>
              <a:gd name="connsiteX1974" fmla="*/ 3800415 w 4772243"/>
              <a:gd name="connsiteY1974" fmla="*/ 3045517 h 8861755"/>
              <a:gd name="connsiteX1975" fmla="*/ 3812791 w 4772243"/>
              <a:gd name="connsiteY1975" fmla="*/ 3028311 h 8861755"/>
              <a:gd name="connsiteX1976" fmla="*/ 3840861 w 4772243"/>
              <a:gd name="connsiteY1976" fmla="*/ 2997659 h 8861755"/>
              <a:gd name="connsiteX1977" fmla="*/ 3865612 w 4772243"/>
              <a:gd name="connsiteY1977" fmla="*/ 2977764 h 8861755"/>
              <a:gd name="connsiteX1978" fmla="*/ 3884024 w 4772243"/>
              <a:gd name="connsiteY1978" fmla="*/ 2966203 h 8861755"/>
              <a:gd name="connsiteX1979" fmla="*/ 3903945 w 4772243"/>
              <a:gd name="connsiteY1979" fmla="*/ 2956523 h 8861755"/>
              <a:gd name="connsiteX1980" fmla="*/ 3925375 w 4772243"/>
              <a:gd name="connsiteY1980" fmla="*/ 2948458 h 8861755"/>
              <a:gd name="connsiteX1981" fmla="*/ 4117415 w 4772243"/>
              <a:gd name="connsiteY1981" fmla="*/ 6211312 h 8861755"/>
              <a:gd name="connsiteX1982" fmla="*/ 4098085 w 4772243"/>
              <a:gd name="connsiteY1982" fmla="*/ 6207815 h 8861755"/>
              <a:gd name="connsiteX1983" fmla="*/ 4060937 w 4772243"/>
              <a:gd name="connsiteY1983" fmla="*/ 6197323 h 8861755"/>
              <a:gd name="connsiteX1984" fmla="*/ 4021674 w 4772243"/>
              <a:gd name="connsiteY1984" fmla="*/ 6180643 h 8861755"/>
              <a:gd name="connsiteX1985" fmla="*/ 3977881 w 4772243"/>
              <a:gd name="connsiteY1985" fmla="*/ 6154547 h 8861755"/>
              <a:gd name="connsiteX1986" fmla="*/ 3927142 w 4772243"/>
              <a:gd name="connsiteY1986" fmla="*/ 6116346 h 8861755"/>
              <a:gd name="connsiteX1987" fmla="*/ 3865228 w 4772243"/>
              <a:gd name="connsiteY1987" fmla="*/ 6062810 h 8861755"/>
              <a:gd name="connsiteX1988" fmla="*/ 3790025 w 4772243"/>
              <a:gd name="connsiteY1988" fmla="*/ 5991249 h 8861755"/>
              <a:gd name="connsiteX1989" fmla="*/ 3698514 w 4772243"/>
              <a:gd name="connsiteY1989" fmla="*/ 5899242 h 8861755"/>
              <a:gd name="connsiteX1990" fmla="*/ 3644452 w 4772243"/>
              <a:gd name="connsiteY1990" fmla="*/ 5843553 h 8861755"/>
              <a:gd name="connsiteX1991" fmla="*/ 3630257 w 4772243"/>
              <a:gd name="connsiteY1991" fmla="*/ 5827411 h 8861755"/>
              <a:gd name="connsiteX1992" fmla="*/ 3599753 w 4772243"/>
              <a:gd name="connsiteY1992" fmla="*/ 5798894 h 8861755"/>
              <a:gd name="connsiteX1993" fmla="*/ 3566531 w 4772243"/>
              <a:gd name="connsiteY1993" fmla="*/ 5773875 h 8861755"/>
              <a:gd name="connsiteX1994" fmla="*/ 3530590 w 4772243"/>
              <a:gd name="connsiteY1994" fmla="*/ 5752891 h 8861755"/>
              <a:gd name="connsiteX1995" fmla="*/ 3492234 w 4772243"/>
              <a:gd name="connsiteY1995" fmla="*/ 5736211 h 8861755"/>
              <a:gd name="connsiteX1996" fmla="*/ 3450555 w 4772243"/>
              <a:gd name="connsiteY1996" fmla="*/ 5723298 h 8861755"/>
              <a:gd name="connsiteX1997" fmla="*/ 3406158 w 4772243"/>
              <a:gd name="connsiteY1997" fmla="*/ 5714958 h 8861755"/>
              <a:gd name="connsiteX1998" fmla="*/ 3358137 w 4772243"/>
              <a:gd name="connsiteY1998" fmla="*/ 5710385 h 8861755"/>
              <a:gd name="connsiteX1999" fmla="*/ 3333070 w 4772243"/>
              <a:gd name="connsiteY1999" fmla="*/ 5710117 h 8861755"/>
              <a:gd name="connsiteX2000" fmla="*/ 3170281 w 4772243"/>
              <a:gd name="connsiteY2000" fmla="*/ 5707157 h 8861755"/>
              <a:gd name="connsiteX2001" fmla="*/ 3016251 w 4772243"/>
              <a:gd name="connsiteY2001" fmla="*/ 5703122 h 8861755"/>
              <a:gd name="connsiteX2002" fmla="*/ 3095984 w 4772243"/>
              <a:gd name="connsiteY2002" fmla="*/ 5761500 h 8861755"/>
              <a:gd name="connsiteX2003" fmla="*/ 3183268 w 4772243"/>
              <a:gd name="connsiteY2003" fmla="*/ 5825529 h 8861755"/>
              <a:gd name="connsiteX2004" fmla="*/ 3176322 w 4772243"/>
              <a:gd name="connsiteY2004" fmla="*/ 5832254 h 8861755"/>
              <a:gd name="connsiteX2005" fmla="*/ 3169073 w 4772243"/>
              <a:gd name="connsiteY2005" fmla="*/ 5839786 h 8861755"/>
              <a:gd name="connsiteX2006" fmla="*/ 3155180 w 4772243"/>
              <a:gd name="connsiteY2006" fmla="*/ 5833869 h 8861755"/>
              <a:gd name="connsiteX2007" fmla="*/ 3141891 w 4772243"/>
              <a:gd name="connsiteY2007" fmla="*/ 5826873 h 8861755"/>
              <a:gd name="connsiteX2008" fmla="*/ 3073937 w 4772243"/>
              <a:gd name="connsiteY2008" fmla="*/ 5784637 h 8861755"/>
              <a:gd name="connsiteX2009" fmla="*/ 2972760 w 4772243"/>
              <a:gd name="connsiteY2009" fmla="*/ 5721147 h 8861755"/>
              <a:gd name="connsiteX2010" fmla="*/ 2920510 w 4772243"/>
              <a:gd name="connsiteY2010" fmla="*/ 5691823 h 8861755"/>
              <a:gd name="connsiteX2011" fmla="*/ 2909612 w 4772243"/>
              <a:gd name="connsiteY2011" fmla="*/ 5686439 h 8861755"/>
              <a:gd name="connsiteX2012" fmla="*/ 2910806 w 4772243"/>
              <a:gd name="connsiteY2012" fmla="*/ 5684234 h 8861755"/>
              <a:gd name="connsiteX2013" fmla="*/ 2916768 w 4772243"/>
              <a:gd name="connsiteY2013" fmla="*/ 5669467 h 8861755"/>
              <a:gd name="connsiteX2014" fmla="*/ 2919324 w 4772243"/>
              <a:gd name="connsiteY2014" fmla="*/ 5661799 h 8861755"/>
              <a:gd name="connsiteX2015" fmla="*/ 2935790 w 4772243"/>
              <a:gd name="connsiteY2015" fmla="*/ 5665775 h 8861755"/>
              <a:gd name="connsiteX2016" fmla="*/ 2969009 w 4772243"/>
              <a:gd name="connsiteY2016" fmla="*/ 5671171 h 8861755"/>
              <a:gd name="connsiteX2017" fmla="*/ 3002226 w 4772243"/>
              <a:gd name="connsiteY2017" fmla="*/ 5673158 h 8861755"/>
              <a:gd name="connsiteX2018" fmla="*/ 3034876 w 4772243"/>
              <a:gd name="connsiteY2018" fmla="*/ 5671171 h 8861755"/>
              <a:gd name="connsiteX2019" fmla="*/ 3067243 w 4772243"/>
              <a:gd name="connsiteY2019" fmla="*/ 5666627 h 8861755"/>
              <a:gd name="connsiteX2020" fmla="*/ 3098473 w 4772243"/>
              <a:gd name="connsiteY2020" fmla="*/ 5658392 h 8861755"/>
              <a:gd name="connsiteX2021" fmla="*/ 3118122 w 4772243"/>
              <a:gd name="connsiteY2021" fmla="*/ 5651596 h 8861755"/>
              <a:gd name="connsiteX2022" fmla="*/ 3137361 w 4772243"/>
              <a:gd name="connsiteY2022" fmla="*/ 5654159 h 8861755"/>
              <a:gd name="connsiteX2023" fmla="*/ 3235215 w 4772243"/>
              <a:gd name="connsiteY2023" fmla="*/ 5663575 h 8861755"/>
              <a:gd name="connsiteX2024" fmla="*/ 3284143 w 4772243"/>
              <a:gd name="connsiteY2024" fmla="*/ 5667072 h 8861755"/>
              <a:gd name="connsiteX2025" fmla="*/ 3321895 w 4772243"/>
              <a:gd name="connsiteY2025" fmla="*/ 5669225 h 8861755"/>
              <a:gd name="connsiteX2026" fmla="*/ 3395588 w 4772243"/>
              <a:gd name="connsiteY2026" fmla="*/ 5675413 h 8861755"/>
              <a:gd name="connsiteX2027" fmla="*/ 3449045 w 4772243"/>
              <a:gd name="connsiteY2027" fmla="*/ 5683214 h 8861755"/>
              <a:gd name="connsiteX2028" fmla="*/ 3483475 w 4772243"/>
              <a:gd name="connsiteY2028" fmla="*/ 5690747 h 8861755"/>
              <a:gd name="connsiteX2029" fmla="*/ 3517603 w 4772243"/>
              <a:gd name="connsiteY2029" fmla="*/ 5700970 h 8861755"/>
              <a:gd name="connsiteX2030" fmla="*/ 3550524 w 4772243"/>
              <a:gd name="connsiteY2030" fmla="*/ 5713883 h 8861755"/>
              <a:gd name="connsiteX2031" fmla="*/ 3566531 w 4772243"/>
              <a:gd name="connsiteY2031" fmla="*/ 5721954 h 8861755"/>
              <a:gd name="connsiteX2032" fmla="*/ 3611833 w 4772243"/>
              <a:gd name="connsiteY2032" fmla="*/ 5721416 h 8861755"/>
              <a:gd name="connsiteX2033" fmla="*/ 3694285 w 4772243"/>
              <a:gd name="connsiteY2033" fmla="*/ 5724374 h 8861755"/>
              <a:gd name="connsiteX2034" fmla="*/ 3765864 w 4772243"/>
              <a:gd name="connsiteY2034" fmla="*/ 5730293 h 8861755"/>
              <a:gd name="connsiteX2035" fmla="*/ 3827476 w 4772243"/>
              <a:gd name="connsiteY2035" fmla="*/ 5738633 h 8861755"/>
              <a:gd name="connsiteX2036" fmla="*/ 3902074 w 4772243"/>
              <a:gd name="connsiteY2036" fmla="*/ 5752891 h 8861755"/>
              <a:gd name="connsiteX2037" fmla="*/ 3963385 w 4772243"/>
              <a:gd name="connsiteY2037" fmla="*/ 5769302 h 8861755"/>
              <a:gd name="connsiteX2038" fmla="*/ 3976674 w 4772243"/>
              <a:gd name="connsiteY2038" fmla="*/ 5773068 h 8861755"/>
              <a:gd name="connsiteX2039" fmla="*/ 3979392 w 4772243"/>
              <a:gd name="connsiteY2039" fmla="*/ 5774144 h 8861755"/>
              <a:gd name="connsiteX2040" fmla="*/ 3982110 w 4772243"/>
              <a:gd name="connsiteY2040" fmla="*/ 5778718 h 8861755"/>
              <a:gd name="connsiteX2041" fmla="*/ 3981204 w 4772243"/>
              <a:gd name="connsiteY2041" fmla="*/ 5787865 h 8861755"/>
              <a:gd name="connsiteX2042" fmla="*/ 3977881 w 4772243"/>
              <a:gd name="connsiteY2042" fmla="*/ 5792976 h 8861755"/>
              <a:gd name="connsiteX2043" fmla="*/ 3962177 w 4772243"/>
              <a:gd name="connsiteY2043" fmla="*/ 5792169 h 8861755"/>
              <a:gd name="connsiteX2044" fmla="*/ 3862510 w 4772243"/>
              <a:gd name="connsiteY2044" fmla="*/ 5782215 h 8861755"/>
              <a:gd name="connsiteX2045" fmla="*/ 3731735 w 4772243"/>
              <a:gd name="connsiteY2045" fmla="*/ 5768495 h 8861755"/>
              <a:gd name="connsiteX2046" fmla="*/ 3628747 w 4772243"/>
              <a:gd name="connsiteY2046" fmla="*/ 5758810 h 8861755"/>
              <a:gd name="connsiteX2047" fmla="*/ 3610626 w 4772243"/>
              <a:gd name="connsiteY2047" fmla="*/ 5758541 h 8861755"/>
              <a:gd name="connsiteX2048" fmla="*/ 3616968 w 4772243"/>
              <a:gd name="connsiteY2048" fmla="*/ 5768226 h 8861755"/>
              <a:gd name="connsiteX2049" fmla="*/ 3634787 w 4772243"/>
              <a:gd name="connsiteY2049" fmla="*/ 5791632 h 8861755"/>
              <a:gd name="connsiteX2050" fmla="*/ 3670123 w 4772243"/>
              <a:gd name="connsiteY2050" fmla="*/ 5832792 h 8861755"/>
              <a:gd name="connsiteX2051" fmla="*/ 3732641 w 4772243"/>
              <a:gd name="connsiteY2051" fmla="*/ 5897628 h 8861755"/>
              <a:gd name="connsiteX2052" fmla="*/ 3806033 w 4772243"/>
              <a:gd name="connsiteY2052" fmla="*/ 5968112 h 8861755"/>
              <a:gd name="connsiteX2053" fmla="*/ 3884255 w 4772243"/>
              <a:gd name="connsiteY2053" fmla="*/ 6038866 h 8861755"/>
              <a:gd name="connsiteX2054" fmla="*/ 3962781 w 4772243"/>
              <a:gd name="connsiteY2054" fmla="*/ 6104240 h 8861755"/>
              <a:gd name="connsiteX2055" fmla="*/ 4034359 w 4772243"/>
              <a:gd name="connsiteY2055" fmla="*/ 6159928 h 8861755"/>
              <a:gd name="connsiteX2056" fmla="*/ 4080568 w 4772243"/>
              <a:gd name="connsiteY2056" fmla="*/ 6191136 h 8861755"/>
              <a:gd name="connsiteX2057" fmla="*/ 4106240 w 4772243"/>
              <a:gd name="connsiteY2057" fmla="*/ 6206201 h 8861755"/>
              <a:gd name="connsiteX2058" fmla="*/ 4675439 w 4772243"/>
              <a:gd name="connsiteY2058" fmla="*/ 7701983 h 8861755"/>
              <a:gd name="connsiteX2059" fmla="*/ 4669398 w 4772243"/>
              <a:gd name="connsiteY2059" fmla="*/ 7705751 h 8861755"/>
              <a:gd name="connsiteX2060" fmla="*/ 4648557 w 4772243"/>
              <a:gd name="connsiteY2060" fmla="*/ 7712207 h 8861755"/>
              <a:gd name="connsiteX2061" fmla="*/ 4602041 w 4772243"/>
              <a:gd name="connsiteY2061" fmla="*/ 7720816 h 8861755"/>
              <a:gd name="connsiteX2062" fmla="*/ 4573045 w 4772243"/>
              <a:gd name="connsiteY2062" fmla="*/ 7723776 h 8861755"/>
              <a:gd name="connsiteX2063" fmla="*/ 4566702 w 4772243"/>
              <a:gd name="connsiteY2063" fmla="*/ 7724851 h 8861755"/>
              <a:gd name="connsiteX2064" fmla="*/ 4554318 w 4772243"/>
              <a:gd name="connsiteY2064" fmla="*/ 7730231 h 8861755"/>
              <a:gd name="connsiteX2065" fmla="*/ 4541934 w 4772243"/>
              <a:gd name="connsiteY2065" fmla="*/ 7736420 h 8861755"/>
              <a:gd name="connsiteX2066" fmla="*/ 4531061 w 4772243"/>
              <a:gd name="connsiteY2066" fmla="*/ 7739917 h 8861755"/>
              <a:gd name="connsiteX2067" fmla="*/ 4526228 w 4772243"/>
              <a:gd name="connsiteY2067" fmla="*/ 7739111 h 8861755"/>
              <a:gd name="connsiteX2068" fmla="*/ 4473069 w 4772243"/>
              <a:gd name="connsiteY2068" fmla="*/ 7725120 h 8861755"/>
              <a:gd name="connsiteX2069" fmla="*/ 4393630 w 4772243"/>
              <a:gd name="connsiteY2069" fmla="*/ 7702523 h 8861755"/>
              <a:gd name="connsiteX2070" fmla="*/ 4341678 w 4772243"/>
              <a:gd name="connsiteY2070" fmla="*/ 7685842 h 8861755"/>
              <a:gd name="connsiteX2071" fmla="*/ 4315703 w 4772243"/>
              <a:gd name="connsiteY2071" fmla="*/ 7676427 h 8861755"/>
              <a:gd name="connsiteX2072" fmla="*/ 4283384 w 4772243"/>
              <a:gd name="connsiteY2072" fmla="*/ 7664321 h 8861755"/>
              <a:gd name="connsiteX2073" fmla="*/ 4219955 w 4772243"/>
              <a:gd name="connsiteY2073" fmla="*/ 7637418 h 8861755"/>
              <a:gd name="connsiteX2074" fmla="*/ 4155921 w 4772243"/>
              <a:gd name="connsiteY2074" fmla="*/ 7609709 h 8861755"/>
              <a:gd name="connsiteX2075" fmla="*/ 4091283 w 4772243"/>
              <a:gd name="connsiteY2075" fmla="*/ 7584957 h 8861755"/>
              <a:gd name="connsiteX2076" fmla="*/ 4058058 w 4772243"/>
              <a:gd name="connsiteY2076" fmla="*/ 7575004 h 8861755"/>
              <a:gd name="connsiteX2077" fmla="*/ 4039633 w 4772243"/>
              <a:gd name="connsiteY2077" fmla="*/ 7569355 h 8861755"/>
              <a:gd name="connsiteX2078" fmla="*/ 4003992 w 4772243"/>
              <a:gd name="connsiteY2078" fmla="*/ 7557517 h 8861755"/>
              <a:gd name="connsiteX2079" fmla="*/ 3970465 w 4772243"/>
              <a:gd name="connsiteY2079" fmla="*/ 7543797 h 8861755"/>
              <a:gd name="connsiteX2080" fmla="*/ 3938750 w 4772243"/>
              <a:gd name="connsiteY2080" fmla="*/ 7529000 h 8861755"/>
              <a:gd name="connsiteX2081" fmla="*/ 3908545 w 4772243"/>
              <a:gd name="connsiteY2081" fmla="*/ 7512052 h 8861755"/>
              <a:gd name="connsiteX2082" fmla="*/ 3880154 w 4772243"/>
              <a:gd name="connsiteY2082" fmla="*/ 7493489 h 8861755"/>
              <a:gd name="connsiteX2083" fmla="*/ 3852969 w 4772243"/>
              <a:gd name="connsiteY2083" fmla="*/ 7472505 h 8861755"/>
              <a:gd name="connsiteX2084" fmla="*/ 3827597 w 4772243"/>
              <a:gd name="connsiteY2084" fmla="*/ 7449369 h 8861755"/>
              <a:gd name="connsiteX2085" fmla="*/ 3815516 w 4772243"/>
              <a:gd name="connsiteY2085" fmla="*/ 7436993 h 8861755"/>
              <a:gd name="connsiteX2086" fmla="*/ 3797695 w 4772243"/>
              <a:gd name="connsiteY2086" fmla="*/ 7418431 h 8861755"/>
              <a:gd name="connsiteX2087" fmla="*/ 3760241 w 4772243"/>
              <a:gd name="connsiteY2087" fmla="*/ 7383457 h 8861755"/>
              <a:gd name="connsiteX2088" fmla="*/ 3719767 w 4772243"/>
              <a:gd name="connsiteY2088" fmla="*/ 7351174 h 8861755"/>
              <a:gd name="connsiteX2089" fmla="*/ 3676877 w 4772243"/>
              <a:gd name="connsiteY2089" fmla="*/ 7320775 h 8861755"/>
              <a:gd name="connsiteX2090" fmla="*/ 3632174 w 4772243"/>
              <a:gd name="connsiteY2090" fmla="*/ 7292527 h 8861755"/>
              <a:gd name="connsiteX2091" fmla="*/ 3585659 w 4772243"/>
              <a:gd name="connsiteY2091" fmla="*/ 7265893 h 8861755"/>
              <a:gd name="connsiteX2092" fmla="*/ 3513168 w 4772243"/>
              <a:gd name="connsiteY2092" fmla="*/ 7228767 h 8861755"/>
              <a:gd name="connsiteX2093" fmla="*/ 3462726 w 4772243"/>
              <a:gd name="connsiteY2093" fmla="*/ 7205631 h 8861755"/>
              <a:gd name="connsiteX2094" fmla="*/ 3447926 w 4772243"/>
              <a:gd name="connsiteY2094" fmla="*/ 7199443 h 8861755"/>
              <a:gd name="connsiteX2095" fmla="*/ 3415003 w 4772243"/>
              <a:gd name="connsiteY2095" fmla="*/ 7189758 h 8861755"/>
              <a:gd name="connsiteX2096" fmla="*/ 3360937 w 4772243"/>
              <a:gd name="connsiteY2096" fmla="*/ 7177383 h 8861755"/>
              <a:gd name="connsiteX2097" fmla="*/ 3321369 w 4772243"/>
              <a:gd name="connsiteY2097" fmla="*/ 7167968 h 8861755"/>
              <a:gd name="connsiteX2098" fmla="*/ 3326202 w 4772243"/>
              <a:gd name="connsiteY2098" fmla="*/ 7237377 h 8861755"/>
              <a:gd name="connsiteX2099" fmla="*/ 3330430 w 4772243"/>
              <a:gd name="connsiteY2099" fmla="*/ 7294679 h 8861755"/>
              <a:gd name="connsiteX2100" fmla="*/ 3333451 w 4772243"/>
              <a:gd name="connsiteY2100" fmla="*/ 7324003 h 8861755"/>
              <a:gd name="connsiteX2101" fmla="*/ 3345231 w 4772243"/>
              <a:gd name="connsiteY2101" fmla="*/ 7379422 h 8861755"/>
              <a:gd name="connsiteX2102" fmla="*/ 3358823 w 4772243"/>
              <a:gd name="connsiteY2102" fmla="*/ 7418699 h 8861755"/>
              <a:gd name="connsiteX2103" fmla="*/ 3369998 w 4772243"/>
              <a:gd name="connsiteY2103" fmla="*/ 7444257 h 8861755"/>
              <a:gd name="connsiteX2104" fmla="*/ 3382685 w 4772243"/>
              <a:gd name="connsiteY2104" fmla="*/ 7468469 h 8861755"/>
              <a:gd name="connsiteX2105" fmla="*/ 3397182 w 4772243"/>
              <a:gd name="connsiteY2105" fmla="*/ 7492412 h 8861755"/>
              <a:gd name="connsiteX2106" fmla="*/ 3414097 w 4772243"/>
              <a:gd name="connsiteY2106" fmla="*/ 7515281 h 8861755"/>
              <a:gd name="connsiteX2107" fmla="*/ 3432219 w 4772243"/>
              <a:gd name="connsiteY2107" fmla="*/ 7537340 h 8861755"/>
              <a:gd name="connsiteX2108" fmla="*/ 3452456 w 4772243"/>
              <a:gd name="connsiteY2108" fmla="*/ 7558325 h 8861755"/>
              <a:gd name="connsiteX2109" fmla="*/ 3474808 w 4772243"/>
              <a:gd name="connsiteY2109" fmla="*/ 7578501 h 8861755"/>
              <a:gd name="connsiteX2110" fmla="*/ 3498670 w 4772243"/>
              <a:gd name="connsiteY2110" fmla="*/ 7597871 h 8861755"/>
              <a:gd name="connsiteX2111" fmla="*/ 3524948 w 4772243"/>
              <a:gd name="connsiteY2111" fmla="*/ 7616434 h 8861755"/>
              <a:gd name="connsiteX2112" fmla="*/ 3567234 w 4772243"/>
              <a:gd name="connsiteY2112" fmla="*/ 7642261 h 8861755"/>
              <a:gd name="connsiteX2113" fmla="*/ 3598647 w 4772243"/>
              <a:gd name="connsiteY2113" fmla="*/ 7658402 h 8861755"/>
              <a:gd name="connsiteX2114" fmla="*/ 3622509 w 4772243"/>
              <a:gd name="connsiteY2114" fmla="*/ 7670509 h 8861755"/>
              <a:gd name="connsiteX2115" fmla="*/ 3667816 w 4772243"/>
              <a:gd name="connsiteY2115" fmla="*/ 7698487 h 8861755"/>
              <a:gd name="connsiteX2116" fmla="*/ 3688053 w 4772243"/>
              <a:gd name="connsiteY2116" fmla="*/ 7713821 h 8861755"/>
              <a:gd name="connsiteX2117" fmla="*/ 3711310 w 4772243"/>
              <a:gd name="connsiteY2117" fmla="*/ 7731846 h 8861755"/>
              <a:gd name="connsiteX2118" fmla="*/ 3759335 w 4772243"/>
              <a:gd name="connsiteY2118" fmla="*/ 7764937 h 8861755"/>
              <a:gd name="connsiteX2119" fmla="*/ 3809173 w 4772243"/>
              <a:gd name="connsiteY2119" fmla="*/ 7794260 h 8861755"/>
              <a:gd name="connsiteX2120" fmla="*/ 3861728 w 4772243"/>
              <a:gd name="connsiteY2120" fmla="*/ 7820087 h 8861755"/>
              <a:gd name="connsiteX2121" fmla="*/ 3916097 w 4772243"/>
              <a:gd name="connsiteY2121" fmla="*/ 7841339 h 8861755"/>
              <a:gd name="connsiteX2122" fmla="*/ 3973485 w 4772243"/>
              <a:gd name="connsiteY2122" fmla="*/ 7858827 h 8861755"/>
              <a:gd name="connsiteX2123" fmla="*/ 4033592 w 4772243"/>
              <a:gd name="connsiteY2123" fmla="*/ 7871471 h 8861755"/>
              <a:gd name="connsiteX2124" fmla="*/ 4096116 w 4772243"/>
              <a:gd name="connsiteY2124" fmla="*/ 7879273 h 8861755"/>
              <a:gd name="connsiteX2125" fmla="*/ 4129039 w 4772243"/>
              <a:gd name="connsiteY2125" fmla="*/ 7881425 h 8861755"/>
              <a:gd name="connsiteX2126" fmla="*/ 4081920 w 4772243"/>
              <a:gd name="connsiteY2126" fmla="*/ 7883577 h 8861755"/>
              <a:gd name="connsiteX2127" fmla="*/ 4037821 w 4772243"/>
              <a:gd name="connsiteY2127" fmla="*/ 7885191 h 8861755"/>
              <a:gd name="connsiteX2128" fmla="*/ 4061381 w 4772243"/>
              <a:gd name="connsiteY2128" fmla="*/ 7899449 h 8861755"/>
              <a:gd name="connsiteX2129" fmla="*/ 4107594 w 4772243"/>
              <a:gd name="connsiteY2129" fmla="*/ 7928235 h 8861755"/>
              <a:gd name="connsiteX2130" fmla="*/ 4129039 w 4772243"/>
              <a:gd name="connsiteY2130" fmla="*/ 7943570 h 8861755"/>
              <a:gd name="connsiteX2131" fmla="*/ 4156525 w 4772243"/>
              <a:gd name="connsiteY2131" fmla="*/ 7964015 h 8861755"/>
              <a:gd name="connsiteX2132" fmla="*/ 4208477 w 4772243"/>
              <a:gd name="connsiteY2132" fmla="*/ 8007059 h 8861755"/>
              <a:gd name="connsiteX2133" fmla="*/ 4234453 w 4772243"/>
              <a:gd name="connsiteY2133" fmla="*/ 8028581 h 8861755"/>
              <a:gd name="connsiteX2134" fmla="*/ 4246534 w 4772243"/>
              <a:gd name="connsiteY2134" fmla="*/ 8038267 h 8861755"/>
              <a:gd name="connsiteX2135" fmla="*/ 4271906 w 4772243"/>
              <a:gd name="connsiteY2135" fmla="*/ 8054677 h 8861755"/>
              <a:gd name="connsiteX2136" fmla="*/ 4298486 w 4772243"/>
              <a:gd name="connsiteY2136" fmla="*/ 8068129 h 8861755"/>
              <a:gd name="connsiteX2137" fmla="*/ 4325973 w 4772243"/>
              <a:gd name="connsiteY2137" fmla="*/ 8078082 h 8861755"/>
              <a:gd name="connsiteX2138" fmla="*/ 4355271 w 4772243"/>
              <a:gd name="connsiteY2138" fmla="*/ 8085077 h 8861755"/>
              <a:gd name="connsiteX2139" fmla="*/ 4385475 w 4772243"/>
              <a:gd name="connsiteY2139" fmla="*/ 8088843 h 8861755"/>
              <a:gd name="connsiteX2140" fmla="*/ 4416888 w 4772243"/>
              <a:gd name="connsiteY2140" fmla="*/ 8089920 h 8861755"/>
              <a:gd name="connsiteX2141" fmla="*/ 4449207 w 4772243"/>
              <a:gd name="connsiteY2141" fmla="*/ 8088305 h 8861755"/>
              <a:gd name="connsiteX2142" fmla="*/ 4466121 w 4772243"/>
              <a:gd name="connsiteY2142" fmla="*/ 8086154 h 8861755"/>
              <a:gd name="connsiteX2143" fmla="*/ 4528343 w 4772243"/>
              <a:gd name="connsiteY2143" fmla="*/ 8079159 h 8861755"/>
              <a:gd name="connsiteX2144" fmla="*/ 4591470 w 4772243"/>
              <a:gd name="connsiteY2144" fmla="*/ 8073240 h 8861755"/>
              <a:gd name="connsiteX2145" fmla="*/ 4578784 w 4772243"/>
              <a:gd name="connsiteY2145" fmla="*/ 8078082 h 8861755"/>
              <a:gd name="connsiteX2146" fmla="*/ 4553413 w 4772243"/>
              <a:gd name="connsiteY2146" fmla="*/ 8085077 h 8861755"/>
              <a:gd name="connsiteX2147" fmla="*/ 4514147 w 4772243"/>
              <a:gd name="connsiteY2147" fmla="*/ 8092341 h 8861755"/>
              <a:gd name="connsiteX2148" fmla="*/ 4488473 w 4772243"/>
              <a:gd name="connsiteY2148" fmla="*/ 8097721 h 8861755"/>
              <a:gd name="connsiteX2149" fmla="*/ 4464007 w 4772243"/>
              <a:gd name="connsiteY2149" fmla="*/ 8102833 h 8861755"/>
              <a:gd name="connsiteX2150" fmla="*/ 4417190 w 4772243"/>
              <a:gd name="connsiteY2150" fmla="*/ 8108213 h 8861755"/>
              <a:gd name="connsiteX2151" fmla="*/ 4372487 w 4772243"/>
              <a:gd name="connsiteY2151" fmla="*/ 8107407 h 8861755"/>
              <a:gd name="connsiteX2152" fmla="*/ 4329899 w 4772243"/>
              <a:gd name="connsiteY2152" fmla="*/ 8101487 h 8861755"/>
              <a:gd name="connsiteX2153" fmla="*/ 4290029 w 4772243"/>
              <a:gd name="connsiteY2153" fmla="*/ 8089920 h 8861755"/>
              <a:gd name="connsiteX2154" fmla="*/ 4251971 w 4772243"/>
              <a:gd name="connsiteY2154" fmla="*/ 8074047 h 8861755"/>
              <a:gd name="connsiteX2155" fmla="*/ 4215424 w 4772243"/>
              <a:gd name="connsiteY2155" fmla="*/ 8053063 h 8861755"/>
              <a:gd name="connsiteX2156" fmla="*/ 4180990 w 4772243"/>
              <a:gd name="connsiteY2156" fmla="*/ 8027775 h 8861755"/>
              <a:gd name="connsiteX2157" fmla="*/ 4164680 w 4772243"/>
              <a:gd name="connsiteY2157" fmla="*/ 8013517 h 8861755"/>
              <a:gd name="connsiteX2158" fmla="*/ 4151390 w 4772243"/>
              <a:gd name="connsiteY2158" fmla="*/ 8002218 h 8861755"/>
              <a:gd name="connsiteX2159" fmla="*/ 4123904 w 4772243"/>
              <a:gd name="connsiteY2159" fmla="*/ 7980157 h 8861755"/>
              <a:gd name="connsiteX2160" fmla="*/ 4094907 w 4772243"/>
              <a:gd name="connsiteY2160" fmla="*/ 7959980 h 8861755"/>
              <a:gd name="connsiteX2161" fmla="*/ 4064703 w 4772243"/>
              <a:gd name="connsiteY2161" fmla="*/ 7940610 h 8861755"/>
              <a:gd name="connsiteX2162" fmla="*/ 4017584 w 4772243"/>
              <a:gd name="connsiteY2162" fmla="*/ 7914515 h 8861755"/>
              <a:gd name="connsiteX2163" fmla="*/ 3950228 w 4772243"/>
              <a:gd name="connsiteY2163" fmla="*/ 7884115 h 8861755"/>
              <a:gd name="connsiteX2164" fmla="*/ 3914587 w 4772243"/>
              <a:gd name="connsiteY2164" fmla="*/ 7870933 h 8861755"/>
              <a:gd name="connsiteX2165" fmla="*/ 3876529 w 4772243"/>
              <a:gd name="connsiteY2165" fmla="*/ 7856674 h 8861755"/>
              <a:gd name="connsiteX2166" fmla="*/ 3802225 w 4772243"/>
              <a:gd name="connsiteY2166" fmla="*/ 7825737 h 8861755"/>
              <a:gd name="connsiteX2167" fmla="*/ 3749972 w 4772243"/>
              <a:gd name="connsiteY2167" fmla="*/ 7798564 h 8861755"/>
              <a:gd name="connsiteX2168" fmla="*/ 3716747 w 4772243"/>
              <a:gd name="connsiteY2168" fmla="*/ 7778119 h 8861755"/>
              <a:gd name="connsiteX2169" fmla="*/ 3685334 w 4772243"/>
              <a:gd name="connsiteY2169" fmla="*/ 7755789 h 8861755"/>
              <a:gd name="connsiteX2170" fmla="*/ 3656338 w 4772243"/>
              <a:gd name="connsiteY2170" fmla="*/ 7731039 h 8861755"/>
              <a:gd name="connsiteX2171" fmla="*/ 3642746 w 4772243"/>
              <a:gd name="connsiteY2171" fmla="*/ 7717857 h 8861755"/>
              <a:gd name="connsiteX2172" fmla="*/ 3635496 w 4772243"/>
              <a:gd name="connsiteY2172" fmla="*/ 7711401 h 8861755"/>
              <a:gd name="connsiteX2173" fmla="*/ 3615259 w 4772243"/>
              <a:gd name="connsiteY2173" fmla="*/ 7701177 h 8861755"/>
              <a:gd name="connsiteX2174" fmla="*/ 3605594 w 4772243"/>
              <a:gd name="connsiteY2174" fmla="*/ 7696066 h 8861755"/>
              <a:gd name="connsiteX2175" fmla="*/ 3600762 w 4772243"/>
              <a:gd name="connsiteY2175" fmla="*/ 7699563 h 8861755"/>
              <a:gd name="connsiteX2176" fmla="*/ 3595929 w 4772243"/>
              <a:gd name="connsiteY2176" fmla="*/ 7702791 h 8861755"/>
              <a:gd name="connsiteX2177" fmla="*/ 3617978 w 4772243"/>
              <a:gd name="connsiteY2177" fmla="*/ 7722161 h 8861755"/>
              <a:gd name="connsiteX2178" fmla="*/ 3657546 w 4772243"/>
              <a:gd name="connsiteY2178" fmla="*/ 7762515 h 8861755"/>
              <a:gd name="connsiteX2179" fmla="*/ 3691677 w 4772243"/>
              <a:gd name="connsiteY2179" fmla="*/ 7804753 h 8861755"/>
              <a:gd name="connsiteX2180" fmla="*/ 3720975 w 4772243"/>
              <a:gd name="connsiteY2180" fmla="*/ 7849142 h 8861755"/>
              <a:gd name="connsiteX2181" fmla="*/ 3746649 w 4772243"/>
              <a:gd name="connsiteY2181" fmla="*/ 7894607 h 8861755"/>
              <a:gd name="connsiteX2182" fmla="*/ 3768699 w 4772243"/>
              <a:gd name="connsiteY2182" fmla="*/ 7941687 h 8861755"/>
              <a:gd name="connsiteX2183" fmla="*/ 3798903 w 4772243"/>
              <a:gd name="connsiteY2183" fmla="*/ 8013247 h 8861755"/>
              <a:gd name="connsiteX2184" fmla="*/ 3817328 w 4772243"/>
              <a:gd name="connsiteY2184" fmla="*/ 8061672 h 8861755"/>
              <a:gd name="connsiteX2185" fmla="*/ 3828806 w 4772243"/>
              <a:gd name="connsiteY2185" fmla="*/ 8090995 h 8861755"/>
              <a:gd name="connsiteX2186" fmla="*/ 3840887 w 4772243"/>
              <a:gd name="connsiteY2186" fmla="*/ 8120319 h 8861755"/>
              <a:gd name="connsiteX2187" fmla="*/ 3853271 w 4772243"/>
              <a:gd name="connsiteY2187" fmla="*/ 8149643 h 8861755"/>
              <a:gd name="connsiteX2188" fmla="*/ 3883476 w 4772243"/>
              <a:gd name="connsiteY2188" fmla="*/ 8203717 h 8861755"/>
              <a:gd name="connsiteX2189" fmla="*/ 3910056 w 4772243"/>
              <a:gd name="connsiteY2189" fmla="*/ 8241381 h 8861755"/>
              <a:gd name="connsiteX2190" fmla="*/ 3929689 w 4772243"/>
              <a:gd name="connsiteY2190" fmla="*/ 8265325 h 8861755"/>
              <a:gd name="connsiteX2191" fmla="*/ 3950832 w 4772243"/>
              <a:gd name="connsiteY2191" fmla="*/ 8287923 h 8861755"/>
              <a:gd name="connsiteX2192" fmla="*/ 3973183 w 4772243"/>
              <a:gd name="connsiteY2192" fmla="*/ 8309176 h 8861755"/>
              <a:gd name="connsiteX2193" fmla="*/ 3997347 w 4772243"/>
              <a:gd name="connsiteY2193" fmla="*/ 8329891 h 8861755"/>
              <a:gd name="connsiteX2194" fmla="*/ 4023021 w 4772243"/>
              <a:gd name="connsiteY2194" fmla="*/ 8348991 h 8861755"/>
              <a:gd name="connsiteX2195" fmla="*/ 4050205 w 4772243"/>
              <a:gd name="connsiteY2195" fmla="*/ 8367285 h 8861755"/>
              <a:gd name="connsiteX2196" fmla="*/ 4078899 w 4772243"/>
              <a:gd name="connsiteY2196" fmla="*/ 8383965 h 8861755"/>
              <a:gd name="connsiteX2197" fmla="*/ 4125112 w 4772243"/>
              <a:gd name="connsiteY2197" fmla="*/ 8407370 h 8861755"/>
              <a:gd name="connsiteX2198" fmla="*/ 4192166 w 4772243"/>
              <a:gd name="connsiteY2198" fmla="*/ 8434004 h 8861755"/>
              <a:gd name="connsiteX2199" fmla="*/ 4228411 w 4772243"/>
              <a:gd name="connsiteY2199" fmla="*/ 8445573 h 8861755"/>
              <a:gd name="connsiteX2200" fmla="*/ 4265261 w 4772243"/>
              <a:gd name="connsiteY2200" fmla="*/ 8456871 h 8861755"/>
              <a:gd name="connsiteX2201" fmla="*/ 4337752 w 4772243"/>
              <a:gd name="connsiteY2201" fmla="*/ 8481083 h 8861755"/>
              <a:gd name="connsiteX2202" fmla="*/ 4409034 w 4772243"/>
              <a:gd name="connsiteY2202" fmla="*/ 8507986 h 8861755"/>
              <a:gd name="connsiteX2203" fmla="*/ 4478505 w 4772243"/>
              <a:gd name="connsiteY2203" fmla="*/ 8537041 h 8861755"/>
              <a:gd name="connsiteX2204" fmla="*/ 4512636 w 4772243"/>
              <a:gd name="connsiteY2204" fmla="*/ 8552375 h 8861755"/>
              <a:gd name="connsiteX2205" fmla="*/ 4528645 w 4772243"/>
              <a:gd name="connsiteY2205" fmla="*/ 8559907 h 8861755"/>
              <a:gd name="connsiteX2206" fmla="*/ 4534988 w 4772243"/>
              <a:gd name="connsiteY2206" fmla="*/ 8565019 h 8861755"/>
              <a:gd name="connsiteX2207" fmla="*/ 4530759 w 4772243"/>
              <a:gd name="connsiteY2207" fmla="*/ 8565019 h 8861755"/>
              <a:gd name="connsiteX2208" fmla="*/ 4495419 w 4772243"/>
              <a:gd name="connsiteY2208" fmla="*/ 8556949 h 8861755"/>
              <a:gd name="connsiteX2209" fmla="*/ 4367352 w 4772243"/>
              <a:gd name="connsiteY2209" fmla="*/ 8520899 h 8861755"/>
              <a:gd name="connsiteX2210" fmla="*/ 4191260 w 4772243"/>
              <a:gd name="connsiteY2210" fmla="*/ 8473551 h 8861755"/>
              <a:gd name="connsiteX2211" fmla="*/ 4096418 w 4772243"/>
              <a:gd name="connsiteY2211" fmla="*/ 8450952 h 8861755"/>
              <a:gd name="connsiteX2212" fmla="*/ 4101250 w 4772243"/>
              <a:gd name="connsiteY2212" fmla="*/ 8467363 h 8861755"/>
              <a:gd name="connsiteX2213" fmla="*/ 4113635 w 4772243"/>
              <a:gd name="connsiteY2213" fmla="*/ 8498570 h 8861755"/>
              <a:gd name="connsiteX2214" fmla="*/ 4129039 w 4772243"/>
              <a:gd name="connsiteY2214" fmla="*/ 8528702 h 8861755"/>
              <a:gd name="connsiteX2215" fmla="*/ 4147162 w 4772243"/>
              <a:gd name="connsiteY2215" fmla="*/ 8557488 h 8861755"/>
              <a:gd name="connsiteX2216" fmla="*/ 4197905 w 4772243"/>
              <a:gd name="connsiteY2216" fmla="*/ 8626358 h 8861755"/>
              <a:gd name="connsiteX2217" fmla="*/ 4241400 w 4772243"/>
              <a:gd name="connsiteY2217" fmla="*/ 8680431 h 8861755"/>
              <a:gd name="connsiteX2218" fmla="*/ 4228714 w 4772243"/>
              <a:gd name="connsiteY2218" fmla="*/ 8675320 h 8861755"/>
              <a:gd name="connsiteX2219" fmla="*/ 4204852 w 4772243"/>
              <a:gd name="connsiteY2219" fmla="*/ 8669403 h 8861755"/>
              <a:gd name="connsiteX2220" fmla="*/ 4192166 w 4772243"/>
              <a:gd name="connsiteY2220" fmla="*/ 8664290 h 8861755"/>
              <a:gd name="connsiteX2221" fmla="*/ 4188240 w 4772243"/>
              <a:gd name="connsiteY2221" fmla="*/ 8660524 h 8861755"/>
              <a:gd name="connsiteX2222" fmla="*/ 4172836 w 4772243"/>
              <a:gd name="connsiteY2222" fmla="*/ 8638195 h 8861755"/>
              <a:gd name="connsiteX2223" fmla="*/ 4146255 w 4772243"/>
              <a:gd name="connsiteY2223" fmla="*/ 8591384 h 8861755"/>
              <a:gd name="connsiteX2224" fmla="*/ 4121487 w 4772243"/>
              <a:gd name="connsiteY2224" fmla="*/ 8543497 h 8861755"/>
              <a:gd name="connsiteX2225" fmla="*/ 4094907 w 4772243"/>
              <a:gd name="connsiteY2225" fmla="*/ 8497225 h 8861755"/>
              <a:gd name="connsiteX2226" fmla="*/ 4078899 w 4772243"/>
              <a:gd name="connsiteY2226" fmla="*/ 8474896 h 8861755"/>
              <a:gd name="connsiteX2227" fmla="*/ 4065307 w 4772243"/>
              <a:gd name="connsiteY2227" fmla="*/ 8456871 h 8861755"/>
              <a:gd name="connsiteX2228" fmla="*/ 4041446 w 4772243"/>
              <a:gd name="connsiteY2228" fmla="*/ 8430775 h 8861755"/>
              <a:gd name="connsiteX2229" fmla="*/ 4023323 w 4772243"/>
              <a:gd name="connsiteY2229" fmla="*/ 8415979 h 8861755"/>
              <a:gd name="connsiteX2230" fmla="*/ 4012751 w 4772243"/>
              <a:gd name="connsiteY2230" fmla="*/ 8410060 h 8861755"/>
              <a:gd name="connsiteX2231" fmla="*/ 3997951 w 4772243"/>
              <a:gd name="connsiteY2231" fmla="*/ 8402528 h 8861755"/>
              <a:gd name="connsiteX2232" fmla="*/ 3970163 w 4772243"/>
              <a:gd name="connsiteY2232" fmla="*/ 8386117 h 8861755"/>
              <a:gd name="connsiteX2233" fmla="*/ 3943583 w 4772243"/>
              <a:gd name="connsiteY2233" fmla="*/ 8368093 h 8861755"/>
              <a:gd name="connsiteX2234" fmla="*/ 3919117 w 4772243"/>
              <a:gd name="connsiteY2234" fmla="*/ 8349529 h 8861755"/>
              <a:gd name="connsiteX2235" fmla="*/ 3896766 w 4772243"/>
              <a:gd name="connsiteY2235" fmla="*/ 8329083 h 8861755"/>
              <a:gd name="connsiteX2236" fmla="*/ 3876529 w 4772243"/>
              <a:gd name="connsiteY2236" fmla="*/ 8307831 h 8861755"/>
              <a:gd name="connsiteX2237" fmla="*/ 3858104 w 4772243"/>
              <a:gd name="connsiteY2237" fmla="*/ 8284963 h 8861755"/>
              <a:gd name="connsiteX2238" fmla="*/ 3842095 w 4772243"/>
              <a:gd name="connsiteY2238" fmla="*/ 8260751 h 8861755"/>
              <a:gd name="connsiteX2239" fmla="*/ 3835149 w 4772243"/>
              <a:gd name="connsiteY2239" fmla="*/ 8248376 h 8861755"/>
              <a:gd name="connsiteX2240" fmla="*/ 3799809 w 4772243"/>
              <a:gd name="connsiteY2240" fmla="*/ 8183003 h 8861755"/>
              <a:gd name="connsiteX2241" fmla="*/ 3749972 w 4772243"/>
              <a:gd name="connsiteY2241" fmla="*/ 8084001 h 8861755"/>
              <a:gd name="connsiteX2242" fmla="*/ 3720371 w 4772243"/>
              <a:gd name="connsiteY2242" fmla="*/ 8017013 h 8861755"/>
              <a:gd name="connsiteX2243" fmla="*/ 3707384 w 4772243"/>
              <a:gd name="connsiteY2243" fmla="*/ 7983655 h 8861755"/>
              <a:gd name="connsiteX2244" fmla="*/ 3695905 w 4772243"/>
              <a:gd name="connsiteY2244" fmla="*/ 7955675 h 8861755"/>
              <a:gd name="connsiteX2245" fmla="*/ 3668118 w 4772243"/>
              <a:gd name="connsiteY2245" fmla="*/ 7903753 h 8861755"/>
              <a:gd name="connsiteX2246" fmla="*/ 3634892 w 4772243"/>
              <a:gd name="connsiteY2246" fmla="*/ 7854521 h 8861755"/>
              <a:gd name="connsiteX2247" fmla="*/ 3596533 w 4772243"/>
              <a:gd name="connsiteY2247" fmla="*/ 7807981 h 8861755"/>
              <a:gd name="connsiteX2248" fmla="*/ 3554548 w 4772243"/>
              <a:gd name="connsiteY2248" fmla="*/ 7763321 h 8861755"/>
              <a:gd name="connsiteX2249" fmla="*/ 3509544 w 4772243"/>
              <a:gd name="connsiteY2249" fmla="*/ 7720009 h 8861755"/>
              <a:gd name="connsiteX2250" fmla="*/ 3439167 w 4772243"/>
              <a:gd name="connsiteY2250" fmla="*/ 7656249 h 8861755"/>
              <a:gd name="connsiteX2251" fmla="*/ 3390537 w 4772243"/>
              <a:gd name="connsiteY2251" fmla="*/ 7613743 h 8861755"/>
              <a:gd name="connsiteX2252" fmla="*/ 3380570 w 4772243"/>
              <a:gd name="connsiteY2252" fmla="*/ 7647909 h 8861755"/>
              <a:gd name="connsiteX2253" fmla="*/ 3369394 w 4772243"/>
              <a:gd name="connsiteY2253" fmla="*/ 7699025 h 8861755"/>
              <a:gd name="connsiteX2254" fmla="*/ 3367884 w 4772243"/>
              <a:gd name="connsiteY2254" fmla="*/ 7724582 h 8861755"/>
              <a:gd name="connsiteX2255" fmla="*/ 3369092 w 4772243"/>
              <a:gd name="connsiteY2255" fmla="*/ 7740993 h 8861755"/>
              <a:gd name="connsiteX2256" fmla="*/ 3370602 w 4772243"/>
              <a:gd name="connsiteY2256" fmla="*/ 7749333 h 8861755"/>
              <a:gd name="connsiteX2257" fmla="*/ 3380570 w 4772243"/>
              <a:gd name="connsiteY2257" fmla="*/ 7796143 h 8861755"/>
              <a:gd name="connsiteX2258" fmla="*/ 3399297 w 4772243"/>
              <a:gd name="connsiteY2258" fmla="*/ 7865014 h 8861755"/>
              <a:gd name="connsiteX2259" fmla="*/ 3414399 w 4772243"/>
              <a:gd name="connsiteY2259" fmla="*/ 7910748 h 8861755"/>
              <a:gd name="connsiteX2260" fmla="*/ 3432522 w 4772243"/>
              <a:gd name="connsiteY2260" fmla="*/ 7955407 h 8861755"/>
              <a:gd name="connsiteX2261" fmla="*/ 3453665 w 4772243"/>
              <a:gd name="connsiteY2261" fmla="*/ 7999258 h 8861755"/>
              <a:gd name="connsiteX2262" fmla="*/ 3478735 w 4772243"/>
              <a:gd name="connsiteY2262" fmla="*/ 8042303 h 8861755"/>
              <a:gd name="connsiteX2263" fmla="*/ 3507429 w 4772243"/>
              <a:gd name="connsiteY2263" fmla="*/ 8084001 h 8861755"/>
              <a:gd name="connsiteX2264" fmla="*/ 3523739 w 4772243"/>
              <a:gd name="connsiteY2264" fmla="*/ 8104177 h 8861755"/>
              <a:gd name="connsiteX2265" fmla="*/ 3531895 w 4772243"/>
              <a:gd name="connsiteY2265" fmla="*/ 8114670 h 8861755"/>
              <a:gd name="connsiteX2266" fmla="*/ 3544883 w 4772243"/>
              <a:gd name="connsiteY2266" fmla="*/ 8135654 h 8861755"/>
              <a:gd name="connsiteX2267" fmla="*/ 3554548 w 4772243"/>
              <a:gd name="connsiteY2267" fmla="*/ 8156907 h 8861755"/>
              <a:gd name="connsiteX2268" fmla="*/ 3561496 w 4772243"/>
              <a:gd name="connsiteY2268" fmla="*/ 8178967 h 8861755"/>
              <a:gd name="connsiteX2269" fmla="*/ 3567234 w 4772243"/>
              <a:gd name="connsiteY2269" fmla="*/ 8212057 h 8861755"/>
              <a:gd name="connsiteX2270" fmla="*/ 3568140 w 4772243"/>
              <a:gd name="connsiteY2270" fmla="*/ 8258329 h 8861755"/>
              <a:gd name="connsiteX2271" fmla="*/ 3566328 w 4772243"/>
              <a:gd name="connsiteY2271" fmla="*/ 8282005 h 8861755"/>
              <a:gd name="connsiteX2272" fmla="*/ 3564818 w 4772243"/>
              <a:gd name="connsiteY2272" fmla="*/ 8308637 h 8861755"/>
              <a:gd name="connsiteX2273" fmla="*/ 3564818 w 4772243"/>
              <a:gd name="connsiteY2273" fmla="*/ 8361637 h 8861755"/>
              <a:gd name="connsiteX2274" fmla="*/ 3568442 w 4772243"/>
              <a:gd name="connsiteY2274" fmla="*/ 8414903 h 8861755"/>
              <a:gd name="connsiteX2275" fmla="*/ 3574785 w 4772243"/>
              <a:gd name="connsiteY2275" fmla="*/ 8467901 h 8861755"/>
              <a:gd name="connsiteX2276" fmla="*/ 3579014 w 4772243"/>
              <a:gd name="connsiteY2276" fmla="*/ 8493996 h 8861755"/>
              <a:gd name="connsiteX2277" fmla="*/ 3582639 w 4772243"/>
              <a:gd name="connsiteY2277" fmla="*/ 8514443 h 8861755"/>
              <a:gd name="connsiteX2278" fmla="*/ 3588377 w 4772243"/>
              <a:gd name="connsiteY2278" fmla="*/ 8553721 h 8861755"/>
              <a:gd name="connsiteX2279" fmla="*/ 3589585 w 4772243"/>
              <a:gd name="connsiteY2279" fmla="*/ 8593267 h 8861755"/>
              <a:gd name="connsiteX2280" fmla="*/ 3585659 w 4772243"/>
              <a:gd name="connsiteY2280" fmla="*/ 8622860 h 8861755"/>
              <a:gd name="connsiteX2281" fmla="*/ 3580222 w 4772243"/>
              <a:gd name="connsiteY2281" fmla="*/ 8642768 h 8861755"/>
              <a:gd name="connsiteX2282" fmla="*/ 3576296 w 4772243"/>
              <a:gd name="connsiteY2282" fmla="*/ 8652453 h 8861755"/>
              <a:gd name="connsiteX2283" fmla="*/ 3572973 w 4772243"/>
              <a:gd name="connsiteY2283" fmla="*/ 8661062 h 8861755"/>
              <a:gd name="connsiteX2284" fmla="*/ 3573577 w 4772243"/>
              <a:gd name="connsiteY2284" fmla="*/ 8676127 h 8861755"/>
              <a:gd name="connsiteX2285" fmla="*/ 3577806 w 4772243"/>
              <a:gd name="connsiteY2285" fmla="*/ 8688233 h 8861755"/>
              <a:gd name="connsiteX2286" fmla="*/ 3581733 w 4772243"/>
              <a:gd name="connsiteY2286" fmla="*/ 8699533 h 8861755"/>
              <a:gd name="connsiteX2287" fmla="*/ 3581733 w 4772243"/>
              <a:gd name="connsiteY2287" fmla="*/ 8705182 h 8861755"/>
              <a:gd name="connsiteX2288" fmla="*/ 3581431 w 4772243"/>
              <a:gd name="connsiteY2288" fmla="*/ 8706797 h 8861755"/>
              <a:gd name="connsiteX2289" fmla="*/ 3578108 w 4772243"/>
              <a:gd name="connsiteY2289" fmla="*/ 8708948 h 8861755"/>
              <a:gd name="connsiteX2290" fmla="*/ 3570859 w 4772243"/>
              <a:gd name="connsiteY2290" fmla="*/ 8710294 h 8861755"/>
              <a:gd name="connsiteX2291" fmla="*/ 3566328 w 4772243"/>
              <a:gd name="connsiteY2291" fmla="*/ 8709217 h 8861755"/>
              <a:gd name="connsiteX2292" fmla="*/ 3560892 w 4772243"/>
              <a:gd name="connsiteY2292" fmla="*/ 8697649 h 8861755"/>
              <a:gd name="connsiteX2293" fmla="*/ 3553944 w 4772243"/>
              <a:gd name="connsiteY2293" fmla="*/ 8682316 h 8861755"/>
              <a:gd name="connsiteX2294" fmla="*/ 3540956 w 4772243"/>
              <a:gd name="connsiteY2294" fmla="*/ 8692269 h 8861755"/>
              <a:gd name="connsiteX2295" fmla="*/ 3517396 w 4772243"/>
              <a:gd name="connsiteY2295" fmla="*/ 8711908 h 8861755"/>
              <a:gd name="connsiteX2296" fmla="*/ 3496253 w 4772243"/>
              <a:gd name="connsiteY2296" fmla="*/ 8732892 h 8861755"/>
              <a:gd name="connsiteX2297" fmla="*/ 3477526 w 4772243"/>
              <a:gd name="connsiteY2297" fmla="*/ 8754682 h 8861755"/>
              <a:gd name="connsiteX2298" fmla="*/ 3460612 w 4772243"/>
              <a:gd name="connsiteY2298" fmla="*/ 8777013 h 8861755"/>
              <a:gd name="connsiteX2299" fmla="*/ 3446114 w 4772243"/>
              <a:gd name="connsiteY2299" fmla="*/ 8799879 h 8861755"/>
              <a:gd name="connsiteX2300" fmla="*/ 3433428 w 4772243"/>
              <a:gd name="connsiteY2300" fmla="*/ 8824092 h 8861755"/>
              <a:gd name="connsiteX2301" fmla="*/ 3422856 w 4772243"/>
              <a:gd name="connsiteY2301" fmla="*/ 8848842 h 8861755"/>
              <a:gd name="connsiteX2302" fmla="*/ 3418024 w 4772243"/>
              <a:gd name="connsiteY2302" fmla="*/ 8861755 h 8861755"/>
              <a:gd name="connsiteX2303" fmla="*/ 3418024 w 4772243"/>
              <a:gd name="connsiteY2303" fmla="*/ 8851263 h 8861755"/>
              <a:gd name="connsiteX2304" fmla="*/ 3420742 w 4772243"/>
              <a:gd name="connsiteY2304" fmla="*/ 8830548 h 8861755"/>
              <a:gd name="connsiteX2305" fmla="*/ 3426179 w 4772243"/>
              <a:gd name="connsiteY2305" fmla="*/ 8811178 h 8861755"/>
              <a:gd name="connsiteX2306" fmla="*/ 3434032 w 4772243"/>
              <a:gd name="connsiteY2306" fmla="*/ 8792346 h 8861755"/>
              <a:gd name="connsiteX2307" fmla="*/ 3449437 w 4772243"/>
              <a:gd name="connsiteY2307" fmla="*/ 8765444 h 8861755"/>
              <a:gd name="connsiteX2308" fmla="*/ 3476922 w 4772243"/>
              <a:gd name="connsiteY2308" fmla="*/ 8731816 h 8861755"/>
              <a:gd name="connsiteX2309" fmla="*/ 3492327 w 4772243"/>
              <a:gd name="connsiteY2309" fmla="*/ 8716212 h 8861755"/>
              <a:gd name="connsiteX2310" fmla="*/ 3502898 w 4772243"/>
              <a:gd name="connsiteY2310" fmla="*/ 8705720 h 8861755"/>
              <a:gd name="connsiteX2311" fmla="*/ 3521021 w 4772243"/>
              <a:gd name="connsiteY2311" fmla="*/ 8684198 h 8861755"/>
              <a:gd name="connsiteX2312" fmla="*/ 3535822 w 4772243"/>
              <a:gd name="connsiteY2312" fmla="*/ 8662138 h 8861755"/>
              <a:gd name="connsiteX2313" fmla="*/ 3546997 w 4772243"/>
              <a:gd name="connsiteY2313" fmla="*/ 8639539 h 8861755"/>
              <a:gd name="connsiteX2314" fmla="*/ 3554548 w 4772243"/>
              <a:gd name="connsiteY2314" fmla="*/ 8616134 h 8861755"/>
              <a:gd name="connsiteX2315" fmla="*/ 3558475 w 4772243"/>
              <a:gd name="connsiteY2315" fmla="*/ 8591653 h 8861755"/>
              <a:gd name="connsiteX2316" fmla="*/ 3559079 w 4772243"/>
              <a:gd name="connsiteY2316" fmla="*/ 8566903 h 8861755"/>
              <a:gd name="connsiteX2317" fmla="*/ 3555757 w 4772243"/>
              <a:gd name="connsiteY2317" fmla="*/ 8541077 h 8861755"/>
              <a:gd name="connsiteX2318" fmla="*/ 3552736 w 4772243"/>
              <a:gd name="connsiteY2318" fmla="*/ 8527894 h 8861755"/>
              <a:gd name="connsiteX2319" fmla="*/ 3531895 w 4772243"/>
              <a:gd name="connsiteY2319" fmla="*/ 8442075 h 8861755"/>
              <a:gd name="connsiteX2320" fmla="*/ 3513470 w 4772243"/>
              <a:gd name="connsiteY2320" fmla="*/ 8360291 h 8861755"/>
              <a:gd name="connsiteX2321" fmla="*/ 3479641 w 4772243"/>
              <a:gd name="connsiteY2321" fmla="*/ 8413289 h 8861755"/>
              <a:gd name="connsiteX2322" fmla="*/ 3441885 w 4772243"/>
              <a:gd name="connsiteY2322" fmla="*/ 8471130 h 8861755"/>
              <a:gd name="connsiteX2323" fmla="*/ 3435542 w 4772243"/>
              <a:gd name="connsiteY2323" fmla="*/ 8468708 h 8861755"/>
              <a:gd name="connsiteX2324" fmla="*/ 3428898 w 4772243"/>
              <a:gd name="connsiteY2324" fmla="*/ 8466287 h 8861755"/>
              <a:gd name="connsiteX2325" fmla="*/ 3431917 w 4772243"/>
              <a:gd name="connsiteY2325" fmla="*/ 8457948 h 8861755"/>
              <a:gd name="connsiteX2326" fmla="*/ 3435240 w 4772243"/>
              <a:gd name="connsiteY2326" fmla="*/ 8449339 h 8861755"/>
              <a:gd name="connsiteX2327" fmla="*/ 3458498 w 4772243"/>
              <a:gd name="connsiteY2327" fmla="*/ 8406294 h 8861755"/>
              <a:gd name="connsiteX2328" fmla="*/ 3493233 w 4772243"/>
              <a:gd name="connsiteY2328" fmla="*/ 8340921 h 8861755"/>
              <a:gd name="connsiteX2329" fmla="*/ 3513470 w 4772243"/>
              <a:gd name="connsiteY2329" fmla="*/ 8297070 h 8861755"/>
              <a:gd name="connsiteX2330" fmla="*/ 3521323 w 4772243"/>
              <a:gd name="connsiteY2330" fmla="*/ 8274741 h 8861755"/>
              <a:gd name="connsiteX2331" fmla="*/ 3525250 w 4772243"/>
              <a:gd name="connsiteY2331" fmla="*/ 8260751 h 8861755"/>
              <a:gd name="connsiteX2332" fmla="*/ 3528874 w 4772243"/>
              <a:gd name="connsiteY2332" fmla="*/ 8231158 h 8861755"/>
              <a:gd name="connsiteX2333" fmla="*/ 3526458 w 4772243"/>
              <a:gd name="connsiteY2333" fmla="*/ 8200758 h 8861755"/>
              <a:gd name="connsiteX2334" fmla="*/ 3518605 w 4772243"/>
              <a:gd name="connsiteY2334" fmla="*/ 8171973 h 8861755"/>
              <a:gd name="connsiteX2335" fmla="*/ 3512564 w 4772243"/>
              <a:gd name="connsiteY2335" fmla="*/ 8158791 h 8861755"/>
              <a:gd name="connsiteX2336" fmla="*/ 3492025 w 4772243"/>
              <a:gd name="connsiteY2336" fmla="*/ 8120589 h 8861755"/>
              <a:gd name="connsiteX2337" fmla="*/ 3448530 w 4772243"/>
              <a:gd name="connsiteY2337" fmla="*/ 8046069 h 8861755"/>
              <a:gd name="connsiteX2338" fmla="*/ 3380570 w 4772243"/>
              <a:gd name="connsiteY2338" fmla="*/ 7935230 h 8861755"/>
              <a:gd name="connsiteX2339" fmla="*/ 3335867 w 4772243"/>
              <a:gd name="connsiteY2339" fmla="*/ 7862055 h 8861755"/>
              <a:gd name="connsiteX2340" fmla="*/ 3319557 w 4772243"/>
              <a:gd name="connsiteY2340" fmla="*/ 7884115 h 8861755"/>
              <a:gd name="connsiteX2341" fmla="*/ 3288446 w 4772243"/>
              <a:gd name="connsiteY2341" fmla="*/ 7930387 h 8861755"/>
              <a:gd name="connsiteX2342" fmla="*/ 3257940 w 4772243"/>
              <a:gd name="connsiteY2342" fmla="*/ 7977736 h 8861755"/>
              <a:gd name="connsiteX2343" fmla="*/ 3226225 w 4772243"/>
              <a:gd name="connsiteY2343" fmla="*/ 8024815 h 8861755"/>
              <a:gd name="connsiteX2344" fmla="*/ 3191490 w 4772243"/>
              <a:gd name="connsiteY2344" fmla="*/ 8070551 h 8861755"/>
              <a:gd name="connsiteX2345" fmla="*/ 3151922 w 4772243"/>
              <a:gd name="connsiteY2345" fmla="*/ 8113594 h 8861755"/>
              <a:gd name="connsiteX2346" fmla="*/ 3117790 w 4772243"/>
              <a:gd name="connsiteY2346" fmla="*/ 8143725 h 8861755"/>
              <a:gd name="connsiteX2347" fmla="*/ 3092720 w 4772243"/>
              <a:gd name="connsiteY2347" fmla="*/ 8162557 h 8861755"/>
              <a:gd name="connsiteX2348" fmla="*/ 3065839 w 4772243"/>
              <a:gd name="connsiteY2348" fmla="*/ 8180043 h 8861755"/>
              <a:gd name="connsiteX2349" fmla="*/ 3035936 w 4772243"/>
              <a:gd name="connsiteY2349" fmla="*/ 8195647 h 8861755"/>
              <a:gd name="connsiteX2350" fmla="*/ 3020230 w 4772243"/>
              <a:gd name="connsiteY2350" fmla="*/ 8202911 h 8861755"/>
              <a:gd name="connsiteX2351" fmla="*/ 3032916 w 4772243"/>
              <a:gd name="connsiteY2351" fmla="*/ 8194571 h 8861755"/>
              <a:gd name="connsiteX2352" fmla="*/ 3056475 w 4772243"/>
              <a:gd name="connsiteY2352" fmla="*/ 8177084 h 8861755"/>
              <a:gd name="connsiteX2353" fmla="*/ 3077920 w 4772243"/>
              <a:gd name="connsiteY2353" fmla="*/ 8158253 h 8861755"/>
              <a:gd name="connsiteX2354" fmla="*/ 3098157 w 4772243"/>
              <a:gd name="connsiteY2354" fmla="*/ 8138344 h 8861755"/>
              <a:gd name="connsiteX2355" fmla="*/ 3116582 w 4772243"/>
              <a:gd name="connsiteY2355" fmla="*/ 8117091 h 8861755"/>
              <a:gd name="connsiteX2356" fmla="*/ 3133496 w 4772243"/>
              <a:gd name="connsiteY2356" fmla="*/ 8094762 h 8861755"/>
              <a:gd name="connsiteX2357" fmla="*/ 3156150 w 4772243"/>
              <a:gd name="connsiteY2357" fmla="*/ 8058981 h 8861755"/>
              <a:gd name="connsiteX2358" fmla="*/ 3169440 w 4772243"/>
              <a:gd name="connsiteY2358" fmla="*/ 8033155 h 8861755"/>
              <a:gd name="connsiteX2359" fmla="*/ 3107219 w 4772243"/>
              <a:gd name="connsiteY2359" fmla="*/ 8054677 h 8861755"/>
              <a:gd name="connsiteX2360" fmla="*/ 3067953 w 4772243"/>
              <a:gd name="connsiteY2360" fmla="*/ 8069473 h 8861755"/>
              <a:gd name="connsiteX2361" fmla="*/ 3060100 w 4772243"/>
              <a:gd name="connsiteY2361" fmla="*/ 8065977 h 8861755"/>
              <a:gd name="connsiteX2362" fmla="*/ 3051642 w 4772243"/>
              <a:gd name="connsiteY2362" fmla="*/ 8058981 h 8861755"/>
              <a:gd name="connsiteX2363" fmla="*/ 3051642 w 4772243"/>
              <a:gd name="connsiteY2363" fmla="*/ 8052256 h 8861755"/>
              <a:gd name="connsiteX2364" fmla="*/ 3059194 w 4772243"/>
              <a:gd name="connsiteY2364" fmla="*/ 8047145 h 8861755"/>
              <a:gd name="connsiteX2365" fmla="*/ 3065235 w 4772243"/>
              <a:gd name="connsiteY2365" fmla="*/ 8044992 h 8861755"/>
              <a:gd name="connsiteX2366" fmla="*/ 3084264 w 4772243"/>
              <a:gd name="connsiteY2366" fmla="*/ 8039881 h 8861755"/>
              <a:gd name="connsiteX2367" fmla="*/ 3117790 w 4772243"/>
              <a:gd name="connsiteY2367" fmla="*/ 8026968 h 8861755"/>
              <a:gd name="connsiteX2368" fmla="*/ 3147693 w 4772243"/>
              <a:gd name="connsiteY2368" fmla="*/ 8012171 h 8861755"/>
              <a:gd name="connsiteX2369" fmla="*/ 3173367 w 4772243"/>
              <a:gd name="connsiteY2369" fmla="*/ 7995761 h 8861755"/>
              <a:gd name="connsiteX2370" fmla="*/ 3205384 w 4772243"/>
              <a:gd name="connsiteY2370" fmla="*/ 7970472 h 8861755"/>
              <a:gd name="connsiteX2371" fmla="*/ 3237703 w 4772243"/>
              <a:gd name="connsiteY2371" fmla="*/ 7938189 h 8861755"/>
              <a:gd name="connsiteX2372" fmla="*/ 3249784 w 4772243"/>
              <a:gd name="connsiteY2372" fmla="*/ 7925813 h 8861755"/>
              <a:gd name="connsiteX2373" fmla="*/ 3268511 w 4772243"/>
              <a:gd name="connsiteY2373" fmla="*/ 7906175 h 8861755"/>
              <a:gd name="connsiteX2374" fmla="*/ 3290862 w 4772243"/>
              <a:gd name="connsiteY2374" fmla="*/ 7877390 h 8861755"/>
              <a:gd name="connsiteX2375" fmla="*/ 3301736 w 4772243"/>
              <a:gd name="connsiteY2375" fmla="*/ 7858019 h 8861755"/>
              <a:gd name="connsiteX2376" fmla="*/ 3309589 w 4772243"/>
              <a:gd name="connsiteY2376" fmla="*/ 7838111 h 8861755"/>
              <a:gd name="connsiteX2377" fmla="*/ 3313818 w 4772243"/>
              <a:gd name="connsiteY2377" fmla="*/ 7817935 h 8861755"/>
              <a:gd name="connsiteX2378" fmla="*/ 3314724 w 4772243"/>
              <a:gd name="connsiteY2378" fmla="*/ 7796413 h 8861755"/>
              <a:gd name="connsiteX2379" fmla="*/ 3310797 w 4772243"/>
              <a:gd name="connsiteY2379" fmla="*/ 7773276 h 8861755"/>
              <a:gd name="connsiteX2380" fmla="*/ 3307173 w 4772243"/>
              <a:gd name="connsiteY2380" fmla="*/ 7761170 h 8861755"/>
              <a:gd name="connsiteX2381" fmla="*/ 3304152 w 4772243"/>
              <a:gd name="connsiteY2381" fmla="*/ 7750409 h 8861755"/>
              <a:gd name="connsiteX2382" fmla="*/ 3301434 w 4772243"/>
              <a:gd name="connsiteY2382" fmla="*/ 7727273 h 8861755"/>
              <a:gd name="connsiteX2383" fmla="*/ 3302039 w 4772243"/>
              <a:gd name="connsiteY2383" fmla="*/ 7703867 h 8861755"/>
              <a:gd name="connsiteX2384" fmla="*/ 3305662 w 4772243"/>
              <a:gd name="connsiteY2384" fmla="*/ 7680731 h 8861755"/>
              <a:gd name="connsiteX2385" fmla="*/ 3314422 w 4772243"/>
              <a:gd name="connsiteY2385" fmla="*/ 7646027 h 8861755"/>
              <a:gd name="connsiteX2386" fmla="*/ 3328920 w 4772243"/>
              <a:gd name="connsiteY2386" fmla="*/ 7604596 h 8861755"/>
              <a:gd name="connsiteX2387" fmla="*/ 3334961 w 4772243"/>
              <a:gd name="connsiteY2387" fmla="*/ 7587110 h 8861755"/>
              <a:gd name="connsiteX2388" fmla="*/ 3341002 w 4772243"/>
              <a:gd name="connsiteY2388" fmla="*/ 7572045 h 8861755"/>
              <a:gd name="connsiteX2389" fmla="*/ 3344325 w 4772243"/>
              <a:gd name="connsiteY2389" fmla="*/ 7555096 h 8861755"/>
              <a:gd name="connsiteX2390" fmla="*/ 3339794 w 4772243"/>
              <a:gd name="connsiteY2390" fmla="*/ 7542990 h 8861755"/>
              <a:gd name="connsiteX2391" fmla="*/ 3334357 w 4772243"/>
              <a:gd name="connsiteY2391" fmla="*/ 7535995 h 8861755"/>
              <a:gd name="connsiteX2392" fmla="*/ 3321369 w 4772243"/>
              <a:gd name="connsiteY2392" fmla="*/ 7520660 h 8861755"/>
              <a:gd name="connsiteX2393" fmla="*/ 3298414 w 4772243"/>
              <a:gd name="connsiteY2393" fmla="*/ 7489185 h 8861755"/>
              <a:gd name="connsiteX2394" fmla="*/ 3279385 w 4772243"/>
              <a:gd name="connsiteY2394" fmla="*/ 7456633 h 8861755"/>
              <a:gd name="connsiteX2395" fmla="*/ 3263678 w 4772243"/>
              <a:gd name="connsiteY2395" fmla="*/ 7423541 h 8861755"/>
              <a:gd name="connsiteX2396" fmla="*/ 3252201 w 4772243"/>
              <a:gd name="connsiteY2396" fmla="*/ 7389376 h 8861755"/>
              <a:gd name="connsiteX2397" fmla="*/ 3243139 w 4772243"/>
              <a:gd name="connsiteY2397" fmla="*/ 7354671 h 8861755"/>
              <a:gd name="connsiteX2398" fmla="*/ 3237099 w 4772243"/>
              <a:gd name="connsiteY2398" fmla="*/ 7318891 h 8861755"/>
              <a:gd name="connsiteX2399" fmla="*/ 3234078 w 4772243"/>
              <a:gd name="connsiteY2399" fmla="*/ 7282841 h 8861755"/>
              <a:gd name="connsiteX2400" fmla="*/ 3233776 w 4772243"/>
              <a:gd name="connsiteY2400" fmla="*/ 7264010 h 8861755"/>
              <a:gd name="connsiteX2401" fmla="*/ 3232870 w 4772243"/>
              <a:gd name="connsiteY2401" fmla="*/ 7193794 h 8861755"/>
              <a:gd name="connsiteX2402" fmla="*/ 3228339 w 4772243"/>
              <a:gd name="connsiteY2402" fmla="*/ 7088874 h 8861755"/>
              <a:gd name="connsiteX2403" fmla="*/ 3219882 w 4772243"/>
              <a:gd name="connsiteY2403" fmla="*/ 7019196 h 8861755"/>
              <a:gd name="connsiteX2404" fmla="*/ 3213841 w 4772243"/>
              <a:gd name="connsiteY2404" fmla="*/ 6984492 h 8861755"/>
              <a:gd name="connsiteX2405" fmla="*/ 3205384 w 4772243"/>
              <a:gd name="connsiteY2405" fmla="*/ 6944945 h 8861755"/>
              <a:gd name="connsiteX2406" fmla="*/ 3185449 w 4772243"/>
              <a:gd name="connsiteY2406" fmla="*/ 6865582 h 8861755"/>
              <a:gd name="connsiteX2407" fmla="*/ 3162493 w 4772243"/>
              <a:gd name="connsiteY2407" fmla="*/ 6787296 h 8861755"/>
              <a:gd name="connsiteX2408" fmla="*/ 3136517 w 4772243"/>
              <a:gd name="connsiteY2408" fmla="*/ 6709548 h 8861755"/>
              <a:gd name="connsiteX2409" fmla="*/ 3108125 w 4772243"/>
              <a:gd name="connsiteY2409" fmla="*/ 6632068 h 8861755"/>
              <a:gd name="connsiteX2410" fmla="*/ 3077014 w 4772243"/>
              <a:gd name="connsiteY2410" fmla="*/ 6555127 h 8861755"/>
              <a:gd name="connsiteX2411" fmla="*/ 3027781 w 4772243"/>
              <a:gd name="connsiteY2411" fmla="*/ 6440522 h 8861755"/>
              <a:gd name="connsiteX2412" fmla="*/ 2992139 w 4772243"/>
              <a:gd name="connsiteY2412" fmla="*/ 6364657 h 8861755"/>
              <a:gd name="connsiteX2413" fmla="*/ 2984286 w 4772243"/>
              <a:gd name="connsiteY2413" fmla="*/ 6347977 h 8861755"/>
              <a:gd name="connsiteX2414" fmla="*/ 2966163 w 4772243"/>
              <a:gd name="connsiteY2414" fmla="*/ 6316769 h 8861755"/>
              <a:gd name="connsiteX2415" fmla="*/ 2945926 w 4772243"/>
              <a:gd name="connsiteY2415" fmla="*/ 6287984 h 8861755"/>
              <a:gd name="connsiteX2416" fmla="*/ 2923575 w 4772243"/>
              <a:gd name="connsiteY2416" fmla="*/ 6260274 h 8861755"/>
              <a:gd name="connsiteX2417" fmla="*/ 2899411 w 4772243"/>
              <a:gd name="connsiteY2417" fmla="*/ 6234985 h 8861755"/>
              <a:gd name="connsiteX2418" fmla="*/ 2873435 w 4772243"/>
              <a:gd name="connsiteY2418" fmla="*/ 6210774 h 8861755"/>
              <a:gd name="connsiteX2419" fmla="*/ 2832055 w 4772243"/>
              <a:gd name="connsiteY2419" fmla="*/ 6176606 h 8861755"/>
              <a:gd name="connsiteX2420" fmla="*/ 2771646 w 4772243"/>
              <a:gd name="connsiteY2420" fmla="*/ 6135446 h 8861755"/>
              <a:gd name="connsiteX2421" fmla="*/ 2707612 w 4772243"/>
              <a:gd name="connsiteY2421" fmla="*/ 6097244 h 8861755"/>
              <a:gd name="connsiteX2422" fmla="*/ 2607333 w 4772243"/>
              <a:gd name="connsiteY2422" fmla="*/ 6042363 h 8861755"/>
              <a:gd name="connsiteX2423" fmla="*/ 2539675 w 4772243"/>
              <a:gd name="connsiteY2423" fmla="*/ 6006314 h 8861755"/>
              <a:gd name="connsiteX2424" fmla="*/ 2529104 w 4772243"/>
              <a:gd name="connsiteY2424" fmla="*/ 6052856 h 8861755"/>
              <a:gd name="connsiteX2425" fmla="*/ 2514001 w 4772243"/>
              <a:gd name="connsiteY2425" fmla="*/ 6121995 h 8861755"/>
              <a:gd name="connsiteX2426" fmla="*/ 2502826 w 4772243"/>
              <a:gd name="connsiteY2426" fmla="*/ 6167191 h 8861755"/>
              <a:gd name="connsiteX2427" fmla="*/ 2496181 w 4772243"/>
              <a:gd name="connsiteY2427" fmla="*/ 6189520 h 8861755"/>
              <a:gd name="connsiteX2428" fmla="*/ 2473527 w 4772243"/>
              <a:gd name="connsiteY2428" fmla="*/ 6261889 h 8861755"/>
              <a:gd name="connsiteX2429" fmla="*/ 2449669 w 4772243"/>
              <a:gd name="connsiteY2429" fmla="*/ 6345429 h 8861755"/>
              <a:gd name="connsiteX2430" fmla="*/ 2487821 w 4772243"/>
              <a:gd name="connsiteY2430" fmla="*/ 6361133 h 8861755"/>
              <a:gd name="connsiteX2431" fmla="*/ 2515630 w 4772243"/>
              <a:gd name="connsiteY2431" fmla="*/ 6370542 h 8861755"/>
              <a:gd name="connsiteX2432" fmla="*/ 2529233 w 4772243"/>
              <a:gd name="connsiteY2432" fmla="*/ 6375113 h 8861755"/>
              <a:gd name="connsiteX2433" fmla="*/ 2554321 w 4772243"/>
              <a:gd name="connsiteY2433" fmla="*/ 6386134 h 8861755"/>
              <a:gd name="connsiteX2434" fmla="*/ 2576992 w 4772243"/>
              <a:gd name="connsiteY2434" fmla="*/ 6399307 h 8861755"/>
              <a:gd name="connsiteX2435" fmla="*/ 2597245 w 4772243"/>
              <a:gd name="connsiteY2435" fmla="*/ 6414092 h 8861755"/>
              <a:gd name="connsiteX2436" fmla="*/ 2625054 w 4772243"/>
              <a:gd name="connsiteY2436" fmla="*/ 6438824 h 8861755"/>
              <a:gd name="connsiteX2437" fmla="*/ 2658001 w 4772243"/>
              <a:gd name="connsiteY2437" fmla="*/ 6476458 h 8861755"/>
              <a:gd name="connsiteX2438" fmla="*/ 2673720 w 4772243"/>
              <a:gd name="connsiteY2438" fmla="*/ 6496620 h 8861755"/>
              <a:gd name="connsiteX2439" fmla="*/ 2690950 w 4772243"/>
              <a:gd name="connsiteY2439" fmla="*/ 6518933 h 8861755"/>
              <a:gd name="connsiteX2440" fmla="*/ 2728129 w 4772243"/>
              <a:gd name="connsiteY2440" fmla="*/ 6562482 h 8861755"/>
              <a:gd name="connsiteX2441" fmla="*/ 2768634 w 4772243"/>
              <a:gd name="connsiteY2441" fmla="*/ 6604149 h 8861755"/>
              <a:gd name="connsiteX2442" fmla="*/ 2810952 w 4772243"/>
              <a:gd name="connsiteY2442" fmla="*/ 6645011 h 8861755"/>
              <a:gd name="connsiteX2443" fmla="*/ 2832414 w 4772243"/>
              <a:gd name="connsiteY2443" fmla="*/ 6664634 h 8861755"/>
              <a:gd name="connsiteX2444" fmla="*/ 2849341 w 4772243"/>
              <a:gd name="connsiteY2444" fmla="*/ 6679419 h 8861755"/>
              <a:gd name="connsiteX2445" fmla="*/ 2881685 w 4772243"/>
              <a:gd name="connsiteY2445" fmla="*/ 6709259 h 8861755"/>
              <a:gd name="connsiteX2446" fmla="*/ 2910401 w 4772243"/>
              <a:gd name="connsiteY2446" fmla="*/ 6740711 h 8861755"/>
              <a:gd name="connsiteX2447" fmla="*/ 2927933 w 4772243"/>
              <a:gd name="connsiteY2447" fmla="*/ 6767055 h 8861755"/>
              <a:gd name="connsiteX2448" fmla="*/ 2937606 w 4772243"/>
              <a:gd name="connsiteY2448" fmla="*/ 6785335 h 8861755"/>
              <a:gd name="connsiteX2449" fmla="*/ 2941233 w 4772243"/>
              <a:gd name="connsiteY2449" fmla="*/ 6795551 h 8861755"/>
              <a:gd name="connsiteX2450" fmla="*/ 2944860 w 4772243"/>
              <a:gd name="connsiteY2450" fmla="*/ 6804153 h 8861755"/>
              <a:gd name="connsiteX2451" fmla="*/ 2955742 w 4772243"/>
              <a:gd name="connsiteY2451" fmla="*/ 6815981 h 8861755"/>
              <a:gd name="connsiteX2452" fmla="*/ 2968136 w 4772243"/>
              <a:gd name="connsiteY2452" fmla="*/ 6824046 h 8861755"/>
              <a:gd name="connsiteX2453" fmla="*/ 2978715 w 4772243"/>
              <a:gd name="connsiteY2453" fmla="*/ 6831303 h 8861755"/>
              <a:gd name="connsiteX2454" fmla="*/ 2982645 w 4772243"/>
              <a:gd name="connsiteY2454" fmla="*/ 6835874 h 8861755"/>
              <a:gd name="connsiteX2455" fmla="*/ 2983249 w 4772243"/>
              <a:gd name="connsiteY2455" fmla="*/ 6837755 h 8861755"/>
              <a:gd name="connsiteX2456" fmla="*/ 2982645 w 4772243"/>
              <a:gd name="connsiteY2456" fmla="*/ 6840713 h 8861755"/>
              <a:gd name="connsiteX2457" fmla="*/ 2977808 w 4772243"/>
              <a:gd name="connsiteY2457" fmla="*/ 6845013 h 8861755"/>
              <a:gd name="connsiteX2458" fmla="*/ 2973576 w 4772243"/>
              <a:gd name="connsiteY2458" fmla="*/ 6846627 h 8861755"/>
              <a:gd name="connsiteX2459" fmla="*/ 2961486 w 4772243"/>
              <a:gd name="connsiteY2459" fmla="*/ 6839369 h 8861755"/>
              <a:gd name="connsiteX2460" fmla="*/ 2944860 w 4772243"/>
              <a:gd name="connsiteY2460" fmla="*/ 6829960 h 8861755"/>
              <a:gd name="connsiteX2461" fmla="*/ 2941233 w 4772243"/>
              <a:gd name="connsiteY2461" fmla="*/ 6843939 h 8861755"/>
              <a:gd name="connsiteX2462" fmla="*/ 2937001 w 4772243"/>
              <a:gd name="connsiteY2462" fmla="*/ 6871090 h 8861755"/>
              <a:gd name="connsiteX2463" fmla="*/ 2934583 w 4772243"/>
              <a:gd name="connsiteY2463" fmla="*/ 6897972 h 8861755"/>
              <a:gd name="connsiteX2464" fmla="*/ 2934583 w 4772243"/>
              <a:gd name="connsiteY2464" fmla="*/ 6924049 h 8861755"/>
              <a:gd name="connsiteX2465" fmla="*/ 2937606 w 4772243"/>
              <a:gd name="connsiteY2465" fmla="*/ 6949855 h 8861755"/>
              <a:gd name="connsiteX2466" fmla="*/ 2942140 w 4772243"/>
              <a:gd name="connsiteY2466" fmla="*/ 6975662 h 8861755"/>
              <a:gd name="connsiteX2467" fmla="*/ 2948790 w 4772243"/>
              <a:gd name="connsiteY2467" fmla="*/ 7001200 h 8861755"/>
              <a:gd name="connsiteX2468" fmla="*/ 2957858 w 4772243"/>
              <a:gd name="connsiteY2468" fmla="*/ 7026201 h 8861755"/>
              <a:gd name="connsiteX2469" fmla="*/ 2962997 w 4772243"/>
              <a:gd name="connsiteY2469" fmla="*/ 7038835 h 8861755"/>
              <a:gd name="connsiteX2470" fmla="*/ 2955742 w 4772243"/>
              <a:gd name="connsiteY2470" fmla="*/ 7029964 h 8861755"/>
              <a:gd name="connsiteX2471" fmla="*/ 2943349 w 4772243"/>
              <a:gd name="connsiteY2471" fmla="*/ 7012221 h 8861755"/>
              <a:gd name="connsiteX2472" fmla="*/ 2933979 w 4772243"/>
              <a:gd name="connsiteY2472" fmla="*/ 6993673 h 8861755"/>
              <a:gd name="connsiteX2473" fmla="*/ 2927026 w 4772243"/>
              <a:gd name="connsiteY2473" fmla="*/ 6974587 h 8861755"/>
              <a:gd name="connsiteX2474" fmla="*/ 2920678 w 4772243"/>
              <a:gd name="connsiteY2474" fmla="*/ 6945822 h 8861755"/>
              <a:gd name="connsiteX2475" fmla="*/ 2918563 w 4772243"/>
              <a:gd name="connsiteY2475" fmla="*/ 6906037 h 8861755"/>
              <a:gd name="connsiteX2476" fmla="*/ 2919772 w 4772243"/>
              <a:gd name="connsiteY2476" fmla="*/ 6885875 h 8861755"/>
              <a:gd name="connsiteX2477" fmla="*/ 2920980 w 4772243"/>
              <a:gd name="connsiteY2477" fmla="*/ 6872435 h 8861755"/>
              <a:gd name="connsiteX2478" fmla="*/ 2920074 w 4772243"/>
              <a:gd name="connsiteY2478" fmla="*/ 6846627 h 8861755"/>
              <a:gd name="connsiteX2479" fmla="*/ 2916446 w 4772243"/>
              <a:gd name="connsiteY2479" fmla="*/ 6821895 h 8861755"/>
              <a:gd name="connsiteX2480" fmla="*/ 2909192 w 4772243"/>
              <a:gd name="connsiteY2480" fmla="*/ 6798239 h 8861755"/>
              <a:gd name="connsiteX2481" fmla="*/ 2898612 w 4772243"/>
              <a:gd name="connsiteY2481" fmla="*/ 6775389 h 8861755"/>
              <a:gd name="connsiteX2482" fmla="*/ 2885010 w 4772243"/>
              <a:gd name="connsiteY2482" fmla="*/ 6753615 h 8861755"/>
              <a:gd name="connsiteX2483" fmla="*/ 2867780 w 4772243"/>
              <a:gd name="connsiteY2483" fmla="*/ 6733184 h 8861755"/>
              <a:gd name="connsiteX2484" fmla="*/ 2847226 w 4772243"/>
              <a:gd name="connsiteY2484" fmla="*/ 6713560 h 8861755"/>
              <a:gd name="connsiteX2485" fmla="*/ 2835134 w 4772243"/>
              <a:gd name="connsiteY2485" fmla="*/ 6704151 h 8861755"/>
              <a:gd name="connsiteX2486" fmla="*/ 2758659 w 4772243"/>
              <a:gd name="connsiteY2486" fmla="*/ 6643397 h 8861755"/>
              <a:gd name="connsiteX2487" fmla="*/ 2687020 w 4772243"/>
              <a:gd name="connsiteY2487" fmla="*/ 6584795 h 8861755"/>
              <a:gd name="connsiteX2488" fmla="*/ 2696995 w 4772243"/>
              <a:gd name="connsiteY2488" fmla="*/ 6643666 h 8861755"/>
              <a:gd name="connsiteX2489" fmla="*/ 2708179 w 4772243"/>
              <a:gd name="connsiteY2489" fmla="*/ 6708184 h 8861755"/>
              <a:gd name="connsiteX2490" fmla="*/ 2701227 w 4772243"/>
              <a:gd name="connsiteY2490" fmla="*/ 6709259 h 8861755"/>
              <a:gd name="connsiteX2491" fmla="*/ 2694275 w 4772243"/>
              <a:gd name="connsiteY2491" fmla="*/ 6710065 h 8861755"/>
              <a:gd name="connsiteX2492" fmla="*/ 2690647 w 4772243"/>
              <a:gd name="connsiteY2492" fmla="*/ 6701732 h 8861755"/>
              <a:gd name="connsiteX2493" fmla="*/ 2687625 w 4772243"/>
              <a:gd name="connsiteY2493" fmla="*/ 6693398 h 8861755"/>
              <a:gd name="connsiteX2494" fmla="*/ 2675231 w 4772243"/>
              <a:gd name="connsiteY2494" fmla="*/ 6647429 h 8861755"/>
              <a:gd name="connsiteX2495" fmla="*/ 2657397 w 4772243"/>
              <a:gd name="connsiteY2495" fmla="*/ 6578073 h 8861755"/>
              <a:gd name="connsiteX2496" fmla="*/ 2642586 w 4772243"/>
              <a:gd name="connsiteY2496" fmla="*/ 6532911 h 8861755"/>
              <a:gd name="connsiteX2497" fmla="*/ 2632913 w 4772243"/>
              <a:gd name="connsiteY2497" fmla="*/ 6510867 h 8861755"/>
              <a:gd name="connsiteX2498" fmla="*/ 2626263 w 4772243"/>
              <a:gd name="connsiteY2498" fmla="*/ 6497965 h 8861755"/>
              <a:gd name="connsiteX2499" fmla="*/ 2608428 w 4772243"/>
              <a:gd name="connsiteY2499" fmla="*/ 6471888 h 8861755"/>
              <a:gd name="connsiteX2500" fmla="*/ 2585153 w 4772243"/>
              <a:gd name="connsiteY2500" fmla="*/ 6448232 h 8861755"/>
              <a:gd name="connsiteX2501" fmla="*/ 2558553 w 4772243"/>
              <a:gd name="connsiteY2501" fmla="*/ 6428070 h 8861755"/>
              <a:gd name="connsiteX2502" fmla="*/ 2544347 w 4772243"/>
              <a:gd name="connsiteY2502" fmla="*/ 6420006 h 8861755"/>
              <a:gd name="connsiteX2503" fmla="*/ 2460919 w 4772243"/>
              <a:gd name="connsiteY2503" fmla="*/ 6376994 h 8861755"/>
              <a:gd name="connsiteX2504" fmla="*/ 2443058 w 4772243"/>
              <a:gd name="connsiteY2504" fmla="*/ 6368579 h 8861755"/>
              <a:gd name="connsiteX2505" fmla="*/ 2442719 w 4772243"/>
              <a:gd name="connsiteY2505" fmla="*/ 6369768 h 8861755"/>
              <a:gd name="connsiteX2506" fmla="*/ 2425200 w 4772243"/>
              <a:gd name="connsiteY2506" fmla="*/ 6442404 h 8861755"/>
              <a:gd name="connsiteX2507" fmla="*/ 2411306 w 4772243"/>
              <a:gd name="connsiteY2507" fmla="*/ 6515311 h 8861755"/>
              <a:gd name="connsiteX2508" fmla="*/ 2400735 w 4772243"/>
              <a:gd name="connsiteY2508" fmla="*/ 6588755 h 8861755"/>
              <a:gd name="connsiteX2509" fmla="*/ 2395600 w 4772243"/>
              <a:gd name="connsiteY2509" fmla="*/ 6662737 h 8861755"/>
              <a:gd name="connsiteX2510" fmla="*/ 2395600 w 4772243"/>
              <a:gd name="connsiteY2510" fmla="*/ 6736988 h 8861755"/>
              <a:gd name="connsiteX2511" fmla="*/ 2398318 w 4772243"/>
              <a:gd name="connsiteY2511" fmla="*/ 6774651 h 8861755"/>
              <a:gd name="connsiteX2512" fmla="*/ 2401037 w 4772243"/>
              <a:gd name="connsiteY2512" fmla="*/ 6801285 h 8861755"/>
              <a:gd name="connsiteX2513" fmla="*/ 2409493 w 4772243"/>
              <a:gd name="connsiteY2513" fmla="*/ 6839487 h 8861755"/>
              <a:gd name="connsiteX2514" fmla="*/ 2417347 w 4772243"/>
              <a:gd name="connsiteY2514" fmla="*/ 6863968 h 8861755"/>
              <a:gd name="connsiteX2515" fmla="*/ 2427616 w 4772243"/>
              <a:gd name="connsiteY2515" fmla="*/ 6887911 h 8861755"/>
              <a:gd name="connsiteX2516" fmla="*/ 2440000 w 4772243"/>
              <a:gd name="connsiteY2516" fmla="*/ 6911047 h 8861755"/>
              <a:gd name="connsiteX2517" fmla="*/ 2455707 w 4772243"/>
              <a:gd name="connsiteY2517" fmla="*/ 6933109 h 8861755"/>
              <a:gd name="connsiteX2518" fmla="*/ 2474131 w 4772243"/>
              <a:gd name="connsiteY2518" fmla="*/ 6954361 h 8861755"/>
              <a:gd name="connsiteX2519" fmla="*/ 2484703 w 4772243"/>
              <a:gd name="connsiteY2519" fmla="*/ 6964315 h 8861755"/>
              <a:gd name="connsiteX2520" fmla="*/ 2520646 w 4772243"/>
              <a:gd name="connsiteY2520" fmla="*/ 6998212 h 8861755"/>
              <a:gd name="connsiteX2521" fmla="*/ 2596762 w 4772243"/>
              <a:gd name="connsiteY2521" fmla="*/ 7062779 h 8861755"/>
              <a:gd name="connsiteX2522" fmla="*/ 2635726 w 4772243"/>
              <a:gd name="connsiteY2522" fmla="*/ 7093985 h 8861755"/>
              <a:gd name="connsiteX2523" fmla="*/ 2653849 w 4772243"/>
              <a:gd name="connsiteY2523" fmla="*/ 7108781 h 8861755"/>
              <a:gd name="connsiteX2524" fmla="*/ 2687073 w 4772243"/>
              <a:gd name="connsiteY2524" fmla="*/ 7139720 h 8861755"/>
              <a:gd name="connsiteX2525" fmla="*/ 2716372 w 4772243"/>
              <a:gd name="connsiteY2525" fmla="*/ 7171734 h 8861755"/>
              <a:gd name="connsiteX2526" fmla="*/ 2742348 w 4772243"/>
              <a:gd name="connsiteY2526" fmla="*/ 7205900 h 8861755"/>
              <a:gd name="connsiteX2527" fmla="*/ 2754128 w 4772243"/>
              <a:gd name="connsiteY2527" fmla="*/ 7223925 h 8861755"/>
              <a:gd name="connsiteX2528" fmla="*/ 2812422 w 4772243"/>
              <a:gd name="connsiteY2528" fmla="*/ 7232533 h 8861755"/>
              <a:gd name="connsiteX2529" fmla="*/ 2907265 w 4772243"/>
              <a:gd name="connsiteY2529" fmla="*/ 7249213 h 8861755"/>
              <a:gd name="connsiteX2530" fmla="*/ 2977642 w 4772243"/>
              <a:gd name="connsiteY2530" fmla="*/ 7265087 h 8861755"/>
              <a:gd name="connsiteX2531" fmla="*/ 3028083 w 4772243"/>
              <a:gd name="connsiteY2531" fmla="*/ 7279344 h 8861755"/>
              <a:gd name="connsiteX2532" fmla="*/ 3061912 w 4772243"/>
              <a:gd name="connsiteY2532" fmla="*/ 7291719 h 8861755"/>
              <a:gd name="connsiteX2533" fmla="*/ 3082149 w 4772243"/>
              <a:gd name="connsiteY2533" fmla="*/ 7302749 h 8861755"/>
              <a:gd name="connsiteX2534" fmla="*/ 3093022 w 4772243"/>
              <a:gd name="connsiteY2534" fmla="*/ 7311357 h 8861755"/>
              <a:gd name="connsiteX2535" fmla="*/ 3097855 w 4772243"/>
              <a:gd name="connsiteY2535" fmla="*/ 7318084 h 8861755"/>
              <a:gd name="connsiteX2536" fmla="*/ 3099064 w 4772243"/>
              <a:gd name="connsiteY2536" fmla="*/ 7319967 h 8861755"/>
              <a:gd name="connsiteX2537" fmla="*/ 3096949 w 4772243"/>
              <a:gd name="connsiteY2537" fmla="*/ 7321044 h 8861755"/>
              <a:gd name="connsiteX2538" fmla="*/ 3071577 w 4772243"/>
              <a:gd name="connsiteY2538" fmla="*/ 7318622 h 8861755"/>
              <a:gd name="connsiteX2539" fmla="*/ 3001201 w 4772243"/>
              <a:gd name="connsiteY2539" fmla="*/ 7308669 h 8861755"/>
              <a:gd name="connsiteX2540" fmla="*/ 2881289 w 4772243"/>
              <a:gd name="connsiteY2540" fmla="*/ 7290105 h 8861755"/>
              <a:gd name="connsiteX2541" fmla="*/ 2810610 w 4772243"/>
              <a:gd name="connsiteY2541" fmla="*/ 7279883 h 8861755"/>
              <a:gd name="connsiteX2542" fmla="*/ 2784936 w 4772243"/>
              <a:gd name="connsiteY2542" fmla="*/ 7277461 h 8861755"/>
              <a:gd name="connsiteX2543" fmla="*/ 2783124 w 4772243"/>
              <a:gd name="connsiteY2543" fmla="*/ 7278269 h 8861755"/>
              <a:gd name="connsiteX2544" fmla="*/ 2789467 w 4772243"/>
              <a:gd name="connsiteY2544" fmla="*/ 7292796 h 8861755"/>
              <a:gd name="connsiteX2545" fmla="*/ 2795206 w 4772243"/>
              <a:gd name="connsiteY2545" fmla="*/ 7307591 h 8861755"/>
              <a:gd name="connsiteX2546" fmla="*/ 2807288 w 4772243"/>
              <a:gd name="connsiteY2546" fmla="*/ 7339605 h 8861755"/>
              <a:gd name="connsiteX2547" fmla="*/ 2833867 w 4772243"/>
              <a:gd name="connsiteY2547" fmla="*/ 7402827 h 8861755"/>
              <a:gd name="connsiteX2548" fmla="*/ 2876154 w 4772243"/>
              <a:gd name="connsiteY2548" fmla="*/ 7497255 h 8861755"/>
              <a:gd name="connsiteX2549" fmla="*/ 2903942 w 4772243"/>
              <a:gd name="connsiteY2549" fmla="*/ 7560207 h 8861755"/>
              <a:gd name="connsiteX2550" fmla="*/ 2905754 w 4772243"/>
              <a:gd name="connsiteY2550" fmla="*/ 7566933 h 8861755"/>
              <a:gd name="connsiteX2551" fmla="*/ 2905754 w 4772243"/>
              <a:gd name="connsiteY2551" fmla="*/ 7573927 h 8861755"/>
              <a:gd name="connsiteX2552" fmla="*/ 2902734 w 4772243"/>
              <a:gd name="connsiteY2552" fmla="*/ 7574735 h 8861755"/>
              <a:gd name="connsiteX2553" fmla="*/ 2900015 w 4772243"/>
              <a:gd name="connsiteY2553" fmla="*/ 7575273 h 8861755"/>
              <a:gd name="connsiteX2554" fmla="*/ 2861052 w 4772243"/>
              <a:gd name="connsiteY2554" fmla="*/ 7506939 h 8861755"/>
              <a:gd name="connsiteX2555" fmla="*/ 2821786 w 4772243"/>
              <a:gd name="connsiteY2555" fmla="*/ 7438877 h 8861755"/>
              <a:gd name="connsiteX2556" fmla="*/ 2815141 w 4772243"/>
              <a:gd name="connsiteY2556" fmla="*/ 7439683 h 8861755"/>
              <a:gd name="connsiteX2557" fmla="*/ 2808495 w 4772243"/>
              <a:gd name="connsiteY2557" fmla="*/ 7440759 h 8861755"/>
              <a:gd name="connsiteX2558" fmla="*/ 2810006 w 4772243"/>
              <a:gd name="connsiteY2558" fmla="*/ 7481113 h 8861755"/>
              <a:gd name="connsiteX2559" fmla="*/ 2808193 w 4772243"/>
              <a:gd name="connsiteY2559" fmla="*/ 7562091 h 8861755"/>
              <a:gd name="connsiteX2560" fmla="*/ 2798226 w 4772243"/>
              <a:gd name="connsiteY2560" fmla="*/ 7683153 h 8861755"/>
              <a:gd name="connsiteX2561" fmla="*/ 2791279 w 4772243"/>
              <a:gd name="connsiteY2561" fmla="*/ 7763591 h 8861755"/>
              <a:gd name="connsiteX2562" fmla="*/ 2789467 w 4772243"/>
              <a:gd name="connsiteY2562" fmla="*/ 7782154 h 8861755"/>
              <a:gd name="connsiteX2563" fmla="*/ 2784634 w 4772243"/>
              <a:gd name="connsiteY2563" fmla="*/ 7795605 h 8861755"/>
              <a:gd name="connsiteX2564" fmla="*/ 2781614 w 4772243"/>
              <a:gd name="connsiteY2564" fmla="*/ 7798564 h 8861755"/>
              <a:gd name="connsiteX2565" fmla="*/ 2777989 w 4772243"/>
              <a:gd name="connsiteY2565" fmla="*/ 7796143 h 8861755"/>
              <a:gd name="connsiteX2566" fmla="*/ 2774969 w 4772243"/>
              <a:gd name="connsiteY2566" fmla="*/ 7789417 h 8861755"/>
              <a:gd name="connsiteX2567" fmla="*/ 2771646 w 4772243"/>
              <a:gd name="connsiteY2567" fmla="*/ 7772737 h 8861755"/>
              <a:gd name="connsiteX2568" fmla="*/ 2771344 w 4772243"/>
              <a:gd name="connsiteY2568" fmla="*/ 7757403 h 8861755"/>
              <a:gd name="connsiteX2569" fmla="*/ 2773156 w 4772243"/>
              <a:gd name="connsiteY2569" fmla="*/ 7685573 h 8861755"/>
              <a:gd name="connsiteX2570" fmla="*/ 2777687 w 4772243"/>
              <a:gd name="connsiteY2570" fmla="*/ 7577695 h 8861755"/>
              <a:gd name="connsiteX2571" fmla="*/ 2777687 w 4772243"/>
              <a:gd name="connsiteY2571" fmla="*/ 7505865 h 8861755"/>
              <a:gd name="connsiteX2572" fmla="*/ 2775271 w 4772243"/>
              <a:gd name="connsiteY2572" fmla="*/ 7469545 h 8861755"/>
              <a:gd name="connsiteX2573" fmla="*/ 2772854 w 4772243"/>
              <a:gd name="connsiteY2573" fmla="*/ 7441298 h 8861755"/>
              <a:gd name="connsiteX2574" fmla="*/ 2763491 w 4772243"/>
              <a:gd name="connsiteY2574" fmla="*/ 7386685 h 8861755"/>
              <a:gd name="connsiteX2575" fmla="*/ 2748086 w 4772243"/>
              <a:gd name="connsiteY2575" fmla="*/ 7334226 h 8861755"/>
              <a:gd name="connsiteX2576" fmla="*/ 2727547 w 4772243"/>
              <a:gd name="connsiteY2576" fmla="*/ 7284456 h 8861755"/>
              <a:gd name="connsiteX2577" fmla="*/ 2700364 w 4772243"/>
              <a:gd name="connsiteY2577" fmla="*/ 7236839 h 8861755"/>
              <a:gd name="connsiteX2578" fmla="*/ 2667138 w 4772243"/>
              <a:gd name="connsiteY2578" fmla="*/ 7191373 h 8861755"/>
              <a:gd name="connsiteX2579" fmla="*/ 2627268 w 4772243"/>
              <a:gd name="connsiteY2579" fmla="*/ 7148597 h 8861755"/>
              <a:gd name="connsiteX2580" fmla="*/ 2580753 w 4772243"/>
              <a:gd name="connsiteY2580" fmla="*/ 7107705 h 8861755"/>
              <a:gd name="connsiteX2581" fmla="*/ 2554475 w 4772243"/>
              <a:gd name="connsiteY2581" fmla="*/ 7088605 h 8861755"/>
              <a:gd name="connsiteX2582" fmla="*/ 2525177 w 4772243"/>
              <a:gd name="connsiteY2582" fmla="*/ 7067351 h 8861755"/>
              <a:gd name="connsiteX2583" fmla="*/ 2468694 w 4772243"/>
              <a:gd name="connsiteY2583" fmla="*/ 7023231 h 8861755"/>
              <a:gd name="connsiteX2584" fmla="*/ 2429428 w 4772243"/>
              <a:gd name="connsiteY2584" fmla="*/ 6987989 h 8861755"/>
              <a:gd name="connsiteX2585" fmla="*/ 2405265 w 4772243"/>
              <a:gd name="connsiteY2585" fmla="*/ 6963777 h 8861755"/>
              <a:gd name="connsiteX2586" fmla="*/ 2382913 w 4772243"/>
              <a:gd name="connsiteY2586" fmla="*/ 6937413 h 8861755"/>
              <a:gd name="connsiteX2587" fmla="*/ 2362978 w 4772243"/>
              <a:gd name="connsiteY2587" fmla="*/ 6910241 h 8861755"/>
              <a:gd name="connsiteX2588" fmla="*/ 2353615 w 4772243"/>
              <a:gd name="connsiteY2588" fmla="*/ 6895981 h 8861755"/>
              <a:gd name="connsiteX2589" fmla="*/ 2348782 w 4772243"/>
              <a:gd name="connsiteY2589" fmla="*/ 6893023 h 8861755"/>
              <a:gd name="connsiteX2590" fmla="*/ 2327639 w 4772243"/>
              <a:gd name="connsiteY2590" fmla="*/ 6884145 h 8861755"/>
              <a:gd name="connsiteX2591" fmla="*/ 2376269 w 4772243"/>
              <a:gd name="connsiteY2591" fmla="*/ 7021617 h 8861755"/>
              <a:gd name="connsiteX2592" fmla="*/ 2421274 w 4772243"/>
              <a:gd name="connsiteY2592" fmla="*/ 7149943 h 8861755"/>
              <a:gd name="connsiteX2593" fmla="*/ 2432147 w 4772243"/>
              <a:gd name="connsiteY2593" fmla="*/ 7181957 h 8861755"/>
              <a:gd name="connsiteX2594" fmla="*/ 2451478 w 4772243"/>
              <a:gd name="connsiteY2594" fmla="*/ 7246792 h 8861755"/>
              <a:gd name="connsiteX2595" fmla="*/ 2461144 w 4772243"/>
              <a:gd name="connsiteY2595" fmla="*/ 7296024 h 8861755"/>
              <a:gd name="connsiteX2596" fmla="*/ 2465070 w 4772243"/>
              <a:gd name="connsiteY2596" fmla="*/ 7329114 h 8861755"/>
              <a:gd name="connsiteX2597" fmla="*/ 2466279 w 4772243"/>
              <a:gd name="connsiteY2597" fmla="*/ 7362474 h 8861755"/>
              <a:gd name="connsiteX2598" fmla="*/ 2464466 w 4772243"/>
              <a:gd name="connsiteY2598" fmla="*/ 7396102 h 8861755"/>
              <a:gd name="connsiteX2599" fmla="*/ 2461748 w 4772243"/>
              <a:gd name="connsiteY2599" fmla="*/ 7413050 h 8861755"/>
              <a:gd name="connsiteX2600" fmla="*/ 2452988 w 4772243"/>
              <a:gd name="connsiteY2600" fmla="*/ 7373773 h 8861755"/>
              <a:gd name="connsiteX2601" fmla="*/ 2430335 w 4772243"/>
              <a:gd name="connsiteY2601" fmla="*/ 7296562 h 8861755"/>
              <a:gd name="connsiteX2602" fmla="*/ 2401339 w 4772243"/>
              <a:gd name="connsiteY2602" fmla="*/ 7221504 h 8861755"/>
              <a:gd name="connsiteX2603" fmla="*/ 2368113 w 4772243"/>
              <a:gd name="connsiteY2603" fmla="*/ 7147521 h 8861755"/>
              <a:gd name="connsiteX2604" fmla="*/ 2349689 w 4772243"/>
              <a:gd name="connsiteY2604" fmla="*/ 7110934 h 8861755"/>
              <a:gd name="connsiteX2605" fmla="*/ 2342137 w 4772243"/>
              <a:gd name="connsiteY2605" fmla="*/ 7112011 h 8861755"/>
              <a:gd name="connsiteX2606" fmla="*/ 2334285 w 4772243"/>
              <a:gd name="connsiteY2606" fmla="*/ 7112817 h 8861755"/>
              <a:gd name="connsiteX2607" fmla="*/ 2329754 w 4772243"/>
              <a:gd name="connsiteY2607" fmla="*/ 7136761 h 8861755"/>
              <a:gd name="connsiteX2608" fmla="*/ 2317973 w 4772243"/>
              <a:gd name="connsiteY2608" fmla="*/ 7183841 h 8861755"/>
              <a:gd name="connsiteX2609" fmla="*/ 2295924 w 4772243"/>
              <a:gd name="connsiteY2609" fmla="*/ 7254055 h 8861755"/>
              <a:gd name="connsiteX2610" fmla="*/ 2263908 w 4772243"/>
              <a:gd name="connsiteY2610" fmla="*/ 7347677 h 8861755"/>
              <a:gd name="connsiteX2611" fmla="*/ 2242160 w 4772243"/>
              <a:gd name="connsiteY2611" fmla="*/ 7417624 h 8861755"/>
              <a:gd name="connsiteX2612" fmla="*/ 2229777 w 4772243"/>
              <a:gd name="connsiteY2612" fmla="*/ 7465241 h 8861755"/>
              <a:gd name="connsiteX2613" fmla="*/ 2225246 w 4772243"/>
              <a:gd name="connsiteY2613" fmla="*/ 7488915 h 8861755"/>
              <a:gd name="connsiteX2614" fmla="*/ 2219809 w 4772243"/>
              <a:gd name="connsiteY2614" fmla="*/ 7488108 h 8861755"/>
              <a:gd name="connsiteX2615" fmla="*/ 2203197 w 4772243"/>
              <a:gd name="connsiteY2615" fmla="*/ 7482459 h 8861755"/>
              <a:gd name="connsiteX2616" fmla="*/ 2195343 w 4772243"/>
              <a:gd name="connsiteY2616" fmla="*/ 7478423 h 8861755"/>
              <a:gd name="connsiteX2617" fmla="*/ 2194739 w 4772243"/>
              <a:gd name="connsiteY2617" fmla="*/ 7476541 h 8861755"/>
              <a:gd name="connsiteX2618" fmla="*/ 2197458 w 4772243"/>
              <a:gd name="connsiteY2618" fmla="*/ 7457171 h 8861755"/>
              <a:gd name="connsiteX2619" fmla="*/ 2206519 w 4772243"/>
              <a:gd name="connsiteY2619" fmla="*/ 7418699 h 8861755"/>
              <a:gd name="connsiteX2620" fmla="*/ 2225850 w 4772243"/>
              <a:gd name="connsiteY2620" fmla="*/ 7360859 h 8861755"/>
              <a:gd name="connsiteX2621" fmla="*/ 2256658 w 4772243"/>
              <a:gd name="connsiteY2621" fmla="*/ 7284456 h 8861755"/>
              <a:gd name="connsiteX2622" fmla="*/ 2275687 w 4772243"/>
              <a:gd name="connsiteY2622" fmla="*/ 7226615 h 8861755"/>
              <a:gd name="connsiteX2623" fmla="*/ 2284749 w 4772243"/>
              <a:gd name="connsiteY2623" fmla="*/ 7187875 h 8861755"/>
              <a:gd name="connsiteX2624" fmla="*/ 2287467 w 4772243"/>
              <a:gd name="connsiteY2624" fmla="*/ 7168775 h 8861755"/>
              <a:gd name="connsiteX2625" fmla="*/ 2290488 w 4772243"/>
              <a:gd name="connsiteY2625" fmla="*/ 7146715 h 8861755"/>
              <a:gd name="connsiteX2626" fmla="*/ 2302267 w 4772243"/>
              <a:gd name="connsiteY2626" fmla="*/ 7103401 h 8861755"/>
              <a:gd name="connsiteX2627" fmla="*/ 2309517 w 4772243"/>
              <a:gd name="connsiteY2627" fmla="*/ 7071119 h 8861755"/>
              <a:gd name="connsiteX2628" fmla="*/ 2311027 w 4772243"/>
              <a:gd name="connsiteY2628" fmla="*/ 7049865 h 8861755"/>
              <a:gd name="connsiteX2629" fmla="*/ 2308913 w 4772243"/>
              <a:gd name="connsiteY2629" fmla="*/ 7028613 h 8861755"/>
              <a:gd name="connsiteX2630" fmla="*/ 2301965 w 4772243"/>
              <a:gd name="connsiteY2630" fmla="*/ 7007359 h 8861755"/>
              <a:gd name="connsiteX2631" fmla="*/ 2295623 w 4772243"/>
              <a:gd name="connsiteY2631" fmla="*/ 6996867 h 8861755"/>
              <a:gd name="connsiteX2632" fmla="*/ 2287769 w 4772243"/>
              <a:gd name="connsiteY2632" fmla="*/ 6984223 h 8861755"/>
              <a:gd name="connsiteX2633" fmla="*/ 2274781 w 4772243"/>
              <a:gd name="connsiteY2633" fmla="*/ 6958935 h 8861755"/>
              <a:gd name="connsiteX2634" fmla="*/ 2265116 w 4772243"/>
              <a:gd name="connsiteY2634" fmla="*/ 6933109 h 8861755"/>
              <a:gd name="connsiteX2635" fmla="*/ 2258471 w 4772243"/>
              <a:gd name="connsiteY2635" fmla="*/ 6906743 h 8861755"/>
              <a:gd name="connsiteX2636" fmla="*/ 2254242 w 4772243"/>
              <a:gd name="connsiteY2636" fmla="*/ 6880647 h 8861755"/>
              <a:gd name="connsiteX2637" fmla="*/ 2252732 w 4772243"/>
              <a:gd name="connsiteY2637" fmla="*/ 6854283 h 8861755"/>
              <a:gd name="connsiteX2638" fmla="*/ 2253336 w 4772243"/>
              <a:gd name="connsiteY2638" fmla="*/ 6827650 h 8861755"/>
              <a:gd name="connsiteX2639" fmla="*/ 2256054 w 4772243"/>
              <a:gd name="connsiteY2639" fmla="*/ 6801285 h 8861755"/>
              <a:gd name="connsiteX2640" fmla="*/ 2258471 w 4772243"/>
              <a:gd name="connsiteY2640" fmla="*/ 6787835 h 8861755"/>
              <a:gd name="connsiteX2641" fmla="*/ 2286259 w 4772243"/>
              <a:gd name="connsiteY2641" fmla="*/ 6637448 h 8861755"/>
              <a:gd name="connsiteX2642" fmla="*/ 2330962 w 4772243"/>
              <a:gd name="connsiteY2642" fmla="*/ 6411736 h 8861755"/>
              <a:gd name="connsiteX2643" fmla="*/ 2362978 w 4772243"/>
              <a:gd name="connsiteY2643" fmla="*/ 6261350 h 8861755"/>
              <a:gd name="connsiteX2644" fmla="*/ 2380196 w 4772243"/>
              <a:gd name="connsiteY2644" fmla="*/ 6186831 h 8861755"/>
              <a:gd name="connsiteX2645" fmla="*/ 2389256 w 4772243"/>
              <a:gd name="connsiteY2645" fmla="*/ 6147014 h 8861755"/>
              <a:gd name="connsiteX2646" fmla="*/ 2399526 w 4772243"/>
              <a:gd name="connsiteY2646" fmla="*/ 6088097 h 8861755"/>
              <a:gd name="connsiteX2647" fmla="*/ 2404056 w 4772243"/>
              <a:gd name="connsiteY2647" fmla="*/ 6049089 h 8861755"/>
              <a:gd name="connsiteX2648" fmla="*/ 2405567 w 4772243"/>
              <a:gd name="connsiteY2648" fmla="*/ 6010080 h 8861755"/>
              <a:gd name="connsiteX2649" fmla="*/ 2404359 w 4772243"/>
              <a:gd name="connsiteY2649" fmla="*/ 5971072 h 8861755"/>
              <a:gd name="connsiteX2650" fmla="*/ 2400131 w 4772243"/>
              <a:gd name="connsiteY2650" fmla="*/ 5931793 h 8861755"/>
              <a:gd name="connsiteX2651" fmla="*/ 2391673 w 4772243"/>
              <a:gd name="connsiteY2651" fmla="*/ 5892515 h 8861755"/>
              <a:gd name="connsiteX2652" fmla="*/ 2385632 w 4772243"/>
              <a:gd name="connsiteY2652" fmla="*/ 5872876 h 8861755"/>
              <a:gd name="connsiteX2653" fmla="*/ 2381101 w 4772243"/>
              <a:gd name="connsiteY2653" fmla="*/ 5859964 h 8861755"/>
              <a:gd name="connsiteX2654" fmla="*/ 2377726 w 4772243"/>
              <a:gd name="connsiteY2654" fmla="*/ 5852949 h 8861755"/>
              <a:gd name="connsiteX2655" fmla="*/ 2395711 w 4772243"/>
              <a:gd name="connsiteY2655" fmla="*/ 5850357 h 8861755"/>
              <a:gd name="connsiteX2656" fmla="*/ 2426115 w 4772243"/>
              <a:gd name="connsiteY2656" fmla="*/ 5842971 h 8861755"/>
              <a:gd name="connsiteX2657" fmla="*/ 2454815 w 4772243"/>
              <a:gd name="connsiteY2657" fmla="*/ 5832743 h 8861755"/>
              <a:gd name="connsiteX2658" fmla="*/ 2481810 w 4772243"/>
              <a:gd name="connsiteY2658" fmla="*/ 5820527 h 8861755"/>
              <a:gd name="connsiteX2659" fmla="*/ 2506816 w 4772243"/>
              <a:gd name="connsiteY2659" fmla="*/ 5805754 h 8861755"/>
              <a:gd name="connsiteX2660" fmla="*/ 2528980 w 4772243"/>
              <a:gd name="connsiteY2660" fmla="*/ 5789561 h 8861755"/>
              <a:gd name="connsiteX2661" fmla="*/ 2548018 w 4772243"/>
              <a:gd name="connsiteY2661" fmla="*/ 5771663 h 8861755"/>
              <a:gd name="connsiteX2662" fmla="*/ 2556259 w 4772243"/>
              <a:gd name="connsiteY2662" fmla="*/ 5762004 h 8861755"/>
              <a:gd name="connsiteX2663" fmla="*/ 2554125 w 4772243"/>
              <a:gd name="connsiteY2663" fmla="*/ 5759871 h 8861755"/>
              <a:gd name="connsiteX2664" fmla="*/ 2578472 w 4772243"/>
              <a:gd name="connsiteY2664" fmla="*/ 5758465 h 8861755"/>
              <a:gd name="connsiteX2665" fmla="*/ 2631439 w 4772243"/>
              <a:gd name="connsiteY2665" fmla="*/ 5749225 h 8861755"/>
              <a:gd name="connsiteX2666" fmla="*/ 2631538 w 4772243"/>
              <a:gd name="connsiteY2666" fmla="*/ 5749278 h 8861755"/>
              <a:gd name="connsiteX2667" fmla="*/ 2634216 w 4772243"/>
              <a:gd name="connsiteY2667" fmla="*/ 5761769 h 8861755"/>
              <a:gd name="connsiteX2668" fmla="*/ 2644485 w 4772243"/>
              <a:gd name="connsiteY2668" fmla="*/ 5815574 h 8861755"/>
              <a:gd name="connsiteX2669" fmla="*/ 2648714 w 4772243"/>
              <a:gd name="connsiteY2669" fmla="*/ 5842208 h 8861755"/>
              <a:gd name="connsiteX2670" fmla="*/ 2650828 w 4772243"/>
              <a:gd name="connsiteY2670" fmla="*/ 5854852 h 8861755"/>
              <a:gd name="connsiteX2671" fmla="*/ 2656869 w 4772243"/>
              <a:gd name="connsiteY2671" fmla="*/ 5878257 h 8861755"/>
              <a:gd name="connsiteX2672" fmla="*/ 2666534 w 4772243"/>
              <a:gd name="connsiteY2672" fmla="*/ 5899780 h 8861755"/>
              <a:gd name="connsiteX2673" fmla="*/ 2678919 w 4772243"/>
              <a:gd name="connsiteY2673" fmla="*/ 5918880 h 8861755"/>
              <a:gd name="connsiteX2674" fmla="*/ 2694927 w 4772243"/>
              <a:gd name="connsiteY2674" fmla="*/ 5936367 h 8861755"/>
              <a:gd name="connsiteX2675" fmla="*/ 2714560 w 4772243"/>
              <a:gd name="connsiteY2675" fmla="*/ 5952239 h 8861755"/>
              <a:gd name="connsiteX2676" fmla="*/ 2738421 w 4772243"/>
              <a:gd name="connsiteY2676" fmla="*/ 5965691 h 8861755"/>
              <a:gd name="connsiteX2677" fmla="*/ 2766511 w 4772243"/>
              <a:gd name="connsiteY2677" fmla="*/ 5977259 h 8861755"/>
              <a:gd name="connsiteX2678" fmla="*/ 2782218 w 4772243"/>
              <a:gd name="connsiteY2678" fmla="*/ 5982371 h 8861755"/>
              <a:gd name="connsiteX2679" fmla="*/ 2814536 w 4772243"/>
              <a:gd name="connsiteY2679" fmla="*/ 5992593 h 8861755"/>
              <a:gd name="connsiteX2680" fmla="*/ 2874039 w 4772243"/>
              <a:gd name="connsiteY2680" fmla="*/ 6016537 h 8861755"/>
              <a:gd name="connsiteX2681" fmla="*/ 2927502 w 4772243"/>
              <a:gd name="connsiteY2681" fmla="*/ 6045322 h 8861755"/>
              <a:gd name="connsiteX2682" fmla="*/ 2975829 w 4772243"/>
              <a:gd name="connsiteY2682" fmla="*/ 6078144 h 8861755"/>
              <a:gd name="connsiteX2683" fmla="*/ 3018418 w 4772243"/>
              <a:gd name="connsiteY2683" fmla="*/ 6115000 h 8861755"/>
              <a:gd name="connsiteX2684" fmla="*/ 3029070 w 4772243"/>
              <a:gd name="connsiteY2684" fmla="*/ 6126977 h 8861755"/>
              <a:gd name="connsiteX2685" fmla="*/ 3045077 w 4772243"/>
              <a:gd name="connsiteY2685" fmla="*/ 6127919 h 8861755"/>
              <a:gd name="connsiteX2686" fmla="*/ 3121429 w 4772243"/>
              <a:gd name="connsiteY2686" fmla="*/ 6135997 h 8861755"/>
              <a:gd name="connsiteX2687" fmla="*/ 3194160 w 4772243"/>
              <a:gd name="connsiteY2687" fmla="*/ 6147576 h 8861755"/>
              <a:gd name="connsiteX2688" fmla="*/ 3265080 w 4772243"/>
              <a:gd name="connsiteY2688" fmla="*/ 6161576 h 8861755"/>
              <a:gd name="connsiteX2689" fmla="*/ 3336604 w 4772243"/>
              <a:gd name="connsiteY2689" fmla="*/ 6178540 h 8861755"/>
              <a:gd name="connsiteX2690" fmla="*/ 3447963 w 4772243"/>
              <a:gd name="connsiteY2690" fmla="*/ 6208160 h 8861755"/>
              <a:gd name="connsiteX2691" fmla="*/ 3530653 w 4772243"/>
              <a:gd name="connsiteY2691" fmla="*/ 6231316 h 8861755"/>
              <a:gd name="connsiteX2692" fmla="*/ 3552382 w 4772243"/>
              <a:gd name="connsiteY2692" fmla="*/ 6237779 h 8861755"/>
              <a:gd name="connsiteX2693" fmla="*/ 3602478 w 4772243"/>
              <a:gd name="connsiteY2693" fmla="*/ 6258780 h 8861755"/>
              <a:gd name="connsiteX2694" fmla="*/ 3686375 w 4772243"/>
              <a:gd name="connsiteY2694" fmla="*/ 6301055 h 8861755"/>
              <a:gd name="connsiteX2695" fmla="*/ 3775704 w 4772243"/>
              <a:gd name="connsiteY2695" fmla="*/ 6347906 h 8861755"/>
              <a:gd name="connsiteX2696" fmla="*/ 3834854 w 4772243"/>
              <a:gd name="connsiteY2696" fmla="*/ 6375640 h 8861755"/>
              <a:gd name="connsiteX2697" fmla="*/ 3877104 w 4772243"/>
              <a:gd name="connsiteY2697" fmla="*/ 6392065 h 8861755"/>
              <a:gd name="connsiteX2698" fmla="*/ 3904266 w 4772243"/>
              <a:gd name="connsiteY2698" fmla="*/ 6400951 h 8861755"/>
              <a:gd name="connsiteX2699" fmla="*/ 3929918 w 4772243"/>
              <a:gd name="connsiteY2699" fmla="*/ 6406875 h 8861755"/>
              <a:gd name="connsiteX2700" fmla="*/ 3954060 w 4772243"/>
              <a:gd name="connsiteY2700" fmla="*/ 6409567 h 8861755"/>
              <a:gd name="connsiteX2701" fmla="*/ 3965226 w 4772243"/>
              <a:gd name="connsiteY2701" fmla="*/ 6409567 h 8861755"/>
              <a:gd name="connsiteX2702" fmla="*/ 3950740 w 4772243"/>
              <a:gd name="connsiteY2702" fmla="*/ 6416568 h 8861755"/>
              <a:gd name="connsiteX2703" fmla="*/ 3922071 w 4772243"/>
              <a:gd name="connsiteY2703" fmla="*/ 6425724 h 8861755"/>
              <a:gd name="connsiteX2704" fmla="*/ 3892797 w 4772243"/>
              <a:gd name="connsiteY2704" fmla="*/ 6428685 h 8861755"/>
              <a:gd name="connsiteX2705" fmla="*/ 3863826 w 4772243"/>
              <a:gd name="connsiteY2705" fmla="*/ 6427070 h 8861755"/>
              <a:gd name="connsiteX2706" fmla="*/ 3834251 w 4772243"/>
              <a:gd name="connsiteY2706" fmla="*/ 6420338 h 8861755"/>
              <a:gd name="connsiteX2707" fmla="*/ 3804374 w 4772243"/>
              <a:gd name="connsiteY2707" fmla="*/ 6410376 h 8861755"/>
              <a:gd name="connsiteX2708" fmla="*/ 3758502 w 4772243"/>
              <a:gd name="connsiteY2708" fmla="*/ 6389642 h 8861755"/>
              <a:gd name="connsiteX2709" fmla="*/ 3664646 w 4772243"/>
              <a:gd name="connsiteY2709" fmla="*/ 6336059 h 8861755"/>
              <a:gd name="connsiteX2710" fmla="*/ 3581051 w 4772243"/>
              <a:gd name="connsiteY2710" fmla="*/ 6289207 h 8861755"/>
              <a:gd name="connsiteX2711" fmla="*/ 3546346 w 4772243"/>
              <a:gd name="connsiteY2711" fmla="*/ 6272782 h 8861755"/>
              <a:gd name="connsiteX2712" fmla="*/ 3510735 w 4772243"/>
              <a:gd name="connsiteY2712" fmla="*/ 6258511 h 8861755"/>
              <a:gd name="connsiteX2713" fmla="*/ 3473917 w 4772243"/>
              <a:gd name="connsiteY2713" fmla="*/ 6246934 h 8861755"/>
              <a:gd name="connsiteX2714" fmla="*/ 3455206 w 4772243"/>
              <a:gd name="connsiteY2714" fmla="*/ 6242894 h 8861755"/>
              <a:gd name="connsiteX2715" fmla="*/ 3403902 w 4772243"/>
              <a:gd name="connsiteY2715" fmla="*/ 6232393 h 8861755"/>
              <a:gd name="connsiteX2716" fmla="*/ 3297372 w 4772243"/>
              <a:gd name="connsiteY2716" fmla="*/ 6210044 h 8861755"/>
              <a:gd name="connsiteX2717" fmla="*/ 3208646 w 4772243"/>
              <a:gd name="connsiteY2717" fmla="*/ 6194965 h 8861755"/>
              <a:gd name="connsiteX2718" fmla="*/ 3143460 w 4772243"/>
              <a:gd name="connsiteY2718" fmla="*/ 6186887 h 8861755"/>
              <a:gd name="connsiteX2719" fmla="*/ 3071751 w 4772243"/>
              <a:gd name="connsiteY2719" fmla="*/ 6180756 h 8861755"/>
              <a:gd name="connsiteX2720" fmla="*/ 3086076 w 4772243"/>
              <a:gd name="connsiteY2720" fmla="*/ 6201895 h 8861755"/>
              <a:gd name="connsiteX2721" fmla="*/ 3111447 w 4772243"/>
              <a:gd name="connsiteY2721" fmla="*/ 6251665 h 8861755"/>
              <a:gd name="connsiteX2722" fmla="*/ 3121717 w 4772243"/>
              <a:gd name="connsiteY2722" fmla="*/ 6278030 h 8861755"/>
              <a:gd name="connsiteX2723" fmla="*/ 3128664 w 4772243"/>
              <a:gd name="connsiteY2723" fmla="*/ 6295517 h 8861755"/>
              <a:gd name="connsiteX2724" fmla="*/ 3146787 w 4772243"/>
              <a:gd name="connsiteY2724" fmla="*/ 6329682 h 8861755"/>
              <a:gd name="connsiteX2725" fmla="*/ 3155848 w 4772243"/>
              <a:gd name="connsiteY2725" fmla="*/ 6346900 h 8861755"/>
              <a:gd name="connsiteX2726" fmla="*/ 3162795 w 4772243"/>
              <a:gd name="connsiteY2726" fmla="*/ 6360083 h 8861755"/>
              <a:gd name="connsiteX2727" fmla="*/ 3178501 w 4772243"/>
              <a:gd name="connsiteY2727" fmla="*/ 6385103 h 8861755"/>
              <a:gd name="connsiteX2728" fmla="*/ 3196624 w 4772243"/>
              <a:gd name="connsiteY2728" fmla="*/ 6409314 h 8861755"/>
              <a:gd name="connsiteX2729" fmla="*/ 3215956 w 4772243"/>
              <a:gd name="connsiteY2729" fmla="*/ 6431644 h 8861755"/>
              <a:gd name="connsiteX2730" fmla="*/ 3238005 w 4772243"/>
              <a:gd name="connsiteY2730" fmla="*/ 6452897 h 8861755"/>
              <a:gd name="connsiteX2731" fmla="*/ 3261866 w 4772243"/>
              <a:gd name="connsiteY2731" fmla="*/ 6472267 h 8861755"/>
              <a:gd name="connsiteX2732" fmla="*/ 3288446 w 4772243"/>
              <a:gd name="connsiteY2732" fmla="*/ 6490561 h 8861755"/>
              <a:gd name="connsiteX2733" fmla="*/ 3317141 w 4772243"/>
              <a:gd name="connsiteY2733" fmla="*/ 6506971 h 8861755"/>
              <a:gd name="connsiteX2734" fmla="*/ 3332243 w 4772243"/>
              <a:gd name="connsiteY2734" fmla="*/ 6514235 h 8861755"/>
              <a:gd name="connsiteX2735" fmla="*/ 3376039 w 4772243"/>
              <a:gd name="connsiteY2735" fmla="*/ 6534412 h 8861755"/>
              <a:gd name="connsiteX2736" fmla="*/ 3465445 w 4772243"/>
              <a:gd name="connsiteY2736" fmla="*/ 6571537 h 8861755"/>
              <a:gd name="connsiteX2737" fmla="*/ 3510450 w 4772243"/>
              <a:gd name="connsiteY2737" fmla="*/ 6589293 h 8861755"/>
              <a:gd name="connsiteX2738" fmla="*/ 3564213 w 4772243"/>
              <a:gd name="connsiteY2738" fmla="*/ 6609470 h 8861755"/>
              <a:gd name="connsiteX2739" fmla="*/ 3672648 w 4772243"/>
              <a:gd name="connsiteY2739" fmla="*/ 6648478 h 8861755"/>
              <a:gd name="connsiteX2740" fmla="*/ 3727621 w 4772243"/>
              <a:gd name="connsiteY2740" fmla="*/ 6666234 h 8861755"/>
              <a:gd name="connsiteX2741" fmla="*/ 3741514 w 4772243"/>
              <a:gd name="connsiteY2741" fmla="*/ 6670000 h 8861755"/>
              <a:gd name="connsiteX2742" fmla="*/ 3770511 w 4772243"/>
              <a:gd name="connsiteY2742" fmla="*/ 6676457 h 8861755"/>
              <a:gd name="connsiteX2743" fmla="*/ 3814912 w 4772243"/>
              <a:gd name="connsiteY2743" fmla="*/ 6682645 h 8861755"/>
              <a:gd name="connsiteX2744" fmla="*/ 3844814 w 4772243"/>
              <a:gd name="connsiteY2744" fmla="*/ 6684798 h 8861755"/>
              <a:gd name="connsiteX2745" fmla="*/ 3883476 w 4772243"/>
              <a:gd name="connsiteY2745" fmla="*/ 6685335 h 8861755"/>
              <a:gd name="connsiteX2746" fmla="*/ 3941771 w 4772243"/>
              <a:gd name="connsiteY2746" fmla="*/ 6683721 h 8861755"/>
              <a:gd name="connsiteX2747" fmla="*/ 3980130 w 4772243"/>
              <a:gd name="connsiteY2747" fmla="*/ 6683991 h 8861755"/>
              <a:gd name="connsiteX2748" fmla="*/ 3999159 w 4772243"/>
              <a:gd name="connsiteY2748" fmla="*/ 6685873 h 8861755"/>
              <a:gd name="connsiteX2749" fmla="*/ 4036311 w 4772243"/>
              <a:gd name="connsiteY2749" fmla="*/ 6690447 h 8861755"/>
              <a:gd name="connsiteX2750" fmla="*/ 4118769 w 4772243"/>
              <a:gd name="connsiteY2750" fmla="*/ 6698786 h 8861755"/>
              <a:gd name="connsiteX2751" fmla="*/ 4183709 w 4772243"/>
              <a:gd name="connsiteY2751" fmla="*/ 6701745 h 8861755"/>
              <a:gd name="connsiteX2752" fmla="*/ 4227203 w 4772243"/>
              <a:gd name="connsiteY2752" fmla="*/ 6701208 h 8861755"/>
              <a:gd name="connsiteX2753" fmla="*/ 4269188 w 4772243"/>
              <a:gd name="connsiteY2753" fmla="*/ 6697710 h 8861755"/>
              <a:gd name="connsiteX2754" fmla="*/ 4309360 w 4772243"/>
              <a:gd name="connsiteY2754" fmla="*/ 6690716 h 8861755"/>
              <a:gd name="connsiteX2755" fmla="*/ 4328389 w 4772243"/>
              <a:gd name="connsiteY2755" fmla="*/ 6685335 h 8861755"/>
              <a:gd name="connsiteX2756" fmla="*/ 4307849 w 4772243"/>
              <a:gd name="connsiteY2756" fmla="*/ 6694751 h 8861755"/>
              <a:gd name="connsiteX2757" fmla="*/ 4261335 w 4772243"/>
              <a:gd name="connsiteY2757" fmla="*/ 6711700 h 8861755"/>
              <a:gd name="connsiteX2758" fmla="*/ 4233848 w 4772243"/>
              <a:gd name="connsiteY2758" fmla="*/ 6718695 h 8861755"/>
              <a:gd name="connsiteX2759" fmla="*/ 4224787 w 4772243"/>
              <a:gd name="connsiteY2759" fmla="*/ 6718964 h 8861755"/>
              <a:gd name="connsiteX2760" fmla="*/ 4169815 w 4772243"/>
              <a:gd name="connsiteY2760" fmla="*/ 6717618 h 8861755"/>
              <a:gd name="connsiteX2761" fmla="*/ 4058964 w 4772243"/>
              <a:gd name="connsiteY2761" fmla="*/ 6711700 h 8861755"/>
              <a:gd name="connsiteX2762" fmla="*/ 4003690 w 4772243"/>
              <a:gd name="connsiteY2762" fmla="*/ 6709548 h 8861755"/>
              <a:gd name="connsiteX2763" fmla="*/ 3916097 w 4772243"/>
              <a:gd name="connsiteY2763" fmla="*/ 6708202 h 8861755"/>
              <a:gd name="connsiteX2764" fmla="*/ 3828202 w 4772243"/>
              <a:gd name="connsiteY2764" fmla="*/ 6709279 h 8861755"/>
              <a:gd name="connsiteX2765" fmla="*/ 3826389 w 4772243"/>
              <a:gd name="connsiteY2765" fmla="*/ 6715735 h 8861755"/>
              <a:gd name="connsiteX2766" fmla="*/ 3823973 w 4772243"/>
              <a:gd name="connsiteY2766" fmla="*/ 6722461 h 8861755"/>
              <a:gd name="connsiteX2767" fmla="*/ 3907337 w 4772243"/>
              <a:gd name="connsiteY2767" fmla="*/ 6756627 h 8861755"/>
              <a:gd name="connsiteX2768" fmla="*/ 4074670 w 4772243"/>
              <a:gd name="connsiteY2768" fmla="*/ 6824959 h 8861755"/>
              <a:gd name="connsiteX2769" fmla="*/ 4156827 w 4772243"/>
              <a:gd name="connsiteY2769" fmla="*/ 6861278 h 8861755"/>
              <a:gd name="connsiteX2770" fmla="*/ 4177668 w 4772243"/>
              <a:gd name="connsiteY2770" fmla="*/ 6870155 h 8861755"/>
              <a:gd name="connsiteX2771" fmla="*/ 4219955 w 4772243"/>
              <a:gd name="connsiteY2771" fmla="*/ 6885490 h 8861755"/>
              <a:gd name="connsiteX2772" fmla="*/ 4262241 w 4772243"/>
              <a:gd name="connsiteY2772" fmla="*/ 6897059 h 8861755"/>
              <a:gd name="connsiteX2773" fmla="*/ 4305131 w 4772243"/>
              <a:gd name="connsiteY2773" fmla="*/ 6905399 h 8861755"/>
              <a:gd name="connsiteX2774" fmla="*/ 4348626 w 4772243"/>
              <a:gd name="connsiteY2774" fmla="*/ 6910241 h 8861755"/>
              <a:gd name="connsiteX2775" fmla="*/ 4393026 w 4772243"/>
              <a:gd name="connsiteY2775" fmla="*/ 6911316 h 8861755"/>
              <a:gd name="connsiteX2776" fmla="*/ 4437427 w 4772243"/>
              <a:gd name="connsiteY2776" fmla="*/ 6909165 h 8861755"/>
              <a:gd name="connsiteX2777" fmla="*/ 4483036 w 4772243"/>
              <a:gd name="connsiteY2777" fmla="*/ 6903246 h 8861755"/>
              <a:gd name="connsiteX2778" fmla="*/ 4505689 w 4772243"/>
              <a:gd name="connsiteY2778" fmla="*/ 6899210 h 8861755"/>
              <a:gd name="connsiteX2779" fmla="*/ 4518073 w 4772243"/>
              <a:gd name="connsiteY2779" fmla="*/ 6897327 h 8861755"/>
              <a:gd name="connsiteX2780" fmla="*/ 4530759 w 4772243"/>
              <a:gd name="connsiteY2780" fmla="*/ 6896521 h 8861755"/>
              <a:gd name="connsiteX2781" fmla="*/ 4532571 w 4772243"/>
              <a:gd name="connsiteY2781" fmla="*/ 6902977 h 8861755"/>
              <a:gd name="connsiteX2782" fmla="*/ 4534685 w 4772243"/>
              <a:gd name="connsiteY2782" fmla="*/ 6909703 h 8861755"/>
              <a:gd name="connsiteX2783" fmla="*/ 4496930 w 4772243"/>
              <a:gd name="connsiteY2783" fmla="*/ 6916697 h 8861755"/>
              <a:gd name="connsiteX2784" fmla="*/ 4441051 w 4772243"/>
              <a:gd name="connsiteY2784" fmla="*/ 6927727 h 8861755"/>
              <a:gd name="connsiteX2785" fmla="*/ 4403598 w 4772243"/>
              <a:gd name="connsiteY2785" fmla="*/ 6933109 h 8861755"/>
              <a:gd name="connsiteX2786" fmla="*/ 4384568 w 4772243"/>
              <a:gd name="connsiteY2786" fmla="*/ 6934453 h 8861755"/>
              <a:gd name="connsiteX2787" fmla="*/ 4352854 w 4772243"/>
              <a:gd name="connsiteY2787" fmla="*/ 6934991 h 8861755"/>
              <a:gd name="connsiteX2788" fmla="*/ 4290633 w 4772243"/>
              <a:gd name="connsiteY2788" fmla="*/ 6933109 h 8861755"/>
              <a:gd name="connsiteX2789" fmla="*/ 4230526 w 4772243"/>
              <a:gd name="connsiteY2789" fmla="*/ 6926382 h 8861755"/>
              <a:gd name="connsiteX2790" fmla="*/ 4171325 w 4772243"/>
              <a:gd name="connsiteY2790" fmla="*/ 6915890 h 8861755"/>
              <a:gd name="connsiteX2791" fmla="*/ 4113031 w 4772243"/>
              <a:gd name="connsiteY2791" fmla="*/ 6901632 h 8861755"/>
              <a:gd name="connsiteX2792" fmla="*/ 4056246 w 4772243"/>
              <a:gd name="connsiteY2792" fmla="*/ 6884145 h 8861755"/>
              <a:gd name="connsiteX2793" fmla="*/ 4000065 w 4772243"/>
              <a:gd name="connsiteY2793" fmla="*/ 6864237 h 8861755"/>
              <a:gd name="connsiteX2794" fmla="*/ 3945395 w 4772243"/>
              <a:gd name="connsiteY2794" fmla="*/ 6841907 h 8861755"/>
              <a:gd name="connsiteX2795" fmla="*/ 3917909 w 4772243"/>
              <a:gd name="connsiteY2795" fmla="*/ 6830071 h 8861755"/>
              <a:gd name="connsiteX2796" fmla="*/ 3824879 w 4772243"/>
              <a:gd name="connsiteY2796" fmla="*/ 6787835 h 8861755"/>
              <a:gd name="connsiteX2797" fmla="*/ 3732652 w 4772243"/>
              <a:gd name="connsiteY2797" fmla="*/ 6745151 h 8861755"/>
              <a:gd name="connsiteX2798" fmla="*/ 3733661 w 4772243"/>
              <a:gd name="connsiteY2798" fmla="*/ 6744252 h 8861755"/>
              <a:gd name="connsiteX2799" fmla="*/ 3732453 w 4772243"/>
              <a:gd name="connsiteY2799" fmla="*/ 6745058 h 8861755"/>
              <a:gd name="connsiteX2800" fmla="*/ 3731547 w 4772243"/>
              <a:gd name="connsiteY2800" fmla="*/ 6746135 h 8861755"/>
              <a:gd name="connsiteX2801" fmla="*/ 3732615 w 4772243"/>
              <a:gd name="connsiteY2801" fmla="*/ 6745184 h 8861755"/>
              <a:gd name="connsiteX2802" fmla="*/ 3752690 w 4772243"/>
              <a:gd name="connsiteY2802" fmla="*/ 6760662 h 8861755"/>
              <a:gd name="connsiteX2803" fmla="*/ 3791050 w 4772243"/>
              <a:gd name="connsiteY2803" fmla="*/ 6793215 h 8861755"/>
              <a:gd name="connsiteX2804" fmla="*/ 3829108 w 4772243"/>
              <a:gd name="connsiteY2804" fmla="*/ 6826573 h 8861755"/>
              <a:gd name="connsiteX2805" fmla="*/ 3867769 w 4772243"/>
              <a:gd name="connsiteY2805" fmla="*/ 6859125 h 8861755"/>
              <a:gd name="connsiteX2806" fmla="*/ 3888006 w 4772243"/>
              <a:gd name="connsiteY2806" fmla="*/ 6874460 h 8861755"/>
              <a:gd name="connsiteX2807" fmla="*/ 3865655 w 4772243"/>
              <a:gd name="connsiteY2807" fmla="*/ 6864776 h 8861755"/>
              <a:gd name="connsiteX2808" fmla="*/ 3822764 w 4772243"/>
              <a:gd name="connsiteY2808" fmla="*/ 6842983 h 8861755"/>
              <a:gd name="connsiteX2809" fmla="*/ 3782290 w 4772243"/>
              <a:gd name="connsiteY2809" fmla="*/ 6820117 h 8861755"/>
              <a:gd name="connsiteX2810" fmla="*/ 3743025 w 4772243"/>
              <a:gd name="connsiteY2810" fmla="*/ 6794828 h 8861755"/>
              <a:gd name="connsiteX2811" fmla="*/ 3724600 w 4772243"/>
              <a:gd name="connsiteY2811" fmla="*/ 6781646 h 8861755"/>
              <a:gd name="connsiteX2812" fmla="*/ 3706175 w 4772243"/>
              <a:gd name="connsiteY2812" fmla="*/ 6768733 h 8861755"/>
              <a:gd name="connsiteX2813" fmla="*/ 3669023 w 4772243"/>
              <a:gd name="connsiteY2813" fmla="*/ 6743983 h 8861755"/>
              <a:gd name="connsiteX2814" fmla="*/ 3611031 w 4772243"/>
              <a:gd name="connsiteY2814" fmla="*/ 6709279 h 8861755"/>
              <a:gd name="connsiteX2815" fmla="*/ 3530083 w 4772243"/>
              <a:gd name="connsiteY2815" fmla="*/ 6667580 h 8861755"/>
              <a:gd name="connsiteX2816" fmla="*/ 3445208 w 4772243"/>
              <a:gd name="connsiteY2816" fmla="*/ 6630723 h 8861755"/>
              <a:gd name="connsiteX2817" fmla="*/ 3400807 w 4772243"/>
              <a:gd name="connsiteY2817" fmla="*/ 6614043 h 8861755"/>
              <a:gd name="connsiteX2818" fmla="*/ 3374227 w 4772243"/>
              <a:gd name="connsiteY2818" fmla="*/ 6603551 h 8861755"/>
              <a:gd name="connsiteX2819" fmla="*/ 3322276 w 4772243"/>
              <a:gd name="connsiteY2819" fmla="*/ 6579070 h 8861755"/>
              <a:gd name="connsiteX2820" fmla="*/ 3246462 w 4772243"/>
              <a:gd name="connsiteY2820" fmla="*/ 6538985 h 8861755"/>
              <a:gd name="connsiteX2821" fmla="*/ 3196021 w 4772243"/>
              <a:gd name="connsiteY2821" fmla="*/ 6512889 h 8861755"/>
              <a:gd name="connsiteX2822" fmla="*/ 3188167 w 4772243"/>
              <a:gd name="connsiteY2822" fmla="*/ 6509931 h 8861755"/>
              <a:gd name="connsiteX2823" fmla="*/ 3177293 w 4772243"/>
              <a:gd name="connsiteY2823" fmla="*/ 6507240 h 8861755"/>
              <a:gd name="connsiteX2824" fmla="*/ 3188167 w 4772243"/>
              <a:gd name="connsiteY2824" fmla="*/ 6545979 h 8861755"/>
              <a:gd name="connsiteX2825" fmla="*/ 3212029 w 4772243"/>
              <a:gd name="connsiteY2825" fmla="*/ 6622384 h 8861755"/>
              <a:gd name="connsiteX2826" fmla="*/ 3249784 w 4772243"/>
              <a:gd name="connsiteY2826" fmla="*/ 6735912 h 8861755"/>
              <a:gd name="connsiteX2827" fmla="*/ 3284519 w 4772243"/>
              <a:gd name="connsiteY2827" fmla="*/ 6848903 h 8861755"/>
              <a:gd name="connsiteX2828" fmla="*/ 3303246 w 4772243"/>
              <a:gd name="connsiteY2828" fmla="*/ 6923961 h 8861755"/>
              <a:gd name="connsiteX2829" fmla="*/ 3317141 w 4772243"/>
              <a:gd name="connsiteY2829" fmla="*/ 6999019 h 8861755"/>
              <a:gd name="connsiteX2830" fmla="*/ 3322880 w 4772243"/>
              <a:gd name="connsiteY2830" fmla="*/ 7055515 h 8861755"/>
              <a:gd name="connsiteX2831" fmla="*/ 3324389 w 4772243"/>
              <a:gd name="connsiteY2831" fmla="*/ 7093178 h 8861755"/>
              <a:gd name="connsiteX2832" fmla="*/ 3324389 w 4772243"/>
              <a:gd name="connsiteY2832" fmla="*/ 7112279 h 8861755"/>
              <a:gd name="connsiteX2833" fmla="*/ 3369394 w 4772243"/>
              <a:gd name="connsiteY2833" fmla="*/ 7121964 h 8861755"/>
              <a:gd name="connsiteX2834" fmla="*/ 3432522 w 4772243"/>
              <a:gd name="connsiteY2834" fmla="*/ 7134071 h 8861755"/>
              <a:gd name="connsiteX2835" fmla="*/ 3460612 w 4772243"/>
              <a:gd name="connsiteY2835" fmla="*/ 7142949 h 8861755"/>
              <a:gd name="connsiteX2836" fmla="*/ 3477526 w 4772243"/>
              <a:gd name="connsiteY2836" fmla="*/ 7150211 h 8861755"/>
              <a:gd name="connsiteX2837" fmla="*/ 3485380 w 4772243"/>
              <a:gd name="connsiteY2837" fmla="*/ 7154785 h 8861755"/>
              <a:gd name="connsiteX2838" fmla="*/ 3498972 w 4772243"/>
              <a:gd name="connsiteY2838" fmla="*/ 7162319 h 8861755"/>
              <a:gd name="connsiteX2839" fmla="*/ 3527968 w 4772243"/>
              <a:gd name="connsiteY2839" fmla="*/ 7175769 h 8861755"/>
              <a:gd name="connsiteX2840" fmla="*/ 3558475 w 4772243"/>
              <a:gd name="connsiteY2840" fmla="*/ 7186799 h 8861755"/>
              <a:gd name="connsiteX2841" fmla="*/ 3590794 w 4772243"/>
              <a:gd name="connsiteY2841" fmla="*/ 7195947 h 8861755"/>
              <a:gd name="connsiteX2842" fmla="*/ 3623113 w 4772243"/>
              <a:gd name="connsiteY2842" fmla="*/ 7202941 h 8861755"/>
              <a:gd name="connsiteX2843" fmla="*/ 3656338 w 4772243"/>
              <a:gd name="connsiteY2843" fmla="*/ 7207783 h 8861755"/>
              <a:gd name="connsiteX2844" fmla="*/ 3706477 w 4772243"/>
              <a:gd name="connsiteY2844" fmla="*/ 7212357 h 8861755"/>
              <a:gd name="connsiteX2845" fmla="*/ 3772021 w 4772243"/>
              <a:gd name="connsiteY2845" fmla="*/ 7212087 h 8861755"/>
              <a:gd name="connsiteX2846" fmla="*/ 3832732 w 4772243"/>
              <a:gd name="connsiteY2846" fmla="*/ 7206438 h 8861755"/>
              <a:gd name="connsiteX2847" fmla="*/ 3885590 w 4772243"/>
              <a:gd name="connsiteY2847" fmla="*/ 7196215 h 8861755"/>
              <a:gd name="connsiteX2848" fmla="*/ 3918513 w 4772243"/>
              <a:gd name="connsiteY2848" fmla="*/ 7186261 h 8861755"/>
              <a:gd name="connsiteX2849" fmla="*/ 3936334 w 4772243"/>
              <a:gd name="connsiteY2849" fmla="*/ 7178729 h 8861755"/>
              <a:gd name="connsiteX2850" fmla="*/ 3943885 w 4772243"/>
              <a:gd name="connsiteY2850" fmla="*/ 7174693 h 8861755"/>
              <a:gd name="connsiteX2851" fmla="*/ 3947811 w 4772243"/>
              <a:gd name="connsiteY2851" fmla="*/ 7175769 h 8861755"/>
              <a:gd name="connsiteX2852" fmla="*/ 3951134 w 4772243"/>
              <a:gd name="connsiteY2852" fmla="*/ 7179805 h 8861755"/>
              <a:gd name="connsiteX2853" fmla="*/ 3951738 w 4772243"/>
              <a:gd name="connsiteY2853" fmla="*/ 7183303 h 8861755"/>
              <a:gd name="connsiteX2854" fmla="*/ 3950530 w 4772243"/>
              <a:gd name="connsiteY2854" fmla="*/ 7185454 h 8861755"/>
              <a:gd name="connsiteX2855" fmla="*/ 3945395 w 4772243"/>
              <a:gd name="connsiteY2855" fmla="*/ 7188682 h 8861755"/>
              <a:gd name="connsiteX2856" fmla="*/ 3926366 w 4772243"/>
              <a:gd name="connsiteY2856" fmla="*/ 7196215 h 8861755"/>
              <a:gd name="connsiteX2857" fmla="*/ 3915795 w 4772243"/>
              <a:gd name="connsiteY2857" fmla="*/ 7201058 h 8861755"/>
              <a:gd name="connsiteX2858" fmla="*/ 3913680 w 4772243"/>
              <a:gd name="connsiteY2858" fmla="*/ 7203479 h 8861755"/>
              <a:gd name="connsiteX2859" fmla="*/ 3981339 w 4772243"/>
              <a:gd name="connsiteY2859" fmla="*/ 7195677 h 8861755"/>
              <a:gd name="connsiteX2860" fmla="*/ 4129039 w 4772243"/>
              <a:gd name="connsiteY2860" fmla="*/ 7175769 h 8861755"/>
              <a:gd name="connsiteX2861" fmla="*/ 4192166 w 4772243"/>
              <a:gd name="connsiteY2861" fmla="*/ 7168506 h 8861755"/>
              <a:gd name="connsiteX2862" fmla="*/ 4192166 w 4772243"/>
              <a:gd name="connsiteY2862" fmla="*/ 7170119 h 8861755"/>
              <a:gd name="connsiteX2863" fmla="*/ 4187031 w 4772243"/>
              <a:gd name="connsiteY2863" fmla="*/ 7176038 h 8861755"/>
              <a:gd name="connsiteX2864" fmla="*/ 4177970 w 4772243"/>
              <a:gd name="connsiteY2864" fmla="*/ 7183033 h 8861755"/>
              <a:gd name="connsiteX2865" fmla="*/ 4165284 w 4772243"/>
              <a:gd name="connsiteY2865" fmla="*/ 7188682 h 8861755"/>
              <a:gd name="connsiteX2866" fmla="*/ 4158338 w 4772243"/>
              <a:gd name="connsiteY2866" fmla="*/ 7190027 h 8861755"/>
              <a:gd name="connsiteX2867" fmla="*/ 4044768 w 4772243"/>
              <a:gd name="connsiteY2867" fmla="*/ 7211011 h 8861755"/>
              <a:gd name="connsiteX2868" fmla="*/ 3933917 w 4772243"/>
              <a:gd name="connsiteY2868" fmla="*/ 7231457 h 8861755"/>
              <a:gd name="connsiteX2869" fmla="*/ 3945093 w 4772243"/>
              <a:gd name="connsiteY2869" fmla="*/ 7234955 h 8861755"/>
              <a:gd name="connsiteX2870" fmla="*/ 3957175 w 4772243"/>
              <a:gd name="connsiteY2870" fmla="*/ 7238721 h 8861755"/>
              <a:gd name="connsiteX2871" fmla="*/ 3634590 w 4772243"/>
              <a:gd name="connsiteY2871" fmla="*/ 7238721 h 8861755"/>
              <a:gd name="connsiteX2872" fmla="*/ 3775041 w 4772243"/>
              <a:gd name="connsiteY2872" fmla="*/ 7360052 h 8861755"/>
              <a:gd name="connsiteX2873" fmla="*/ 3919419 w 4772243"/>
              <a:gd name="connsiteY2873" fmla="*/ 7484881 h 8861755"/>
              <a:gd name="connsiteX2874" fmla="*/ 3927876 w 4772243"/>
              <a:gd name="connsiteY2874" fmla="*/ 7491606 h 8861755"/>
              <a:gd name="connsiteX2875" fmla="*/ 3945093 w 4772243"/>
              <a:gd name="connsiteY2875" fmla="*/ 7504250 h 8861755"/>
              <a:gd name="connsiteX2876" fmla="*/ 3962914 w 4772243"/>
              <a:gd name="connsiteY2876" fmla="*/ 7514743 h 8861755"/>
              <a:gd name="connsiteX2877" fmla="*/ 3982245 w 4772243"/>
              <a:gd name="connsiteY2877" fmla="*/ 7523619 h 8861755"/>
              <a:gd name="connsiteX2878" fmla="*/ 4012449 w 4772243"/>
              <a:gd name="connsiteY2878" fmla="*/ 7534112 h 8861755"/>
              <a:gd name="connsiteX2879" fmla="*/ 4056246 w 4772243"/>
              <a:gd name="connsiteY2879" fmla="*/ 7542990 h 8861755"/>
              <a:gd name="connsiteX2880" fmla="*/ 4079805 w 4772243"/>
              <a:gd name="connsiteY2880" fmla="*/ 7544603 h 8861755"/>
              <a:gd name="connsiteX2881" fmla="*/ 4303620 w 4772243"/>
              <a:gd name="connsiteY2881" fmla="*/ 7556173 h 8861755"/>
              <a:gd name="connsiteX2882" fmla="*/ 4528041 w 4772243"/>
              <a:gd name="connsiteY2882" fmla="*/ 7567202 h 8861755"/>
              <a:gd name="connsiteX2883" fmla="*/ 4528343 w 4772243"/>
              <a:gd name="connsiteY2883" fmla="*/ 7569623 h 8861755"/>
              <a:gd name="connsiteX2884" fmla="*/ 4528343 w 4772243"/>
              <a:gd name="connsiteY2884" fmla="*/ 7572045 h 8861755"/>
              <a:gd name="connsiteX2885" fmla="*/ 4175252 w 4772243"/>
              <a:gd name="connsiteY2885" fmla="*/ 7572045 h 8861755"/>
              <a:gd name="connsiteX2886" fmla="*/ 4266167 w 4772243"/>
              <a:gd name="connsiteY2886" fmla="*/ 7621545 h 8861755"/>
              <a:gd name="connsiteX2887" fmla="*/ 4351646 w 4772243"/>
              <a:gd name="connsiteY2887" fmla="*/ 7668087 h 8861755"/>
              <a:gd name="connsiteX2888" fmla="*/ 4363426 w 4772243"/>
              <a:gd name="connsiteY2888" fmla="*/ 7674275 h 8861755"/>
              <a:gd name="connsiteX2889" fmla="*/ 4388193 w 4772243"/>
              <a:gd name="connsiteY2889" fmla="*/ 7685573 h 8861755"/>
              <a:gd name="connsiteX2890" fmla="*/ 4413263 w 4772243"/>
              <a:gd name="connsiteY2890" fmla="*/ 7694451 h 8861755"/>
              <a:gd name="connsiteX2891" fmla="*/ 4438937 w 4772243"/>
              <a:gd name="connsiteY2891" fmla="*/ 7701445 h 8861755"/>
              <a:gd name="connsiteX2892" fmla="*/ 4465215 w 4772243"/>
              <a:gd name="connsiteY2892" fmla="*/ 7706827 h 8861755"/>
              <a:gd name="connsiteX2893" fmla="*/ 4492399 w 4772243"/>
              <a:gd name="connsiteY2893" fmla="*/ 7709517 h 8861755"/>
              <a:gd name="connsiteX2894" fmla="*/ 4520188 w 4772243"/>
              <a:gd name="connsiteY2894" fmla="*/ 7709785 h 8861755"/>
              <a:gd name="connsiteX2895" fmla="*/ 4548278 w 4772243"/>
              <a:gd name="connsiteY2895" fmla="*/ 7708172 h 8861755"/>
              <a:gd name="connsiteX2896" fmla="*/ 4562776 w 4772243"/>
              <a:gd name="connsiteY2896" fmla="*/ 7706289 h 8861755"/>
              <a:gd name="connsiteX2897" fmla="*/ 4585429 w 4772243"/>
              <a:gd name="connsiteY2897" fmla="*/ 7702791 h 8861755"/>
              <a:gd name="connsiteX2898" fmla="*/ 4631642 w 4772243"/>
              <a:gd name="connsiteY2898" fmla="*/ 7697411 h 8861755"/>
              <a:gd name="connsiteX2899" fmla="*/ 4654900 w 4772243"/>
              <a:gd name="connsiteY2899" fmla="*/ 7696873 h 8861755"/>
              <a:gd name="connsiteX2900" fmla="*/ 4663659 w 4772243"/>
              <a:gd name="connsiteY2900" fmla="*/ 7697411 h 8861755"/>
              <a:gd name="connsiteX2901" fmla="*/ 4673928 w 4772243"/>
              <a:gd name="connsiteY2901" fmla="*/ 7699025 h 8861755"/>
              <a:gd name="connsiteX2902" fmla="*/ 4772243 w 4772243"/>
              <a:gd name="connsiteY2902" fmla="*/ 2114774 h 8861755"/>
              <a:gd name="connsiteX2903" fmla="*/ 4702728 w 4772243"/>
              <a:gd name="connsiteY2903" fmla="*/ 2107469 h 8861755"/>
              <a:gd name="connsiteX2904" fmla="*/ 4615657 w 4772243"/>
              <a:gd name="connsiteY2904" fmla="*/ 2101223 h 8861755"/>
              <a:gd name="connsiteX2905" fmla="*/ 4580236 w 4772243"/>
              <a:gd name="connsiteY2905" fmla="*/ 2100640 h 8861755"/>
              <a:gd name="connsiteX2906" fmla="*/ 4544285 w 4772243"/>
              <a:gd name="connsiteY2906" fmla="*/ 2102370 h 8861755"/>
              <a:gd name="connsiteX2907" fmla="*/ 4508174 w 4772243"/>
              <a:gd name="connsiteY2907" fmla="*/ 2106507 h 8861755"/>
              <a:gd name="connsiteX2908" fmla="*/ 4489715 w 4772243"/>
              <a:gd name="connsiteY2908" fmla="*/ 2109785 h 8861755"/>
              <a:gd name="connsiteX2909" fmla="*/ 4542932 w 4772243"/>
              <a:gd name="connsiteY2909" fmla="*/ 2163186 h 8861755"/>
              <a:gd name="connsiteX2910" fmla="*/ 4647302 w 4772243"/>
              <a:gd name="connsiteY2910" fmla="*/ 2260213 h 8861755"/>
              <a:gd name="connsiteX2911" fmla="*/ 4724873 w 4772243"/>
              <a:gd name="connsiteY2911" fmla="*/ 2330144 h 8861755"/>
              <a:gd name="connsiteX2912" fmla="*/ 4744342 w 4772243"/>
              <a:gd name="connsiteY2912" fmla="*/ 2350179 h 8861755"/>
              <a:gd name="connsiteX2913" fmla="*/ 4745674 w 4772243"/>
              <a:gd name="connsiteY2913" fmla="*/ 2352956 h 8861755"/>
              <a:gd name="connsiteX2914" fmla="*/ 4738400 w 4772243"/>
              <a:gd name="connsiteY2914" fmla="*/ 2350800 h 8861755"/>
              <a:gd name="connsiteX2915" fmla="*/ 4725580 w 4772243"/>
              <a:gd name="connsiteY2915" fmla="*/ 2343249 h 8861755"/>
              <a:gd name="connsiteX2916" fmla="*/ 4698996 w 4772243"/>
              <a:gd name="connsiteY2916" fmla="*/ 2326863 h 8861755"/>
              <a:gd name="connsiteX2917" fmla="*/ 4647114 w 4772243"/>
              <a:gd name="connsiteY2917" fmla="*/ 2292663 h 8861755"/>
              <a:gd name="connsiteX2918" fmla="*/ 4596881 w 4772243"/>
              <a:gd name="connsiteY2918" fmla="*/ 2256429 h 8861755"/>
              <a:gd name="connsiteX2919" fmla="*/ 4549043 w 4772243"/>
              <a:gd name="connsiteY2919" fmla="*/ 2218342 h 8861755"/>
              <a:gd name="connsiteX2920" fmla="*/ 4525768 w 4772243"/>
              <a:gd name="connsiteY2920" fmla="*/ 2198584 h 8861755"/>
              <a:gd name="connsiteX2921" fmla="*/ 4502404 w 4772243"/>
              <a:gd name="connsiteY2921" fmla="*/ 2179329 h 8861755"/>
              <a:gd name="connsiteX2922" fmla="*/ 4453781 w 4772243"/>
              <a:gd name="connsiteY2922" fmla="*/ 2145764 h 8861755"/>
              <a:gd name="connsiteX2923" fmla="*/ 4415060 w 4772243"/>
              <a:gd name="connsiteY2923" fmla="*/ 2124618 h 8861755"/>
              <a:gd name="connsiteX2924" fmla="*/ 4388802 w 4772243"/>
              <a:gd name="connsiteY2924" fmla="*/ 2112332 h 8861755"/>
              <a:gd name="connsiteX2925" fmla="*/ 4361354 w 4772243"/>
              <a:gd name="connsiteY2925" fmla="*/ 2101673 h 8861755"/>
              <a:gd name="connsiteX2926" fmla="*/ 4333548 w 4772243"/>
              <a:gd name="connsiteY2926" fmla="*/ 2092322 h 8861755"/>
              <a:gd name="connsiteX2927" fmla="*/ 4304554 w 4772243"/>
              <a:gd name="connsiteY2927" fmla="*/ 2084598 h 8861755"/>
              <a:gd name="connsiteX2928" fmla="*/ 4275575 w 4772243"/>
              <a:gd name="connsiteY2928" fmla="*/ 2078275 h 8861755"/>
              <a:gd name="connsiteX2929" fmla="*/ 4245588 w 4772243"/>
              <a:gd name="connsiteY2929" fmla="*/ 2073276 h 8861755"/>
              <a:gd name="connsiteX2930" fmla="*/ 4214690 w 4772243"/>
              <a:gd name="connsiteY2930" fmla="*/ 2069796 h 8861755"/>
              <a:gd name="connsiteX2931" fmla="*/ 4167442 w 4772243"/>
              <a:gd name="connsiteY2931" fmla="*/ 2067148 h 8861755"/>
              <a:gd name="connsiteX2932" fmla="*/ 4102115 w 4772243"/>
              <a:gd name="connsiteY2932" fmla="*/ 2068573 h 8861755"/>
              <a:gd name="connsiteX2933" fmla="*/ 4067949 w 4772243"/>
              <a:gd name="connsiteY2933" fmla="*/ 2071970 h 8861755"/>
              <a:gd name="connsiteX2934" fmla="*/ 4033878 w 4772243"/>
              <a:gd name="connsiteY2934" fmla="*/ 2075565 h 8861755"/>
              <a:gd name="connsiteX2935" fmla="*/ 3999997 w 4772243"/>
              <a:gd name="connsiteY2935" fmla="*/ 2079557 h 8861755"/>
              <a:gd name="connsiteX2936" fmla="*/ 3944213 w 4772243"/>
              <a:gd name="connsiteY2936" fmla="*/ 2086495 h 8861755"/>
              <a:gd name="connsiteX2937" fmla="*/ 3860841 w 4772243"/>
              <a:gd name="connsiteY2937" fmla="*/ 2094796 h 8861755"/>
              <a:gd name="connsiteX2938" fmla="*/ 3805303 w 4772243"/>
              <a:gd name="connsiteY2938" fmla="*/ 2098826 h 8861755"/>
              <a:gd name="connsiteX2939" fmla="*/ 3750289 w 4772243"/>
              <a:gd name="connsiteY2939" fmla="*/ 2099842 h 8861755"/>
              <a:gd name="connsiteX2940" fmla="*/ 3695242 w 4772243"/>
              <a:gd name="connsiteY2940" fmla="*/ 2098053 h 8861755"/>
              <a:gd name="connsiteX2941" fmla="*/ 3640895 w 4772243"/>
              <a:gd name="connsiteY2941" fmla="*/ 2092245 h 8861755"/>
              <a:gd name="connsiteX2942" fmla="*/ 3586777 w 4772243"/>
              <a:gd name="connsiteY2942" fmla="*/ 2082126 h 8861755"/>
              <a:gd name="connsiteX2943" fmla="*/ 3559837 w 4772243"/>
              <a:gd name="connsiteY2943" fmla="*/ 2075262 h 8861755"/>
              <a:gd name="connsiteX2944" fmla="*/ 3558027 w 4772243"/>
              <a:gd name="connsiteY2944" fmla="*/ 2079705 h 8861755"/>
              <a:gd name="connsiteX2945" fmla="*/ 3555942 w 4772243"/>
              <a:gd name="connsiteY2945" fmla="*/ 2084253 h 8861755"/>
              <a:gd name="connsiteX2946" fmla="*/ 3564263 w 4772243"/>
              <a:gd name="connsiteY2946" fmla="*/ 2088592 h 8861755"/>
              <a:gd name="connsiteX2947" fmla="*/ 3581193 w 4772243"/>
              <a:gd name="connsiteY2947" fmla="*/ 2097862 h 8861755"/>
              <a:gd name="connsiteX2948" fmla="*/ 3590141 w 4772243"/>
              <a:gd name="connsiteY2948" fmla="*/ 2100084 h 8861755"/>
              <a:gd name="connsiteX2949" fmla="*/ 3608029 w 4772243"/>
              <a:gd name="connsiteY2949" fmla="*/ 2103828 h 8861755"/>
              <a:gd name="connsiteX2950" fmla="*/ 3642713 w 4772243"/>
              <a:gd name="connsiteY2950" fmla="*/ 2113139 h 8861755"/>
              <a:gd name="connsiteX2951" fmla="*/ 3675659 w 4772243"/>
              <a:gd name="connsiteY2951" fmla="*/ 2124989 h 8861755"/>
              <a:gd name="connsiteX2952" fmla="*/ 3707232 w 4772243"/>
              <a:gd name="connsiteY2952" fmla="*/ 2138770 h 8861755"/>
              <a:gd name="connsiteX2953" fmla="*/ 3751744 w 4772243"/>
              <a:gd name="connsiteY2953" fmla="*/ 2162403 h 8861755"/>
              <a:gd name="connsiteX2954" fmla="*/ 3807094 w 4772243"/>
              <a:gd name="connsiteY2954" fmla="*/ 2199036 h 8861755"/>
              <a:gd name="connsiteX2955" fmla="*/ 3833805 w 4772243"/>
              <a:gd name="connsiteY2955" fmla="*/ 2218424 h 8861755"/>
              <a:gd name="connsiteX2956" fmla="*/ 3858643 w 4772243"/>
              <a:gd name="connsiteY2956" fmla="*/ 2236646 h 8861755"/>
              <a:gd name="connsiteX2957" fmla="*/ 3911248 w 4772243"/>
              <a:gd name="connsiteY2957" fmla="*/ 2268928 h 8861755"/>
              <a:gd name="connsiteX2958" fmla="*/ 3953032 w 4772243"/>
              <a:gd name="connsiteY2958" fmla="*/ 2289613 h 8861755"/>
              <a:gd name="connsiteX2959" fmla="*/ 3982542 w 4772243"/>
              <a:gd name="connsiteY2959" fmla="*/ 2301832 h 8861755"/>
              <a:gd name="connsiteX2960" fmla="*/ 4012505 w 4772243"/>
              <a:gd name="connsiteY2960" fmla="*/ 2312942 h 8861755"/>
              <a:gd name="connsiteX2961" fmla="*/ 4043936 w 4772243"/>
              <a:gd name="connsiteY2961" fmla="*/ 2322319 h 8861755"/>
              <a:gd name="connsiteX2962" fmla="*/ 4059785 w 4772243"/>
              <a:gd name="connsiteY2962" fmla="*/ 2326605 h 8861755"/>
              <a:gd name="connsiteX2963" fmla="*/ 4079642 w 4772243"/>
              <a:gd name="connsiteY2963" fmla="*/ 2331709 h 8861755"/>
              <a:gd name="connsiteX2964" fmla="*/ 4116594 w 4772243"/>
              <a:gd name="connsiteY2964" fmla="*/ 2344380 h 8861755"/>
              <a:gd name="connsiteX2965" fmla="*/ 4149770 w 4772243"/>
              <a:gd name="connsiteY2965" fmla="*/ 2360131 h 8861755"/>
              <a:gd name="connsiteX2966" fmla="*/ 4178146 w 4772243"/>
              <a:gd name="connsiteY2966" fmla="*/ 2378884 h 8861755"/>
              <a:gd name="connsiteX2967" fmla="*/ 4202652 w 4772243"/>
              <a:gd name="connsiteY2967" fmla="*/ 2400519 h 8861755"/>
              <a:gd name="connsiteX2968" fmla="*/ 4222185 w 4772243"/>
              <a:gd name="connsiteY2968" fmla="*/ 2426161 h 8861755"/>
              <a:gd name="connsiteX2969" fmla="*/ 4237107 w 4772243"/>
              <a:gd name="connsiteY2969" fmla="*/ 2455201 h 8861755"/>
              <a:gd name="connsiteX2970" fmla="*/ 4246312 w 4772243"/>
              <a:gd name="connsiteY2970" fmla="*/ 2488062 h 8861755"/>
              <a:gd name="connsiteX2971" fmla="*/ 4248748 w 4772243"/>
              <a:gd name="connsiteY2971" fmla="*/ 2506140 h 8861755"/>
              <a:gd name="connsiteX2972" fmla="*/ 4251288 w 4772243"/>
              <a:gd name="connsiteY2972" fmla="*/ 2525116 h 8861755"/>
              <a:gd name="connsiteX2973" fmla="*/ 4256169 w 4772243"/>
              <a:gd name="connsiteY2973" fmla="*/ 2553757 h 8861755"/>
              <a:gd name="connsiteX2974" fmla="*/ 4256946 w 4772243"/>
              <a:gd name="connsiteY2974" fmla="*/ 2573171 h 8861755"/>
              <a:gd name="connsiteX2975" fmla="*/ 4255948 w 4772243"/>
              <a:gd name="connsiteY2975" fmla="*/ 2583406 h 8861755"/>
              <a:gd name="connsiteX2976" fmla="*/ 4242159 w 4772243"/>
              <a:gd name="connsiteY2976" fmla="*/ 2539621 h 8861755"/>
              <a:gd name="connsiteX2977" fmla="*/ 4229765 w 4772243"/>
              <a:gd name="connsiteY2977" fmla="*/ 2496009 h 8861755"/>
              <a:gd name="connsiteX2978" fmla="*/ 4226654 w 4772243"/>
              <a:gd name="connsiteY2978" fmla="*/ 2484054 h 8861755"/>
              <a:gd name="connsiteX2979" fmla="*/ 4218133 w 4772243"/>
              <a:gd name="connsiteY2979" fmla="*/ 2462195 h 8861755"/>
              <a:gd name="connsiteX2980" fmla="*/ 4207121 w 4772243"/>
              <a:gd name="connsiteY2980" fmla="*/ 2441989 h 8861755"/>
              <a:gd name="connsiteX2981" fmla="*/ 4193713 w 4772243"/>
              <a:gd name="connsiteY2981" fmla="*/ 2423634 h 8861755"/>
              <a:gd name="connsiteX2982" fmla="*/ 4177259 w 4772243"/>
              <a:gd name="connsiteY2982" fmla="*/ 2407144 h 8861755"/>
              <a:gd name="connsiteX2983" fmla="*/ 4158323 w 4772243"/>
              <a:gd name="connsiteY2983" fmla="*/ 2393006 h 8861755"/>
              <a:gd name="connsiteX2984" fmla="*/ 4136063 w 4772243"/>
              <a:gd name="connsiteY2984" fmla="*/ 2380839 h 8861755"/>
              <a:gd name="connsiteX2985" fmla="*/ 4111130 w 4772243"/>
              <a:gd name="connsiteY2985" fmla="*/ 2370629 h 8861755"/>
              <a:gd name="connsiteX2986" fmla="*/ 4097326 w 4772243"/>
              <a:gd name="connsiteY2986" fmla="*/ 2366502 h 8861755"/>
              <a:gd name="connsiteX2987" fmla="*/ 4066927 w 4772243"/>
              <a:gd name="connsiteY2987" fmla="*/ 2357905 h 8861755"/>
              <a:gd name="connsiteX2988" fmla="*/ 4006129 w 4772243"/>
              <a:gd name="connsiteY2988" fmla="*/ 2340711 h 8861755"/>
              <a:gd name="connsiteX2989" fmla="*/ 3976364 w 4772243"/>
              <a:gd name="connsiteY2989" fmla="*/ 2330700 h 8861755"/>
              <a:gd name="connsiteX2990" fmla="*/ 3953780 w 4772243"/>
              <a:gd name="connsiteY2990" fmla="*/ 2322644 h 8861755"/>
              <a:gd name="connsiteX2991" fmla="*/ 3909505 w 4772243"/>
              <a:gd name="connsiteY2991" fmla="*/ 2303614 h 8861755"/>
              <a:gd name="connsiteX2992" fmla="*/ 3887364 w 4772243"/>
              <a:gd name="connsiteY2992" fmla="*/ 2293748 h 8861755"/>
              <a:gd name="connsiteX2993" fmla="*/ 3899598 w 4772243"/>
              <a:gd name="connsiteY2993" fmla="*/ 2323343 h 8861755"/>
              <a:gd name="connsiteX2994" fmla="*/ 3912230 w 4772243"/>
              <a:gd name="connsiteY2994" fmla="*/ 2355133 h 8861755"/>
              <a:gd name="connsiteX2995" fmla="*/ 3899631 w 4772243"/>
              <a:gd name="connsiteY2995" fmla="*/ 2334358 h 8861755"/>
              <a:gd name="connsiteX2996" fmla="*/ 3871871 w 4772243"/>
              <a:gd name="connsiteY2996" fmla="*/ 2296365 h 8861755"/>
              <a:gd name="connsiteX2997" fmla="*/ 3839876 w 4772243"/>
              <a:gd name="connsiteY2997" fmla="*/ 2261863 h 8861755"/>
              <a:gd name="connsiteX2998" fmla="*/ 3803740 w 4772243"/>
              <a:gd name="connsiteY2998" fmla="*/ 2231051 h 8861755"/>
              <a:gd name="connsiteX2999" fmla="*/ 3764669 w 4772243"/>
              <a:gd name="connsiteY2999" fmla="*/ 2203701 h 8861755"/>
              <a:gd name="connsiteX3000" fmla="*/ 3721450 w 4772243"/>
              <a:gd name="connsiteY3000" fmla="*/ 2179341 h 8861755"/>
              <a:gd name="connsiteX3001" fmla="*/ 3675478 w 4772243"/>
              <a:gd name="connsiteY3001" fmla="*/ 2158141 h 8861755"/>
              <a:gd name="connsiteX3002" fmla="*/ 3626190 w 4772243"/>
              <a:gd name="connsiteY3002" fmla="*/ 2139612 h 8861755"/>
              <a:gd name="connsiteX3003" fmla="*/ 3600257 w 4772243"/>
              <a:gd name="connsiteY3003" fmla="*/ 2131426 h 8861755"/>
              <a:gd name="connsiteX3004" fmla="*/ 3578053 w 4772243"/>
              <a:gd name="connsiteY3004" fmla="*/ 2124165 h 8861755"/>
              <a:gd name="connsiteX3005" fmla="*/ 3534898 w 4772243"/>
              <a:gd name="connsiteY3005" fmla="*/ 2105411 h 8861755"/>
              <a:gd name="connsiteX3006" fmla="*/ 3514882 w 4772243"/>
              <a:gd name="connsiteY3006" fmla="*/ 2094499 h 8861755"/>
              <a:gd name="connsiteX3007" fmla="*/ 3488322 w 4772243"/>
              <a:gd name="connsiteY3007" fmla="*/ 2080217 h 8861755"/>
              <a:gd name="connsiteX3008" fmla="*/ 3448340 w 4772243"/>
              <a:gd name="connsiteY3008" fmla="*/ 2062601 h 8861755"/>
              <a:gd name="connsiteX3009" fmla="*/ 3420899 w 4772243"/>
              <a:gd name="connsiteY3009" fmla="*/ 2052642 h 8861755"/>
              <a:gd name="connsiteX3010" fmla="*/ 3393388 w 4772243"/>
              <a:gd name="connsiteY3010" fmla="*/ 2044587 h 8861755"/>
              <a:gd name="connsiteX3011" fmla="*/ 3365519 w 4772243"/>
              <a:gd name="connsiteY3011" fmla="*/ 2037842 h 8861755"/>
              <a:gd name="connsiteX3012" fmla="*/ 3337484 w 4772243"/>
              <a:gd name="connsiteY3012" fmla="*/ 2032802 h 8861755"/>
              <a:gd name="connsiteX3013" fmla="*/ 3309005 w 4772243"/>
              <a:gd name="connsiteY3013" fmla="*/ 2029574 h 8861755"/>
              <a:gd name="connsiteX3014" fmla="*/ 3280074 w 4772243"/>
              <a:gd name="connsiteY3014" fmla="*/ 2027457 h 8861755"/>
              <a:gd name="connsiteX3015" fmla="*/ 3250794 w 4772243"/>
              <a:gd name="connsiteY3015" fmla="*/ 2027349 h 8861755"/>
              <a:gd name="connsiteX3016" fmla="*/ 3221807 w 4772243"/>
              <a:gd name="connsiteY3016" fmla="*/ 2028537 h 8861755"/>
              <a:gd name="connsiteX3017" fmla="*/ 3191908 w 4772243"/>
              <a:gd name="connsiteY3017" fmla="*/ 2031247 h 8861755"/>
              <a:gd name="connsiteX3018" fmla="*/ 3147089 w 4772243"/>
              <a:gd name="connsiteY3018" fmla="*/ 2037764 h 8861755"/>
              <a:gd name="connsiteX3019" fmla="*/ 3086181 w 4772243"/>
              <a:gd name="connsiteY3019" fmla="*/ 2051818 h 8861755"/>
              <a:gd name="connsiteX3020" fmla="*/ 3054967 w 4772243"/>
              <a:gd name="connsiteY3020" fmla="*/ 2061363 h 8861755"/>
              <a:gd name="connsiteX3021" fmla="*/ 2994496 w 4772243"/>
              <a:gd name="connsiteY3021" fmla="*/ 2081116 h 8861755"/>
              <a:gd name="connsiteX3022" fmla="*/ 2921341 w 4772243"/>
              <a:gd name="connsiteY3022" fmla="*/ 2105233 h 8861755"/>
              <a:gd name="connsiteX3023" fmla="*/ 2943531 w 4772243"/>
              <a:gd name="connsiteY3023" fmla="*/ 2127515 h 8861755"/>
              <a:gd name="connsiteX3024" fmla="*/ 2973344 w 4772243"/>
              <a:gd name="connsiteY3024" fmla="*/ 2158156 h 8861755"/>
              <a:gd name="connsiteX3025" fmla="*/ 2993716 w 4772243"/>
              <a:gd name="connsiteY3025" fmla="*/ 2175970 h 8861755"/>
              <a:gd name="connsiteX3026" fmla="*/ 3004767 w 4772243"/>
              <a:gd name="connsiteY3026" fmla="*/ 2183257 h 8861755"/>
              <a:gd name="connsiteX3027" fmla="*/ 3044545 w 4772243"/>
              <a:gd name="connsiteY3027" fmla="*/ 2207287 h 8861755"/>
              <a:gd name="connsiteX3028" fmla="*/ 3105708 w 4772243"/>
              <a:gd name="connsiteY3028" fmla="*/ 2240296 h 8861755"/>
              <a:gd name="connsiteX3029" fmla="*/ 3147856 w 4772243"/>
              <a:gd name="connsiteY3029" fmla="*/ 2260372 h 8861755"/>
              <a:gd name="connsiteX3030" fmla="*/ 3191099 w 4772243"/>
              <a:gd name="connsiteY3030" fmla="*/ 2278623 h 8861755"/>
              <a:gd name="connsiteX3031" fmla="*/ 3235992 w 4772243"/>
              <a:gd name="connsiteY3031" fmla="*/ 2294836 h 8861755"/>
              <a:gd name="connsiteX3032" fmla="*/ 3282067 w 4772243"/>
              <a:gd name="connsiteY3032" fmla="*/ 2308724 h 8861755"/>
              <a:gd name="connsiteX3033" fmla="*/ 3329966 w 4772243"/>
              <a:gd name="connsiteY3033" fmla="*/ 2319570 h 8861755"/>
              <a:gd name="connsiteX3034" fmla="*/ 3354740 w 4772243"/>
              <a:gd name="connsiteY3034" fmla="*/ 2323975 h 8861755"/>
              <a:gd name="connsiteX3035" fmla="*/ 3371320 w 4772243"/>
              <a:gd name="connsiteY3035" fmla="*/ 2327044 h 8861755"/>
              <a:gd name="connsiteX3036" fmla="*/ 3403194 w 4772243"/>
              <a:gd name="connsiteY3036" fmla="*/ 2334610 h 8861755"/>
              <a:gd name="connsiteX3037" fmla="*/ 3433420 w 4772243"/>
              <a:gd name="connsiteY3037" fmla="*/ 2344212 h 8861755"/>
              <a:gd name="connsiteX3038" fmla="*/ 3461526 w 4772243"/>
              <a:gd name="connsiteY3038" fmla="*/ 2355559 h 8861755"/>
              <a:gd name="connsiteX3039" fmla="*/ 3488538 w 4772243"/>
              <a:gd name="connsiteY3039" fmla="*/ 2368731 h 8861755"/>
              <a:gd name="connsiteX3040" fmla="*/ 3513805 w 4772243"/>
              <a:gd name="connsiteY3040" fmla="*/ 2383740 h 8861755"/>
              <a:gd name="connsiteX3041" fmla="*/ 3538533 w 4772243"/>
              <a:gd name="connsiteY3041" fmla="*/ 2400364 h 8861755"/>
              <a:gd name="connsiteX3042" fmla="*/ 3561984 w 4772243"/>
              <a:gd name="connsiteY3042" fmla="*/ 2419117 h 8861755"/>
              <a:gd name="connsiteX3043" fmla="*/ 3573621 w 4772243"/>
              <a:gd name="connsiteY3043" fmla="*/ 2428995 h 8861755"/>
              <a:gd name="connsiteX3044" fmla="*/ 3594367 w 4772243"/>
              <a:gd name="connsiteY3044" fmla="*/ 2446902 h 8861755"/>
              <a:gd name="connsiteX3045" fmla="*/ 3640284 w 4772243"/>
              <a:gd name="connsiteY3045" fmla="*/ 2479620 h 8861755"/>
              <a:gd name="connsiteX3046" fmla="*/ 3689065 w 4772243"/>
              <a:gd name="connsiteY3046" fmla="*/ 2510777 h 8861755"/>
              <a:gd name="connsiteX3047" fmla="*/ 3736822 w 4772243"/>
              <a:gd name="connsiteY3047" fmla="*/ 2541856 h 8861755"/>
              <a:gd name="connsiteX3048" fmla="*/ 3759503 w 4772243"/>
              <a:gd name="connsiteY3048" fmla="*/ 2558320 h 8861755"/>
              <a:gd name="connsiteX3049" fmla="*/ 3777408 w 4772243"/>
              <a:gd name="connsiteY3049" fmla="*/ 2571677 h 8861755"/>
              <a:gd name="connsiteX3050" fmla="*/ 3810997 w 4772243"/>
              <a:gd name="connsiteY3050" fmla="*/ 2599237 h 8861755"/>
              <a:gd name="connsiteX3051" fmla="*/ 3859358 w 4772243"/>
              <a:gd name="connsiteY3051" fmla="*/ 2642521 h 8861755"/>
              <a:gd name="connsiteX3052" fmla="*/ 3890552 w 4772243"/>
              <a:gd name="connsiteY3052" fmla="*/ 2671931 h 8861755"/>
              <a:gd name="connsiteX3053" fmla="*/ 3892909 w 4772243"/>
              <a:gd name="connsiteY3053" fmla="*/ 2674787 h 8861755"/>
              <a:gd name="connsiteX3054" fmla="*/ 3892727 w 4772243"/>
              <a:gd name="connsiteY3054" fmla="*/ 2683304 h 8861755"/>
              <a:gd name="connsiteX3055" fmla="*/ 3890244 w 4772243"/>
              <a:gd name="connsiteY3055" fmla="*/ 2693869 h 8861755"/>
              <a:gd name="connsiteX3056" fmla="*/ 3888595 w 4772243"/>
              <a:gd name="connsiteY3056" fmla="*/ 2704119 h 8861755"/>
              <a:gd name="connsiteX3057" fmla="*/ 3889484 w 4772243"/>
              <a:gd name="connsiteY3057" fmla="*/ 2708707 h 8861755"/>
              <a:gd name="connsiteX3058" fmla="*/ 3895569 w 4772243"/>
              <a:gd name="connsiteY3058" fmla="*/ 2728913 h 8861755"/>
              <a:gd name="connsiteX3059" fmla="*/ 3901346 w 4772243"/>
              <a:gd name="connsiteY3059" fmla="*/ 2762844 h 8861755"/>
              <a:gd name="connsiteX3060" fmla="*/ 3901252 w 4772243"/>
              <a:gd name="connsiteY3060" fmla="*/ 2779071 h 8861755"/>
              <a:gd name="connsiteX3061" fmla="*/ 3899269 w 4772243"/>
              <a:gd name="connsiteY3061" fmla="*/ 2784519 h 8861755"/>
              <a:gd name="connsiteX3062" fmla="*/ 3895739 w 4772243"/>
              <a:gd name="connsiteY3062" fmla="*/ 2784690 h 8861755"/>
              <a:gd name="connsiteX3063" fmla="*/ 3890837 w 4772243"/>
              <a:gd name="connsiteY3063" fmla="*/ 2778582 h 8861755"/>
              <a:gd name="connsiteX3064" fmla="*/ 3887520 w 4772243"/>
              <a:gd name="connsiteY3064" fmla="*/ 2773040 h 8861755"/>
              <a:gd name="connsiteX3065" fmla="*/ 3880744 w 4772243"/>
              <a:gd name="connsiteY3065" fmla="*/ 2757555 h 8861755"/>
              <a:gd name="connsiteX3066" fmla="*/ 3871731 w 4772243"/>
              <a:gd name="connsiteY3066" fmla="*/ 2725089 h 8861755"/>
              <a:gd name="connsiteX3067" fmla="*/ 3868200 w 4772243"/>
              <a:gd name="connsiteY3067" fmla="*/ 2708838 h 8861755"/>
              <a:gd name="connsiteX3068" fmla="*/ 3865574 w 4772243"/>
              <a:gd name="connsiteY3068" fmla="*/ 2698576 h 8861755"/>
              <a:gd name="connsiteX3069" fmla="*/ 3858385 w 4772243"/>
              <a:gd name="connsiteY3069" fmla="*/ 2679494 h 8861755"/>
              <a:gd name="connsiteX3070" fmla="*/ 3849348 w 4772243"/>
              <a:gd name="connsiteY3070" fmla="*/ 2661350 h 8861755"/>
              <a:gd name="connsiteX3071" fmla="*/ 3838004 w 4772243"/>
              <a:gd name="connsiteY3071" fmla="*/ 2644556 h 8861755"/>
              <a:gd name="connsiteX3072" fmla="*/ 3824168 w 4772243"/>
              <a:gd name="connsiteY3072" fmla="*/ 2629414 h 8861755"/>
              <a:gd name="connsiteX3073" fmla="*/ 3808856 w 4772243"/>
              <a:gd name="connsiteY3073" fmla="*/ 2615304 h 8861755"/>
              <a:gd name="connsiteX3074" fmla="*/ 3791792 w 4772243"/>
              <a:gd name="connsiteY3074" fmla="*/ 2602330 h 8861755"/>
              <a:gd name="connsiteX3075" fmla="*/ 3772324 w 4772243"/>
              <a:gd name="connsiteY3075" fmla="*/ 2590507 h 8861755"/>
              <a:gd name="connsiteX3076" fmla="*/ 3762226 w 4772243"/>
              <a:gd name="connsiteY3076" fmla="*/ 2585204 h 8861755"/>
              <a:gd name="connsiteX3077" fmla="*/ 3687250 w 4772243"/>
              <a:gd name="connsiteY3077" fmla="*/ 2547367 h 8861755"/>
              <a:gd name="connsiteX3078" fmla="*/ 3607507 w 4772243"/>
              <a:gd name="connsiteY3078" fmla="*/ 2507124 h 8861755"/>
              <a:gd name="connsiteX3079" fmla="*/ 3718803 w 4772243"/>
              <a:gd name="connsiteY3079" fmla="*/ 2739006 h 8861755"/>
              <a:gd name="connsiteX3080" fmla="*/ 3716304 w 4772243"/>
              <a:gd name="connsiteY3080" fmla="*/ 2739959 h 8861755"/>
              <a:gd name="connsiteX3081" fmla="*/ 3713710 w 4772243"/>
              <a:gd name="connsiteY3081" fmla="*/ 2740712 h 8861755"/>
              <a:gd name="connsiteX3082" fmla="*/ 3631589 w 4772243"/>
              <a:gd name="connsiteY3082" fmla="*/ 2597667 h 8861755"/>
              <a:gd name="connsiteX3083" fmla="*/ 3549103 w 4772243"/>
              <a:gd name="connsiteY3083" fmla="*/ 2455230 h 8861755"/>
              <a:gd name="connsiteX3084" fmla="*/ 3540010 w 4772243"/>
              <a:gd name="connsiteY3084" fmla="*/ 2440393 h 8861755"/>
              <a:gd name="connsiteX3085" fmla="*/ 3517043 w 4772243"/>
              <a:gd name="connsiteY3085" fmla="*/ 2415121 h 8861755"/>
              <a:gd name="connsiteX3086" fmla="*/ 3496695 w 4772243"/>
              <a:gd name="connsiteY3086" fmla="*/ 2399410 h 8861755"/>
              <a:gd name="connsiteX3087" fmla="*/ 3481440 w 4772243"/>
              <a:gd name="connsiteY3087" fmla="*/ 2390206 h 8861755"/>
              <a:gd name="connsiteX3088" fmla="*/ 3464995 w 4772243"/>
              <a:gd name="connsiteY3088" fmla="*/ 2382628 h 8861755"/>
              <a:gd name="connsiteX3089" fmla="*/ 3446518 w 4772243"/>
              <a:gd name="connsiteY3089" fmla="*/ 2376292 h 8861755"/>
              <a:gd name="connsiteX3090" fmla="*/ 3436912 w 4772243"/>
              <a:gd name="connsiteY3090" fmla="*/ 2373384 h 8861755"/>
              <a:gd name="connsiteX3091" fmla="*/ 3262577 w 4772243"/>
              <a:gd name="connsiteY3091" fmla="*/ 2327646 h 8861755"/>
              <a:gd name="connsiteX3092" fmla="*/ 3093090 w 4772243"/>
              <a:gd name="connsiteY3092" fmla="*/ 2283113 h 8861755"/>
              <a:gd name="connsiteX3093" fmla="*/ 3194769 w 4772243"/>
              <a:gd name="connsiteY3093" fmla="*/ 2494962 h 8861755"/>
              <a:gd name="connsiteX3094" fmla="*/ 3187075 w 4772243"/>
              <a:gd name="connsiteY3094" fmla="*/ 2488509 h 8861755"/>
              <a:gd name="connsiteX3095" fmla="*/ 3179942 w 4772243"/>
              <a:gd name="connsiteY3095" fmla="*/ 2482545 h 8861755"/>
              <a:gd name="connsiteX3096" fmla="*/ 3193782 w 4772243"/>
              <a:gd name="connsiteY3096" fmla="*/ 2563381 h 8861755"/>
              <a:gd name="connsiteX3097" fmla="*/ 3207924 w 4772243"/>
              <a:gd name="connsiteY3097" fmla="*/ 2646215 h 8861755"/>
              <a:gd name="connsiteX3098" fmla="*/ 3208725 w 4772243"/>
              <a:gd name="connsiteY3098" fmla="*/ 2651306 h 8861755"/>
              <a:gd name="connsiteX3099" fmla="*/ 3206893 w 4772243"/>
              <a:gd name="connsiteY3099" fmla="*/ 2661859 h 8861755"/>
              <a:gd name="connsiteX3100" fmla="*/ 3202531 w 4772243"/>
              <a:gd name="connsiteY3100" fmla="*/ 2670559 h 8861755"/>
              <a:gd name="connsiteX3101" fmla="*/ 3198041 w 4772243"/>
              <a:gd name="connsiteY3101" fmla="*/ 2676258 h 8861755"/>
              <a:gd name="connsiteX3102" fmla="*/ 3196375 w 4772243"/>
              <a:gd name="connsiteY3102" fmla="*/ 2676894 h 8861755"/>
              <a:gd name="connsiteX3103" fmla="*/ 3183974 w 4772243"/>
              <a:gd name="connsiteY3103" fmla="*/ 2632581 h 8861755"/>
              <a:gd name="connsiteX3104" fmla="*/ 3157963 w 4772243"/>
              <a:gd name="connsiteY3104" fmla="*/ 2527755 h 8861755"/>
              <a:gd name="connsiteX3105" fmla="*/ 3144689 w 4772243"/>
              <a:gd name="connsiteY3105" fmla="*/ 2480255 h 8861755"/>
              <a:gd name="connsiteX3106" fmla="*/ 3142857 w 4772243"/>
              <a:gd name="connsiteY3106" fmla="*/ 2482595 h 8861755"/>
              <a:gd name="connsiteX3107" fmla="*/ 3141191 w 4772243"/>
              <a:gd name="connsiteY3107" fmla="*/ 2491441 h 8861755"/>
              <a:gd name="connsiteX3108" fmla="*/ 3139415 w 4772243"/>
              <a:gd name="connsiteY3108" fmla="*/ 2506900 h 8861755"/>
              <a:gd name="connsiteX3109" fmla="*/ 3137702 w 4772243"/>
              <a:gd name="connsiteY3109" fmla="*/ 2511542 h 8861755"/>
              <a:gd name="connsiteX3110" fmla="*/ 3135861 w 4772243"/>
              <a:gd name="connsiteY3110" fmla="*/ 2513181 h 8861755"/>
              <a:gd name="connsiteX3111" fmla="*/ 3132062 w 4772243"/>
              <a:gd name="connsiteY3111" fmla="*/ 2514159 h 8861755"/>
              <a:gd name="connsiteX3112" fmla="*/ 3126850 w 4772243"/>
              <a:gd name="connsiteY3112" fmla="*/ 2513564 h 8861755"/>
              <a:gd name="connsiteX3113" fmla="*/ 3124502 w 4772243"/>
              <a:gd name="connsiteY3113" fmla="*/ 2511409 h 8861755"/>
              <a:gd name="connsiteX3114" fmla="*/ 3126286 w 4772243"/>
              <a:gd name="connsiteY3114" fmla="*/ 2504863 h 8861755"/>
              <a:gd name="connsiteX3115" fmla="*/ 3128442 w 4772243"/>
              <a:gd name="connsiteY3115" fmla="*/ 2490199 h 8861755"/>
              <a:gd name="connsiteX3116" fmla="*/ 3128338 w 4772243"/>
              <a:gd name="connsiteY3116" fmla="*/ 2464663 h 8861755"/>
              <a:gd name="connsiteX3117" fmla="*/ 3122228 w 4772243"/>
              <a:gd name="connsiteY3117" fmla="*/ 2425930 h 8861755"/>
              <a:gd name="connsiteX3118" fmla="*/ 3108921 w 4772243"/>
              <a:gd name="connsiteY3118" fmla="*/ 2383840 h 8861755"/>
              <a:gd name="connsiteX3119" fmla="*/ 3088540 w 4772243"/>
              <a:gd name="connsiteY3119" fmla="*/ 2340689 h 8861755"/>
              <a:gd name="connsiteX3120" fmla="*/ 3068015 w 4772243"/>
              <a:gd name="connsiteY3120" fmla="*/ 2309559 h 8861755"/>
              <a:gd name="connsiteX3121" fmla="*/ 3052546 w 4772243"/>
              <a:gd name="connsiteY3121" fmla="*/ 2289644 h 8861755"/>
              <a:gd name="connsiteX3122" fmla="*/ 3035140 w 4772243"/>
              <a:gd name="connsiteY3122" fmla="*/ 2271169 h 8861755"/>
              <a:gd name="connsiteX3123" fmla="*/ 3015513 w 4772243"/>
              <a:gd name="connsiteY3123" fmla="*/ 2253541 h 8861755"/>
              <a:gd name="connsiteX3124" fmla="*/ 2994514 w 4772243"/>
              <a:gd name="connsiteY3124" fmla="*/ 2237844 h 8861755"/>
              <a:gd name="connsiteX3125" fmla="*/ 2971492 w 4772243"/>
              <a:gd name="connsiteY3125" fmla="*/ 2224089 h 8861755"/>
              <a:gd name="connsiteX3126" fmla="*/ 2959433 w 4772243"/>
              <a:gd name="connsiteY3126" fmla="*/ 2218125 h 8861755"/>
              <a:gd name="connsiteX3127" fmla="*/ 2952238 w 4772243"/>
              <a:gd name="connsiteY3127" fmla="*/ 2214766 h 8861755"/>
              <a:gd name="connsiteX3128" fmla="*/ 2939411 w 4772243"/>
              <a:gd name="connsiteY3128" fmla="*/ 2206513 h 8861755"/>
              <a:gd name="connsiteX3129" fmla="*/ 2921394 w 4772243"/>
              <a:gd name="connsiteY3129" fmla="*/ 2191556 h 8861755"/>
              <a:gd name="connsiteX3130" fmla="*/ 2889002 w 4772243"/>
              <a:gd name="connsiteY3130" fmla="*/ 2154859 h 8861755"/>
              <a:gd name="connsiteX3131" fmla="*/ 2864821 w 4772243"/>
              <a:gd name="connsiteY3131" fmla="*/ 2129111 h 8861755"/>
              <a:gd name="connsiteX3132" fmla="*/ 2845108 w 4772243"/>
              <a:gd name="connsiteY3132" fmla="*/ 2136621 h 8861755"/>
              <a:gd name="connsiteX3133" fmla="*/ 2807489 w 4772243"/>
              <a:gd name="connsiteY3133" fmla="*/ 2149832 h 8861755"/>
              <a:gd name="connsiteX3134" fmla="*/ 2807662 w 4772243"/>
              <a:gd name="connsiteY3134" fmla="*/ 2170502 h 8861755"/>
              <a:gd name="connsiteX3135" fmla="*/ 2810985 w 4772243"/>
              <a:gd name="connsiteY3135" fmla="*/ 2242332 h 8861755"/>
              <a:gd name="connsiteX3136" fmla="*/ 2812495 w 4772243"/>
              <a:gd name="connsiteY3136" fmla="*/ 2261971 h 8861755"/>
              <a:gd name="connsiteX3137" fmla="*/ 2818234 w 4772243"/>
              <a:gd name="connsiteY3137" fmla="*/ 2301518 h 8861755"/>
              <a:gd name="connsiteX3138" fmla="*/ 2830618 w 4772243"/>
              <a:gd name="connsiteY3138" fmla="*/ 2360434 h 8861755"/>
              <a:gd name="connsiteX3139" fmla="*/ 2837404 w 4772243"/>
              <a:gd name="connsiteY3139" fmla="*/ 2396215 h 8861755"/>
              <a:gd name="connsiteX3140" fmla="*/ 2837404 w 4772243"/>
              <a:gd name="connsiteY3140" fmla="*/ 2805544 h 8861755"/>
              <a:gd name="connsiteX3141" fmla="*/ 2812495 w 4772243"/>
              <a:gd name="connsiteY3141" fmla="*/ 2861091 h 8861755"/>
              <a:gd name="connsiteX3142" fmla="*/ 2760543 w 4772243"/>
              <a:gd name="connsiteY3142" fmla="*/ 2967625 h 8861755"/>
              <a:gd name="connsiteX3143" fmla="*/ 2718257 w 4772243"/>
              <a:gd name="connsiteY3143" fmla="*/ 3043490 h 8861755"/>
              <a:gd name="connsiteX3144" fmla="*/ 2706982 w 4772243"/>
              <a:gd name="connsiteY3144" fmla="*/ 3061919 h 8861755"/>
              <a:gd name="connsiteX3145" fmla="*/ 2697247 w 4772243"/>
              <a:gd name="connsiteY3145" fmla="*/ 3058464 h 8861755"/>
              <a:gd name="connsiteX3146" fmla="*/ 2578473 w 4772243"/>
              <a:gd name="connsiteY3146" fmla="*/ 3037743 h 8861755"/>
              <a:gd name="connsiteX3147" fmla="*/ 2573886 w 4772243"/>
              <a:gd name="connsiteY3147" fmla="*/ 3037478 h 8861755"/>
              <a:gd name="connsiteX3148" fmla="*/ 2575087 w 4772243"/>
              <a:gd name="connsiteY3148" fmla="*/ 3036765 h 8861755"/>
              <a:gd name="connsiteX3149" fmla="*/ 2590492 w 4772243"/>
              <a:gd name="connsiteY3149" fmla="*/ 3024928 h 8861755"/>
              <a:gd name="connsiteX3150" fmla="*/ 2602272 w 4772243"/>
              <a:gd name="connsiteY3150" fmla="*/ 3012015 h 8861755"/>
              <a:gd name="connsiteX3151" fmla="*/ 2606500 w 4772243"/>
              <a:gd name="connsiteY3151" fmla="*/ 3005289 h 8861755"/>
              <a:gd name="connsiteX3152" fmla="*/ 2625831 w 4772243"/>
              <a:gd name="connsiteY3152" fmla="*/ 2970585 h 8861755"/>
              <a:gd name="connsiteX3153" fmla="*/ 2660868 w 4772243"/>
              <a:gd name="connsiteY3153" fmla="*/ 2901176 h 8861755"/>
              <a:gd name="connsiteX3154" fmla="*/ 2692281 w 4772243"/>
              <a:gd name="connsiteY3154" fmla="*/ 2831498 h 8861755"/>
              <a:gd name="connsiteX3155" fmla="*/ 2718559 w 4772243"/>
              <a:gd name="connsiteY3155" fmla="*/ 2760744 h 8861755"/>
              <a:gd name="connsiteX3156" fmla="*/ 2738796 w 4772243"/>
              <a:gd name="connsiteY3156" fmla="*/ 2688915 h 8861755"/>
              <a:gd name="connsiteX3157" fmla="*/ 2752086 w 4772243"/>
              <a:gd name="connsiteY3157" fmla="*/ 2616009 h 8861755"/>
              <a:gd name="connsiteX3158" fmla="*/ 2757221 w 4772243"/>
              <a:gd name="connsiteY3158" fmla="*/ 2560320 h 8861755"/>
              <a:gd name="connsiteX3159" fmla="*/ 2758127 w 4772243"/>
              <a:gd name="connsiteY3159" fmla="*/ 2522926 h 8861755"/>
              <a:gd name="connsiteX3160" fmla="*/ 2756616 w 4772243"/>
              <a:gd name="connsiteY3160" fmla="*/ 2484994 h 8861755"/>
              <a:gd name="connsiteX3161" fmla="*/ 2752993 w 4772243"/>
              <a:gd name="connsiteY3161" fmla="*/ 2446523 h 8861755"/>
              <a:gd name="connsiteX3162" fmla="*/ 2750274 w 4772243"/>
              <a:gd name="connsiteY3162" fmla="*/ 2427422 h 8861755"/>
              <a:gd name="connsiteX3163" fmla="*/ 2742723 w 4772243"/>
              <a:gd name="connsiteY3163" fmla="*/ 2377921 h 8861755"/>
              <a:gd name="connsiteX3164" fmla="*/ 2731547 w 4772243"/>
              <a:gd name="connsiteY3164" fmla="*/ 2278382 h 8861755"/>
              <a:gd name="connsiteX3165" fmla="*/ 2723090 w 4772243"/>
              <a:gd name="connsiteY3165" fmla="*/ 2178842 h 8861755"/>
              <a:gd name="connsiteX3166" fmla="*/ 2717653 w 4772243"/>
              <a:gd name="connsiteY3166" fmla="*/ 2079033 h 8861755"/>
              <a:gd name="connsiteX3167" fmla="*/ 2715840 w 4772243"/>
              <a:gd name="connsiteY3167" fmla="*/ 2029263 h 8861755"/>
              <a:gd name="connsiteX3168" fmla="*/ 2715236 w 4772243"/>
              <a:gd name="connsiteY3168" fmla="*/ 2009355 h 8861755"/>
              <a:gd name="connsiteX3169" fmla="*/ 2718559 w 4772243"/>
              <a:gd name="connsiteY3169" fmla="*/ 1970616 h 8861755"/>
              <a:gd name="connsiteX3170" fmla="*/ 2727016 w 4772243"/>
              <a:gd name="connsiteY3170" fmla="*/ 1933760 h 8861755"/>
              <a:gd name="connsiteX3171" fmla="*/ 2740910 w 4772243"/>
              <a:gd name="connsiteY3171" fmla="*/ 1898517 h 8861755"/>
              <a:gd name="connsiteX3172" fmla="*/ 2759939 w 4772243"/>
              <a:gd name="connsiteY3172" fmla="*/ 1864889 h 8861755"/>
              <a:gd name="connsiteX3173" fmla="*/ 2784707 w 4772243"/>
              <a:gd name="connsiteY3173" fmla="*/ 1833681 h 8861755"/>
              <a:gd name="connsiteX3174" fmla="*/ 2815214 w 4772243"/>
              <a:gd name="connsiteY3174" fmla="*/ 1804358 h 8861755"/>
              <a:gd name="connsiteX3175" fmla="*/ 2851761 w 4772243"/>
              <a:gd name="connsiteY3175" fmla="*/ 1776648 h 8861755"/>
              <a:gd name="connsiteX3176" fmla="*/ 2872300 w 4772243"/>
              <a:gd name="connsiteY3176" fmla="*/ 1764272 h 8861755"/>
              <a:gd name="connsiteX3177" fmla="*/ 2885288 w 4772243"/>
              <a:gd name="connsiteY3177" fmla="*/ 1756202 h 8861755"/>
              <a:gd name="connsiteX3178" fmla="*/ 2909150 w 4772243"/>
              <a:gd name="connsiteY3178" fmla="*/ 1737640 h 8861755"/>
              <a:gd name="connsiteX3179" fmla="*/ 2942375 w 4772243"/>
              <a:gd name="connsiteY3179" fmla="*/ 1707239 h 8861755"/>
              <a:gd name="connsiteX3180" fmla="*/ 2964726 w 4772243"/>
              <a:gd name="connsiteY3180" fmla="*/ 1687062 h 8861755"/>
              <a:gd name="connsiteX3181" fmla="*/ 2971371 w 4772243"/>
              <a:gd name="connsiteY3181" fmla="*/ 1680875 h 8861755"/>
              <a:gd name="connsiteX3182" fmla="*/ 2978318 w 4772243"/>
              <a:gd name="connsiteY3182" fmla="*/ 1668230 h 8861755"/>
              <a:gd name="connsiteX3183" fmla="*/ 2979224 w 4772243"/>
              <a:gd name="connsiteY3183" fmla="*/ 1655048 h 8861755"/>
              <a:gd name="connsiteX3184" fmla="*/ 2974996 w 4772243"/>
              <a:gd name="connsiteY3184" fmla="*/ 1639983 h 8861755"/>
              <a:gd name="connsiteX3185" fmla="*/ 2971069 w 4772243"/>
              <a:gd name="connsiteY3185" fmla="*/ 1631912 h 8861755"/>
              <a:gd name="connsiteX3186" fmla="*/ 2930293 w 4772243"/>
              <a:gd name="connsiteY3186" fmla="*/ 1546900 h 8861755"/>
              <a:gd name="connsiteX3187" fmla="*/ 2852365 w 4772243"/>
              <a:gd name="connsiteY3187" fmla="*/ 1375799 h 8861755"/>
              <a:gd name="connsiteX3188" fmla="*/ 2813704 w 4772243"/>
              <a:gd name="connsiteY3188" fmla="*/ 1290249 h 8861755"/>
              <a:gd name="connsiteX3189" fmla="*/ 2818838 w 4772243"/>
              <a:gd name="connsiteY3189" fmla="*/ 1288634 h 8861755"/>
              <a:gd name="connsiteX3190" fmla="*/ 2823973 w 4772243"/>
              <a:gd name="connsiteY3190" fmla="*/ 1286751 h 8861755"/>
              <a:gd name="connsiteX3191" fmla="*/ 2851157 w 4772243"/>
              <a:gd name="connsiteY3191" fmla="*/ 1331679 h 8861755"/>
              <a:gd name="connsiteX3192" fmla="*/ 2878945 w 4772243"/>
              <a:gd name="connsiteY3192" fmla="*/ 1376338 h 8861755"/>
              <a:gd name="connsiteX3193" fmla="*/ 2882570 w 4772243"/>
              <a:gd name="connsiteY3193" fmla="*/ 1347821 h 8861755"/>
              <a:gd name="connsiteX3194" fmla="*/ 2887100 w 4772243"/>
              <a:gd name="connsiteY3194" fmla="*/ 1291056 h 8861755"/>
              <a:gd name="connsiteX3195" fmla="*/ 2889215 w 4772243"/>
              <a:gd name="connsiteY3195" fmla="*/ 1234830 h 8861755"/>
              <a:gd name="connsiteX3196" fmla="*/ 2889215 w 4772243"/>
              <a:gd name="connsiteY3196" fmla="*/ 1179410 h 8861755"/>
              <a:gd name="connsiteX3197" fmla="*/ 2888006 w 4772243"/>
              <a:gd name="connsiteY3197" fmla="*/ 1151432 h 8861755"/>
              <a:gd name="connsiteX3198" fmla="*/ 2885288 w 4772243"/>
              <a:gd name="connsiteY3198" fmla="*/ 1096820 h 8861755"/>
              <a:gd name="connsiteX3199" fmla="*/ 2875019 w 4772243"/>
              <a:gd name="connsiteY3199" fmla="*/ 987057 h 8861755"/>
              <a:gd name="connsiteX3200" fmla="*/ 2870488 w 4772243"/>
              <a:gd name="connsiteY3200" fmla="*/ 932175 h 8861755"/>
              <a:gd name="connsiteX3201" fmla="*/ 2875925 w 4772243"/>
              <a:gd name="connsiteY3201" fmla="*/ 945089 h 8861755"/>
              <a:gd name="connsiteX3202" fmla="*/ 2885288 w 4772243"/>
              <a:gd name="connsiteY3202" fmla="*/ 971991 h 8861755"/>
              <a:gd name="connsiteX3203" fmla="*/ 2892839 w 4772243"/>
              <a:gd name="connsiteY3203" fmla="*/ 998894 h 8861755"/>
              <a:gd name="connsiteX3204" fmla="*/ 2897672 w 4772243"/>
              <a:gd name="connsiteY3204" fmla="*/ 1026065 h 8861755"/>
              <a:gd name="connsiteX3205" fmla="*/ 2899485 w 4772243"/>
              <a:gd name="connsiteY3205" fmla="*/ 1039517 h 8861755"/>
              <a:gd name="connsiteX3206" fmla="*/ 2907639 w 4772243"/>
              <a:gd name="connsiteY3206" fmla="*/ 1126681 h 8861755"/>
              <a:gd name="connsiteX3207" fmla="*/ 2922440 w 4772243"/>
              <a:gd name="connsiteY3207" fmla="*/ 1301548 h 8861755"/>
              <a:gd name="connsiteX3208" fmla="*/ 2931501 w 4772243"/>
              <a:gd name="connsiteY3208" fmla="*/ 1388713 h 8861755"/>
              <a:gd name="connsiteX3209" fmla="*/ 2935428 w 4772243"/>
              <a:gd name="connsiteY3209" fmla="*/ 1418036 h 8861755"/>
              <a:gd name="connsiteX3210" fmla="*/ 2944489 w 4772243"/>
              <a:gd name="connsiteY3210" fmla="*/ 1460811 h 8861755"/>
              <a:gd name="connsiteX3211" fmla="*/ 2952644 w 4772243"/>
              <a:gd name="connsiteY3211" fmla="*/ 1489328 h 8861755"/>
              <a:gd name="connsiteX3212" fmla="*/ 2962914 w 4772243"/>
              <a:gd name="connsiteY3212" fmla="*/ 1518114 h 8861755"/>
              <a:gd name="connsiteX3213" fmla="*/ 2975600 w 4772243"/>
              <a:gd name="connsiteY3213" fmla="*/ 1545824 h 8861755"/>
              <a:gd name="connsiteX3214" fmla="*/ 2990702 w 4772243"/>
              <a:gd name="connsiteY3214" fmla="*/ 1573802 h 8861755"/>
              <a:gd name="connsiteX3215" fmla="*/ 3009127 w 4772243"/>
              <a:gd name="connsiteY3215" fmla="*/ 1601243 h 8861755"/>
              <a:gd name="connsiteX3216" fmla="*/ 3019094 w 4772243"/>
              <a:gd name="connsiteY3216" fmla="*/ 1614963 h 8861755"/>
              <a:gd name="connsiteX3217" fmla="*/ 3043560 w 4772243"/>
              <a:gd name="connsiteY3217" fmla="*/ 1567077 h 8861755"/>
              <a:gd name="connsiteX3218" fmla="*/ 3066516 w 4772243"/>
              <a:gd name="connsiteY3218" fmla="*/ 1524571 h 8861755"/>
              <a:gd name="connsiteX3219" fmla="*/ 3080711 w 4772243"/>
              <a:gd name="connsiteY3219" fmla="*/ 1500089 h 8861755"/>
              <a:gd name="connsiteX3220" fmla="*/ 3105177 w 4772243"/>
              <a:gd name="connsiteY3220" fmla="*/ 1450320 h 8861755"/>
              <a:gd name="connsiteX3221" fmla="*/ 3125414 w 4772243"/>
              <a:gd name="connsiteY3221" fmla="*/ 1400012 h 8861755"/>
              <a:gd name="connsiteX3222" fmla="*/ 3140818 w 4772243"/>
              <a:gd name="connsiteY3222" fmla="*/ 1348896 h 8861755"/>
              <a:gd name="connsiteX3223" fmla="*/ 3152599 w 4772243"/>
              <a:gd name="connsiteY3223" fmla="*/ 1297244 h 8861755"/>
              <a:gd name="connsiteX3224" fmla="*/ 3159848 w 4772243"/>
              <a:gd name="connsiteY3224" fmla="*/ 1245321 h 8861755"/>
              <a:gd name="connsiteX3225" fmla="*/ 3162868 w 4772243"/>
              <a:gd name="connsiteY3225" fmla="*/ 1192323 h 8861755"/>
              <a:gd name="connsiteX3226" fmla="*/ 3161659 w 4772243"/>
              <a:gd name="connsiteY3226" fmla="*/ 1139057 h 8861755"/>
              <a:gd name="connsiteX3227" fmla="*/ 3159244 w 4772243"/>
              <a:gd name="connsiteY3227" fmla="*/ 1111885 h 8861755"/>
              <a:gd name="connsiteX3228" fmla="*/ 3156223 w 4772243"/>
              <a:gd name="connsiteY3228" fmla="*/ 1082830 h 8861755"/>
              <a:gd name="connsiteX3229" fmla="*/ 3144745 w 4772243"/>
              <a:gd name="connsiteY3229" fmla="*/ 1026334 h 8861755"/>
              <a:gd name="connsiteX3230" fmla="*/ 3128133 w 4772243"/>
              <a:gd name="connsiteY3230" fmla="*/ 972260 h 8861755"/>
              <a:gd name="connsiteX3231" fmla="*/ 3104875 w 4772243"/>
              <a:gd name="connsiteY3231" fmla="*/ 921145 h 8861755"/>
              <a:gd name="connsiteX3232" fmla="*/ 3082524 w 4772243"/>
              <a:gd name="connsiteY3232" fmla="*/ 884288 h 8861755"/>
              <a:gd name="connsiteX3233" fmla="*/ 3065911 w 4772243"/>
              <a:gd name="connsiteY3233" fmla="*/ 861153 h 8861755"/>
              <a:gd name="connsiteX3234" fmla="*/ 3046883 w 4772243"/>
              <a:gd name="connsiteY3234" fmla="*/ 838285 h 8861755"/>
              <a:gd name="connsiteX3235" fmla="*/ 3026344 w 4772243"/>
              <a:gd name="connsiteY3235" fmla="*/ 816494 h 8861755"/>
              <a:gd name="connsiteX3236" fmla="*/ 3003388 w 4772243"/>
              <a:gd name="connsiteY3236" fmla="*/ 795510 h 8861755"/>
              <a:gd name="connsiteX3237" fmla="*/ 2978318 w 4772243"/>
              <a:gd name="connsiteY3237" fmla="*/ 775333 h 8861755"/>
              <a:gd name="connsiteX3238" fmla="*/ 2951738 w 4772243"/>
              <a:gd name="connsiteY3238" fmla="*/ 755694 h 8861755"/>
              <a:gd name="connsiteX3239" fmla="*/ 2922440 w 4772243"/>
              <a:gd name="connsiteY3239" fmla="*/ 737131 h 8861755"/>
              <a:gd name="connsiteX3240" fmla="*/ 2906733 w 4772243"/>
              <a:gd name="connsiteY3240" fmla="*/ 728253 h 8861755"/>
              <a:gd name="connsiteX3241" fmla="*/ 2888308 w 4772243"/>
              <a:gd name="connsiteY3241" fmla="*/ 716955 h 8861755"/>
              <a:gd name="connsiteX3242" fmla="*/ 2844210 w 4772243"/>
              <a:gd name="connsiteY3242" fmla="*/ 685747 h 8861755"/>
              <a:gd name="connsiteX3243" fmla="*/ 2774438 w 4772243"/>
              <a:gd name="connsiteY3243" fmla="*/ 631942 h 8861755"/>
              <a:gd name="connsiteX3244" fmla="*/ 2736984 w 4772243"/>
              <a:gd name="connsiteY3244" fmla="*/ 605577 h 8861755"/>
              <a:gd name="connsiteX3245" fmla="*/ 2705873 w 4772243"/>
              <a:gd name="connsiteY3245" fmla="*/ 585132 h 8861755"/>
              <a:gd name="connsiteX3246" fmla="*/ 2649088 w 4772243"/>
              <a:gd name="connsiteY3246" fmla="*/ 550966 h 8861755"/>
              <a:gd name="connsiteX3247" fmla="*/ 2576900 w 4772243"/>
              <a:gd name="connsiteY3247" fmla="*/ 510612 h 8861755"/>
              <a:gd name="connsiteX3248" fmla="*/ 2511960 w 4772243"/>
              <a:gd name="connsiteY3248" fmla="*/ 477790 h 8861755"/>
              <a:gd name="connsiteX3249" fmla="*/ 2489911 w 4772243"/>
              <a:gd name="connsiteY3249" fmla="*/ 467030 h 8861755"/>
              <a:gd name="connsiteX3250" fmla="*/ 2487796 w 4772243"/>
              <a:gd name="connsiteY3250" fmla="*/ 464877 h 8861755"/>
              <a:gd name="connsiteX3251" fmla="*/ 2491723 w 4772243"/>
              <a:gd name="connsiteY3251" fmla="*/ 465684 h 8861755"/>
              <a:gd name="connsiteX3252" fmla="*/ 2509846 w 4772243"/>
              <a:gd name="connsiteY3252" fmla="*/ 469720 h 8861755"/>
              <a:gd name="connsiteX3253" fmla="*/ 2553642 w 4772243"/>
              <a:gd name="connsiteY3253" fmla="*/ 486130 h 8861755"/>
              <a:gd name="connsiteX3254" fmla="*/ 2604989 w 4772243"/>
              <a:gd name="connsiteY3254" fmla="*/ 509535 h 8861755"/>
              <a:gd name="connsiteX3255" fmla="*/ 2659660 w 4772243"/>
              <a:gd name="connsiteY3255" fmla="*/ 537514 h 8861755"/>
              <a:gd name="connsiteX3256" fmla="*/ 2742421 w 4772243"/>
              <a:gd name="connsiteY3256" fmla="*/ 583518 h 8861755"/>
              <a:gd name="connsiteX3257" fmla="*/ 2835149 w 4772243"/>
              <a:gd name="connsiteY3257" fmla="*/ 638668 h 8861755"/>
              <a:gd name="connsiteX3258" fmla="*/ 2864145 w 4772243"/>
              <a:gd name="connsiteY3258" fmla="*/ 656424 h 8861755"/>
              <a:gd name="connsiteX3259" fmla="*/ 2875019 w 4772243"/>
              <a:gd name="connsiteY3259" fmla="*/ 616339 h 8861755"/>
              <a:gd name="connsiteX3260" fmla="*/ 2883778 w 4772243"/>
              <a:gd name="connsiteY3260" fmla="*/ 583249 h 8861755"/>
              <a:gd name="connsiteX3261" fmla="*/ 2897672 w 4772243"/>
              <a:gd name="connsiteY3261" fmla="*/ 587284 h 8861755"/>
              <a:gd name="connsiteX3262" fmla="*/ 2910650 w 4772243"/>
              <a:gd name="connsiteY3262" fmla="*/ 590802 h 8861755"/>
              <a:gd name="connsiteX3263" fmla="*/ 2905223 w 4772243"/>
              <a:gd name="connsiteY3263" fmla="*/ 602080 h 8861755"/>
              <a:gd name="connsiteX3264" fmla="*/ 2898880 w 4772243"/>
              <a:gd name="connsiteY3264" fmla="*/ 623872 h 8861755"/>
              <a:gd name="connsiteX3265" fmla="*/ 2897370 w 4772243"/>
              <a:gd name="connsiteY3265" fmla="*/ 644587 h 8861755"/>
              <a:gd name="connsiteX3266" fmla="*/ 2900995 w 4772243"/>
              <a:gd name="connsiteY3266" fmla="*/ 663687 h 8861755"/>
              <a:gd name="connsiteX3267" fmla="*/ 2909150 w 4772243"/>
              <a:gd name="connsiteY3267" fmla="*/ 681711 h 8861755"/>
              <a:gd name="connsiteX3268" fmla="*/ 2921836 w 4772243"/>
              <a:gd name="connsiteY3268" fmla="*/ 698661 h 8861755"/>
              <a:gd name="connsiteX3269" fmla="*/ 2938146 w 4772243"/>
              <a:gd name="connsiteY3269" fmla="*/ 714533 h 8861755"/>
              <a:gd name="connsiteX3270" fmla="*/ 2958987 w 4772243"/>
              <a:gd name="connsiteY3270" fmla="*/ 729330 h 8861755"/>
              <a:gd name="connsiteX3271" fmla="*/ 2970767 w 4772243"/>
              <a:gd name="connsiteY3271" fmla="*/ 736594 h 8861755"/>
              <a:gd name="connsiteX3272" fmla="*/ 2996139 w 4772243"/>
              <a:gd name="connsiteY3272" fmla="*/ 753542 h 8861755"/>
              <a:gd name="connsiteX3273" fmla="*/ 3020000 w 4772243"/>
              <a:gd name="connsiteY3273" fmla="*/ 772912 h 8861755"/>
              <a:gd name="connsiteX3274" fmla="*/ 3036009 w 4772243"/>
              <a:gd name="connsiteY3274" fmla="*/ 785287 h 8861755"/>
              <a:gd name="connsiteX3275" fmla="*/ 3066213 w 4772243"/>
              <a:gd name="connsiteY3275" fmla="*/ 811652 h 8861755"/>
              <a:gd name="connsiteX3276" fmla="*/ 3092794 w 4772243"/>
              <a:gd name="connsiteY3276" fmla="*/ 839092 h 8861755"/>
              <a:gd name="connsiteX3277" fmla="*/ 3116353 w 4772243"/>
              <a:gd name="connsiteY3277" fmla="*/ 868146 h 8861755"/>
              <a:gd name="connsiteX3278" fmla="*/ 3136590 w 4772243"/>
              <a:gd name="connsiteY3278" fmla="*/ 898278 h 8861755"/>
              <a:gd name="connsiteX3279" fmla="*/ 3153505 w 4772243"/>
              <a:gd name="connsiteY3279" fmla="*/ 930023 h 8861755"/>
              <a:gd name="connsiteX3280" fmla="*/ 3167096 w 4772243"/>
              <a:gd name="connsiteY3280" fmla="*/ 963113 h 8861755"/>
              <a:gd name="connsiteX3281" fmla="*/ 3177366 w 4772243"/>
              <a:gd name="connsiteY3281" fmla="*/ 997818 h 8861755"/>
              <a:gd name="connsiteX3282" fmla="*/ 3181293 w 4772243"/>
              <a:gd name="connsiteY3282" fmla="*/ 1015574 h 8861755"/>
              <a:gd name="connsiteX3283" fmla="*/ 3185219 w 4772243"/>
              <a:gd name="connsiteY3283" fmla="*/ 1028756 h 8861755"/>
              <a:gd name="connsiteX3284" fmla="*/ 3190958 w 4772243"/>
              <a:gd name="connsiteY3284" fmla="*/ 1041400 h 8861755"/>
              <a:gd name="connsiteX3285" fmla="*/ 3190354 w 4772243"/>
              <a:gd name="connsiteY3285" fmla="*/ 992975 h 8861755"/>
              <a:gd name="connsiteX3286" fmla="*/ 3193677 w 4772243"/>
              <a:gd name="connsiteY3286" fmla="*/ 899623 h 8861755"/>
              <a:gd name="connsiteX3287" fmla="*/ 3202738 w 4772243"/>
              <a:gd name="connsiteY3287" fmla="*/ 811921 h 8861755"/>
              <a:gd name="connsiteX3288" fmla="*/ 3217236 w 4772243"/>
              <a:gd name="connsiteY3288" fmla="*/ 730674 h 8861755"/>
              <a:gd name="connsiteX3289" fmla="*/ 3237171 w 4772243"/>
              <a:gd name="connsiteY3289" fmla="*/ 655885 h 8861755"/>
              <a:gd name="connsiteX3290" fmla="*/ 3255898 w 4772243"/>
              <a:gd name="connsiteY3290" fmla="*/ 605040 h 8861755"/>
              <a:gd name="connsiteX3291" fmla="*/ 3270094 w 4772243"/>
              <a:gd name="connsiteY3291" fmla="*/ 573294 h 8861755"/>
              <a:gd name="connsiteX3292" fmla="*/ 3285499 w 4772243"/>
              <a:gd name="connsiteY3292" fmla="*/ 543970 h 8861755"/>
              <a:gd name="connsiteX3293" fmla="*/ 3302111 w 4772243"/>
              <a:gd name="connsiteY3293" fmla="*/ 516531 h 8861755"/>
              <a:gd name="connsiteX3294" fmla="*/ 3320234 w 4772243"/>
              <a:gd name="connsiteY3294" fmla="*/ 491780 h 8861755"/>
              <a:gd name="connsiteX3295" fmla="*/ 3339564 w 4772243"/>
              <a:gd name="connsiteY3295" fmla="*/ 468643 h 8861755"/>
              <a:gd name="connsiteX3296" fmla="*/ 3349532 w 4772243"/>
              <a:gd name="connsiteY3296" fmla="*/ 458690 h 8861755"/>
              <a:gd name="connsiteX3297" fmla="*/ 3300601 w 4772243"/>
              <a:gd name="connsiteY3297" fmla="*/ 564685 h 8861755"/>
              <a:gd name="connsiteX3298" fmla="*/ 3255294 w 4772243"/>
              <a:gd name="connsiteY3298" fmla="*/ 662880 h 8861755"/>
              <a:gd name="connsiteX3299" fmla="*/ 3261033 w 4772243"/>
              <a:gd name="connsiteY3299" fmla="*/ 665032 h 8861755"/>
              <a:gd name="connsiteX3300" fmla="*/ 3267073 w 4772243"/>
              <a:gd name="connsiteY3300" fmla="*/ 667185 h 8861755"/>
              <a:gd name="connsiteX3301" fmla="*/ 3283686 w 4772243"/>
              <a:gd name="connsiteY3301" fmla="*/ 647276 h 8861755"/>
              <a:gd name="connsiteX3302" fmla="*/ 3301205 w 4772243"/>
              <a:gd name="connsiteY3302" fmla="*/ 627906 h 8861755"/>
              <a:gd name="connsiteX3303" fmla="*/ 3319932 w 4772243"/>
              <a:gd name="connsiteY3303" fmla="*/ 609075 h 8861755"/>
              <a:gd name="connsiteX3304" fmla="*/ 3343793 w 4772243"/>
              <a:gd name="connsiteY3304" fmla="*/ 585670 h 8861755"/>
              <a:gd name="connsiteX3305" fmla="*/ 3344095 w 4772243"/>
              <a:gd name="connsiteY3305" fmla="*/ 596968 h 8861755"/>
              <a:gd name="connsiteX3306" fmla="*/ 3343793 w 4772243"/>
              <a:gd name="connsiteY3306" fmla="*/ 598852 h 8861755"/>
              <a:gd name="connsiteX3307" fmla="*/ 3335034 w 4772243"/>
              <a:gd name="connsiteY3307" fmla="*/ 611497 h 8861755"/>
              <a:gd name="connsiteX3308" fmla="*/ 3325067 w 4772243"/>
              <a:gd name="connsiteY3308" fmla="*/ 623334 h 8861755"/>
              <a:gd name="connsiteX3309" fmla="*/ 3311474 w 4772243"/>
              <a:gd name="connsiteY3309" fmla="*/ 637592 h 8861755"/>
              <a:gd name="connsiteX3310" fmla="*/ 3288216 w 4772243"/>
              <a:gd name="connsiteY3310" fmla="*/ 666378 h 8861755"/>
              <a:gd name="connsiteX3311" fmla="*/ 3268886 w 4772243"/>
              <a:gd name="connsiteY3311" fmla="*/ 696777 h 8861755"/>
              <a:gd name="connsiteX3312" fmla="*/ 3253179 w 4772243"/>
              <a:gd name="connsiteY3312" fmla="*/ 727446 h 8861755"/>
              <a:gd name="connsiteX3313" fmla="*/ 3242004 w 4772243"/>
              <a:gd name="connsiteY3313" fmla="*/ 759460 h 8861755"/>
              <a:gd name="connsiteX3314" fmla="*/ 3234151 w 4772243"/>
              <a:gd name="connsiteY3314" fmla="*/ 792282 h 8861755"/>
              <a:gd name="connsiteX3315" fmla="*/ 3230224 w 4772243"/>
              <a:gd name="connsiteY3315" fmla="*/ 825910 h 8861755"/>
              <a:gd name="connsiteX3316" fmla="*/ 3230224 w 4772243"/>
              <a:gd name="connsiteY3316" fmla="*/ 860345 h 8861755"/>
              <a:gd name="connsiteX3317" fmla="*/ 3231432 w 4772243"/>
              <a:gd name="connsiteY3317" fmla="*/ 878101 h 8861755"/>
              <a:gd name="connsiteX3318" fmla="*/ 3233849 w 4772243"/>
              <a:gd name="connsiteY3318" fmla="*/ 902851 h 8861755"/>
              <a:gd name="connsiteX3319" fmla="*/ 3234097 w 4772243"/>
              <a:gd name="connsiteY3319" fmla="*/ 906534 h 8861755"/>
              <a:gd name="connsiteX3320" fmla="*/ 3250789 w 4772243"/>
              <a:gd name="connsiteY3320" fmla="*/ 904764 h 8861755"/>
              <a:gd name="connsiteX3321" fmla="*/ 3276153 w 4772243"/>
              <a:gd name="connsiteY3321" fmla="*/ 898850 h 8861755"/>
              <a:gd name="connsiteX3322" fmla="*/ 3301216 w 4772243"/>
              <a:gd name="connsiteY3322" fmla="*/ 889979 h 8861755"/>
              <a:gd name="connsiteX3323" fmla="*/ 3325071 w 4772243"/>
              <a:gd name="connsiteY3323" fmla="*/ 879226 h 8861755"/>
              <a:gd name="connsiteX3324" fmla="*/ 3347114 w 4772243"/>
              <a:gd name="connsiteY3324" fmla="*/ 867128 h 8861755"/>
              <a:gd name="connsiteX3325" fmla="*/ 3365836 w 4772243"/>
              <a:gd name="connsiteY3325" fmla="*/ 854493 h 8861755"/>
              <a:gd name="connsiteX3326" fmla="*/ 3380632 w 4772243"/>
              <a:gd name="connsiteY3326" fmla="*/ 842396 h 8861755"/>
              <a:gd name="connsiteX3327" fmla="*/ 3386067 w 4772243"/>
              <a:gd name="connsiteY3327" fmla="*/ 836482 h 8861755"/>
              <a:gd name="connsiteX3328" fmla="*/ 3402675 w 4772243"/>
              <a:gd name="connsiteY3328" fmla="*/ 817395 h 8861755"/>
              <a:gd name="connsiteX3329" fmla="*/ 3432267 w 4772243"/>
              <a:gd name="connsiteY3329" fmla="*/ 776801 h 8861755"/>
              <a:gd name="connsiteX3330" fmla="*/ 3472730 w 4772243"/>
              <a:gd name="connsiteY3330" fmla="*/ 713894 h 8861755"/>
              <a:gd name="connsiteX3331" fmla="*/ 3499605 w 4772243"/>
              <a:gd name="connsiteY3331" fmla="*/ 671956 h 8861755"/>
              <a:gd name="connsiteX3332" fmla="*/ 3505644 w 4772243"/>
              <a:gd name="connsiteY3332" fmla="*/ 664698 h 8861755"/>
              <a:gd name="connsiteX3333" fmla="*/ 3511683 w 4772243"/>
              <a:gd name="connsiteY3333" fmla="*/ 657439 h 8861755"/>
              <a:gd name="connsiteX3334" fmla="*/ 3518326 w 4772243"/>
              <a:gd name="connsiteY3334" fmla="*/ 660128 h 8861755"/>
              <a:gd name="connsiteX3335" fmla="*/ 3524969 w 4772243"/>
              <a:gd name="connsiteY3335" fmla="*/ 662547 h 8861755"/>
              <a:gd name="connsiteX3336" fmla="*/ 3492961 w 4772243"/>
              <a:gd name="connsiteY3336" fmla="*/ 722227 h 8861755"/>
              <a:gd name="connsiteX3337" fmla="*/ 3463671 w 4772243"/>
              <a:gd name="connsiteY3337" fmla="*/ 776801 h 8861755"/>
              <a:gd name="connsiteX3338" fmla="*/ 3554562 w 4772243"/>
              <a:gd name="connsiteY3338" fmla="*/ 735670 h 8861755"/>
              <a:gd name="connsiteX3339" fmla="*/ 3650283 w 4772243"/>
              <a:gd name="connsiteY3339" fmla="*/ 694000 h 8861755"/>
              <a:gd name="connsiteX3340" fmla="*/ 3665079 w 4772243"/>
              <a:gd name="connsiteY3340" fmla="*/ 687280 h 8861755"/>
              <a:gd name="connsiteX3341" fmla="*/ 3692256 w 4772243"/>
              <a:gd name="connsiteY3341" fmla="*/ 673031 h 8861755"/>
              <a:gd name="connsiteX3342" fmla="*/ 3716111 w 4772243"/>
              <a:gd name="connsiteY3342" fmla="*/ 656633 h 8861755"/>
              <a:gd name="connsiteX3343" fmla="*/ 3736946 w 4772243"/>
              <a:gd name="connsiteY3343" fmla="*/ 638890 h 8861755"/>
              <a:gd name="connsiteX3344" fmla="*/ 3754460 w 4772243"/>
              <a:gd name="connsiteY3344" fmla="*/ 618996 h 8861755"/>
              <a:gd name="connsiteX3345" fmla="*/ 3769256 w 4772243"/>
              <a:gd name="connsiteY3345" fmla="*/ 597759 h 8861755"/>
              <a:gd name="connsiteX3346" fmla="*/ 3781334 w 4772243"/>
              <a:gd name="connsiteY3346" fmla="*/ 574908 h 8861755"/>
              <a:gd name="connsiteX3347" fmla="*/ 3790393 w 4772243"/>
              <a:gd name="connsiteY3347" fmla="*/ 549638 h 8861755"/>
              <a:gd name="connsiteX3348" fmla="*/ 3794017 w 4772243"/>
              <a:gd name="connsiteY3348" fmla="*/ 536734 h 8861755"/>
              <a:gd name="connsiteX3349" fmla="*/ 3808511 w 4772243"/>
              <a:gd name="connsiteY3349" fmla="*/ 490226 h 8861755"/>
              <a:gd name="connsiteX3350" fmla="*/ 3833875 w 4772243"/>
              <a:gd name="connsiteY3350" fmla="*/ 412802 h 8861755"/>
              <a:gd name="connsiteX3351" fmla="*/ 3856523 w 4772243"/>
              <a:gd name="connsiteY3351" fmla="*/ 351508 h 8861755"/>
              <a:gd name="connsiteX3352" fmla="*/ 3876452 w 4772243"/>
              <a:gd name="connsiteY3352" fmla="*/ 304462 h 8861755"/>
              <a:gd name="connsiteX3353" fmla="*/ 3894872 w 4772243"/>
              <a:gd name="connsiteY3353" fmla="*/ 268708 h 8861755"/>
              <a:gd name="connsiteX3354" fmla="*/ 3912688 w 4772243"/>
              <a:gd name="connsiteY3354" fmla="*/ 242362 h 8861755"/>
              <a:gd name="connsiteX3355" fmla="*/ 3930503 w 4772243"/>
              <a:gd name="connsiteY3355" fmla="*/ 222469 h 8861755"/>
              <a:gd name="connsiteX3356" fmla="*/ 3949828 w 4772243"/>
              <a:gd name="connsiteY3356" fmla="*/ 207145 h 8861755"/>
              <a:gd name="connsiteX3357" fmla="*/ 3959793 w 4772243"/>
              <a:gd name="connsiteY3357" fmla="*/ 200155 h 8861755"/>
              <a:gd name="connsiteX3358" fmla="*/ 3949828 w 4772243"/>
              <a:gd name="connsiteY3358" fmla="*/ 212791 h 8861755"/>
              <a:gd name="connsiteX3359" fmla="*/ 3926578 w 4772243"/>
              <a:gd name="connsiteY3359" fmla="*/ 251502 h 8861755"/>
              <a:gd name="connsiteX3360" fmla="*/ 3901213 w 4772243"/>
              <a:gd name="connsiteY3360" fmla="*/ 302312 h 8861755"/>
              <a:gd name="connsiteX3361" fmla="*/ 3875546 w 4772243"/>
              <a:gd name="connsiteY3361" fmla="*/ 360917 h 8861755"/>
              <a:gd name="connsiteX3362" fmla="*/ 3851087 w 4772243"/>
              <a:gd name="connsiteY3362" fmla="*/ 422480 h 8861755"/>
              <a:gd name="connsiteX3363" fmla="*/ 3829346 w 4772243"/>
              <a:gd name="connsiteY3363" fmla="*/ 482699 h 8861755"/>
              <a:gd name="connsiteX3364" fmla="*/ 3812738 w 4772243"/>
              <a:gd name="connsiteY3364" fmla="*/ 536734 h 8861755"/>
              <a:gd name="connsiteX3365" fmla="*/ 3802169 w 4772243"/>
              <a:gd name="connsiteY3365" fmla="*/ 580284 h 8861755"/>
              <a:gd name="connsiteX3366" fmla="*/ 3800660 w 4772243"/>
              <a:gd name="connsiteY3366" fmla="*/ 596146 h 8861755"/>
              <a:gd name="connsiteX3367" fmla="*/ 3811229 w 4772243"/>
              <a:gd name="connsiteY3367" fmla="*/ 591038 h 8861755"/>
              <a:gd name="connsiteX3368" fmla="*/ 3869507 w 4772243"/>
              <a:gd name="connsiteY3368" fmla="*/ 559853 h 8861755"/>
              <a:gd name="connsiteX3369" fmla="*/ 3979119 w 4772243"/>
              <a:gd name="connsiteY3369" fmla="*/ 498828 h 8861755"/>
              <a:gd name="connsiteX3370" fmla="*/ 4008107 w 4772243"/>
              <a:gd name="connsiteY3370" fmla="*/ 483773 h 8861755"/>
              <a:gd name="connsiteX3371" fmla="*/ 4012032 w 4772243"/>
              <a:gd name="connsiteY3371" fmla="*/ 486194 h 8861755"/>
              <a:gd name="connsiteX3372" fmla="*/ 4015052 w 4772243"/>
              <a:gd name="connsiteY3372" fmla="*/ 491570 h 8861755"/>
              <a:gd name="connsiteX3373" fmla="*/ 4015052 w 4772243"/>
              <a:gd name="connsiteY3373" fmla="*/ 494527 h 8861755"/>
              <a:gd name="connsiteX3374" fmla="*/ 4013845 w 4772243"/>
              <a:gd name="connsiteY3374" fmla="*/ 496140 h 8861755"/>
              <a:gd name="connsiteX3375" fmla="*/ 4007201 w 4772243"/>
              <a:gd name="connsiteY3375" fmla="*/ 501517 h 8861755"/>
              <a:gd name="connsiteX3376" fmla="*/ 3975496 w 4772243"/>
              <a:gd name="connsiteY3376" fmla="*/ 526787 h 8861755"/>
              <a:gd name="connsiteX3377" fmla="*/ 3935636 w 4772243"/>
              <a:gd name="connsiteY3377" fmla="*/ 553939 h 8861755"/>
              <a:gd name="connsiteX3378" fmla="*/ 3901515 w 4772243"/>
              <a:gd name="connsiteY3378" fmla="*/ 574101 h 8861755"/>
              <a:gd name="connsiteX3379" fmla="*/ 3861052 w 4772243"/>
              <a:gd name="connsiteY3379" fmla="*/ 595608 h 8861755"/>
              <a:gd name="connsiteX3380" fmla="*/ 3812738 w 4772243"/>
              <a:gd name="connsiteY3380" fmla="*/ 617652 h 8861755"/>
              <a:gd name="connsiteX3381" fmla="*/ 3785864 w 4772243"/>
              <a:gd name="connsiteY3381" fmla="*/ 628674 h 8861755"/>
              <a:gd name="connsiteX3382" fmla="*/ 3778617 w 4772243"/>
              <a:gd name="connsiteY3382" fmla="*/ 637547 h 8861755"/>
              <a:gd name="connsiteX3383" fmla="*/ 3763216 w 4772243"/>
              <a:gd name="connsiteY3383" fmla="*/ 653407 h 8861755"/>
              <a:gd name="connsiteX3384" fmla="*/ 3737248 w 4772243"/>
              <a:gd name="connsiteY3384" fmla="*/ 674645 h 8861755"/>
              <a:gd name="connsiteX3385" fmla="*/ 3698597 w 4772243"/>
              <a:gd name="connsiteY3385" fmla="*/ 699108 h 8861755"/>
              <a:gd name="connsiteX3386" fmla="*/ 3656625 w 4772243"/>
              <a:gd name="connsiteY3386" fmla="*/ 720884 h 8861755"/>
              <a:gd name="connsiteX3387" fmla="*/ 3634581 w 4772243"/>
              <a:gd name="connsiteY3387" fmla="*/ 731638 h 8861755"/>
              <a:gd name="connsiteX3388" fmla="*/ 3606801 w 4772243"/>
              <a:gd name="connsiteY3388" fmla="*/ 745885 h 8861755"/>
              <a:gd name="connsiteX3389" fmla="*/ 3551240 w 4772243"/>
              <a:gd name="connsiteY3389" fmla="*/ 775725 h 8861755"/>
              <a:gd name="connsiteX3390" fmla="*/ 3497793 w 4772243"/>
              <a:gd name="connsiteY3390" fmla="*/ 807448 h 8861755"/>
              <a:gd name="connsiteX3391" fmla="*/ 3446460 w 4772243"/>
              <a:gd name="connsiteY3391" fmla="*/ 841320 h 8861755"/>
              <a:gd name="connsiteX3392" fmla="*/ 3421699 w 4772243"/>
              <a:gd name="connsiteY3392" fmla="*/ 859333 h 8861755"/>
              <a:gd name="connsiteX3393" fmla="*/ 3399957 w 4772243"/>
              <a:gd name="connsiteY3393" fmla="*/ 875462 h 8861755"/>
              <a:gd name="connsiteX3394" fmla="*/ 3354965 w 4772243"/>
              <a:gd name="connsiteY3394" fmla="*/ 904496 h 8861755"/>
              <a:gd name="connsiteX3395" fmla="*/ 3319334 w 4772243"/>
              <a:gd name="connsiteY3395" fmla="*/ 922239 h 8861755"/>
              <a:gd name="connsiteX3396" fmla="*/ 3293667 w 4772243"/>
              <a:gd name="connsiteY3396" fmla="*/ 932186 h 8861755"/>
              <a:gd name="connsiteX3397" fmla="*/ 3266793 w 4772243"/>
              <a:gd name="connsiteY3397" fmla="*/ 939982 h 8861755"/>
              <a:gd name="connsiteX3398" fmla="*/ 3238106 w 4772243"/>
              <a:gd name="connsiteY3398" fmla="*/ 945090 h 8861755"/>
              <a:gd name="connsiteX3399" fmla="*/ 3236712 w 4772243"/>
              <a:gd name="connsiteY3399" fmla="*/ 945267 h 8861755"/>
              <a:gd name="connsiteX3400" fmla="*/ 3237171 w 4772243"/>
              <a:gd name="connsiteY3400" fmla="*/ 952083 h 8861755"/>
              <a:gd name="connsiteX3401" fmla="*/ 3236869 w 4772243"/>
              <a:gd name="connsiteY3401" fmla="*/ 976834 h 8861755"/>
              <a:gd name="connsiteX3402" fmla="*/ 3234755 w 4772243"/>
              <a:gd name="connsiteY3402" fmla="*/ 1050009 h 8861755"/>
              <a:gd name="connsiteX3403" fmla="*/ 3231432 w 4772243"/>
              <a:gd name="connsiteY3403" fmla="*/ 1159502 h 8861755"/>
              <a:gd name="connsiteX3404" fmla="*/ 3225995 w 4772243"/>
              <a:gd name="connsiteY3404" fmla="*/ 1232408 h 8861755"/>
              <a:gd name="connsiteX3405" fmla="*/ 3221163 w 4772243"/>
              <a:gd name="connsiteY3405" fmla="*/ 1268458 h 8861755"/>
              <a:gd name="connsiteX3406" fmla="*/ 3216028 w 4772243"/>
              <a:gd name="connsiteY3406" fmla="*/ 1299126 h 8861755"/>
              <a:gd name="connsiteX3407" fmla="*/ 3201530 w 4772243"/>
              <a:gd name="connsiteY3407" fmla="*/ 1360465 h 8861755"/>
              <a:gd name="connsiteX3408" fmla="*/ 3174346 w 4772243"/>
              <a:gd name="connsiteY3408" fmla="*/ 1451396 h 8861755"/>
              <a:gd name="connsiteX3409" fmla="*/ 3156223 w 4772243"/>
              <a:gd name="connsiteY3409" fmla="*/ 1511926 h 8861755"/>
              <a:gd name="connsiteX3410" fmla="*/ 3171325 w 4772243"/>
              <a:gd name="connsiteY3410" fmla="*/ 1503049 h 8861755"/>
              <a:gd name="connsiteX3411" fmla="*/ 3201530 w 4772243"/>
              <a:gd name="connsiteY3411" fmla="*/ 1483948 h 8861755"/>
              <a:gd name="connsiteX3412" fmla="*/ 3229318 w 4772243"/>
              <a:gd name="connsiteY3412" fmla="*/ 1462963 h 8861755"/>
              <a:gd name="connsiteX3413" fmla="*/ 3246534 w 4772243"/>
              <a:gd name="connsiteY3413" fmla="*/ 1445746 h 8861755"/>
              <a:gd name="connsiteX3414" fmla="*/ 3255898 w 4772243"/>
              <a:gd name="connsiteY3414" fmla="*/ 1433370 h 8861755"/>
              <a:gd name="connsiteX3415" fmla="*/ 3259825 w 4772243"/>
              <a:gd name="connsiteY3415" fmla="*/ 1426914 h 8861755"/>
              <a:gd name="connsiteX3416" fmla="*/ 3288519 w 4772243"/>
              <a:gd name="connsiteY3416" fmla="*/ 1376068 h 8861755"/>
              <a:gd name="connsiteX3417" fmla="*/ 3344095 w 4772243"/>
              <a:gd name="connsiteY3417" fmla="*/ 1285676 h 8861755"/>
              <a:gd name="connsiteX3418" fmla="*/ 3386684 w 4772243"/>
              <a:gd name="connsiteY3418" fmla="*/ 1221916 h 8861755"/>
              <a:gd name="connsiteX3419" fmla="*/ 3432897 w 4772243"/>
              <a:gd name="connsiteY3419" fmla="*/ 1158426 h 8861755"/>
              <a:gd name="connsiteX3420" fmla="*/ 3482432 w 4772243"/>
              <a:gd name="connsiteY3420" fmla="*/ 1097089 h 8861755"/>
              <a:gd name="connsiteX3421" fmla="*/ 3534384 w 4772243"/>
              <a:gd name="connsiteY3421" fmla="*/ 1040862 h 8861755"/>
              <a:gd name="connsiteX3422" fmla="*/ 3573952 w 4772243"/>
              <a:gd name="connsiteY3422" fmla="*/ 1004005 h 8861755"/>
              <a:gd name="connsiteX3423" fmla="*/ 3600834 w 4772243"/>
              <a:gd name="connsiteY3423" fmla="*/ 981946 h 8861755"/>
              <a:gd name="connsiteX3424" fmla="*/ 3614124 w 4772243"/>
              <a:gd name="connsiteY3424" fmla="*/ 971991 h 8861755"/>
              <a:gd name="connsiteX3425" fmla="*/ 3577576 w 4772243"/>
              <a:gd name="connsiteY3425" fmla="*/ 1016918 h 8861755"/>
              <a:gd name="connsiteX3426" fmla="*/ 3452832 w 4772243"/>
              <a:gd name="connsiteY3426" fmla="*/ 1176181 h 8861755"/>
              <a:gd name="connsiteX3427" fmla="*/ 3403900 w 4772243"/>
              <a:gd name="connsiteY3427" fmla="*/ 1243169 h 8861755"/>
              <a:gd name="connsiteX3428" fmla="*/ 3361614 w 4772243"/>
              <a:gd name="connsiteY3428" fmla="*/ 1305583 h 8861755"/>
              <a:gd name="connsiteX3429" fmla="*/ 3337450 w 4772243"/>
              <a:gd name="connsiteY3429" fmla="*/ 1345668 h 8861755"/>
              <a:gd name="connsiteX3430" fmla="*/ 3325973 w 4772243"/>
              <a:gd name="connsiteY3430" fmla="*/ 1368267 h 8861755"/>
              <a:gd name="connsiteX3431" fmla="*/ 3322046 w 4772243"/>
              <a:gd name="connsiteY3431" fmla="*/ 1378221 h 8861755"/>
              <a:gd name="connsiteX3432" fmla="*/ 3313286 w 4772243"/>
              <a:gd name="connsiteY3432" fmla="*/ 1400012 h 8861755"/>
              <a:gd name="connsiteX3433" fmla="*/ 3289727 w 4772243"/>
              <a:gd name="connsiteY3433" fmla="*/ 1440904 h 8861755"/>
              <a:gd name="connsiteX3434" fmla="*/ 3259523 w 4772243"/>
              <a:gd name="connsiteY3434" fmla="*/ 1477760 h 8861755"/>
              <a:gd name="connsiteX3435" fmla="*/ 3223277 w 4772243"/>
              <a:gd name="connsiteY3435" fmla="*/ 1512465 h 8861755"/>
              <a:gd name="connsiteX3436" fmla="*/ 3202436 w 4772243"/>
              <a:gd name="connsiteY3436" fmla="*/ 1528876 h 8861755"/>
              <a:gd name="connsiteX3437" fmla="*/ 3184011 w 4772243"/>
              <a:gd name="connsiteY3437" fmla="*/ 1542864 h 8861755"/>
              <a:gd name="connsiteX3438" fmla="*/ 3148672 w 4772243"/>
              <a:gd name="connsiteY3438" fmla="*/ 1572457 h 8861755"/>
              <a:gd name="connsiteX3439" fmla="*/ 3115447 w 4772243"/>
              <a:gd name="connsiteY3439" fmla="*/ 1603665 h 8861755"/>
              <a:gd name="connsiteX3440" fmla="*/ 3085846 w 4772243"/>
              <a:gd name="connsiteY3440" fmla="*/ 1637023 h 8861755"/>
              <a:gd name="connsiteX3441" fmla="*/ 3071953 w 4772243"/>
              <a:gd name="connsiteY3441" fmla="*/ 1653972 h 8861755"/>
              <a:gd name="connsiteX3442" fmla="*/ 3053226 w 4772243"/>
              <a:gd name="connsiteY3442" fmla="*/ 1678992 h 8861755"/>
              <a:gd name="connsiteX3443" fmla="*/ 3013053 w 4772243"/>
              <a:gd name="connsiteY3443" fmla="*/ 1726878 h 8861755"/>
              <a:gd name="connsiteX3444" fmla="*/ 2968350 w 4772243"/>
              <a:gd name="connsiteY3444" fmla="*/ 1771537 h 8861755"/>
              <a:gd name="connsiteX3445" fmla="*/ 2930595 w 4772243"/>
              <a:gd name="connsiteY3445" fmla="*/ 1802475 h 8861755"/>
              <a:gd name="connsiteX3446" fmla="*/ 2903713 w 4772243"/>
              <a:gd name="connsiteY3446" fmla="*/ 1821576 h 8861755"/>
              <a:gd name="connsiteX3447" fmla="*/ 2889215 w 4772243"/>
              <a:gd name="connsiteY3447" fmla="*/ 1830722 h 8861755"/>
              <a:gd name="connsiteX3448" fmla="*/ 2879550 w 4772243"/>
              <a:gd name="connsiteY3448" fmla="*/ 1836641 h 8861755"/>
              <a:gd name="connsiteX3449" fmla="*/ 2862634 w 4772243"/>
              <a:gd name="connsiteY3449" fmla="*/ 1849285 h 8861755"/>
              <a:gd name="connsiteX3450" fmla="*/ 2847834 w 4772243"/>
              <a:gd name="connsiteY3450" fmla="*/ 1862737 h 8861755"/>
              <a:gd name="connsiteX3451" fmla="*/ 2834847 w 4772243"/>
              <a:gd name="connsiteY3451" fmla="*/ 1877533 h 8861755"/>
              <a:gd name="connsiteX3452" fmla="*/ 2824577 w 4772243"/>
              <a:gd name="connsiteY3452" fmla="*/ 1893136 h 8861755"/>
              <a:gd name="connsiteX3453" fmla="*/ 2816724 w 4772243"/>
              <a:gd name="connsiteY3453" fmla="*/ 1909547 h 8861755"/>
              <a:gd name="connsiteX3454" fmla="*/ 2811287 w 4772243"/>
              <a:gd name="connsiteY3454" fmla="*/ 1927033 h 8861755"/>
              <a:gd name="connsiteX3455" fmla="*/ 2808267 w 4772243"/>
              <a:gd name="connsiteY3455" fmla="*/ 1944789 h 8861755"/>
              <a:gd name="connsiteX3456" fmla="*/ 2807662 w 4772243"/>
              <a:gd name="connsiteY3456" fmla="*/ 1954205 h 8861755"/>
              <a:gd name="connsiteX3457" fmla="*/ 2806454 w 4772243"/>
              <a:gd name="connsiteY3457" fmla="*/ 2026304 h 8861755"/>
              <a:gd name="connsiteX3458" fmla="*/ 2806873 w 4772243"/>
              <a:gd name="connsiteY3458" fmla="*/ 2076265 h 8861755"/>
              <a:gd name="connsiteX3459" fmla="*/ 2810391 w 4772243"/>
              <a:gd name="connsiteY3459" fmla="*/ 2075235 h 8861755"/>
              <a:gd name="connsiteX3460" fmla="*/ 2920100 w 4772243"/>
              <a:gd name="connsiteY3460" fmla="*/ 2036958 h 8861755"/>
              <a:gd name="connsiteX3461" fmla="*/ 2992850 w 4772243"/>
              <a:gd name="connsiteY3461" fmla="*/ 2009946 h 8861755"/>
              <a:gd name="connsiteX3462" fmla="*/ 3012380 w 4772243"/>
              <a:gd name="connsiteY3462" fmla="*/ 2002741 h 8861755"/>
              <a:gd name="connsiteX3463" fmla="*/ 3050536 w 4772243"/>
              <a:gd name="connsiteY3463" fmla="*/ 1990551 h 8861755"/>
              <a:gd name="connsiteX3464" fmla="*/ 3089366 w 4772243"/>
              <a:gd name="connsiteY3464" fmla="*/ 1980449 h 8861755"/>
              <a:gd name="connsiteX3465" fmla="*/ 3128038 w 4772243"/>
              <a:gd name="connsiteY3465" fmla="*/ 1972756 h 8861755"/>
              <a:gd name="connsiteX3466" fmla="*/ 3166916 w 4772243"/>
              <a:gd name="connsiteY3466" fmla="*/ 1966860 h 8861755"/>
              <a:gd name="connsiteX3467" fmla="*/ 3206018 w 4772243"/>
              <a:gd name="connsiteY3467" fmla="*/ 1964165 h 8861755"/>
              <a:gd name="connsiteX3468" fmla="*/ 3245611 w 4772243"/>
              <a:gd name="connsiteY3468" fmla="*/ 1963862 h 8861755"/>
              <a:gd name="connsiteX3469" fmla="*/ 3285330 w 4772243"/>
              <a:gd name="connsiteY3469" fmla="*/ 1966562 h 8861755"/>
              <a:gd name="connsiteX3470" fmla="*/ 3305250 w 4772243"/>
              <a:gd name="connsiteY3470" fmla="*/ 1969061 h 8861755"/>
              <a:gd name="connsiteX3471" fmla="*/ 3314182 w 4772243"/>
              <a:gd name="connsiteY3471" fmla="*/ 1969883 h 8861755"/>
              <a:gd name="connsiteX3472" fmla="*/ 3323581 w 4772243"/>
              <a:gd name="connsiteY3472" fmla="*/ 1968678 h 8861755"/>
              <a:gd name="connsiteX3473" fmla="*/ 3331972 w 4772243"/>
              <a:gd name="connsiteY3473" fmla="*/ 1957897 h 8861755"/>
              <a:gd name="connsiteX3474" fmla="*/ 3346156 w 4772243"/>
              <a:gd name="connsiteY3474" fmla="*/ 1943362 h 8861755"/>
              <a:gd name="connsiteX3475" fmla="*/ 3368789 w 4772243"/>
              <a:gd name="connsiteY3475" fmla="*/ 1923173 h 8861755"/>
              <a:gd name="connsiteX3476" fmla="*/ 3427636 w 4772243"/>
              <a:gd name="connsiteY3476" fmla="*/ 1875260 h 8861755"/>
              <a:gd name="connsiteX3477" fmla="*/ 3472300 w 4772243"/>
              <a:gd name="connsiteY3477" fmla="*/ 1835961 h 8861755"/>
              <a:gd name="connsiteX3478" fmla="*/ 3497649 w 4772243"/>
              <a:gd name="connsiteY3478" fmla="*/ 1809044 h 8861755"/>
              <a:gd name="connsiteX3479" fmla="*/ 3516964 w 4772243"/>
              <a:gd name="connsiteY3479" fmla="*/ 1782126 h 8861755"/>
              <a:gd name="connsiteX3480" fmla="*/ 3525413 w 4772243"/>
              <a:gd name="connsiteY3480" fmla="*/ 1762208 h 8861755"/>
              <a:gd name="connsiteX3481" fmla="*/ 3528431 w 4772243"/>
              <a:gd name="connsiteY3481" fmla="*/ 1749287 h 8861755"/>
              <a:gd name="connsiteX3482" fmla="*/ 3528431 w 4772243"/>
              <a:gd name="connsiteY3482" fmla="*/ 1742827 h 8861755"/>
              <a:gd name="connsiteX3483" fmla="*/ 3527526 w 4772243"/>
              <a:gd name="connsiteY3483" fmla="*/ 1666382 h 8861755"/>
              <a:gd name="connsiteX3484" fmla="*/ 3527526 w 4772243"/>
              <a:gd name="connsiteY3484" fmla="*/ 1597474 h 8861755"/>
              <a:gd name="connsiteX3485" fmla="*/ 3529336 w 4772243"/>
              <a:gd name="connsiteY3485" fmla="*/ 1599896 h 8861755"/>
              <a:gd name="connsiteX3486" fmla="*/ 3544426 w 4772243"/>
              <a:gd name="connsiteY3486" fmla="*/ 1618470 h 8861755"/>
              <a:gd name="connsiteX3487" fmla="*/ 3553479 w 4772243"/>
              <a:gd name="connsiteY3487" fmla="*/ 1591552 h 8861755"/>
              <a:gd name="connsiteX3488" fmla="*/ 3561929 w 4772243"/>
              <a:gd name="connsiteY3488" fmla="*/ 1551984 h 8861755"/>
              <a:gd name="connsiteX3489" fmla="*/ 3564946 w 4772243"/>
              <a:gd name="connsiteY3489" fmla="*/ 1526143 h 8861755"/>
              <a:gd name="connsiteX3490" fmla="*/ 3566153 w 4772243"/>
              <a:gd name="connsiteY3490" fmla="*/ 1500302 h 8861755"/>
              <a:gd name="connsiteX3491" fmla="*/ 3565550 w 4772243"/>
              <a:gd name="connsiteY3491" fmla="*/ 1474730 h 8861755"/>
              <a:gd name="connsiteX3492" fmla="*/ 3562230 w 4772243"/>
              <a:gd name="connsiteY3492" fmla="*/ 1449159 h 8861755"/>
              <a:gd name="connsiteX3493" fmla="*/ 3556798 w 4772243"/>
              <a:gd name="connsiteY3493" fmla="*/ 1423857 h 8861755"/>
              <a:gd name="connsiteX3494" fmla="*/ 3553479 w 4772243"/>
              <a:gd name="connsiteY3494" fmla="*/ 1411206 h 8861755"/>
              <a:gd name="connsiteX3495" fmla="*/ 3560419 w 4772243"/>
              <a:gd name="connsiteY3495" fmla="*/ 1424395 h 8861755"/>
              <a:gd name="connsiteX3496" fmla="*/ 3571283 w 4772243"/>
              <a:gd name="connsiteY3496" fmla="*/ 1451851 h 8861755"/>
              <a:gd name="connsiteX3497" fmla="*/ 3579431 w 4772243"/>
              <a:gd name="connsiteY3497" fmla="*/ 1478499 h 8861755"/>
              <a:gd name="connsiteX3498" fmla="*/ 3585467 w 4772243"/>
              <a:gd name="connsiteY3498" fmla="*/ 1505416 h 8861755"/>
              <a:gd name="connsiteX3499" fmla="*/ 3589692 w 4772243"/>
              <a:gd name="connsiteY3499" fmla="*/ 1546061 h 8861755"/>
              <a:gd name="connsiteX3500" fmla="*/ 3588787 w 4772243"/>
              <a:gd name="connsiteY3500" fmla="*/ 1599358 h 8861755"/>
              <a:gd name="connsiteX3501" fmla="*/ 3582148 w 4772243"/>
              <a:gd name="connsiteY3501" fmla="*/ 1652654 h 8861755"/>
              <a:gd name="connsiteX3502" fmla="*/ 3572491 w 4772243"/>
              <a:gd name="connsiteY3502" fmla="*/ 1705412 h 8861755"/>
              <a:gd name="connsiteX3503" fmla="*/ 3561627 w 4772243"/>
              <a:gd name="connsiteY3503" fmla="*/ 1757631 h 8861755"/>
              <a:gd name="connsiteX3504" fmla="*/ 3551668 w 4772243"/>
              <a:gd name="connsiteY3504" fmla="*/ 1809313 h 8861755"/>
              <a:gd name="connsiteX3505" fmla="*/ 3547745 w 4772243"/>
              <a:gd name="connsiteY3505" fmla="*/ 1835154 h 8861755"/>
              <a:gd name="connsiteX3506" fmla="*/ 3625001 w 4772243"/>
              <a:gd name="connsiteY3506" fmla="*/ 1802315 h 8861755"/>
              <a:gd name="connsiteX3507" fmla="*/ 3661012 w 4772243"/>
              <a:gd name="connsiteY3507" fmla="*/ 1786604 h 8861755"/>
              <a:gd name="connsiteX3508" fmla="*/ 3666530 w 4772243"/>
              <a:gd name="connsiteY3508" fmla="*/ 1780273 h 8861755"/>
              <a:gd name="connsiteX3509" fmla="*/ 3680895 w 4772243"/>
              <a:gd name="connsiteY3509" fmla="*/ 1760253 h 8861755"/>
              <a:gd name="connsiteX3510" fmla="*/ 3689858 w 4772243"/>
              <a:gd name="connsiteY3510" fmla="*/ 1747454 h 8861755"/>
              <a:gd name="connsiteX3511" fmla="*/ 3712988 w 4772243"/>
              <a:gd name="connsiteY3511" fmla="*/ 1713536 h 8861755"/>
              <a:gd name="connsiteX3512" fmla="*/ 3728996 w 4772243"/>
              <a:gd name="connsiteY3512" fmla="*/ 1682567 h 8861755"/>
              <a:gd name="connsiteX3513" fmla="*/ 3737839 w 4772243"/>
              <a:gd name="connsiteY3513" fmla="*/ 1659254 h 8861755"/>
              <a:gd name="connsiteX3514" fmla="*/ 3743684 w 4772243"/>
              <a:gd name="connsiteY3514" fmla="*/ 1633798 h 8861755"/>
              <a:gd name="connsiteX3515" fmla="*/ 3746443 w 4772243"/>
              <a:gd name="connsiteY3515" fmla="*/ 1606704 h 8861755"/>
              <a:gd name="connsiteX3516" fmla="*/ 3745720 w 4772243"/>
              <a:gd name="connsiteY3516" fmla="*/ 1592197 h 8861755"/>
              <a:gd name="connsiteX3517" fmla="*/ 3746037 w 4772243"/>
              <a:gd name="connsiteY3517" fmla="*/ 1587385 h 8861755"/>
              <a:gd name="connsiteX3518" fmla="*/ 3748931 w 4772243"/>
              <a:gd name="connsiteY3518" fmla="*/ 1580415 h 8861755"/>
              <a:gd name="connsiteX3519" fmla="*/ 3755873 w 4772243"/>
              <a:gd name="connsiteY3519" fmla="*/ 1577771 h 8861755"/>
              <a:gd name="connsiteX3520" fmla="*/ 3765757 w 4772243"/>
              <a:gd name="connsiteY3520" fmla="*/ 1580575 h 8861755"/>
              <a:gd name="connsiteX3521" fmla="*/ 3771842 w 4772243"/>
              <a:gd name="connsiteY3521" fmla="*/ 1584357 h 8861755"/>
              <a:gd name="connsiteX3522" fmla="*/ 3768948 w 4772243"/>
              <a:gd name="connsiteY3522" fmla="*/ 1615962 h 8861755"/>
              <a:gd name="connsiteX3523" fmla="*/ 3766349 w 4772243"/>
              <a:gd name="connsiteY3523" fmla="*/ 1665285 h 8861755"/>
              <a:gd name="connsiteX3524" fmla="*/ 3788813 w 4772243"/>
              <a:gd name="connsiteY3524" fmla="*/ 1646403 h 8861755"/>
              <a:gd name="connsiteX3525" fmla="*/ 3818601 w 4772243"/>
              <a:gd name="connsiteY3525" fmla="*/ 1617458 h 8861755"/>
              <a:gd name="connsiteX3526" fmla="*/ 3836312 w 4772243"/>
              <a:gd name="connsiteY3526" fmla="*/ 1597571 h 8861755"/>
              <a:gd name="connsiteX3527" fmla="*/ 3852438 w 4772243"/>
              <a:gd name="connsiteY3527" fmla="*/ 1577115 h 8861755"/>
              <a:gd name="connsiteX3528" fmla="*/ 3866605 w 4772243"/>
              <a:gd name="connsiteY3528" fmla="*/ 1555997 h 8861755"/>
              <a:gd name="connsiteX3529" fmla="*/ 3879280 w 4772243"/>
              <a:gd name="connsiteY3529" fmla="*/ 1534510 h 8861755"/>
              <a:gd name="connsiteX3530" fmla="*/ 3889902 w 4772243"/>
              <a:gd name="connsiteY3530" fmla="*/ 1512162 h 8861755"/>
              <a:gd name="connsiteX3531" fmla="*/ 3894510 w 4772243"/>
              <a:gd name="connsiteY3531" fmla="*/ 1500552 h 8861755"/>
              <a:gd name="connsiteX3532" fmla="*/ 3891964 w 4772243"/>
              <a:gd name="connsiteY3532" fmla="*/ 1513722 h 8861755"/>
              <a:gd name="connsiteX3533" fmla="*/ 3885287 w 4772243"/>
              <a:gd name="connsiteY3533" fmla="*/ 1539495 h 8861755"/>
              <a:gd name="connsiteX3534" fmla="*/ 3875713 w 4772243"/>
              <a:gd name="connsiteY3534" fmla="*/ 1564024 h 8861755"/>
              <a:gd name="connsiteX3535" fmla="*/ 3864181 w 4772243"/>
              <a:gd name="connsiteY3535" fmla="*/ 1587892 h 8861755"/>
              <a:gd name="connsiteX3536" fmla="*/ 3843843 w 4772243"/>
              <a:gd name="connsiteY3536" fmla="*/ 1622155 h 8861755"/>
              <a:gd name="connsiteX3537" fmla="*/ 3811892 w 4772243"/>
              <a:gd name="connsiteY3537" fmla="*/ 1665064 h 8861755"/>
              <a:gd name="connsiteX3538" fmla="*/ 3775641 w 4772243"/>
              <a:gd name="connsiteY3538" fmla="*/ 1705857 h 8861755"/>
              <a:gd name="connsiteX3539" fmla="*/ 3737051 w 4772243"/>
              <a:gd name="connsiteY3539" fmla="*/ 1745195 h 8861755"/>
              <a:gd name="connsiteX3540" fmla="*/ 3722038 w 4772243"/>
              <a:gd name="connsiteY3540" fmla="*/ 1759979 h 8861755"/>
              <a:gd name="connsiteX3541" fmla="*/ 3736056 w 4772243"/>
              <a:gd name="connsiteY3541" fmla="*/ 1753863 h 8861755"/>
              <a:gd name="connsiteX3542" fmla="*/ 3811802 w 4772243"/>
              <a:gd name="connsiteY3542" fmla="*/ 1717525 h 8861755"/>
              <a:gd name="connsiteX3543" fmla="*/ 3826288 w 4772243"/>
              <a:gd name="connsiteY3543" fmla="*/ 1710257 h 8861755"/>
              <a:gd name="connsiteX3544" fmla="*/ 3853448 w 4772243"/>
              <a:gd name="connsiteY3544" fmla="*/ 1690607 h 8861755"/>
              <a:gd name="connsiteX3545" fmla="*/ 3877591 w 4772243"/>
              <a:gd name="connsiteY3545" fmla="*/ 1667729 h 8861755"/>
              <a:gd name="connsiteX3546" fmla="*/ 3896301 w 4772243"/>
              <a:gd name="connsiteY3546" fmla="*/ 1642157 h 8861755"/>
              <a:gd name="connsiteX3547" fmla="*/ 3903544 w 4772243"/>
              <a:gd name="connsiteY3547" fmla="*/ 1629236 h 8861755"/>
              <a:gd name="connsiteX3548" fmla="*/ 3914106 w 4772243"/>
              <a:gd name="connsiteY3548" fmla="*/ 1607433 h 8861755"/>
              <a:gd name="connsiteX3549" fmla="*/ 3930402 w 4772243"/>
              <a:gd name="connsiteY3549" fmla="*/ 1562750 h 8861755"/>
              <a:gd name="connsiteX3550" fmla="*/ 3950621 w 4772243"/>
              <a:gd name="connsiteY3550" fmla="*/ 1493842 h 8861755"/>
              <a:gd name="connsiteX3551" fmla="*/ 3964503 w 4772243"/>
              <a:gd name="connsiteY3551" fmla="*/ 1447813 h 8861755"/>
              <a:gd name="connsiteX3552" fmla="*/ 3967822 w 4772243"/>
              <a:gd name="connsiteY3552" fmla="*/ 1439739 h 8861755"/>
              <a:gd name="connsiteX3553" fmla="*/ 3971746 w 4772243"/>
              <a:gd name="connsiteY3553" fmla="*/ 1431933 h 8861755"/>
              <a:gd name="connsiteX3554" fmla="*/ 3978989 w 4772243"/>
              <a:gd name="connsiteY3554" fmla="*/ 1433009 h 8861755"/>
              <a:gd name="connsiteX3555" fmla="*/ 3985628 w 4772243"/>
              <a:gd name="connsiteY3555" fmla="*/ 1434355 h 8861755"/>
              <a:gd name="connsiteX3556" fmla="*/ 3972349 w 4772243"/>
              <a:gd name="connsiteY3556" fmla="*/ 1498149 h 8861755"/>
              <a:gd name="connsiteX3557" fmla="*/ 3959977 w 4772243"/>
              <a:gd name="connsiteY3557" fmla="*/ 1557098 h 8861755"/>
              <a:gd name="connsiteX3558" fmla="*/ 4033913 w 4772243"/>
              <a:gd name="connsiteY3558" fmla="*/ 1500302 h 8861755"/>
              <a:gd name="connsiteX3559" fmla="*/ 4112677 w 4772243"/>
              <a:gd name="connsiteY3559" fmla="*/ 1441622 h 8861755"/>
              <a:gd name="connsiteX3560" fmla="*/ 4124749 w 4772243"/>
              <a:gd name="connsiteY3560" fmla="*/ 1432471 h 8861755"/>
              <a:gd name="connsiteX3561" fmla="*/ 4145873 w 4772243"/>
              <a:gd name="connsiteY3561" fmla="*/ 1413629 h 8861755"/>
              <a:gd name="connsiteX3562" fmla="*/ 4163980 w 4772243"/>
              <a:gd name="connsiteY3562" fmla="*/ 1393441 h 8861755"/>
              <a:gd name="connsiteX3563" fmla="*/ 4178465 w 4772243"/>
              <a:gd name="connsiteY3563" fmla="*/ 1372175 h 8861755"/>
              <a:gd name="connsiteX3564" fmla="*/ 4189631 w 4772243"/>
              <a:gd name="connsiteY3564" fmla="*/ 1349834 h 8861755"/>
              <a:gd name="connsiteX3565" fmla="*/ 4197477 w 4772243"/>
              <a:gd name="connsiteY3565" fmla="*/ 1326147 h 8861755"/>
              <a:gd name="connsiteX3566" fmla="*/ 4202306 w 4772243"/>
              <a:gd name="connsiteY3566" fmla="*/ 1301652 h 8861755"/>
              <a:gd name="connsiteX3567" fmla="*/ 4203815 w 4772243"/>
              <a:gd name="connsiteY3567" fmla="*/ 1275812 h 8861755"/>
              <a:gd name="connsiteX3568" fmla="*/ 4203513 w 4772243"/>
              <a:gd name="connsiteY3568" fmla="*/ 1262353 h 8861755"/>
              <a:gd name="connsiteX3569" fmla="*/ 4202909 w 4772243"/>
              <a:gd name="connsiteY3569" fmla="*/ 1242165 h 8861755"/>
              <a:gd name="connsiteX3570" fmla="*/ 4206229 w 4772243"/>
              <a:gd name="connsiteY3570" fmla="*/ 1202328 h 8861755"/>
              <a:gd name="connsiteX3571" fmla="*/ 4214075 w 4772243"/>
              <a:gd name="connsiteY3571" fmla="*/ 1173795 h 8861755"/>
              <a:gd name="connsiteX3572" fmla="*/ 4221318 w 4772243"/>
              <a:gd name="connsiteY3572" fmla="*/ 1154953 h 8861755"/>
              <a:gd name="connsiteX3573" fmla="*/ 4231578 w 4772243"/>
              <a:gd name="connsiteY3573" fmla="*/ 1136649 h 8861755"/>
              <a:gd name="connsiteX3574" fmla="*/ 4244555 w 4772243"/>
              <a:gd name="connsiteY3574" fmla="*/ 1118884 h 8861755"/>
              <a:gd name="connsiteX3575" fmla="*/ 4252401 w 4772243"/>
              <a:gd name="connsiteY3575" fmla="*/ 1110540 h 8861755"/>
              <a:gd name="connsiteX3576" fmla="*/ 4246366 w 4772243"/>
              <a:gd name="connsiteY3576" fmla="*/ 1122653 h 8861755"/>
              <a:gd name="connsiteX3577" fmla="*/ 4236709 w 4772243"/>
              <a:gd name="connsiteY3577" fmla="*/ 1147954 h 8861755"/>
              <a:gd name="connsiteX3578" fmla="*/ 4228863 w 4772243"/>
              <a:gd name="connsiteY3578" fmla="*/ 1172987 h 8861755"/>
              <a:gd name="connsiteX3579" fmla="*/ 4223430 w 4772243"/>
              <a:gd name="connsiteY3579" fmla="*/ 1198828 h 8861755"/>
              <a:gd name="connsiteX3580" fmla="*/ 4219810 w 4772243"/>
              <a:gd name="connsiteY3580" fmla="*/ 1224669 h 8861755"/>
              <a:gd name="connsiteX3581" fmla="*/ 4218602 w 4772243"/>
              <a:gd name="connsiteY3581" fmla="*/ 1250779 h 8861755"/>
              <a:gd name="connsiteX3582" fmla="*/ 4219810 w 4772243"/>
              <a:gd name="connsiteY3582" fmla="*/ 1277696 h 8861755"/>
              <a:gd name="connsiteX3583" fmla="*/ 4223430 w 4772243"/>
              <a:gd name="connsiteY3583" fmla="*/ 1304882 h 8861755"/>
              <a:gd name="connsiteX3584" fmla="*/ 4226449 w 4772243"/>
              <a:gd name="connsiteY3584" fmla="*/ 1318880 h 8861755"/>
              <a:gd name="connsiteX3585" fmla="*/ 4243046 w 4772243"/>
              <a:gd name="connsiteY3585" fmla="*/ 1309727 h 8861755"/>
              <a:gd name="connsiteX3586" fmla="*/ 4255721 w 4772243"/>
              <a:gd name="connsiteY3586" fmla="*/ 1302998 h 8861755"/>
              <a:gd name="connsiteX3587" fmla="*/ 4259644 w 4772243"/>
              <a:gd name="connsiteY3587" fmla="*/ 1304882 h 8861755"/>
              <a:gd name="connsiteX3588" fmla="*/ 4264473 w 4772243"/>
              <a:gd name="connsiteY3588" fmla="*/ 1308920 h 8861755"/>
              <a:gd name="connsiteX3589" fmla="*/ 4265076 w 4772243"/>
              <a:gd name="connsiteY3589" fmla="*/ 1312419 h 8861755"/>
              <a:gd name="connsiteX3590" fmla="*/ 4264171 w 4772243"/>
              <a:gd name="connsiteY3590" fmla="*/ 1314034 h 8861755"/>
              <a:gd name="connsiteX3591" fmla="*/ 4260248 w 4772243"/>
              <a:gd name="connsiteY3591" fmla="*/ 1318341 h 8861755"/>
              <a:gd name="connsiteX3592" fmla="*/ 4249081 w 4772243"/>
              <a:gd name="connsiteY3592" fmla="*/ 1325339 h 8861755"/>
              <a:gd name="connsiteX3593" fmla="*/ 4236709 w 4772243"/>
              <a:gd name="connsiteY3593" fmla="*/ 1333145 h 8861755"/>
              <a:gd name="connsiteX3594" fmla="*/ 4225845 w 4772243"/>
              <a:gd name="connsiteY3594" fmla="*/ 1344989 h 8861755"/>
              <a:gd name="connsiteX3595" fmla="*/ 4221922 w 4772243"/>
              <a:gd name="connsiteY3595" fmla="*/ 1353334 h 8861755"/>
              <a:gd name="connsiteX3596" fmla="*/ 4217394 w 4772243"/>
              <a:gd name="connsiteY3596" fmla="*/ 1363024 h 8861755"/>
              <a:gd name="connsiteX3597" fmla="*/ 4207436 w 4772243"/>
              <a:gd name="connsiteY3597" fmla="*/ 1381597 h 8861755"/>
              <a:gd name="connsiteX3598" fmla="*/ 4189028 w 4772243"/>
              <a:gd name="connsiteY3598" fmla="*/ 1407168 h 8861755"/>
              <a:gd name="connsiteX3599" fmla="*/ 4158850 w 4772243"/>
              <a:gd name="connsiteY3599" fmla="*/ 1438123 h 8861755"/>
              <a:gd name="connsiteX3600" fmla="*/ 4125654 w 4772243"/>
              <a:gd name="connsiteY3600" fmla="*/ 1467194 h 8861755"/>
              <a:gd name="connsiteX3601" fmla="*/ 4108452 w 4772243"/>
              <a:gd name="connsiteY3601" fmla="*/ 1481460 h 8861755"/>
              <a:gd name="connsiteX3602" fmla="*/ 4085819 w 4772243"/>
              <a:gd name="connsiteY3602" fmla="*/ 1500302 h 8861755"/>
              <a:gd name="connsiteX3603" fmla="*/ 4042363 w 4772243"/>
              <a:gd name="connsiteY3603" fmla="*/ 1539602 h 8861755"/>
              <a:gd name="connsiteX3604" fmla="*/ 4000415 w 4772243"/>
              <a:gd name="connsiteY3604" fmla="*/ 1580516 h 8861755"/>
              <a:gd name="connsiteX3605" fmla="*/ 3961787 w 4772243"/>
              <a:gd name="connsiteY3605" fmla="*/ 1623045 h 8861755"/>
              <a:gd name="connsiteX3606" fmla="*/ 3943681 w 4772243"/>
              <a:gd name="connsiteY3606" fmla="*/ 1645118 h 8861755"/>
              <a:gd name="connsiteX3607" fmla="*/ 3927686 w 4772243"/>
              <a:gd name="connsiteY3607" fmla="*/ 1664498 h 8861755"/>
              <a:gd name="connsiteX3608" fmla="*/ 3893283 w 4772243"/>
              <a:gd name="connsiteY3608" fmla="*/ 1701105 h 8861755"/>
              <a:gd name="connsiteX3609" fmla="*/ 3864614 w 4772243"/>
              <a:gd name="connsiteY3609" fmla="*/ 1724793 h 8861755"/>
              <a:gd name="connsiteX3610" fmla="*/ 3843489 w 4772243"/>
              <a:gd name="connsiteY3610" fmla="*/ 1739328 h 8861755"/>
              <a:gd name="connsiteX3611" fmla="*/ 3820554 w 4772243"/>
              <a:gd name="connsiteY3611" fmla="*/ 1751710 h 8861755"/>
              <a:gd name="connsiteX3612" fmla="*/ 3795205 w 4772243"/>
              <a:gd name="connsiteY3612" fmla="*/ 1762208 h 8861755"/>
              <a:gd name="connsiteX3613" fmla="*/ 3781021 w 4772243"/>
              <a:gd name="connsiteY3613" fmla="*/ 1766515 h 8861755"/>
              <a:gd name="connsiteX3614" fmla="*/ 3753559 w 4772243"/>
              <a:gd name="connsiteY3614" fmla="*/ 1774859 h 8861755"/>
              <a:gd name="connsiteX3615" fmla="*/ 3700748 w 4772243"/>
              <a:gd name="connsiteY3615" fmla="*/ 1794778 h 8861755"/>
              <a:gd name="connsiteX3616" fmla="*/ 3676500 w 4772243"/>
              <a:gd name="connsiteY3616" fmla="*/ 1805527 h 8861755"/>
              <a:gd name="connsiteX3617" fmla="*/ 3659853 w 4772243"/>
              <a:gd name="connsiteY3617" fmla="*/ 1822471 h 8861755"/>
              <a:gd name="connsiteX3618" fmla="*/ 3642228 w 4772243"/>
              <a:gd name="connsiteY3618" fmla="*/ 1841855 h 8861755"/>
              <a:gd name="connsiteX3619" fmla="*/ 3731837 w 4772243"/>
              <a:gd name="connsiteY3619" fmla="*/ 1842441 h 8861755"/>
              <a:gd name="connsiteX3620" fmla="*/ 3867646 w 4772243"/>
              <a:gd name="connsiteY3620" fmla="*/ 1843494 h 8861755"/>
              <a:gd name="connsiteX3621" fmla="*/ 3958264 w 4772243"/>
              <a:gd name="connsiteY3621" fmla="*/ 1842758 h 8861755"/>
              <a:gd name="connsiteX3622" fmla="*/ 4004163 w 4772243"/>
              <a:gd name="connsiteY3622" fmla="*/ 1841227 h 8861755"/>
              <a:gd name="connsiteX3623" fmla="*/ 4019671 w 4772243"/>
              <a:gd name="connsiteY3623" fmla="*/ 1840011 h 8861755"/>
              <a:gd name="connsiteX3624" fmla="*/ 4051854 w 4772243"/>
              <a:gd name="connsiteY3624" fmla="*/ 1833850 h 8861755"/>
              <a:gd name="connsiteX3625" fmla="*/ 4083989 w 4772243"/>
              <a:gd name="connsiteY3625" fmla="*/ 1823484 h 8861755"/>
              <a:gd name="connsiteX3626" fmla="*/ 4113387 w 4772243"/>
              <a:gd name="connsiteY3626" fmla="*/ 1809469 h 8861755"/>
              <a:gd name="connsiteX3627" fmla="*/ 4126588 w 4772243"/>
              <a:gd name="connsiteY3627" fmla="*/ 1801389 h 8861755"/>
              <a:gd name="connsiteX3628" fmla="*/ 4147156 w 4772243"/>
              <a:gd name="connsiteY3628" fmla="*/ 1787453 h 8861755"/>
              <a:gd name="connsiteX3629" fmla="*/ 4186033 w 4772243"/>
              <a:gd name="connsiteY3629" fmla="*/ 1756922 h 8861755"/>
              <a:gd name="connsiteX3630" fmla="*/ 4242551 w 4772243"/>
              <a:gd name="connsiteY3630" fmla="*/ 1708407 h 8861755"/>
              <a:gd name="connsiteX3631" fmla="*/ 4279643 w 4772243"/>
              <a:gd name="connsiteY3631" fmla="*/ 1676209 h 8861755"/>
              <a:gd name="connsiteX3632" fmla="*/ 4287481 w 4772243"/>
              <a:gd name="connsiteY3632" fmla="*/ 1670643 h 8861755"/>
              <a:gd name="connsiteX3633" fmla="*/ 4295136 w 4772243"/>
              <a:gd name="connsiteY3633" fmla="*/ 1665380 h 8861755"/>
              <a:gd name="connsiteX3634" fmla="*/ 4299729 w 4772243"/>
              <a:gd name="connsiteY3634" fmla="*/ 1668792 h 8861755"/>
              <a:gd name="connsiteX3635" fmla="*/ 4304227 w 4772243"/>
              <a:gd name="connsiteY3635" fmla="*/ 1672006 h 8861755"/>
              <a:gd name="connsiteX3636" fmla="*/ 4256434 w 4772243"/>
              <a:gd name="connsiteY3636" fmla="*/ 1719542 h 8861755"/>
              <a:gd name="connsiteX3637" fmla="*/ 4212402 w 4772243"/>
              <a:gd name="connsiteY3637" fmla="*/ 1762596 h 8861755"/>
              <a:gd name="connsiteX3638" fmla="*/ 4302613 w 4772243"/>
              <a:gd name="connsiteY3638" fmla="*/ 1742541 h 8861755"/>
              <a:gd name="connsiteX3639" fmla="*/ 4397749 w 4772243"/>
              <a:gd name="connsiteY3639" fmla="*/ 1722486 h 8861755"/>
              <a:gd name="connsiteX3640" fmla="*/ 4412307 w 4772243"/>
              <a:gd name="connsiteY3640" fmla="*/ 1719286 h 8861755"/>
              <a:gd name="connsiteX3641" fmla="*/ 4440008 w 4772243"/>
              <a:gd name="connsiteY3641" fmla="*/ 1711314 h 8861755"/>
              <a:gd name="connsiteX3642" fmla="*/ 4465361 w 4772243"/>
              <a:gd name="connsiteY3642" fmla="*/ 1701187 h 8861755"/>
              <a:gd name="connsiteX3643" fmla="*/ 4489387 w 4772243"/>
              <a:gd name="connsiteY3643" fmla="*/ 1688982 h 8861755"/>
              <a:gd name="connsiteX3644" fmla="*/ 4511162 w 4772243"/>
              <a:gd name="connsiteY3644" fmla="*/ 1674820 h 8861755"/>
              <a:gd name="connsiteX3645" fmla="*/ 4530962 w 4772243"/>
              <a:gd name="connsiteY3645" fmla="*/ 1658596 h 8861755"/>
              <a:gd name="connsiteX3646" fmla="*/ 4549064 w 4772243"/>
              <a:gd name="connsiteY3646" fmla="*/ 1640202 h 8861755"/>
              <a:gd name="connsiteX3647" fmla="*/ 4565563 w 4772243"/>
              <a:gd name="connsiteY3647" fmla="*/ 1619838 h 8861755"/>
              <a:gd name="connsiteX3648" fmla="*/ 4573059 w 4772243"/>
              <a:gd name="connsiteY3648" fmla="*/ 1608771 h 8861755"/>
              <a:gd name="connsiteX3649" fmla="*/ 4584306 w 4772243"/>
              <a:gd name="connsiteY3649" fmla="*/ 1592520 h 8861755"/>
              <a:gd name="connsiteX3650" fmla="*/ 4610348 w 4772243"/>
              <a:gd name="connsiteY3650" fmla="*/ 1561247 h 8861755"/>
              <a:gd name="connsiteX3651" fmla="*/ 4633256 w 4772243"/>
              <a:gd name="connsiteY3651" fmla="*/ 1540554 h 8861755"/>
              <a:gd name="connsiteX3652" fmla="*/ 4650216 w 4772243"/>
              <a:gd name="connsiteY3652" fmla="*/ 1527991 h 8861755"/>
              <a:gd name="connsiteX3653" fmla="*/ 4668492 w 4772243"/>
              <a:gd name="connsiteY3653" fmla="*/ 1516805 h 8861755"/>
              <a:gd name="connsiteX3654" fmla="*/ 4689014 w 4772243"/>
              <a:gd name="connsiteY3654" fmla="*/ 1506876 h 8861755"/>
              <a:gd name="connsiteX3655" fmla="*/ 4699842 w 4772243"/>
              <a:gd name="connsiteY3655" fmla="*/ 1502751 h 8861755"/>
              <a:gd name="connsiteX3656" fmla="*/ 4688038 w 4772243"/>
              <a:gd name="connsiteY3656" fmla="*/ 1511001 h 8861755"/>
              <a:gd name="connsiteX3657" fmla="*/ 4665828 w 4772243"/>
              <a:gd name="connsiteY3657" fmla="*/ 1527675 h 8861755"/>
              <a:gd name="connsiteX3658" fmla="*/ 4644838 w 4772243"/>
              <a:gd name="connsiteY3658" fmla="*/ 1545526 h 8861755"/>
              <a:gd name="connsiteX3659" fmla="*/ 4625809 w 4772243"/>
              <a:gd name="connsiteY3659" fmla="*/ 1564038 h 8861755"/>
              <a:gd name="connsiteX3660" fmla="*/ 4608096 w 4772243"/>
              <a:gd name="connsiteY3660" fmla="*/ 1583926 h 8861755"/>
              <a:gd name="connsiteX3661" fmla="*/ 4591510 w 4772243"/>
              <a:gd name="connsiteY3661" fmla="*/ 1604791 h 8861755"/>
              <a:gd name="connsiteX3662" fmla="*/ 4576518 w 4772243"/>
              <a:gd name="connsiteY3662" fmla="*/ 1626927 h 8861755"/>
              <a:gd name="connsiteX3663" fmla="*/ 4563677 w 4772243"/>
              <a:gd name="connsiteY3663" fmla="*/ 1650121 h 8861755"/>
              <a:gd name="connsiteX3664" fmla="*/ 4557498 w 4772243"/>
              <a:gd name="connsiteY3664" fmla="*/ 1662565 h 8861755"/>
              <a:gd name="connsiteX3665" fmla="*/ 4575512 w 4772243"/>
              <a:gd name="connsiteY3665" fmla="*/ 1661098 h 8861755"/>
              <a:gd name="connsiteX3666" fmla="*/ 4589165 w 4772243"/>
              <a:gd name="connsiteY3666" fmla="*/ 1660119 h 8861755"/>
              <a:gd name="connsiteX3667" fmla="*/ 4591704 w 4772243"/>
              <a:gd name="connsiteY3667" fmla="*/ 1662672 h 8861755"/>
              <a:gd name="connsiteX3668" fmla="*/ 4592600 w 4772243"/>
              <a:gd name="connsiteY3668" fmla="*/ 1667962 h 8861755"/>
              <a:gd name="connsiteX3669" fmla="*/ 4591427 w 4772243"/>
              <a:gd name="connsiteY3669" fmla="*/ 1670990 h 8861755"/>
              <a:gd name="connsiteX3670" fmla="*/ 4589856 w 4772243"/>
              <a:gd name="connsiteY3670" fmla="*/ 1671822 h 8861755"/>
              <a:gd name="connsiteX3671" fmla="*/ 4584026 w 4772243"/>
              <a:gd name="connsiteY3671" fmla="*/ 1674044 h 8861755"/>
              <a:gd name="connsiteX3672" fmla="*/ 4571127 w 4772243"/>
              <a:gd name="connsiteY3672" fmla="*/ 1675908 h 8861755"/>
              <a:gd name="connsiteX3673" fmla="*/ 4557300 w 4772243"/>
              <a:gd name="connsiteY3673" fmla="*/ 1677890 h 8861755"/>
              <a:gd name="connsiteX3674" fmla="*/ 4541561 w 4772243"/>
              <a:gd name="connsiteY3674" fmla="*/ 1683418 h 8861755"/>
              <a:gd name="connsiteX3675" fmla="*/ 4533724 w 4772243"/>
              <a:gd name="connsiteY3675" fmla="*/ 1688984 h 8861755"/>
              <a:gd name="connsiteX3676" fmla="*/ 4524967 w 4772243"/>
              <a:gd name="connsiteY3676" fmla="*/ 1695371 h 8861755"/>
              <a:gd name="connsiteX3677" fmla="*/ 4506135 w 4772243"/>
              <a:gd name="connsiteY3677" fmla="*/ 1706768 h 8861755"/>
              <a:gd name="connsiteX3678" fmla="*/ 4476832 w 4772243"/>
              <a:gd name="connsiteY3678" fmla="*/ 1720982 h 8861755"/>
              <a:gd name="connsiteX3679" fmla="*/ 4435637 w 4772243"/>
              <a:gd name="connsiteY3679" fmla="*/ 1735738 h 8861755"/>
              <a:gd name="connsiteX3680" fmla="*/ 4393294 w 4772243"/>
              <a:gd name="connsiteY3680" fmla="*/ 1747412 h 8861755"/>
              <a:gd name="connsiteX3681" fmla="*/ 4371050 w 4772243"/>
              <a:gd name="connsiteY3681" fmla="*/ 1753070 h 8861755"/>
              <a:gd name="connsiteX3682" fmla="*/ 4342786 w 4772243"/>
              <a:gd name="connsiteY3682" fmla="*/ 1760554 h 8861755"/>
              <a:gd name="connsiteX3683" fmla="*/ 4286091 w 4772243"/>
              <a:gd name="connsiteY3683" fmla="*/ 1777226 h 8861755"/>
              <a:gd name="connsiteX3684" fmla="*/ 4229975 w 4772243"/>
              <a:gd name="connsiteY3684" fmla="*/ 1795788 h 8861755"/>
              <a:gd name="connsiteX3685" fmla="*/ 4175279 w 4772243"/>
              <a:gd name="connsiteY3685" fmla="*/ 1816627 h 8861755"/>
              <a:gd name="connsiteX3686" fmla="*/ 4148269 w 4772243"/>
              <a:gd name="connsiteY3686" fmla="*/ 1828090 h 8861755"/>
              <a:gd name="connsiteX3687" fmla="*/ 4124409 w 4772243"/>
              <a:gd name="connsiteY3687" fmla="*/ 1838587 h 8861755"/>
              <a:gd name="connsiteX3688" fmla="*/ 4076368 w 4772243"/>
              <a:gd name="connsiteY3688" fmla="*/ 1856187 h 8861755"/>
              <a:gd name="connsiteX3689" fmla="*/ 4040409 w 4772243"/>
              <a:gd name="connsiteY3689" fmla="*/ 1865427 h 8861755"/>
              <a:gd name="connsiteX3690" fmla="*/ 4015453 w 4772243"/>
              <a:gd name="connsiteY3690" fmla="*/ 1869539 h 8861755"/>
              <a:gd name="connsiteX3691" fmla="*/ 3990473 w 4772243"/>
              <a:gd name="connsiteY3691" fmla="*/ 1871547 h 8861755"/>
              <a:gd name="connsiteX3692" fmla="*/ 3964722 w 4772243"/>
              <a:gd name="connsiteY3692" fmla="*/ 1871269 h 8861755"/>
              <a:gd name="connsiteX3693" fmla="*/ 3951323 w 4772243"/>
              <a:gd name="connsiteY3693" fmla="*/ 1870038 h 8861755"/>
              <a:gd name="connsiteX3694" fmla="*/ 3925360 w 4772243"/>
              <a:gd name="connsiteY3694" fmla="*/ 1867259 h 8861755"/>
              <a:gd name="connsiteX3695" fmla="*/ 3873280 w 4772243"/>
              <a:gd name="connsiteY3695" fmla="*/ 1864810 h 8861755"/>
              <a:gd name="connsiteX3696" fmla="*/ 3820955 w 4772243"/>
              <a:gd name="connsiteY3696" fmla="*/ 1865271 h 8861755"/>
              <a:gd name="connsiteX3697" fmla="*/ 3769035 w 4772243"/>
              <a:gd name="connsiteY3697" fmla="*/ 1868627 h 8861755"/>
              <a:gd name="connsiteX3698" fmla="*/ 3717234 w 4772243"/>
              <a:gd name="connsiteY3698" fmla="*/ 1874283 h 8861755"/>
              <a:gd name="connsiteX3699" fmla="*/ 3665275 w 4772243"/>
              <a:gd name="connsiteY3699" fmla="*/ 1882347 h 8861755"/>
              <a:gd name="connsiteX3700" fmla="*/ 3588296 w 4772243"/>
              <a:gd name="connsiteY3700" fmla="*/ 1897127 h 8861755"/>
              <a:gd name="connsiteX3701" fmla="*/ 3536845 w 4772243"/>
              <a:gd name="connsiteY3701" fmla="*/ 1908986 h 8861755"/>
              <a:gd name="connsiteX3702" fmla="*/ 3527762 w 4772243"/>
              <a:gd name="connsiteY3702" fmla="*/ 1911273 h 8861755"/>
              <a:gd name="connsiteX3703" fmla="*/ 3510444 w 4772243"/>
              <a:gd name="connsiteY3703" fmla="*/ 1916932 h 8861755"/>
              <a:gd name="connsiteX3704" fmla="*/ 3484544 w 4772243"/>
              <a:gd name="connsiteY3704" fmla="*/ 1927972 h 8861755"/>
              <a:gd name="connsiteX3705" fmla="*/ 3435315 w 4772243"/>
              <a:gd name="connsiteY3705" fmla="*/ 1955408 h 8861755"/>
              <a:gd name="connsiteX3706" fmla="*/ 3416008 w 4772243"/>
              <a:gd name="connsiteY3706" fmla="*/ 1967418 h 8861755"/>
              <a:gd name="connsiteX3707" fmla="*/ 3405229 w 4772243"/>
              <a:gd name="connsiteY3707" fmla="*/ 1975911 h 8861755"/>
              <a:gd name="connsiteX3708" fmla="*/ 3462392 w 4772243"/>
              <a:gd name="connsiteY3708" fmla="*/ 1990612 h 8861755"/>
              <a:gd name="connsiteX3709" fmla="*/ 3550376 w 4772243"/>
              <a:gd name="connsiteY3709" fmla="*/ 2011761 h 8861755"/>
              <a:gd name="connsiteX3710" fmla="*/ 3609262 w 4772243"/>
              <a:gd name="connsiteY3710" fmla="*/ 2024287 h 8861755"/>
              <a:gd name="connsiteX3711" fmla="*/ 3668584 w 4772243"/>
              <a:gd name="connsiteY3711" fmla="*/ 2034300 h 8861755"/>
              <a:gd name="connsiteX3712" fmla="*/ 3728708 w 4772243"/>
              <a:gd name="connsiteY3712" fmla="*/ 2041193 h 8861755"/>
              <a:gd name="connsiteX3713" fmla="*/ 3789989 w 4772243"/>
              <a:gd name="connsiteY3713" fmla="*/ 2043657 h 8861755"/>
              <a:gd name="connsiteX3714" fmla="*/ 3852333 w 4772243"/>
              <a:gd name="connsiteY3714" fmla="*/ 2041491 h 8861755"/>
              <a:gd name="connsiteX3715" fmla="*/ 3884825 w 4772243"/>
              <a:gd name="connsiteY3715" fmla="*/ 2038028 h 8861755"/>
              <a:gd name="connsiteX3716" fmla="*/ 3923347 w 4772243"/>
              <a:gd name="connsiteY3716" fmla="*/ 2033441 h 8861755"/>
              <a:gd name="connsiteX3717" fmla="*/ 4001810 w 4772243"/>
              <a:gd name="connsiteY3717" fmla="*/ 2026543 h 8861755"/>
              <a:gd name="connsiteX3718" fmla="*/ 4119691 w 4772243"/>
              <a:gd name="connsiteY3718" fmla="*/ 2020347 h 8861755"/>
              <a:gd name="connsiteX3719" fmla="*/ 4198297 w 4772243"/>
              <a:gd name="connsiteY3719" fmla="*/ 2017852 h 8861755"/>
              <a:gd name="connsiteX3720" fmla="*/ 4213259 w 4772243"/>
              <a:gd name="connsiteY3720" fmla="*/ 2017549 h 8861755"/>
              <a:gd name="connsiteX3721" fmla="*/ 4243292 w 4772243"/>
              <a:gd name="connsiteY3721" fmla="*/ 2018542 h 8861755"/>
              <a:gd name="connsiteX3722" fmla="*/ 4272700 w 4772243"/>
              <a:gd name="connsiteY3722" fmla="*/ 2021651 h 8861755"/>
              <a:gd name="connsiteX3723" fmla="*/ 4301012 w 4772243"/>
              <a:gd name="connsiteY3723" fmla="*/ 2026586 h 8861755"/>
              <a:gd name="connsiteX3724" fmla="*/ 4329158 w 4772243"/>
              <a:gd name="connsiteY3724" fmla="*/ 2033225 h 8861755"/>
              <a:gd name="connsiteX3725" fmla="*/ 4356028 w 4772243"/>
              <a:gd name="connsiteY3725" fmla="*/ 2041994 h 8861755"/>
              <a:gd name="connsiteX3726" fmla="*/ 4383007 w 4772243"/>
              <a:gd name="connsiteY3726" fmla="*/ 2052362 h 8861755"/>
              <a:gd name="connsiteX3727" fmla="*/ 4408703 w 4772243"/>
              <a:gd name="connsiteY3727" fmla="*/ 2064160 h 8861755"/>
              <a:gd name="connsiteX3728" fmla="*/ 4421142 w 4772243"/>
              <a:gd name="connsiteY3728" fmla="*/ 2070917 h 8861755"/>
              <a:gd name="connsiteX3729" fmla="*/ 4430582 w 4772243"/>
              <a:gd name="connsiteY3729" fmla="*/ 2075533 h 8861755"/>
              <a:gd name="connsiteX3730" fmla="*/ 4451564 w 4772243"/>
              <a:gd name="connsiteY3730" fmla="*/ 2081618 h 8861755"/>
              <a:gd name="connsiteX3731" fmla="*/ 4486017 w 4772243"/>
              <a:gd name="connsiteY3731" fmla="*/ 2087028 h 8861755"/>
              <a:gd name="connsiteX3732" fmla="*/ 4508903 w 4772243"/>
              <a:gd name="connsiteY3732" fmla="*/ 2088867 h 8861755"/>
              <a:gd name="connsiteX3733" fmla="*/ 4536994 w 4772243"/>
              <a:gd name="connsiteY3733" fmla="*/ 2090600 h 8861755"/>
              <a:gd name="connsiteX3734" fmla="*/ 4593126 w 4772243"/>
              <a:gd name="connsiteY3734" fmla="*/ 2089862 h 8861755"/>
              <a:gd name="connsiteX3735" fmla="*/ 4650354 w 4772243"/>
              <a:gd name="connsiteY3735" fmla="*/ 2087300 h 8861755"/>
              <a:gd name="connsiteX3736" fmla="*/ 4707042 w 4772243"/>
              <a:gd name="connsiteY3736" fmla="*/ 2086351 h 8861755"/>
              <a:gd name="connsiteX3737" fmla="*/ 4734942 w 4772243"/>
              <a:gd name="connsiteY3737" fmla="*/ 2087689 h 8861755"/>
              <a:gd name="connsiteX3738" fmla="*/ 4740066 w 4772243"/>
              <a:gd name="connsiteY3738" fmla="*/ 2088786 h 8861755"/>
              <a:gd name="connsiteX3739" fmla="*/ 4749340 w 4772243"/>
              <a:gd name="connsiteY3739" fmla="*/ 2095108 h 8861755"/>
              <a:gd name="connsiteX3740" fmla="*/ 4762969 w 4772243"/>
              <a:gd name="connsiteY3740" fmla="*/ 2108451 h 88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Lst>
            <a:rect l="l" t="t" r="r" b="b"/>
            <a:pathLst>
              <a:path w="4772243" h="8861755">
                <a:moveTo>
                  <a:pt x="1039790" y="2116697"/>
                </a:moveTo>
                <a:lnTo>
                  <a:pt x="1039591" y="2116605"/>
                </a:lnTo>
                <a:lnTo>
                  <a:pt x="1039628" y="2116572"/>
                </a:lnTo>
                <a:close/>
                <a:moveTo>
                  <a:pt x="1848531" y="3168136"/>
                </a:moveTo>
                <a:lnTo>
                  <a:pt x="1825713" y="3191405"/>
                </a:lnTo>
                <a:lnTo>
                  <a:pt x="1806683" y="3213830"/>
                </a:lnTo>
                <a:lnTo>
                  <a:pt x="1802138" y="3220926"/>
                </a:lnTo>
                <a:lnTo>
                  <a:pt x="1777995" y="3221778"/>
                </a:lnTo>
                <a:lnTo>
                  <a:pt x="1755388" y="3224707"/>
                </a:lnTo>
                <a:lnTo>
                  <a:pt x="1731831" y="3220510"/>
                </a:lnTo>
                <a:lnTo>
                  <a:pt x="1634882" y="3207597"/>
                </a:lnTo>
                <a:lnTo>
                  <a:pt x="1537028" y="3198181"/>
                </a:lnTo>
                <a:lnTo>
                  <a:pt x="1488100" y="3194684"/>
                </a:lnTo>
                <a:lnTo>
                  <a:pt x="1450348" y="3192530"/>
                </a:lnTo>
                <a:lnTo>
                  <a:pt x="1376655" y="3186343"/>
                </a:lnTo>
                <a:lnTo>
                  <a:pt x="1323198" y="3178542"/>
                </a:lnTo>
                <a:lnTo>
                  <a:pt x="1288768" y="3171008"/>
                </a:lnTo>
                <a:lnTo>
                  <a:pt x="1254640" y="3160786"/>
                </a:lnTo>
                <a:lnTo>
                  <a:pt x="1221719" y="3147873"/>
                </a:lnTo>
                <a:lnTo>
                  <a:pt x="1205712" y="3139802"/>
                </a:lnTo>
                <a:lnTo>
                  <a:pt x="1160410" y="3140340"/>
                </a:lnTo>
                <a:lnTo>
                  <a:pt x="1077958" y="3137381"/>
                </a:lnTo>
                <a:lnTo>
                  <a:pt x="1006379" y="3131463"/>
                </a:lnTo>
                <a:lnTo>
                  <a:pt x="944767" y="3123123"/>
                </a:lnTo>
                <a:lnTo>
                  <a:pt x="870169" y="3108864"/>
                </a:lnTo>
                <a:lnTo>
                  <a:pt x="808858" y="3092453"/>
                </a:lnTo>
                <a:lnTo>
                  <a:pt x="795569" y="3088687"/>
                </a:lnTo>
                <a:lnTo>
                  <a:pt x="792851" y="3087611"/>
                </a:lnTo>
                <a:lnTo>
                  <a:pt x="790133" y="3083037"/>
                </a:lnTo>
                <a:lnTo>
                  <a:pt x="791039" y="3073891"/>
                </a:lnTo>
                <a:lnTo>
                  <a:pt x="794362" y="3068779"/>
                </a:lnTo>
                <a:lnTo>
                  <a:pt x="810066" y="3069587"/>
                </a:lnTo>
                <a:lnTo>
                  <a:pt x="909733" y="3079540"/>
                </a:lnTo>
                <a:lnTo>
                  <a:pt x="1040508" y="3093260"/>
                </a:lnTo>
                <a:lnTo>
                  <a:pt x="1143496" y="3102946"/>
                </a:lnTo>
                <a:lnTo>
                  <a:pt x="1161617" y="3103215"/>
                </a:lnTo>
                <a:lnTo>
                  <a:pt x="1155275" y="3093529"/>
                </a:lnTo>
                <a:lnTo>
                  <a:pt x="1137456" y="3070124"/>
                </a:lnTo>
                <a:lnTo>
                  <a:pt x="1102120" y="3028963"/>
                </a:lnTo>
                <a:lnTo>
                  <a:pt x="1039602" y="2964127"/>
                </a:lnTo>
                <a:lnTo>
                  <a:pt x="966210" y="2893643"/>
                </a:lnTo>
                <a:lnTo>
                  <a:pt x="887988" y="2822889"/>
                </a:lnTo>
                <a:lnTo>
                  <a:pt x="809462" y="2757516"/>
                </a:lnTo>
                <a:lnTo>
                  <a:pt x="737884" y="2701828"/>
                </a:lnTo>
                <a:lnTo>
                  <a:pt x="691675" y="2670621"/>
                </a:lnTo>
                <a:lnTo>
                  <a:pt x="666003" y="2655554"/>
                </a:lnTo>
                <a:lnTo>
                  <a:pt x="654828" y="2650444"/>
                </a:lnTo>
                <a:lnTo>
                  <a:pt x="674158" y="2653941"/>
                </a:lnTo>
                <a:lnTo>
                  <a:pt x="711306" y="2664433"/>
                </a:lnTo>
                <a:lnTo>
                  <a:pt x="750569" y="2681113"/>
                </a:lnTo>
                <a:lnTo>
                  <a:pt x="794362" y="2707208"/>
                </a:lnTo>
                <a:lnTo>
                  <a:pt x="845101" y="2745410"/>
                </a:lnTo>
                <a:lnTo>
                  <a:pt x="907015" y="2798946"/>
                </a:lnTo>
                <a:lnTo>
                  <a:pt x="982218" y="2870507"/>
                </a:lnTo>
                <a:lnTo>
                  <a:pt x="1073729" y="2962514"/>
                </a:lnTo>
                <a:lnTo>
                  <a:pt x="1127791" y="3018202"/>
                </a:lnTo>
                <a:lnTo>
                  <a:pt x="1141986" y="3034344"/>
                </a:lnTo>
                <a:lnTo>
                  <a:pt x="1172490" y="3062861"/>
                </a:lnTo>
                <a:lnTo>
                  <a:pt x="1205712" y="3087880"/>
                </a:lnTo>
                <a:lnTo>
                  <a:pt x="1241653" y="3108864"/>
                </a:lnTo>
                <a:lnTo>
                  <a:pt x="1280009" y="3125544"/>
                </a:lnTo>
                <a:lnTo>
                  <a:pt x="1321688" y="3138457"/>
                </a:lnTo>
                <a:lnTo>
                  <a:pt x="1366085" y="3146797"/>
                </a:lnTo>
                <a:lnTo>
                  <a:pt x="1414106" y="3151370"/>
                </a:lnTo>
                <a:lnTo>
                  <a:pt x="1439173" y="3151638"/>
                </a:lnTo>
                <a:lnTo>
                  <a:pt x="1601962" y="3154598"/>
                </a:lnTo>
                <a:lnTo>
                  <a:pt x="1755992" y="3158633"/>
                </a:lnTo>
                <a:lnTo>
                  <a:pt x="1676259" y="3100255"/>
                </a:lnTo>
                <a:lnTo>
                  <a:pt x="1588975" y="3036227"/>
                </a:lnTo>
                <a:lnTo>
                  <a:pt x="1595921" y="3029501"/>
                </a:lnTo>
                <a:lnTo>
                  <a:pt x="1603170" y="3021969"/>
                </a:lnTo>
                <a:lnTo>
                  <a:pt x="1617063" y="3027887"/>
                </a:lnTo>
                <a:lnTo>
                  <a:pt x="1630352" y="3034882"/>
                </a:lnTo>
                <a:lnTo>
                  <a:pt x="1698306" y="3077119"/>
                </a:lnTo>
                <a:lnTo>
                  <a:pt x="1799483" y="3140609"/>
                </a:lnTo>
                <a:close/>
                <a:moveTo>
                  <a:pt x="1861593" y="8270953"/>
                </a:moveTo>
                <a:lnTo>
                  <a:pt x="1861583" y="8270975"/>
                </a:lnTo>
                <a:lnTo>
                  <a:pt x="1860677" y="8270705"/>
                </a:lnTo>
                <a:close/>
                <a:moveTo>
                  <a:pt x="1905576" y="5724598"/>
                </a:moveTo>
                <a:lnTo>
                  <a:pt x="1901178" y="5725632"/>
                </a:lnTo>
                <a:lnTo>
                  <a:pt x="1868278" y="5737999"/>
                </a:lnTo>
                <a:lnTo>
                  <a:pt x="1848357" y="5749829"/>
                </a:lnTo>
                <a:lnTo>
                  <a:pt x="1838095" y="5759239"/>
                </a:lnTo>
                <a:lnTo>
                  <a:pt x="1833869" y="5764348"/>
                </a:lnTo>
                <a:lnTo>
                  <a:pt x="1785575" y="5827800"/>
                </a:lnTo>
                <a:lnTo>
                  <a:pt x="1741507" y="5884261"/>
                </a:lnTo>
                <a:lnTo>
                  <a:pt x="1741507" y="5881303"/>
                </a:lnTo>
                <a:lnTo>
                  <a:pt x="1741205" y="5858181"/>
                </a:lnTo>
                <a:lnTo>
                  <a:pt x="1716757" y="5875926"/>
                </a:lnTo>
                <a:lnTo>
                  <a:pt x="1684460" y="5904156"/>
                </a:lnTo>
                <a:lnTo>
                  <a:pt x="1665142" y="5923784"/>
                </a:lnTo>
                <a:lnTo>
                  <a:pt x="1647636" y="5944217"/>
                </a:lnTo>
                <a:lnTo>
                  <a:pt x="1632243" y="5965726"/>
                </a:lnTo>
                <a:lnTo>
                  <a:pt x="1618660" y="5988041"/>
                </a:lnTo>
                <a:lnTo>
                  <a:pt x="1606587" y="6011971"/>
                </a:lnTo>
                <a:lnTo>
                  <a:pt x="1601456" y="6024070"/>
                </a:lnTo>
                <a:lnTo>
                  <a:pt x="1604172" y="6009282"/>
                </a:lnTo>
                <a:lnTo>
                  <a:pt x="1612321" y="5981589"/>
                </a:lnTo>
                <a:lnTo>
                  <a:pt x="1622886" y="5955510"/>
                </a:lnTo>
                <a:lnTo>
                  <a:pt x="1635563" y="5930236"/>
                </a:lnTo>
                <a:lnTo>
                  <a:pt x="1657295" y="5895015"/>
                </a:lnTo>
                <a:lnTo>
                  <a:pt x="1692610" y="5851459"/>
                </a:lnTo>
                <a:lnTo>
                  <a:pt x="1731546" y="5811130"/>
                </a:lnTo>
                <a:lnTo>
                  <a:pt x="1773502" y="5772682"/>
                </a:lnTo>
                <a:lnTo>
                  <a:pt x="1816061" y="5735580"/>
                </a:lnTo>
                <a:lnTo>
                  <a:pt x="1857110" y="5697939"/>
                </a:lnTo>
                <a:lnTo>
                  <a:pt x="1863149" y="5691887"/>
                </a:lnTo>
                <a:lnTo>
                  <a:pt x="1881388" y="5707458"/>
                </a:lnTo>
                <a:close/>
                <a:moveTo>
                  <a:pt x="1955779" y="5645567"/>
                </a:moveTo>
                <a:lnTo>
                  <a:pt x="1924864" y="5658310"/>
                </a:lnTo>
                <a:lnTo>
                  <a:pt x="1892470" y="5667401"/>
                </a:lnTo>
                <a:lnTo>
                  <a:pt x="1860929" y="5673367"/>
                </a:lnTo>
                <a:lnTo>
                  <a:pt x="1849018" y="5674643"/>
                </a:lnTo>
                <a:lnTo>
                  <a:pt x="1792216" y="5666482"/>
                </a:lnTo>
                <a:lnTo>
                  <a:pt x="1670274" y="5650082"/>
                </a:lnTo>
                <a:lnTo>
                  <a:pt x="1584553" y="5640940"/>
                </a:lnTo>
                <a:lnTo>
                  <a:pt x="1567650" y="5640133"/>
                </a:lnTo>
                <a:lnTo>
                  <a:pt x="1532939" y="5642015"/>
                </a:lnTo>
                <a:lnTo>
                  <a:pt x="1498530" y="5649005"/>
                </a:lnTo>
                <a:lnTo>
                  <a:pt x="1466837" y="5660298"/>
                </a:lnTo>
                <a:lnTo>
                  <a:pt x="1452651" y="5667289"/>
                </a:lnTo>
                <a:lnTo>
                  <a:pt x="1430316" y="5680194"/>
                </a:lnTo>
                <a:lnTo>
                  <a:pt x="1388058" y="5708424"/>
                </a:lnTo>
                <a:lnTo>
                  <a:pt x="1327691" y="5754669"/>
                </a:lnTo>
                <a:lnTo>
                  <a:pt x="1286944" y="5785050"/>
                </a:lnTo>
                <a:lnTo>
                  <a:pt x="1278794" y="5790159"/>
                </a:lnTo>
                <a:lnTo>
                  <a:pt x="1270343" y="5794729"/>
                </a:lnTo>
                <a:lnTo>
                  <a:pt x="1265212" y="5790159"/>
                </a:lnTo>
                <a:lnTo>
                  <a:pt x="1260684" y="5785588"/>
                </a:lnTo>
                <a:lnTo>
                  <a:pt x="1312600" y="5740150"/>
                </a:lnTo>
                <a:lnTo>
                  <a:pt x="1359988" y="5697939"/>
                </a:lnTo>
                <a:lnTo>
                  <a:pt x="1263400" y="5706812"/>
                </a:lnTo>
                <a:lnTo>
                  <a:pt x="1161381" y="5715415"/>
                </a:lnTo>
                <a:lnTo>
                  <a:pt x="1145685" y="5716759"/>
                </a:lnTo>
                <a:lnTo>
                  <a:pt x="1115804" y="5721330"/>
                </a:lnTo>
                <a:lnTo>
                  <a:pt x="1088035" y="5728858"/>
                </a:lnTo>
                <a:lnTo>
                  <a:pt x="1062681" y="5739075"/>
                </a:lnTo>
                <a:lnTo>
                  <a:pt x="1039138" y="5751443"/>
                </a:lnTo>
                <a:lnTo>
                  <a:pt x="1017707" y="5766768"/>
                </a:lnTo>
                <a:lnTo>
                  <a:pt x="997785" y="5784512"/>
                </a:lnTo>
                <a:lnTo>
                  <a:pt x="980279" y="5805216"/>
                </a:lnTo>
                <a:lnTo>
                  <a:pt x="971828" y="5816238"/>
                </a:lnTo>
                <a:lnTo>
                  <a:pt x="959452" y="5833446"/>
                </a:lnTo>
                <a:lnTo>
                  <a:pt x="931381" y="5864096"/>
                </a:lnTo>
                <a:lnTo>
                  <a:pt x="906631" y="5883992"/>
                </a:lnTo>
                <a:lnTo>
                  <a:pt x="888219" y="5895553"/>
                </a:lnTo>
                <a:lnTo>
                  <a:pt x="868298" y="5905232"/>
                </a:lnTo>
                <a:lnTo>
                  <a:pt x="846868" y="5913298"/>
                </a:lnTo>
                <a:lnTo>
                  <a:pt x="834493" y="5916256"/>
                </a:lnTo>
                <a:lnTo>
                  <a:pt x="847471" y="5908996"/>
                </a:lnTo>
                <a:lnTo>
                  <a:pt x="871316" y="5893671"/>
                </a:lnTo>
                <a:lnTo>
                  <a:pt x="893955" y="5876732"/>
                </a:lnTo>
                <a:lnTo>
                  <a:pt x="914781" y="5858449"/>
                </a:lnTo>
                <a:lnTo>
                  <a:pt x="934401" y="5839092"/>
                </a:lnTo>
                <a:lnTo>
                  <a:pt x="951907" y="5818121"/>
                </a:lnTo>
                <a:lnTo>
                  <a:pt x="967904" y="5795536"/>
                </a:lnTo>
                <a:lnTo>
                  <a:pt x="982392" y="5771338"/>
                </a:lnTo>
                <a:lnTo>
                  <a:pt x="989033" y="5758433"/>
                </a:lnTo>
                <a:lnTo>
                  <a:pt x="969716" y="5757088"/>
                </a:lnTo>
                <a:lnTo>
                  <a:pt x="955228" y="5756282"/>
                </a:lnTo>
                <a:lnTo>
                  <a:pt x="952813" y="5753056"/>
                </a:lnTo>
                <a:lnTo>
                  <a:pt x="951605" y="5746871"/>
                </a:lnTo>
                <a:lnTo>
                  <a:pt x="953115" y="5743914"/>
                </a:lnTo>
                <a:lnTo>
                  <a:pt x="955228" y="5743107"/>
                </a:lnTo>
                <a:lnTo>
                  <a:pt x="960962" y="5741764"/>
                </a:lnTo>
                <a:lnTo>
                  <a:pt x="974545" y="5741495"/>
                </a:lnTo>
                <a:lnTo>
                  <a:pt x="989636" y="5741495"/>
                </a:lnTo>
                <a:lnTo>
                  <a:pt x="1006237" y="5737192"/>
                </a:lnTo>
                <a:lnTo>
                  <a:pt x="1014991" y="5732354"/>
                </a:lnTo>
                <a:lnTo>
                  <a:pt x="1024650" y="5726438"/>
                </a:lnTo>
                <a:lnTo>
                  <a:pt x="1045174" y="5716759"/>
                </a:lnTo>
                <a:lnTo>
                  <a:pt x="1076263" y="5704929"/>
                </a:lnTo>
                <a:lnTo>
                  <a:pt x="1120633" y="5694713"/>
                </a:lnTo>
                <a:lnTo>
                  <a:pt x="1166512" y="5687723"/>
                </a:lnTo>
                <a:lnTo>
                  <a:pt x="1189753" y="5685033"/>
                </a:lnTo>
                <a:lnTo>
                  <a:pt x="1220238" y="5680731"/>
                </a:lnTo>
                <a:lnTo>
                  <a:pt x="1281511" y="5670784"/>
                </a:lnTo>
                <a:lnTo>
                  <a:pt x="1341878" y="5658147"/>
                </a:lnTo>
                <a:lnTo>
                  <a:pt x="1401038" y="5642822"/>
                </a:lnTo>
                <a:lnTo>
                  <a:pt x="1429712" y="5634219"/>
                </a:lnTo>
                <a:lnTo>
                  <a:pt x="1455367" y="5626153"/>
                </a:lnTo>
                <a:lnTo>
                  <a:pt x="1506982" y="5613516"/>
                </a:lnTo>
                <a:lnTo>
                  <a:pt x="1545918" y="5608408"/>
                </a:lnTo>
                <a:lnTo>
                  <a:pt x="1572480" y="5607601"/>
                </a:lnTo>
                <a:lnTo>
                  <a:pt x="1599343" y="5608946"/>
                </a:lnTo>
                <a:lnTo>
                  <a:pt x="1626810" y="5613247"/>
                </a:lnTo>
                <a:lnTo>
                  <a:pt x="1640997" y="5616742"/>
                </a:lnTo>
                <a:lnTo>
                  <a:pt x="1669067" y="5623732"/>
                </a:lnTo>
                <a:lnTo>
                  <a:pt x="1724907" y="5634487"/>
                </a:lnTo>
                <a:lnTo>
                  <a:pt x="1781048" y="5641746"/>
                </a:lnTo>
                <a:lnTo>
                  <a:pt x="1836585" y="5645510"/>
                </a:lnTo>
                <a:lnTo>
                  <a:pt x="1892424" y="5647124"/>
                </a:lnTo>
                <a:lnTo>
                  <a:pt x="1947963" y="5646048"/>
                </a:lnTo>
                <a:close/>
                <a:moveTo>
                  <a:pt x="2284447" y="8396878"/>
                </a:moveTo>
                <a:lnTo>
                  <a:pt x="2280520" y="8396072"/>
                </a:lnTo>
                <a:lnTo>
                  <a:pt x="2262397" y="8392036"/>
                </a:lnTo>
                <a:lnTo>
                  <a:pt x="2218601" y="8375625"/>
                </a:lnTo>
                <a:lnTo>
                  <a:pt x="2167254" y="8352220"/>
                </a:lnTo>
                <a:lnTo>
                  <a:pt x="2112583" y="8324241"/>
                </a:lnTo>
                <a:lnTo>
                  <a:pt x="2029822" y="8278237"/>
                </a:lnTo>
                <a:lnTo>
                  <a:pt x="1937094" y="8223088"/>
                </a:lnTo>
                <a:lnTo>
                  <a:pt x="1908098" y="8205332"/>
                </a:lnTo>
                <a:lnTo>
                  <a:pt x="1897224" y="8245417"/>
                </a:lnTo>
                <a:lnTo>
                  <a:pt x="1888465" y="8278507"/>
                </a:lnTo>
                <a:lnTo>
                  <a:pt x="1874571" y="8274471"/>
                </a:lnTo>
                <a:lnTo>
                  <a:pt x="1861593" y="8270953"/>
                </a:lnTo>
                <a:lnTo>
                  <a:pt x="1867020" y="8259675"/>
                </a:lnTo>
                <a:lnTo>
                  <a:pt x="1873363" y="8237883"/>
                </a:lnTo>
                <a:lnTo>
                  <a:pt x="1874873" y="8217169"/>
                </a:lnTo>
                <a:lnTo>
                  <a:pt x="1871248" y="8198068"/>
                </a:lnTo>
                <a:lnTo>
                  <a:pt x="1863093" y="8180043"/>
                </a:lnTo>
                <a:lnTo>
                  <a:pt x="1850407" y="8163095"/>
                </a:lnTo>
                <a:lnTo>
                  <a:pt x="1834097" y="8147222"/>
                </a:lnTo>
                <a:lnTo>
                  <a:pt x="1813256" y="8132425"/>
                </a:lnTo>
                <a:lnTo>
                  <a:pt x="1801476" y="8125161"/>
                </a:lnTo>
                <a:lnTo>
                  <a:pt x="1776104" y="8108213"/>
                </a:lnTo>
                <a:lnTo>
                  <a:pt x="1752243" y="8088843"/>
                </a:lnTo>
                <a:lnTo>
                  <a:pt x="1736234" y="8076468"/>
                </a:lnTo>
                <a:lnTo>
                  <a:pt x="1706030" y="8050103"/>
                </a:lnTo>
                <a:lnTo>
                  <a:pt x="1679449" y="8022663"/>
                </a:lnTo>
                <a:lnTo>
                  <a:pt x="1655890" y="7993609"/>
                </a:lnTo>
                <a:lnTo>
                  <a:pt x="1635653" y="7963477"/>
                </a:lnTo>
                <a:lnTo>
                  <a:pt x="1618738" y="7931732"/>
                </a:lnTo>
                <a:lnTo>
                  <a:pt x="1605147" y="7898642"/>
                </a:lnTo>
                <a:lnTo>
                  <a:pt x="1594877" y="7863937"/>
                </a:lnTo>
                <a:lnTo>
                  <a:pt x="1590950" y="7846183"/>
                </a:lnTo>
                <a:lnTo>
                  <a:pt x="1587024" y="7833000"/>
                </a:lnTo>
                <a:lnTo>
                  <a:pt x="1581285" y="7820356"/>
                </a:lnTo>
                <a:lnTo>
                  <a:pt x="1581889" y="7868781"/>
                </a:lnTo>
                <a:lnTo>
                  <a:pt x="1578566" y="7962133"/>
                </a:lnTo>
                <a:lnTo>
                  <a:pt x="1569505" y="8049835"/>
                </a:lnTo>
                <a:lnTo>
                  <a:pt x="1555007" y="8131081"/>
                </a:lnTo>
                <a:lnTo>
                  <a:pt x="1535072" y="8205870"/>
                </a:lnTo>
                <a:lnTo>
                  <a:pt x="1516345" y="8256715"/>
                </a:lnTo>
                <a:lnTo>
                  <a:pt x="1502149" y="8288461"/>
                </a:lnTo>
                <a:lnTo>
                  <a:pt x="1486744" y="8317785"/>
                </a:lnTo>
                <a:lnTo>
                  <a:pt x="1470132" y="8345225"/>
                </a:lnTo>
                <a:lnTo>
                  <a:pt x="1452009" y="8369975"/>
                </a:lnTo>
                <a:lnTo>
                  <a:pt x="1432679" y="8393112"/>
                </a:lnTo>
                <a:lnTo>
                  <a:pt x="1422711" y="8403066"/>
                </a:lnTo>
                <a:lnTo>
                  <a:pt x="1471642" y="8297070"/>
                </a:lnTo>
                <a:lnTo>
                  <a:pt x="1516949" y="8198875"/>
                </a:lnTo>
                <a:lnTo>
                  <a:pt x="1511210" y="8196723"/>
                </a:lnTo>
                <a:lnTo>
                  <a:pt x="1505170" y="8194571"/>
                </a:lnTo>
                <a:lnTo>
                  <a:pt x="1488557" y="8214479"/>
                </a:lnTo>
                <a:lnTo>
                  <a:pt x="1471038" y="8233849"/>
                </a:lnTo>
                <a:lnTo>
                  <a:pt x="1452311" y="8252681"/>
                </a:lnTo>
                <a:lnTo>
                  <a:pt x="1428450" y="8276086"/>
                </a:lnTo>
                <a:lnTo>
                  <a:pt x="1428148" y="8264787"/>
                </a:lnTo>
                <a:lnTo>
                  <a:pt x="1428450" y="8262903"/>
                </a:lnTo>
                <a:lnTo>
                  <a:pt x="1437209" y="8250259"/>
                </a:lnTo>
                <a:lnTo>
                  <a:pt x="1447176" y="8238422"/>
                </a:lnTo>
                <a:lnTo>
                  <a:pt x="1460769" y="8224163"/>
                </a:lnTo>
                <a:lnTo>
                  <a:pt x="1484027" y="8195379"/>
                </a:lnTo>
                <a:lnTo>
                  <a:pt x="1503357" y="8164978"/>
                </a:lnTo>
                <a:lnTo>
                  <a:pt x="1519064" y="8134309"/>
                </a:lnTo>
                <a:lnTo>
                  <a:pt x="1530239" y="8102295"/>
                </a:lnTo>
                <a:lnTo>
                  <a:pt x="1538092" y="8069473"/>
                </a:lnTo>
                <a:lnTo>
                  <a:pt x="1542019" y="8035845"/>
                </a:lnTo>
                <a:lnTo>
                  <a:pt x="1542019" y="8001411"/>
                </a:lnTo>
                <a:lnTo>
                  <a:pt x="1540811" y="7983655"/>
                </a:lnTo>
                <a:lnTo>
                  <a:pt x="1538394" y="7958905"/>
                </a:lnTo>
                <a:lnTo>
                  <a:pt x="1538146" y="7955221"/>
                </a:lnTo>
                <a:lnTo>
                  <a:pt x="1521454" y="7956991"/>
                </a:lnTo>
                <a:lnTo>
                  <a:pt x="1496090" y="7962905"/>
                </a:lnTo>
                <a:lnTo>
                  <a:pt x="1471027" y="7971777"/>
                </a:lnTo>
                <a:lnTo>
                  <a:pt x="1447172" y="7982530"/>
                </a:lnTo>
                <a:lnTo>
                  <a:pt x="1425129" y="7994627"/>
                </a:lnTo>
                <a:lnTo>
                  <a:pt x="1406407" y="8007263"/>
                </a:lnTo>
                <a:lnTo>
                  <a:pt x="1391611" y="8019359"/>
                </a:lnTo>
                <a:lnTo>
                  <a:pt x="1386176" y="8025273"/>
                </a:lnTo>
                <a:lnTo>
                  <a:pt x="1369568" y="8044361"/>
                </a:lnTo>
                <a:lnTo>
                  <a:pt x="1339976" y="8084955"/>
                </a:lnTo>
                <a:lnTo>
                  <a:pt x="1299513" y="8147861"/>
                </a:lnTo>
                <a:lnTo>
                  <a:pt x="1272638" y="8189799"/>
                </a:lnTo>
                <a:lnTo>
                  <a:pt x="1266599" y="8197058"/>
                </a:lnTo>
                <a:lnTo>
                  <a:pt x="1260560" y="8204316"/>
                </a:lnTo>
                <a:lnTo>
                  <a:pt x="1253917" y="8201627"/>
                </a:lnTo>
                <a:lnTo>
                  <a:pt x="1247274" y="8199209"/>
                </a:lnTo>
                <a:lnTo>
                  <a:pt x="1279282" y="8139528"/>
                </a:lnTo>
                <a:lnTo>
                  <a:pt x="1308572" y="8084955"/>
                </a:lnTo>
                <a:lnTo>
                  <a:pt x="1217681" y="8126085"/>
                </a:lnTo>
                <a:lnTo>
                  <a:pt x="1121960" y="8167755"/>
                </a:lnTo>
                <a:lnTo>
                  <a:pt x="1107164" y="8174475"/>
                </a:lnTo>
                <a:lnTo>
                  <a:pt x="1079987" y="8188724"/>
                </a:lnTo>
                <a:lnTo>
                  <a:pt x="1056132" y="8205123"/>
                </a:lnTo>
                <a:lnTo>
                  <a:pt x="1035297" y="8222865"/>
                </a:lnTo>
                <a:lnTo>
                  <a:pt x="1017783" y="8242759"/>
                </a:lnTo>
                <a:lnTo>
                  <a:pt x="1002987" y="8263997"/>
                </a:lnTo>
                <a:lnTo>
                  <a:pt x="990909" y="8286849"/>
                </a:lnTo>
                <a:lnTo>
                  <a:pt x="981850" y="8312117"/>
                </a:lnTo>
                <a:lnTo>
                  <a:pt x="978226" y="8325021"/>
                </a:lnTo>
                <a:lnTo>
                  <a:pt x="963732" y="8371529"/>
                </a:lnTo>
                <a:lnTo>
                  <a:pt x="938368" y="8448953"/>
                </a:lnTo>
                <a:lnTo>
                  <a:pt x="915720" y="8510247"/>
                </a:lnTo>
                <a:lnTo>
                  <a:pt x="895791" y="8557293"/>
                </a:lnTo>
                <a:lnTo>
                  <a:pt x="877371" y="8593048"/>
                </a:lnTo>
                <a:lnTo>
                  <a:pt x="859555" y="8619393"/>
                </a:lnTo>
                <a:lnTo>
                  <a:pt x="841740" y="8639286"/>
                </a:lnTo>
                <a:lnTo>
                  <a:pt x="822415" y="8654610"/>
                </a:lnTo>
                <a:lnTo>
                  <a:pt x="812450" y="8661600"/>
                </a:lnTo>
                <a:lnTo>
                  <a:pt x="822415" y="8648965"/>
                </a:lnTo>
                <a:lnTo>
                  <a:pt x="845665" y="8610254"/>
                </a:lnTo>
                <a:lnTo>
                  <a:pt x="871030" y="8559443"/>
                </a:lnTo>
                <a:lnTo>
                  <a:pt x="896697" y="8500839"/>
                </a:lnTo>
                <a:lnTo>
                  <a:pt x="921156" y="8439276"/>
                </a:lnTo>
                <a:lnTo>
                  <a:pt x="942897" y="8379057"/>
                </a:lnTo>
                <a:lnTo>
                  <a:pt x="959505" y="8325021"/>
                </a:lnTo>
                <a:lnTo>
                  <a:pt x="970074" y="8281471"/>
                </a:lnTo>
                <a:lnTo>
                  <a:pt x="971583" y="8265609"/>
                </a:lnTo>
                <a:lnTo>
                  <a:pt x="961014" y="8270717"/>
                </a:lnTo>
                <a:lnTo>
                  <a:pt x="902736" y="8301903"/>
                </a:lnTo>
                <a:lnTo>
                  <a:pt x="793124" y="8362927"/>
                </a:lnTo>
                <a:lnTo>
                  <a:pt x="764136" y="8377983"/>
                </a:lnTo>
                <a:lnTo>
                  <a:pt x="760211" y="8375561"/>
                </a:lnTo>
                <a:lnTo>
                  <a:pt x="757191" y="8370186"/>
                </a:lnTo>
                <a:lnTo>
                  <a:pt x="757191" y="8367229"/>
                </a:lnTo>
                <a:lnTo>
                  <a:pt x="758398" y="8365615"/>
                </a:lnTo>
                <a:lnTo>
                  <a:pt x="765042" y="8360239"/>
                </a:lnTo>
                <a:lnTo>
                  <a:pt x="796747" y="8334969"/>
                </a:lnTo>
                <a:lnTo>
                  <a:pt x="836607" y="8307817"/>
                </a:lnTo>
                <a:lnTo>
                  <a:pt x="870728" y="8287655"/>
                </a:lnTo>
                <a:lnTo>
                  <a:pt x="911191" y="8266147"/>
                </a:lnTo>
                <a:lnTo>
                  <a:pt x="959505" y="8244103"/>
                </a:lnTo>
                <a:lnTo>
                  <a:pt x="986379" y="8233081"/>
                </a:lnTo>
                <a:lnTo>
                  <a:pt x="993626" y="8224209"/>
                </a:lnTo>
                <a:lnTo>
                  <a:pt x="1009027" y="8208349"/>
                </a:lnTo>
                <a:lnTo>
                  <a:pt x="1034995" y="8187111"/>
                </a:lnTo>
                <a:lnTo>
                  <a:pt x="1073646" y="8162647"/>
                </a:lnTo>
                <a:lnTo>
                  <a:pt x="1115618" y="8140871"/>
                </a:lnTo>
                <a:lnTo>
                  <a:pt x="1137662" y="8130118"/>
                </a:lnTo>
                <a:lnTo>
                  <a:pt x="1165442" y="8115870"/>
                </a:lnTo>
                <a:lnTo>
                  <a:pt x="1221003" y="8086030"/>
                </a:lnTo>
                <a:lnTo>
                  <a:pt x="1274450" y="8054308"/>
                </a:lnTo>
                <a:lnTo>
                  <a:pt x="1325783" y="8020435"/>
                </a:lnTo>
                <a:lnTo>
                  <a:pt x="1350544" y="8002423"/>
                </a:lnTo>
                <a:lnTo>
                  <a:pt x="1372286" y="7986293"/>
                </a:lnTo>
                <a:lnTo>
                  <a:pt x="1417278" y="7957259"/>
                </a:lnTo>
                <a:lnTo>
                  <a:pt x="1452909" y="7939516"/>
                </a:lnTo>
                <a:lnTo>
                  <a:pt x="1478576" y="7929569"/>
                </a:lnTo>
                <a:lnTo>
                  <a:pt x="1505450" y="7921774"/>
                </a:lnTo>
                <a:lnTo>
                  <a:pt x="1534137" y="7916665"/>
                </a:lnTo>
                <a:lnTo>
                  <a:pt x="1535531" y="7916488"/>
                </a:lnTo>
                <a:lnTo>
                  <a:pt x="1535072" y="7909673"/>
                </a:lnTo>
                <a:lnTo>
                  <a:pt x="1535374" y="7884921"/>
                </a:lnTo>
                <a:lnTo>
                  <a:pt x="1537488" y="7811747"/>
                </a:lnTo>
                <a:lnTo>
                  <a:pt x="1540811" y="7702253"/>
                </a:lnTo>
                <a:lnTo>
                  <a:pt x="1546248" y="7629347"/>
                </a:lnTo>
                <a:lnTo>
                  <a:pt x="1551080" y="7593297"/>
                </a:lnTo>
                <a:lnTo>
                  <a:pt x="1556215" y="7562629"/>
                </a:lnTo>
                <a:lnTo>
                  <a:pt x="1570713" y="7501291"/>
                </a:lnTo>
                <a:lnTo>
                  <a:pt x="1597897" y="7410359"/>
                </a:lnTo>
                <a:lnTo>
                  <a:pt x="1616020" y="7349829"/>
                </a:lnTo>
                <a:lnTo>
                  <a:pt x="1600918" y="7358707"/>
                </a:lnTo>
                <a:lnTo>
                  <a:pt x="1570713" y="7377807"/>
                </a:lnTo>
                <a:lnTo>
                  <a:pt x="1542925" y="7398791"/>
                </a:lnTo>
                <a:lnTo>
                  <a:pt x="1525709" y="7416009"/>
                </a:lnTo>
                <a:lnTo>
                  <a:pt x="1516345" y="7428385"/>
                </a:lnTo>
                <a:lnTo>
                  <a:pt x="1512418" y="7434841"/>
                </a:lnTo>
                <a:lnTo>
                  <a:pt x="1483724" y="7485687"/>
                </a:lnTo>
                <a:lnTo>
                  <a:pt x="1428148" y="7576079"/>
                </a:lnTo>
                <a:lnTo>
                  <a:pt x="1385559" y="7639839"/>
                </a:lnTo>
                <a:lnTo>
                  <a:pt x="1339346" y="7703329"/>
                </a:lnTo>
                <a:lnTo>
                  <a:pt x="1289811" y="7764667"/>
                </a:lnTo>
                <a:lnTo>
                  <a:pt x="1237859" y="7820894"/>
                </a:lnTo>
                <a:lnTo>
                  <a:pt x="1198291" y="7857750"/>
                </a:lnTo>
                <a:lnTo>
                  <a:pt x="1171409" y="7879809"/>
                </a:lnTo>
                <a:lnTo>
                  <a:pt x="1158119" y="7889765"/>
                </a:lnTo>
                <a:lnTo>
                  <a:pt x="1194667" y="7844837"/>
                </a:lnTo>
                <a:lnTo>
                  <a:pt x="1319411" y="7685573"/>
                </a:lnTo>
                <a:lnTo>
                  <a:pt x="1368343" y="7618587"/>
                </a:lnTo>
                <a:lnTo>
                  <a:pt x="1410629" y="7556173"/>
                </a:lnTo>
                <a:lnTo>
                  <a:pt x="1434793" y="7516087"/>
                </a:lnTo>
                <a:lnTo>
                  <a:pt x="1446270" y="7493489"/>
                </a:lnTo>
                <a:lnTo>
                  <a:pt x="1450197" y="7483535"/>
                </a:lnTo>
                <a:lnTo>
                  <a:pt x="1458957" y="7461743"/>
                </a:lnTo>
                <a:lnTo>
                  <a:pt x="1482516" y="7420852"/>
                </a:lnTo>
                <a:lnTo>
                  <a:pt x="1512720" y="7383996"/>
                </a:lnTo>
                <a:lnTo>
                  <a:pt x="1548966" y="7349291"/>
                </a:lnTo>
                <a:lnTo>
                  <a:pt x="1569807" y="7332881"/>
                </a:lnTo>
                <a:lnTo>
                  <a:pt x="1588232" y="7318891"/>
                </a:lnTo>
                <a:lnTo>
                  <a:pt x="1623571" y="7289298"/>
                </a:lnTo>
                <a:lnTo>
                  <a:pt x="1656796" y="7258091"/>
                </a:lnTo>
                <a:lnTo>
                  <a:pt x="1686397" y="7224733"/>
                </a:lnTo>
                <a:lnTo>
                  <a:pt x="1700290" y="7207783"/>
                </a:lnTo>
                <a:lnTo>
                  <a:pt x="1719017" y="7182763"/>
                </a:lnTo>
                <a:lnTo>
                  <a:pt x="1759190" y="7134877"/>
                </a:lnTo>
                <a:lnTo>
                  <a:pt x="1803893" y="7090219"/>
                </a:lnTo>
                <a:lnTo>
                  <a:pt x="1841648" y="7059281"/>
                </a:lnTo>
                <a:lnTo>
                  <a:pt x="1868530" y="7040180"/>
                </a:lnTo>
                <a:lnTo>
                  <a:pt x="1883028" y="7031034"/>
                </a:lnTo>
                <a:lnTo>
                  <a:pt x="1892693" y="7025115"/>
                </a:lnTo>
                <a:lnTo>
                  <a:pt x="1909609" y="7012471"/>
                </a:lnTo>
                <a:lnTo>
                  <a:pt x="1924409" y="6999019"/>
                </a:lnTo>
                <a:lnTo>
                  <a:pt x="1937396" y="6984223"/>
                </a:lnTo>
                <a:lnTo>
                  <a:pt x="1947666" y="6968620"/>
                </a:lnTo>
                <a:lnTo>
                  <a:pt x="1955519" y="6952208"/>
                </a:lnTo>
                <a:lnTo>
                  <a:pt x="1960956" y="6934722"/>
                </a:lnTo>
                <a:lnTo>
                  <a:pt x="1963976" y="6916967"/>
                </a:lnTo>
                <a:lnTo>
                  <a:pt x="1964581" y="6907550"/>
                </a:lnTo>
                <a:lnTo>
                  <a:pt x="1965789" y="6835451"/>
                </a:lnTo>
                <a:lnTo>
                  <a:pt x="1965370" y="6785491"/>
                </a:lnTo>
                <a:lnTo>
                  <a:pt x="1961852" y="6786520"/>
                </a:lnTo>
                <a:lnTo>
                  <a:pt x="1852143" y="6824797"/>
                </a:lnTo>
                <a:lnTo>
                  <a:pt x="1779393" y="6851809"/>
                </a:lnTo>
                <a:lnTo>
                  <a:pt x="1759863" y="6859015"/>
                </a:lnTo>
                <a:lnTo>
                  <a:pt x="1721707" y="6871205"/>
                </a:lnTo>
                <a:lnTo>
                  <a:pt x="1682877" y="6881306"/>
                </a:lnTo>
                <a:lnTo>
                  <a:pt x="1644205" y="6889000"/>
                </a:lnTo>
                <a:lnTo>
                  <a:pt x="1605327" y="6894897"/>
                </a:lnTo>
                <a:lnTo>
                  <a:pt x="1566225" y="6897591"/>
                </a:lnTo>
                <a:lnTo>
                  <a:pt x="1526632" y="6897893"/>
                </a:lnTo>
                <a:lnTo>
                  <a:pt x="1486913" y="6895194"/>
                </a:lnTo>
                <a:lnTo>
                  <a:pt x="1466993" y="6892694"/>
                </a:lnTo>
                <a:lnTo>
                  <a:pt x="1458061" y="6891873"/>
                </a:lnTo>
                <a:lnTo>
                  <a:pt x="1448662" y="6893077"/>
                </a:lnTo>
                <a:lnTo>
                  <a:pt x="1440271" y="6903859"/>
                </a:lnTo>
                <a:lnTo>
                  <a:pt x="1426087" y="6918393"/>
                </a:lnTo>
                <a:lnTo>
                  <a:pt x="1403454" y="6938582"/>
                </a:lnTo>
                <a:lnTo>
                  <a:pt x="1344607" y="6986495"/>
                </a:lnTo>
                <a:lnTo>
                  <a:pt x="1299943" y="7025795"/>
                </a:lnTo>
                <a:lnTo>
                  <a:pt x="1274594" y="7052712"/>
                </a:lnTo>
                <a:lnTo>
                  <a:pt x="1255279" y="7079629"/>
                </a:lnTo>
                <a:lnTo>
                  <a:pt x="1246830" y="7099548"/>
                </a:lnTo>
                <a:lnTo>
                  <a:pt x="1243812" y="7112469"/>
                </a:lnTo>
                <a:lnTo>
                  <a:pt x="1243812" y="7118929"/>
                </a:lnTo>
                <a:lnTo>
                  <a:pt x="1244717" y="7195374"/>
                </a:lnTo>
                <a:lnTo>
                  <a:pt x="1244717" y="7264281"/>
                </a:lnTo>
                <a:lnTo>
                  <a:pt x="1242907" y="7261859"/>
                </a:lnTo>
                <a:lnTo>
                  <a:pt x="1227817" y="7243286"/>
                </a:lnTo>
                <a:lnTo>
                  <a:pt x="1218764" y="7270204"/>
                </a:lnTo>
                <a:lnTo>
                  <a:pt x="1210314" y="7309771"/>
                </a:lnTo>
                <a:lnTo>
                  <a:pt x="1207297" y="7335612"/>
                </a:lnTo>
                <a:lnTo>
                  <a:pt x="1206090" y="7361453"/>
                </a:lnTo>
                <a:lnTo>
                  <a:pt x="1206693" y="7387025"/>
                </a:lnTo>
                <a:lnTo>
                  <a:pt x="1210013" y="7412595"/>
                </a:lnTo>
                <a:lnTo>
                  <a:pt x="1215445" y="7437898"/>
                </a:lnTo>
                <a:lnTo>
                  <a:pt x="1218764" y="7450549"/>
                </a:lnTo>
                <a:lnTo>
                  <a:pt x="1211824" y="7437360"/>
                </a:lnTo>
                <a:lnTo>
                  <a:pt x="1200960" y="7409904"/>
                </a:lnTo>
                <a:lnTo>
                  <a:pt x="1192812" y="7383255"/>
                </a:lnTo>
                <a:lnTo>
                  <a:pt x="1186776" y="7356339"/>
                </a:lnTo>
                <a:lnTo>
                  <a:pt x="1182551" y="7315693"/>
                </a:lnTo>
                <a:lnTo>
                  <a:pt x="1183456" y="7262397"/>
                </a:lnTo>
                <a:lnTo>
                  <a:pt x="1190095" y="7209101"/>
                </a:lnTo>
                <a:lnTo>
                  <a:pt x="1199752" y="7156343"/>
                </a:lnTo>
                <a:lnTo>
                  <a:pt x="1210616" y="7104124"/>
                </a:lnTo>
                <a:lnTo>
                  <a:pt x="1220575" y="7052443"/>
                </a:lnTo>
                <a:lnTo>
                  <a:pt x="1224498" y="7026601"/>
                </a:lnTo>
                <a:lnTo>
                  <a:pt x="1147242" y="7059441"/>
                </a:lnTo>
                <a:lnTo>
                  <a:pt x="1111231" y="7075152"/>
                </a:lnTo>
                <a:lnTo>
                  <a:pt x="1105713" y="7081482"/>
                </a:lnTo>
                <a:lnTo>
                  <a:pt x="1091348" y="7101502"/>
                </a:lnTo>
                <a:lnTo>
                  <a:pt x="1082385" y="7114301"/>
                </a:lnTo>
                <a:lnTo>
                  <a:pt x="1059255" y="7148219"/>
                </a:lnTo>
                <a:lnTo>
                  <a:pt x="1043247" y="7179189"/>
                </a:lnTo>
                <a:lnTo>
                  <a:pt x="1034404" y="7202501"/>
                </a:lnTo>
                <a:lnTo>
                  <a:pt x="1028559" y="7227957"/>
                </a:lnTo>
                <a:lnTo>
                  <a:pt x="1025800" y="7255052"/>
                </a:lnTo>
                <a:lnTo>
                  <a:pt x="1026523" y="7269558"/>
                </a:lnTo>
                <a:lnTo>
                  <a:pt x="1026206" y="7274371"/>
                </a:lnTo>
                <a:lnTo>
                  <a:pt x="1023312" y="7281341"/>
                </a:lnTo>
                <a:lnTo>
                  <a:pt x="1016370" y="7283985"/>
                </a:lnTo>
                <a:lnTo>
                  <a:pt x="1006485" y="7281180"/>
                </a:lnTo>
                <a:lnTo>
                  <a:pt x="1000401" y="7277398"/>
                </a:lnTo>
                <a:lnTo>
                  <a:pt x="1003294" y="7245793"/>
                </a:lnTo>
                <a:lnTo>
                  <a:pt x="1005894" y="7196469"/>
                </a:lnTo>
                <a:lnTo>
                  <a:pt x="983430" y="7215352"/>
                </a:lnTo>
                <a:lnTo>
                  <a:pt x="953642" y="7244297"/>
                </a:lnTo>
                <a:lnTo>
                  <a:pt x="935931" y="7264185"/>
                </a:lnTo>
                <a:lnTo>
                  <a:pt x="919804" y="7284641"/>
                </a:lnTo>
                <a:lnTo>
                  <a:pt x="905637" y="7305758"/>
                </a:lnTo>
                <a:lnTo>
                  <a:pt x="892963" y="7327245"/>
                </a:lnTo>
                <a:lnTo>
                  <a:pt x="882341" y="7349593"/>
                </a:lnTo>
                <a:lnTo>
                  <a:pt x="877733" y="7361203"/>
                </a:lnTo>
                <a:lnTo>
                  <a:pt x="880278" y="7348033"/>
                </a:lnTo>
                <a:lnTo>
                  <a:pt x="886956" y="7322260"/>
                </a:lnTo>
                <a:lnTo>
                  <a:pt x="896530" y="7297731"/>
                </a:lnTo>
                <a:lnTo>
                  <a:pt x="908062" y="7273863"/>
                </a:lnTo>
                <a:lnTo>
                  <a:pt x="928400" y="7239601"/>
                </a:lnTo>
                <a:lnTo>
                  <a:pt x="960351" y="7196691"/>
                </a:lnTo>
                <a:lnTo>
                  <a:pt x="996602" y="7155899"/>
                </a:lnTo>
                <a:lnTo>
                  <a:pt x="1035192" y="7116561"/>
                </a:lnTo>
                <a:lnTo>
                  <a:pt x="1050205" y="7101777"/>
                </a:lnTo>
                <a:lnTo>
                  <a:pt x="1036187" y="7107893"/>
                </a:lnTo>
                <a:lnTo>
                  <a:pt x="960441" y="7144230"/>
                </a:lnTo>
                <a:lnTo>
                  <a:pt x="945955" y="7151498"/>
                </a:lnTo>
                <a:lnTo>
                  <a:pt x="918795" y="7171149"/>
                </a:lnTo>
                <a:lnTo>
                  <a:pt x="894652" y="7194027"/>
                </a:lnTo>
                <a:lnTo>
                  <a:pt x="875942" y="7219599"/>
                </a:lnTo>
                <a:lnTo>
                  <a:pt x="868699" y="7232519"/>
                </a:lnTo>
                <a:lnTo>
                  <a:pt x="858137" y="7254322"/>
                </a:lnTo>
                <a:lnTo>
                  <a:pt x="841841" y="7299005"/>
                </a:lnTo>
                <a:lnTo>
                  <a:pt x="821622" y="7367914"/>
                </a:lnTo>
                <a:lnTo>
                  <a:pt x="807740" y="7413942"/>
                </a:lnTo>
                <a:lnTo>
                  <a:pt x="804420" y="7422017"/>
                </a:lnTo>
                <a:lnTo>
                  <a:pt x="800497" y="7429823"/>
                </a:lnTo>
                <a:lnTo>
                  <a:pt x="793254" y="7428747"/>
                </a:lnTo>
                <a:lnTo>
                  <a:pt x="786615" y="7427400"/>
                </a:lnTo>
                <a:lnTo>
                  <a:pt x="799893" y="7363606"/>
                </a:lnTo>
                <a:lnTo>
                  <a:pt x="812266" y="7304658"/>
                </a:lnTo>
                <a:lnTo>
                  <a:pt x="738330" y="7361453"/>
                </a:lnTo>
                <a:lnTo>
                  <a:pt x="659566" y="7420133"/>
                </a:lnTo>
                <a:lnTo>
                  <a:pt x="647494" y="7429285"/>
                </a:lnTo>
                <a:lnTo>
                  <a:pt x="626370" y="7448127"/>
                </a:lnTo>
                <a:lnTo>
                  <a:pt x="608263" y="7468315"/>
                </a:lnTo>
                <a:lnTo>
                  <a:pt x="593778" y="7489580"/>
                </a:lnTo>
                <a:lnTo>
                  <a:pt x="582612" y="7511921"/>
                </a:lnTo>
                <a:lnTo>
                  <a:pt x="574766" y="7535608"/>
                </a:lnTo>
                <a:lnTo>
                  <a:pt x="569937" y="7560103"/>
                </a:lnTo>
                <a:lnTo>
                  <a:pt x="568428" y="7585943"/>
                </a:lnTo>
                <a:lnTo>
                  <a:pt x="568730" y="7599402"/>
                </a:lnTo>
                <a:lnTo>
                  <a:pt x="569333" y="7619591"/>
                </a:lnTo>
                <a:lnTo>
                  <a:pt x="566014" y="7659427"/>
                </a:lnTo>
                <a:lnTo>
                  <a:pt x="558168" y="7687961"/>
                </a:lnTo>
                <a:lnTo>
                  <a:pt x="550925" y="7706803"/>
                </a:lnTo>
                <a:lnTo>
                  <a:pt x="540665" y="7725106"/>
                </a:lnTo>
                <a:lnTo>
                  <a:pt x="527687" y="7742871"/>
                </a:lnTo>
                <a:lnTo>
                  <a:pt x="519842" y="7751215"/>
                </a:lnTo>
                <a:lnTo>
                  <a:pt x="525877" y="7739103"/>
                </a:lnTo>
                <a:lnTo>
                  <a:pt x="535534" y="7713801"/>
                </a:lnTo>
                <a:lnTo>
                  <a:pt x="543380" y="7688767"/>
                </a:lnTo>
                <a:lnTo>
                  <a:pt x="548812" y="7662927"/>
                </a:lnTo>
                <a:lnTo>
                  <a:pt x="552433" y="7637087"/>
                </a:lnTo>
                <a:lnTo>
                  <a:pt x="553641" y="7610977"/>
                </a:lnTo>
                <a:lnTo>
                  <a:pt x="552433" y="7584059"/>
                </a:lnTo>
                <a:lnTo>
                  <a:pt x="548812" y="7556873"/>
                </a:lnTo>
                <a:lnTo>
                  <a:pt x="545794" y="7542876"/>
                </a:lnTo>
                <a:lnTo>
                  <a:pt x="529196" y="7552028"/>
                </a:lnTo>
                <a:lnTo>
                  <a:pt x="516522" y="7558757"/>
                </a:lnTo>
                <a:lnTo>
                  <a:pt x="512598" y="7556873"/>
                </a:lnTo>
                <a:lnTo>
                  <a:pt x="507770" y="7552835"/>
                </a:lnTo>
                <a:lnTo>
                  <a:pt x="507167" y="7549337"/>
                </a:lnTo>
                <a:lnTo>
                  <a:pt x="508072" y="7547721"/>
                </a:lnTo>
                <a:lnTo>
                  <a:pt x="511995" y="7543415"/>
                </a:lnTo>
                <a:lnTo>
                  <a:pt x="523161" y="7536416"/>
                </a:lnTo>
                <a:lnTo>
                  <a:pt x="535534" y="7528609"/>
                </a:lnTo>
                <a:lnTo>
                  <a:pt x="546398" y="7516767"/>
                </a:lnTo>
                <a:lnTo>
                  <a:pt x="550321" y="7508422"/>
                </a:lnTo>
                <a:lnTo>
                  <a:pt x="554848" y="7498731"/>
                </a:lnTo>
                <a:lnTo>
                  <a:pt x="564807" y="7480159"/>
                </a:lnTo>
                <a:lnTo>
                  <a:pt x="583215" y="7454587"/>
                </a:lnTo>
                <a:lnTo>
                  <a:pt x="613393" y="7423633"/>
                </a:lnTo>
                <a:lnTo>
                  <a:pt x="646589" y="7394561"/>
                </a:lnTo>
                <a:lnTo>
                  <a:pt x="663791" y="7380295"/>
                </a:lnTo>
                <a:lnTo>
                  <a:pt x="686424" y="7361453"/>
                </a:lnTo>
                <a:lnTo>
                  <a:pt x="729880" y="7322154"/>
                </a:lnTo>
                <a:lnTo>
                  <a:pt x="771828" y="7281239"/>
                </a:lnTo>
                <a:lnTo>
                  <a:pt x="810456" y="7238711"/>
                </a:lnTo>
                <a:lnTo>
                  <a:pt x="828562" y="7216637"/>
                </a:lnTo>
                <a:lnTo>
                  <a:pt x="844557" y="7197258"/>
                </a:lnTo>
                <a:lnTo>
                  <a:pt x="878960" y="7160650"/>
                </a:lnTo>
                <a:lnTo>
                  <a:pt x="907629" y="7136963"/>
                </a:lnTo>
                <a:lnTo>
                  <a:pt x="928754" y="7122427"/>
                </a:lnTo>
                <a:lnTo>
                  <a:pt x="951689" y="7110046"/>
                </a:lnTo>
                <a:lnTo>
                  <a:pt x="977038" y="7099548"/>
                </a:lnTo>
                <a:lnTo>
                  <a:pt x="991222" y="7095241"/>
                </a:lnTo>
                <a:lnTo>
                  <a:pt x="1018684" y="7086897"/>
                </a:lnTo>
                <a:lnTo>
                  <a:pt x="1071495" y="7066977"/>
                </a:lnTo>
                <a:lnTo>
                  <a:pt x="1095743" y="7056229"/>
                </a:lnTo>
                <a:lnTo>
                  <a:pt x="1112390" y="7039285"/>
                </a:lnTo>
                <a:lnTo>
                  <a:pt x="1130015" y="7019901"/>
                </a:lnTo>
                <a:lnTo>
                  <a:pt x="1040406" y="7019313"/>
                </a:lnTo>
                <a:lnTo>
                  <a:pt x="904597" y="7018261"/>
                </a:lnTo>
                <a:lnTo>
                  <a:pt x="813979" y="7018997"/>
                </a:lnTo>
                <a:lnTo>
                  <a:pt x="768080" y="7020529"/>
                </a:lnTo>
                <a:lnTo>
                  <a:pt x="752572" y="7021745"/>
                </a:lnTo>
                <a:lnTo>
                  <a:pt x="720389" y="7027905"/>
                </a:lnTo>
                <a:lnTo>
                  <a:pt x="688254" y="7038271"/>
                </a:lnTo>
                <a:lnTo>
                  <a:pt x="658856" y="7052286"/>
                </a:lnTo>
                <a:lnTo>
                  <a:pt x="645655" y="7060366"/>
                </a:lnTo>
                <a:lnTo>
                  <a:pt x="625087" y="7074302"/>
                </a:lnTo>
                <a:lnTo>
                  <a:pt x="586210" y="7104833"/>
                </a:lnTo>
                <a:lnTo>
                  <a:pt x="529692" y="7153348"/>
                </a:lnTo>
                <a:lnTo>
                  <a:pt x="492599" y="7185547"/>
                </a:lnTo>
                <a:lnTo>
                  <a:pt x="484762" y="7191113"/>
                </a:lnTo>
                <a:lnTo>
                  <a:pt x="477107" y="7196375"/>
                </a:lnTo>
                <a:lnTo>
                  <a:pt x="472514" y="7192964"/>
                </a:lnTo>
                <a:lnTo>
                  <a:pt x="468016" y="7189750"/>
                </a:lnTo>
                <a:lnTo>
                  <a:pt x="515808" y="7142214"/>
                </a:lnTo>
                <a:lnTo>
                  <a:pt x="559841" y="7099159"/>
                </a:lnTo>
                <a:lnTo>
                  <a:pt x="469630" y="7119215"/>
                </a:lnTo>
                <a:lnTo>
                  <a:pt x="374493" y="7139269"/>
                </a:lnTo>
                <a:lnTo>
                  <a:pt x="359936" y="7142469"/>
                </a:lnTo>
                <a:lnTo>
                  <a:pt x="332235" y="7150441"/>
                </a:lnTo>
                <a:lnTo>
                  <a:pt x="306882" y="7160569"/>
                </a:lnTo>
                <a:lnTo>
                  <a:pt x="282855" y="7172773"/>
                </a:lnTo>
                <a:lnTo>
                  <a:pt x="261081" y="7186936"/>
                </a:lnTo>
                <a:lnTo>
                  <a:pt x="241281" y="7203159"/>
                </a:lnTo>
                <a:lnTo>
                  <a:pt x="223179" y="7221553"/>
                </a:lnTo>
                <a:lnTo>
                  <a:pt x="206680" y="7241917"/>
                </a:lnTo>
                <a:lnTo>
                  <a:pt x="199184" y="7252984"/>
                </a:lnTo>
                <a:lnTo>
                  <a:pt x="187937" y="7269236"/>
                </a:lnTo>
                <a:lnTo>
                  <a:pt x="161895" y="7300508"/>
                </a:lnTo>
                <a:lnTo>
                  <a:pt x="138987" y="7321203"/>
                </a:lnTo>
                <a:lnTo>
                  <a:pt x="122027" y="7333763"/>
                </a:lnTo>
                <a:lnTo>
                  <a:pt x="103750" y="7344950"/>
                </a:lnTo>
                <a:lnTo>
                  <a:pt x="83229" y="7354881"/>
                </a:lnTo>
                <a:lnTo>
                  <a:pt x="72401" y="7359005"/>
                </a:lnTo>
                <a:lnTo>
                  <a:pt x="84204" y="7350755"/>
                </a:lnTo>
                <a:lnTo>
                  <a:pt x="106415" y="7334081"/>
                </a:lnTo>
                <a:lnTo>
                  <a:pt x="127404" y="7316229"/>
                </a:lnTo>
                <a:lnTo>
                  <a:pt x="146434" y="7297717"/>
                </a:lnTo>
                <a:lnTo>
                  <a:pt x="164146" y="7277830"/>
                </a:lnTo>
                <a:lnTo>
                  <a:pt x="180733" y="7256963"/>
                </a:lnTo>
                <a:lnTo>
                  <a:pt x="195725" y="7234829"/>
                </a:lnTo>
                <a:lnTo>
                  <a:pt x="208566" y="7211634"/>
                </a:lnTo>
                <a:lnTo>
                  <a:pt x="214745" y="7199191"/>
                </a:lnTo>
                <a:lnTo>
                  <a:pt x="196730" y="7200658"/>
                </a:lnTo>
                <a:lnTo>
                  <a:pt x="183078" y="7201636"/>
                </a:lnTo>
                <a:lnTo>
                  <a:pt x="180539" y="7199083"/>
                </a:lnTo>
                <a:lnTo>
                  <a:pt x="179643" y="7193794"/>
                </a:lnTo>
                <a:lnTo>
                  <a:pt x="180816" y="7190765"/>
                </a:lnTo>
                <a:lnTo>
                  <a:pt x="182387" y="7189933"/>
                </a:lnTo>
                <a:lnTo>
                  <a:pt x="188217" y="7187712"/>
                </a:lnTo>
                <a:lnTo>
                  <a:pt x="201116" y="7185847"/>
                </a:lnTo>
                <a:lnTo>
                  <a:pt x="214943" y="7183865"/>
                </a:lnTo>
                <a:lnTo>
                  <a:pt x="230682" y="7178339"/>
                </a:lnTo>
                <a:lnTo>
                  <a:pt x="238518" y="7172772"/>
                </a:lnTo>
                <a:lnTo>
                  <a:pt x="247276" y="7166385"/>
                </a:lnTo>
                <a:lnTo>
                  <a:pt x="266108" y="7154987"/>
                </a:lnTo>
                <a:lnTo>
                  <a:pt x="295411" y="7140773"/>
                </a:lnTo>
                <a:lnTo>
                  <a:pt x="336605" y="7126017"/>
                </a:lnTo>
                <a:lnTo>
                  <a:pt x="378949" y="7114343"/>
                </a:lnTo>
                <a:lnTo>
                  <a:pt x="401193" y="7108685"/>
                </a:lnTo>
                <a:lnTo>
                  <a:pt x="429457" y="7101201"/>
                </a:lnTo>
                <a:lnTo>
                  <a:pt x="486152" y="7084531"/>
                </a:lnTo>
                <a:lnTo>
                  <a:pt x="542268" y="7065967"/>
                </a:lnTo>
                <a:lnTo>
                  <a:pt x="596963" y="7045129"/>
                </a:lnTo>
                <a:lnTo>
                  <a:pt x="623973" y="7033665"/>
                </a:lnTo>
                <a:lnTo>
                  <a:pt x="647834" y="7023168"/>
                </a:lnTo>
                <a:lnTo>
                  <a:pt x="695875" y="7005569"/>
                </a:lnTo>
                <a:lnTo>
                  <a:pt x="731834" y="6996328"/>
                </a:lnTo>
                <a:lnTo>
                  <a:pt x="756790" y="6992216"/>
                </a:lnTo>
                <a:lnTo>
                  <a:pt x="781770" y="6990208"/>
                </a:lnTo>
                <a:lnTo>
                  <a:pt x="807521" y="6990487"/>
                </a:lnTo>
                <a:lnTo>
                  <a:pt x="820919" y="6991717"/>
                </a:lnTo>
                <a:lnTo>
                  <a:pt x="846883" y="6994496"/>
                </a:lnTo>
                <a:lnTo>
                  <a:pt x="898963" y="6996945"/>
                </a:lnTo>
                <a:lnTo>
                  <a:pt x="951288" y="6996485"/>
                </a:lnTo>
                <a:lnTo>
                  <a:pt x="1003208" y="6993129"/>
                </a:lnTo>
                <a:lnTo>
                  <a:pt x="1055009" y="6987472"/>
                </a:lnTo>
                <a:lnTo>
                  <a:pt x="1106968" y="6979408"/>
                </a:lnTo>
                <a:lnTo>
                  <a:pt x="1183947" y="6964629"/>
                </a:lnTo>
                <a:lnTo>
                  <a:pt x="1235398" y="6952769"/>
                </a:lnTo>
                <a:lnTo>
                  <a:pt x="1244481" y="6950483"/>
                </a:lnTo>
                <a:lnTo>
                  <a:pt x="1261799" y="6944823"/>
                </a:lnTo>
                <a:lnTo>
                  <a:pt x="1287699" y="6933783"/>
                </a:lnTo>
                <a:lnTo>
                  <a:pt x="1336928" y="6906347"/>
                </a:lnTo>
                <a:lnTo>
                  <a:pt x="1356235" y="6894337"/>
                </a:lnTo>
                <a:lnTo>
                  <a:pt x="1367014" y="6885845"/>
                </a:lnTo>
                <a:lnTo>
                  <a:pt x="1309851" y="6871144"/>
                </a:lnTo>
                <a:lnTo>
                  <a:pt x="1221867" y="6849995"/>
                </a:lnTo>
                <a:lnTo>
                  <a:pt x="1162981" y="6837468"/>
                </a:lnTo>
                <a:lnTo>
                  <a:pt x="1103659" y="6827455"/>
                </a:lnTo>
                <a:lnTo>
                  <a:pt x="1043535" y="6820561"/>
                </a:lnTo>
                <a:lnTo>
                  <a:pt x="982254" y="6818099"/>
                </a:lnTo>
                <a:lnTo>
                  <a:pt x="919910" y="6820264"/>
                </a:lnTo>
                <a:lnTo>
                  <a:pt x="887417" y="6823727"/>
                </a:lnTo>
                <a:lnTo>
                  <a:pt x="848896" y="6828313"/>
                </a:lnTo>
                <a:lnTo>
                  <a:pt x="770433" y="6835213"/>
                </a:lnTo>
                <a:lnTo>
                  <a:pt x="652552" y="6841409"/>
                </a:lnTo>
                <a:lnTo>
                  <a:pt x="573945" y="6843903"/>
                </a:lnTo>
                <a:lnTo>
                  <a:pt x="558984" y="6844206"/>
                </a:lnTo>
                <a:lnTo>
                  <a:pt x="528951" y="6843213"/>
                </a:lnTo>
                <a:lnTo>
                  <a:pt x="499543" y="6840104"/>
                </a:lnTo>
                <a:lnTo>
                  <a:pt x="471230" y="6835171"/>
                </a:lnTo>
                <a:lnTo>
                  <a:pt x="443084" y="6828530"/>
                </a:lnTo>
                <a:lnTo>
                  <a:pt x="416215" y="6819761"/>
                </a:lnTo>
                <a:lnTo>
                  <a:pt x="389235" y="6809393"/>
                </a:lnTo>
                <a:lnTo>
                  <a:pt x="363540" y="6797596"/>
                </a:lnTo>
                <a:lnTo>
                  <a:pt x="351101" y="6790839"/>
                </a:lnTo>
                <a:lnTo>
                  <a:pt x="341661" y="6786223"/>
                </a:lnTo>
                <a:lnTo>
                  <a:pt x="320679" y="6780139"/>
                </a:lnTo>
                <a:lnTo>
                  <a:pt x="286226" y="6774728"/>
                </a:lnTo>
                <a:lnTo>
                  <a:pt x="263340" y="6772889"/>
                </a:lnTo>
                <a:lnTo>
                  <a:pt x="235249" y="6771155"/>
                </a:lnTo>
                <a:lnTo>
                  <a:pt x="179117" y="6771893"/>
                </a:lnTo>
                <a:lnTo>
                  <a:pt x="121889" y="6774455"/>
                </a:lnTo>
                <a:lnTo>
                  <a:pt x="65201" y="6775404"/>
                </a:lnTo>
                <a:lnTo>
                  <a:pt x="37301" y="6774067"/>
                </a:lnTo>
                <a:lnTo>
                  <a:pt x="32177" y="6772969"/>
                </a:lnTo>
                <a:lnTo>
                  <a:pt x="22903" y="6766647"/>
                </a:lnTo>
                <a:lnTo>
                  <a:pt x="9274" y="6753305"/>
                </a:lnTo>
                <a:lnTo>
                  <a:pt x="0" y="6746983"/>
                </a:lnTo>
                <a:lnTo>
                  <a:pt x="69515" y="6754287"/>
                </a:lnTo>
                <a:lnTo>
                  <a:pt x="156586" y="6760533"/>
                </a:lnTo>
                <a:lnTo>
                  <a:pt x="192007" y="6761115"/>
                </a:lnTo>
                <a:lnTo>
                  <a:pt x="227958" y="6759386"/>
                </a:lnTo>
                <a:lnTo>
                  <a:pt x="264068" y="6755249"/>
                </a:lnTo>
                <a:lnTo>
                  <a:pt x="282527" y="6751970"/>
                </a:lnTo>
                <a:lnTo>
                  <a:pt x="229311" y="6698570"/>
                </a:lnTo>
                <a:lnTo>
                  <a:pt x="124941" y="6601542"/>
                </a:lnTo>
                <a:lnTo>
                  <a:pt x="47369" y="6531611"/>
                </a:lnTo>
                <a:lnTo>
                  <a:pt x="27901" y="6511576"/>
                </a:lnTo>
                <a:lnTo>
                  <a:pt x="26569" y="6508799"/>
                </a:lnTo>
                <a:lnTo>
                  <a:pt x="33843" y="6510955"/>
                </a:lnTo>
                <a:lnTo>
                  <a:pt x="46662" y="6518508"/>
                </a:lnTo>
                <a:lnTo>
                  <a:pt x="73246" y="6534893"/>
                </a:lnTo>
                <a:lnTo>
                  <a:pt x="125129" y="6569092"/>
                </a:lnTo>
                <a:lnTo>
                  <a:pt x="175362" y="6605327"/>
                </a:lnTo>
                <a:lnTo>
                  <a:pt x="223200" y="6643414"/>
                </a:lnTo>
                <a:lnTo>
                  <a:pt x="246475" y="6663171"/>
                </a:lnTo>
                <a:lnTo>
                  <a:pt x="269839" y="6682426"/>
                </a:lnTo>
                <a:lnTo>
                  <a:pt x="318461" y="6715991"/>
                </a:lnTo>
                <a:lnTo>
                  <a:pt x="357182" y="6737137"/>
                </a:lnTo>
                <a:lnTo>
                  <a:pt x="383441" y="6749423"/>
                </a:lnTo>
                <a:lnTo>
                  <a:pt x="410889" y="6760083"/>
                </a:lnTo>
                <a:lnTo>
                  <a:pt x="438694" y="6769434"/>
                </a:lnTo>
                <a:lnTo>
                  <a:pt x="467689" y="6777159"/>
                </a:lnTo>
                <a:lnTo>
                  <a:pt x="496668" y="6783481"/>
                </a:lnTo>
                <a:lnTo>
                  <a:pt x="526655" y="6788480"/>
                </a:lnTo>
                <a:lnTo>
                  <a:pt x="557553" y="6791959"/>
                </a:lnTo>
                <a:lnTo>
                  <a:pt x="604801" y="6794607"/>
                </a:lnTo>
                <a:lnTo>
                  <a:pt x="670128" y="6793183"/>
                </a:lnTo>
                <a:lnTo>
                  <a:pt x="704294" y="6789785"/>
                </a:lnTo>
                <a:lnTo>
                  <a:pt x="738365" y="6786191"/>
                </a:lnTo>
                <a:lnTo>
                  <a:pt x="772246" y="6782199"/>
                </a:lnTo>
                <a:lnTo>
                  <a:pt x="828030" y="6775259"/>
                </a:lnTo>
                <a:lnTo>
                  <a:pt x="911402" y="6766959"/>
                </a:lnTo>
                <a:lnTo>
                  <a:pt x="966940" y="6762929"/>
                </a:lnTo>
                <a:lnTo>
                  <a:pt x="1021954" y="6761915"/>
                </a:lnTo>
                <a:lnTo>
                  <a:pt x="1077001" y="6763701"/>
                </a:lnTo>
                <a:lnTo>
                  <a:pt x="1131348" y="6769511"/>
                </a:lnTo>
                <a:lnTo>
                  <a:pt x="1185466" y="6779630"/>
                </a:lnTo>
                <a:lnTo>
                  <a:pt x="1212406" y="6786493"/>
                </a:lnTo>
                <a:lnTo>
                  <a:pt x="1214216" y="6782051"/>
                </a:lnTo>
                <a:lnTo>
                  <a:pt x="1216301" y="6777502"/>
                </a:lnTo>
                <a:lnTo>
                  <a:pt x="1207980" y="6773163"/>
                </a:lnTo>
                <a:lnTo>
                  <a:pt x="1191050" y="6763893"/>
                </a:lnTo>
                <a:lnTo>
                  <a:pt x="1182102" y="6761671"/>
                </a:lnTo>
                <a:lnTo>
                  <a:pt x="1164214" y="6757927"/>
                </a:lnTo>
                <a:lnTo>
                  <a:pt x="1129530" y="6748617"/>
                </a:lnTo>
                <a:lnTo>
                  <a:pt x="1096584" y="6736767"/>
                </a:lnTo>
                <a:lnTo>
                  <a:pt x="1065011" y="6722987"/>
                </a:lnTo>
                <a:lnTo>
                  <a:pt x="1020499" y="6699354"/>
                </a:lnTo>
                <a:lnTo>
                  <a:pt x="965149" y="6662721"/>
                </a:lnTo>
                <a:lnTo>
                  <a:pt x="938438" y="6643333"/>
                </a:lnTo>
                <a:lnTo>
                  <a:pt x="913600" y="6625109"/>
                </a:lnTo>
                <a:lnTo>
                  <a:pt x="860995" y="6592827"/>
                </a:lnTo>
                <a:lnTo>
                  <a:pt x="819211" y="6572143"/>
                </a:lnTo>
                <a:lnTo>
                  <a:pt x="789701" y="6559923"/>
                </a:lnTo>
                <a:lnTo>
                  <a:pt x="759737" y="6548813"/>
                </a:lnTo>
                <a:lnTo>
                  <a:pt x="728307" y="6539436"/>
                </a:lnTo>
                <a:lnTo>
                  <a:pt x="712458" y="6535151"/>
                </a:lnTo>
                <a:lnTo>
                  <a:pt x="692601" y="6530046"/>
                </a:lnTo>
                <a:lnTo>
                  <a:pt x="655649" y="6517375"/>
                </a:lnTo>
                <a:lnTo>
                  <a:pt x="622473" y="6501624"/>
                </a:lnTo>
                <a:lnTo>
                  <a:pt x="594097" y="6482871"/>
                </a:lnTo>
                <a:lnTo>
                  <a:pt x="569591" y="6461237"/>
                </a:lnTo>
                <a:lnTo>
                  <a:pt x="550058" y="6435595"/>
                </a:lnTo>
                <a:lnTo>
                  <a:pt x="535135" y="6406555"/>
                </a:lnTo>
                <a:lnTo>
                  <a:pt x="525931" y="6373694"/>
                </a:lnTo>
                <a:lnTo>
                  <a:pt x="523494" y="6355616"/>
                </a:lnTo>
                <a:lnTo>
                  <a:pt x="520955" y="6336640"/>
                </a:lnTo>
                <a:lnTo>
                  <a:pt x="516074" y="6307998"/>
                </a:lnTo>
                <a:lnTo>
                  <a:pt x="515296" y="6288586"/>
                </a:lnTo>
                <a:lnTo>
                  <a:pt x="516295" y="6278351"/>
                </a:lnTo>
                <a:lnTo>
                  <a:pt x="530084" y="6322134"/>
                </a:lnTo>
                <a:lnTo>
                  <a:pt x="542478" y="6365747"/>
                </a:lnTo>
                <a:lnTo>
                  <a:pt x="545589" y="6377702"/>
                </a:lnTo>
                <a:lnTo>
                  <a:pt x="554109" y="6399561"/>
                </a:lnTo>
                <a:lnTo>
                  <a:pt x="565122" y="6419767"/>
                </a:lnTo>
                <a:lnTo>
                  <a:pt x="578530" y="6438122"/>
                </a:lnTo>
                <a:lnTo>
                  <a:pt x="594984" y="6454613"/>
                </a:lnTo>
                <a:lnTo>
                  <a:pt x="613920" y="6468750"/>
                </a:lnTo>
                <a:lnTo>
                  <a:pt x="636180" y="6480917"/>
                </a:lnTo>
                <a:lnTo>
                  <a:pt x="661113" y="6491128"/>
                </a:lnTo>
                <a:lnTo>
                  <a:pt x="674917" y="6495253"/>
                </a:lnTo>
                <a:lnTo>
                  <a:pt x="705316" y="6503850"/>
                </a:lnTo>
                <a:lnTo>
                  <a:pt x="766114" y="6521044"/>
                </a:lnTo>
                <a:lnTo>
                  <a:pt x="795878" y="6531056"/>
                </a:lnTo>
                <a:lnTo>
                  <a:pt x="818463" y="6539111"/>
                </a:lnTo>
                <a:lnTo>
                  <a:pt x="862738" y="6558141"/>
                </a:lnTo>
                <a:lnTo>
                  <a:pt x="884879" y="6568009"/>
                </a:lnTo>
                <a:lnTo>
                  <a:pt x="872645" y="6538413"/>
                </a:lnTo>
                <a:lnTo>
                  <a:pt x="860013" y="6506623"/>
                </a:lnTo>
                <a:lnTo>
                  <a:pt x="872612" y="6527397"/>
                </a:lnTo>
                <a:lnTo>
                  <a:pt x="900372" y="6565390"/>
                </a:lnTo>
                <a:lnTo>
                  <a:pt x="932367" y="6599892"/>
                </a:lnTo>
                <a:lnTo>
                  <a:pt x="968503" y="6630706"/>
                </a:lnTo>
                <a:lnTo>
                  <a:pt x="1007574" y="6658055"/>
                </a:lnTo>
                <a:lnTo>
                  <a:pt x="1050793" y="6682414"/>
                </a:lnTo>
                <a:lnTo>
                  <a:pt x="1096765" y="6703616"/>
                </a:lnTo>
                <a:lnTo>
                  <a:pt x="1146053" y="6722144"/>
                </a:lnTo>
                <a:lnTo>
                  <a:pt x="1171986" y="6730329"/>
                </a:lnTo>
                <a:lnTo>
                  <a:pt x="1194190" y="6737591"/>
                </a:lnTo>
                <a:lnTo>
                  <a:pt x="1237345" y="6756345"/>
                </a:lnTo>
                <a:lnTo>
                  <a:pt x="1257361" y="6767255"/>
                </a:lnTo>
                <a:lnTo>
                  <a:pt x="1283921" y="6781539"/>
                </a:lnTo>
                <a:lnTo>
                  <a:pt x="1323903" y="6799155"/>
                </a:lnTo>
                <a:lnTo>
                  <a:pt x="1351344" y="6809113"/>
                </a:lnTo>
                <a:lnTo>
                  <a:pt x="1378855" y="6817168"/>
                </a:lnTo>
                <a:lnTo>
                  <a:pt x="1406724" y="6823915"/>
                </a:lnTo>
                <a:lnTo>
                  <a:pt x="1434759" y="6828953"/>
                </a:lnTo>
                <a:lnTo>
                  <a:pt x="1463238" y="6832182"/>
                </a:lnTo>
                <a:lnTo>
                  <a:pt x="1492169" y="6834299"/>
                </a:lnTo>
                <a:lnTo>
                  <a:pt x="1521449" y="6834406"/>
                </a:lnTo>
                <a:lnTo>
                  <a:pt x="1550436" y="6833218"/>
                </a:lnTo>
                <a:lnTo>
                  <a:pt x="1580335" y="6830508"/>
                </a:lnTo>
                <a:lnTo>
                  <a:pt x="1625154" y="6823991"/>
                </a:lnTo>
                <a:lnTo>
                  <a:pt x="1686062" y="6809937"/>
                </a:lnTo>
                <a:lnTo>
                  <a:pt x="1717276" y="6800392"/>
                </a:lnTo>
                <a:lnTo>
                  <a:pt x="1777747" y="6780639"/>
                </a:lnTo>
                <a:lnTo>
                  <a:pt x="1850902" y="6756523"/>
                </a:lnTo>
                <a:lnTo>
                  <a:pt x="1828712" y="6734241"/>
                </a:lnTo>
                <a:lnTo>
                  <a:pt x="1798899" y="6703599"/>
                </a:lnTo>
                <a:lnTo>
                  <a:pt x="1778527" y="6685786"/>
                </a:lnTo>
                <a:lnTo>
                  <a:pt x="1767476" y="6678499"/>
                </a:lnTo>
                <a:lnTo>
                  <a:pt x="1727698" y="6654470"/>
                </a:lnTo>
                <a:lnTo>
                  <a:pt x="1666535" y="6621460"/>
                </a:lnTo>
                <a:lnTo>
                  <a:pt x="1624387" y="6601384"/>
                </a:lnTo>
                <a:lnTo>
                  <a:pt x="1581144" y="6583134"/>
                </a:lnTo>
                <a:lnTo>
                  <a:pt x="1536251" y="6566919"/>
                </a:lnTo>
                <a:lnTo>
                  <a:pt x="1490176" y="6553031"/>
                </a:lnTo>
                <a:lnTo>
                  <a:pt x="1442277" y="6542186"/>
                </a:lnTo>
                <a:lnTo>
                  <a:pt x="1417503" y="6537780"/>
                </a:lnTo>
                <a:lnTo>
                  <a:pt x="1400923" y="6534712"/>
                </a:lnTo>
                <a:lnTo>
                  <a:pt x="1369049" y="6527146"/>
                </a:lnTo>
                <a:lnTo>
                  <a:pt x="1338823" y="6517545"/>
                </a:lnTo>
                <a:lnTo>
                  <a:pt x="1310717" y="6506197"/>
                </a:lnTo>
                <a:lnTo>
                  <a:pt x="1283705" y="6493024"/>
                </a:lnTo>
                <a:lnTo>
                  <a:pt x="1258438" y="6478015"/>
                </a:lnTo>
                <a:lnTo>
                  <a:pt x="1233710" y="6461391"/>
                </a:lnTo>
                <a:lnTo>
                  <a:pt x="1210259" y="6442639"/>
                </a:lnTo>
                <a:lnTo>
                  <a:pt x="1198622" y="6432760"/>
                </a:lnTo>
                <a:lnTo>
                  <a:pt x="1177876" y="6414854"/>
                </a:lnTo>
                <a:lnTo>
                  <a:pt x="1131959" y="6382136"/>
                </a:lnTo>
                <a:lnTo>
                  <a:pt x="1083178" y="6350978"/>
                </a:lnTo>
                <a:lnTo>
                  <a:pt x="1035421" y="6319900"/>
                </a:lnTo>
                <a:lnTo>
                  <a:pt x="1012740" y="6303436"/>
                </a:lnTo>
                <a:lnTo>
                  <a:pt x="994835" y="6290080"/>
                </a:lnTo>
                <a:lnTo>
                  <a:pt x="961246" y="6262519"/>
                </a:lnTo>
                <a:lnTo>
                  <a:pt x="912885" y="6219235"/>
                </a:lnTo>
                <a:lnTo>
                  <a:pt x="881691" y="6189824"/>
                </a:lnTo>
                <a:lnTo>
                  <a:pt x="879334" y="6186968"/>
                </a:lnTo>
                <a:lnTo>
                  <a:pt x="879516" y="6178452"/>
                </a:lnTo>
                <a:lnTo>
                  <a:pt x="881999" y="6167886"/>
                </a:lnTo>
                <a:lnTo>
                  <a:pt x="883648" y="6157638"/>
                </a:lnTo>
                <a:lnTo>
                  <a:pt x="882759" y="6153049"/>
                </a:lnTo>
                <a:lnTo>
                  <a:pt x="876674" y="6132843"/>
                </a:lnTo>
                <a:lnTo>
                  <a:pt x="870896" y="6098911"/>
                </a:lnTo>
                <a:lnTo>
                  <a:pt x="870991" y="6082686"/>
                </a:lnTo>
                <a:lnTo>
                  <a:pt x="872974" y="6077238"/>
                </a:lnTo>
                <a:lnTo>
                  <a:pt x="876504" y="6077066"/>
                </a:lnTo>
                <a:lnTo>
                  <a:pt x="881406" y="6083175"/>
                </a:lnTo>
                <a:lnTo>
                  <a:pt x="884723" y="6088716"/>
                </a:lnTo>
                <a:lnTo>
                  <a:pt x="891499" y="6104202"/>
                </a:lnTo>
                <a:lnTo>
                  <a:pt x="900512" y="6136667"/>
                </a:lnTo>
                <a:lnTo>
                  <a:pt x="904043" y="6152918"/>
                </a:lnTo>
                <a:lnTo>
                  <a:pt x="906669" y="6163180"/>
                </a:lnTo>
                <a:lnTo>
                  <a:pt x="913858" y="6182261"/>
                </a:lnTo>
                <a:lnTo>
                  <a:pt x="922895" y="6200405"/>
                </a:lnTo>
                <a:lnTo>
                  <a:pt x="934239" y="6217200"/>
                </a:lnTo>
                <a:lnTo>
                  <a:pt x="948075" y="6232342"/>
                </a:lnTo>
                <a:lnTo>
                  <a:pt x="963387" y="6246453"/>
                </a:lnTo>
                <a:lnTo>
                  <a:pt x="980451" y="6259425"/>
                </a:lnTo>
                <a:lnTo>
                  <a:pt x="999919" y="6271248"/>
                </a:lnTo>
                <a:lnTo>
                  <a:pt x="1010017" y="6276552"/>
                </a:lnTo>
                <a:lnTo>
                  <a:pt x="1084993" y="6314389"/>
                </a:lnTo>
                <a:lnTo>
                  <a:pt x="1164736" y="6354632"/>
                </a:lnTo>
                <a:lnTo>
                  <a:pt x="1053440" y="6122750"/>
                </a:lnTo>
                <a:lnTo>
                  <a:pt x="1055939" y="6121797"/>
                </a:lnTo>
                <a:lnTo>
                  <a:pt x="1058533" y="6121044"/>
                </a:lnTo>
                <a:lnTo>
                  <a:pt x="1140654" y="6264089"/>
                </a:lnTo>
                <a:lnTo>
                  <a:pt x="1223140" y="6406526"/>
                </a:lnTo>
                <a:lnTo>
                  <a:pt x="1232233" y="6421363"/>
                </a:lnTo>
                <a:lnTo>
                  <a:pt x="1255200" y="6446635"/>
                </a:lnTo>
                <a:lnTo>
                  <a:pt x="1275548" y="6462345"/>
                </a:lnTo>
                <a:lnTo>
                  <a:pt x="1290803" y="6471550"/>
                </a:lnTo>
                <a:lnTo>
                  <a:pt x="1307248" y="6479128"/>
                </a:lnTo>
                <a:lnTo>
                  <a:pt x="1325725" y="6485463"/>
                </a:lnTo>
                <a:lnTo>
                  <a:pt x="1335331" y="6488373"/>
                </a:lnTo>
                <a:lnTo>
                  <a:pt x="1509666" y="6534110"/>
                </a:lnTo>
                <a:lnTo>
                  <a:pt x="1679153" y="6578643"/>
                </a:lnTo>
                <a:lnTo>
                  <a:pt x="1577474" y="6366794"/>
                </a:lnTo>
                <a:lnTo>
                  <a:pt x="1585168" y="6373248"/>
                </a:lnTo>
                <a:lnTo>
                  <a:pt x="1592301" y="6379211"/>
                </a:lnTo>
                <a:lnTo>
                  <a:pt x="1578461" y="6298374"/>
                </a:lnTo>
                <a:lnTo>
                  <a:pt x="1564319" y="6215540"/>
                </a:lnTo>
                <a:lnTo>
                  <a:pt x="1563518" y="6210449"/>
                </a:lnTo>
                <a:lnTo>
                  <a:pt x="1565350" y="6199897"/>
                </a:lnTo>
                <a:lnTo>
                  <a:pt x="1569712" y="6191196"/>
                </a:lnTo>
                <a:lnTo>
                  <a:pt x="1574202" y="6185497"/>
                </a:lnTo>
                <a:lnTo>
                  <a:pt x="1575868" y="6184863"/>
                </a:lnTo>
                <a:lnTo>
                  <a:pt x="1588269" y="6229176"/>
                </a:lnTo>
                <a:lnTo>
                  <a:pt x="1614280" y="6334001"/>
                </a:lnTo>
                <a:lnTo>
                  <a:pt x="1627554" y="6381501"/>
                </a:lnTo>
                <a:lnTo>
                  <a:pt x="1629386" y="6379161"/>
                </a:lnTo>
                <a:lnTo>
                  <a:pt x="1631052" y="6370314"/>
                </a:lnTo>
                <a:lnTo>
                  <a:pt x="1632828" y="6354856"/>
                </a:lnTo>
                <a:lnTo>
                  <a:pt x="1634541" y="6350215"/>
                </a:lnTo>
                <a:lnTo>
                  <a:pt x="1636382" y="6348574"/>
                </a:lnTo>
                <a:lnTo>
                  <a:pt x="1640181" y="6347596"/>
                </a:lnTo>
                <a:lnTo>
                  <a:pt x="1645393" y="6348191"/>
                </a:lnTo>
                <a:lnTo>
                  <a:pt x="1647741" y="6350347"/>
                </a:lnTo>
                <a:lnTo>
                  <a:pt x="1645957" y="6356893"/>
                </a:lnTo>
                <a:lnTo>
                  <a:pt x="1643801" y="6371558"/>
                </a:lnTo>
                <a:lnTo>
                  <a:pt x="1643905" y="6397094"/>
                </a:lnTo>
                <a:lnTo>
                  <a:pt x="1650015" y="6435826"/>
                </a:lnTo>
                <a:lnTo>
                  <a:pt x="1663322" y="6477917"/>
                </a:lnTo>
                <a:lnTo>
                  <a:pt x="1683703" y="6521066"/>
                </a:lnTo>
                <a:lnTo>
                  <a:pt x="1704228" y="6552196"/>
                </a:lnTo>
                <a:lnTo>
                  <a:pt x="1719697" y="6572112"/>
                </a:lnTo>
                <a:lnTo>
                  <a:pt x="1737103" y="6590586"/>
                </a:lnTo>
                <a:lnTo>
                  <a:pt x="1756730" y="6608215"/>
                </a:lnTo>
                <a:lnTo>
                  <a:pt x="1777729" y="6623912"/>
                </a:lnTo>
                <a:lnTo>
                  <a:pt x="1800751" y="6637667"/>
                </a:lnTo>
                <a:lnTo>
                  <a:pt x="1812810" y="6643631"/>
                </a:lnTo>
                <a:lnTo>
                  <a:pt x="1820005" y="6646990"/>
                </a:lnTo>
                <a:lnTo>
                  <a:pt x="1832832" y="6655243"/>
                </a:lnTo>
                <a:lnTo>
                  <a:pt x="1850849" y="6670200"/>
                </a:lnTo>
                <a:lnTo>
                  <a:pt x="1883241" y="6706896"/>
                </a:lnTo>
                <a:lnTo>
                  <a:pt x="1907422" y="6732645"/>
                </a:lnTo>
                <a:lnTo>
                  <a:pt x="1927135" y="6725135"/>
                </a:lnTo>
                <a:lnTo>
                  <a:pt x="1964754" y="6711924"/>
                </a:lnTo>
                <a:lnTo>
                  <a:pt x="1964581" y="6691254"/>
                </a:lnTo>
                <a:lnTo>
                  <a:pt x="1961258" y="6619424"/>
                </a:lnTo>
                <a:lnTo>
                  <a:pt x="1959748" y="6599785"/>
                </a:lnTo>
                <a:lnTo>
                  <a:pt x="1954009" y="6560238"/>
                </a:lnTo>
                <a:lnTo>
                  <a:pt x="1941625" y="6501322"/>
                </a:lnTo>
                <a:lnTo>
                  <a:pt x="1934839" y="6465542"/>
                </a:lnTo>
                <a:lnTo>
                  <a:pt x="1934839" y="6056212"/>
                </a:lnTo>
                <a:lnTo>
                  <a:pt x="1959748" y="6000664"/>
                </a:lnTo>
                <a:lnTo>
                  <a:pt x="2011700" y="5894130"/>
                </a:lnTo>
                <a:lnTo>
                  <a:pt x="2053986" y="5818265"/>
                </a:lnTo>
                <a:lnTo>
                  <a:pt x="2081473" y="5773337"/>
                </a:lnTo>
                <a:lnTo>
                  <a:pt x="2091010" y="5754708"/>
                </a:lnTo>
                <a:lnTo>
                  <a:pt x="2094789" y="5753197"/>
                </a:lnTo>
                <a:lnTo>
                  <a:pt x="2103882" y="5748367"/>
                </a:lnTo>
                <a:lnTo>
                  <a:pt x="2116669" y="5763424"/>
                </a:lnTo>
                <a:lnTo>
                  <a:pt x="2143664" y="5789561"/>
                </a:lnTo>
                <a:lnTo>
                  <a:pt x="2172364" y="5810868"/>
                </a:lnTo>
                <a:lnTo>
                  <a:pt x="2197462" y="5824809"/>
                </a:lnTo>
                <a:lnTo>
                  <a:pt x="2197156" y="5824991"/>
                </a:lnTo>
                <a:lnTo>
                  <a:pt x="2181751" y="5836827"/>
                </a:lnTo>
                <a:lnTo>
                  <a:pt x="2169971" y="5849741"/>
                </a:lnTo>
                <a:lnTo>
                  <a:pt x="2165743" y="5856466"/>
                </a:lnTo>
                <a:lnTo>
                  <a:pt x="2146412" y="5891171"/>
                </a:lnTo>
                <a:lnTo>
                  <a:pt x="2111375" y="5960579"/>
                </a:lnTo>
                <a:lnTo>
                  <a:pt x="2079962" y="6030257"/>
                </a:lnTo>
                <a:lnTo>
                  <a:pt x="2053684" y="6101011"/>
                </a:lnTo>
                <a:lnTo>
                  <a:pt x="2033447" y="6172840"/>
                </a:lnTo>
                <a:lnTo>
                  <a:pt x="2020157" y="6245747"/>
                </a:lnTo>
                <a:lnTo>
                  <a:pt x="2015022" y="6301435"/>
                </a:lnTo>
                <a:lnTo>
                  <a:pt x="2014116" y="6338829"/>
                </a:lnTo>
                <a:lnTo>
                  <a:pt x="2015627" y="6376763"/>
                </a:lnTo>
                <a:lnTo>
                  <a:pt x="2019250" y="6415234"/>
                </a:lnTo>
                <a:lnTo>
                  <a:pt x="2021969" y="6434334"/>
                </a:lnTo>
                <a:lnTo>
                  <a:pt x="2029520" y="6483834"/>
                </a:lnTo>
                <a:lnTo>
                  <a:pt x="2040696" y="6583374"/>
                </a:lnTo>
                <a:lnTo>
                  <a:pt x="2049153" y="6682913"/>
                </a:lnTo>
                <a:lnTo>
                  <a:pt x="2054590" y="6782722"/>
                </a:lnTo>
                <a:lnTo>
                  <a:pt x="2056403" y="6832492"/>
                </a:lnTo>
                <a:lnTo>
                  <a:pt x="2057007" y="6852401"/>
                </a:lnTo>
                <a:lnTo>
                  <a:pt x="2053684" y="6891140"/>
                </a:lnTo>
                <a:lnTo>
                  <a:pt x="2045227" y="6927996"/>
                </a:lnTo>
                <a:lnTo>
                  <a:pt x="2031333" y="6963239"/>
                </a:lnTo>
                <a:lnTo>
                  <a:pt x="2012304" y="6996867"/>
                </a:lnTo>
                <a:lnTo>
                  <a:pt x="1987536" y="7028074"/>
                </a:lnTo>
                <a:lnTo>
                  <a:pt x="1957029" y="7057397"/>
                </a:lnTo>
                <a:lnTo>
                  <a:pt x="1920482" y="7085107"/>
                </a:lnTo>
                <a:lnTo>
                  <a:pt x="1899943" y="7097483"/>
                </a:lnTo>
                <a:lnTo>
                  <a:pt x="1886955" y="7105553"/>
                </a:lnTo>
                <a:lnTo>
                  <a:pt x="1863093" y="7124117"/>
                </a:lnTo>
                <a:lnTo>
                  <a:pt x="1829868" y="7154516"/>
                </a:lnTo>
                <a:lnTo>
                  <a:pt x="1807517" y="7174693"/>
                </a:lnTo>
                <a:lnTo>
                  <a:pt x="1800872" y="7180881"/>
                </a:lnTo>
                <a:lnTo>
                  <a:pt x="1793925" y="7193525"/>
                </a:lnTo>
                <a:lnTo>
                  <a:pt x="1793019" y="7206707"/>
                </a:lnTo>
                <a:lnTo>
                  <a:pt x="1797247" y="7221773"/>
                </a:lnTo>
                <a:lnTo>
                  <a:pt x="1801174" y="7229843"/>
                </a:lnTo>
                <a:lnTo>
                  <a:pt x="1841950" y="7314855"/>
                </a:lnTo>
                <a:lnTo>
                  <a:pt x="1919878" y="7485957"/>
                </a:lnTo>
                <a:lnTo>
                  <a:pt x="1958539" y="7571507"/>
                </a:lnTo>
                <a:lnTo>
                  <a:pt x="1953405" y="7573121"/>
                </a:lnTo>
                <a:lnTo>
                  <a:pt x="1948270" y="7575004"/>
                </a:lnTo>
                <a:lnTo>
                  <a:pt x="1921086" y="7530077"/>
                </a:lnTo>
                <a:lnTo>
                  <a:pt x="1893298" y="7485417"/>
                </a:lnTo>
                <a:lnTo>
                  <a:pt x="1889673" y="7513935"/>
                </a:lnTo>
                <a:lnTo>
                  <a:pt x="1885143" y="7570700"/>
                </a:lnTo>
                <a:lnTo>
                  <a:pt x="1883028" y="7626927"/>
                </a:lnTo>
                <a:lnTo>
                  <a:pt x="1883028" y="7682345"/>
                </a:lnTo>
                <a:lnTo>
                  <a:pt x="1884237" y="7710323"/>
                </a:lnTo>
                <a:lnTo>
                  <a:pt x="1886955" y="7764937"/>
                </a:lnTo>
                <a:lnTo>
                  <a:pt x="1897224" y="7874699"/>
                </a:lnTo>
                <a:lnTo>
                  <a:pt x="1901755" y="7929581"/>
                </a:lnTo>
                <a:lnTo>
                  <a:pt x="1896318" y="7916667"/>
                </a:lnTo>
                <a:lnTo>
                  <a:pt x="1886955" y="7889765"/>
                </a:lnTo>
                <a:lnTo>
                  <a:pt x="1879404" y="7862861"/>
                </a:lnTo>
                <a:lnTo>
                  <a:pt x="1874571" y="7835690"/>
                </a:lnTo>
                <a:lnTo>
                  <a:pt x="1872758" y="7822239"/>
                </a:lnTo>
                <a:lnTo>
                  <a:pt x="1864604" y="7735075"/>
                </a:lnTo>
                <a:lnTo>
                  <a:pt x="1849803" y="7560207"/>
                </a:lnTo>
                <a:lnTo>
                  <a:pt x="1840742" y="7473043"/>
                </a:lnTo>
                <a:lnTo>
                  <a:pt x="1836815" y="7443719"/>
                </a:lnTo>
                <a:lnTo>
                  <a:pt x="1827754" y="7400944"/>
                </a:lnTo>
                <a:lnTo>
                  <a:pt x="1819599" y="7372427"/>
                </a:lnTo>
                <a:lnTo>
                  <a:pt x="1809329" y="7343641"/>
                </a:lnTo>
                <a:lnTo>
                  <a:pt x="1796643" y="7315931"/>
                </a:lnTo>
                <a:lnTo>
                  <a:pt x="1781541" y="7287953"/>
                </a:lnTo>
                <a:lnTo>
                  <a:pt x="1763116" y="7260513"/>
                </a:lnTo>
                <a:lnTo>
                  <a:pt x="1753149" y="7246792"/>
                </a:lnTo>
                <a:lnTo>
                  <a:pt x="1728683" y="7294679"/>
                </a:lnTo>
                <a:lnTo>
                  <a:pt x="1705727" y="7337185"/>
                </a:lnTo>
                <a:lnTo>
                  <a:pt x="1691532" y="7361667"/>
                </a:lnTo>
                <a:lnTo>
                  <a:pt x="1667066" y="7411435"/>
                </a:lnTo>
                <a:lnTo>
                  <a:pt x="1646829" y="7461743"/>
                </a:lnTo>
                <a:lnTo>
                  <a:pt x="1631425" y="7512859"/>
                </a:lnTo>
                <a:lnTo>
                  <a:pt x="1619644" y="7564511"/>
                </a:lnTo>
                <a:lnTo>
                  <a:pt x="1612395" y="7616434"/>
                </a:lnTo>
                <a:lnTo>
                  <a:pt x="1609375" y="7669432"/>
                </a:lnTo>
                <a:lnTo>
                  <a:pt x="1610584" y="7722699"/>
                </a:lnTo>
                <a:lnTo>
                  <a:pt x="1612999" y="7749871"/>
                </a:lnTo>
                <a:lnTo>
                  <a:pt x="1616020" y="7778925"/>
                </a:lnTo>
                <a:lnTo>
                  <a:pt x="1627498" y="7835421"/>
                </a:lnTo>
                <a:lnTo>
                  <a:pt x="1644110" y="7889495"/>
                </a:lnTo>
                <a:lnTo>
                  <a:pt x="1667368" y="7940610"/>
                </a:lnTo>
                <a:lnTo>
                  <a:pt x="1689719" y="7977467"/>
                </a:lnTo>
                <a:lnTo>
                  <a:pt x="1706332" y="8000603"/>
                </a:lnTo>
                <a:lnTo>
                  <a:pt x="1725360" y="8023470"/>
                </a:lnTo>
                <a:lnTo>
                  <a:pt x="1745899" y="8045262"/>
                </a:lnTo>
                <a:lnTo>
                  <a:pt x="1768855" y="8066245"/>
                </a:lnTo>
                <a:lnTo>
                  <a:pt x="1793925" y="8086422"/>
                </a:lnTo>
                <a:lnTo>
                  <a:pt x="1820505" y="8106061"/>
                </a:lnTo>
                <a:lnTo>
                  <a:pt x="1849803" y="8124625"/>
                </a:lnTo>
                <a:lnTo>
                  <a:pt x="1865510" y="8133503"/>
                </a:lnTo>
                <a:lnTo>
                  <a:pt x="1883935" y="8144801"/>
                </a:lnTo>
                <a:lnTo>
                  <a:pt x="1928033" y="8176008"/>
                </a:lnTo>
                <a:lnTo>
                  <a:pt x="1997805" y="8229813"/>
                </a:lnTo>
                <a:lnTo>
                  <a:pt x="2035259" y="8256178"/>
                </a:lnTo>
                <a:lnTo>
                  <a:pt x="2066370" y="8276624"/>
                </a:lnTo>
                <a:lnTo>
                  <a:pt x="2123155" y="8310789"/>
                </a:lnTo>
                <a:lnTo>
                  <a:pt x="2195343" y="8351143"/>
                </a:lnTo>
                <a:lnTo>
                  <a:pt x="2260283" y="8383965"/>
                </a:lnTo>
                <a:lnTo>
                  <a:pt x="2282332" y="8394726"/>
                </a:lnTo>
                <a:close/>
                <a:moveTo>
                  <a:pt x="2577504" y="1385215"/>
                </a:moveTo>
                <a:lnTo>
                  <a:pt x="2574785" y="1404585"/>
                </a:lnTo>
                <a:lnTo>
                  <a:pt x="2565724" y="1443056"/>
                </a:lnTo>
                <a:lnTo>
                  <a:pt x="2546393" y="1500897"/>
                </a:lnTo>
                <a:lnTo>
                  <a:pt x="2515585" y="1577300"/>
                </a:lnTo>
                <a:lnTo>
                  <a:pt x="2496556" y="1635140"/>
                </a:lnTo>
                <a:lnTo>
                  <a:pt x="2487494" y="1673879"/>
                </a:lnTo>
                <a:lnTo>
                  <a:pt x="2484776" y="1692981"/>
                </a:lnTo>
                <a:lnTo>
                  <a:pt x="2481755" y="1715041"/>
                </a:lnTo>
                <a:lnTo>
                  <a:pt x="2469976" y="1758354"/>
                </a:lnTo>
                <a:lnTo>
                  <a:pt x="2462726" y="1790638"/>
                </a:lnTo>
                <a:lnTo>
                  <a:pt x="2461216" y="1811891"/>
                </a:lnTo>
                <a:lnTo>
                  <a:pt x="2463330" y="1833143"/>
                </a:lnTo>
                <a:lnTo>
                  <a:pt x="2470278" y="1854396"/>
                </a:lnTo>
                <a:lnTo>
                  <a:pt x="2476620" y="1864889"/>
                </a:lnTo>
                <a:lnTo>
                  <a:pt x="2484474" y="1877533"/>
                </a:lnTo>
                <a:lnTo>
                  <a:pt x="2497462" y="1902820"/>
                </a:lnTo>
                <a:lnTo>
                  <a:pt x="2507127" y="1928648"/>
                </a:lnTo>
                <a:lnTo>
                  <a:pt x="2513772" y="1955012"/>
                </a:lnTo>
                <a:lnTo>
                  <a:pt x="2518001" y="1981108"/>
                </a:lnTo>
                <a:lnTo>
                  <a:pt x="2519511" y="2007472"/>
                </a:lnTo>
                <a:lnTo>
                  <a:pt x="2518907" y="2034106"/>
                </a:lnTo>
                <a:lnTo>
                  <a:pt x="2516189" y="2060470"/>
                </a:lnTo>
                <a:lnTo>
                  <a:pt x="2513772" y="2073921"/>
                </a:lnTo>
                <a:lnTo>
                  <a:pt x="2485984" y="2224307"/>
                </a:lnTo>
                <a:lnTo>
                  <a:pt x="2441281" y="2450021"/>
                </a:lnTo>
                <a:lnTo>
                  <a:pt x="2409265" y="2600406"/>
                </a:lnTo>
                <a:lnTo>
                  <a:pt x="2392047" y="2674926"/>
                </a:lnTo>
                <a:lnTo>
                  <a:pt x="2382987" y="2714741"/>
                </a:lnTo>
                <a:lnTo>
                  <a:pt x="2372717" y="2773658"/>
                </a:lnTo>
                <a:lnTo>
                  <a:pt x="2368187" y="2812667"/>
                </a:lnTo>
                <a:lnTo>
                  <a:pt x="2366676" y="2851675"/>
                </a:lnTo>
                <a:lnTo>
                  <a:pt x="2367884" y="2890684"/>
                </a:lnTo>
                <a:lnTo>
                  <a:pt x="2372112" y="2929962"/>
                </a:lnTo>
                <a:lnTo>
                  <a:pt x="2380570" y="2969240"/>
                </a:lnTo>
                <a:lnTo>
                  <a:pt x="2386611" y="2988879"/>
                </a:lnTo>
                <a:lnTo>
                  <a:pt x="2389087" y="2995935"/>
                </a:lnTo>
                <a:lnTo>
                  <a:pt x="2359130" y="2991852"/>
                </a:lnTo>
                <a:lnTo>
                  <a:pt x="2327318" y="2990717"/>
                </a:lnTo>
                <a:lnTo>
                  <a:pt x="2295222" y="2992704"/>
                </a:lnTo>
                <a:lnTo>
                  <a:pt x="2263410" y="2998097"/>
                </a:lnTo>
                <a:lnTo>
                  <a:pt x="2231598" y="3007464"/>
                </a:lnTo>
                <a:lnTo>
                  <a:pt x="2200639" y="3020238"/>
                </a:lnTo>
                <a:lnTo>
                  <a:pt x="2170815" y="3037270"/>
                </a:lnTo>
                <a:lnTo>
                  <a:pt x="2142412" y="3058275"/>
                </a:lnTo>
                <a:lnTo>
                  <a:pt x="2131990" y="3068355"/>
                </a:lnTo>
                <a:lnTo>
                  <a:pt x="2127758" y="3046181"/>
                </a:lnTo>
                <a:lnTo>
                  <a:pt x="2123529" y="3019548"/>
                </a:lnTo>
                <a:lnTo>
                  <a:pt x="2121415" y="3006903"/>
                </a:lnTo>
                <a:lnTo>
                  <a:pt x="2115374" y="2983498"/>
                </a:lnTo>
                <a:lnTo>
                  <a:pt x="2105709" y="2961976"/>
                </a:lnTo>
                <a:lnTo>
                  <a:pt x="2093324" y="2942875"/>
                </a:lnTo>
                <a:lnTo>
                  <a:pt x="2077316" y="2925389"/>
                </a:lnTo>
                <a:lnTo>
                  <a:pt x="2057683" y="2909516"/>
                </a:lnTo>
                <a:lnTo>
                  <a:pt x="2033822" y="2896065"/>
                </a:lnTo>
                <a:lnTo>
                  <a:pt x="2005732" y="2884496"/>
                </a:lnTo>
                <a:lnTo>
                  <a:pt x="1990025" y="2879385"/>
                </a:lnTo>
                <a:lnTo>
                  <a:pt x="1957707" y="2869162"/>
                </a:lnTo>
                <a:lnTo>
                  <a:pt x="1898204" y="2845219"/>
                </a:lnTo>
                <a:lnTo>
                  <a:pt x="1844741" y="2816434"/>
                </a:lnTo>
                <a:lnTo>
                  <a:pt x="1796414" y="2783612"/>
                </a:lnTo>
                <a:lnTo>
                  <a:pt x="1753825" y="2746755"/>
                </a:lnTo>
                <a:lnTo>
                  <a:pt x="1743173" y="2734778"/>
                </a:lnTo>
                <a:lnTo>
                  <a:pt x="1727166" y="2733837"/>
                </a:lnTo>
                <a:lnTo>
                  <a:pt x="1650814" y="2725759"/>
                </a:lnTo>
                <a:lnTo>
                  <a:pt x="1578083" y="2714180"/>
                </a:lnTo>
                <a:lnTo>
                  <a:pt x="1507163" y="2700179"/>
                </a:lnTo>
                <a:lnTo>
                  <a:pt x="1435639" y="2683216"/>
                </a:lnTo>
                <a:lnTo>
                  <a:pt x="1324280" y="2653597"/>
                </a:lnTo>
                <a:lnTo>
                  <a:pt x="1241590" y="2630440"/>
                </a:lnTo>
                <a:lnTo>
                  <a:pt x="1219861" y="2623977"/>
                </a:lnTo>
                <a:lnTo>
                  <a:pt x="1169765" y="2602975"/>
                </a:lnTo>
                <a:lnTo>
                  <a:pt x="1085868" y="2560700"/>
                </a:lnTo>
                <a:lnTo>
                  <a:pt x="996539" y="2513849"/>
                </a:lnTo>
                <a:lnTo>
                  <a:pt x="937389" y="2486116"/>
                </a:lnTo>
                <a:lnTo>
                  <a:pt x="895139" y="2469690"/>
                </a:lnTo>
                <a:lnTo>
                  <a:pt x="867977" y="2460804"/>
                </a:lnTo>
                <a:lnTo>
                  <a:pt x="842325" y="2454881"/>
                </a:lnTo>
                <a:lnTo>
                  <a:pt x="818183" y="2452188"/>
                </a:lnTo>
                <a:lnTo>
                  <a:pt x="807017" y="2452188"/>
                </a:lnTo>
                <a:lnTo>
                  <a:pt x="821503" y="2445187"/>
                </a:lnTo>
                <a:lnTo>
                  <a:pt x="850172" y="2436032"/>
                </a:lnTo>
                <a:lnTo>
                  <a:pt x="879446" y="2433070"/>
                </a:lnTo>
                <a:lnTo>
                  <a:pt x="908417" y="2434686"/>
                </a:lnTo>
                <a:lnTo>
                  <a:pt x="937992" y="2441419"/>
                </a:lnTo>
                <a:lnTo>
                  <a:pt x="967869" y="2451381"/>
                </a:lnTo>
                <a:lnTo>
                  <a:pt x="1013741" y="2472114"/>
                </a:lnTo>
                <a:lnTo>
                  <a:pt x="1107597" y="2525697"/>
                </a:lnTo>
                <a:lnTo>
                  <a:pt x="1191192" y="2572549"/>
                </a:lnTo>
                <a:lnTo>
                  <a:pt x="1225897" y="2588973"/>
                </a:lnTo>
                <a:lnTo>
                  <a:pt x="1261508" y="2603244"/>
                </a:lnTo>
                <a:lnTo>
                  <a:pt x="1298326" y="2614822"/>
                </a:lnTo>
                <a:lnTo>
                  <a:pt x="1317037" y="2618861"/>
                </a:lnTo>
                <a:lnTo>
                  <a:pt x="1368341" y="2629363"/>
                </a:lnTo>
                <a:lnTo>
                  <a:pt x="1474871" y="2651712"/>
                </a:lnTo>
                <a:lnTo>
                  <a:pt x="1563597" y="2666790"/>
                </a:lnTo>
                <a:lnTo>
                  <a:pt x="1628783" y="2674868"/>
                </a:lnTo>
                <a:lnTo>
                  <a:pt x="1700492" y="2680999"/>
                </a:lnTo>
                <a:lnTo>
                  <a:pt x="1686167" y="2659860"/>
                </a:lnTo>
                <a:lnTo>
                  <a:pt x="1660796" y="2610090"/>
                </a:lnTo>
                <a:lnTo>
                  <a:pt x="1650526" y="2583726"/>
                </a:lnTo>
                <a:lnTo>
                  <a:pt x="1643579" y="2566238"/>
                </a:lnTo>
                <a:lnTo>
                  <a:pt x="1625456" y="2532073"/>
                </a:lnTo>
                <a:lnTo>
                  <a:pt x="1616395" y="2514855"/>
                </a:lnTo>
                <a:lnTo>
                  <a:pt x="1609448" y="2501673"/>
                </a:lnTo>
                <a:lnTo>
                  <a:pt x="1593742" y="2476653"/>
                </a:lnTo>
                <a:lnTo>
                  <a:pt x="1575619" y="2452441"/>
                </a:lnTo>
                <a:lnTo>
                  <a:pt x="1556287" y="2430112"/>
                </a:lnTo>
                <a:lnTo>
                  <a:pt x="1534238" y="2408858"/>
                </a:lnTo>
                <a:lnTo>
                  <a:pt x="1510377" y="2389489"/>
                </a:lnTo>
                <a:lnTo>
                  <a:pt x="1483797" y="2371196"/>
                </a:lnTo>
                <a:lnTo>
                  <a:pt x="1455102" y="2354784"/>
                </a:lnTo>
                <a:lnTo>
                  <a:pt x="1440000" y="2347521"/>
                </a:lnTo>
                <a:lnTo>
                  <a:pt x="1396204" y="2327344"/>
                </a:lnTo>
                <a:lnTo>
                  <a:pt x="1306798" y="2290218"/>
                </a:lnTo>
                <a:lnTo>
                  <a:pt x="1261793" y="2272463"/>
                </a:lnTo>
                <a:lnTo>
                  <a:pt x="1208030" y="2252285"/>
                </a:lnTo>
                <a:lnTo>
                  <a:pt x="1099595" y="2213278"/>
                </a:lnTo>
                <a:lnTo>
                  <a:pt x="1044622" y="2195521"/>
                </a:lnTo>
                <a:lnTo>
                  <a:pt x="1030729" y="2191755"/>
                </a:lnTo>
                <a:lnTo>
                  <a:pt x="1001732" y="2185299"/>
                </a:lnTo>
                <a:lnTo>
                  <a:pt x="957331" y="2179110"/>
                </a:lnTo>
                <a:lnTo>
                  <a:pt x="927429" y="2176958"/>
                </a:lnTo>
                <a:lnTo>
                  <a:pt x="888767" y="2176421"/>
                </a:lnTo>
                <a:lnTo>
                  <a:pt x="830472" y="2178034"/>
                </a:lnTo>
                <a:lnTo>
                  <a:pt x="792113" y="2177766"/>
                </a:lnTo>
                <a:lnTo>
                  <a:pt x="773084" y="2175883"/>
                </a:lnTo>
                <a:lnTo>
                  <a:pt x="735932" y="2171308"/>
                </a:lnTo>
                <a:lnTo>
                  <a:pt x="653474" y="2162969"/>
                </a:lnTo>
                <a:lnTo>
                  <a:pt x="588534" y="2160010"/>
                </a:lnTo>
                <a:lnTo>
                  <a:pt x="545040" y="2160548"/>
                </a:lnTo>
                <a:lnTo>
                  <a:pt x="503055" y="2164046"/>
                </a:lnTo>
                <a:lnTo>
                  <a:pt x="462883" y="2171039"/>
                </a:lnTo>
                <a:lnTo>
                  <a:pt x="443854" y="2176421"/>
                </a:lnTo>
                <a:lnTo>
                  <a:pt x="464394" y="2167004"/>
                </a:lnTo>
                <a:lnTo>
                  <a:pt x="510908" y="2150056"/>
                </a:lnTo>
                <a:lnTo>
                  <a:pt x="538395" y="2143060"/>
                </a:lnTo>
                <a:lnTo>
                  <a:pt x="547456" y="2142791"/>
                </a:lnTo>
                <a:lnTo>
                  <a:pt x="602428" y="2144137"/>
                </a:lnTo>
                <a:lnTo>
                  <a:pt x="713279" y="2150056"/>
                </a:lnTo>
                <a:lnTo>
                  <a:pt x="768553" y="2152208"/>
                </a:lnTo>
                <a:lnTo>
                  <a:pt x="856146" y="2153553"/>
                </a:lnTo>
                <a:lnTo>
                  <a:pt x="944041" y="2152477"/>
                </a:lnTo>
                <a:lnTo>
                  <a:pt x="945854" y="2146020"/>
                </a:lnTo>
                <a:lnTo>
                  <a:pt x="948270" y="2139295"/>
                </a:lnTo>
                <a:lnTo>
                  <a:pt x="864906" y="2105128"/>
                </a:lnTo>
                <a:lnTo>
                  <a:pt x="697573" y="2036796"/>
                </a:lnTo>
                <a:lnTo>
                  <a:pt x="615416" y="2000478"/>
                </a:lnTo>
                <a:lnTo>
                  <a:pt x="594575" y="1991600"/>
                </a:lnTo>
                <a:lnTo>
                  <a:pt x="552288" y="1976265"/>
                </a:lnTo>
                <a:lnTo>
                  <a:pt x="510002" y="1964697"/>
                </a:lnTo>
                <a:lnTo>
                  <a:pt x="467112" y="1956357"/>
                </a:lnTo>
                <a:lnTo>
                  <a:pt x="423617" y="1951514"/>
                </a:lnTo>
                <a:lnTo>
                  <a:pt x="379217" y="1950439"/>
                </a:lnTo>
                <a:lnTo>
                  <a:pt x="334816" y="1952591"/>
                </a:lnTo>
                <a:lnTo>
                  <a:pt x="289207" y="1958509"/>
                </a:lnTo>
                <a:lnTo>
                  <a:pt x="266554" y="1962545"/>
                </a:lnTo>
                <a:lnTo>
                  <a:pt x="254170" y="1964428"/>
                </a:lnTo>
                <a:lnTo>
                  <a:pt x="241484" y="1965235"/>
                </a:lnTo>
                <a:lnTo>
                  <a:pt x="239672" y="1958778"/>
                </a:lnTo>
                <a:lnTo>
                  <a:pt x="237558" y="1952053"/>
                </a:lnTo>
                <a:lnTo>
                  <a:pt x="275313" y="1945058"/>
                </a:lnTo>
                <a:lnTo>
                  <a:pt x="331192" y="1934027"/>
                </a:lnTo>
                <a:lnTo>
                  <a:pt x="368645" y="1928648"/>
                </a:lnTo>
                <a:lnTo>
                  <a:pt x="387675" y="1927302"/>
                </a:lnTo>
                <a:lnTo>
                  <a:pt x="419389" y="1926764"/>
                </a:lnTo>
                <a:lnTo>
                  <a:pt x="481610" y="1928648"/>
                </a:lnTo>
                <a:lnTo>
                  <a:pt x="541717" y="1935374"/>
                </a:lnTo>
                <a:lnTo>
                  <a:pt x="600918" y="1945865"/>
                </a:lnTo>
                <a:lnTo>
                  <a:pt x="659212" y="1960123"/>
                </a:lnTo>
                <a:lnTo>
                  <a:pt x="715997" y="1977610"/>
                </a:lnTo>
                <a:lnTo>
                  <a:pt x="772178" y="1997518"/>
                </a:lnTo>
                <a:lnTo>
                  <a:pt x="826848" y="2019848"/>
                </a:lnTo>
                <a:lnTo>
                  <a:pt x="854334" y="2031685"/>
                </a:lnTo>
                <a:lnTo>
                  <a:pt x="947364" y="2073921"/>
                </a:lnTo>
                <a:lnTo>
                  <a:pt x="1039591" y="2116605"/>
                </a:lnTo>
                <a:lnTo>
                  <a:pt x="1038582" y="2117504"/>
                </a:lnTo>
                <a:lnTo>
                  <a:pt x="1039790" y="2116697"/>
                </a:lnTo>
                <a:lnTo>
                  <a:pt x="1040696" y="2115620"/>
                </a:lnTo>
                <a:lnTo>
                  <a:pt x="1039628" y="2116572"/>
                </a:lnTo>
                <a:lnTo>
                  <a:pt x="1019553" y="2101094"/>
                </a:lnTo>
                <a:lnTo>
                  <a:pt x="981193" y="2068542"/>
                </a:lnTo>
                <a:lnTo>
                  <a:pt x="943135" y="2035181"/>
                </a:lnTo>
                <a:lnTo>
                  <a:pt x="904474" y="2002630"/>
                </a:lnTo>
                <a:lnTo>
                  <a:pt x="884237" y="1987295"/>
                </a:lnTo>
                <a:lnTo>
                  <a:pt x="906588" y="1996979"/>
                </a:lnTo>
                <a:lnTo>
                  <a:pt x="949479" y="2018771"/>
                </a:lnTo>
                <a:lnTo>
                  <a:pt x="989953" y="2041638"/>
                </a:lnTo>
                <a:lnTo>
                  <a:pt x="1029218" y="2066927"/>
                </a:lnTo>
                <a:lnTo>
                  <a:pt x="1047643" y="2080109"/>
                </a:lnTo>
                <a:lnTo>
                  <a:pt x="1066068" y="2093022"/>
                </a:lnTo>
                <a:lnTo>
                  <a:pt x="1103220" y="2117773"/>
                </a:lnTo>
                <a:lnTo>
                  <a:pt x="1161212" y="2152477"/>
                </a:lnTo>
                <a:lnTo>
                  <a:pt x="1242160" y="2194176"/>
                </a:lnTo>
                <a:lnTo>
                  <a:pt x="1327035" y="2231033"/>
                </a:lnTo>
                <a:lnTo>
                  <a:pt x="1371436" y="2247713"/>
                </a:lnTo>
                <a:lnTo>
                  <a:pt x="1398016" y="2258204"/>
                </a:lnTo>
                <a:lnTo>
                  <a:pt x="1449967" y="2282685"/>
                </a:lnTo>
                <a:lnTo>
                  <a:pt x="1525781" y="2322771"/>
                </a:lnTo>
                <a:lnTo>
                  <a:pt x="1576222" y="2348866"/>
                </a:lnTo>
                <a:lnTo>
                  <a:pt x="1584076" y="2351825"/>
                </a:lnTo>
                <a:lnTo>
                  <a:pt x="1594950" y="2354515"/>
                </a:lnTo>
                <a:lnTo>
                  <a:pt x="1584076" y="2315775"/>
                </a:lnTo>
                <a:lnTo>
                  <a:pt x="1560214" y="2239372"/>
                </a:lnTo>
                <a:lnTo>
                  <a:pt x="1522459" y="2125843"/>
                </a:lnTo>
                <a:lnTo>
                  <a:pt x="1487724" y="2012853"/>
                </a:lnTo>
                <a:lnTo>
                  <a:pt x="1468997" y="1937795"/>
                </a:lnTo>
                <a:lnTo>
                  <a:pt x="1455102" y="1862736"/>
                </a:lnTo>
                <a:lnTo>
                  <a:pt x="1449363" y="1806240"/>
                </a:lnTo>
                <a:lnTo>
                  <a:pt x="1447854" y="1768576"/>
                </a:lnTo>
                <a:lnTo>
                  <a:pt x="1447854" y="1749476"/>
                </a:lnTo>
                <a:lnTo>
                  <a:pt x="1402849" y="1739791"/>
                </a:lnTo>
                <a:lnTo>
                  <a:pt x="1339721" y="1727684"/>
                </a:lnTo>
                <a:lnTo>
                  <a:pt x="1311631" y="1718807"/>
                </a:lnTo>
                <a:lnTo>
                  <a:pt x="1294717" y="1711544"/>
                </a:lnTo>
                <a:lnTo>
                  <a:pt x="1286863" y="1706970"/>
                </a:lnTo>
                <a:lnTo>
                  <a:pt x="1273271" y="1699437"/>
                </a:lnTo>
                <a:lnTo>
                  <a:pt x="1244275" y="1685986"/>
                </a:lnTo>
                <a:lnTo>
                  <a:pt x="1213768" y="1674956"/>
                </a:lnTo>
                <a:lnTo>
                  <a:pt x="1181449" y="1665809"/>
                </a:lnTo>
                <a:lnTo>
                  <a:pt x="1149130" y="1658814"/>
                </a:lnTo>
                <a:lnTo>
                  <a:pt x="1115905" y="1653973"/>
                </a:lnTo>
                <a:lnTo>
                  <a:pt x="1065766" y="1649399"/>
                </a:lnTo>
                <a:lnTo>
                  <a:pt x="1000222" y="1649668"/>
                </a:lnTo>
                <a:lnTo>
                  <a:pt x="939511" y="1655317"/>
                </a:lnTo>
                <a:lnTo>
                  <a:pt x="886653" y="1665540"/>
                </a:lnTo>
                <a:lnTo>
                  <a:pt x="853730" y="1675494"/>
                </a:lnTo>
                <a:lnTo>
                  <a:pt x="835909" y="1683027"/>
                </a:lnTo>
                <a:lnTo>
                  <a:pt x="828358" y="1687062"/>
                </a:lnTo>
                <a:lnTo>
                  <a:pt x="824432" y="1685986"/>
                </a:lnTo>
                <a:lnTo>
                  <a:pt x="821109" y="1681951"/>
                </a:lnTo>
                <a:lnTo>
                  <a:pt x="820505" y="1678454"/>
                </a:lnTo>
                <a:lnTo>
                  <a:pt x="821713" y="1676301"/>
                </a:lnTo>
                <a:lnTo>
                  <a:pt x="826848" y="1673073"/>
                </a:lnTo>
                <a:lnTo>
                  <a:pt x="845877" y="1665540"/>
                </a:lnTo>
                <a:lnTo>
                  <a:pt x="856448" y="1660697"/>
                </a:lnTo>
                <a:lnTo>
                  <a:pt x="858563" y="1658277"/>
                </a:lnTo>
                <a:lnTo>
                  <a:pt x="790904" y="1666078"/>
                </a:lnTo>
                <a:lnTo>
                  <a:pt x="643204" y="1685986"/>
                </a:lnTo>
                <a:lnTo>
                  <a:pt x="580077" y="1693249"/>
                </a:lnTo>
                <a:lnTo>
                  <a:pt x="580077" y="1691636"/>
                </a:lnTo>
                <a:lnTo>
                  <a:pt x="585212" y="1685717"/>
                </a:lnTo>
                <a:lnTo>
                  <a:pt x="594273" y="1678722"/>
                </a:lnTo>
                <a:lnTo>
                  <a:pt x="606959" y="1673073"/>
                </a:lnTo>
                <a:lnTo>
                  <a:pt x="613905" y="1671727"/>
                </a:lnTo>
                <a:lnTo>
                  <a:pt x="727475" y="1650744"/>
                </a:lnTo>
                <a:lnTo>
                  <a:pt x="838326" y="1630298"/>
                </a:lnTo>
                <a:lnTo>
                  <a:pt x="827150" y="1626800"/>
                </a:lnTo>
                <a:lnTo>
                  <a:pt x="815068" y="1623034"/>
                </a:lnTo>
                <a:lnTo>
                  <a:pt x="1137653" y="1623034"/>
                </a:lnTo>
                <a:lnTo>
                  <a:pt x="997202" y="1501703"/>
                </a:lnTo>
                <a:lnTo>
                  <a:pt x="852824" y="1376875"/>
                </a:lnTo>
                <a:lnTo>
                  <a:pt x="844367" y="1370149"/>
                </a:lnTo>
                <a:lnTo>
                  <a:pt x="827150" y="1357505"/>
                </a:lnTo>
                <a:lnTo>
                  <a:pt x="809329" y="1347014"/>
                </a:lnTo>
                <a:lnTo>
                  <a:pt x="789998" y="1338136"/>
                </a:lnTo>
                <a:lnTo>
                  <a:pt x="759794" y="1327643"/>
                </a:lnTo>
                <a:lnTo>
                  <a:pt x="715997" y="1318766"/>
                </a:lnTo>
                <a:lnTo>
                  <a:pt x="692438" y="1317152"/>
                </a:lnTo>
                <a:lnTo>
                  <a:pt x="468623" y="1305583"/>
                </a:lnTo>
                <a:lnTo>
                  <a:pt x="244202" y="1294553"/>
                </a:lnTo>
                <a:lnTo>
                  <a:pt x="243900" y="1292132"/>
                </a:lnTo>
                <a:lnTo>
                  <a:pt x="243900" y="1289711"/>
                </a:lnTo>
                <a:lnTo>
                  <a:pt x="596991" y="1289711"/>
                </a:lnTo>
                <a:lnTo>
                  <a:pt x="506076" y="1240210"/>
                </a:lnTo>
                <a:lnTo>
                  <a:pt x="420597" y="1193668"/>
                </a:lnTo>
                <a:lnTo>
                  <a:pt x="408817" y="1187480"/>
                </a:lnTo>
                <a:lnTo>
                  <a:pt x="384050" y="1176182"/>
                </a:lnTo>
                <a:lnTo>
                  <a:pt x="358980" y="1167304"/>
                </a:lnTo>
                <a:lnTo>
                  <a:pt x="333306" y="1160310"/>
                </a:lnTo>
                <a:lnTo>
                  <a:pt x="307028" y="1154928"/>
                </a:lnTo>
                <a:lnTo>
                  <a:pt x="279844" y="1152239"/>
                </a:lnTo>
                <a:lnTo>
                  <a:pt x="252055" y="1151970"/>
                </a:lnTo>
                <a:lnTo>
                  <a:pt x="223965" y="1153584"/>
                </a:lnTo>
                <a:lnTo>
                  <a:pt x="209467" y="1155467"/>
                </a:lnTo>
                <a:lnTo>
                  <a:pt x="186814" y="1158964"/>
                </a:lnTo>
                <a:lnTo>
                  <a:pt x="140601" y="1164345"/>
                </a:lnTo>
                <a:lnTo>
                  <a:pt x="117343" y="1164883"/>
                </a:lnTo>
                <a:lnTo>
                  <a:pt x="108584" y="1164345"/>
                </a:lnTo>
                <a:lnTo>
                  <a:pt x="98315" y="1162730"/>
                </a:lnTo>
                <a:lnTo>
                  <a:pt x="96804" y="1159772"/>
                </a:lnTo>
                <a:lnTo>
                  <a:pt x="102845" y="1156005"/>
                </a:lnTo>
                <a:lnTo>
                  <a:pt x="123686" y="1149548"/>
                </a:lnTo>
                <a:lnTo>
                  <a:pt x="170202" y="1140939"/>
                </a:lnTo>
                <a:lnTo>
                  <a:pt x="199198" y="1137980"/>
                </a:lnTo>
                <a:lnTo>
                  <a:pt x="205541" y="1136904"/>
                </a:lnTo>
                <a:lnTo>
                  <a:pt x="217925" y="1131524"/>
                </a:lnTo>
                <a:lnTo>
                  <a:pt x="230309" y="1125336"/>
                </a:lnTo>
                <a:lnTo>
                  <a:pt x="241182" y="1121838"/>
                </a:lnTo>
                <a:lnTo>
                  <a:pt x="246015" y="1122645"/>
                </a:lnTo>
                <a:lnTo>
                  <a:pt x="299174" y="1136635"/>
                </a:lnTo>
                <a:lnTo>
                  <a:pt x="378613" y="1159233"/>
                </a:lnTo>
                <a:lnTo>
                  <a:pt x="430565" y="1175914"/>
                </a:lnTo>
                <a:lnTo>
                  <a:pt x="456540" y="1185329"/>
                </a:lnTo>
                <a:lnTo>
                  <a:pt x="488859" y="1197435"/>
                </a:lnTo>
                <a:lnTo>
                  <a:pt x="552288" y="1224337"/>
                </a:lnTo>
                <a:lnTo>
                  <a:pt x="616322" y="1252047"/>
                </a:lnTo>
                <a:lnTo>
                  <a:pt x="680960" y="1276798"/>
                </a:lnTo>
                <a:lnTo>
                  <a:pt x="714185" y="1286751"/>
                </a:lnTo>
                <a:lnTo>
                  <a:pt x="732610" y="1292401"/>
                </a:lnTo>
                <a:lnTo>
                  <a:pt x="768251" y="1304238"/>
                </a:lnTo>
                <a:lnTo>
                  <a:pt x="801778" y="1317959"/>
                </a:lnTo>
                <a:lnTo>
                  <a:pt x="833493" y="1332755"/>
                </a:lnTo>
                <a:lnTo>
                  <a:pt x="863698" y="1349703"/>
                </a:lnTo>
                <a:lnTo>
                  <a:pt x="892089" y="1368266"/>
                </a:lnTo>
                <a:lnTo>
                  <a:pt x="919274" y="1389251"/>
                </a:lnTo>
                <a:lnTo>
                  <a:pt x="944646" y="1412387"/>
                </a:lnTo>
                <a:lnTo>
                  <a:pt x="956727" y="1424762"/>
                </a:lnTo>
                <a:lnTo>
                  <a:pt x="974548" y="1443324"/>
                </a:lnTo>
                <a:lnTo>
                  <a:pt x="1012002" y="1478298"/>
                </a:lnTo>
                <a:lnTo>
                  <a:pt x="1052476" y="1510581"/>
                </a:lnTo>
                <a:lnTo>
                  <a:pt x="1095366" y="1540981"/>
                </a:lnTo>
                <a:lnTo>
                  <a:pt x="1140069" y="1569229"/>
                </a:lnTo>
                <a:lnTo>
                  <a:pt x="1186584" y="1595863"/>
                </a:lnTo>
                <a:lnTo>
                  <a:pt x="1259075" y="1632988"/>
                </a:lnTo>
                <a:lnTo>
                  <a:pt x="1309517" y="1656124"/>
                </a:lnTo>
                <a:lnTo>
                  <a:pt x="1324317" y="1662312"/>
                </a:lnTo>
                <a:lnTo>
                  <a:pt x="1357240" y="1671997"/>
                </a:lnTo>
                <a:lnTo>
                  <a:pt x="1411306" y="1684371"/>
                </a:lnTo>
                <a:lnTo>
                  <a:pt x="1450874" y="1693788"/>
                </a:lnTo>
                <a:lnTo>
                  <a:pt x="1446041" y="1624379"/>
                </a:lnTo>
                <a:lnTo>
                  <a:pt x="1441813" y="1567077"/>
                </a:lnTo>
                <a:lnTo>
                  <a:pt x="1438792" y="1537753"/>
                </a:lnTo>
                <a:lnTo>
                  <a:pt x="1427012" y="1482333"/>
                </a:lnTo>
                <a:lnTo>
                  <a:pt x="1413420" y="1443056"/>
                </a:lnTo>
                <a:lnTo>
                  <a:pt x="1402245" y="1417498"/>
                </a:lnTo>
                <a:lnTo>
                  <a:pt x="1389558" y="1393286"/>
                </a:lnTo>
                <a:lnTo>
                  <a:pt x="1375061" y="1369343"/>
                </a:lnTo>
                <a:lnTo>
                  <a:pt x="1358146" y="1346475"/>
                </a:lnTo>
                <a:lnTo>
                  <a:pt x="1340024" y="1324415"/>
                </a:lnTo>
                <a:lnTo>
                  <a:pt x="1319787" y="1303431"/>
                </a:lnTo>
                <a:lnTo>
                  <a:pt x="1297435" y="1283254"/>
                </a:lnTo>
                <a:lnTo>
                  <a:pt x="1273573" y="1263885"/>
                </a:lnTo>
                <a:lnTo>
                  <a:pt x="1247295" y="1245321"/>
                </a:lnTo>
                <a:lnTo>
                  <a:pt x="1205009" y="1219494"/>
                </a:lnTo>
                <a:lnTo>
                  <a:pt x="1173596" y="1203353"/>
                </a:lnTo>
                <a:lnTo>
                  <a:pt x="1149734" y="1191246"/>
                </a:lnTo>
                <a:lnTo>
                  <a:pt x="1104427" y="1163269"/>
                </a:lnTo>
                <a:lnTo>
                  <a:pt x="1084190" y="1147935"/>
                </a:lnTo>
                <a:lnTo>
                  <a:pt x="1060933" y="1129910"/>
                </a:lnTo>
                <a:lnTo>
                  <a:pt x="1012908" y="1096819"/>
                </a:lnTo>
                <a:lnTo>
                  <a:pt x="963070" y="1067495"/>
                </a:lnTo>
                <a:lnTo>
                  <a:pt x="910515" y="1041669"/>
                </a:lnTo>
                <a:lnTo>
                  <a:pt x="856146" y="1020416"/>
                </a:lnTo>
                <a:lnTo>
                  <a:pt x="798758" y="1002929"/>
                </a:lnTo>
                <a:lnTo>
                  <a:pt x="738651" y="990285"/>
                </a:lnTo>
                <a:lnTo>
                  <a:pt x="676127" y="982483"/>
                </a:lnTo>
                <a:lnTo>
                  <a:pt x="643204" y="980330"/>
                </a:lnTo>
                <a:lnTo>
                  <a:pt x="690323" y="978178"/>
                </a:lnTo>
                <a:lnTo>
                  <a:pt x="734422" y="976565"/>
                </a:lnTo>
                <a:lnTo>
                  <a:pt x="710862" y="962306"/>
                </a:lnTo>
                <a:lnTo>
                  <a:pt x="664649" y="933520"/>
                </a:lnTo>
                <a:lnTo>
                  <a:pt x="643204" y="918186"/>
                </a:lnTo>
                <a:lnTo>
                  <a:pt x="615718" y="897740"/>
                </a:lnTo>
                <a:lnTo>
                  <a:pt x="563766" y="854696"/>
                </a:lnTo>
                <a:lnTo>
                  <a:pt x="537790" y="833174"/>
                </a:lnTo>
                <a:lnTo>
                  <a:pt x="525709" y="823489"/>
                </a:lnTo>
                <a:lnTo>
                  <a:pt x="500337" y="807079"/>
                </a:lnTo>
                <a:lnTo>
                  <a:pt x="473757" y="793626"/>
                </a:lnTo>
                <a:lnTo>
                  <a:pt x="446270" y="783673"/>
                </a:lnTo>
                <a:lnTo>
                  <a:pt x="416972" y="776678"/>
                </a:lnTo>
                <a:lnTo>
                  <a:pt x="386768" y="772912"/>
                </a:lnTo>
                <a:lnTo>
                  <a:pt x="355355" y="771835"/>
                </a:lnTo>
                <a:lnTo>
                  <a:pt x="323036" y="773450"/>
                </a:lnTo>
                <a:lnTo>
                  <a:pt x="306122" y="775602"/>
                </a:lnTo>
                <a:lnTo>
                  <a:pt x="243900" y="782597"/>
                </a:lnTo>
                <a:lnTo>
                  <a:pt x="180773" y="788515"/>
                </a:lnTo>
                <a:lnTo>
                  <a:pt x="193459" y="783673"/>
                </a:lnTo>
                <a:lnTo>
                  <a:pt x="218830" y="776678"/>
                </a:lnTo>
                <a:lnTo>
                  <a:pt x="258096" y="769415"/>
                </a:lnTo>
                <a:lnTo>
                  <a:pt x="283770" y="764034"/>
                </a:lnTo>
                <a:lnTo>
                  <a:pt x="308236" y="758922"/>
                </a:lnTo>
                <a:lnTo>
                  <a:pt x="355053" y="753542"/>
                </a:lnTo>
                <a:lnTo>
                  <a:pt x="399756" y="754349"/>
                </a:lnTo>
                <a:lnTo>
                  <a:pt x="442344" y="760268"/>
                </a:lnTo>
                <a:lnTo>
                  <a:pt x="482214" y="771835"/>
                </a:lnTo>
                <a:lnTo>
                  <a:pt x="520272" y="787708"/>
                </a:lnTo>
                <a:lnTo>
                  <a:pt x="556819" y="808692"/>
                </a:lnTo>
                <a:lnTo>
                  <a:pt x="591253" y="833980"/>
                </a:lnTo>
                <a:lnTo>
                  <a:pt x="607563" y="848239"/>
                </a:lnTo>
                <a:lnTo>
                  <a:pt x="620853" y="859538"/>
                </a:lnTo>
                <a:lnTo>
                  <a:pt x="648339" y="881599"/>
                </a:lnTo>
                <a:lnTo>
                  <a:pt x="677336" y="901776"/>
                </a:lnTo>
                <a:lnTo>
                  <a:pt x="707540" y="921145"/>
                </a:lnTo>
                <a:lnTo>
                  <a:pt x="754659" y="947240"/>
                </a:lnTo>
                <a:lnTo>
                  <a:pt x="822015" y="977641"/>
                </a:lnTo>
                <a:lnTo>
                  <a:pt x="857656" y="990823"/>
                </a:lnTo>
                <a:lnTo>
                  <a:pt x="895714" y="1005081"/>
                </a:lnTo>
                <a:lnTo>
                  <a:pt x="970018" y="1036019"/>
                </a:lnTo>
                <a:lnTo>
                  <a:pt x="1022271" y="1063191"/>
                </a:lnTo>
                <a:lnTo>
                  <a:pt x="1055496" y="1083636"/>
                </a:lnTo>
                <a:lnTo>
                  <a:pt x="1086909" y="1105966"/>
                </a:lnTo>
                <a:lnTo>
                  <a:pt x="1115905" y="1130717"/>
                </a:lnTo>
                <a:lnTo>
                  <a:pt x="1129497" y="1143898"/>
                </a:lnTo>
                <a:lnTo>
                  <a:pt x="1136747" y="1150355"/>
                </a:lnTo>
                <a:lnTo>
                  <a:pt x="1156984" y="1160578"/>
                </a:lnTo>
                <a:lnTo>
                  <a:pt x="1166649" y="1165689"/>
                </a:lnTo>
                <a:lnTo>
                  <a:pt x="1171481" y="1162192"/>
                </a:lnTo>
                <a:lnTo>
                  <a:pt x="1176314" y="1158964"/>
                </a:lnTo>
                <a:lnTo>
                  <a:pt x="1154265" y="1139594"/>
                </a:lnTo>
                <a:lnTo>
                  <a:pt x="1114697" y="1099240"/>
                </a:lnTo>
                <a:lnTo>
                  <a:pt x="1080566" y="1057003"/>
                </a:lnTo>
                <a:lnTo>
                  <a:pt x="1051268" y="1012614"/>
                </a:lnTo>
                <a:lnTo>
                  <a:pt x="1025594" y="967148"/>
                </a:lnTo>
                <a:lnTo>
                  <a:pt x="1003544" y="920069"/>
                </a:lnTo>
                <a:lnTo>
                  <a:pt x="973340" y="848509"/>
                </a:lnTo>
                <a:lnTo>
                  <a:pt x="954915" y="800083"/>
                </a:lnTo>
                <a:lnTo>
                  <a:pt x="943437" y="770760"/>
                </a:lnTo>
                <a:lnTo>
                  <a:pt x="931356" y="741436"/>
                </a:lnTo>
                <a:lnTo>
                  <a:pt x="918972" y="712112"/>
                </a:lnTo>
                <a:lnTo>
                  <a:pt x="888767" y="658038"/>
                </a:lnTo>
                <a:lnTo>
                  <a:pt x="862187" y="620375"/>
                </a:lnTo>
                <a:lnTo>
                  <a:pt x="842554" y="596431"/>
                </a:lnTo>
                <a:lnTo>
                  <a:pt x="821411" y="573832"/>
                </a:lnTo>
                <a:lnTo>
                  <a:pt x="799060" y="552579"/>
                </a:lnTo>
                <a:lnTo>
                  <a:pt x="774896" y="531864"/>
                </a:lnTo>
                <a:lnTo>
                  <a:pt x="749222" y="512764"/>
                </a:lnTo>
                <a:lnTo>
                  <a:pt x="722038" y="494470"/>
                </a:lnTo>
                <a:lnTo>
                  <a:pt x="693344" y="477790"/>
                </a:lnTo>
                <a:lnTo>
                  <a:pt x="647131" y="454386"/>
                </a:lnTo>
                <a:lnTo>
                  <a:pt x="580077" y="427751"/>
                </a:lnTo>
                <a:lnTo>
                  <a:pt x="543832" y="416183"/>
                </a:lnTo>
                <a:lnTo>
                  <a:pt x="506982" y="404885"/>
                </a:lnTo>
                <a:lnTo>
                  <a:pt x="434491" y="380672"/>
                </a:lnTo>
                <a:lnTo>
                  <a:pt x="363209" y="353769"/>
                </a:lnTo>
                <a:lnTo>
                  <a:pt x="293738" y="324715"/>
                </a:lnTo>
                <a:lnTo>
                  <a:pt x="259607" y="309380"/>
                </a:lnTo>
                <a:lnTo>
                  <a:pt x="243598" y="301848"/>
                </a:lnTo>
                <a:lnTo>
                  <a:pt x="237255" y="296736"/>
                </a:lnTo>
                <a:lnTo>
                  <a:pt x="241484" y="296736"/>
                </a:lnTo>
                <a:lnTo>
                  <a:pt x="276824" y="304807"/>
                </a:lnTo>
                <a:lnTo>
                  <a:pt x="404891" y="340856"/>
                </a:lnTo>
                <a:lnTo>
                  <a:pt x="580983" y="388205"/>
                </a:lnTo>
                <a:lnTo>
                  <a:pt x="675825" y="410803"/>
                </a:lnTo>
                <a:lnTo>
                  <a:pt x="670993" y="394392"/>
                </a:lnTo>
                <a:lnTo>
                  <a:pt x="658608" y="363186"/>
                </a:lnTo>
                <a:lnTo>
                  <a:pt x="643204" y="333054"/>
                </a:lnTo>
                <a:lnTo>
                  <a:pt x="625081" y="304268"/>
                </a:lnTo>
                <a:lnTo>
                  <a:pt x="574338" y="235398"/>
                </a:lnTo>
                <a:lnTo>
                  <a:pt x="530843" y="181324"/>
                </a:lnTo>
                <a:lnTo>
                  <a:pt x="543529" y="186435"/>
                </a:lnTo>
                <a:lnTo>
                  <a:pt x="567391" y="192354"/>
                </a:lnTo>
                <a:lnTo>
                  <a:pt x="580077" y="197466"/>
                </a:lnTo>
                <a:lnTo>
                  <a:pt x="584003" y="201232"/>
                </a:lnTo>
                <a:lnTo>
                  <a:pt x="599407" y="223561"/>
                </a:lnTo>
                <a:lnTo>
                  <a:pt x="625988" y="270371"/>
                </a:lnTo>
                <a:lnTo>
                  <a:pt x="650756" y="318258"/>
                </a:lnTo>
                <a:lnTo>
                  <a:pt x="677336" y="364530"/>
                </a:lnTo>
                <a:lnTo>
                  <a:pt x="693344" y="386859"/>
                </a:lnTo>
                <a:lnTo>
                  <a:pt x="706936" y="404885"/>
                </a:lnTo>
                <a:lnTo>
                  <a:pt x="730797" y="430980"/>
                </a:lnTo>
                <a:lnTo>
                  <a:pt x="748920" y="445777"/>
                </a:lnTo>
                <a:lnTo>
                  <a:pt x="759492" y="451695"/>
                </a:lnTo>
                <a:lnTo>
                  <a:pt x="774292" y="459227"/>
                </a:lnTo>
                <a:lnTo>
                  <a:pt x="802080" y="475638"/>
                </a:lnTo>
                <a:lnTo>
                  <a:pt x="828660" y="493662"/>
                </a:lnTo>
                <a:lnTo>
                  <a:pt x="853126" y="512226"/>
                </a:lnTo>
                <a:lnTo>
                  <a:pt x="875477" y="532672"/>
                </a:lnTo>
                <a:lnTo>
                  <a:pt x="895714" y="553925"/>
                </a:lnTo>
                <a:lnTo>
                  <a:pt x="914139" y="576792"/>
                </a:lnTo>
                <a:lnTo>
                  <a:pt x="930148" y="601005"/>
                </a:lnTo>
                <a:lnTo>
                  <a:pt x="937094" y="613380"/>
                </a:lnTo>
                <a:lnTo>
                  <a:pt x="972434" y="678753"/>
                </a:lnTo>
                <a:lnTo>
                  <a:pt x="1022271" y="777754"/>
                </a:lnTo>
                <a:lnTo>
                  <a:pt x="1051872" y="844742"/>
                </a:lnTo>
                <a:lnTo>
                  <a:pt x="1064859" y="878101"/>
                </a:lnTo>
                <a:lnTo>
                  <a:pt x="1076338" y="906080"/>
                </a:lnTo>
                <a:lnTo>
                  <a:pt x="1104125" y="958002"/>
                </a:lnTo>
                <a:lnTo>
                  <a:pt x="1137351" y="1007233"/>
                </a:lnTo>
                <a:lnTo>
                  <a:pt x="1175710" y="1053775"/>
                </a:lnTo>
                <a:lnTo>
                  <a:pt x="1217695" y="1098434"/>
                </a:lnTo>
                <a:lnTo>
                  <a:pt x="1262699" y="1141746"/>
                </a:lnTo>
                <a:lnTo>
                  <a:pt x="1333076" y="1205506"/>
                </a:lnTo>
                <a:lnTo>
                  <a:pt x="1381706" y="1248012"/>
                </a:lnTo>
                <a:lnTo>
                  <a:pt x="1391673" y="1213846"/>
                </a:lnTo>
                <a:lnTo>
                  <a:pt x="1402849" y="1162730"/>
                </a:lnTo>
                <a:lnTo>
                  <a:pt x="1404359" y="1137173"/>
                </a:lnTo>
                <a:lnTo>
                  <a:pt x="1403151" y="1120762"/>
                </a:lnTo>
                <a:lnTo>
                  <a:pt x="1401641" y="1112422"/>
                </a:lnTo>
                <a:lnTo>
                  <a:pt x="1391673" y="1065612"/>
                </a:lnTo>
                <a:lnTo>
                  <a:pt x="1372946" y="996741"/>
                </a:lnTo>
                <a:lnTo>
                  <a:pt x="1357844" y="951007"/>
                </a:lnTo>
                <a:lnTo>
                  <a:pt x="1339721" y="906349"/>
                </a:lnTo>
                <a:lnTo>
                  <a:pt x="1318578" y="862497"/>
                </a:lnTo>
                <a:lnTo>
                  <a:pt x="1293508" y="819454"/>
                </a:lnTo>
                <a:lnTo>
                  <a:pt x="1264814" y="777754"/>
                </a:lnTo>
                <a:lnTo>
                  <a:pt x="1248504" y="757578"/>
                </a:lnTo>
                <a:lnTo>
                  <a:pt x="1240348" y="747085"/>
                </a:lnTo>
                <a:lnTo>
                  <a:pt x="1227360" y="726101"/>
                </a:lnTo>
                <a:lnTo>
                  <a:pt x="1217695" y="704848"/>
                </a:lnTo>
                <a:lnTo>
                  <a:pt x="1210747" y="682789"/>
                </a:lnTo>
                <a:lnTo>
                  <a:pt x="1205009" y="649698"/>
                </a:lnTo>
                <a:lnTo>
                  <a:pt x="1204103" y="603426"/>
                </a:lnTo>
                <a:lnTo>
                  <a:pt x="1205915" y="579751"/>
                </a:lnTo>
                <a:lnTo>
                  <a:pt x="1207425" y="553117"/>
                </a:lnTo>
                <a:lnTo>
                  <a:pt x="1207425" y="500119"/>
                </a:lnTo>
                <a:lnTo>
                  <a:pt x="1203801" y="446852"/>
                </a:lnTo>
                <a:lnTo>
                  <a:pt x="1197458" y="393854"/>
                </a:lnTo>
                <a:lnTo>
                  <a:pt x="1193229" y="367759"/>
                </a:lnTo>
                <a:lnTo>
                  <a:pt x="1189604" y="347313"/>
                </a:lnTo>
                <a:lnTo>
                  <a:pt x="1183866" y="308035"/>
                </a:lnTo>
                <a:lnTo>
                  <a:pt x="1182658" y="268488"/>
                </a:lnTo>
                <a:lnTo>
                  <a:pt x="1186584" y="238896"/>
                </a:lnTo>
                <a:lnTo>
                  <a:pt x="1192021" y="218987"/>
                </a:lnTo>
                <a:lnTo>
                  <a:pt x="1195947" y="209303"/>
                </a:lnTo>
                <a:lnTo>
                  <a:pt x="1199270" y="200694"/>
                </a:lnTo>
                <a:lnTo>
                  <a:pt x="1198666" y="185629"/>
                </a:lnTo>
                <a:lnTo>
                  <a:pt x="1194437" y="173522"/>
                </a:lnTo>
                <a:lnTo>
                  <a:pt x="1190510" y="162222"/>
                </a:lnTo>
                <a:lnTo>
                  <a:pt x="1190510" y="156573"/>
                </a:lnTo>
                <a:lnTo>
                  <a:pt x="1190812" y="154959"/>
                </a:lnTo>
                <a:lnTo>
                  <a:pt x="1194135" y="152807"/>
                </a:lnTo>
                <a:lnTo>
                  <a:pt x="1201384" y="151462"/>
                </a:lnTo>
                <a:lnTo>
                  <a:pt x="1205915" y="152538"/>
                </a:lnTo>
                <a:lnTo>
                  <a:pt x="1211351" y="164107"/>
                </a:lnTo>
                <a:lnTo>
                  <a:pt x="1218299" y="179440"/>
                </a:lnTo>
                <a:lnTo>
                  <a:pt x="1231287" y="169487"/>
                </a:lnTo>
                <a:lnTo>
                  <a:pt x="1254847" y="149847"/>
                </a:lnTo>
                <a:lnTo>
                  <a:pt x="1275990" y="128864"/>
                </a:lnTo>
                <a:lnTo>
                  <a:pt x="1294717" y="107073"/>
                </a:lnTo>
                <a:lnTo>
                  <a:pt x="1311631" y="84744"/>
                </a:lnTo>
                <a:lnTo>
                  <a:pt x="1326129" y="61876"/>
                </a:lnTo>
                <a:lnTo>
                  <a:pt x="1338815" y="37663"/>
                </a:lnTo>
                <a:lnTo>
                  <a:pt x="1349387" y="12913"/>
                </a:lnTo>
                <a:lnTo>
                  <a:pt x="1354219" y="0"/>
                </a:lnTo>
                <a:lnTo>
                  <a:pt x="1354219" y="10493"/>
                </a:lnTo>
                <a:lnTo>
                  <a:pt x="1351501" y="31207"/>
                </a:lnTo>
                <a:lnTo>
                  <a:pt x="1346064" y="50577"/>
                </a:lnTo>
                <a:lnTo>
                  <a:pt x="1338211" y="69409"/>
                </a:lnTo>
                <a:lnTo>
                  <a:pt x="1322806" y="96311"/>
                </a:lnTo>
                <a:lnTo>
                  <a:pt x="1295321" y="129940"/>
                </a:lnTo>
                <a:lnTo>
                  <a:pt x="1279916" y="145543"/>
                </a:lnTo>
                <a:lnTo>
                  <a:pt x="1269345" y="156035"/>
                </a:lnTo>
                <a:lnTo>
                  <a:pt x="1251222" y="177557"/>
                </a:lnTo>
                <a:lnTo>
                  <a:pt x="1236421" y="199617"/>
                </a:lnTo>
                <a:lnTo>
                  <a:pt x="1225246" y="222216"/>
                </a:lnTo>
                <a:lnTo>
                  <a:pt x="1217695" y="245621"/>
                </a:lnTo>
                <a:lnTo>
                  <a:pt x="1213768" y="270102"/>
                </a:lnTo>
                <a:lnTo>
                  <a:pt x="1213164" y="294853"/>
                </a:lnTo>
                <a:lnTo>
                  <a:pt x="1216486" y="320679"/>
                </a:lnTo>
                <a:lnTo>
                  <a:pt x="1219507" y="333862"/>
                </a:lnTo>
                <a:lnTo>
                  <a:pt x="1240348" y="419681"/>
                </a:lnTo>
                <a:lnTo>
                  <a:pt x="1258773" y="501465"/>
                </a:lnTo>
                <a:lnTo>
                  <a:pt x="1292602" y="448466"/>
                </a:lnTo>
                <a:lnTo>
                  <a:pt x="1330358" y="390625"/>
                </a:lnTo>
                <a:lnTo>
                  <a:pt x="1336701" y="393047"/>
                </a:lnTo>
                <a:lnTo>
                  <a:pt x="1343345" y="395468"/>
                </a:lnTo>
                <a:lnTo>
                  <a:pt x="1340326" y="403808"/>
                </a:lnTo>
                <a:lnTo>
                  <a:pt x="1337003" y="412417"/>
                </a:lnTo>
                <a:lnTo>
                  <a:pt x="1313745" y="455461"/>
                </a:lnTo>
                <a:lnTo>
                  <a:pt x="1279010" y="520835"/>
                </a:lnTo>
                <a:lnTo>
                  <a:pt x="1258773" y="564685"/>
                </a:lnTo>
                <a:lnTo>
                  <a:pt x="1250920" y="587015"/>
                </a:lnTo>
                <a:lnTo>
                  <a:pt x="1246993" y="601005"/>
                </a:lnTo>
                <a:lnTo>
                  <a:pt x="1243369" y="630597"/>
                </a:lnTo>
                <a:lnTo>
                  <a:pt x="1245785" y="660998"/>
                </a:lnTo>
                <a:lnTo>
                  <a:pt x="1253638" y="689783"/>
                </a:lnTo>
                <a:lnTo>
                  <a:pt x="1259679" y="702965"/>
                </a:lnTo>
                <a:lnTo>
                  <a:pt x="1280218" y="741167"/>
                </a:lnTo>
                <a:lnTo>
                  <a:pt x="1323713" y="815687"/>
                </a:lnTo>
                <a:lnTo>
                  <a:pt x="1391673" y="926525"/>
                </a:lnTo>
                <a:lnTo>
                  <a:pt x="1436376" y="999700"/>
                </a:lnTo>
                <a:lnTo>
                  <a:pt x="1452686" y="977641"/>
                </a:lnTo>
                <a:lnTo>
                  <a:pt x="1483797" y="931368"/>
                </a:lnTo>
                <a:lnTo>
                  <a:pt x="1514303" y="884019"/>
                </a:lnTo>
                <a:lnTo>
                  <a:pt x="1546018" y="836940"/>
                </a:lnTo>
                <a:lnTo>
                  <a:pt x="1580753" y="791206"/>
                </a:lnTo>
                <a:lnTo>
                  <a:pt x="1620321" y="748162"/>
                </a:lnTo>
                <a:lnTo>
                  <a:pt x="1654453" y="718030"/>
                </a:lnTo>
                <a:lnTo>
                  <a:pt x="1679523" y="699199"/>
                </a:lnTo>
                <a:lnTo>
                  <a:pt x="1706404" y="681711"/>
                </a:lnTo>
                <a:lnTo>
                  <a:pt x="1736307" y="666109"/>
                </a:lnTo>
                <a:lnTo>
                  <a:pt x="1752013" y="658845"/>
                </a:lnTo>
                <a:lnTo>
                  <a:pt x="1739327" y="667185"/>
                </a:lnTo>
                <a:lnTo>
                  <a:pt x="1715768" y="684671"/>
                </a:lnTo>
                <a:lnTo>
                  <a:pt x="1694323" y="703503"/>
                </a:lnTo>
                <a:lnTo>
                  <a:pt x="1674086" y="723412"/>
                </a:lnTo>
                <a:lnTo>
                  <a:pt x="1655661" y="744665"/>
                </a:lnTo>
                <a:lnTo>
                  <a:pt x="1638747" y="766993"/>
                </a:lnTo>
                <a:lnTo>
                  <a:pt x="1616093" y="802773"/>
                </a:lnTo>
                <a:lnTo>
                  <a:pt x="1602803" y="828600"/>
                </a:lnTo>
                <a:lnTo>
                  <a:pt x="1665024" y="807078"/>
                </a:lnTo>
                <a:lnTo>
                  <a:pt x="1704290" y="792282"/>
                </a:lnTo>
                <a:lnTo>
                  <a:pt x="1712143" y="795779"/>
                </a:lnTo>
                <a:lnTo>
                  <a:pt x="1720601" y="802773"/>
                </a:lnTo>
                <a:lnTo>
                  <a:pt x="1720601" y="809499"/>
                </a:lnTo>
                <a:lnTo>
                  <a:pt x="1713049" y="814610"/>
                </a:lnTo>
                <a:lnTo>
                  <a:pt x="1707008" y="816763"/>
                </a:lnTo>
                <a:lnTo>
                  <a:pt x="1687979" y="821874"/>
                </a:lnTo>
                <a:lnTo>
                  <a:pt x="1654453" y="834788"/>
                </a:lnTo>
                <a:lnTo>
                  <a:pt x="1624550" y="849584"/>
                </a:lnTo>
                <a:lnTo>
                  <a:pt x="1598876" y="865995"/>
                </a:lnTo>
                <a:lnTo>
                  <a:pt x="1566859" y="891284"/>
                </a:lnTo>
                <a:lnTo>
                  <a:pt x="1534540" y="923567"/>
                </a:lnTo>
                <a:lnTo>
                  <a:pt x="1522459" y="935942"/>
                </a:lnTo>
                <a:lnTo>
                  <a:pt x="1503732" y="955581"/>
                </a:lnTo>
                <a:lnTo>
                  <a:pt x="1481381" y="984366"/>
                </a:lnTo>
                <a:lnTo>
                  <a:pt x="1470507" y="1003736"/>
                </a:lnTo>
                <a:lnTo>
                  <a:pt x="1462654" y="1023644"/>
                </a:lnTo>
                <a:lnTo>
                  <a:pt x="1458425" y="1043821"/>
                </a:lnTo>
                <a:lnTo>
                  <a:pt x="1457519" y="1065343"/>
                </a:lnTo>
                <a:lnTo>
                  <a:pt x="1461446" y="1088480"/>
                </a:lnTo>
                <a:lnTo>
                  <a:pt x="1465070" y="1100585"/>
                </a:lnTo>
                <a:lnTo>
                  <a:pt x="1468091" y="1111347"/>
                </a:lnTo>
                <a:lnTo>
                  <a:pt x="1470809" y="1134483"/>
                </a:lnTo>
                <a:lnTo>
                  <a:pt x="1470204" y="1157888"/>
                </a:lnTo>
                <a:lnTo>
                  <a:pt x="1466581" y="1181024"/>
                </a:lnTo>
                <a:lnTo>
                  <a:pt x="1457821" y="1215728"/>
                </a:lnTo>
                <a:lnTo>
                  <a:pt x="1443323" y="1257159"/>
                </a:lnTo>
                <a:lnTo>
                  <a:pt x="1437282" y="1274645"/>
                </a:lnTo>
                <a:lnTo>
                  <a:pt x="1431241" y="1289711"/>
                </a:lnTo>
                <a:lnTo>
                  <a:pt x="1427918" y="1306659"/>
                </a:lnTo>
                <a:lnTo>
                  <a:pt x="1432449" y="1318766"/>
                </a:lnTo>
                <a:lnTo>
                  <a:pt x="1437886" y="1325761"/>
                </a:lnTo>
                <a:lnTo>
                  <a:pt x="1450874" y="1341094"/>
                </a:lnTo>
                <a:lnTo>
                  <a:pt x="1473829" y="1372571"/>
                </a:lnTo>
                <a:lnTo>
                  <a:pt x="1492858" y="1405123"/>
                </a:lnTo>
                <a:lnTo>
                  <a:pt x="1508565" y="1438214"/>
                </a:lnTo>
                <a:lnTo>
                  <a:pt x="1520042" y="1472380"/>
                </a:lnTo>
                <a:lnTo>
                  <a:pt x="1529104" y="1507083"/>
                </a:lnTo>
                <a:lnTo>
                  <a:pt x="1535144" y="1542864"/>
                </a:lnTo>
                <a:lnTo>
                  <a:pt x="1538165" y="1578914"/>
                </a:lnTo>
                <a:lnTo>
                  <a:pt x="1538467" y="1597746"/>
                </a:lnTo>
                <a:lnTo>
                  <a:pt x="1539373" y="1667961"/>
                </a:lnTo>
                <a:lnTo>
                  <a:pt x="1543904" y="1772881"/>
                </a:lnTo>
                <a:lnTo>
                  <a:pt x="1552361" y="1842559"/>
                </a:lnTo>
                <a:lnTo>
                  <a:pt x="1558402" y="1877264"/>
                </a:lnTo>
                <a:lnTo>
                  <a:pt x="1566859" y="1916810"/>
                </a:lnTo>
                <a:lnTo>
                  <a:pt x="1586794" y="1996173"/>
                </a:lnTo>
                <a:lnTo>
                  <a:pt x="1609750" y="2074459"/>
                </a:lnTo>
                <a:lnTo>
                  <a:pt x="1635726" y="2152208"/>
                </a:lnTo>
                <a:lnTo>
                  <a:pt x="1664118" y="2229688"/>
                </a:lnTo>
                <a:lnTo>
                  <a:pt x="1695229" y="2306629"/>
                </a:lnTo>
                <a:lnTo>
                  <a:pt x="1744462" y="2421233"/>
                </a:lnTo>
                <a:lnTo>
                  <a:pt x="1780104" y="2497100"/>
                </a:lnTo>
                <a:lnTo>
                  <a:pt x="1787957" y="2513779"/>
                </a:lnTo>
                <a:lnTo>
                  <a:pt x="1806080" y="2544986"/>
                </a:lnTo>
                <a:lnTo>
                  <a:pt x="1826317" y="2573771"/>
                </a:lnTo>
                <a:lnTo>
                  <a:pt x="1848668" y="2601481"/>
                </a:lnTo>
                <a:lnTo>
                  <a:pt x="1872832" y="2626770"/>
                </a:lnTo>
                <a:lnTo>
                  <a:pt x="1898808" y="2650982"/>
                </a:lnTo>
                <a:lnTo>
                  <a:pt x="1940188" y="2685149"/>
                </a:lnTo>
                <a:lnTo>
                  <a:pt x="2000597" y="2726309"/>
                </a:lnTo>
                <a:lnTo>
                  <a:pt x="2064631" y="2764511"/>
                </a:lnTo>
                <a:lnTo>
                  <a:pt x="2164910" y="2819392"/>
                </a:lnTo>
                <a:lnTo>
                  <a:pt x="2232568" y="2855441"/>
                </a:lnTo>
                <a:lnTo>
                  <a:pt x="2243139" y="2808900"/>
                </a:lnTo>
                <a:lnTo>
                  <a:pt x="2258242" y="2739760"/>
                </a:lnTo>
                <a:lnTo>
                  <a:pt x="2269417" y="2694564"/>
                </a:lnTo>
                <a:lnTo>
                  <a:pt x="2276062" y="2672235"/>
                </a:lnTo>
                <a:lnTo>
                  <a:pt x="2298716" y="2599867"/>
                </a:lnTo>
                <a:lnTo>
                  <a:pt x="2322574" y="2516327"/>
                </a:lnTo>
                <a:lnTo>
                  <a:pt x="2284422" y="2500623"/>
                </a:lnTo>
                <a:lnTo>
                  <a:pt x="2256613" y="2491213"/>
                </a:lnTo>
                <a:lnTo>
                  <a:pt x="2243010" y="2486643"/>
                </a:lnTo>
                <a:lnTo>
                  <a:pt x="2217922" y="2475621"/>
                </a:lnTo>
                <a:lnTo>
                  <a:pt x="2195251" y="2462450"/>
                </a:lnTo>
                <a:lnTo>
                  <a:pt x="2174998" y="2447665"/>
                </a:lnTo>
                <a:lnTo>
                  <a:pt x="2147189" y="2422932"/>
                </a:lnTo>
                <a:lnTo>
                  <a:pt x="2114242" y="2385297"/>
                </a:lnTo>
                <a:lnTo>
                  <a:pt x="2098523" y="2365135"/>
                </a:lnTo>
                <a:lnTo>
                  <a:pt x="2081293" y="2342823"/>
                </a:lnTo>
                <a:lnTo>
                  <a:pt x="2044114" y="2299274"/>
                </a:lnTo>
                <a:lnTo>
                  <a:pt x="2003609" y="2257606"/>
                </a:lnTo>
                <a:lnTo>
                  <a:pt x="1961291" y="2216745"/>
                </a:lnTo>
                <a:lnTo>
                  <a:pt x="1939829" y="2197121"/>
                </a:lnTo>
                <a:lnTo>
                  <a:pt x="1922902" y="2182336"/>
                </a:lnTo>
                <a:lnTo>
                  <a:pt x="1890558" y="2152497"/>
                </a:lnTo>
                <a:lnTo>
                  <a:pt x="1861842" y="2121045"/>
                </a:lnTo>
                <a:lnTo>
                  <a:pt x="1844310" y="2094700"/>
                </a:lnTo>
                <a:lnTo>
                  <a:pt x="1834637" y="2076420"/>
                </a:lnTo>
                <a:lnTo>
                  <a:pt x="1831010" y="2066205"/>
                </a:lnTo>
                <a:lnTo>
                  <a:pt x="1827383" y="2057602"/>
                </a:lnTo>
                <a:lnTo>
                  <a:pt x="1816501" y="2045775"/>
                </a:lnTo>
                <a:lnTo>
                  <a:pt x="1804107" y="2037709"/>
                </a:lnTo>
                <a:lnTo>
                  <a:pt x="1793528" y="2030452"/>
                </a:lnTo>
                <a:lnTo>
                  <a:pt x="1789598" y="2025881"/>
                </a:lnTo>
                <a:lnTo>
                  <a:pt x="1788994" y="2023999"/>
                </a:lnTo>
                <a:lnTo>
                  <a:pt x="1789598" y="2021043"/>
                </a:lnTo>
                <a:lnTo>
                  <a:pt x="1794435" y="2016742"/>
                </a:lnTo>
                <a:lnTo>
                  <a:pt x="1798667" y="2015129"/>
                </a:lnTo>
                <a:lnTo>
                  <a:pt x="1810757" y="2022387"/>
                </a:lnTo>
                <a:lnTo>
                  <a:pt x="1827383" y="2031796"/>
                </a:lnTo>
                <a:lnTo>
                  <a:pt x="1831010" y="2017816"/>
                </a:lnTo>
                <a:lnTo>
                  <a:pt x="1835242" y="1990665"/>
                </a:lnTo>
                <a:lnTo>
                  <a:pt x="1837660" y="1963783"/>
                </a:lnTo>
                <a:lnTo>
                  <a:pt x="1837660" y="1937707"/>
                </a:lnTo>
                <a:lnTo>
                  <a:pt x="1834637" y="1911900"/>
                </a:lnTo>
                <a:lnTo>
                  <a:pt x="1830103" y="1886093"/>
                </a:lnTo>
                <a:lnTo>
                  <a:pt x="1823453" y="1860555"/>
                </a:lnTo>
                <a:lnTo>
                  <a:pt x="1814385" y="1835555"/>
                </a:lnTo>
                <a:lnTo>
                  <a:pt x="1809246" y="1822920"/>
                </a:lnTo>
                <a:lnTo>
                  <a:pt x="1816501" y="1831791"/>
                </a:lnTo>
                <a:lnTo>
                  <a:pt x="1828894" y="1849533"/>
                </a:lnTo>
                <a:lnTo>
                  <a:pt x="1838264" y="1868082"/>
                </a:lnTo>
                <a:lnTo>
                  <a:pt x="1845217" y="1887169"/>
                </a:lnTo>
                <a:lnTo>
                  <a:pt x="1851565" y="1915933"/>
                </a:lnTo>
                <a:lnTo>
                  <a:pt x="1853680" y="1955719"/>
                </a:lnTo>
                <a:lnTo>
                  <a:pt x="1852471" y="1975880"/>
                </a:lnTo>
                <a:lnTo>
                  <a:pt x="1851263" y="1989322"/>
                </a:lnTo>
                <a:lnTo>
                  <a:pt x="1852169" y="2015129"/>
                </a:lnTo>
                <a:lnTo>
                  <a:pt x="1855797" y="2039860"/>
                </a:lnTo>
                <a:lnTo>
                  <a:pt x="1863051" y="2063517"/>
                </a:lnTo>
                <a:lnTo>
                  <a:pt x="1873631" y="2086366"/>
                </a:lnTo>
                <a:lnTo>
                  <a:pt x="1887233" y="2108141"/>
                </a:lnTo>
                <a:lnTo>
                  <a:pt x="1904463" y="2128572"/>
                </a:lnTo>
                <a:lnTo>
                  <a:pt x="1925017" y="2148196"/>
                </a:lnTo>
                <a:lnTo>
                  <a:pt x="1937109" y="2157604"/>
                </a:lnTo>
                <a:lnTo>
                  <a:pt x="2013584" y="2218358"/>
                </a:lnTo>
                <a:lnTo>
                  <a:pt x="2085223" y="2276962"/>
                </a:lnTo>
                <a:lnTo>
                  <a:pt x="2075248" y="2218089"/>
                </a:lnTo>
                <a:lnTo>
                  <a:pt x="2064064" y="2153572"/>
                </a:lnTo>
                <a:lnTo>
                  <a:pt x="2071016" y="2152497"/>
                </a:lnTo>
                <a:lnTo>
                  <a:pt x="2077968" y="2151690"/>
                </a:lnTo>
                <a:lnTo>
                  <a:pt x="2081596" y="2160024"/>
                </a:lnTo>
                <a:lnTo>
                  <a:pt x="2084618" y="2168358"/>
                </a:lnTo>
                <a:lnTo>
                  <a:pt x="2097012" y="2214326"/>
                </a:lnTo>
                <a:lnTo>
                  <a:pt x="2114846" y="2283682"/>
                </a:lnTo>
                <a:lnTo>
                  <a:pt x="2129657" y="2328844"/>
                </a:lnTo>
                <a:lnTo>
                  <a:pt x="2139330" y="2350888"/>
                </a:lnTo>
                <a:lnTo>
                  <a:pt x="2145980" y="2363792"/>
                </a:lnTo>
                <a:lnTo>
                  <a:pt x="2163815" y="2389868"/>
                </a:lnTo>
                <a:lnTo>
                  <a:pt x="2187090" y="2413524"/>
                </a:lnTo>
                <a:lnTo>
                  <a:pt x="2213690" y="2433686"/>
                </a:lnTo>
                <a:lnTo>
                  <a:pt x="2227896" y="2441750"/>
                </a:lnTo>
                <a:lnTo>
                  <a:pt x="2311324" y="2484762"/>
                </a:lnTo>
                <a:lnTo>
                  <a:pt x="2329185" y="2493176"/>
                </a:lnTo>
                <a:lnTo>
                  <a:pt x="2329524" y="2491988"/>
                </a:lnTo>
                <a:lnTo>
                  <a:pt x="2347043" y="2419351"/>
                </a:lnTo>
                <a:lnTo>
                  <a:pt x="2360937" y="2346445"/>
                </a:lnTo>
                <a:lnTo>
                  <a:pt x="2371508" y="2273001"/>
                </a:lnTo>
                <a:lnTo>
                  <a:pt x="2376643" y="2199018"/>
                </a:lnTo>
                <a:lnTo>
                  <a:pt x="2376643" y="2124767"/>
                </a:lnTo>
                <a:lnTo>
                  <a:pt x="2373925" y="2087104"/>
                </a:lnTo>
                <a:lnTo>
                  <a:pt x="2371206" y="2060470"/>
                </a:lnTo>
                <a:lnTo>
                  <a:pt x="2362750" y="2022268"/>
                </a:lnTo>
                <a:lnTo>
                  <a:pt x="2354896" y="1997788"/>
                </a:lnTo>
                <a:lnTo>
                  <a:pt x="2344627" y="1973844"/>
                </a:lnTo>
                <a:lnTo>
                  <a:pt x="2332243" y="1950707"/>
                </a:lnTo>
                <a:lnTo>
                  <a:pt x="2316536" y="1928648"/>
                </a:lnTo>
                <a:lnTo>
                  <a:pt x="2298112" y="1907395"/>
                </a:lnTo>
                <a:lnTo>
                  <a:pt x="2287540" y="1897440"/>
                </a:lnTo>
                <a:lnTo>
                  <a:pt x="2251597" y="1863543"/>
                </a:lnTo>
                <a:lnTo>
                  <a:pt x="2175481" y="1798977"/>
                </a:lnTo>
                <a:lnTo>
                  <a:pt x="2136517" y="1767770"/>
                </a:lnTo>
                <a:lnTo>
                  <a:pt x="2118394" y="1752973"/>
                </a:lnTo>
                <a:lnTo>
                  <a:pt x="2085170" y="1722036"/>
                </a:lnTo>
                <a:lnTo>
                  <a:pt x="2055871" y="1690021"/>
                </a:lnTo>
                <a:lnTo>
                  <a:pt x="2029895" y="1655855"/>
                </a:lnTo>
                <a:lnTo>
                  <a:pt x="2018115" y="1637831"/>
                </a:lnTo>
                <a:lnTo>
                  <a:pt x="1959821" y="1629222"/>
                </a:lnTo>
                <a:lnTo>
                  <a:pt x="1864978" y="1612542"/>
                </a:lnTo>
                <a:lnTo>
                  <a:pt x="1794601" y="1596669"/>
                </a:lnTo>
                <a:lnTo>
                  <a:pt x="1744160" y="1582411"/>
                </a:lnTo>
                <a:lnTo>
                  <a:pt x="1710331" y="1570036"/>
                </a:lnTo>
                <a:lnTo>
                  <a:pt x="1690094" y="1559006"/>
                </a:lnTo>
                <a:lnTo>
                  <a:pt x="1679221" y="1550398"/>
                </a:lnTo>
                <a:lnTo>
                  <a:pt x="1674388" y="1543671"/>
                </a:lnTo>
                <a:lnTo>
                  <a:pt x="1673179" y="1541789"/>
                </a:lnTo>
                <a:lnTo>
                  <a:pt x="1675294" y="1540711"/>
                </a:lnTo>
                <a:lnTo>
                  <a:pt x="1700666" y="1543133"/>
                </a:lnTo>
                <a:lnTo>
                  <a:pt x="1771042" y="1553087"/>
                </a:lnTo>
                <a:lnTo>
                  <a:pt x="1890954" y="1571650"/>
                </a:lnTo>
                <a:lnTo>
                  <a:pt x="1961633" y="1581872"/>
                </a:lnTo>
                <a:lnTo>
                  <a:pt x="1987307" y="1584294"/>
                </a:lnTo>
                <a:lnTo>
                  <a:pt x="1989119" y="1583487"/>
                </a:lnTo>
                <a:lnTo>
                  <a:pt x="1982776" y="1568960"/>
                </a:lnTo>
                <a:lnTo>
                  <a:pt x="1977037" y="1554163"/>
                </a:lnTo>
                <a:lnTo>
                  <a:pt x="1964955" y="1522150"/>
                </a:lnTo>
                <a:lnTo>
                  <a:pt x="1938376" y="1458928"/>
                </a:lnTo>
                <a:lnTo>
                  <a:pt x="1896089" y="1364500"/>
                </a:lnTo>
                <a:lnTo>
                  <a:pt x="1868301" y="1301548"/>
                </a:lnTo>
                <a:lnTo>
                  <a:pt x="1866489" y="1294822"/>
                </a:lnTo>
                <a:lnTo>
                  <a:pt x="1866489" y="1287827"/>
                </a:lnTo>
                <a:lnTo>
                  <a:pt x="1869509" y="1287020"/>
                </a:lnTo>
                <a:lnTo>
                  <a:pt x="1872228" y="1286482"/>
                </a:lnTo>
                <a:lnTo>
                  <a:pt x="1911191" y="1354815"/>
                </a:lnTo>
                <a:lnTo>
                  <a:pt x="1950457" y="1422879"/>
                </a:lnTo>
                <a:lnTo>
                  <a:pt x="1957102" y="1422072"/>
                </a:lnTo>
                <a:lnTo>
                  <a:pt x="1963748" y="1420995"/>
                </a:lnTo>
                <a:lnTo>
                  <a:pt x="1962237" y="1380642"/>
                </a:lnTo>
                <a:lnTo>
                  <a:pt x="1964050" y="1299664"/>
                </a:lnTo>
                <a:lnTo>
                  <a:pt x="1974017" y="1178603"/>
                </a:lnTo>
                <a:lnTo>
                  <a:pt x="1980964" y="1098165"/>
                </a:lnTo>
                <a:lnTo>
                  <a:pt x="1982776" y="1079601"/>
                </a:lnTo>
                <a:lnTo>
                  <a:pt x="1987609" y="1066150"/>
                </a:lnTo>
                <a:lnTo>
                  <a:pt x="1990629" y="1063191"/>
                </a:lnTo>
                <a:lnTo>
                  <a:pt x="1994254" y="1065612"/>
                </a:lnTo>
                <a:lnTo>
                  <a:pt x="1997274" y="1072338"/>
                </a:lnTo>
                <a:lnTo>
                  <a:pt x="2000597" y="1089017"/>
                </a:lnTo>
                <a:lnTo>
                  <a:pt x="2000899" y="1104352"/>
                </a:lnTo>
                <a:lnTo>
                  <a:pt x="1999087" y="1176181"/>
                </a:lnTo>
                <a:lnTo>
                  <a:pt x="1994556" y="1284060"/>
                </a:lnTo>
                <a:lnTo>
                  <a:pt x="1994556" y="1355891"/>
                </a:lnTo>
                <a:lnTo>
                  <a:pt x="1996972" y="1392210"/>
                </a:lnTo>
                <a:lnTo>
                  <a:pt x="1999389" y="1420457"/>
                </a:lnTo>
                <a:lnTo>
                  <a:pt x="2008752" y="1475069"/>
                </a:lnTo>
                <a:lnTo>
                  <a:pt x="2024157" y="1527529"/>
                </a:lnTo>
                <a:lnTo>
                  <a:pt x="2044696" y="1577299"/>
                </a:lnTo>
                <a:lnTo>
                  <a:pt x="2071879" y="1624917"/>
                </a:lnTo>
                <a:lnTo>
                  <a:pt x="2105105" y="1670382"/>
                </a:lnTo>
                <a:lnTo>
                  <a:pt x="2144975" y="1713158"/>
                </a:lnTo>
                <a:lnTo>
                  <a:pt x="2191490" y="1754050"/>
                </a:lnTo>
                <a:lnTo>
                  <a:pt x="2217768" y="1773150"/>
                </a:lnTo>
                <a:lnTo>
                  <a:pt x="2247066" y="1794403"/>
                </a:lnTo>
                <a:lnTo>
                  <a:pt x="2303549" y="1838524"/>
                </a:lnTo>
                <a:lnTo>
                  <a:pt x="2342815" y="1873766"/>
                </a:lnTo>
                <a:lnTo>
                  <a:pt x="2366978" y="1897979"/>
                </a:lnTo>
                <a:lnTo>
                  <a:pt x="2389330" y="1924343"/>
                </a:lnTo>
                <a:lnTo>
                  <a:pt x="2409265" y="1951514"/>
                </a:lnTo>
                <a:lnTo>
                  <a:pt x="2418628" y="1965773"/>
                </a:lnTo>
                <a:lnTo>
                  <a:pt x="2423461" y="1968733"/>
                </a:lnTo>
                <a:lnTo>
                  <a:pt x="2444604" y="1977611"/>
                </a:lnTo>
                <a:lnTo>
                  <a:pt x="2395974" y="1840138"/>
                </a:lnTo>
                <a:lnTo>
                  <a:pt x="2350969" y="1711813"/>
                </a:lnTo>
                <a:lnTo>
                  <a:pt x="2340096" y="1679799"/>
                </a:lnTo>
                <a:lnTo>
                  <a:pt x="2320765" y="1614963"/>
                </a:lnTo>
                <a:lnTo>
                  <a:pt x="2311099" y="1565731"/>
                </a:lnTo>
                <a:lnTo>
                  <a:pt x="2307173" y="1532641"/>
                </a:lnTo>
                <a:lnTo>
                  <a:pt x="2305964" y="1499282"/>
                </a:lnTo>
                <a:lnTo>
                  <a:pt x="2307777" y="1465653"/>
                </a:lnTo>
                <a:lnTo>
                  <a:pt x="2310495" y="1448705"/>
                </a:lnTo>
                <a:lnTo>
                  <a:pt x="2319255" y="1487983"/>
                </a:lnTo>
                <a:lnTo>
                  <a:pt x="2341908" y="1565193"/>
                </a:lnTo>
                <a:lnTo>
                  <a:pt x="2370904" y="1640251"/>
                </a:lnTo>
                <a:lnTo>
                  <a:pt x="2404130" y="1714234"/>
                </a:lnTo>
                <a:lnTo>
                  <a:pt x="2422554" y="1750822"/>
                </a:lnTo>
                <a:lnTo>
                  <a:pt x="2430106" y="1749745"/>
                </a:lnTo>
                <a:lnTo>
                  <a:pt x="2437958" y="1748939"/>
                </a:lnTo>
                <a:lnTo>
                  <a:pt x="2442489" y="1724995"/>
                </a:lnTo>
                <a:lnTo>
                  <a:pt x="2454270" y="1677915"/>
                </a:lnTo>
                <a:lnTo>
                  <a:pt x="2476319" y="1607699"/>
                </a:lnTo>
                <a:lnTo>
                  <a:pt x="2508335" y="1514079"/>
                </a:lnTo>
                <a:lnTo>
                  <a:pt x="2530083" y="1444132"/>
                </a:lnTo>
                <a:lnTo>
                  <a:pt x="2542466" y="1396515"/>
                </a:lnTo>
                <a:lnTo>
                  <a:pt x="2546997" y="1372840"/>
                </a:lnTo>
                <a:lnTo>
                  <a:pt x="2552434" y="1373647"/>
                </a:lnTo>
                <a:lnTo>
                  <a:pt x="2569046" y="1379296"/>
                </a:lnTo>
                <a:lnTo>
                  <a:pt x="2576900" y="1383332"/>
                </a:lnTo>
                <a:close/>
                <a:moveTo>
                  <a:pt x="2911566" y="591050"/>
                </a:moveTo>
                <a:lnTo>
                  <a:pt x="2910650" y="590802"/>
                </a:lnTo>
                <a:lnTo>
                  <a:pt x="2910660" y="590780"/>
                </a:lnTo>
                <a:close/>
                <a:moveTo>
                  <a:pt x="3170787" y="2837686"/>
                </a:moveTo>
                <a:lnTo>
                  <a:pt x="3168071" y="2852473"/>
                </a:lnTo>
                <a:lnTo>
                  <a:pt x="3159922" y="2880166"/>
                </a:lnTo>
                <a:lnTo>
                  <a:pt x="3149357" y="2906245"/>
                </a:lnTo>
                <a:lnTo>
                  <a:pt x="3136680" y="2931519"/>
                </a:lnTo>
                <a:lnTo>
                  <a:pt x="3114948" y="2966740"/>
                </a:lnTo>
                <a:lnTo>
                  <a:pt x="3079633" y="3010296"/>
                </a:lnTo>
                <a:lnTo>
                  <a:pt x="3040697" y="3050625"/>
                </a:lnTo>
                <a:lnTo>
                  <a:pt x="2998742" y="3089073"/>
                </a:lnTo>
                <a:lnTo>
                  <a:pt x="2956183" y="3126176"/>
                </a:lnTo>
                <a:lnTo>
                  <a:pt x="2934521" y="3146040"/>
                </a:lnTo>
                <a:lnTo>
                  <a:pt x="2921792" y="3138142"/>
                </a:lnTo>
                <a:lnTo>
                  <a:pt x="2892936" y="3127903"/>
                </a:lnTo>
                <a:lnTo>
                  <a:pt x="2903965" y="3123756"/>
                </a:lnTo>
                <a:lnTo>
                  <a:pt x="2923886" y="3111926"/>
                </a:lnTo>
                <a:lnTo>
                  <a:pt x="2934149" y="3102516"/>
                </a:lnTo>
                <a:lnTo>
                  <a:pt x="2938374" y="3097408"/>
                </a:lnTo>
                <a:lnTo>
                  <a:pt x="2986668" y="3033956"/>
                </a:lnTo>
                <a:lnTo>
                  <a:pt x="3030736" y="2977495"/>
                </a:lnTo>
                <a:lnTo>
                  <a:pt x="3030736" y="2980453"/>
                </a:lnTo>
                <a:lnTo>
                  <a:pt x="3031038" y="3003574"/>
                </a:lnTo>
                <a:lnTo>
                  <a:pt x="3055486" y="2985829"/>
                </a:lnTo>
                <a:lnTo>
                  <a:pt x="3087783" y="2957599"/>
                </a:lnTo>
                <a:lnTo>
                  <a:pt x="3107101" y="2937971"/>
                </a:lnTo>
                <a:lnTo>
                  <a:pt x="3124607" y="2917538"/>
                </a:lnTo>
                <a:lnTo>
                  <a:pt x="3140000" y="2896029"/>
                </a:lnTo>
                <a:lnTo>
                  <a:pt x="3153583" y="2873714"/>
                </a:lnTo>
                <a:lnTo>
                  <a:pt x="3165656" y="2849785"/>
                </a:lnTo>
                <a:close/>
                <a:moveTo>
                  <a:pt x="3732652" y="6745151"/>
                </a:moveTo>
                <a:lnTo>
                  <a:pt x="3732615" y="6745184"/>
                </a:lnTo>
                <a:lnTo>
                  <a:pt x="3732453" y="6745058"/>
                </a:lnTo>
                <a:close/>
                <a:moveTo>
                  <a:pt x="3937750" y="2945501"/>
                </a:moveTo>
                <a:lnTo>
                  <a:pt x="3924771" y="2952759"/>
                </a:lnTo>
                <a:lnTo>
                  <a:pt x="3900927" y="2968085"/>
                </a:lnTo>
                <a:lnTo>
                  <a:pt x="3878288" y="2985023"/>
                </a:lnTo>
                <a:lnTo>
                  <a:pt x="3857462" y="3003306"/>
                </a:lnTo>
                <a:lnTo>
                  <a:pt x="3837842" y="3022664"/>
                </a:lnTo>
                <a:lnTo>
                  <a:pt x="3820336" y="3043636"/>
                </a:lnTo>
                <a:lnTo>
                  <a:pt x="3804339" y="3066220"/>
                </a:lnTo>
                <a:lnTo>
                  <a:pt x="3789851" y="3090417"/>
                </a:lnTo>
                <a:lnTo>
                  <a:pt x="3783211" y="3103323"/>
                </a:lnTo>
                <a:lnTo>
                  <a:pt x="3802528" y="3104667"/>
                </a:lnTo>
                <a:lnTo>
                  <a:pt x="3817016" y="3105473"/>
                </a:lnTo>
                <a:lnTo>
                  <a:pt x="3819431" y="3108700"/>
                </a:lnTo>
                <a:lnTo>
                  <a:pt x="3820638" y="3114884"/>
                </a:lnTo>
                <a:lnTo>
                  <a:pt x="3819129" y="3117842"/>
                </a:lnTo>
                <a:lnTo>
                  <a:pt x="3817016" y="3118648"/>
                </a:lnTo>
                <a:lnTo>
                  <a:pt x="3811281" y="3119993"/>
                </a:lnTo>
                <a:lnTo>
                  <a:pt x="3797699" y="3120261"/>
                </a:lnTo>
                <a:lnTo>
                  <a:pt x="3782607" y="3120261"/>
                </a:lnTo>
                <a:lnTo>
                  <a:pt x="3766006" y="3124563"/>
                </a:lnTo>
                <a:lnTo>
                  <a:pt x="3757253" y="3129403"/>
                </a:lnTo>
                <a:lnTo>
                  <a:pt x="3747594" y="3135318"/>
                </a:lnTo>
                <a:lnTo>
                  <a:pt x="3727069" y="3144997"/>
                </a:lnTo>
                <a:lnTo>
                  <a:pt x="3695980" y="3156826"/>
                </a:lnTo>
                <a:lnTo>
                  <a:pt x="3651611" y="3167043"/>
                </a:lnTo>
                <a:lnTo>
                  <a:pt x="3605732" y="3174033"/>
                </a:lnTo>
                <a:lnTo>
                  <a:pt x="3582491" y="3176723"/>
                </a:lnTo>
                <a:lnTo>
                  <a:pt x="3552005" y="3181024"/>
                </a:lnTo>
                <a:lnTo>
                  <a:pt x="3490733" y="3190971"/>
                </a:lnTo>
                <a:lnTo>
                  <a:pt x="3430366" y="3203608"/>
                </a:lnTo>
                <a:lnTo>
                  <a:pt x="3371206" y="3218933"/>
                </a:lnTo>
                <a:lnTo>
                  <a:pt x="3342532" y="3227537"/>
                </a:lnTo>
                <a:lnTo>
                  <a:pt x="3316876" y="3235602"/>
                </a:lnTo>
                <a:lnTo>
                  <a:pt x="3265262" y="3248239"/>
                </a:lnTo>
                <a:lnTo>
                  <a:pt x="3226325" y="3253348"/>
                </a:lnTo>
                <a:lnTo>
                  <a:pt x="3218979" y="3253571"/>
                </a:lnTo>
                <a:lnTo>
                  <a:pt x="3209884" y="3245727"/>
                </a:lnTo>
                <a:lnTo>
                  <a:pt x="3182632" y="3226701"/>
                </a:lnTo>
                <a:lnTo>
                  <a:pt x="3169020" y="3218825"/>
                </a:lnTo>
                <a:lnTo>
                  <a:pt x="3187690" y="3220816"/>
                </a:lnTo>
                <a:lnTo>
                  <a:pt x="3204593" y="3221623"/>
                </a:lnTo>
                <a:lnTo>
                  <a:pt x="3239304" y="3219740"/>
                </a:lnTo>
                <a:lnTo>
                  <a:pt x="3273713" y="3212750"/>
                </a:lnTo>
                <a:lnTo>
                  <a:pt x="3305406" y="3201457"/>
                </a:lnTo>
                <a:lnTo>
                  <a:pt x="3319592" y="3194466"/>
                </a:lnTo>
                <a:lnTo>
                  <a:pt x="3341928" y="3181561"/>
                </a:lnTo>
                <a:lnTo>
                  <a:pt x="3384185" y="3153331"/>
                </a:lnTo>
                <a:lnTo>
                  <a:pt x="3444552" y="3107087"/>
                </a:lnTo>
                <a:lnTo>
                  <a:pt x="3485299" y="3076705"/>
                </a:lnTo>
                <a:lnTo>
                  <a:pt x="3493449" y="3071597"/>
                </a:lnTo>
                <a:lnTo>
                  <a:pt x="3501900" y="3067026"/>
                </a:lnTo>
                <a:lnTo>
                  <a:pt x="3507031" y="3071597"/>
                </a:lnTo>
                <a:lnTo>
                  <a:pt x="3511559" y="3076167"/>
                </a:lnTo>
                <a:lnTo>
                  <a:pt x="3459644" y="3121605"/>
                </a:lnTo>
                <a:lnTo>
                  <a:pt x="3412256" y="3163817"/>
                </a:lnTo>
                <a:lnTo>
                  <a:pt x="3508843" y="3154944"/>
                </a:lnTo>
                <a:lnTo>
                  <a:pt x="3610863" y="3146340"/>
                </a:lnTo>
                <a:lnTo>
                  <a:pt x="3626558" y="3144997"/>
                </a:lnTo>
                <a:lnTo>
                  <a:pt x="3656440" y="3140425"/>
                </a:lnTo>
                <a:lnTo>
                  <a:pt x="3684208" y="3132897"/>
                </a:lnTo>
                <a:lnTo>
                  <a:pt x="3709563" y="3122681"/>
                </a:lnTo>
                <a:lnTo>
                  <a:pt x="3733106" y="3110314"/>
                </a:lnTo>
                <a:lnTo>
                  <a:pt x="3754537" y="3094988"/>
                </a:lnTo>
                <a:lnTo>
                  <a:pt x="3774458" y="3077243"/>
                </a:lnTo>
                <a:lnTo>
                  <a:pt x="3791964" y="3056541"/>
                </a:lnTo>
                <a:lnTo>
                  <a:pt x="3800415" y="3045517"/>
                </a:lnTo>
                <a:lnTo>
                  <a:pt x="3812791" y="3028311"/>
                </a:lnTo>
                <a:lnTo>
                  <a:pt x="3840861" y="2997659"/>
                </a:lnTo>
                <a:lnTo>
                  <a:pt x="3865612" y="2977764"/>
                </a:lnTo>
                <a:lnTo>
                  <a:pt x="3884024" y="2966203"/>
                </a:lnTo>
                <a:lnTo>
                  <a:pt x="3903945" y="2956523"/>
                </a:lnTo>
                <a:lnTo>
                  <a:pt x="3925375" y="2948458"/>
                </a:lnTo>
                <a:close/>
                <a:moveTo>
                  <a:pt x="4117415" y="6211312"/>
                </a:moveTo>
                <a:lnTo>
                  <a:pt x="4098085" y="6207815"/>
                </a:lnTo>
                <a:lnTo>
                  <a:pt x="4060937" y="6197323"/>
                </a:lnTo>
                <a:lnTo>
                  <a:pt x="4021674" y="6180643"/>
                </a:lnTo>
                <a:lnTo>
                  <a:pt x="3977881" y="6154547"/>
                </a:lnTo>
                <a:lnTo>
                  <a:pt x="3927142" y="6116346"/>
                </a:lnTo>
                <a:lnTo>
                  <a:pt x="3865228" y="6062810"/>
                </a:lnTo>
                <a:lnTo>
                  <a:pt x="3790025" y="5991249"/>
                </a:lnTo>
                <a:lnTo>
                  <a:pt x="3698514" y="5899242"/>
                </a:lnTo>
                <a:lnTo>
                  <a:pt x="3644452" y="5843553"/>
                </a:lnTo>
                <a:lnTo>
                  <a:pt x="3630257" y="5827411"/>
                </a:lnTo>
                <a:lnTo>
                  <a:pt x="3599753" y="5798894"/>
                </a:lnTo>
                <a:lnTo>
                  <a:pt x="3566531" y="5773875"/>
                </a:lnTo>
                <a:lnTo>
                  <a:pt x="3530590" y="5752891"/>
                </a:lnTo>
                <a:lnTo>
                  <a:pt x="3492234" y="5736211"/>
                </a:lnTo>
                <a:lnTo>
                  <a:pt x="3450555" y="5723298"/>
                </a:lnTo>
                <a:lnTo>
                  <a:pt x="3406158" y="5714958"/>
                </a:lnTo>
                <a:lnTo>
                  <a:pt x="3358137" y="5710385"/>
                </a:lnTo>
                <a:lnTo>
                  <a:pt x="3333070" y="5710117"/>
                </a:lnTo>
                <a:lnTo>
                  <a:pt x="3170281" y="5707157"/>
                </a:lnTo>
                <a:lnTo>
                  <a:pt x="3016251" y="5703122"/>
                </a:lnTo>
                <a:lnTo>
                  <a:pt x="3095984" y="5761500"/>
                </a:lnTo>
                <a:lnTo>
                  <a:pt x="3183268" y="5825529"/>
                </a:lnTo>
                <a:lnTo>
                  <a:pt x="3176322" y="5832254"/>
                </a:lnTo>
                <a:lnTo>
                  <a:pt x="3169073" y="5839786"/>
                </a:lnTo>
                <a:lnTo>
                  <a:pt x="3155180" y="5833869"/>
                </a:lnTo>
                <a:lnTo>
                  <a:pt x="3141891" y="5826873"/>
                </a:lnTo>
                <a:lnTo>
                  <a:pt x="3073937" y="5784637"/>
                </a:lnTo>
                <a:lnTo>
                  <a:pt x="2972760" y="5721147"/>
                </a:lnTo>
                <a:lnTo>
                  <a:pt x="2920510" y="5691823"/>
                </a:lnTo>
                <a:lnTo>
                  <a:pt x="2909612" y="5686439"/>
                </a:lnTo>
                <a:lnTo>
                  <a:pt x="2910806" y="5684234"/>
                </a:lnTo>
                <a:lnTo>
                  <a:pt x="2916768" y="5669467"/>
                </a:lnTo>
                <a:lnTo>
                  <a:pt x="2919324" y="5661799"/>
                </a:lnTo>
                <a:lnTo>
                  <a:pt x="2935790" y="5665775"/>
                </a:lnTo>
                <a:lnTo>
                  <a:pt x="2969009" y="5671171"/>
                </a:lnTo>
                <a:lnTo>
                  <a:pt x="3002226" y="5673158"/>
                </a:lnTo>
                <a:lnTo>
                  <a:pt x="3034876" y="5671171"/>
                </a:lnTo>
                <a:lnTo>
                  <a:pt x="3067243" y="5666627"/>
                </a:lnTo>
                <a:lnTo>
                  <a:pt x="3098473" y="5658392"/>
                </a:lnTo>
                <a:lnTo>
                  <a:pt x="3118122" y="5651596"/>
                </a:lnTo>
                <a:lnTo>
                  <a:pt x="3137361" y="5654159"/>
                </a:lnTo>
                <a:lnTo>
                  <a:pt x="3235215" y="5663575"/>
                </a:lnTo>
                <a:lnTo>
                  <a:pt x="3284143" y="5667072"/>
                </a:lnTo>
                <a:lnTo>
                  <a:pt x="3321895" y="5669225"/>
                </a:lnTo>
                <a:lnTo>
                  <a:pt x="3395588" y="5675413"/>
                </a:lnTo>
                <a:lnTo>
                  <a:pt x="3449045" y="5683214"/>
                </a:lnTo>
                <a:lnTo>
                  <a:pt x="3483475" y="5690747"/>
                </a:lnTo>
                <a:lnTo>
                  <a:pt x="3517603" y="5700970"/>
                </a:lnTo>
                <a:lnTo>
                  <a:pt x="3550524" y="5713883"/>
                </a:lnTo>
                <a:lnTo>
                  <a:pt x="3566531" y="5721954"/>
                </a:lnTo>
                <a:lnTo>
                  <a:pt x="3611833" y="5721416"/>
                </a:lnTo>
                <a:lnTo>
                  <a:pt x="3694285" y="5724374"/>
                </a:lnTo>
                <a:lnTo>
                  <a:pt x="3765864" y="5730293"/>
                </a:lnTo>
                <a:lnTo>
                  <a:pt x="3827476" y="5738633"/>
                </a:lnTo>
                <a:lnTo>
                  <a:pt x="3902074" y="5752891"/>
                </a:lnTo>
                <a:lnTo>
                  <a:pt x="3963385" y="5769302"/>
                </a:lnTo>
                <a:lnTo>
                  <a:pt x="3976674" y="5773068"/>
                </a:lnTo>
                <a:lnTo>
                  <a:pt x="3979392" y="5774144"/>
                </a:lnTo>
                <a:lnTo>
                  <a:pt x="3982110" y="5778718"/>
                </a:lnTo>
                <a:lnTo>
                  <a:pt x="3981204" y="5787865"/>
                </a:lnTo>
                <a:lnTo>
                  <a:pt x="3977881" y="5792976"/>
                </a:lnTo>
                <a:lnTo>
                  <a:pt x="3962177" y="5792169"/>
                </a:lnTo>
                <a:lnTo>
                  <a:pt x="3862510" y="5782215"/>
                </a:lnTo>
                <a:lnTo>
                  <a:pt x="3731735" y="5768495"/>
                </a:lnTo>
                <a:lnTo>
                  <a:pt x="3628747" y="5758810"/>
                </a:lnTo>
                <a:lnTo>
                  <a:pt x="3610626" y="5758541"/>
                </a:lnTo>
                <a:lnTo>
                  <a:pt x="3616968" y="5768226"/>
                </a:lnTo>
                <a:lnTo>
                  <a:pt x="3634787" y="5791632"/>
                </a:lnTo>
                <a:lnTo>
                  <a:pt x="3670123" y="5832792"/>
                </a:lnTo>
                <a:lnTo>
                  <a:pt x="3732641" y="5897628"/>
                </a:lnTo>
                <a:lnTo>
                  <a:pt x="3806033" y="5968112"/>
                </a:lnTo>
                <a:lnTo>
                  <a:pt x="3884255" y="6038866"/>
                </a:lnTo>
                <a:lnTo>
                  <a:pt x="3962781" y="6104240"/>
                </a:lnTo>
                <a:lnTo>
                  <a:pt x="4034359" y="6159928"/>
                </a:lnTo>
                <a:lnTo>
                  <a:pt x="4080568" y="6191136"/>
                </a:lnTo>
                <a:lnTo>
                  <a:pt x="4106240" y="6206201"/>
                </a:lnTo>
                <a:close/>
                <a:moveTo>
                  <a:pt x="4675439" y="7701983"/>
                </a:moveTo>
                <a:lnTo>
                  <a:pt x="4669398" y="7705751"/>
                </a:lnTo>
                <a:lnTo>
                  <a:pt x="4648557" y="7712207"/>
                </a:lnTo>
                <a:lnTo>
                  <a:pt x="4602041" y="7720816"/>
                </a:lnTo>
                <a:lnTo>
                  <a:pt x="4573045" y="7723776"/>
                </a:lnTo>
                <a:lnTo>
                  <a:pt x="4566702" y="7724851"/>
                </a:lnTo>
                <a:lnTo>
                  <a:pt x="4554318" y="7730231"/>
                </a:lnTo>
                <a:lnTo>
                  <a:pt x="4541934" y="7736420"/>
                </a:lnTo>
                <a:lnTo>
                  <a:pt x="4531061" y="7739917"/>
                </a:lnTo>
                <a:lnTo>
                  <a:pt x="4526228" y="7739111"/>
                </a:lnTo>
                <a:lnTo>
                  <a:pt x="4473069" y="7725120"/>
                </a:lnTo>
                <a:lnTo>
                  <a:pt x="4393630" y="7702523"/>
                </a:lnTo>
                <a:lnTo>
                  <a:pt x="4341678" y="7685842"/>
                </a:lnTo>
                <a:lnTo>
                  <a:pt x="4315703" y="7676427"/>
                </a:lnTo>
                <a:lnTo>
                  <a:pt x="4283384" y="7664321"/>
                </a:lnTo>
                <a:lnTo>
                  <a:pt x="4219955" y="7637418"/>
                </a:lnTo>
                <a:lnTo>
                  <a:pt x="4155921" y="7609709"/>
                </a:lnTo>
                <a:lnTo>
                  <a:pt x="4091283" y="7584957"/>
                </a:lnTo>
                <a:lnTo>
                  <a:pt x="4058058" y="7575004"/>
                </a:lnTo>
                <a:lnTo>
                  <a:pt x="4039633" y="7569355"/>
                </a:lnTo>
                <a:lnTo>
                  <a:pt x="4003992" y="7557517"/>
                </a:lnTo>
                <a:lnTo>
                  <a:pt x="3970465" y="7543797"/>
                </a:lnTo>
                <a:lnTo>
                  <a:pt x="3938750" y="7529000"/>
                </a:lnTo>
                <a:lnTo>
                  <a:pt x="3908545" y="7512052"/>
                </a:lnTo>
                <a:lnTo>
                  <a:pt x="3880154" y="7493489"/>
                </a:lnTo>
                <a:lnTo>
                  <a:pt x="3852969" y="7472505"/>
                </a:lnTo>
                <a:lnTo>
                  <a:pt x="3827597" y="7449369"/>
                </a:lnTo>
                <a:lnTo>
                  <a:pt x="3815516" y="7436993"/>
                </a:lnTo>
                <a:lnTo>
                  <a:pt x="3797695" y="7418431"/>
                </a:lnTo>
                <a:lnTo>
                  <a:pt x="3760241" y="7383457"/>
                </a:lnTo>
                <a:lnTo>
                  <a:pt x="3719767" y="7351174"/>
                </a:lnTo>
                <a:lnTo>
                  <a:pt x="3676877" y="7320775"/>
                </a:lnTo>
                <a:lnTo>
                  <a:pt x="3632174" y="7292527"/>
                </a:lnTo>
                <a:lnTo>
                  <a:pt x="3585659" y="7265893"/>
                </a:lnTo>
                <a:lnTo>
                  <a:pt x="3513168" y="7228767"/>
                </a:lnTo>
                <a:lnTo>
                  <a:pt x="3462726" y="7205631"/>
                </a:lnTo>
                <a:lnTo>
                  <a:pt x="3447926" y="7199443"/>
                </a:lnTo>
                <a:lnTo>
                  <a:pt x="3415003" y="7189758"/>
                </a:lnTo>
                <a:lnTo>
                  <a:pt x="3360937" y="7177383"/>
                </a:lnTo>
                <a:lnTo>
                  <a:pt x="3321369" y="7167968"/>
                </a:lnTo>
                <a:lnTo>
                  <a:pt x="3326202" y="7237377"/>
                </a:lnTo>
                <a:lnTo>
                  <a:pt x="3330430" y="7294679"/>
                </a:lnTo>
                <a:lnTo>
                  <a:pt x="3333451" y="7324003"/>
                </a:lnTo>
                <a:lnTo>
                  <a:pt x="3345231" y="7379422"/>
                </a:lnTo>
                <a:lnTo>
                  <a:pt x="3358823" y="7418699"/>
                </a:lnTo>
                <a:lnTo>
                  <a:pt x="3369998" y="7444257"/>
                </a:lnTo>
                <a:lnTo>
                  <a:pt x="3382685" y="7468469"/>
                </a:lnTo>
                <a:lnTo>
                  <a:pt x="3397182" y="7492412"/>
                </a:lnTo>
                <a:lnTo>
                  <a:pt x="3414097" y="7515281"/>
                </a:lnTo>
                <a:lnTo>
                  <a:pt x="3432219" y="7537340"/>
                </a:lnTo>
                <a:lnTo>
                  <a:pt x="3452456" y="7558325"/>
                </a:lnTo>
                <a:lnTo>
                  <a:pt x="3474808" y="7578501"/>
                </a:lnTo>
                <a:lnTo>
                  <a:pt x="3498670" y="7597871"/>
                </a:lnTo>
                <a:lnTo>
                  <a:pt x="3524948" y="7616434"/>
                </a:lnTo>
                <a:lnTo>
                  <a:pt x="3567234" y="7642261"/>
                </a:lnTo>
                <a:lnTo>
                  <a:pt x="3598647" y="7658402"/>
                </a:lnTo>
                <a:lnTo>
                  <a:pt x="3622509" y="7670509"/>
                </a:lnTo>
                <a:lnTo>
                  <a:pt x="3667816" y="7698487"/>
                </a:lnTo>
                <a:lnTo>
                  <a:pt x="3688053" y="7713821"/>
                </a:lnTo>
                <a:lnTo>
                  <a:pt x="3711310" y="7731846"/>
                </a:lnTo>
                <a:lnTo>
                  <a:pt x="3759335" y="7764937"/>
                </a:lnTo>
                <a:lnTo>
                  <a:pt x="3809173" y="7794260"/>
                </a:lnTo>
                <a:lnTo>
                  <a:pt x="3861728" y="7820087"/>
                </a:lnTo>
                <a:lnTo>
                  <a:pt x="3916097" y="7841339"/>
                </a:lnTo>
                <a:lnTo>
                  <a:pt x="3973485" y="7858827"/>
                </a:lnTo>
                <a:lnTo>
                  <a:pt x="4033592" y="7871471"/>
                </a:lnTo>
                <a:lnTo>
                  <a:pt x="4096116" y="7879273"/>
                </a:lnTo>
                <a:lnTo>
                  <a:pt x="4129039" y="7881425"/>
                </a:lnTo>
                <a:lnTo>
                  <a:pt x="4081920" y="7883577"/>
                </a:lnTo>
                <a:lnTo>
                  <a:pt x="4037821" y="7885191"/>
                </a:lnTo>
                <a:lnTo>
                  <a:pt x="4061381" y="7899449"/>
                </a:lnTo>
                <a:lnTo>
                  <a:pt x="4107594" y="7928235"/>
                </a:lnTo>
                <a:lnTo>
                  <a:pt x="4129039" y="7943570"/>
                </a:lnTo>
                <a:lnTo>
                  <a:pt x="4156525" y="7964015"/>
                </a:lnTo>
                <a:lnTo>
                  <a:pt x="4208477" y="8007059"/>
                </a:lnTo>
                <a:lnTo>
                  <a:pt x="4234453" y="8028581"/>
                </a:lnTo>
                <a:lnTo>
                  <a:pt x="4246534" y="8038267"/>
                </a:lnTo>
                <a:lnTo>
                  <a:pt x="4271906" y="8054677"/>
                </a:lnTo>
                <a:lnTo>
                  <a:pt x="4298486" y="8068129"/>
                </a:lnTo>
                <a:lnTo>
                  <a:pt x="4325973" y="8078082"/>
                </a:lnTo>
                <a:lnTo>
                  <a:pt x="4355271" y="8085077"/>
                </a:lnTo>
                <a:lnTo>
                  <a:pt x="4385475" y="8088843"/>
                </a:lnTo>
                <a:lnTo>
                  <a:pt x="4416888" y="8089920"/>
                </a:lnTo>
                <a:lnTo>
                  <a:pt x="4449207" y="8088305"/>
                </a:lnTo>
                <a:lnTo>
                  <a:pt x="4466121" y="8086154"/>
                </a:lnTo>
                <a:lnTo>
                  <a:pt x="4528343" y="8079159"/>
                </a:lnTo>
                <a:lnTo>
                  <a:pt x="4591470" y="8073240"/>
                </a:lnTo>
                <a:lnTo>
                  <a:pt x="4578784" y="8078082"/>
                </a:lnTo>
                <a:lnTo>
                  <a:pt x="4553413" y="8085077"/>
                </a:lnTo>
                <a:lnTo>
                  <a:pt x="4514147" y="8092341"/>
                </a:lnTo>
                <a:lnTo>
                  <a:pt x="4488473" y="8097721"/>
                </a:lnTo>
                <a:lnTo>
                  <a:pt x="4464007" y="8102833"/>
                </a:lnTo>
                <a:lnTo>
                  <a:pt x="4417190" y="8108213"/>
                </a:lnTo>
                <a:lnTo>
                  <a:pt x="4372487" y="8107407"/>
                </a:lnTo>
                <a:lnTo>
                  <a:pt x="4329899" y="8101487"/>
                </a:lnTo>
                <a:lnTo>
                  <a:pt x="4290029" y="8089920"/>
                </a:lnTo>
                <a:lnTo>
                  <a:pt x="4251971" y="8074047"/>
                </a:lnTo>
                <a:lnTo>
                  <a:pt x="4215424" y="8053063"/>
                </a:lnTo>
                <a:lnTo>
                  <a:pt x="4180990" y="8027775"/>
                </a:lnTo>
                <a:lnTo>
                  <a:pt x="4164680" y="8013517"/>
                </a:lnTo>
                <a:lnTo>
                  <a:pt x="4151390" y="8002218"/>
                </a:lnTo>
                <a:lnTo>
                  <a:pt x="4123904" y="7980157"/>
                </a:lnTo>
                <a:lnTo>
                  <a:pt x="4094907" y="7959980"/>
                </a:lnTo>
                <a:lnTo>
                  <a:pt x="4064703" y="7940610"/>
                </a:lnTo>
                <a:lnTo>
                  <a:pt x="4017584" y="7914515"/>
                </a:lnTo>
                <a:lnTo>
                  <a:pt x="3950228" y="7884115"/>
                </a:lnTo>
                <a:lnTo>
                  <a:pt x="3914587" y="7870933"/>
                </a:lnTo>
                <a:lnTo>
                  <a:pt x="3876529" y="7856674"/>
                </a:lnTo>
                <a:lnTo>
                  <a:pt x="3802225" y="7825737"/>
                </a:lnTo>
                <a:lnTo>
                  <a:pt x="3749972" y="7798564"/>
                </a:lnTo>
                <a:lnTo>
                  <a:pt x="3716747" y="7778119"/>
                </a:lnTo>
                <a:lnTo>
                  <a:pt x="3685334" y="7755789"/>
                </a:lnTo>
                <a:lnTo>
                  <a:pt x="3656338" y="7731039"/>
                </a:lnTo>
                <a:lnTo>
                  <a:pt x="3642746" y="7717857"/>
                </a:lnTo>
                <a:lnTo>
                  <a:pt x="3635496" y="7711401"/>
                </a:lnTo>
                <a:lnTo>
                  <a:pt x="3615259" y="7701177"/>
                </a:lnTo>
                <a:lnTo>
                  <a:pt x="3605594" y="7696066"/>
                </a:lnTo>
                <a:lnTo>
                  <a:pt x="3600762" y="7699563"/>
                </a:lnTo>
                <a:lnTo>
                  <a:pt x="3595929" y="7702791"/>
                </a:lnTo>
                <a:lnTo>
                  <a:pt x="3617978" y="7722161"/>
                </a:lnTo>
                <a:lnTo>
                  <a:pt x="3657546" y="7762515"/>
                </a:lnTo>
                <a:lnTo>
                  <a:pt x="3691677" y="7804753"/>
                </a:lnTo>
                <a:lnTo>
                  <a:pt x="3720975" y="7849142"/>
                </a:lnTo>
                <a:lnTo>
                  <a:pt x="3746649" y="7894607"/>
                </a:lnTo>
                <a:lnTo>
                  <a:pt x="3768699" y="7941687"/>
                </a:lnTo>
                <a:lnTo>
                  <a:pt x="3798903" y="8013247"/>
                </a:lnTo>
                <a:lnTo>
                  <a:pt x="3817328" y="8061672"/>
                </a:lnTo>
                <a:lnTo>
                  <a:pt x="3828806" y="8090995"/>
                </a:lnTo>
                <a:lnTo>
                  <a:pt x="3840887" y="8120319"/>
                </a:lnTo>
                <a:lnTo>
                  <a:pt x="3853271" y="8149643"/>
                </a:lnTo>
                <a:lnTo>
                  <a:pt x="3883476" y="8203717"/>
                </a:lnTo>
                <a:lnTo>
                  <a:pt x="3910056" y="8241381"/>
                </a:lnTo>
                <a:lnTo>
                  <a:pt x="3929689" y="8265325"/>
                </a:lnTo>
                <a:lnTo>
                  <a:pt x="3950832" y="8287923"/>
                </a:lnTo>
                <a:lnTo>
                  <a:pt x="3973183" y="8309176"/>
                </a:lnTo>
                <a:lnTo>
                  <a:pt x="3997347" y="8329891"/>
                </a:lnTo>
                <a:lnTo>
                  <a:pt x="4023021" y="8348991"/>
                </a:lnTo>
                <a:lnTo>
                  <a:pt x="4050205" y="8367285"/>
                </a:lnTo>
                <a:lnTo>
                  <a:pt x="4078899" y="8383965"/>
                </a:lnTo>
                <a:lnTo>
                  <a:pt x="4125112" y="8407370"/>
                </a:lnTo>
                <a:lnTo>
                  <a:pt x="4192166" y="8434004"/>
                </a:lnTo>
                <a:lnTo>
                  <a:pt x="4228411" y="8445573"/>
                </a:lnTo>
                <a:lnTo>
                  <a:pt x="4265261" y="8456871"/>
                </a:lnTo>
                <a:lnTo>
                  <a:pt x="4337752" y="8481083"/>
                </a:lnTo>
                <a:lnTo>
                  <a:pt x="4409034" y="8507986"/>
                </a:lnTo>
                <a:lnTo>
                  <a:pt x="4478505" y="8537041"/>
                </a:lnTo>
                <a:lnTo>
                  <a:pt x="4512636" y="8552375"/>
                </a:lnTo>
                <a:lnTo>
                  <a:pt x="4528645" y="8559907"/>
                </a:lnTo>
                <a:lnTo>
                  <a:pt x="4534988" y="8565019"/>
                </a:lnTo>
                <a:lnTo>
                  <a:pt x="4530759" y="8565019"/>
                </a:lnTo>
                <a:lnTo>
                  <a:pt x="4495419" y="8556949"/>
                </a:lnTo>
                <a:lnTo>
                  <a:pt x="4367352" y="8520899"/>
                </a:lnTo>
                <a:lnTo>
                  <a:pt x="4191260" y="8473551"/>
                </a:lnTo>
                <a:lnTo>
                  <a:pt x="4096418" y="8450952"/>
                </a:lnTo>
                <a:lnTo>
                  <a:pt x="4101250" y="8467363"/>
                </a:lnTo>
                <a:lnTo>
                  <a:pt x="4113635" y="8498570"/>
                </a:lnTo>
                <a:lnTo>
                  <a:pt x="4129039" y="8528702"/>
                </a:lnTo>
                <a:lnTo>
                  <a:pt x="4147162" y="8557488"/>
                </a:lnTo>
                <a:lnTo>
                  <a:pt x="4197905" y="8626358"/>
                </a:lnTo>
                <a:lnTo>
                  <a:pt x="4241400" y="8680431"/>
                </a:lnTo>
                <a:lnTo>
                  <a:pt x="4228714" y="8675320"/>
                </a:lnTo>
                <a:lnTo>
                  <a:pt x="4204852" y="8669403"/>
                </a:lnTo>
                <a:lnTo>
                  <a:pt x="4192166" y="8664290"/>
                </a:lnTo>
                <a:lnTo>
                  <a:pt x="4188240" y="8660524"/>
                </a:lnTo>
                <a:lnTo>
                  <a:pt x="4172836" y="8638195"/>
                </a:lnTo>
                <a:lnTo>
                  <a:pt x="4146255" y="8591384"/>
                </a:lnTo>
                <a:lnTo>
                  <a:pt x="4121487" y="8543497"/>
                </a:lnTo>
                <a:lnTo>
                  <a:pt x="4094907" y="8497225"/>
                </a:lnTo>
                <a:lnTo>
                  <a:pt x="4078899" y="8474896"/>
                </a:lnTo>
                <a:lnTo>
                  <a:pt x="4065307" y="8456871"/>
                </a:lnTo>
                <a:lnTo>
                  <a:pt x="4041446" y="8430775"/>
                </a:lnTo>
                <a:lnTo>
                  <a:pt x="4023323" y="8415979"/>
                </a:lnTo>
                <a:lnTo>
                  <a:pt x="4012751" y="8410060"/>
                </a:lnTo>
                <a:lnTo>
                  <a:pt x="3997951" y="8402528"/>
                </a:lnTo>
                <a:lnTo>
                  <a:pt x="3970163" y="8386117"/>
                </a:lnTo>
                <a:lnTo>
                  <a:pt x="3943583" y="8368093"/>
                </a:lnTo>
                <a:lnTo>
                  <a:pt x="3919117" y="8349529"/>
                </a:lnTo>
                <a:lnTo>
                  <a:pt x="3896766" y="8329083"/>
                </a:lnTo>
                <a:lnTo>
                  <a:pt x="3876529" y="8307831"/>
                </a:lnTo>
                <a:lnTo>
                  <a:pt x="3858104" y="8284963"/>
                </a:lnTo>
                <a:lnTo>
                  <a:pt x="3842095" y="8260751"/>
                </a:lnTo>
                <a:lnTo>
                  <a:pt x="3835149" y="8248376"/>
                </a:lnTo>
                <a:lnTo>
                  <a:pt x="3799809" y="8183003"/>
                </a:lnTo>
                <a:lnTo>
                  <a:pt x="3749972" y="8084001"/>
                </a:lnTo>
                <a:lnTo>
                  <a:pt x="3720371" y="8017013"/>
                </a:lnTo>
                <a:lnTo>
                  <a:pt x="3707384" y="7983655"/>
                </a:lnTo>
                <a:lnTo>
                  <a:pt x="3695905" y="7955675"/>
                </a:lnTo>
                <a:lnTo>
                  <a:pt x="3668118" y="7903753"/>
                </a:lnTo>
                <a:lnTo>
                  <a:pt x="3634892" y="7854521"/>
                </a:lnTo>
                <a:lnTo>
                  <a:pt x="3596533" y="7807981"/>
                </a:lnTo>
                <a:lnTo>
                  <a:pt x="3554548" y="7763321"/>
                </a:lnTo>
                <a:lnTo>
                  <a:pt x="3509544" y="7720009"/>
                </a:lnTo>
                <a:lnTo>
                  <a:pt x="3439167" y="7656249"/>
                </a:lnTo>
                <a:lnTo>
                  <a:pt x="3390537" y="7613743"/>
                </a:lnTo>
                <a:lnTo>
                  <a:pt x="3380570" y="7647909"/>
                </a:lnTo>
                <a:lnTo>
                  <a:pt x="3369394" y="7699025"/>
                </a:lnTo>
                <a:lnTo>
                  <a:pt x="3367884" y="7724582"/>
                </a:lnTo>
                <a:lnTo>
                  <a:pt x="3369092" y="7740993"/>
                </a:lnTo>
                <a:lnTo>
                  <a:pt x="3370602" y="7749333"/>
                </a:lnTo>
                <a:lnTo>
                  <a:pt x="3380570" y="7796143"/>
                </a:lnTo>
                <a:lnTo>
                  <a:pt x="3399297" y="7865014"/>
                </a:lnTo>
                <a:lnTo>
                  <a:pt x="3414399" y="7910748"/>
                </a:lnTo>
                <a:lnTo>
                  <a:pt x="3432522" y="7955407"/>
                </a:lnTo>
                <a:lnTo>
                  <a:pt x="3453665" y="7999258"/>
                </a:lnTo>
                <a:lnTo>
                  <a:pt x="3478735" y="8042303"/>
                </a:lnTo>
                <a:lnTo>
                  <a:pt x="3507429" y="8084001"/>
                </a:lnTo>
                <a:lnTo>
                  <a:pt x="3523739" y="8104177"/>
                </a:lnTo>
                <a:lnTo>
                  <a:pt x="3531895" y="8114670"/>
                </a:lnTo>
                <a:lnTo>
                  <a:pt x="3544883" y="8135654"/>
                </a:lnTo>
                <a:lnTo>
                  <a:pt x="3554548" y="8156907"/>
                </a:lnTo>
                <a:lnTo>
                  <a:pt x="3561496" y="8178967"/>
                </a:lnTo>
                <a:lnTo>
                  <a:pt x="3567234" y="8212057"/>
                </a:lnTo>
                <a:lnTo>
                  <a:pt x="3568140" y="8258329"/>
                </a:lnTo>
                <a:lnTo>
                  <a:pt x="3566328" y="8282005"/>
                </a:lnTo>
                <a:lnTo>
                  <a:pt x="3564818" y="8308637"/>
                </a:lnTo>
                <a:lnTo>
                  <a:pt x="3564818" y="8361637"/>
                </a:lnTo>
                <a:lnTo>
                  <a:pt x="3568442" y="8414903"/>
                </a:lnTo>
                <a:lnTo>
                  <a:pt x="3574785" y="8467901"/>
                </a:lnTo>
                <a:lnTo>
                  <a:pt x="3579014" y="8493996"/>
                </a:lnTo>
                <a:lnTo>
                  <a:pt x="3582639" y="8514443"/>
                </a:lnTo>
                <a:lnTo>
                  <a:pt x="3588377" y="8553721"/>
                </a:lnTo>
                <a:lnTo>
                  <a:pt x="3589585" y="8593267"/>
                </a:lnTo>
                <a:lnTo>
                  <a:pt x="3585659" y="8622860"/>
                </a:lnTo>
                <a:lnTo>
                  <a:pt x="3580222" y="8642768"/>
                </a:lnTo>
                <a:lnTo>
                  <a:pt x="3576296" y="8652453"/>
                </a:lnTo>
                <a:lnTo>
                  <a:pt x="3572973" y="8661062"/>
                </a:lnTo>
                <a:lnTo>
                  <a:pt x="3573577" y="8676127"/>
                </a:lnTo>
                <a:lnTo>
                  <a:pt x="3577806" y="8688233"/>
                </a:lnTo>
                <a:lnTo>
                  <a:pt x="3581733" y="8699533"/>
                </a:lnTo>
                <a:lnTo>
                  <a:pt x="3581733" y="8705182"/>
                </a:lnTo>
                <a:lnTo>
                  <a:pt x="3581431" y="8706797"/>
                </a:lnTo>
                <a:lnTo>
                  <a:pt x="3578108" y="8708948"/>
                </a:lnTo>
                <a:lnTo>
                  <a:pt x="3570859" y="8710294"/>
                </a:lnTo>
                <a:lnTo>
                  <a:pt x="3566328" y="8709217"/>
                </a:lnTo>
                <a:lnTo>
                  <a:pt x="3560892" y="8697649"/>
                </a:lnTo>
                <a:lnTo>
                  <a:pt x="3553944" y="8682316"/>
                </a:lnTo>
                <a:lnTo>
                  <a:pt x="3540956" y="8692269"/>
                </a:lnTo>
                <a:lnTo>
                  <a:pt x="3517396" y="8711908"/>
                </a:lnTo>
                <a:lnTo>
                  <a:pt x="3496253" y="8732892"/>
                </a:lnTo>
                <a:lnTo>
                  <a:pt x="3477526" y="8754682"/>
                </a:lnTo>
                <a:lnTo>
                  <a:pt x="3460612" y="8777013"/>
                </a:lnTo>
                <a:lnTo>
                  <a:pt x="3446114" y="8799879"/>
                </a:lnTo>
                <a:lnTo>
                  <a:pt x="3433428" y="8824092"/>
                </a:lnTo>
                <a:lnTo>
                  <a:pt x="3422856" y="8848842"/>
                </a:lnTo>
                <a:lnTo>
                  <a:pt x="3418024" y="8861755"/>
                </a:lnTo>
                <a:lnTo>
                  <a:pt x="3418024" y="8851263"/>
                </a:lnTo>
                <a:lnTo>
                  <a:pt x="3420742" y="8830548"/>
                </a:lnTo>
                <a:lnTo>
                  <a:pt x="3426179" y="8811178"/>
                </a:lnTo>
                <a:lnTo>
                  <a:pt x="3434032" y="8792346"/>
                </a:lnTo>
                <a:lnTo>
                  <a:pt x="3449437" y="8765444"/>
                </a:lnTo>
                <a:lnTo>
                  <a:pt x="3476922" y="8731816"/>
                </a:lnTo>
                <a:lnTo>
                  <a:pt x="3492327" y="8716212"/>
                </a:lnTo>
                <a:lnTo>
                  <a:pt x="3502898" y="8705720"/>
                </a:lnTo>
                <a:lnTo>
                  <a:pt x="3521021" y="8684198"/>
                </a:lnTo>
                <a:lnTo>
                  <a:pt x="3535822" y="8662138"/>
                </a:lnTo>
                <a:lnTo>
                  <a:pt x="3546997" y="8639539"/>
                </a:lnTo>
                <a:lnTo>
                  <a:pt x="3554548" y="8616134"/>
                </a:lnTo>
                <a:lnTo>
                  <a:pt x="3558475" y="8591653"/>
                </a:lnTo>
                <a:lnTo>
                  <a:pt x="3559079" y="8566903"/>
                </a:lnTo>
                <a:lnTo>
                  <a:pt x="3555757" y="8541077"/>
                </a:lnTo>
                <a:lnTo>
                  <a:pt x="3552736" y="8527894"/>
                </a:lnTo>
                <a:lnTo>
                  <a:pt x="3531895" y="8442075"/>
                </a:lnTo>
                <a:lnTo>
                  <a:pt x="3513470" y="8360291"/>
                </a:lnTo>
                <a:lnTo>
                  <a:pt x="3479641" y="8413289"/>
                </a:lnTo>
                <a:lnTo>
                  <a:pt x="3441885" y="8471130"/>
                </a:lnTo>
                <a:lnTo>
                  <a:pt x="3435542" y="8468708"/>
                </a:lnTo>
                <a:lnTo>
                  <a:pt x="3428898" y="8466287"/>
                </a:lnTo>
                <a:lnTo>
                  <a:pt x="3431917" y="8457948"/>
                </a:lnTo>
                <a:lnTo>
                  <a:pt x="3435240" y="8449339"/>
                </a:lnTo>
                <a:lnTo>
                  <a:pt x="3458498" y="8406294"/>
                </a:lnTo>
                <a:lnTo>
                  <a:pt x="3493233" y="8340921"/>
                </a:lnTo>
                <a:lnTo>
                  <a:pt x="3513470" y="8297070"/>
                </a:lnTo>
                <a:lnTo>
                  <a:pt x="3521323" y="8274741"/>
                </a:lnTo>
                <a:lnTo>
                  <a:pt x="3525250" y="8260751"/>
                </a:lnTo>
                <a:lnTo>
                  <a:pt x="3528874" y="8231158"/>
                </a:lnTo>
                <a:lnTo>
                  <a:pt x="3526458" y="8200758"/>
                </a:lnTo>
                <a:lnTo>
                  <a:pt x="3518605" y="8171973"/>
                </a:lnTo>
                <a:lnTo>
                  <a:pt x="3512564" y="8158791"/>
                </a:lnTo>
                <a:lnTo>
                  <a:pt x="3492025" y="8120589"/>
                </a:lnTo>
                <a:lnTo>
                  <a:pt x="3448530" y="8046069"/>
                </a:lnTo>
                <a:lnTo>
                  <a:pt x="3380570" y="7935230"/>
                </a:lnTo>
                <a:lnTo>
                  <a:pt x="3335867" y="7862055"/>
                </a:lnTo>
                <a:lnTo>
                  <a:pt x="3319557" y="7884115"/>
                </a:lnTo>
                <a:lnTo>
                  <a:pt x="3288446" y="7930387"/>
                </a:lnTo>
                <a:lnTo>
                  <a:pt x="3257940" y="7977736"/>
                </a:lnTo>
                <a:lnTo>
                  <a:pt x="3226225" y="8024815"/>
                </a:lnTo>
                <a:lnTo>
                  <a:pt x="3191490" y="8070551"/>
                </a:lnTo>
                <a:lnTo>
                  <a:pt x="3151922" y="8113594"/>
                </a:lnTo>
                <a:lnTo>
                  <a:pt x="3117790" y="8143725"/>
                </a:lnTo>
                <a:lnTo>
                  <a:pt x="3092720" y="8162557"/>
                </a:lnTo>
                <a:lnTo>
                  <a:pt x="3065839" y="8180043"/>
                </a:lnTo>
                <a:lnTo>
                  <a:pt x="3035936" y="8195647"/>
                </a:lnTo>
                <a:lnTo>
                  <a:pt x="3020230" y="8202911"/>
                </a:lnTo>
                <a:lnTo>
                  <a:pt x="3032916" y="8194571"/>
                </a:lnTo>
                <a:lnTo>
                  <a:pt x="3056475" y="8177084"/>
                </a:lnTo>
                <a:lnTo>
                  <a:pt x="3077920" y="8158253"/>
                </a:lnTo>
                <a:lnTo>
                  <a:pt x="3098157" y="8138344"/>
                </a:lnTo>
                <a:lnTo>
                  <a:pt x="3116582" y="8117091"/>
                </a:lnTo>
                <a:lnTo>
                  <a:pt x="3133496" y="8094762"/>
                </a:lnTo>
                <a:lnTo>
                  <a:pt x="3156150" y="8058981"/>
                </a:lnTo>
                <a:lnTo>
                  <a:pt x="3169440" y="8033155"/>
                </a:lnTo>
                <a:lnTo>
                  <a:pt x="3107219" y="8054677"/>
                </a:lnTo>
                <a:lnTo>
                  <a:pt x="3067953" y="8069473"/>
                </a:lnTo>
                <a:lnTo>
                  <a:pt x="3060100" y="8065977"/>
                </a:lnTo>
                <a:lnTo>
                  <a:pt x="3051642" y="8058981"/>
                </a:lnTo>
                <a:lnTo>
                  <a:pt x="3051642" y="8052256"/>
                </a:lnTo>
                <a:lnTo>
                  <a:pt x="3059194" y="8047145"/>
                </a:lnTo>
                <a:lnTo>
                  <a:pt x="3065235" y="8044992"/>
                </a:lnTo>
                <a:lnTo>
                  <a:pt x="3084264" y="8039881"/>
                </a:lnTo>
                <a:lnTo>
                  <a:pt x="3117790" y="8026968"/>
                </a:lnTo>
                <a:lnTo>
                  <a:pt x="3147693" y="8012171"/>
                </a:lnTo>
                <a:lnTo>
                  <a:pt x="3173367" y="7995761"/>
                </a:lnTo>
                <a:lnTo>
                  <a:pt x="3205384" y="7970472"/>
                </a:lnTo>
                <a:lnTo>
                  <a:pt x="3237703" y="7938189"/>
                </a:lnTo>
                <a:lnTo>
                  <a:pt x="3249784" y="7925813"/>
                </a:lnTo>
                <a:lnTo>
                  <a:pt x="3268511" y="7906175"/>
                </a:lnTo>
                <a:lnTo>
                  <a:pt x="3290862" y="7877390"/>
                </a:lnTo>
                <a:lnTo>
                  <a:pt x="3301736" y="7858019"/>
                </a:lnTo>
                <a:lnTo>
                  <a:pt x="3309589" y="7838111"/>
                </a:lnTo>
                <a:lnTo>
                  <a:pt x="3313818" y="7817935"/>
                </a:lnTo>
                <a:lnTo>
                  <a:pt x="3314724" y="7796413"/>
                </a:lnTo>
                <a:lnTo>
                  <a:pt x="3310797" y="7773276"/>
                </a:lnTo>
                <a:lnTo>
                  <a:pt x="3307173" y="7761170"/>
                </a:lnTo>
                <a:lnTo>
                  <a:pt x="3304152" y="7750409"/>
                </a:lnTo>
                <a:lnTo>
                  <a:pt x="3301434" y="7727273"/>
                </a:lnTo>
                <a:lnTo>
                  <a:pt x="3302039" y="7703867"/>
                </a:lnTo>
                <a:lnTo>
                  <a:pt x="3305662" y="7680731"/>
                </a:lnTo>
                <a:lnTo>
                  <a:pt x="3314422" y="7646027"/>
                </a:lnTo>
                <a:lnTo>
                  <a:pt x="3328920" y="7604596"/>
                </a:lnTo>
                <a:lnTo>
                  <a:pt x="3334961" y="7587110"/>
                </a:lnTo>
                <a:lnTo>
                  <a:pt x="3341002" y="7572045"/>
                </a:lnTo>
                <a:lnTo>
                  <a:pt x="3344325" y="7555096"/>
                </a:lnTo>
                <a:lnTo>
                  <a:pt x="3339794" y="7542990"/>
                </a:lnTo>
                <a:lnTo>
                  <a:pt x="3334357" y="7535995"/>
                </a:lnTo>
                <a:lnTo>
                  <a:pt x="3321369" y="7520660"/>
                </a:lnTo>
                <a:lnTo>
                  <a:pt x="3298414" y="7489185"/>
                </a:lnTo>
                <a:lnTo>
                  <a:pt x="3279385" y="7456633"/>
                </a:lnTo>
                <a:lnTo>
                  <a:pt x="3263678" y="7423541"/>
                </a:lnTo>
                <a:lnTo>
                  <a:pt x="3252201" y="7389376"/>
                </a:lnTo>
                <a:lnTo>
                  <a:pt x="3243139" y="7354671"/>
                </a:lnTo>
                <a:lnTo>
                  <a:pt x="3237099" y="7318891"/>
                </a:lnTo>
                <a:lnTo>
                  <a:pt x="3234078" y="7282841"/>
                </a:lnTo>
                <a:lnTo>
                  <a:pt x="3233776" y="7264010"/>
                </a:lnTo>
                <a:lnTo>
                  <a:pt x="3232870" y="7193794"/>
                </a:lnTo>
                <a:lnTo>
                  <a:pt x="3228339" y="7088874"/>
                </a:lnTo>
                <a:lnTo>
                  <a:pt x="3219882" y="7019196"/>
                </a:lnTo>
                <a:lnTo>
                  <a:pt x="3213841" y="6984492"/>
                </a:lnTo>
                <a:lnTo>
                  <a:pt x="3205384" y="6944945"/>
                </a:lnTo>
                <a:lnTo>
                  <a:pt x="3185449" y="6865582"/>
                </a:lnTo>
                <a:lnTo>
                  <a:pt x="3162493" y="6787296"/>
                </a:lnTo>
                <a:lnTo>
                  <a:pt x="3136517" y="6709548"/>
                </a:lnTo>
                <a:lnTo>
                  <a:pt x="3108125" y="6632068"/>
                </a:lnTo>
                <a:lnTo>
                  <a:pt x="3077014" y="6555127"/>
                </a:lnTo>
                <a:lnTo>
                  <a:pt x="3027781" y="6440522"/>
                </a:lnTo>
                <a:lnTo>
                  <a:pt x="2992139" y="6364657"/>
                </a:lnTo>
                <a:lnTo>
                  <a:pt x="2984286" y="6347977"/>
                </a:lnTo>
                <a:lnTo>
                  <a:pt x="2966163" y="6316769"/>
                </a:lnTo>
                <a:lnTo>
                  <a:pt x="2945926" y="6287984"/>
                </a:lnTo>
                <a:lnTo>
                  <a:pt x="2923575" y="6260274"/>
                </a:lnTo>
                <a:lnTo>
                  <a:pt x="2899411" y="6234985"/>
                </a:lnTo>
                <a:lnTo>
                  <a:pt x="2873435" y="6210774"/>
                </a:lnTo>
                <a:lnTo>
                  <a:pt x="2832055" y="6176606"/>
                </a:lnTo>
                <a:lnTo>
                  <a:pt x="2771646" y="6135446"/>
                </a:lnTo>
                <a:lnTo>
                  <a:pt x="2707612" y="6097244"/>
                </a:lnTo>
                <a:lnTo>
                  <a:pt x="2607333" y="6042363"/>
                </a:lnTo>
                <a:lnTo>
                  <a:pt x="2539675" y="6006314"/>
                </a:lnTo>
                <a:lnTo>
                  <a:pt x="2529104" y="6052856"/>
                </a:lnTo>
                <a:lnTo>
                  <a:pt x="2514001" y="6121995"/>
                </a:lnTo>
                <a:lnTo>
                  <a:pt x="2502826" y="6167191"/>
                </a:lnTo>
                <a:lnTo>
                  <a:pt x="2496181" y="6189520"/>
                </a:lnTo>
                <a:lnTo>
                  <a:pt x="2473527" y="6261889"/>
                </a:lnTo>
                <a:lnTo>
                  <a:pt x="2449669" y="6345429"/>
                </a:lnTo>
                <a:lnTo>
                  <a:pt x="2487821" y="6361133"/>
                </a:lnTo>
                <a:lnTo>
                  <a:pt x="2515630" y="6370542"/>
                </a:lnTo>
                <a:lnTo>
                  <a:pt x="2529233" y="6375113"/>
                </a:lnTo>
                <a:lnTo>
                  <a:pt x="2554321" y="6386134"/>
                </a:lnTo>
                <a:lnTo>
                  <a:pt x="2576992" y="6399307"/>
                </a:lnTo>
                <a:lnTo>
                  <a:pt x="2597245" y="6414092"/>
                </a:lnTo>
                <a:lnTo>
                  <a:pt x="2625054" y="6438824"/>
                </a:lnTo>
                <a:lnTo>
                  <a:pt x="2658001" y="6476458"/>
                </a:lnTo>
                <a:lnTo>
                  <a:pt x="2673720" y="6496620"/>
                </a:lnTo>
                <a:lnTo>
                  <a:pt x="2690950" y="6518933"/>
                </a:lnTo>
                <a:lnTo>
                  <a:pt x="2728129" y="6562482"/>
                </a:lnTo>
                <a:lnTo>
                  <a:pt x="2768634" y="6604149"/>
                </a:lnTo>
                <a:lnTo>
                  <a:pt x="2810952" y="6645011"/>
                </a:lnTo>
                <a:lnTo>
                  <a:pt x="2832414" y="6664634"/>
                </a:lnTo>
                <a:lnTo>
                  <a:pt x="2849341" y="6679419"/>
                </a:lnTo>
                <a:lnTo>
                  <a:pt x="2881685" y="6709259"/>
                </a:lnTo>
                <a:lnTo>
                  <a:pt x="2910401" y="6740711"/>
                </a:lnTo>
                <a:lnTo>
                  <a:pt x="2927933" y="6767055"/>
                </a:lnTo>
                <a:lnTo>
                  <a:pt x="2937606" y="6785335"/>
                </a:lnTo>
                <a:lnTo>
                  <a:pt x="2941233" y="6795551"/>
                </a:lnTo>
                <a:lnTo>
                  <a:pt x="2944860" y="6804153"/>
                </a:lnTo>
                <a:lnTo>
                  <a:pt x="2955742" y="6815981"/>
                </a:lnTo>
                <a:lnTo>
                  <a:pt x="2968136" y="6824046"/>
                </a:lnTo>
                <a:lnTo>
                  <a:pt x="2978715" y="6831303"/>
                </a:lnTo>
                <a:lnTo>
                  <a:pt x="2982645" y="6835874"/>
                </a:lnTo>
                <a:lnTo>
                  <a:pt x="2983249" y="6837755"/>
                </a:lnTo>
                <a:lnTo>
                  <a:pt x="2982645" y="6840713"/>
                </a:lnTo>
                <a:lnTo>
                  <a:pt x="2977808" y="6845013"/>
                </a:lnTo>
                <a:lnTo>
                  <a:pt x="2973576" y="6846627"/>
                </a:lnTo>
                <a:lnTo>
                  <a:pt x="2961486" y="6839369"/>
                </a:lnTo>
                <a:lnTo>
                  <a:pt x="2944860" y="6829960"/>
                </a:lnTo>
                <a:lnTo>
                  <a:pt x="2941233" y="6843939"/>
                </a:lnTo>
                <a:lnTo>
                  <a:pt x="2937001" y="6871090"/>
                </a:lnTo>
                <a:lnTo>
                  <a:pt x="2934583" y="6897972"/>
                </a:lnTo>
                <a:lnTo>
                  <a:pt x="2934583" y="6924049"/>
                </a:lnTo>
                <a:lnTo>
                  <a:pt x="2937606" y="6949855"/>
                </a:lnTo>
                <a:lnTo>
                  <a:pt x="2942140" y="6975662"/>
                </a:lnTo>
                <a:lnTo>
                  <a:pt x="2948790" y="7001200"/>
                </a:lnTo>
                <a:lnTo>
                  <a:pt x="2957858" y="7026201"/>
                </a:lnTo>
                <a:lnTo>
                  <a:pt x="2962997" y="7038835"/>
                </a:lnTo>
                <a:lnTo>
                  <a:pt x="2955742" y="7029964"/>
                </a:lnTo>
                <a:lnTo>
                  <a:pt x="2943349" y="7012221"/>
                </a:lnTo>
                <a:lnTo>
                  <a:pt x="2933979" y="6993673"/>
                </a:lnTo>
                <a:lnTo>
                  <a:pt x="2927026" y="6974587"/>
                </a:lnTo>
                <a:lnTo>
                  <a:pt x="2920678" y="6945822"/>
                </a:lnTo>
                <a:lnTo>
                  <a:pt x="2918563" y="6906037"/>
                </a:lnTo>
                <a:lnTo>
                  <a:pt x="2919772" y="6885875"/>
                </a:lnTo>
                <a:lnTo>
                  <a:pt x="2920980" y="6872435"/>
                </a:lnTo>
                <a:lnTo>
                  <a:pt x="2920074" y="6846627"/>
                </a:lnTo>
                <a:lnTo>
                  <a:pt x="2916446" y="6821895"/>
                </a:lnTo>
                <a:lnTo>
                  <a:pt x="2909192" y="6798239"/>
                </a:lnTo>
                <a:lnTo>
                  <a:pt x="2898612" y="6775389"/>
                </a:lnTo>
                <a:lnTo>
                  <a:pt x="2885010" y="6753615"/>
                </a:lnTo>
                <a:lnTo>
                  <a:pt x="2867780" y="6733184"/>
                </a:lnTo>
                <a:lnTo>
                  <a:pt x="2847226" y="6713560"/>
                </a:lnTo>
                <a:lnTo>
                  <a:pt x="2835134" y="6704151"/>
                </a:lnTo>
                <a:lnTo>
                  <a:pt x="2758659" y="6643397"/>
                </a:lnTo>
                <a:lnTo>
                  <a:pt x="2687020" y="6584795"/>
                </a:lnTo>
                <a:lnTo>
                  <a:pt x="2696995" y="6643666"/>
                </a:lnTo>
                <a:lnTo>
                  <a:pt x="2708179" y="6708184"/>
                </a:lnTo>
                <a:lnTo>
                  <a:pt x="2701227" y="6709259"/>
                </a:lnTo>
                <a:lnTo>
                  <a:pt x="2694275" y="6710065"/>
                </a:lnTo>
                <a:lnTo>
                  <a:pt x="2690647" y="6701732"/>
                </a:lnTo>
                <a:lnTo>
                  <a:pt x="2687625" y="6693398"/>
                </a:lnTo>
                <a:lnTo>
                  <a:pt x="2675231" y="6647429"/>
                </a:lnTo>
                <a:lnTo>
                  <a:pt x="2657397" y="6578073"/>
                </a:lnTo>
                <a:lnTo>
                  <a:pt x="2642586" y="6532911"/>
                </a:lnTo>
                <a:lnTo>
                  <a:pt x="2632913" y="6510867"/>
                </a:lnTo>
                <a:lnTo>
                  <a:pt x="2626263" y="6497965"/>
                </a:lnTo>
                <a:lnTo>
                  <a:pt x="2608428" y="6471888"/>
                </a:lnTo>
                <a:lnTo>
                  <a:pt x="2585153" y="6448232"/>
                </a:lnTo>
                <a:lnTo>
                  <a:pt x="2558553" y="6428070"/>
                </a:lnTo>
                <a:lnTo>
                  <a:pt x="2544347" y="6420006"/>
                </a:lnTo>
                <a:lnTo>
                  <a:pt x="2460919" y="6376994"/>
                </a:lnTo>
                <a:lnTo>
                  <a:pt x="2443058" y="6368579"/>
                </a:lnTo>
                <a:lnTo>
                  <a:pt x="2442719" y="6369768"/>
                </a:lnTo>
                <a:lnTo>
                  <a:pt x="2425200" y="6442404"/>
                </a:lnTo>
                <a:lnTo>
                  <a:pt x="2411306" y="6515311"/>
                </a:lnTo>
                <a:lnTo>
                  <a:pt x="2400735" y="6588755"/>
                </a:lnTo>
                <a:lnTo>
                  <a:pt x="2395600" y="6662737"/>
                </a:lnTo>
                <a:lnTo>
                  <a:pt x="2395600" y="6736988"/>
                </a:lnTo>
                <a:lnTo>
                  <a:pt x="2398318" y="6774651"/>
                </a:lnTo>
                <a:lnTo>
                  <a:pt x="2401037" y="6801285"/>
                </a:lnTo>
                <a:lnTo>
                  <a:pt x="2409493" y="6839487"/>
                </a:lnTo>
                <a:lnTo>
                  <a:pt x="2417347" y="6863968"/>
                </a:lnTo>
                <a:lnTo>
                  <a:pt x="2427616" y="6887911"/>
                </a:lnTo>
                <a:lnTo>
                  <a:pt x="2440000" y="6911047"/>
                </a:lnTo>
                <a:lnTo>
                  <a:pt x="2455707" y="6933109"/>
                </a:lnTo>
                <a:lnTo>
                  <a:pt x="2474131" y="6954361"/>
                </a:lnTo>
                <a:lnTo>
                  <a:pt x="2484703" y="6964315"/>
                </a:lnTo>
                <a:lnTo>
                  <a:pt x="2520646" y="6998212"/>
                </a:lnTo>
                <a:lnTo>
                  <a:pt x="2596762" y="7062779"/>
                </a:lnTo>
                <a:lnTo>
                  <a:pt x="2635726" y="7093985"/>
                </a:lnTo>
                <a:lnTo>
                  <a:pt x="2653849" y="7108781"/>
                </a:lnTo>
                <a:lnTo>
                  <a:pt x="2687073" y="7139720"/>
                </a:lnTo>
                <a:lnTo>
                  <a:pt x="2716372" y="7171734"/>
                </a:lnTo>
                <a:lnTo>
                  <a:pt x="2742348" y="7205900"/>
                </a:lnTo>
                <a:lnTo>
                  <a:pt x="2754128" y="7223925"/>
                </a:lnTo>
                <a:lnTo>
                  <a:pt x="2812422" y="7232533"/>
                </a:lnTo>
                <a:lnTo>
                  <a:pt x="2907265" y="7249213"/>
                </a:lnTo>
                <a:lnTo>
                  <a:pt x="2977642" y="7265087"/>
                </a:lnTo>
                <a:lnTo>
                  <a:pt x="3028083" y="7279344"/>
                </a:lnTo>
                <a:lnTo>
                  <a:pt x="3061912" y="7291719"/>
                </a:lnTo>
                <a:lnTo>
                  <a:pt x="3082149" y="7302749"/>
                </a:lnTo>
                <a:lnTo>
                  <a:pt x="3093022" y="7311357"/>
                </a:lnTo>
                <a:lnTo>
                  <a:pt x="3097855" y="7318084"/>
                </a:lnTo>
                <a:lnTo>
                  <a:pt x="3099064" y="7319967"/>
                </a:lnTo>
                <a:lnTo>
                  <a:pt x="3096949" y="7321044"/>
                </a:lnTo>
                <a:lnTo>
                  <a:pt x="3071577" y="7318622"/>
                </a:lnTo>
                <a:lnTo>
                  <a:pt x="3001201" y="7308669"/>
                </a:lnTo>
                <a:lnTo>
                  <a:pt x="2881289" y="7290105"/>
                </a:lnTo>
                <a:lnTo>
                  <a:pt x="2810610" y="7279883"/>
                </a:lnTo>
                <a:lnTo>
                  <a:pt x="2784936" y="7277461"/>
                </a:lnTo>
                <a:lnTo>
                  <a:pt x="2783124" y="7278269"/>
                </a:lnTo>
                <a:lnTo>
                  <a:pt x="2789467" y="7292796"/>
                </a:lnTo>
                <a:lnTo>
                  <a:pt x="2795206" y="7307591"/>
                </a:lnTo>
                <a:lnTo>
                  <a:pt x="2807288" y="7339605"/>
                </a:lnTo>
                <a:lnTo>
                  <a:pt x="2833867" y="7402827"/>
                </a:lnTo>
                <a:lnTo>
                  <a:pt x="2876154" y="7497255"/>
                </a:lnTo>
                <a:lnTo>
                  <a:pt x="2903942" y="7560207"/>
                </a:lnTo>
                <a:lnTo>
                  <a:pt x="2905754" y="7566933"/>
                </a:lnTo>
                <a:lnTo>
                  <a:pt x="2905754" y="7573927"/>
                </a:lnTo>
                <a:lnTo>
                  <a:pt x="2902734" y="7574735"/>
                </a:lnTo>
                <a:lnTo>
                  <a:pt x="2900015" y="7575273"/>
                </a:lnTo>
                <a:lnTo>
                  <a:pt x="2861052" y="7506939"/>
                </a:lnTo>
                <a:lnTo>
                  <a:pt x="2821786" y="7438877"/>
                </a:lnTo>
                <a:lnTo>
                  <a:pt x="2815141" y="7439683"/>
                </a:lnTo>
                <a:lnTo>
                  <a:pt x="2808495" y="7440759"/>
                </a:lnTo>
                <a:lnTo>
                  <a:pt x="2810006" y="7481113"/>
                </a:lnTo>
                <a:lnTo>
                  <a:pt x="2808193" y="7562091"/>
                </a:lnTo>
                <a:lnTo>
                  <a:pt x="2798226" y="7683153"/>
                </a:lnTo>
                <a:lnTo>
                  <a:pt x="2791279" y="7763591"/>
                </a:lnTo>
                <a:lnTo>
                  <a:pt x="2789467" y="7782154"/>
                </a:lnTo>
                <a:lnTo>
                  <a:pt x="2784634" y="7795605"/>
                </a:lnTo>
                <a:lnTo>
                  <a:pt x="2781614" y="7798564"/>
                </a:lnTo>
                <a:lnTo>
                  <a:pt x="2777989" y="7796143"/>
                </a:lnTo>
                <a:lnTo>
                  <a:pt x="2774969" y="7789417"/>
                </a:lnTo>
                <a:lnTo>
                  <a:pt x="2771646" y="7772737"/>
                </a:lnTo>
                <a:lnTo>
                  <a:pt x="2771344" y="7757403"/>
                </a:lnTo>
                <a:lnTo>
                  <a:pt x="2773156" y="7685573"/>
                </a:lnTo>
                <a:lnTo>
                  <a:pt x="2777687" y="7577695"/>
                </a:lnTo>
                <a:lnTo>
                  <a:pt x="2777687" y="7505865"/>
                </a:lnTo>
                <a:lnTo>
                  <a:pt x="2775271" y="7469545"/>
                </a:lnTo>
                <a:lnTo>
                  <a:pt x="2772854" y="7441298"/>
                </a:lnTo>
                <a:lnTo>
                  <a:pt x="2763491" y="7386685"/>
                </a:lnTo>
                <a:lnTo>
                  <a:pt x="2748086" y="7334226"/>
                </a:lnTo>
                <a:lnTo>
                  <a:pt x="2727547" y="7284456"/>
                </a:lnTo>
                <a:lnTo>
                  <a:pt x="2700364" y="7236839"/>
                </a:lnTo>
                <a:lnTo>
                  <a:pt x="2667138" y="7191373"/>
                </a:lnTo>
                <a:lnTo>
                  <a:pt x="2627268" y="7148597"/>
                </a:lnTo>
                <a:lnTo>
                  <a:pt x="2580753" y="7107705"/>
                </a:lnTo>
                <a:lnTo>
                  <a:pt x="2554475" y="7088605"/>
                </a:lnTo>
                <a:lnTo>
                  <a:pt x="2525177" y="7067351"/>
                </a:lnTo>
                <a:lnTo>
                  <a:pt x="2468694" y="7023231"/>
                </a:lnTo>
                <a:lnTo>
                  <a:pt x="2429428" y="6987989"/>
                </a:lnTo>
                <a:lnTo>
                  <a:pt x="2405265" y="6963777"/>
                </a:lnTo>
                <a:lnTo>
                  <a:pt x="2382913" y="6937413"/>
                </a:lnTo>
                <a:lnTo>
                  <a:pt x="2362978" y="6910241"/>
                </a:lnTo>
                <a:lnTo>
                  <a:pt x="2353615" y="6895981"/>
                </a:lnTo>
                <a:lnTo>
                  <a:pt x="2348782" y="6893023"/>
                </a:lnTo>
                <a:lnTo>
                  <a:pt x="2327639" y="6884145"/>
                </a:lnTo>
                <a:lnTo>
                  <a:pt x="2376269" y="7021617"/>
                </a:lnTo>
                <a:lnTo>
                  <a:pt x="2421274" y="7149943"/>
                </a:lnTo>
                <a:lnTo>
                  <a:pt x="2432147" y="7181957"/>
                </a:lnTo>
                <a:lnTo>
                  <a:pt x="2451478" y="7246792"/>
                </a:lnTo>
                <a:lnTo>
                  <a:pt x="2461144" y="7296024"/>
                </a:lnTo>
                <a:lnTo>
                  <a:pt x="2465070" y="7329114"/>
                </a:lnTo>
                <a:lnTo>
                  <a:pt x="2466279" y="7362474"/>
                </a:lnTo>
                <a:lnTo>
                  <a:pt x="2464466" y="7396102"/>
                </a:lnTo>
                <a:lnTo>
                  <a:pt x="2461748" y="7413050"/>
                </a:lnTo>
                <a:lnTo>
                  <a:pt x="2452988" y="7373773"/>
                </a:lnTo>
                <a:lnTo>
                  <a:pt x="2430335" y="7296562"/>
                </a:lnTo>
                <a:lnTo>
                  <a:pt x="2401339" y="7221504"/>
                </a:lnTo>
                <a:lnTo>
                  <a:pt x="2368113" y="7147521"/>
                </a:lnTo>
                <a:lnTo>
                  <a:pt x="2349689" y="7110934"/>
                </a:lnTo>
                <a:lnTo>
                  <a:pt x="2342137" y="7112011"/>
                </a:lnTo>
                <a:lnTo>
                  <a:pt x="2334285" y="7112817"/>
                </a:lnTo>
                <a:lnTo>
                  <a:pt x="2329754" y="7136761"/>
                </a:lnTo>
                <a:lnTo>
                  <a:pt x="2317973" y="7183841"/>
                </a:lnTo>
                <a:lnTo>
                  <a:pt x="2295924" y="7254055"/>
                </a:lnTo>
                <a:lnTo>
                  <a:pt x="2263908" y="7347677"/>
                </a:lnTo>
                <a:lnTo>
                  <a:pt x="2242160" y="7417624"/>
                </a:lnTo>
                <a:lnTo>
                  <a:pt x="2229777" y="7465241"/>
                </a:lnTo>
                <a:lnTo>
                  <a:pt x="2225246" y="7488915"/>
                </a:lnTo>
                <a:lnTo>
                  <a:pt x="2219809" y="7488108"/>
                </a:lnTo>
                <a:lnTo>
                  <a:pt x="2203197" y="7482459"/>
                </a:lnTo>
                <a:lnTo>
                  <a:pt x="2195343" y="7478423"/>
                </a:lnTo>
                <a:lnTo>
                  <a:pt x="2194739" y="7476541"/>
                </a:lnTo>
                <a:lnTo>
                  <a:pt x="2197458" y="7457171"/>
                </a:lnTo>
                <a:lnTo>
                  <a:pt x="2206519" y="7418699"/>
                </a:lnTo>
                <a:lnTo>
                  <a:pt x="2225850" y="7360859"/>
                </a:lnTo>
                <a:lnTo>
                  <a:pt x="2256658" y="7284456"/>
                </a:lnTo>
                <a:lnTo>
                  <a:pt x="2275687" y="7226615"/>
                </a:lnTo>
                <a:lnTo>
                  <a:pt x="2284749" y="7187875"/>
                </a:lnTo>
                <a:lnTo>
                  <a:pt x="2287467" y="7168775"/>
                </a:lnTo>
                <a:lnTo>
                  <a:pt x="2290488" y="7146715"/>
                </a:lnTo>
                <a:lnTo>
                  <a:pt x="2302267" y="7103401"/>
                </a:lnTo>
                <a:lnTo>
                  <a:pt x="2309517" y="7071119"/>
                </a:lnTo>
                <a:lnTo>
                  <a:pt x="2311027" y="7049865"/>
                </a:lnTo>
                <a:lnTo>
                  <a:pt x="2308913" y="7028613"/>
                </a:lnTo>
                <a:lnTo>
                  <a:pt x="2301965" y="7007359"/>
                </a:lnTo>
                <a:lnTo>
                  <a:pt x="2295623" y="6996867"/>
                </a:lnTo>
                <a:lnTo>
                  <a:pt x="2287769" y="6984223"/>
                </a:lnTo>
                <a:lnTo>
                  <a:pt x="2274781" y="6958935"/>
                </a:lnTo>
                <a:lnTo>
                  <a:pt x="2265116" y="6933109"/>
                </a:lnTo>
                <a:lnTo>
                  <a:pt x="2258471" y="6906743"/>
                </a:lnTo>
                <a:lnTo>
                  <a:pt x="2254242" y="6880647"/>
                </a:lnTo>
                <a:lnTo>
                  <a:pt x="2252732" y="6854283"/>
                </a:lnTo>
                <a:lnTo>
                  <a:pt x="2253336" y="6827650"/>
                </a:lnTo>
                <a:lnTo>
                  <a:pt x="2256054" y="6801285"/>
                </a:lnTo>
                <a:lnTo>
                  <a:pt x="2258471" y="6787835"/>
                </a:lnTo>
                <a:lnTo>
                  <a:pt x="2286259" y="6637448"/>
                </a:lnTo>
                <a:lnTo>
                  <a:pt x="2330962" y="6411736"/>
                </a:lnTo>
                <a:lnTo>
                  <a:pt x="2362978" y="6261350"/>
                </a:lnTo>
                <a:lnTo>
                  <a:pt x="2380196" y="6186831"/>
                </a:lnTo>
                <a:lnTo>
                  <a:pt x="2389256" y="6147014"/>
                </a:lnTo>
                <a:lnTo>
                  <a:pt x="2399526" y="6088097"/>
                </a:lnTo>
                <a:lnTo>
                  <a:pt x="2404056" y="6049089"/>
                </a:lnTo>
                <a:lnTo>
                  <a:pt x="2405567" y="6010080"/>
                </a:lnTo>
                <a:lnTo>
                  <a:pt x="2404359" y="5971072"/>
                </a:lnTo>
                <a:lnTo>
                  <a:pt x="2400131" y="5931793"/>
                </a:lnTo>
                <a:lnTo>
                  <a:pt x="2391673" y="5892515"/>
                </a:lnTo>
                <a:lnTo>
                  <a:pt x="2385632" y="5872876"/>
                </a:lnTo>
                <a:lnTo>
                  <a:pt x="2381101" y="5859964"/>
                </a:lnTo>
                <a:lnTo>
                  <a:pt x="2377726" y="5852949"/>
                </a:lnTo>
                <a:lnTo>
                  <a:pt x="2395711" y="5850357"/>
                </a:lnTo>
                <a:lnTo>
                  <a:pt x="2426115" y="5842971"/>
                </a:lnTo>
                <a:lnTo>
                  <a:pt x="2454815" y="5832743"/>
                </a:lnTo>
                <a:lnTo>
                  <a:pt x="2481810" y="5820527"/>
                </a:lnTo>
                <a:lnTo>
                  <a:pt x="2506816" y="5805754"/>
                </a:lnTo>
                <a:lnTo>
                  <a:pt x="2528980" y="5789561"/>
                </a:lnTo>
                <a:lnTo>
                  <a:pt x="2548018" y="5771663"/>
                </a:lnTo>
                <a:lnTo>
                  <a:pt x="2556259" y="5762004"/>
                </a:lnTo>
                <a:lnTo>
                  <a:pt x="2554125" y="5759871"/>
                </a:lnTo>
                <a:lnTo>
                  <a:pt x="2578472" y="5758465"/>
                </a:lnTo>
                <a:lnTo>
                  <a:pt x="2631439" y="5749225"/>
                </a:lnTo>
                <a:lnTo>
                  <a:pt x="2631538" y="5749278"/>
                </a:lnTo>
                <a:lnTo>
                  <a:pt x="2634216" y="5761769"/>
                </a:lnTo>
                <a:lnTo>
                  <a:pt x="2644485" y="5815574"/>
                </a:lnTo>
                <a:lnTo>
                  <a:pt x="2648714" y="5842208"/>
                </a:lnTo>
                <a:lnTo>
                  <a:pt x="2650828" y="5854852"/>
                </a:lnTo>
                <a:lnTo>
                  <a:pt x="2656869" y="5878257"/>
                </a:lnTo>
                <a:lnTo>
                  <a:pt x="2666534" y="5899780"/>
                </a:lnTo>
                <a:lnTo>
                  <a:pt x="2678919" y="5918880"/>
                </a:lnTo>
                <a:lnTo>
                  <a:pt x="2694927" y="5936367"/>
                </a:lnTo>
                <a:lnTo>
                  <a:pt x="2714560" y="5952239"/>
                </a:lnTo>
                <a:lnTo>
                  <a:pt x="2738421" y="5965691"/>
                </a:lnTo>
                <a:lnTo>
                  <a:pt x="2766511" y="5977259"/>
                </a:lnTo>
                <a:lnTo>
                  <a:pt x="2782218" y="5982371"/>
                </a:lnTo>
                <a:lnTo>
                  <a:pt x="2814536" y="5992593"/>
                </a:lnTo>
                <a:lnTo>
                  <a:pt x="2874039" y="6016537"/>
                </a:lnTo>
                <a:lnTo>
                  <a:pt x="2927502" y="6045322"/>
                </a:lnTo>
                <a:lnTo>
                  <a:pt x="2975829" y="6078144"/>
                </a:lnTo>
                <a:lnTo>
                  <a:pt x="3018418" y="6115000"/>
                </a:lnTo>
                <a:lnTo>
                  <a:pt x="3029070" y="6126977"/>
                </a:lnTo>
                <a:lnTo>
                  <a:pt x="3045077" y="6127919"/>
                </a:lnTo>
                <a:lnTo>
                  <a:pt x="3121429" y="6135997"/>
                </a:lnTo>
                <a:lnTo>
                  <a:pt x="3194160" y="6147576"/>
                </a:lnTo>
                <a:lnTo>
                  <a:pt x="3265080" y="6161576"/>
                </a:lnTo>
                <a:lnTo>
                  <a:pt x="3336604" y="6178540"/>
                </a:lnTo>
                <a:lnTo>
                  <a:pt x="3447963" y="6208160"/>
                </a:lnTo>
                <a:lnTo>
                  <a:pt x="3530653" y="6231316"/>
                </a:lnTo>
                <a:lnTo>
                  <a:pt x="3552382" y="6237779"/>
                </a:lnTo>
                <a:lnTo>
                  <a:pt x="3602478" y="6258780"/>
                </a:lnTo>
                <a:lnTo>
                  <a:pt x="3686375" y="6301055"/>
                </a:lnTo>
                <a:lnTo>
                  <a:pt x="3775704" y="6347906"/>
                </a:lnTo>
                <a:lnTo>
                  <a:pt x="3834854" y="6375640"/>
                </a:lnTo>
                <a:lnTo>
                  <a:pt x="3877104" y="6392065"/>
                </a:lnTo>
                <a:lnTo>
                  <a:pt x="3904266" y="6400951"/>
                </a:lnTo>
                <a:lnTo>
                  <a:pt x="3929918" y="6406875"/>
                </a:lnTo>
                <a:lnTo>
                  <a:pt x="3954060" y="6409567"/>
                </a:lnTo>
                <a:lnTo>
                  <a:pt x="3965226" y="6409567"/>
                </a:lnTo>
                <a:lnTo>
                  <a:pt x="3950740" y="6416568"/>
                </a:lnTo>
                <a:lnTo>
                  <a:pt x="3922071" y="6425724"/>
                </a:lnTo>
                <a:lnTo>
                  <a:pt x="3892797" y="6428685"/>
                </a:lnTo>
                <a:lnTo>
                  <a:pt x="3863826" y="6427070"/>
                </a:lnTo>
                <a:lnTo>
                  <a:pt x="3834251" y="6420338"/>
                </a:lnTo>
                <a:lnTo>
                  <a:pt x="3804374" y="6410376"/>
                </a:lnTo>
                <a:lnTo>
                  <a:pt x="3758502" y="6389642"/>
                </a:lnTo>
                <a:lnTo>
                  <a:pt x="3664646" y="6336059"/>
                </a:lnTo>
                <a:lnTo>
                  <a:pt x="3581051" y="6289207"/>
                </a:lnTo>
                <a:lnTo>
                  <a:pt x="3546346" y="6272782"/>
                </a:lnTo>
                <a:lnTo>
                  <a:pt x="3510735" y="6258511"/>
                </a:lnTo>
                <a:lnTo>
                  <a:pt x="3473917" y="6246934"/>
                </a:lnTo>
                <a:lnTo>
                  <a:pt x="3455206" y="6242894"/>
                </a:lnTo>
                <a:lnTo>
                  <a:pt x="3403902" y="6232393"/>
                </a:lnTo>
                <a:lnTo>
                  <a:pt x="3297372" y="6210044"/>
                </a:lnTo>
                <a:lnTo>
                  <a:pt x="3208646" y="6194965"/>
                </a:lnTo>
                <a:lnTo>
                  <a:pt x="3143460" y="6186887"/>
                </a:lnTo>
                <a:lnTo>
                  <a:pt x="3071751" y="6180756"/>
                </a:lnTo>
                <a:lnTo>
                  <a:pt x="3086076" y="6201895"/>
                </a:lnTo>
                <a:lnTo>
                  <a:pt x="3111447" y="6251665"/>
                </a:lnTo>
                <a:lnTo>
                  <a:pt x="3121717" y="6278030"/>
                </a:lnTo>
                <a:lnTo>
                  <a:pt x="3128664" y="6295517"/>
                </a:lnTo>
                <a:lnTo>
                  <a:pt x="3146787" y="6329682"/>
                </a:lnTo>
                <a:lnTo>
                  <a:pt x="3155848" y="6346900"/>
                </a:lnTo>
                <a:lnTo>
                  <a:pt x="3162795" y="6360083"/>
                </a:lnTo>
                <a:lnTo>
                  <a:pt x="3178501" y="6385103"/>
                </a:lnTo>
                <a:lnTo>
                  <a:pt x="3196624" y="6409314"/>
                </a:lnTo>
                <a:lnTo>
                  <a:pt x="3215956" y="6431644"/>
                </a:lnTo>
                <a:lnTo>
                  <a:pt x="3238005" y="6452897"/>
                </a:lnTo>
                <a:lnTo>
                  <a:pt x="3261866" y="6472267"/>
                </a:lnTo>
                <a:lnTo>
                  <a:pt x="3288446" y="6490561"/>
                </a:lnTo>
                <a:lnTo>
                  <a:pt x="3317141" y="6506971"/>
                </a:lnTo>
                <a:lnTo>
                  <a:pt x="3332243" y="6514235"/>
                </a:lnTo>
                <a:lnTo>
                  <a:pt x="3376039" y="6534412"/>
                </a:lnTo>
                <a:lnTo>
                  <a:pt x="3465445" y="6571537"/>
                </a:lnTo>
                <a:lnTo>
                  <a:pt x="3510450" y="6589293"/>
                </a:lnTo>
                <a:lnTo>
                  <a:pt x="3564213" y="6609470"/>
                </a:lnTo>
                <a:lnTo>
                  <a:pt x="3672648" y="6648478"/>
                </a:lnTo>
                <a:lnTo>
                  <a:pt x="3727621" y="6666234"/>
                </a:lnTo>
                <a:lnTo>
                  <a:pt x="3741514" y="6670000"/>
                </a:lnTo>
                <a:lnTo>
                  <a:pt x="3770511" y="6676457"/>
                </a:lnTo>
                <a:lnTo>
                  <a:pt x="3814912" y="6682645"/>
                </a:lnTo>
                <a:lnTo>
                  <a:pt x="3844814" y="6684798"/>
                </a:lnTo>
                <a:lnTo>
                  <a:pt x="3883476" y="6685335"/>
                </a:lnTo>
                <a:lnTo>
                  <a:pt x="3941771" y="6683721"/>
                </a:lnTo>
                <a:lnTo>
                  <a:pt x="3980130" y="6683991"/>
                </a:lnTo>
                <a:lnTo>
                  <a:pt x="3999159" y="6685873"/>
                </a:lnTo>
                <a:lnTo>
                  <a:pt x="4036311" y="6690447"/>
                </a:lnTo>
                <a:lnTo>
                  <a:pt x="4118769" y="6698786"/>
                </a:lnTo>
                <a:lnTo>
                  <a:pt x="4183709" y="6701745"/>
                </a:lnTo>
                <a:lnTo>
                  <a:pt x="4227203" y="6701208"/>
                </a:lnTo>
                <a:lnTo>
                  <a:pt x="4269188" y="6697710"/>
                </a:lnTo>
                <a:lnTo>
                  <a:pt x="4309360" y="6690716"/>
                </a:lnTo>
                <a:lnTo>
                  <a:pt x="4328389" y="6685335"/>
                </a:lnTo>
                <a:lnTo>
                  <a:pt x="4307849" y="6694751"/>
                </a:lnTo>
                <a:lnTo>
                  <a:pt x="4261335" y="6711700"/>
                </a:lnTo>
                <a:lnTo>
                  <a:pt x="4233848" y="6718695"/>
                </a:lnTo>
                <a:lnTo>
                  <a:pt x="4224787" y="6718964"/>
                </a:lnTo>
                <a:lnTo>
                  <a:pt x="4169815" y="6717618"/>
                </a:lnTo>
                <a:lnTo>
                  <a:pt x="4058964" y="6711700"/>
                </a:lnTo>
                <a:lnTo>
                  <a:pt x="4003690" y="6709548"/>
                </a:lnTo>
                <a:lnTo>
                  <a:pt x="3916097" y="6708202"/>
                </a:lnTo>
                <a:lnTo>
                  <a:pt x="3828202" y="6709279"/>
                </a:lnTo>
                <a:lnTo>
                  <a:pt x="3826389" y="6715735"/>
                </a:lnTo>
                <a:lnTo>
                  <a:pt x="3823973" y="6722461"/>
                </a:lnTo>
                <a:lnTo>
                  <a:pt x="3907337" y="6756627"/>
                </a:lnTo>
                <a:lnTo>
                  <a:pt x="4074670" y="6824959"/>
                </a:lnTo>
                <a:lnTo>
                  <a:pt x="4156827" y="6861278"/>
                </a:lnTo>
                <a:lnTo>
                  <a:pt x="4177668" y="6870155"/>
                </a:lnTo>
                <a:lnTo>
                  <a:pt x="4219955" y="6885490"/>
                </a:lnTo>
                <a:lnTo>
                  <a:pt x="4262241" y="6897059"/>
                </a:lnTo>
                <a:lnTo>
                  <a:pt x="4305131" y="6905399"/>
                </a:lnTo>
                <a:lnTo>
                  <a:pt x="4348626" y="6910241"/>
                </a:lnTo>
                <a:lnTo>
                  <a:pt x="4393026" y="6911316"/>
                </a:lnTo>
                <a:lnTo>
                  <a:pt x="4437427" y="6909165"/>
                </a:lnTo>
                <a:lnTo>
                  <a:pt x="4483036" y="6903246"/>
                </a:lnTo>
                <a:lnTo>
                  <a:pt x="4505689" y="6899210"/>
                </a:lnTo>
                <a:lnTo>
                  <a:pt x="4518073" y="6897327"/>
                </a:lnTo>
                <a:lnTo>
                  <a:pt x="4530759" y="6896521"/>
                </a:lnTo>
                <a:lnTo>
                  <a:pt x="4532571" y="6902977"/>
                </a:lnTo>
                <a:lnTo>
                  <a:pt x="4534685" y="6909703"/>
                </a:lnTo>
                <a:lnTo>
                  <a:pt x="4496930" y="6916697"/>
                </a:lnTo>
                <a:lnTo>
                  <a:pt x="4441051" y="6927727"/>
                </a:lnTo>
                <a:lnTo>
                  <a:pt x="4403598" y="6933109"/>
                </a:lnTo>
                <a:lnTo>
                  <a:pt x="4384568" y="6934453"/>
                </a:lnTo>
                <a:lnTo>
                  <a:pt x="4352854" y="6934991"/>
                </a:lnTo>
                <a:lnTo>
                  <a:pt x="4290633" y="6933109"/>
                </a:lnTo>
                <a:lnTo>
                  <a:pt x="4230526" y="6926382"/>
                </a:lnTo>
                <a:lnTo>
                  <a:pt x="4171325" y="6915890"/>
                </a:lnTo>
                <a:lnTo>
                  <a:pt x="4113031" y="6901632"/>
                </a:lnTo>
                <a:lnTo>
                  <a:pt x="4056246" y="6884145"/>
                </a:lnTo>
                <a:lnTo>
                  <a:pt x="4000065" y="6864237"/>
                </a:lnTo>
                <a:lnTo>
                  <a:pt x="3945395" y="6841907"/>
                </a:lnTo>
                <a:lnTo>
                  <a:pt x="3917909" y="6830071"/>
                </a:lnTo>
                <a:lnTo>
                  <a:pt x="3824879" y="6787835"/>
                </a:lnTo>
                <a:lnTo>
                  <a:pt x="3732652" y="6745151"/>
                </a:lnTo>
                <a:lnTo>
                  <a:pt x="3733661" y="6744252"/>
                </a:lnTo>
                <a:lnTo>
                  <a:pt x="3732453" y="6745058"/>
                </a:lnTo>
                <a:lnTo>
                  <a:pt x="3731547" y="6746135"/>
                </a:lnTo>
                <a:lnTo>
                  <a:pt x="3732615" y="6745184"/>
                </a:lnTo>
                <a:lnTo>
                  <a:pt x="3752690" y="6760662"/>
                </a:lnTo>
                <a:lnTo>
                  <a:pt x="3791050" y="6793215"/>
                </a:lnTo>
                <a:lnTo>
                  <a:pt x="3829108" y="6826573"/>
                </a:lnTo>
                <a:lnTo>
                  <a:pt x="3867769" y="6859125"/>
                </a:lnTo>
                <a:lnTo>
                  <a:pt x="3888006" y="6874460"/>
                </a:lnTo>
                <a:lnTo>
                  <a:pt x="3865655" y="6864776"/>
                </a:lnTo>
                <a:lnTo>
                  <a:pt x="3822764" y="6842983"/>
                </a:lnTo>
                <a:lnTo>
                  <a:pt x="3782290" y="6820117"/>
                </a:lnTo>
                <a:lnTo>
                  <a:pt x="3743025" y="6794828"/>
                </a:lnTo>
                <a:lnTo>
                  <a:pt x="3724600" y="6781646"/>
                </a:lnTo>
                <a:lnTo>
                  <a:pt x="3706175" y="6768733"/>
                </a:lnTo>
                <a:lnTo>
                  <a:pt x="3669023" y="6743983"/>
                </a:lnTo>
                <a:lnTo>
                  <a:pt x="3611031" y="6709279"/>
                </a:lnTo>
                <a:lnTo>
                  <a:pt x="3530083" y="6667580"/>
                </a:lnTo>
                <a:lnTo>
                  <a:pt x="3445208" y="6630723"/>
                </a:lnTo>
                <a:lnTo>
                  <a:pt x="3400807" y="6614043"/>
                </a:lnTo>
                <a:lnTo>
                  <a:pt x="3374227" y="6603551"/>
                </a:lnTo>
                <a:lnTo>
                  <a:pt x="3322276" y="6579070"/>
                </a:lnTo>
                <a:lnTo>
                  <a:pt x="3246462" y="6538985"/>
                </a:lnTo>
                <a:lnTo>
                  <a:pt x="3196021" y="6512889"/>
                </a:lnTo>
                <a:lnTo>
                  <a:pt x="3188167" y="6509931"/>
                </a:lnTo>
                <a:lnTo>
                  <a:pt x="3177293" y="6507240"/>
                </a:lnTo>
                <a:lnTo>
                  <a:pt x="3188167" y="6545979"/>
                </a:lnTo>
                <a:lnTo>
                  <a:pt x="3212029" y="6622384"/>
                </a:lnTo>
                <a:lnTo>
                  <a:pt x="3249784" y="6735912"/>
                </a:lnTo>
                <a:lnTo>
                  <a:pt x="3284519" y="6848903"/>
                </a:lnTo>
                <a:lnTo>
                  <a:pt x="3303246" y="6923961"/>
                </a:lnTo>
                <a:lnTo>
                  <a:pt x="3317141" y="6999019"/>
                </a:lnTo>
                <a:lnTo>
                  <a:pt x="3322880" y="7055515"/>
                </a:lnTo>
                <a:lnTo>
                  <a:pt x="3324389" y="7093178"/>
                </a:lnTo>
                <a:lnTo>
                  <a:pt x="3324389" y="7112279"/>
                </a:lnTo>
                <a:lnTo>
                  <a:pt x="3369394" y="7121964"/>
                </a:lnTo>
                <a:lnTo>
                  <a:pt x="3432522" y="7134071"/>
                </a:lnTo>
                <a:lnTo>
                  <a:pt x="3460612" y="7142949"/>
                </a:lnTo>
                <a:lnTo>
                  <a:pt x="3477526" y="7150211"/>
                </a:lnTo>
                <a:lnTo>
                  <a:pt x="3485380" y="7154785"/>
                </a:lnTo>
                <a:lnTo>
                  <a:pt x="3498972" y="7162319"/>
                </a:lnTo>
                <a:lnTo>
                  <a:pt x="3527968" y="7175769"/>
                </a:lnTo>
                <a:lnTo>
                  <a:pt x="3558475" y="7186799"/>
                </a:lnTo>
                <a:lnTo>
                  <a:pt x="3590794" y="7195947"/>
                </a:lnTo>
                <a:lnTo>
                  <a:pt x="3623113" y="7202941"/>
                </a:lnTo>
                <a:lnTo>
                  <a:pt x="3656338" y="7207783"/>
                </a:lnTo>
                <a:lnTo>
                  <a:pt x="3706477" y="7212357"/>
                </a:lnTo>
                <a:lnTo>
                  <a:pt x="3772021" y="7212087"/>
                </a:lnTo>
                <a:lnTo>
                  <a:pt x="3832732" y="7206438"/>
                </a:lnTo>
                <a:lnTo>
                  <a:pt x="3885590" y="7196215"/>
                </a:lnTo>
                <a:lnTo>
                  <a:pt x="3918513" y="7186261"/>
                </a:lnTo>
                <a:lnTo>
                  <a:pt x="3936334" y="7178729"/>
                </a:lnTo>
                <a:lnTo>
                  <a:pt x="3943885" y="7174693"/>
                </a:lnTo>
                <a:lnTo>
                  <a:pt x="3947811" y="7175769"/>
                </a:lnTo>
                <a:lnTo>
                  <a:pt x="3951134" y="7179805"/>
                </a:lnTo>
                <a:lnTo>
                  <a:pt x="3951738" y="7183303"/>
                </a:lnTo>
                <a:lnTo>
                  <a:pt x="3950530" y="7185454"/>
                </a:lnTo>
                <a:lnTo>
                  <a:pt x="3945395" y="7188682"/>
                </a:lnTo>
                <a:lnTo>
                  <a:pt x="3926366" y="7196215"/>
                </a:lnTo>
                <a:lnTo>
                  <a:pt x="3915795" y="7201058"/>
                </a:lnTo>
                <a:lnTo>
                  <a:pt x="3913680" y="7203479"/>
                </a:lnTo>
                <a:lnTo>
                  <a:pt x="3981339" y="7195677"/>
                </a:lnTo>
                <a:lnTo>
                  <a:pt x="4129039" y="7175769"/>
                </a:lnTo>
                <a:lnTo>
                  <a:pt x="4192166" y="7168506"/>
                </a:lnTo>
                <a:lnTo>
                  <a:pt x="4192166" y="7170119"/>
                </a:lnTo>
                <a:lnTo>
                  <a:pt x="4187031" y="7176038"/>
                </a:lnTo>
                <a:lnTo>
                  <a:pt x="4177970" y="7183033"/>
                </a:lnTo>
                <a:lnTo>
                  <a:pt x="4165284" y="7188682"/>
                </a:lnTo>
                <a:lnTo>
                  <a:pt x="4158338" y="7190027"/>
                </a:lnTo>
                <a:lnTo>
                  <a:pt x="4044768" y="7211011"/>
                </a:lnTo>
                <a:lnTo>
                  <a:pt x="3933917" y="7231457"/>
                </a:lnTo>
                <a:lnTo>
                  <a:pt x="3945093" y="7234955"/>
                </a:lnTo>
                <a:lnTo>
                  <a:pt x="3957175" y="7238721"/>
                </a:lnTo>
                <a:lnTo>
                  <a:pt x="3634590" y="7238721"/>
                </a:lnTo>
                <a:lnTo>
                  <a:pt x="3775041" y="7360052"/>
                </a:lnTo>
                <a:lnTo>
                  <a:pt x="3919419" y="7484881"/>
                </a:lnTo>
                <a:lnTo>
                  <a:pt x="3927876" y="7491606"/>
                </a:lnTo>
                <a:lnTo>
                  <a:pt x="3945093" y="7504250"/>
                </a:lnTo>
                <a:lnTo>
                  <a:pt x="3962914" y="7514743"/>
                </a:lnTo>
                <a:lnTo>
                  <a:pt x="3982245" y="7523619"/>
                </a:lnTo>
                <a:lnTo>
                  <a:pt x="4012449" y="7534112"/>
                </a:lnTo>
                <a:lnTo>
                  <a:pt x="4056246" y="7542990"/>
                </a:lnTo>
                <a:lnTo>
                  <a:pt x="4079805" y="7544603"/>
                </a:lnTo>
                <a:lnTo>
                  <a:pt x="4303620" y="7556173"/>
                </a:lnTo>
                <a:lnTo>
                  <a:pt x="4528041" y="7567202"/>
                </a:lnTo>
                <a:lnTo>
                  <a:pt x="4528343" y="7569623"/>
                </a:lnTo>
                <a:lnTo>
                  <a:pt x="4528343" y="7572045"/>
                </a:lnTo>
                <a:lnTo>
                  <a:pt x="4175252" y="7572045"/>
                </a:lnTo>
                <a:lnTo>
                  <a:pt x="4266167" y="7621545"/>
                </a:lnTo>
                <a:lnTo>
                  <a:pt x="4351646" y="7668087"/>
                </a:lnTo>
                <a:lnTo>
                  <a:pt x="4363426" y="7674275"/>
                </a:lnTo>
                <a:lnTo>
                  <a:pt x="4388193" y="7685573"/>
                </a:lnTo>
                <a:lnTo>
                  <a:pt x="4413263" y="7694451"/>
                </a:lnTo>
                <a:lnTo>
                  <a:pt x="4438937" y="7701445"/>
                </a:lnTo>
                <a:lnTo>
                  <a:pt x="4465215" y="7706827"/>
                </a:lnTo>
                <a:lnTo>
                  <a:pt x="4492399" y="7709517"/>
                </a:lnTo>
                <a:lnTo>
                  <a:pt x="4520188" y="7709785"/>
                </a:lnTo>
                <a:lnTo>
                  <a:pt x="4548278" y="7708172"/>
                </a:lnTo>
                <a:lnTo>
                  <a:pt x="4562776" y="7706289"/>
                </a:lnTo>
                <a:lnTo>
                  <a:pt x="4585429" y="7702791"/>
                </a:lnTo>
                <a:lnTo>
                  <a:pt x="4631642" y="7697411"/>
                </a:lnTo>
                <a:lnTo>
                  <a:pt x="4654900" y="7696873"/>
                </a:lnTo>
                <a:lnTo>
                  <a:pt x="4663659" y="7697411"/>
                </a:lnTo>
                <a:lnTo>
                  <a:pt x="4673928" y="7699025"/>
                </a:lnTo>
                <a:close/>
                <a:moveTo>
                  <a:pt x="4772243" y="2114774"/>
                </a:moveTo>
                <a:lnTo>
                  <a:pt x="4702728" y="2107469"/>
                </a:lnTo>
                <a:lnTo>
                  <a:pt x="4615657" y="2101223"/>
                </a:lnTo>
                <a:lnTo>
                  <a:pt x="4580236" y="2100640"/>
                </a:lnTo>
                <a:lnTo>
                  <a:pt x="4544285" y="2102370"/>
                </a:lnTo>
                <a:lnTo>
                  <a:pt x="4508174" y="2106507"/>
                </a:lnTo>
                <a:lnTo>
                  <a:pt x="4489715" y="2109785"/>
                </a:lnTo>
                <a:lnTo>
                  <a:pt x="4542932" y="2163186"/>
                </a:lnTo>
                <a:lnTo>
                  <a:pt x="4647302" y="2260213"/>
                </a:lnTo>
                <a:lnTo>
                  <a:pt x="4724873" y="2330144"/>
                </a:lnTo>
                <a:lnTo>
                  <a:pt x="4744342" y="2350179"/>
                </a:lnTo>
                <a:lnTo>
                  <a:pt x="4745674" y="2352956"/>
                </a:lnTo>
                <a:lnTo>
                  <a:pt x="4738400" y="2350800"/>
                </a:lnTo>
                <a:lnTo>
                  <a:pt x="4725580" y="2343249"/>
                </a:lnTo>
                <a:lnTo>
                  <a:pt x="4698996" y="2326863"/>
                </a:lnTo>
                <a:lnTo>
                  <a:pt x="4647114" y="2292663"/>
                </a:lnTo>
                <a:lnTo>
                  <a:pt x="4596881" y="2256429"/>
                </a:lnTo>
                <a:lnTo>
                  <a:pt x="4549043" y="2218342"/>
                </a:lnTo>
                <a:lnTo>
                  <a:pt x="4525768" y="2198584"/>
                </a:lnTo>
                <a:lnTo>
                  <a:pt x="4502404" y="2179329"/>
                </a:lnTo>
                <a:lnTo>
                  <a:pt x="4453781" y="2145764"/>
                </a:lnTo>
                <a:lnTo>
                  <a:pt x="4415060" y="2124618"/>
                </a:lnTo>
                <a:lnTo>
                  <a:pt x="4388802" y="2112332"/>
                </a:lnTo>
                <a:lnTo>
                  <a:pt x="4361354" y="2101673"/>
                </a:lnTo>
                <a:lnTo>
                  <a:pt x="4333548" y="2092322"/>
                </a:lnTo>
                <a:lnTo>
                  <a:pt x="4304554" y="2084598"/>
                </a:lnTo>
                <a:lnTo>
                  <a:pt x="4275575" y="2078275"/>
                </a:lnTo>
                <a:lnTo>
                  <a:pt x="4245588" y="2073276"/>
                </a:lnTo>
                <a:lnTo>
                  <a:pt x="4214690" y="2069796"/>
                </a:lnTo>
                <a:lnTo>
                  <a:pt x="4167442" y="2067148"/>
                </a:lnTo>
                <a:lnTo>
                  <a:pt x="4102115" y="2068573"/>
                </a:lnTo>
                <a:lnTo>
                  <a:pt x="4067949" y="2071970"/>
                </a:lnTo>
                <a:lnTo>
                  <a:pt x="4033878" y="2075565"/>
                </a:lnTo>
                <a:lnTo>
                  <a:pt x="3999997" y="2079557"/>
                </a:lnTo>
                <a:lnTo>
                  <a:pt x="3944213" y="2086495"/>
                </a:lnTo>
                <a:lnTo>
                  <a:pt x="3860841" y="2094796"/>
                </a:lnTo>
                <a:lnTo>
                  <a:pt x="3805303" y="2098826"/>
                </a:lnTo>
                <a:lnTo>
                  <a:pt x="3750289" y="2099842"/>
                </a:lnTo>
                <a:lnTo>
                  <a:pt x="3695242" y="2098053"/>
                </a:lnTo>
                <a:lnTo>
                  <a:pt x="3640895" y="2092245"/>
                </a:lnTo>
                <a:lnTo>
                  <a:pt x="3586777" y="2082126"/>
                </a:lnTo>
                <a:lnTo>
                  <a:pt x="3559837" y="2075262"/>
                </a:lnTo>
                <a:lnTo>
                  <a:pt x="3558027" y="2079705"/>
                </a:lnTo>
                <a:lnTo>
                  <a:pt x="3555942" y="2084253"/>
                </a:lnTo>
                <a:lnTo>
                  <a:pt x="3564263" y="2088592"/>
                </a:lnTo>
                <a:lnTo>
                  <a:pt x="3581193" y="2097862"/>
                </a:lnTo>
                <a:lnTo>
                  <a:pt x="3590141" y="2100084"/>
                </a:lnTo>
                <a:lnTo>
                  <a:pt x="3608029" y="2103828"/>
                </a:lnTo>
                <a:lnTo>
                  <a:pt x="3642713" y="2113139"/>
                </a:lnTo>
                <a:lnTo>
                  <a:pt x="3675659" y="2124989"/>
                </a:lnTo>
                <a:lnTo>
                  <a:pt x="3707232" y="2138770"/>
                </a:lnTo>
                <a:lnTo>
                  <a:pt x="3751744" y="2162403"/>
                </a:lnTo>
                <a:lnTo>
                  <a:pt x="3807094" y="2199036"/>
                </a:lnTo>
                <a:lnTo>
                  <a:pt x="3833805" y="2218424"/>
                </a:lnTo>
                <a:lnTo>
                  <a:pt x="3858643" y="2236646"/>
                </a:lnTo>
                <a:lnTo>
                  <a:pt x="3911248" y="2268928"/>
                </a:lnTo>
                <a:lnTo>
                  <a:pt x="3953032" y="2289613"/>
                </a:lnTo>
                <a:lnTo>
                  <a:pt x="3982542" y="2301832"/>
                </a:lnTo>
                <a:lnTo>
                  <a:pt x="4012505" y="2312942"/>
                </a:lnTo>
                <a:lnTo>
                  <a:pt x="4043936" y="2322319"/>
                </a:lnTo>
                <a:lnTo>
                  <a:pt x="4059785" y="2326605"/>
                </a:lnTo>
                <a:lnTo>
                  <a:pt x="4079642" y="2331709"/>
                </a:lnTo>
                <a:lnTo>
                  <a:pt x="4116594" y="2344380"/>
                </a:lnTo>
                <a:lnTo>
                  <a:pt x="4149770" y="2360131"/>
                </a:lnTo>
                <a:lnTo>
                  <a:pt x="4178146" y="2378884"/>
                </a:lnTo>
                <a:lnTo>
                  <a:pt x="4202652" y="2400519"/>
                </a:lnTo>
                <a:lnTo>
                  <a:pt x="4222185" y="2426161"/>
                </a:lnTo>
                <a:lnTo>
                  <a:pt x="4237107" y="2455201"/>
                </a:lnTo>
                <a:lnTo>
                  <a:pt x="4246312" y="2488062"/>
                </a:lnTo>
                <a:lnTo>
                  <a:pt x="4248748" y="2506140"/>
                </a:lnTo>
                <a:lnTo>
                  <a:pt x="4251288" y="2525116"/>
                </a:lnTo>
                <a:lnTo>
                  <a:pt x="4256169" y="2553757"/>
                </a:lnTo>
                <a:lnTo>
                  <a:pt x="4256946" y="2573171"/>
                </a:lnTo>
                <a:lnTo>
                  <a:pt x="4255948" y="2583406"/>
                </a:lnTo>
                <a:lnTo>
                  <a:pt x="4242159" y="2539621"/>
                </a:lnTo>
                <a:lnTo>
                  <a:pt x="4229765" y="2496009"/>
                </a:lnTo>
                <a:lnTo>
                  <a:pt x="4226654" y="2484054"/>
                </a:lnTo>
                <a:lnTo>
                  <a:pt x="4218133" y="2462195"/>
                </a:lnTo>
                <a:lnTo>
                  <a:pt x="4207121" y="2441989"/>
                </a:lnTo>
                <a:lnTo>
                  <a:pt x="4193713" y="2423634"/>
                </a:lnTo>
                <a:lnTo>
                  <a:pt x="4177259" y="2407144"/>
                </a:lnTo>
                <a:lnTo>
                  <a:pt x="4158323" y="2393006"/>
                </a:lnTo>
                <a:lnTo>
                  <a:pt x="4136063" y="2380839"/>
                </a:lnTo>
                <a:lnTo>
                  <a:pt x="4111130" y="2370629"/>
                </a:lnTo>
                <a:lnTo>
                  <a:pt x="4097326" y="2366502"/>
                </a:lnTo>
                <a:lnTo>
                  <a:pt x="4066927" y="2357905"/>
                </a:lnTo>
                <a:lnTo>
                  <a:pt x="4006129" y="2340711"/>
                </a:lnTo>
                <a:lnTo>
                  <a:pt x="3976364" y="2330700"/>
                </a:lnTo>
                <a:lnTo>
                  <a:pt x="3953780" y="2322644"/>
                </a:lnTo>
                <a:lnTo>
                  <a:pt x="3909505" y="2303614"/>
                </a:lnTo>
                <a:lnTo>
                  <a:pt x="3887364" y="2293748"/>
                </a:lnTo>
                <a:lnTo>
                  <a:pt x="3899598" y="2323343"/>
                </a:lnTo>
                <a:lnTo>
                  <a:pt x="3912230" y="2355133"/>
                </a:lnTo>
                <a:lnTo>
                  <a:pt x="3899631" y="2334358"/>
                </a:lnTo>
                <a:lnTo>
                  <a:pt x="3871871" y="2296365"/>
                </a:lnTo>
                <a:lnTo>
                  <a:pt x="3839876" y="2261863"/>
                </a:lnTo>
                <a:lnTo>
                  <a:pt x="3803740" y="2231051"/>
                </a:lnTo>
                <a:lnTo>
                  <a:pt x="3764669" y="2203701"/>
                </a:lnTo>
                <a:lnTo>
                  <a:pt x="3721450" y="2179341"/>
                </a:lnTo>
                <a:lnTo>
                  <a:pt x="3675478" y="2158141"/>
                </a:lnTo>
                <a:lnTo>
                  <a:pt x="3626190" y="2139612"/>
                </a:lnTo>
                <a:lnTo>
                  <a:pt x="3600257" y="2131426"/>
                </a:lnTo>
                <a:lnTo>
                  <a:pt x="3578053" y="2124165"/>
                </a:lnTo>
                <a:lnTo>
                  <a:pt x="3534898" y="2105411"/>
                </a:lnTo>
                <a:lnTo>
                  <a:pt x="3514882" y="2094499"/>
                </a:lnTo>
                <a:lnTo>
                  <a:pt x="3488322" y="2080217"/>
                </a:lnTo>
                <a:lnTo>
                  <a:pt x="3448340" y="2062601"/>
                </a:lnTo>
                <a:lnTo>
                  <a:pt x="3420899" y="2052642"/>
                </a:lnTo>
                <a:lnTo>
                  <a:pt x="3393388" y="2044587"/>
                </a:lnTo>
                <a:lnTo>
                  <a:pt x="3365519" y="2037842"/>
                </a:lnTo>
                <a:lnTo>
                  <a:pt x="3337484" y="2032802"/>
                </a:lnTo>
                <a:lnTo>
                  <a:pt x="3309005" y="2029574"/>
                </a:lnTo>
                <a:lnTo>
                  <a:pt x="3280074" y="2027457"/>
                </a:lnTo>
                <a:lnTo>
                  <a:pt x="3250794" y="2027349"/>
                </a:lnTo>
                <a:lnTo>
                  <a:pt x="3221807" y="2028537"/>
                </a:lnTo>
                <a:lnTo>
                  <a:pt x="3191908" y="2031247"/>
                </a:lnTo>
                <a:lnTo>
                  <a:pt x="3147089" y="2037764"/>
                </a:lnTo>
                <a:lnTo>
                  <a:pt x="3086181" y="2051818"/>
                </a:lnTo>
                <a:lnTo>
                  <a:pt x="3054967" y="2061363"/>
                </a:lnTo>
                <a:lnTo>
                  <a:pt x="2994496" y="2081116"/>
                </a:lnTo>
                <a:lnTo>
                  <a:pt x="2921341" y="2105233"/>
                </a:lnTo>
                <a:lnTo>
                  <a:pt x="2943531" y="2127515"/>
                </a:lnTo>
                <a:lnTo>
                  <a:pt x="2973344" y="2158156"/>
                </a:lnTo>
                <a:lnTo>
                  <a:pt x="2993716" y="2175970"/>
                </a:lnTo>
                <a:lnTo>
                  <a:pt x="3004767" y="2183257"/>
                </a:lnTo>
                <a:lnTo>
                  <a:pt x="3044545" y="2207287"/>
                </a:lnTo>
                <a:lnTo>
                  <a:pt x="3105708" y="2240296"/>
                </a:lnTo>
                <a:lnTo>
                  <a:pt x="3147856" y="2260372"/>
                </a:lnTo>
                <a:lnTo>
                  <a:pt x="3191099" y="2278623"/>
                </a:lnTo>
                <a:lnTo>
                  <a:pt x="3235992" y="2294836"/>
                </a:lnTo>
                <a:lnTo>
                  <a:pt x="3282067" y="2308724"/>
                </a:lnTo>
                <a:lnTo>
                  <a:pt x="3329966" y="2319570"/>
                </a:lnTo>
                <a:lnTo>
                  <a:pt x="3354740" y="2323975"/>
                </a:lnTo>
                <a:lnTo>
                  <a:pt x="3371320" y="2327044"/>
                </a:lnTo>
                <a:lnTo>
                  <a:pt x="3403194" y="2334610"/>
                </a:lnTo>
                <a:lnTo>
                  <a:pt x="3433420" y="2344212"/>
                </a:lnTo>
                <a:lnTo>
                  <a:pt x="3461526" y="2355559"/>
                </a:lnTo>
                <a:lnTo>
                  <a:pt x="3488538" y="2368731"/>
                </a:lnTo>
                <a:lnTo>
                  <a:pt x="3513805" y="2383740"/>
                </a:lnTo>
                <a:lnTo>
                  <a:pt x="3538533" y="2400364"/>
                </a:lnTo>
                <a:lnTo>
                  <a:pt x="3561984" y="2419117"/>
                </a:lnTo>
                <a:lnTo>
                  <a:pt x="3573621" y="2428995"/>
                </a:lnTo>
                <a:lnTo>
                  <a:pt x="3594367" y="2446902"/>
                </a:lnTo>
                <a:lnTo>
                  <a:pt x="3640284" y="2479620"/>
                </a:lnTo>
                <a:lnTo>
                  <a:pt x="3689065" y="2510777"/>
                </a:lnTo>
                <a:lnTo>
                  <a:pt x="3736822" y="2541856"/>
                </a:lnTo>
                <a:lnTo>
                  <a:pt x="3759503" y="2558320"/>
                </a:lnTo>
                <a:lnTo>
                  <a:pt x="3777408" y="2571677"/>
                </a:lnTo>
                <a:lnTo>
                  <a:pt x="3810997" y="2599237"/>
                </a:lnTo>
                <a:lnTo>
                  <a:pt x="3859358" y="2642521"/>
                </a:lnTo>
                <a:lnTo>
                  <a:pt x="3890552" y="2671931"/>
                </a:lnTo>
                <a:lnTo>
                  <a:pt x="3892909" y="2674787"/>
                </a:lnTo>
                <a:lnTo>
                  <a:pt x="3892727" y="2683304"/>
                </a:lnTo>
                <a:lnTo>
                  <a:pt x="3890244" y="2693869"/>
                </a:lnTo>
                <a:lnTo>
                  <a:pt x="3888595" y="2704119"/>
                </a:lnTo>
                <a:lnTo>
                  <a:pt x="3889484" y="2708707"/>
                </a:lnTo>
                <a:lnTo>
                  <a:pt x="3895569" y="2728913"/>
                </a:lnTo>
                <a:lnTo>
                  <a:pt x="3901346" y="2762844"/>
                </a:lnTo>
                <a:lnTo>
                  <a:pt x="3901252" y="2779071"/>
                </a:lnTo>
                <a:lnTo>
                  <a:pt x="3899269" y="2784519"/>
                </a:lnTo>
                <a:lnTo>
                  <a:pt x="3895739" y="2784690"/>
                </a:lnTo>
                <a:lnTo>
                  <a:pt x="3890837" y="2778582"/>
                </a:lnTo>
                <a:lnTo>
                  <a:pt x="3887520" y="2773040"/>
                </a:lnTo>
                <a:lnTo>
                  <a:pt x="3880744" y="2757555"/>
                </a:lnTo>
                <a:lnTo>
                  <a:pt x="3871731" y="2725089"/>
                </a:lnTo>
                <a:lnTo>
                  <a:pt x="3868200" y="2708838"/>
                </a:lnTo>
                <a:lnTo>
                  <a:pt x="3865574" y="2698576"/>
                </a:lnTo>
                <a:lnTo>
                  <a:pt x="3858385" y="2679494"/>
                </a:lnTo>
                <a:lnTo>
                  <a:pt x="3849348" y="2661350"/>
                </a:lnTo>
                <a:lnTo>
                  <a:pt x="3838004" y="2644556"/>
                </a:lnTo>
                <a:lnTo>
                  <a:pt x="3824168" y="2629414"/>
                </a:lnTo>
                <a:lnTo>
                  <a:pt x="3808856" y="2615304"/>
                </a:lnTo>
                <a:lnTo>
                  <a:pt x="3791792" y="2602330"/>
                </a:lnTo>
                <a:lnTo>
                  <a:pt x="3772324" y="2590507"/>
                </a:lnTo>
                <a:lnTo>
                  <a:pt x="3762226" y="2585204"/>
                </a:lnTo>
                <a:lnTo>
                  <a:pt x="3687250" y="2547367"/>
                </a:lnTo>
                <a:lnTo>
                  <a:pt x="3607507" y="2507124"/>
                </a:lnTo>
                <a:lnTo>
                  <a:pt x="3718803" y="2739006"/>
                </a:lnTo>
                <a:lnTo>
                  <a:pt x="3716304" y="2739959"/>
                </a:lnTo>
                <a:lnTo>
                  <a:pt x="3713710" y="2740712"/>
                </a:lnTo>
                <a:lnTo>
                  <a:pt x="3631589" y="2597667"/>
                </a:lnTo>
                <a:lnTo>
                  <a:pt x="3549103" y="2455230"/>
                </a:lnTo>
                <a:lnTo>
                  <a:pt x="3540010" y="2440393"/>
                </a:lnTo>
                <a:lnTo>
                  <a:pt x="3517043" y="2415121"/>
                </a:lnTo>
                <a:lnTo>
                  <a:pt x="3496695" y="2399410"/>
                </a:lnTo>
                <a:lnTo>
                  <a:pt x="3481440" y="2390206"/>
                </a:lnTo>
                <a:lnTo>
                  <a:pt x="3464995" y="2382628"/>
                </a:lnTo>
                <a:lnTo>
                  <a:pt x="3446518" y="2376292"/>
                </a:lnTo>
                <a:lnTo>
                  <a:pt x="3436912" y="2373384"/>
                </a:lnTo>
                <a:lnTo>
                  <a:pt x="3262577" y="2327646"/>
                </a:lnTo>
                <a:lnTo>
                  <a:pt x="3093090" y="2283113"/>
                </a:lnTo>
                <a:lnTo>
                  <a:pt x="3194769" y="2494962"/>
                </a:lnTo>
                <a:lnTo>
                  <a:pt x="3187075" y="2488509"/>
                </a:lnTo>
                <a:lnTo>
                  <a:pt x="3179942" y="2482545"/>
                </a:lnTo>
                <a:lnTo>
                  <a:pt x="3193782" y="2563381"/>
                </a:lnTo>
                <a:lnTo>
                  <a:pt x="3207924" y="2646215"/>
                </a:lnTo>
                <a:lnTo>
                  <a:pt x="3208725" y="2651306"/>
                </a:lnTo>
                <a:lnTo>
                  <a:pt x="3206893" y="2661859"/>
                </a:lnTo>
                <a:lnTo>
                  <a:pt x="3202531" y="2670559"/>
                </a:lnTo>
                <a:lnTo>
                  <a:pt x="3198041" y="2676258"/>
                </a:lnTo>
                <a:lnTo>
                  <a:pt x="3196375" y="2676894"/>
                </a:lnTo>
                <a:lnTo>
                  <a:pt x="3183974" y="2632581"/>
                </a:lnTo>
                <a:lnTo>
                  <a:pt x="3157963" y="2527755"/>
                </a:lnTo>
                <a:lnTo>
                  <a:pt x="3144689" y="2480255"/>
                </a:lnTo>
                <a:lnTo>
                  <a:pt x="3142857" y="2482595"/>
                </a:lnTo>
                <a:lnTo>
                  <a:pt x="3141191" y="2491441"/>
                </a:lnTo>
                <a:lnTo>
                  <a:pt x="3139415" y="2506900"/>
                </a:lnTo>
                <a:lnTo>
                  <a:pt x="3137702" y="2511542"/>
                </a:lnTo>
                <a:lnTo>
                  <a:pt x="3135861" y="2513181"/>
                </a:lnTo>
                <a:lnTo>
                  <a:pt x="3132062" y="2514159"/>
                </a:lnTo>
                <a:lnTo>
                  <a:pt x="3126850" y="2513564"/>
                </a:lnTo>
                <a:lnTo>
                  <a:pt x="3124502" y="2511409"/>
                </a:lnTo>
                <a:lnTo>
                  <a:pt x="3126286" y="2504863"/>
                </a:lnTo>
                <a:lnTo>
                  <a:pt x="3128442" y="2490199"/>
                </a:lnTo>
                <a:lnTo>
                  <a:pt x="3128338" y="2464663"/>
                </a:lnTo>
                <a:lnTo>
                  <a:pt x="3122228" y="2425930"/>
                </a:lnTo>
                <a:lnTo>
                  <a:pt x="3108921" y="2383840"/>
                </a:lnTo>
                <a:lnTo>
                  <a:pt x="3088540" y="2340689"/>
                </a:lnTo>
                <a:lnTo>
                  <a:pt x="3068015" y="2309559"/>
                </a:lnTo>
                <a:lnTo>
                  <a:pt x="3052546" y="2289644"/>
                </a:lnTo>
                <a:lnTo>
                  <a:pt x="3035140" y="2271169"/>
                </a:lnTo>
                <a:lnTo>
                  <a:pt x="3015513" y="2253541"/>
                </a:lnTo>
                <a:lnTo>
                  <a:pt x="2994514" y="2237844"/>
                </a:lnTo>
                <a:lnTo>
                  <a:pt x="2971492" y="2224089"/>
                </a:lnTo>
                <a:lnTo>
                  <a:pt x="2959433" y="2218125"/>
                </a:lnTo>
                <a:lnTo>
                  <a:pt x="2952238" y="2214766"/>
                </a:lnTo>
                <a:lnTo>
                  <a:pt x="2939411" y="2206513"/>
                </a:lnTo>
                <a:lnTo>
                  <a:pt x="2921394" y="2191556"/>
                </a:lnTo>
                <a:lnTo>
                  <a:pt x="2889002" y="2154859"/>
                </a:lnTo>
                <a:lnTo>
                  <a:pt x="2864821" y="2129111"/>
                </a:lnTo>
                <a:lnTo>
                  <a:pt x="2845108" y="2136621"/>
                </a:lnTo>
                <a:lnTo>
                  <a:pt x="2807489" y="2149832"/>
                </a:lnTo>
                <a:lnTo>
                  <a:pt x="2807662" y="2170502"/>
                </a:lnTo>
                <a:lnTo>
                  <a:pt x="2810985" y="2242332"/>
                </a:lnTo>
                <a:lnTo>
                  <a:pt x="2812495" y="2261971"/>
                </a:lnTo>
                <a:lnTo>
                  <a:pt x="2818234" y="2301518"/>
                </a:lnTo>
                <a:lnTo>
                  <a:pt x="2830618" y="2360434"/>
                </a:lnTo>
                <a:lnTo>
                  <a:pt x="2837404" y="2396215"/>
                </a:lnTo>
                <a:lnTo>
                  <a:pt x="2837404" y="2805544"/>
                </a:lnTo>
                <a:lnTo>
                  <a:pt x="2812495" y="2861091"/>
                </a:lnTo>
                <a:lnTo>
                  <a:pt x="2760543" y="2967625"/>
                </a:lnTo>
                <a:lnTo>
                  <a:pt x="2718257" y="3043490"/>
                </a:lnTo>
                <a:lnTo>
                  <a:pt x="2706982" y="3061919"/>
                </a:lnTo>
                <a:lnTo>
                  <a:pt x="2697247" y="3058464"/>
                </a:lnTo>
                <a:cubicBezTo>
                  <a:pt x="2658311" y="3049357"/>
                  <a:pt x="2618686" y="3042412"/>
                  <a:pt x="2578473" y="3037743"/>
                </a:cubicBezTo>
                <a:lnTo>
                  <a:pt x="2573886" y="3037478"/>
                </a:lnTo>
                <a:lnTo>
                  <a:pt x="2575087" y="3036765"/>
                </a:lnTo>
                <a:lnTo>
                  <a:pt x="2590492" y="3024928"/>
                </a:lnTo>
                <a:lnTo>
                  <a:pt x="2602272" y="3012015"/>
                </a:lnTo>
                <a:lnTo>
                  <a:pt x="2606500" y="3005289"/>
                </a:lnTo>
                <a:lnTo>
                  <a:pt x="2625831" y="2970585"/>
                </a:lnTo>
                <a:lnTo>
                  <a:pt x="2660868" y="2901176"/>
                </a:lnTo>
                <a:lnTo>
                  <a:pt x="2692281" y="2831498"/>
                </a:lnTo>
                <a:lnTo>
                  <a:pt x="2718559" y="2760744"/>
                </a:lnTo>
                <a:lnTo>
                  <a:pt x="2738796" y="2688915"/>
                </a:lnTo>
                <a:lnTo>
                  <a:pt x="2752086" y="2616009"/>
                </a:lnTo>
                <a:lnTo>
                  <a:pt x="2757221" y="2560320"/>
                </a:lnTo>
                <a:lnTo>
                  <a:pt x="2758127" y="2522926"/>
                </a:lnTo>
                <a:lnTo>
                  <a:pt x="2756616" y="2484994"/>
                </a:lnTo>
                <a:lnTo>
                  <a:pt x="2752993" y="2446523"/>
                </a:lnTo>
                <a:lnTo>
                  <a:pt x="2750274" y="2427422"/>
                </a:lnTo>
                <a:lnTo>
                  <a:pt x="2742723" y="2377921"/>
                </a:lnTo>
                <a:lnTo>
                  <a:pt x="2731547" y="2278382"/>
                </a:lnTo>
                <a:lnTo>
                  <a:pt x="2723090" y="2178842"/>
                </a:lnTo>
                <a:lnTo>
                  <a:pt x="2717653" y="2079033"/>
                </a:lnTo>
                <a:lnTo>
                  <a:pt x="2715840" y="2029263"/>
                </a:lnTo>
                <a:lnTo>
                  <a:pt x="2715236" y="2009355"/>
                </a:lnTo>
                <a:lnTo>
                  <a:pt x="2718559" y="1970616"/>
                </a:lnTo>
                <a:lnTo>
                  <a:pt x="2727016" y="1933760"/>
                </a:lnTo>
                <a:lnTo>
                  <a:pt x="2740910" y="1898517"/>
                </a:lnTo>
                <a:lnTo>
                  <a:pt x="2759939" y="1864889"/>
                </a:lnTo>
                <a:lnTo>
                  <a:pt x="2784707" y="1833681"/>
                </a:lnTo>
                <a:lnTo>
                  <a:pt x="2815214" y="1804358"/>
                </a:lnTo>
                <a:lnTo>
                  <a:pt x="2851761" y="1776648"/>
                </a:lnTo>
                <a:lnTo>
                  <a:pt x="2872300" y="1764272"/>
                </a:lnTo>
                <a:lnTo>
                  <a:pt x="2885288" y="1756202"/>
                </a:lnTo>
                <a:lnTo>
                  <a:pt x="2909150" y="1737640"/>
                </a:lnTo>
                <a:lnTo>
                  <a:pt x="2942375" y="1707239"/>
                </a:lnTo>
                <a:lnTo>
                  <a:pt x="2964726" y="1687062"/>
                </a:lnTo>
                <a:lnTo>
                  <a:pt x="2971371" y="1680875"/>
                </a:lnTo>
                <a:lnTo>
                  <a:pt x="2978318" y="1668230"/>
                </a:lnTo>
                <a:lnTo>
                  <a:pt x="2979224" y="1655048"/>
                </a:lnTo>
                <a:lnTo>
                  <a:pt x="2974996" y="1639983"/>
                </a:lnTo>
                <a:lnTo>
                  <a:pt x="2971069" y="1631912"/>
                </a:lnTo>
                <a:lnTo>
                  <a:pt x="2930293" y="1546900"/>
                </a:lnTo>
                <a:lnTo>
                  <a:pt x="2852365" y="1375799"/>
                </a:lnTo>
                <a:lnTo>
                  <a:pt x="2813704" y="1290249"/>
                </a:lnTo>
                <a:lnTo>
                  <a:pt x="2818838" y="1288634"/>
                </a:lnTo>
                <a:lnTo>
                  <a:pt x="2823973" y="1286751"/>
                </a:lnTo>
                <a:lnTo>
                  <a:pt x="2851157" y="1331679"/>
                </a:lnTo>
                <a:lnTo>
                  <a:pt x="2878945" y="1376338"/>
                </a:lnTo>
                <a:lnTo>
                  <a:pt x="2882570" y="1347821"/>
                </a:lnTo>
                <a:lnTo>
                  <a:pt x="2887100" y="1291056"/>
                </a:lnTo>
                <a:lnTo>
                  <a:pt x="2889215" y="1234830"/>
                </a:lnTo>
                <a:lnTo>
                  <a:pt x="2889215" y="1179410"/>
                </a:lnTo>
                <a:lnTo>
                  <a:pt x="2888006" y="1151432"/>
                </a:lnTo>
                <a:lnTo>
                  <a:pt x="2885288" y="1096820"/>
                </a:lnTo>
                <a:lnTo>
                  <a:pt x="2875019" y="987057"/>
                </a:lnTo>
                <a:lnTo>
                  <a:pt x="2870488" y="932175"/>
                </a:lnTo>
                <a:lnTo>
                  <a:pt x="2875925" y="945089"/>
                </a:lnTo>
                <a:lnTo>
                  <a:pt x="2885288" y="971991"/>
                </a:lnTo>
                <a:lnTo>
                  <a:pt x="2892839" y="998894"/>
                </a:lnTo>
                <a:lnTo>
                  <a:pt x="2897672" y="1026065"/>
                </a:lnTo>
                <a:lnTo>
                  <a:pt x="2899485" y="1039517"/>
                </a:lnTo>
                <a:lnTo>
                  <a:pt x="2907639" y="1126681"/>
                </a:lnTo>
                <a:lnTo>
                  <a:pt x="2922440" y="1301548"/>
                </a:lnTo>
                <a:lnTo>
                  <a:pt x="2931501" y="1388713"/>
                </a:lnTo>
                <a:lnTo>
                  <a:pt x="2935428" y="1418036"/>
                </a:lnTo>
                <a:lnTo>
                  <a:pt x="2944489" y="1460811"/>
                </a:lnTo>
                <a:lnTo>
                  <a:pt x="2952644" y="1489328"/>
                </a:lnTo>
                <a:lnTo>
                  <a:pt x="2962914" y="1518114"/>
                </a:lnTo>
                <a:lnTo>
                  <a:pt x="2975600" y="1545824"/>
                </a:lnTo>
                <a:lnTo>
                  <a:pt x="2990702" y="1573802"/>
                </a:lnTo>
                <a:lnTo>
                  <a:pt x="3009127" y="1601243"/>
                </a:lnTo>
                <a:lnTo>
                  <a:pt x="3019094" y="1614963"/>
                </a:lnTo>
                <a:lnTo>
                  <a:pt x="3043560" y="1567077"/>
                </a:lnTo>
                <a:lnTo>
                  <a:pt x="3066516" y="1524571"/>
                </a:lnTo>
                <a:lnTo>
                  <a:pt x="3080711" y="1500089"/>
                </a:lnTo>
                <a:lnTo>
                  <a:pt x="3105177" y="1450320"/>
                </a:lnTo>
                <a:lnTo>
                  <a:pt x="3125414" y="1400012"/>
                </a:lnTo>
                <a:lnTo>
                  <a:pt x="3140818" y="1348896"/>
                </a:lnTo>
                <a:lnTo>
                  <a:pt x="3152599" y="1297244"/>
                </a:lnTo>
                <a:lnTo>
                  <a:pt x="3159848" y="1245321"/>
                </a:lnTo>
                <a:lnTo>
                  <a:pt x="3162868" y="1192323"/>
                </a:lnTo>
                <a:lnTo>
                  <a:pt x="3161659" y="1139057"/>
                </a:lnTo>
                <a:lnTo>
                  <a:pt x="3159244" y="1111885"/>
                </a:lnTo>
                <a:lnTo>
                  <a:pt x="3156223" y="1082830"/>
                </a:lnTo>
                <a:lnTo>
                  <a:pt x="3144745" y="1026334"/>
                </a:lnTo>
                <a:lnTo>
                  <a:pt x="3128133" y="972260"/>
                </a:lnTo>
                <a:lnTo>
                  <a:pt x="3104875" y="921145"/>
                </a:lnTo>
                <a:lnTo>
                  <a:pt x="3082524" y="884288"/>
                </a:lnTo>
                <a:lnTo>
                  <a:pt x="3065911" y="861153"/>
                </a:lnTo>
                <a:lnTo>
                  <a:pt x="3046883" y="838285"/>
                </a:lnTo>
                <a:lnTo>
                  <a:pt x="3026344" y="816494"/>
                </a:lnTo>
                <a:lnTo>
                  <a:pt x="3003388" y="795510"/>
                </a:lnTo>
                <a:lnTo>
                  <a:pt x="2978318" y="775333"/>
                </a:lnTo>
                <a:lnTo>
                  <a:pt x="2951738" y="755694"/>
                </a:lnTo>
                <a:lnTo>
                  <a:pt x="2922440" y="737131"/>
                </a:lnTo>
                <a:lnTo>
                  <a:pt x="2906733" y="728253"/>
                </a:lnTo>
                <a:lnTo>
                  <a:pt x="2888308" y="716955"/>
                </a:lnTo>
                <a:lnTo>
                  <a:pt x="2844210" y="685747"/>
                </a:lnTo>
                <a:lnTo>
                  <a:pt x="2774438" y="631942"/>
                </a:lnTo>
                <a:lnTo>
                  <a:pt x="2736984" y="605577"/>
                </a:lnTo>
                <a:lnTo>
                  <a:pt x="2705873" y="585132"/>
                </a:lnTo>
                <a:lnTo>
                  <a:pt x="2649088" y="550966"/>
                </a:lnTo>
                <a:lnTo>
                  <a:pt x="2576900" y="510612"/>
                </a:lnTo>
                <a:lnTo>
                  <a:pt x="2511960" y="477790"/>
                </a:lnTo>
                <a:lnTo>
                  <a:pt x="2489911" y="467030"/>
                </a:lnTo>
                <a:lnTo>
                  <a:pt x="2487796" y="464877"/>
                </a:lnTo>
                <a:lnTo>
                  <a:pt x="2491723" y="465684"/>
                </a:lnTo>
                <a:lnTo>
                  <a:pt x="2509846" y="469720"/>
                </a:lnTo>
                <a:lnTo>
                  <a:pt x="2553642" y="486130"/>
                </a:lnTo>
                <a:lnTo>
                  <a:pt x="2604989" y="509535"/>
                </a:lnTo>
                <a:lnTo>
                  <a:pt x="2659660" y="537514"/>
                </a:lnTo>
                <a:lnTo>
                  <a:pt x="2742421" y="583518"/>
                </a:lnTo>
                <a:lnTo>
                  <a:pt x="2835149" y="638668"/>
                </a:lnTo>
                <a:lnTo>
                  <a:pt x="2864145" y="656424"/>
                </a:lnTo>
                <a:lnTo>
                  <a:pt x="2875019" y="616339"/>
                </a:lnTo>
                <a:lnTo>
                  <a:pt x="2883778" y="583249"/>
                </a:lnTo>
                <a:lnTo>
                  <a:pt x="2897672" y="587284"/>
                </a:lnTo>
                <a:lnTo>
                  <a:pt x="2910650" y="590802"/>
                </a:lnTo>
                <a:lnTo>
                  <a:pt x="2905223" y="602080"/>
                </a:lnTo>
                <a:lnTo>
                  <a:pt x="2898880" y="623872"/>
                </a:lnTo>
                <a:lnTo>
                  <a:pt x="2897370" y="644587"/>
                </a:lnTo>
                <a:lnTo>
                  <a:pt x="2900995" y="663687"/>
                </a:lnTo>
                <a:lnTo>
                  <a:pt x="2909150" y="681711"/>
                </a:lnTo>
                <a:lnTo>
                  <a:pt x="2921836" y="698661"/>
                </a:lnTo>
                <a:lnTo>
                  <a:pt x="2938146" y="714533"/>
                </a:lnTo>
                <a:lnTo>
                  <a:pt x="2958987" y="729330"/>
                </a:lnTo>
                <a:lnTo>
                  <a:pt x="2970767" y="736594"/>
                </a:lnTo>
                <a:lnTo>
                  <a:pt x="2996139" y="753542"/>
                </a:lnTo>
                <a:lnTo>
                  <a:pt x="3020000" y="772912"/>
                </a:lnTo>
                <a:lnTo>
                  <a:pt x="3036009" y="785287"/>
                </a:lnTo>
                <a:lnTo>
                  <a:pt x="3066213" y="811652"/>
                </a:lnTo>
                <a:lnTo>
                  <a:pt x="3092794" y="839092"/>
                </a:lnTo>
                <a:lnTo>
                  <a:pt x="3116353" y="868146"/>
                </a:lnTo>
                <a:lnTo>
                  <a:pt x="3136590" y="898278"/>
                </a:lnTo>
                <a:lnTo>
                  <a:pt x="3153505" y="930023"/>
                </a:lnTo>
                <a:lnTo>
                  <a:pt x="3167096" y="963113"/>
                </a:lnTo>
                <a:lnTo>
                  <a:pt x="3177366" y="997818"/>
                </a:lnTo>
                <a:lnTo>
                  <a:pt x="3181293" y="1015574"/>
                </a:lnTo>
                <a:lnTo>
                  <a:pt x="3185219" y="1028756"/>
                </a:lnTo>
                <a:lnTo>
                  <a:pt x="3190958" y="1041400"/>
                </a:lnTo>
                <a:lnTo>
                  <a:pt x="3190354" y="992975"/>
                </a:lnTo>
                <a:lnTo>
                  <a:pt x="3193677" y="899623"/>
                </a:lnTo>
                <a:lnTo>
                  <a:pt x="3202738" y="811921"/>
                </a:lnTo>
                <a:lnTo>
                  <a:pt x="3217236" y="730674"/>
                </a:lnTo>
                <a:lnTo>
                  <a:pt x="3237171" y="655885"/>
                </a:lnTo>
                <a:lnTo>
                  <a:pt x="3255898" y="605040"/>
                </a:lnTo>
                <a:lnTo>
                  <a:pt x="3270094" y="573294"/>
                </a:lnTo>
                <a:lnTo>
                  <a:pt x="3285499" y="543970"/>
                </a:lnTo>
                <a:lnTo>
                  <a:pt x="3302111" y="516531"/>
                </a:lnTo>
                <a:lnTo>
                  <a:pt x="3320234" y="491780"/>
                </a:lnTo>
                <a:lnTo>
                  <a:pt x="3339564" y="468643"/>
                </a:lnTo>
                <a:lnTo>
                  <a:pt x="3349532" y="458690"/>
                </a:lnTo>
                <a:lnTo>
                  <a:pt x="3300601" y="564685"/>
                </a:lnTo>
                <a:lnTo>
                  <a:pt x="3255294" y="662880"/>
                </a:lnTo>
                <a:lnTo>
                  <a:pt x="3261033" y="665032"/>
                </a:lnTo>
                <a:lnTo>
                  <a:pt x="3267073" y="667185"/>
                </a:lnTo>
                <a:lnTo>
                  <a:pt x="3283686" y="647276"/>
                </a:lnTo>
                <a:lnTo>
                  <a:pt x="3301205" y="627906"/>
                </a:lnTo>
                <a:lnTo>
                  <a:pt x="3319932" y="609075"/>
                </a:lnTo>
                <a:lnTo>
                  <a:pt x="3343793" y="585670"/>
                </a:lnTo>
                <a:lnTo>
                  <a:pt x="3344095" y="596968"/>
                </a:lnTo>
                <a:lnTo>
                  <a:pt x="3343793" y="598852"/>
                </a:lnTo>
                <a:lnTo>
                  <a:pt x="3335034" y="611497"/>
                </a:lnTo>
                <a:lnTo>
                  <a:pt x="3325067" y="623334"/>
                </a:lnTo>
                <a:lnTo>
                  <a:pt x="3311474" y="637592"/>
                </a:lnTo>
                <a:lnTo>
                  <a:pt x="3288216" y="666378"/>
                </a:lnTo>
                <a:lnTo>
                  <a:pt x="3268886" y="696777"/>
                </a:lnTo>
                <a:lnTo>
                  <a:pt x="3253179" y="727446"/>
                </a:lnTo>
                <a:lnTo>
                  <a:pt x="3242004" y="759460"/>
                </a:lnTo>
                <a:lnTo>
                  <a:pt x="3234151" y="792282"/>
                </a:lnTo>
                <a:lnTo>
                  <a:pt x="3230224" y="825910"/>
                </a:lnTo>
                <a:lnTo>
                  <a:pt x="3230224" y="860345"/>
                </a:lnTo>
                <a:lnTo>
                  <a:pt x="3231432" y="878101"/>
                </a:lnTo>
                <a:lnTo>
                  <a:pt x="3233849" y="902851"/>
                </a:lnTo>
                <a:lnTo>
                  <a:pt x="3234097" y="906534"/>
                </a:lnTo>
                <a:lnTo>
                  <a:pt x="3250789" y="904764"/>
                </a:lnTo>
                <a:lnTo>
                  <a:pt x="3276153" y="898850"/>
                </a:lnTo>
                <a:lnTo>
                  <a:pt x="3301216" y="889979"/>
                </a:lnTo>
                <a:lnTo>
                  <a:pt x="3325071" y="879226"/>
                </a:lnTo>
                <a:lnTo>
                  <a:pt x="3347114" y="867128"/>
                </a:lnTo>
                <a:lnTo>
                  <a:pt x="3365836" y="854493"/>
                </a:lnTo>
                <a:lnTo>
                  <a:pt x="3380632" y="842396"/>
                </a:lnTo>
                <a:lnTo>
                  <a:pt x="3386067" y="836482"/>
                </a:lnTo>
                <a:lnTo>
                  <a:pt x="3402675" y="817395"/>
                </a:lnTo>
                <a:lnTo>
                  <a:pt x="3432267" y="776801"/>
                </a:lnTo>
                <a:lnTo>
                  <a:pt x="3472730" y="713894"/>
                </a:lnTo>
                <a:lnTo>
                  <a:pt x="3499605" y="671956"/>
                </a:lnTo>
                <a:lnTo>
                  <a:pt x="3505644" y="664698"/>
                </a:lnTo>
                <a:lnTo>
                  <a:pt x="3511683" y="657439"/>
                </a:lnTo>
                <a:lnTo>
                  <a:pt x="3518326" y="660128"/>
                </a:lnTo>
                <a:lnTo>
                  <a:pt x="3524969" y="662547"/>
                </a:lnTo>
                <a:lnTo>
                  <a:pt x="3492961" y="722227"/>
                </a:lnTo>
                <a:lnTo>
                  <a:pt x="3463671" y="776801"/>
                </a:lnTo>
                <a:lnTo>
                  <a:pt x="3554562" y="735670"/>
                </a:lnTo>
                <a:lnTo>
                  <a:pt x="3650283" y="694000"/>
                </a:lnTo>
                <a:lnTo>
                  <a:pt x="3665079" y="687280"/>
                </a:lnTo>
                <a:lnTo>
                  <a:pt x="3692256" y="673031"/>
                </a:lnTo>
                <a:lnTo>
                  <a:pt x="3716111" y="656633"/>
                </a:lnTo>
                <a:lnTo>
                  <a:pt x="3736946" y="638890"/>
                </a:lnTo>
                <a:lnTo>
                  <a:pt x="3754460" y="618996"/>
                </a:lnTo>
                <a:lnTo>
                  <a:pt x="3769256" y="597759"/>
                </a:lnTo>
                <a:lnTo>
                  <a:pt x="3781334" y="574908"/>
                </a:lnTo>
                <a:lnTo>
                  <a:pt x="3790393" y="549638"/>
                </a:lnTo>
                <a:lnTo>
                  <a:pt x="3794017" y="536734"/>
                </a:lnTo>
                <a:lnTo>
                  <a:pt x="3808511" y="490226"/>
                </a:lnTo>
                <a:lnTo>
                  <a:pt x="3833875" y="412802"/>
                </a:lnTo>
                <a:lnTo>
                  <a:pt x="3856523" y="351508"/>
                </a:lnTo>
                <a:lnTo>
                  <a:pt x="3876452" y="304462"/>
                </a:lnTo>
                <a:lnTo>
                  <a:pt x="3894872" y="268708"/>
                </a:lnTo>
                <a:lnTo>
                  <a:pt x="3912688" y="242362"/>
                </a:lnTo>
                <a:lnTo>
                  <a:pt x="3930503" y="222469"/>
                </a:lnTo>
                <a:lnTo>
                  <a:pt x="3949828" y="207145"/>
                </a:lnTo>
                <a:lnTo>
                  <a:pt x="3959793" y="200155"/>
                </a:lnTo>
                <a:lnTo>
                  <a:pt x="3949828" y="212791"/>
                </a:lnTo>
                <a:lnTo>
                  <a:pt x="3926578" y="251502"/>
                </a:lnTo>
                <a:lnTo>
                  <a:pt x="3901213" y="302312"/>
                </a:lnTo>
                <a:lnTo>
                  <a:pt x="3875546" y="360917"/>
                </a:lnTo>
                <a:lnTo>
                  <a:pt x="3851087" y="422480"/>
                </a:lnTo>
                <a:lnTo>
                  <a:pt x="3829346" y="482699"/>
                </a:lnTo>
                <a:lnTo>
                  <a:pt x="3812738" y="536734"/>
                </a:lnTo>
                <a:lnTo>
                  <a:pt x="3802169" y="580284"/>
                </a:lnTo>
                <a:lnTo>
                  <a:pt x="3800660" y="596146"/>
                </a:lnTo>
                <a:lnTo>
                  <a:pt x="3811229" y="591038"/>
                </a:lnTo>
                <a:lnTo>
                  <a:pt x="3869507" y="559853"/>
                </a:lnTo>
                <a:lnTo>
                  <a:pt x="3979119" y="498828"/>
                </a:lnTo>
                <a:lnTo>
                  <a:pt x="4008107" y="483773"/>
                </a:lnTo>
                <a:lnTo>
                  <a:pt x="4012032" y="486194"/>
                </a:lnTo>
                <a:lnTo>
                  <a:pt x="4015052" y="491570"/>
                </a:lnTo>
                <a:lnTo>
                  <a:pt x="4015052" y="494527"/>
                </a:lnTo>
                <a:lnTo>
                  <a:pt x="4013845" y="496140"/>
                </a:lnTo>
                <a:lnTo>
                  <a:pt x="4007201" y="501517"/>
                </a:lnTo>
                <a:lnTo>
                  <a:pt x="3975496" y="526787"/>
                </a:lnTo>
                <a:lnTo>
                  <a:pt x="3935636" y="553939"/>
                </a:lnTo>
                <a:lnTo>
                  <a:pt x="3901515" y="574101"/>
                </a:lnTo>
                <a:lnTo>
                  <a:pt x="3861052" y="595608"/>
                </a:lnTo>
                <a:lnTo>
                  <a:pt x="3812738" y="617652"/>
                </a:lnTo>
                <a:lnTo>
                  <a:pt x="3785864" y="628674"/>
                </a:lnTo>
                <a:lnTo>
                  <a:pt x="3778617" y="637547"/>
                </a:lnTo>
                <a:lnTo>
                  <a:pt x="3763216" y="653407"/>
                </a:lnTo>
                <a:lnTo>
                  <a:pt x="3737248" y="674645"/>
                </a:lnTo>
                <a:lnTo>
                  <a:pt x="3698597" y="699108"/>
                </a:lnTo>
                <a:lnTo>
                  <a:pt x="3656625" y="720884"/>
                </a:lnTo>
                <a:lnTo>
                  <a:pt x="3634581" y="731638"/>
                </a:lnTo>
                <a:lnTo>
                  <a:pt x="3606801" y="745885"/>
                </a:lnTo>
                <a:lnTo>
                  <a:pt x="3551240" y="775725"/>
                </a:lnTo>
                <a:lnTo>
                  <a:pt x="3497793" y="807448"/>
                </a:lnTo>
                <a:lnTo>
                  <a:pt x="3446460" y="841320"/>
                </a:lnTo>
                <a:lnTo>
                  <a:pt x="3421699" y="859333"/>
                </a:lnTo>
                <a:lnTo>
                  <a:pt x="3399957" y="875462"/>
                </a:lnTo>
                <a:lnTo>
                  <a:pt x="3354965" y="904496"/>
                </a:lnTo>
                <a:lnTo>
                  <a:pt x="3319334" y="922239"/>
                </a:lnTo>
                <a:lnTo>
                  <a:pt x="3293667" y="932186"/>
                </a:lnTo>
                <a:lnTo>
                  <a:pt x="3266793" y="939982"/>
                </a:lnTo>
                <a:lnTo>
                  <a:pt x="3238106" y="945090"/>
                </a:lnTo>
                <a:lnTo>
                  <a:pt x="3236712" y="945267"/>
                </a:lnTo>
                <a:lnTo>
                  <a:pt x="3237171" y="952083"/>
                </a:lnTo>
                <a:lnTo>
                  <a:pt x="3236869" y="976834"/>
                </a:lnTo>
                <a:lnTo>
                  <a:pt x="3234755" y="1050009"/>
                </a:lnTo>
                <a:lnTo>
                  <a:pt x="3231432" y="1159502"/>
                </a:lnTo>
                <a:lnTo>
                  <a:pt x="3225995" y="1232408"/>
                </a:lnTo>
                <a:lnTo>
                  <a:pt x="3221163" y="1268458"/>
                </a:lnTo>
                <a:lnTo>
                  <a:pt x="3216028" y="1299126"/>
                </a:lnTo>
                <a:lnTo>
                  <a:pt x="3201530" y="1360465"/>
                </a:lnTo>
                <a:lnTo>
                  <a:pt x="3174346" y="1451396"/>
                </a:lnTo>
                <a:lnTo>
                  <a:pt x="3156223" y="1511926"/>
                </a:lnTo>
                <a:lnTo>
                  <a:pt x="3171325" y="1503049"/>
                </a:lnTo>
                <a:lnTo>
                  <a:pt x="3201530" y="1483948"/>
                </a:lnTo>
                <a:lnTo>
                  <a:pt x="3229318" y="1462963"/>
                </a:lnTo>
                <a:lnTo>
                  <a:pt x="3246534" y="1445746"/>
                </a:lnTo>
                <a:lnTo>
                  <a:pt x="3255898" y="1433370"/>
                </a:lnTo>
                <a:lnTo>
                  <a:pt x="3259825" y="1426914"/>
                </a:lnTo>
                <a:lnTo>
                  <a:pt x="3288519" y="1376068"/>
                </a:lnTo>
                <a:lnTo>
                  <a:pt x="3344095" y="1285676"/>
                </a:lnTo>
                <a:lnTo>
                  <a:pt x="3386684" y="1221916"/>
                </a:lnTo>
                <a:lnTo>
                  <a:pt x="3432897" y="1158426"/>
                </a:lnTo>
                <a:lnTo>
                  <a:pt x="3482432" y="1097089"/>
                </a:lnTo>
                <a:lnTo>
                  <a:pt x="3534384" y="1040862"/>
                </a:lnTo>
                <a:lnTo>
                  <a:pt x="3573952" y="1004005"/>
                </a:lnTo>
                <a:lnTo>
                  <a:pt x="3600834" y="981946"/>
                </a:lnTo>
                <a:lnTo>
                  <a:pt x="3614124" y="971991"/>
                </a:lnTo>
                <a:lnTo>
                  <a:pt x="3577576" y="1016918"/>
                </a:lnTo>
                <a:lnTo>
                  <a:pt x="3452832" y="1176181"/>
                </a:lnTo>
                <a:lnTo>
                  <a:pt x="3403900" y="1243169"/>
                </a:lnTo>
                <a:lnTo>
                  <a:pt x="3361614" y="1305583"/>
                </a:lnTo>
                <a:lnTo>
                  <a:pt x="3337450" y="1345668"/>
                </a:lnTo>
                <a:lnTo>
                  <a:pt x="3325973" y="1368267"/>
                </a:lnTo>
                <a:lnTo>
                  <a:pt x="3322046" y="1378221"/>
                </a:lnTo>
                <a:lnTo>
                  <a:pt x="3313286" y="1400012"/>
                </a:lnTo>
                <a:lnTo>
                  <a:pt x="3289727" y="1440904"/>
                </a:lnTo>
                <a:lnTo>
                  <a:pt x="3259523" y="1477760"/>
                </a:lnTo>
                <a:lnTo>
                  <a:pt x="3223277" y="1512465"/>
                </a:lnTo>
                <a:lnTo>
                  <a:pt x="3202436" y="1528876"/>
                </a:lnTo>
                <a:lnTo>
                  <a:pt x="3184011" y="1542864"/>
                </a:lnTo>
                <a:lnTo>
                  <a:pt x="3148672" y="1572457"/>
                </a:lnTo>
                <a:lnTo>
                  <a:pt x="3115447" y="1603665"/>
                </a:lnTo>
                <a:lnTo>
                  <a:pt x="3085846" y="1637023"/>
                </a:lnTo>
                <a:lnTo>
                  <a:pt x="3071953" y="1653972"/>
                </a:lnTo>
                <a:lnTo>
                  <a:pt x="3053226" y="1678992"/>
                </a:lnTo>
                <a:lnTo>
                  <a:pt x="3013053" y="1726878"/>
                </a:lnTo>
                <a:lnTo>
                  <a:pt x="2968350" y="1771537"/>
                </a:lnTo>
                <a:lnTo>
                  <a:pt x="2930595" y="1802475"/>
                </a:lnTo>
                <a:lnTo>
                  <a:pt x="2903713" y="1821576"/>
                </a:lnTo>
                <a:lnTo>
                  <a:pt x="2889215" y="1830722"/>
                </a:lnTo>
                <a:lnTo>
                  <a:pt x="2879550" y="1836641"/>
                </a:lnTo>
                <a:lnTo>
                  <a:pt x="2862634" y="1849285"/>
                </a:lnTo>
                <a:lnTo>
                  <a:pt x="2847834" y="1862737"/>
                </a:lnTo>
                <a:lnTo>
                  <a:pt x="2834847" y="1877533"/>
                </a:lnTo>
                <a:lnTo>
                  <a:pt x="2824577" y="1893136"/>
                </a:lnTo>
                <a:lnTo>
                  <a:pt x="2816724" y="1909547"/>
                </a:lnTo>
                <a:lnTo>
                  <a:pt x="2811287" y="1927033"/>
                </a:lnTo>
                <a:lnTo>
                  <a:pt x="2808267" y="1944789"/>
                </a:lnTo>
                <a:lnTo>
                  <a:pt x="2807662" y="1954205"/>
                </a:lnTo>
                <a:lnTo>
                  <a:pt x="2806454" y="2026304"/>
                </a:lnTo>
                <a:lnTo>
                  <a:pt x="2806873" y="2076265"/>
                </a:lnTo>
                <a:lnTo>
                  <a:pt x="2810391" y="2075235"/>
                </a:lnTo>
                <a:lnTo>
                  <a:pt x="2920100" y="2036958"/>
                </a:lnTo>
                <a:lnTo>
                  <a:pt x="2992850" y="2009946"/>
                </a:lnTo>
                <a:lnTo>
                  <a:pt x="3012380" y="2002741"/>
                </a:lnTo>
                <a:lnTo>
                  <a:pt x="3050536" y="1990551"/>
                </a:lnTo>
                <a:lnTo>
                  <a:pt x="3089366" y="1980449"/>
                </a:lnTo>
                <a:lnTo>
                  <a:pt x="3128038" y="1972756"/>
                </a:lnTo>
                <a:lnTo>
                  <a:pt x="3166916" y="1966860"/>
                </a:lnTo>
                <a:lnTo>
                  <a:pt x="3206018" y="1964165"/>
                </a:lnTo>
                <a:lnTo>
                  <a:pt x="3245611" y="1963862"/>
                </a:lnTo>
                <a:lnTo>
                  <a:pt x="3285330" y="1966562"/>
                </a:lnTo>
                <a:lnTo>
                  <a:pt x="3305250" y="1969061"/>
                </a:lnTo>
                <a:lnTo>
                  <a:pt x="3314182" y="1969883"/>
                </a:lnTo>
                <a:lnTo>
                  <a:pt x="3323581" y="1968678"/>
                </a:lnTo>
                <a:lnTo>
                  <a:pt x="3331972" y="1957897"/>
                </a:lnTo>
                <a:lnTo>
                  <a:pt x="3346156" y="1943362"/>
                </a:lnTo>
                <a:lnTo>
                  <a:pt x="3368789" y="1923173"/>
                </a:lnTo>
                <a:lnTo>
                  <a:pt x="3427636" y="1875260"/>
                </a:lnTo>
                <a:lnTo>
                  <a:pt x="3472300" y="1835961"/>
                </a:lnTo>
                <a:lnTo>
                  <a:pt x="3497649" y="1809044"/>
                </a:lnTo>
                <a:lnTo>
                  <a:pt x="3516964" y="1782126"/>
                </a:lnTo>
                <a:lnTo>
                  <a:pt x="3525413" y="1762208"/>
                </a:lnTo>
                <a:lnTo>
                  <a:pt x="3528431" y="1749287"/>
                </a:lnTo>
                <a:lnTo>
                  <a:pt x="3528431" y="1742827"/>
                </a:lnTo>
                <a:lnTo>
                  <a:pt x="3527526" y="1666382"/>
                </a:lnTo>
                <a:lnTo>
                  <a:pt x="3527526" y="1597474"/>
                </a:lnTo>
                <a:lnTo>
                  <a:pt x="3529336" y="1599896"/>
                </a:lnTo>
                <a:lnTo>
                  <a:pt x="3544426" y="1618470"/>
                </a:lnTo>
                <a:lnTo>
                  <a:pt x="3553479" y="1591552"/>
                </a:lnTo>
                <a:lnTo>
                  <a:pt x="3561929" y="1551984"/>
                </a:lnTo>
                <a:lnTo>
                  <a:pt x="3564946" y="1526143"/>
                </a:lnTo>
                <a:lnTo>
                  <a:pt x="3566153" y="1500302"/>
                </a:lnTo>
                <a:lnTo>
                  <a:pt x="3565550" y="1474730"/>
                </a:lnTo>
                <a:lnTo>
                  <a:pt x="3562230" y="1449159"/>
                </a:lnTo>
                <a:lnTo>
                  <a:pt x="3556798" y="1423857"/>
                </a:lnTo>
                <a:lnTo>
                  <a:pt x="3553479" y="1411206"/>
                </a:lnTo>
                <a:lnTo>
                  <a:pt x="3560419" y="1424395"/>
                </a:lnTo>
                <a:lnTo>
                  <a:pt x="3571283" y="1451851"/>
                </a:lnTo>
                <a:lnTo>
                  <a:pt x="3579431" y="1478499"/>
                </a:lnTo>
                <a:lnTo>
                  <a:pt x="3585467" y="1505416"/>
                </a:lnTo>
                <a:lnTo>
                  <a:pt x="3589692" y="1546061"/>
                </a:lnTo>
                <a:lnTo>
                  <a:pt x="3588787" y="1599358"/>
                </a:lnTo>
                <a:lnTo>
                  <a:pt x="3582148" y="1652654"/>
                </a:lnTo>
                <a:lnTo>
                  <a:pt x="3572491" y="1705412"/>
                </a:lnTo>
                <a:lnTo>
                  <a:pt x="3561627" y="1757631"/>
                </a:lnTo>
                <a:lnTo>
                  <a:pt x="3551668" y="1809313"/>
                </a:lnTo>
                <a:lnTo>
                  <a:pt x="3547745" y="1835154"/>
                </a:lnTo>
                <a:lnTo>
                  <a:pt x="3625001" y="1802315"/>
                </a:lnTo>
                <a:lnTo>
                  <a:pt x="3661012" y="1786604"/>
                </a:lnTo>
                <a:lnTo>
                  <a:pt x="3666530" y="1780273"/>
                </a:lnTo>
                <a:lnTo>
                  <a:pt x="3680895" y="1760253"/>
                </a:lnTo>
                <a:lnTo>
                  <a:pt x="3689858" y="1747454"/>
                </a:lnTo>
                <a:lnTo>
                  <a:pt x="3712988" y="1713536"/>
                </a:lnTo>
                <a:lnTo>
                  <a:pt x="3728996" y="1682567"/>
                </a:lnTo>
                <a:lnTo>
                  <a:pt x="3737839" y="1659254"/>
                </a:lnTo>
                <a:lnTo>
                  <a:pt x="3743684" y="1633798"/>
                </a:lnTo>
                <a:lnTo>
                  <a:pt x="3746443" y="1606704"/>
                </a:lnTo>
                <a:lnTo>
                  <a:pt x="3745720" y="1592197"/>
                </a:lnTo>
                <a:lnTo>
                  <a:pt x="3746037" y="1587385"/>
                </a:lnTo>
                <a:lnTo>
                  <a:pt x="3748931" y="1580415"/>
                </a:lnTo>
                <a:lnTo>
                  <a:pt x="3755873" y="1577771"/>
                </a:lnTo>
                <a:lnTo>
                  <a:pt x="3765757" y="1580575"/>
                </a:lnTo>
                <a:lnTo>
                  <a:pt x="3771842" y="1584357"/>
                </a:lnTo>
                <a:lnTo>
                  <a:pt x="3768948" y="1615962"/>
                </a:lnTo>
                <a:lnTo>
                  <a:pt x="3766349" y="1665285"/>
                </a:lnTo>
                <a:lnTo>
                  <a:pt x="3788813" y="1646403"/>
                </a:lnTo>
                <a:lnTo>
                  <a:pt x="3818601" y="1617458"/>
                </a:lnTo>
                <a:lnTo>
                  <a:pt x="3836312" y="1597571"/>
                </a:lnTo>
                <a:lnTo>
                  <a:pt x="3852438" y="1577115"/>
                </a:lnTo>
                <a:lnTo>
                  <a:pt x="3866605" y="1555997"/>
                </a:lnTo>
                <a:lnTo>
                  <a:pt x="3879280" y="1534510"/>
                </a:lnTo>
                <a:lnTo>
                  <a:pt x="3889902" y="1512162"/>
                </a:lnTo>
                <a:lnTo>
                  <a:pt x="3894510" y="1500552"/>
                </a:lnTo>
                <a:lnTo>
                  <a:pt x="3891964" y="1513722"/>
                </a:lnTo>
                <a:lnTo>
                  <a:pt x="3885287" y="1539495"/>
                </a:lnTo>
                <a:lnTo>
                  <a:pt x="3875713" y="1564024"/>
                </a:lnTo>
                <a:lnTo>
                  <a:pt x="3864181" y="1587892"/>
                </a:lnTo>
                <a:lnTo>
                  <a:pt x="3843843" y="1622155"/>
                </a:lnTo>
                <a:lnTo>
                  <a:pt x="3811892" y="1665064"/>
                </a:lnTo>
                <a:lnTo>
                  <a:pt x="3775641" y="1705857"/>
                </a:lnTo>
                <a:lnTo>
                  <a:pt x="3737051" y="1745195"/>
                </a:lnTo>
                <a:lnTo>
                  <a:pt x="3722038" y="1759979"/>
                </a:lnTo>
                <a:lnTo>
                  <a:pt x="3736056" y="1753863"/>
                </a:lnTo>
                <a:lnTo>
                  <a:pt x="3811802" y="1717525"/>
                </a:lnTo>
                <a:lnTo>
                  <a:pt x="3826288" y="1710257"/>
                </a:lnTo>
                <a:lnTo>
                  <a:pt x="3853448" y="1690607"/>
                </a:lnTo>
                <a:lnTo>
                  <a:pt x="3877591" y="1667729"/>
                </a:lnTo>
                <a:lnTo>
                  <a:pt x="3896301" y="1642157"/>
                </a:lnTo>
                <a:lnTo>
                  <a:pt x="3903544" y="1629236"/>
                </a:lnTo>
                <a:lnTo>
                  <a:pt x="3914106" y="1607433"/>
                </a:lnTo>
                <a:lnTo>
                  <a:pt x="3930402" y="1562750"/>
                </a:lnTo>
                <a:lnTo>
                  <a:pt x="3950621" y="1493842"/>
                </a:lnTo>
                <a:lnTo>
                  <a:pt x="3964503" y="1447813"/>
                </a:lnTo>
                <a:lnTo>
                  <a:pt x="3967822" y="1439739"/>
                </a:lnTo>
                <a:lnTo>
                  <a:pt x="3971746" y="1431933"/>
                </a:lnTo>
                <a:lnTo>
                  <a:pt x="3978989" y="1433009"/>
                </a:lnTo>
                <a:lnTo>
                  <a:pt x="3985628" y="1434355"/>
                </a:lnTo>
                <a:lnTo>
                  <a:pt x="3972349" y="1498149"/>
                </a:lnTo>
                <a:lnTo>
                  <a:pt x="3959977" y="1557098"/>
                </a:lnTo>
                <a:lnTo>
                  <a:pt x="4033913" y="1500302"/>
                </a:lnTo>
                <a:lnTo>
                  <a:pt x="4112677" y="1441622"/>
                </a:lnTo>
                <a:lnTo>
                  <a:pt x="4124749" y="1432471"/>
                </a:lnTo>
                <a:lnTo>
                  <a:pt x="4145873" y="1413629"/>
                </a:lnTo>
                <a:lnTo>
                  <a:pt x="4163980" y="1393441"/>
                </a:lnTo>
                <a:lnTo>
                  <a:pt x="4178465" y="1372175"/>
                </a:lnTo>
                <a:lnTo>
                  <a:pt x="4189631" y="1349834"/>
                </a:lnTo>
                <a:lnTo>
                  <a:pt x="4197477" y="1326147"/>
                </a:lnTo>
                <a:lnTo>
                  <a:pt x="4202306" y="1301652"/>
                </a:lnTo>
                <a:lnTo>
                  <a:pt x="4203815" y="1275812"/>
                </a:lnTo>
                <a:lnTo>
                  <a:pt x="4203513" y="1262353"/>
                </a:lnTo>
                <a:lnTo>
                  <a:pt x="4202909" y="1242165"/>
                </a:lnTo>
                <a:lnTo>
                  <a:pt x="4206229" y="1202328"/>
                </a:lnTo>
                <a:lnTo>
                  <a:pt x="4214075" y="1173795"/>
                </a:lnTo>
                <a:lnTo>
                  <a:pt x="4221318" y="1154953"/>
                </a:lnTo>
                <a:lnTo>
                  <a:pt x="4231578" y="1136649"/>
                </a:lnTo>
                <a:lnTo>
                  <a:pt x="4244555" y="1118884"/>
                </a:lnTo>
                <a:lnTo>
                  <a:pt x="4252401" y="1110540"/>
                </a:lnTo>
                <a:lnTo>
                  <a:pt x="4246366" y="1122653"/>
                </a:lnTo>
                <a:lnTo>
                  <a:pt x="4236709" y="1147954"/>
                </a:lnTo>
                <a:lnTo>
                  <a:pt x="4228863" y="1172987"/>
                </a:lnTo>
                <a:lnTo>
                  <a:pt x="4223430" y="1198828"/>
                </a:lnTo>
                <a:lnTo>
                  <a:pt x="4219810" y="1224669"/>
                </a:lnTo>
                <a:lnTo>
                  <a:pt x="4218602" y="1250779"/>
                </a:lnTo>
                <a:lnTo>
                  <a:pt x="4219810" y="1277696"/>
                </a:lnTo>
                <a:lnTo>
                  <a:pt x="4223430" y="1304882"/>
                </a:lnTo>
                <a:lnTo>
                  <a:pt x="4226449" y="1318880"/>
                </a:lnTo>
                <a:lnTo>
                  <a:pt x="4243046" y="1309727"/>
                </a:lnTo>
                <a:lnTo>
                  <a:pt x="4255721" y="1302998"/>
                </a:lnTo>
                <a:lnTo>
                  <a:pt x="4259644" y="1304882"/>
                </a:lnTo>
                <a:lnTo>
                  <a:pt x="4264473" y="1308920"/>
                </a:lnTo>
                <a:lnTo>
                  <a:pt x="4265076" y="1312419"/>
                </a:lnTo>
                <a:lnTo>
                  <a:pt x="4264171" y="1314034"/>
                </a:lnTo>
                <a:lnTo>
                  <a:pt x="4260248" y="1318341"/>
                </a:lnTo>
                <a:lnTo>
                  <a:pt x="4249081" y="1325339"/>
                </a:lnTo>
                <a:lnTo>
                  <a:pt x="4236709" y="1333145"/>
                </a:lnTo>
                <a:lnTo>
                  <a:pt x="4225845" y="1344989"/>
                </a:lnTo>
                <a:lnTo>
                  <a:pt x="4221922" y="1353334"/>
                </a:lnTo>
                <a:lnTo>
                  <a:pt x="4217394" y="1363024"/>
                </a:lnTo>
                <a:lnTo>
                  <a:pt x="4207436" y="1381597"/>
                </a:lnTo>
                <a:lnTo>
                  <a:pt x="4189028" y="1407168"/>
                </a:lnTo>
                <a:lnTo>
                  <a:pt x="4158850" y="1438123"/>
                </a:lnTo>
                <a:lnTo>
                  <a:pt x="4125654" y="1467194"/>
                </a:lnTo>
                <a:lnTo>
                  <a:pt x="4108452" y="1481460"/>
                </a:lnTo>
                <a:lnTo>
                  <a:pt x="4085819" y="1500302"/>
                </a:lnTo>
                <a:lnTo>
                  <a:pt x="4042363" y="1539602"/>
                </a:lnTo>
                <a:lnTo>
                  <a:pt x="4000415" y="1580516"/>
                </a:lnTo>
                <a:lnTo>
                  <a:pt x="3961787" y="1623045"/>
                </a:lnTo>
                <a:lnTo>
                  <a:pt x="3943681" y="1645118"/>
                </a:lnTo>
                <a:lnTo>
                  <a:pt x="3927686" y="1664498"/>
                </a:lnTo>
                <a:lnTo>
                  <a:pt x="3893283" y="1701105"/>
                </a:lnTo>
                <a:lnTo>
                  <a:pt x="3864614" y="1724793"/>
                </a:lnTo>
                <a:lnTo>
                  <a:pt x="3843489" y="1739328"/>
                </a:lnTo>
                <a:lnTo>
                  <a:pt x="3820554" y="1751710"/>
                </a:lnTo>
                <a:lnTo>
                  <a:pt x="3795205" y="1762208"/>
                </a:lnTo>
                <a:lnTo>
                  <a:pt x="3781021" y="1766515"/>
                </a:lnTo>
                <a:lnTo>
                  <a:pt x="3753559" y="1774859"/>
                </a:lnTo>
                <a:lnTo>
                  <a:pt x="3700748" y="1794778"/>
                </a:lnTo>
                <a:lnTo>
                  <a:pt x="3676500" y="1805527"/>
                </a:lnTo>
                <a:lnTo>
                  <a:pt x="3659853" y="1822471"/>
                </a:lnTo>
                <a:lnTo>
                  <a:pt x="3642228" y="1841855"/>
                </a:lnTo>
                <a:lnTo>
                  <a:pt x="3731837" y="1842441"/>
                </a:lnTo>
                <a:lnTo>
                  <a:pt x="3867646" y="1843494"/>
                </a:lnTo>
                <a:lnTo>
                  <a:pt x="3958264" y="1842758"/>
                </a:lnTo>
                <a:lnTo>
                  <a:pt x="4004163" y="1841227"/>
                </a:lnTo>
                <a:lnTo>
                  <a:pt x="4019671" y="1840011"/>
                </a:lnTo>
                <a:lnTo>
                  <a:pt x="4051854" y="1833850"/>
                </a:lnTo>
                <a:lnTo>
                  <a:pt x="4083989" y="1823484"/>
                </a:lnTo>
                <a:lnTo>
                  <a:pt x="4113387" y="1809469"/>
                </a:lnTo>
                <a:lnTo>
                  <a:pt x="4126588" y="1801389"/>
                </a:lnTo>
                <a:lnTo>
                  <a:pt x="4147156" y="1787453"/>
                </a:lnTo>
                <a:lnTo>
                  <a:pt x="4186033" y="1756922"/>
                </a:lnTo>
                <a:lnTo>
                  <a:pt x="4242551" y="1708407"/>
                </a:lnTo>
                <a:lnTo>
                  <a:pt x="4279643" y="1676209"/>
                </a:lnTo>
                <a:lnTo>
                  <a:pt x="4287481" y="1670643"/>
                </a:lnTo>
                <a:lnTo>
                  <a:pt x="4295136" y="1665380"/>
                </a:lnTo>
                <a:lnTo>
                  <a:pt x="4299729" y="1668792"/>
                </a:lnTo>
                <a:lnTo>
                  <a:pt x="4304227" y="1672006"/>
                </a:lnTo>
                <a:lnTo>
                  <a:pt x="4256434" y="1719542"/>
                </a:lnTo>
                <a:lnTo>
                  <a:pt x="4212402" y="1762596"/>
                </a:lnTo>
                <a:lnTo>
                  <a:pt x="4302613" y="1742541"/>
                </a:lnTo>
                <a:lnTo>
                  <a:pt x="4397749" y="1722486"/>
                </a:lnTo>
                <a:lnTo>
                  <a:pt x="4412307" y="1719286"/>
                </a:lnTo>
                <a:lnTo>
                  <a:pt x="4440008" y="1711314"/>
                </a:lnTo>
                <a:lnTo>
                  <a:pt x="4465361" y="1701187"/>
                </a:lnTo>
                <a:lnTo>
                  <a:pt x="4489387" y="1688982"/>
                </a:lnTo>
                <a:lnTo>
                  <a:pt x="4511162" y="1674820"/>
                </a:lnTo>
                <a:lnTo>
                  <a:pt x="4530962" y="1658596"/>
                </a:lnTo>
                <a:lnTo>
                  <a:pt x="4549064" y="1640202"/>
                </a:lnTo>
                <a:lnTo>
                  <a:pt x="4565563" y="1619838"/>
                </a:lnTo>
                <a:lnTo>
                  <a:pt x="4573059" y="1608771"/>
                </a:lnTo>
                <a:lnTo>
                  <a:pt x="4584306" y="1592520"/>
                </a:lnTo>
                <a:lnTo>
                  <a:pt x="4610348" y="1561247"/>
                </a:lnTo>
                <a:lnTo>
                  <a:pt x="4633256" y="1540554"/>
                </a:lnTo>
                <a:lnTo>
                  <a:pt x="4650216" y="1527991"/>
                </a:lnTo>
                <a:lnTo>
                  <a:pt x="4668492" y="1516805"/>
                </a:lnTo>
                <a:lnTo>
                  <a:pt x="4689014" y="1506876"/>
                </a:lnTo>
                <a:lnTo>
                  <a:pt x="4699842" y="1502751"/>
                </a:lnTo>
                <a:lnTo>
                  <a:pt x="4688038" y="1511001"/>
                </a:lnTo>
                <a:lnTo>
                  <a:pt x="4665828" y="1527675"/>
                </a:lnTo>
                <a:lnTo>
                  <a:pt x="4644838" y="1545526"/>
                </a:lnTo>
                <a:lnTo>
                  <a:pt x="4625809" y="1564038"/>
                </a:lnTo>
                <a:lnTo>
                  <a:pt x="4608096" y="1583926"/>
                </a:lnTo>
                <a:lnTo>
                  <a:pt x="4591510" y="1604791"/>
                </a:lnTo>
                <a:lnTo>
                  <a:pt x="4576518" y="1626927"/>
                </a:lnTo>
                <a:lnTo>
                  <a:pt x="4563677" y="1650121"/>
                </a:lnTo>
                <a:lnTo>
                  <a:pt x="4557498" y="1662565"/>
                </a:lnTo>
                <a:lnTo>
                  <a:pt x="4575512" y="1661098"/>
                </a:lnTo>
                <a:lnTo>
                  <a:pt x="4589165" y="1660119"/>
                </a:lnTo>
                <a:lnTo>
                  <a:pt x="4591704" y="1662672"/>
                </a:lnTo>
                <a:lnTo>
                  <a:pt x="4592600" y="1667962"/>
                </a:lnTo>
                <a:lnTo>
                  <a:pt x="4591427" y="1670990"/>
                </a:lnTo>
                <a:lnTo>
                  <a:pt x="4589856" y="1671822"/>
                </a:lnTo>
                <a:lnTo>
                  <a:pt x="4584026" y="1674044"/>
                </a:lnTo>
                <a:lnTo>
                  <a:pt x="4571127" y="1675908"/>
                </a:lnTo>
                <a:lnTo>
                  <a:pt x="4557300" y="1677890"/>
                </a:lnTo>
                <a:lnTo>
                  <a:pt x="4541561" y="1683418"/>
                </a:lnTo>
                <a:lnTo>
                  <a:pt x="4533724" y="1688984"/>
                </a:lnTo>
                <a:lnTo>
                  <a:pt x="4524967" y="1695371"/>
                </a:lnTo>
                <a:lnTo>
                  <a:pt x="4506135" y="1706768"/>
                </a:lnTo>
                <a:lnTo>
                  <a:pt x="4476832" y="1720982"/>
                </a:lnTo>
                <a:lnTo>
                  <a:pt x="4435637" y="1735738"/>
                </a:lnTo>
                <a:lnTo>
                  <a:pt x="4393294" y="1747412"/>
                </a:lnTo>
                <a:lnTo>
                  <a:pt x="4371050" y="1753070"/>
                </a:lnTo>
                <a:lnTo>
                  <a:pt x="4342786" y="1760554"/>
                </a:lnTo>
                <a:lnTo>
                  <a:pt x="4286091" y="1777226"/>
                </a:lnTo>
                <a:lnTo>
                  <a:pt x="4229975" y="1795788"/>
                </a:lnTo>
                <a:lnTo>
                  <a:pt x="4175279" y="1816627"/>
                </a:lnTo>
                <a:lnTo>
                  <a:pt x="4148269" y="1828090"/>
                </a:lnTo>
                <a:lnTo>
                  <a:pt x="4124409" y="1838587"/>
                </a:lnTo>
                <a:lnTo>
                  <a:pt x="4076368" y="1856187"/>
                </a:lnTo>
                <a:lnTo>
                  <a:pt x="4040409" y="1865427"/>
                </a:lnTo>
                <a:lnTo>
                  <a:pt x="4015453" y="1869539"/>
                </a:lnTo>
                <a:lnTo>
                  <a:pt x="3990473" y="1871547"/>
                </a:lnTo>
                <a:lnTo>
                  <a:pt x="3964722" y="1871269"/>
                </a:lnTo>
                <a:lnTo>
                  <a:pt x="3951323" y="1870038"/>
                </a:lnTo>
                <a:lnTo>
                  <a:pt x="3925360" y="1867259"/>
                </a:lnTo>
                <a:lnTo>
                  <a:pt x="3873280" y="1864810"/>
                </a:lnTo>
                <a:lnTo>
                  <a:pt x="3820955" y="1865271"/>
                </a:lnTo>
                <a:lnTo>
                  <a:pt x="3769035" y="1868627"/>
                </a:lnTo>
                <a:lnTo>
                  <a:pt x="3717234" y="1874283"/>
                </a:lnTo>
                <a:lnTo>
                  <a:pt x="3665275" y="1882347"/>
                </a:lnTo>
                <a:lnTo>
                  <a:pt x="3588296" y="1897127"/>
                </a:lnTo>
                <a:lnTo>
                  <a:pt x="3536845" y="1908986"/>
                </a:lnTo>
                <a:lnTo>
                  <a:pt x="3527762" y="1911273"/>
                </a:lnTo>
                <a:lnTo>
                  <a:pt x="3510444" y="1916932"/>
                </a:lnTo>
                <a:lnTo>
                  <a:pt x="3484544" y="1927972"/>
                </a:lnTo>
                <a:lnTo>
                  <a:pt x="3435315" y="1955408"/>
                </a:lnTo>
                <a:lnTo>
                  <a:pt x="3416008" y="1967418"/>
                </a:lnTo>
                <a:lnTo>
                  <a:pt x="3405229" y="1975911"/>
                </a:lnTo>
                <a:lnTo>
                  <a:pt x="3462392" y="1990612"/>
                </a:lnTo>
                <a:lnTo>
                  <a:pt x="3550376" y="2011761"/>
                </a:lnTo>
                <a:lnTo>
                  <a:pt x="3609262" y="2024287"/>
                </a:lnTo>
                <a:lnTo>
                  <a:pt x="3668584" y="2034300"/>
                </a:lnTo>
                <a:lnTo>
                  <a:pt x="3728708" y="2041193"/>
                </a:lnTo>
                <a:lnTo>
                  <a:pt x="3789989" y="2043657"/>
                </a:lnTo>
                <a:lnTo>
                  <a:pt x="3852333" y="2041491"/>
                </a:lnTo>
                <a:lnTo>
                  <a:pt x="3884825" y="2038028"/>
                </a:lnTo>
                <a:lnTo>
                  <a:pt x="3923347" y="2033441"/>
                </a:lnTo>
                <a:lnTo>
                  <a:pt x="4001810" y="2026543"/>
                </a:lnTo>
                <a:lnTo>
                  <a:pt x="4119691" y="2020347"/>
                </a:lnTo>
                <a:lnTo>
                  <a:pt x="4198297" y="2017852"/>
                </a:lnTo>
                <a:lnTo>
                  <a:pt x="4213259" y="2017549"/>
                </a:lnTo>
                <a:lnTo>
                  <a:pt x="4243292" y="2018542"/>
                </a:lnTo>
                <a:lnTo>
                  <a:pt x="4272700" y="2021651"/>
                </a:lnTo>
                <a:lnTo>
                  <a:pt x="4301012" y="2026586"/>
                </a:lnTo>
                <a:lnTo>
                  <a:pt x="4329158" y="2033225"/>
                </a:lnTo>
                <a:lnTo>
                  <a:pt x="4356028" y="2041994"/>
                </a:lnTo>
                <a:lnTo>
                  <a:pt x="4383007" y="2052362"/>
                </a:lnTo>
                <a:lnTo>
                  <a:pt x="4408703" y="2064160"/>
                </a:lnTo>
                <a:lnTo>
                  <a:pt x="4421142" y="2070917"/>
                </a:lnTo>
                <a:lnTo>
                  <a:pt x="4430582" y="2075533"/>
                </a:lnTo>
                <a:lnTo>
                  <a:pt x="4451564" y="2081618"/>
                </a:lnTo>
                <a:lnTo>
                  <a:pt x="4486017" y="2087028"/>
                </a:lnTo>
                <a:lnTo>
                  <a:pt x="4508903" y="2088867"/>
                </a:lnTo>
                <a:lnTo>
                  <a:pt x="4536994" y="2090600"/>
                </a:lnTo>
                <a:lnTo>
                  <a:pt x="4593126" y="2089862"/>
                </a:lnTo>
                <a:lnTo>
                  <a:pt x="4650354" y="2087300"/>
                </a:lnTo>
                <a:lnTo>
                  <a:pt x="4707042" y="2086351"/>
                </a:lnTo>
                <a:lnTo>
                  <a:pt x="4734942" y="2087689"/>
                </a:lnTo>
                <a:lnTo>
                  <a:pt x="4740066" y="2088786"/>
                </a:lnTo>
                <a:lnTo>
                  <a:pt x="4749340" y="2095108"/>
                </a:lnTo>
                <a:lnTo>
                  <a:pt x="4762969" y="2108451"/>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6" name="Rectangle 15">
            <a:extLst>
              <a:ext uri="{FF2B5EF4-FFF2-40B4-BE49-F238E27FC236}">
                <a16:creationId xmlns:a16="http://schemas.microsoft.com/office/drawing/2014/main" id="{AEF4E8FE-BEB3-4621-87AC-2808784AFA37}"/>
              </a:ext>
            </a:extLst>
          </p:cNvPr>
          <p:cNvSpPr/>
          <p:nvPr/>
        </p:nvSpPr>
        <p:spPr>
          <a:xfrm>
            <a:off x="4485854" y="5132128"/>
            <a:ext cx="3220292" cy="1446550"/>
          </a:xfrm>
          <a:prstGeom prst="rect">
            <a:avLst/>
          </a:prstGeom>
        </p:spPr>
        <p:txBody>
          <a:bodyPr wrap="square">
            <a:spAutoFit/>
          </a:bodyPr>
          <a:lstStyle/>
          <a:p>
            <a:pPr algn="ctr"/>
            <a:r>
              <a:rPr lang="en-US" sz="4400" b="1" cap="all">
                <a:solidFill>
                  <a:schemeClr val="accent5"/>
                </a:solidFill>
              </a:rPr>
              <a:t>Lorem Ipsum</a:t>
            </a:r>
          </a:p>
        </p:txBody>
      </p:sp>
      <p:grpSp>
        <p:nvGrpSpPr>
          <p:cNvPr id="21" name="Group 20">
            <a:extLst>
              <a:ext uri="{FF2B5EF4-FFF2-40B4-BE49-F238E27FC236}">
                <a16:creationId xmlns:a16="http://schemas.microsoft.com/office/drawing/2014/main" id="{3FD0898C-621D-4B43-88D9-53646D1FB687}"/>
              </a:ext>
            </a:extLst>
          </p:cNvPr>
          <p:cNvGrpSpPr/>
          <p:nvPr/>
        </p:nvGrpSpPr>
        <p:grpSpPr>
          <a:xfrm>
            <a:off x="4655840" y="2492896"/>
            <a:ext cx="2865890" cy="2536478"/>
            <a:chOff x="4370934" y="2291427"/>
            <a:chExt cx="3418963" cy="3025979"/>
          </a:xfrm>
        </p:grpSpPr>
        <p:sp>
          <p:nvSpPr>
            <p:cNvPr id="22" name="Freeform 54">
              <a:extLst>
                <a:ext uri="{FF2B5EF4-FFF2-40B4-BE49-F238E27FC236}">
                  <a16:creationId xmlns:a16="http://schemas.microsoft.com/office/drawing/2014/main" id="{8507B0C7-EB3B-4FF3-9430-E9D9A5D99A8F}"/>
                </a:ext>
              </a:extLst>
            </p:cNvPr>
            <p:cNvSpPr>
              <a:spLocks/>
            </p:cNvSpPr>
            <p:nvPr/>
          </p:nvSpPr>
          <p:spPr bwMode="auto">
            <a:xfrm>
              <a:off x="6150204" y="3708880"/>
              <a:ext cx="1639693" cy="1608526"/>
            </a:xfrm>
            <a:custGeom>
              <a:avLst/>
              <a:gdLst>
                <a:gd name="T0" fmla="*/ 4287 w 4838"/>
                <a:gd name="T1" fmla="*/ 174 h 4745"/>
                <a:gd name="T2" fmla="*/ 3818 w 4838"/>
                <a:gd name="T3" fmla="*/ 301 h 4745"/>
                <a:gd name="T4" fmla="*/ 3447 w 4838"/>
                <a:gd name="T5" fmla="*/ 261 h 4745"/>
                <a:gd name="T6" fmla="*/ 3257 w 4838"/>
                <a:gd name="T7" fmla="*/ 585 h 4745"/>
                <a:gd name="T8" fmla="*/ 2944 w 4838"/>
                <a:gd name="T9" fmla="*/ 875 h 4745"/>
                <a:gd name="T10" fmla="*/ 2420 w 4838"/>
                <a:gd name="T11" fmla="*/ 998 h 4745"/>
                <a:gd name="T12" fmla="*/ 1891 w 4838"/>
                <a:gd name="T13" fmla="*/ 909 h 4745"/>
                <a:gd name="T14" fmla="*/ 1766 w 4838"/>
                <a:gd name="T15" fmla="*/ 990 h 4745"/>
                <a:gd name="T16" fmla="*/ 1269 w 4838"/>
                <a:gd name="T17" fmla="*/ 1150 h 4745"/>
                <a:gd name="T18" fmla="*/ 775 w 4838"/>
                <a:gd name="T19" fmla="*/ 1133 h 4745"/>
                <a:gd name="T20" fmla="*/ 287 w 4838"/>
                <a:gd name="T21" fmla="*/ 933 h 4745"/>
                <a:gd name="T22" fmla="*/ 22 w 4838"/>
                <a:gd name="T23" fmla="*/ 2755 h 4745"/>
                <a:gd name="T24" fmla="*/ 317 w 4838"/>
                <a:gd name="T25" fmla="*/ 3160 h 4745"/>
                <a:gd name="T26" fmla="*/ 644 w 4838"/>
                <a:gd name="T27" fmla="*/ 3307 h 4745"/>
                <a:gd name="T28" fmla="*/ 1109 w 4838"/>
                <a:gd name="T29" fmla="*/ 3298 h 4745"/>
                <a:gd name="T30" fmla="*/ 1151 w 4838"/>
                <a:gd name="T31" fmla="*/ 2952 h 4745"/>
                <a:gd name="T32" fmla="*/ 1460 w 4838"/>
                <a:gd name="T33" fmla="*/ 2736 h 4745"/>
                <a:gd name="T34" fmla="*/ 1297 w 4838"/>
                <a:gd name="T35" fmla="*/ 3241 h 4745"/>
                <a:gd name="T36" fmla="*/ 1416 w 4838"/>
                <a:gd name="T37" fmla="*/ 3619 h 4745"/>
                <a:gd name="T38" fmla="*/ 1493 w 4838"/>
                <a:gd name="T39" fmla="*/ 3965 h 4745"/>
                <a:gd name="T40" fmla="*/ 1164 w 4838"/>
                <a:gd name="T41" fmla="*/ 3543 h 4745"/>
                <a:gd name="T42" fmla="*/ 757 w 4838"/>
                <a:gd name="T43" fmla="*/ 3514 h 4745"/>
                <a:gd name="T44" fmla="*/ 276 w 4838"/>
                <a:gd name="T45" fmla="*/ 3362 h 4745"/>
                <a:gd name="T46" fmla="*/ 24 w 4838"/>
                <a:gd name="T47" fmla="*/ 3133 h 4745"/>
                <a:gd name="T48" fmla="*/ 37 w 4838"/>
                <a:gd name="T49" fmla="*/ 3702 h 4745"/>
                <a:gd name="T50" fmla="*/ 312 w 4838"/>
                <a:gd name="T51" fmla="*/ 4327 h 4745"/>
                <a:gd name="T52" fmla="*/ 775 w 4838"/>
                <a:gd name="T53" fmla="*/ 4660 h 4745"/>
                <a:gd name="T54" fmla="*/ 1336 w 4838"/>
                <a:gd name="T55" fmla="*/ 4744 h 4745"/>
                <a:gd name="T56" fmla="*/ 1905 w 4838"/>
                <a:gd name="T57" fmla="*/ 4626 h 4745"/>
                <a:gd name="T58" fmla="*/ 2392 w 4838"/>
                <a:gd name="T59" fmla="*/ 4346 h 4745"/>
                <a:gd name="T60" fmla="*/ 2687 w 4838"/>
                <a:gd name="T61" fmla="*/ 3994 h 4745"/>
                <a:gd name="T62" fmla="*/ 2833 w 4838"/>
                <a:gd name="T63" fmla="*/ 3679 h 4745"/>
                <a:gd name="T64" fmla="*/ 2862 w 4838"/>
                <a:gd name="T65" fmla="*/ 3321 h 4745"/>
                <a:gd name="T66" fmla="*/ 2631 w 4838"/>
                <a:gd name="T67" fmla="*/ 2784 h 4745"/>
                <a:gd name="T68" fmla="*/ 2309 w 4838"/>
                <a:gd name="T69" fmla="*/ 2626 h 4745"/>
                <a:gd name="T70" fmla="*/ 1906 w 4838"/>
                <a:gd name="T71" fmla="*/ 2880 h 4745"/>
                <a:gd name="T72" fmla="*/ 1914 w 4838"/>
                <a:gd name="T73" fmla="*/ 2672 h 4745"/>
                <a:gd name="T74" fmla="*/ 2331 w 4838"/>
                <a:gd name="T75" fmla="*/ 2275 h 4745"/>
                <a:gd name="T76" fmla="*/ 2421 w 4838"/>
                <a:gd name="T77" fmla="*/ 1709 h 4745"/>
                <a:gd name="T78" fmla="*/ 2611 w 4838"/>
                <a:gd name="T79" fmla="*/ 1926 h 4745"/>
                <a:gd name="T80" fmla="*/ 2558 w 4838"/>
                <a:gd name="T81" fmla="*/ 2428 h 4745"/>
                <a:gd name="T82" fmla="*/ 2989 w 4838"/>
                <a:gd name="T83" fmla="*/ 3038 h 4745"/>
                <a:gd name="T84" fmla="*/ 3053 w 4838"/>
                <a:gd name="T85" fmla="*/ 3501 h 4745"/>
                <a:gd name="T86" fmla="*/ 2989 w 4838"/>
                <a:gd name="T87" fmla="*/ 3982 h 4745"/>
                <a:gd name="T88" fmla="*/ 3674 w 4838"/>
                <a:gd name="T89" fmla="*/ 3563 h 4745"/>
                <a:gd name="T90" fmla="*/ 3930 w 4838"/>
                <a:gd name="T91" fmla="*/ 3150 h 4745"/>
                <a:gd name="T92" fmla="*/ 4003 w 4838"/>
                <a:gd name="T93" fmla="*/ 2852 h 4745"/>
                <a:gd name="T94" fmla="*/ 3953 w 4838"/>
                <a:gd name="T95" fmla="*/ 2265 h 4745"/>
                <a:gd name="T96" fmla="*/ 3713 w 4838"/>
                <a:gd name="T97" fmla="*/ 1898 h 4745"/>
                <a:gd name="T98" fmla="*/ 3099 w 4838"/>
                <a:gd name="T99" fmla="*/ 1576 h 4745"/>
                <a:gd name="T100" fmla="*/ 3476 w 4838"/>
                <a:gd name="T101" fmla="*/ 1513 h 4745"/>
                <a:gd name="T102" fmla="*/ 4029 w 4838"/>
                <a:gd name="T103" fmla="*/ 1989 h 4745"/>
                <a:gd name="T104" fmla="*/ 4193 w 4838"/>
                <a:gd name="T105" fmla="*/ 2447 h 4745"/>
                <a:gd name="T106" fmla="*/ 4448 w 4838"/>
                <a:gd name="T107" fmla="*/ 2161 h 4745"/>
                <a:gd name="T108" fmla="*/ 4517 w 4838"/>
                <a:gd name="T109" fmla="*/ 1755 h 4745"/>
                <a:gd name="T110" fmla="*/ 4602 w 4838"/>
                <a:gd name="T111" fmla="*/ 1452 h 4745"/>
                <a:gd name="T112" fmla="*/ 4832 w 4838"/>
                <a:gd name="T113" fmla="*/ 904 h 4745"/>
                <a:gd name="T114" fmla="*/ 4754 w 4838"/>
                <a:gd name="T115" fmla="*/ 357 h 4745"/>
                <a:gd name="T116" fmla="*/ 4505 w 4838"/>
                <a:gd name="T117" fmla="*/ 0 h 4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38" h="4745">
                  <a:moveTo>
                    <a:pt x="4505" y="0"/>
                  </a:moveTo>
                  <a:lnTo>
                    <a:pt x="4478" y="27"/>
                  </a:lnTo>
                  <a:lnTo>
                    <a:pt x="4421" y="81"/>
                  </a:lnTo>
                  <a:lnTo>
                    <a:pt x="4357" y="130"/>
                  </a:lnTo>
                  <a:lnTo>
                    <a:pt x="4287" y="174"/>
                  </a:lnTo>
                  <a:lnTo>
                    <a:pt x="4251" y="195"/>
                  </a:lnTo>
                  <a:lnTo>
                    <a:pt x="4189" y="226"/>
                  </a:lnTo>
                  <a:lnTo>
                    <a:pt x="4064" y="269"/>
                  </a:lnTo>
                  <a:lnTo>
                    <a:pt x="3940" y="292"/>
                  </a:lnTo>
                  <a:lnTo>
                    <a:pt x="3818" y="301"/>
                  </a:lnTo>
                  <a:lnTo>
                    <a:pt x="3761" y="300"/>
                  </a:lnTo>
                  <a:lnTo>
                    <a:pt x="3713" y="298"/>
                  </a:lnTo>
                  <a:lnTo>
                    <a:pt x="3620" y="292"/>
                  </a:lnTo>
                  <a:lnTo>
                    <a:pt x="3532" y="279"/>
                  </a:lnTo>
                  <a:lnTo>
                    <a:pt x="3447" y="261"/>
                  </a:lnTo>
                  <a:lnTo>
                    <a:pt x="3408" y="249"/>
                  </a:lnTo>
                  <a:lnTo>
                    <a:pt x="3392" y="302"/>
                  </a:lnTo>
                  <a:lnTo>
                    <a:pt x="3354" y="405"/>
                  </a:lnTo>
                  <a:lnTo>
                    <a:pt x="3309" y="499"/>
                  </a:lnTo>
                  <a:lnTo>
                    <a:pt x="3257" y="585"/>
                  </a:lnTo>
                  <a:lnTo>
                    <a:pt x="3200" y="664"/>
                  </a:lnTo>
                  <a:lnTo>
                    <a:pt x="3135" y="734"/>
                  </a:lnTo>
                  <a:lnTo>
                    <a:pt x="3064" y="797"/>
                  </a:lnTo>
                  <a:lnTo>
                    <a:pt x="2986" y="852"/>
                  </a:lnTo>
                  <a:lnTo>
                    <a:pt x="2944" y="875"/>
                  </a:lnTo>
                  <a:lnTo>
                    <a:pt x="2880" y="909"/>
                  </a:lnTo>
                  <a:lnTo>
                    <a:pt x="2747" y="955"/>
                  </a:lnTo>
                  <a:lnTo>
                    <a:pt x="2614" y="985"/>
                  </a:lnTo>
                  <a:lnTo>
                    <a:pt x="2483" y="998"/>
                  </a:lnTo>
                  <a:lnTo>
                    <a:pt x="2420" y="998"/>
                  </a:lnTo>
                  <a:lnTo>
                    <a:pt x="2366" y="998"/>
                  </a:lnTo>
                  <a:lnTo>
                    <a:pt x="2267" y="990"/>
                  </a:lnTo>
                  <a:lnTo>
                    <a:pt x="2131" y="972"/>
                  </a:lnTo>
                  <a:lnTo>
                    <a:pt x="1930" y="923"/>
                  </a:lnTo>
                  <a:lnTo>
                    <a:pt x="1891" y="909"/>
                  </a:lnTo>
                  <a:lnTo>
                    <a:pt x="1895" y="900"/>
                  </a:lnTo>
                  <a:lnTo>
                    <a:pt x="1892" y="901"/>
                  </a:lnTo>
                  <a:lnTo>
                    <a:pt x="1889" y="904"/>
                  </a:lnTo>
                  <a:lnTo>
                    <a:pt x="1849" y="935"/>
                  </a:lnTo>
                  <a:lnTo>
                    <a:pt x="1766" y="990"/>
                  </a:lnTo>
                  <a:lnTo>
                    <a:pt x="1677" y="1038"/>
                  </a:lnTo>
                  <a:lnTo>
                    <a:pt x="1582" y="1079"/>
                  </a:lnTo>
                  <a:lnTo>
                    <a:pt x="1484" y="1110"/>
                  </a:lnTo>
                  <a:lnTo>
                    <a:pt x="1379" y="1134"/>
                  </a:lnTo>
                  <a:lnTo>
                    <a:pt x="1269" y="1150"/>
                  </a:lnTo>
                  <a:lnTo>
                    <a:pt x="1153" y="1158"/>
                  </a:lnTo>
                  <a:lnTo>
                    <a:pt x="1094" y="1159"/>
                  </a:lnTo>
                  <a:lnTo>
                    <a:pt x="1017" y="1158"/>
                  </a:lnTo>
                  <a:lnTo>
                    <a:pt x="858" y="1145"/>
                  </a:lnTo>
                  <a:lnTo>
                    <a:pt x="775" y="1133"/>
                  </a:lnTo>
                  <a:lnTo>
                    <a:pt x="715" y="1123"/>
                  </a:lnTo>
                  <a:lnTo>
                    <a:pt x="600" y="1090"/>
                  </a:lnTo>
                  <a:lnTo>
                    <a:pt x="490" y="1048"/>
                  </a:lnTo>
                  <a:lnTo>
                    <a:pt x="386" y="994"/>
                  </a:lnTo>
                  <a:lnTo>
                    <a:pt x="287" y="933"/>
                  </a:lnTo>
                  <a:lnTo>
                    <a:pt x="197" y="866"/>
                  </a:lnTo>
                  <a:lnTo>
                    <a:pt x="72" y="760"/>
                  </a:lnTo>
                  <a:lnTo>
                    <a:pt x="0" y="688"/>
                  </a:lnTo>
                  <a:lnTo>
                    <a:pt x="0" y="2695"/>
                  </a:lnTo>
                  <a:lnTo>
                    <a:pt x="22" y="2755"/>
                  </a:lnTo>
                  <a:lnTo>
                    <a:pt x="84" y="2884"/>
                  </a:lnTo>
                  <a:lnTo>
                    <a:pt x="147" y="2981"/>
                  </a:lnTo>
                  <a:lnTo>
                    <a:pt x="197" y="3045"/>
                  </a:lnTo>
                  <a:lnTo>
                    <a:pt x="254" y="3104"/>
                  </a:lnTo>
                  <a:lnTo>
                    <a:pt x="317" y="3160"/>
                  </a:lnTo>
                  <a:lnTo>
                    <a:pt x="354" y="3185"/>
                  </a:lnTo>
                  <a:lnTo>
                    <a:pt x="390" y="3209"/>
                  </a:lnTo>
                  <a:lnTo>
                    <a:pt x="469" y="3251"/>
                  </a:lnTo>
                  <a:lnTo>
                    <a:pt x="554" y="3283"/>
                  </a:lnTo>
                  <a:lnTo>
                    <a:pt x="644" y="3307"/>
                  </a:lnTo>
                  <a:lnTo>
                    <a:pt x="738" y="3321"/>
                  </a:lnTo>
                  <a:lnTo>
                    <a:pt x="838" y="3326"/>
                  </a:lnTo>
                  <a:lnTo>
                    <a:pt x="942" y="3322"/>
                  </a:lnTo>
                  <a:lnTo>
                    <a:pt x="1052" y="3308"/>
                  </a:lnTo>
                  <a:lnTo>
                    <a:pt x="1109" y="3298"/>
                  </a:lnTo>
                  <a:lnTo>
                    <a:pt x="1107" y="3263"/>
                  </a:lnTo>
                  <a:lnTo>
                    <a:pt x="1107" y="3190"/>
                  </a:lnTo>
                  <a:lnTo>
                    <a:pt x="1114" y="3114"/>
                  </a:lnTo>
                  <a:lnTo>
                    <a:pt x="1129" y="3034"/>
                  </a:lnTo>
                  <a:lnTo>
                    <a:pt x="1151" y="2952"/>
                  </a:lnTo>
                  <a:lnTo>
                    <a:pt x="1182" y="2865"/>
                  </a:lnTo>
                  <a:lnTo>
                    <a:pt x="1222" y="2775"/>
                  </a:lnTo>
                  <a:lnTo>
                    <a:pt x="1271" y="2683"/>
                  </a:lnTo>
                  <a:lnTo>
                    <a:pt x="1300" y="2635"/>
                  </a:lnTo>
                  <a:lnTo>
                    <a:pt x="1460" y="2736"/>
                  </a:lnTo>
                  <a:lnTo>
                    <a:pt x="1423" y="2800"/>
                  </a:lnTo>
                  <a:lnTo>
                    <a:pt x="1363" y="2922"/>
                  </a:lnTo>
                  <a:lnTo>
                    <a:pt x="1324" y="3036"/>
                  </a:lnTo>
                  <a:lnTo>
                    <a:pt x="1302" y="3142"/>
                  </a:lnTo>
                  <a:lnTo>
                    <a:pt x="1297" y="3241"/>
                  </a:lnTo>
                  <a:lnTo>
                    <a:pt x="1304" y="3333"/>
                  </a:lnTo>
                  <a:lnTo>
                    <a:pt x="1320" y="3416"/>
                  </a:lnTo>
                  <a:lnTo>
                    <a:pt x="1348" y="3492"/>
                  </a:lnTo>
                  <a:lnTo>
                    <a:pt x="1380" y="3559"/>
                  </a:lnTo>
                  <a:lnTo>
                    <a:pt x="1416" y="3619"/>
                  </a:lnTo>
                  <a:lnTo>
                    <a:pt x="1475" y="3696"/>
                  </a:lnTo>
                  <a:lnTo>
                    <a:pt x="1581" y="3794"/>
                  </a:lnTo>
                  <a:lnTo>
                    <a:pt x="1606" y="3811"/>
                  </a:lnTo>
                  <a:lnTo>
                    <a:pt x="1503" y="3970"/>
                  </a:lnTo>
                  <a:lnTo>
                    <a:pt x="1493" y="3965"/>
                  </a:lnTo>
                  <a:lnTo>
                    <a:pt x="1415" y="3900"/>
                  </a:lnTo>
                  <a:lnTo>
                    <a:pt x="1330" y="3812"/>
                  </a:lnTo>
                  <a:lnTo>
                    <a:pt x="1270" y="3736"/>
                  </a:lnTo>
                  <a:lnTo>
                    <a:pt x="1213" y="3646"/>
                  </a:lnTo>
                  <a:lnTo>
                    <a:pt x="1164" y="3543"/>
                  </a:lnTo>
                  <a:lnTo>
                    <a:pt x="1144" y="3484"/>
                  </a:lnTo>
                  <a:lnTo>
                    <a:pt x="1065" y="3498"/>
                  </a:lnTo>
                  <a:lnTo>
                    <a:pt x="913" y="3514"/>
                  </a:lnTo>
                  <a:lnTo>
                    <a:pt x="841" y="3515"/>
                  </a:lnTo>
                  <a:lnTo>
                    <a:pt x="757" y="3514"/>
                  </a:lnTo>
                  <a:lnTo>
                    <a:pt x="596" y="3492"/>
                  </a:lnTo>
                  <a:lnTo>
                    <a:pt x="483" y="3461"/>
                  </a:lnTo>
                  <a:lnTo>
                    <a:pt x="412" y="3434"/>
                  </a:lnTo>
                  <a:lnTo>
                    <a:pt x="343" y="3400"/>
                  </a:lnTo>
                  <a:lnTo>
                    <a:pt x="276" y="3362"/>
                  </a:lnTo>
                  <a:lnTo>
                    <a:pt x="245" y="3340"/>
                  </a:lnTo>
                  <a:lnTo>
                    <a:pt x="207" y="3314"/>
                  </a:lnTo>
                  <a:lnTo>
                    <a:pt x="140" y="3257"/>
                  </a:lnTo>
                  <a:lnTo>
                    <a:pt x="79" y="3197"/>
                  </a:lnTo>
                  <a:lnTo>
                    <a:pt x="24" y="3133"/>
                  </a:lnTo>
                  <a:lnTo>
                    <a:pt x="0" y="3101"/>
                  </a:lnTo>
                  <a:lnTo>
                    <a:pt x="0" y="3266"/>
                  </a:lnTo>
                  <a:lnTo>
                    <a:pt x="1" y="3361"/>
                  </a:lnTo>
                  <a:lnTo>
                    <a:pt x="14" y="3539"/>
                  </a:lnTo>
                  <a:lnTo>
                    <a:pt x="37" y="3702"/>
                  </a:lnTo>
                  <a:lnTo>
                    <a:pt x="74" y="3852"/>
                  </a:lnTo>
                  <a:lnTo>
                    <a:pt x="119" y="3990"/>
                  </a:lnTo>
                  <a:lnTo>
                    <a:pt x="175" y="4114"/>
                  </a:lnTo>
                  <a:lnTo>
                    <a:pt x="239" y="4227"/>
                  </a:lnTo>
                  <a:lnTo>
                    <a:pt x="312" y="4327"/>
                  </a:lnTo>
                  <a:lnTo>
                    <a:pt x="392" y="4415"/>
                  </a:lnTo>
                  <a:lnTo>
                    <a:pt x="481" y="4493"/>
                  </a:lnTo>
                  <a:lnTo>
                    <a:pt x="574" y="4559"/>
                  </a:lnTo>
                  <a:lnTo>
                    <a:pt x="672" y="4614"/>
                  </a:lnTo>
                  <a:lnTo>
                    <a:pt x="775" y="4660"/>
                  </a:lnTo>
                  <a:lnTo>
                    <a:pt x="882" y="4695"/>
                  </a:lnTo>
                  <a:lnTo>
                    <a:pt x="993" y="4721"/>
                  </a:lnTo>
                  <a:lnTo>
                    <a:pt x="1105" y="4738"/>
                  </a:lnTo>
                  <a:lnTo>
                    <a:pt x="1221" y="4745"/>
                  </a:lnTo>
                  <a:lnTo>
                    <a:pt x="1336" y="4744"/>
                  </a:lnTo>
                  <a:lnTo>
                    <a:pt x="1453" y="4736"/>
                  </a:lnTo>
                  <a:lnTo>
                    <a:pt x="1568" y="4719"/>
                  </a:lnTo>
                  <a:lnTo>
                    <a:pt x="1682" y="4695"/>
                  </a:lnTo>
                  <a:lnTo>
                    <a:pt x="1795" y="4664"/>
                  </a:lnTo>
                  <a:lnTo>
                    <a:pt x="1905" y="4626"/>
                  </a:lnTo>
                  <a:lnTo>
                    <a:pt x="2013" y="4582"/>
                  </a:lnTo>
                  <a:lnTo>
                    <a:pt x="2115" y="4532"/>
                  </a:lnTo>
                  <a:lnTo>
                    <a:pt x="2213" y="4474"/>
                  </a:lnTo>
                  <a:lnTo>
                    <a:pt x="2305" y="4414"/>
                  </a:lnTo>
                  <a:lnTo>
                    <a:pt x="2392" y="4346"/>
                  </a:lnTo>
                  <a:lnTo>
                    <a:pt x="2473" y="4275"/>
                  </a:lnTo>
                  <a:lnTo>
                    <a:pt x="2544" y="4200"/>
                  </a:lnTo>
                  <a:lnTo>
                    <a:pt x="2609" y="4121"/>
                  </a:lnTo>
                  <a:lnTo>
                    <a:pt x="2663" y="4036"/>
                  </a:lnTo>
                  <a:lnTo>
                    <a:pt x="2687" y="3994"/>
                  </a:lnTo>
                  <a:lnTo>
                    <a:pt x="2693" y="3995"/>
                  </a:lnTo>
                  <a:lnTo>
                    <a:pt x="2700" y="3996"/>
                  </a:lnTo>
                  <a:lnTo>
                    <a:pt x="2735" y="3934"/>
                  </a:lnTo>
                  <a:lnTo>
                    <a:pt x="2797" y="3795"/>
                  </a:lnTo>
                  <a:lnTo>
                    <a:pt x="2833" y="3679"/>
                  </a:lnTo>
                  <a:lnTo>
                    <a:pt x="2851" y="3596"/>
                  </a:lnTo>
                  <a:lnTo>
                    <a:pt x="2863" y="3510"/>
                  </a:lnTo>
                  <a:lnTo>
                    <a:pt x="2867" y="3422"/>
                  </a:lnTo>
                  <a:lnTo>
                    <a:pt x="2865" y="3377"/>
                  </a:lnTo>
                  <a:lnTo>
                    <a:pt x="2862" y="3321"/>
                  </a:lnTo>
                  <a:lnTo>
                    <a:pt x="2842" y="3209"/>
                  </a:lnTo>
                  <a:lnTo>
                    <a:pt x="2810" y="3101"/>
                  </a:lnTo>
                  <a:lnTo>
                    <a:pt x="2763" y="2993"/>
                  </a:lnTo>
                  <a:lnTo>
                    <a:pt x="2705" y="2888"/>
                  </a:lnTo>
                  <a:lnTo>
                    <a:pt x="2631" y="2784"/>
                  </a:lnTo>
                  <a:lnTo>
                    <a:pt x="2545" y="2682"/>
                  </a:lnTo>
                  <a:lnTo>
                    <a:pt x="2447" y="2582"/>
                  </a:lnTo>
                  <a:lnTo>
                    <a:pt x="2391" y="2533"/>
                  </a:lnTo>
                  <a:lnTo>
                    <a:pt x="2366" y="2565"/>
                  </a:lnTo>
                  <a:lnTo>
                    <a:pt x="2309" y="2626"/>
                  </a:lnTo>
                  <a:lnTo>
                    <a:pt x="2246" y="2685"/>
                  </a:lnTo>
                  <a:lnTo>
                    <a:pt x="2175" y="2740"/>
                  </a:lnTo>
                  <a:lnTo>
                    <a:pt x="2094" y="2791"/>
                  </a:lnTo>
                  <a:lnTo>
                    <a:pt x="2005" y="2837"/>
                  </a:lnTo>
                  <a:lnTo>
                    <a:pt x="1906" y="2880"/>
                  </a:lnTo>
                  <a:lnTo>
                    <a:pt x="1797" y="2917"/>
                  </a:lnTo>
                  <a:lnTo>
                    <a:pt x="1739" y="2932"/>
                  </a:lnTo>
                  <a:lnTo>
                    <a:pt x="1692" y="2748"/>
                  </a:lnTo>
                  <a:lnTo>
                    <a:pt x="1773" y="2726"/>
                  </a:lnTo>
                  <a:lnTo>
                    <a:pt x="1914" y="2672"/>
                  </a:lnTo>
                  <a:lnTo>
                    <a:pt x="2033" y="2605"/>
                  </a:lnTo>
                  <a:lnTo>
                    <a:pt x="2133" y="2532"/>
                  </a:lnTo>
                  <a:lnTo>
                    <a:pt x="2216" y="2450"/>
                  </a:lnTo>
                  <a:lnTo>
                    <a:pt x="2281" y="2363"/>
                  </a:lnTo>
                  <a:lnTo>
                    <a:pt x="2331" y="2275"/>
                  </a:lnTo>
                  <a:lnTo>
                    <a:pt x="2370" y="2184"/>
                  </a:lnTo>
                  <a:lnTo>
                    <a:pt x="2398" y="2095"/>
                  </a:lnTo>
                  <a:lnTo>
                    <a:pt x="2414" y="2009"/>
                  </a:lnTo>
                  <a:lnTo>
                    <a:pt x="2427" y="1890"/>
                  </a:lnTo>
                  <a:lnTo>
                    <a:pt x="2421" y="1709"/>
                  </a:lnTo>
                  <a:lnTo>
                    <a:pt x="2414" y="1671"/>
                  </a:lnTo>
                  <a:lnTo>
                    <a:pt x="2600" y="1635"/>
                  </a:lnTo>
                  <a:lnTo>
                    <a:pt x="2602" y="1649"/>
                  </a:lnTo>
                  <a:lnTo>
                    <a:pt x="2614" y="1773"/>
                  </a:lnTo>
                  <a:lnTo>
                    <a:pt x="2611" y="1926"/>
                  </a:lnTo>
                  <a:lnTo>
                    <a:pt x="2597" y="2044"/>
                  </a:lnTo>
                  <a:lnTo>
                    <a:pt x="2570" y="2171"/>
                  </a:lnTo>
                  <a:lnTo>
                    <a:pt x="2525" y="2305"/>
                  </a:lnTo>
                  <a:lnTo>
                    <a:pt x="2493" y="2371"/>
                  </a:lnTo>
                  <a:lnTo>
                    <a:pt x="2558" y="2428"/>
                  </a:lnTo>
                  <a:lnTo>
                    <a:pt x="2676" y="2545"/>
                  </a:lnTo>
                  <a:lnTo>
                    <a:pt x="2777" y="2664"/>
                  </a:lnTo>
                  <a:lnTo>
                    <a:pt x="2864" y="2786"/>
                  </a:lnTo>
                  <a:lnTo>
                    <a:pt x="2934" y="2910"/>
                  </a:lnTo>
                  <a:lnTo>
                    <a:pt x="2989" y="3038"/>
                  </a:lnTo>
                  <a:lnTo>
                    <a:pt x="3027" y="3168"/>
                  </a:lnTo>
                  <a:lnTo>
                    <a:pt x="3051" y="3301"/>
                  </a:lnTo>
                  <a:lnTo>
                    <a:pt x="3055" y="3369"/>
                  </a:lnTo>
                  <a:lnTo>
                    <a:pt x="3056" y="3414"/>
                  </a:lnTo>
                  <a:lnTo>
                    <a:pt x="3053" y="3501"/>
                  </a:lnTo>
                  <a:lnTo>
                    <a:pt x="3039" y="3628"/>
                  </a:lnTo>
                  <a:lnTo>
                    <a:pt x="3000" y="3786"/>
                  </a:lnTo>
                  <a:lnTo>
                    <a:pt x="2947" y="3929"/>
                  </a:lnTo>
                  <a:lnTo>
                    <a:pt x="2916" y="3995"/>
                  </a:lnTo>
                  <a:lnTo>
                    <a:pt x="2989" y="3982"/>
                  </a:lnTo>
                  <a:lnTo>
                    <a:pt x="3139" y="3937"/>
                  </a:lnTo>
                  <a:lnTo>
                    <a:pt x="3289" y="3868"/>
                  </a:lnTo>
                  <a:lnTo>
                    <a:pt x="3437" y="3777"/>
                  </a:lnTo>
                  <a:lnTo>
                    <a:pt x="3577" y="3663"/>
                  </a:lnTo>
                  <a:lnTo>
                    <a:pt x="3674" y="3563"/>
                  </a:lnTo>
                  <a:lnTo>
                    <a:pt x="3735" y="3491"/>
                  </a:lnTo>
                  <a:lnTo>
                    <a:pt x="3791" y="3413"/>
                  </a:lnTo>
                  <a:lnTo>
                    <a:pt x="3843" y="3330"/>
                  </a:lnTo>
                  <a:lnTo>
                    <a:pt x="3889" y="3243"/>
                  </a:lnTo>
                  <a:lnTo>
                    <a:pt x="3930" y="3150"/>
                  </a:lnTo>
                  <a:lnTo>
                    <a:pt x="3948" y="3102"/>
                  </a:lnTo>
                  <a:lnTo>
                    <a:pt x="3945" y="3102"/>
                  </a:lnTo>
                  <a:lnTo>
                    <a:pt x="3952" y="3084"/>
                  </a:lnTo>
                  <a:lnTo>
                    <a:pt x="3983" y="2966"/>
                  </a:lnTo>
                  <a:lnTo>
                    <a:pt x="4003" y="2852"/>
                  </a:lnTo>
                  <a:lnTo>
                    <a:pt x="4016" y="2713"/>
                  </a:lnTo>
                  <a:lnTo>
                    <a:pt x="4014" y="2558"/>
                  </a:lnTo>
                  <a:lnTo>
                    <a:pt x="3998" y="2433"/>
                  </a:lnTo>
                  <a:lnTo>
                    <a:pt x="3979" y="2349"/>
                  </a:lnTo>
                  <a:lnTo>
                    <a:pt x="3953" y="2265"/>
                  </a:lnTo>
                  <a:lnTo>
                    <a:pt x="3918" y="2180"/>
                  </a:lnTo>
                  <a:lnTo>
                    <a:pt x="3897" y="2139"/>
                  </a:lnTo>
                  <a:lnTo>
                    <a:pt x="3867" y="2086"/>
                  </a:lnTo>
                  <a:lnTo>
                    <a:pt x="3796" y="1989"/>
                  </a:lnTo>
                  <a:lnTo>
                    <a:pt x="3713" y="1898"/>
                  </a:lnTo>
                  <a:lnTo>
                    <a:pt x="3616" y="1817"/>
                  </a:lnTo>
                  <a:lnTo>
                    <a:pt x="3506" y="1744"/>
                  </a:lnTo>
                  <a:lnTo>
                    <a:pt x="3383" y="1680"/>
                  </a:lnTo>
                  <a:lnTo>
                    <a:pt x="3248" y="1624"/>
                  </a:lnTo>
                  <a:lnTo>
                    <a:pt x="3099" y="1576"/>
                  </a:lnTo>
                  <a:lnTo>
                    <a:pt x="3020" y="1557"/>
                  </a:lnTo>
                  <a:lnTo>
                    <a:pt x="3064" y="1372"/>
                  </a:lnTo>
                  <a:lnTo>
                    <a:pt x="3153" y="1395"/>
                  </a:lnTo>
                  <a:lnTo>
                    <a:pt x="3322" y="1448"/>
                  </a:lnTo>
                  <a:lnTo>
                    <a:pt x="3476" y="1513"/>
                  </a:lnTo>
                  <a:lnTo>
                    <a:pt x="3615" y="1588"/>
                  </a:lnTo>
                  <a:lnTo>
                    <a:pt x="3740" y="1672"/>
                  </a:lnTo>
                  <a:lnTo>
                    <a:pt x="3852" y="1768"/>
                  </a:lnTo>
                  <a:lnTo>
                    <a:pt x="3948" y="1873"/>
                  </a:lnTo>
                  <a:lnTo>
                    <a:pt x="4029" y="1989"/>
                  </a:lnTo>
                  <a:lnTo>
                    <a:pt x="4064" y="2051"/>
                  </a:lnTo>
                  <a:lnTo>
                    <a:pt x="4093" y="2108"/>
                  </a:lnTo>
                  <a:lnTo>
                    <a:pt x="4140" y="2222"/>
                  </a:lnTo>
                  <a:lnTo>
                    <a:pt x="4172" y="2336"/>
                  </a:lnTo>
                  <a:lnTo>
                    <a:pt x="4193" y="2447"/>
                  </a:lnTo>
                  <a:lnTo>
                    <a:pt x="4199" y="2503"/>
                  </a:lnTo>
                  <a:lnTo>
                    <a:pt x="4237" y="2464"/>
                  </a:lnTo>
                  <a:lnTo>
                    <a:pt x="4313" y="2375"/>
                  </a:lnTo>
                  <a:lnTo>
                    <a:pt x="4386" y="2272"/>
                  </a:lnTo>
                  <a:lnTo>
                    <a:pt x="4448" y="2161"/>
                  </a:lnTo>
                  <a:lnTo>
                    <a:pt x="4496" y="2042"/>
                  </a:lnTo>
                  <a:lnTo>
                    <a:pt x="4518" y="1948"/>
                  </a:lnTo>
                  <a:lnTo>
                    <a:pt x="4524" y="1885"/>
                  </a:lnTo>
                  <a:lnTo>
                    <a:pt x="4524" y="1820"/>
                  </a:lnTo>
                  <a:lnTo>
                    <a:pt x="4517" y="1755"/>
                  </a:lnTo>
                  <a:lnTo>
                    <a:pt x="4500" y="1689"/>
                  </a:lnTo>
                  <a:lnTo>
                    <a:pt x="4474" y="1624"/>
                  </a:lnTo>
                  <a:lnTo>
                    <a:pt x="4457" y="1592"/>
                  </a:lnTo>
                  <a:lnTo>
                    <a:pt x="4510" y="1547"/>
                  </a:lnTo>
                  <a:lnTo>
                    <a:pt x="4602" y="1452"/>
                  </a:lnTo>
                  <a:lnTo>
                    <a:pt x="4677" y="1351"/>
                  </a:lnTo>
                  <a:lnTo>
                    <a:pt x="4737" y="1243"/>
                  </a:lnTo>
                  <a:lnTo>
                    <a:pt x="4782" y="1133"/>
                  </a:lnTo>
                  <a:lnTo>
                    <a:pt x="4814" y="1019"/>
                  </a:lnTo>
                  <a:lnTo>
                    <a:pt x="4832" y="904"/>
                  </a:lnTo>
                  <a:lnTo>
                    <a:pt x="4838" y="790"/>
                  </a:lnTo>
                  <a:lnTo>
                    <a:pt x="4832" y="676"/>
                  </a:lnTo>
                  <a:lnTo>
                    <a:pt x="4816" y="565"/>
                  </a:lnTo>
                  <a:lnTo>
                    <a:pt x="4790" y="458"/>
                  </a:lnTo>
                  <a:lnTo>
                    <a:pt x="4754" y="357"/>
                  </a:lnTo>
                  <a:lnTo>
                    <a:pt x="4711" y="262"/>
                  </a:lnTo>
                  <a:lnTo>
                    <a:pt x="4659" y="174"/>
                  </a:lnTo>
                  <a:lnTo>
                    <a:pt x="4602" y="96"/>
                  </a:lnTo>
                  <a:lnTo>
                    <a:pt x="4539" y="29"/>
                  </a:lnTo>
                  <a:lnTo>
                    <a:pt x="4505"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Shape 22">
              <a:extLst>
                <a:ext uri="{FF2B5EF4-FFF2-40B4-BE49-F238E27FC236}">
                  <a16:creationId xmlns:a16="http://schemas.microsoft.com/office/drawing/2014/main" id="{E243D26D-D8C3-4962-A0E5-7151E3532375}"/>
                </a:ext>
              </a:extLst>
            </p:cNvPr>
            <p:cNvSpPr>
              <a:spLocks/>
            </p:cNvSpPr>
            <p:nvPr/>
          </p:nvSpPr>
          <p:spPr bwMode="auto">
            <a:xfrm>
              <a:off x="6150204" y="2291427"/>
              <a:ext cx="1539414" cy="1745392"/>
            </a:xfrm>
            <a:custGeom>
              <a:avLst/>
              <a:gdLst>
                <a:gd name="connsiteX0" fmla="*/ 1075964 w 1539414"/>
                <a:gd name="connsiteY0" fmla="*/ 503700 h 1745392"/>
                <a:gd name="connsiteX1" fmla="*/ 1076641 w 1539414"/>
                <a:gd name="connsiteY1" fmla="*/ 503700 h 1745392"/>
                <a:gd name="connsiteX2" fmla="*/ 1075286 w 1539414"/>
                <a:gd name="connsiteY2" fmla="*/ 504039 h 1745392"/>
                <a:gd name="connsiteX3" fmla="*/ 1075261 w 1539414"/>
                <a:gd name="connsiteY3" fmla="*/ 503841 h 1745392"/>
                <a:gd name="connsiteX4" fmla="*/ 727360 w 1539414"/>
                <a:gd name="connsiteY4" fmla="*/ 210043 h 1745392"/>
                <a:gd name="connsiteX5" fmla="*/ 764287 w 1539414"/>
                <a:gd name="connsiteY5" fmla="*/ 211737 h 1745392"/>
                <a:gd name="connsiteX6" fmla="*/ 800536 w 1539414"/>
                <a:gd name="connsiteY6" fmla="*/ 218172 h 1745392"/>
                <a:gd name="connsiteX7" fmla="*/ 835430 w 1539414"/>
                <a:gd name="connsiteY7" fmla="*/ 228333 h 1745392"/>
                <a:gd name="connsiteX8" fmla="*/ 868970 w 1539414"/>
                <a:gd name="connsiteY8" fmla="*/ 242559 h 1745392"/>
                <a:gd name="connsiteX9" fmla="*/ 900476 w 1539414"/>
                <a:gd name="connsiteY9" fmla="*/ 259494 h 1745392"/>
                <a:gd name="connsiteX10" fmla="*/ 930289 w 1539414"/>
                <a:gd name="connsiteY10" fmla="*/ 279139 h 1745392"/>
                <a:gd name="connsiteX11" fmla="*/ 958069 w 1539414"/>
                <a:gd name="connsiteY11" fmla="*/ 301155 h 1745392"/>
                <a:gd name="connsiteX12" fmla="*/ 983477 w 1539414"/>
                <a:gd name="connsiteY12" fmla="*/ 325203 h 1745392"/>
                <a:gd name="connsiteX13" fmla="*/ 1006175 w 1539414"/>
                <a:gd name="connsiteY13" fmla="*/ 351283 h 1745392"/>
                <a:gd name="connsiteX14" fmla="*/ 1026163 w 1539414"/>
                <a:gd name="connsiteY14" fmla="*/ 378041 h 1745392"/>
                <a:gd name="connsiteX15" fmla="*/ 1043102 w 1539414"/>
                <a:gd name="connsiteY15" fmla="*/ 406153 h 1745392"/>
                <a:gd name="connsiteX16" fmla="*/ 1056653 w 1539414"/>
                <a:gd name="connsiteY16" fmla="*/ 434266 h 1745392"/>
                <a:gd name="connsiteX17" fmla="*/ 1066817 w 1539414"/>
                <a:gd name="connsiteY17" fmla="*/ 462378 h 1745392"/>
                <a:gd name="connsiteX18" fmla="*/ 1073592 w 1539414"/>
                <a:gd name="connsiteY18" fmla="*/ 490491 h 1745392"/>
                <a:gd name="connsiteX19" fmla="*/ 1075261 w 1539414"/>
                <a:gd name="connsiteY19" fmla="*/ 503841 h 1745392"/>
                <a:gd name="connsiteX20" fmla="*/ 1074270 w 1539414"/>
                <a:gd name="connsiteY20" fmla="*/ 504039 h 1745392"/>
                <a:gd name="connsiteX21" fmla="*/ 1075286 w 1539414"/>
                <a:gd name="connsiteY21" fmla="*/ 504039 h 1745392"/>
                <a:gd name="connsiteX22" fmla="*/ 1084772 w 1539414"/>
                <a:gd name="connsiteY22" fmla="*/ 552812 h 1745392"/>
                <a:gd name="connsiteX23" fmla="*/ 1094935 w 1539414"/>
                <a:gd name="connsiteY23" fmla="*/ 615134 h 1745392"/>
                <a:gd name="connsiteX24" fmla="*/ 1098662 w 1539414"/>
                <a:gd name="connsiteY24" fmla="*/ 652730 h 1745392"/>
                <a:gd name="connsiteX25" fmla="*/ 1099001 w 1539414"/>
                <a:gd name="connsiteY25" fmla="*/ 686601 h 1745392"/>
                <a:gd name="connsiteX26" fmla="*/ 1095613 w 1539414"/>
                <a:gd name="connsiteY26" fmla="*/ 718439 h 1745392"/>
                <a:gd name="connsiteX27" fmla="*/ 1088499 w 1539414"/>
                <a:gd name="connsiteY27" fmla="*/ 748245 h 1745392"/>
                <a:gd name="connsiteX28" fmla="*/ 1076641 w 1539414"/>
                <a:gd name="connsiteY28" fmla="*/ 776358 h 1745392"/>
                <a:gd name="connsiteX29" fmla="*/ 1068511 w 1539414"/>
                <a:gd name="connsiteY29" fmla="*/ 789906 h 1745392"/>
                <a:gd name="connsiteX30" fmla="*/ 1061735 w 1539414"/>
                <a:gd name="connsiteY30" fmla="*/ 801083 h 1745392"/>
                <a:gd name="connsiteX31" fmla="*/ 1045474 w 1539414"/>
                <a:gd name="connsiteY31" fmla="*/ 822421 h 1745392"/>
                <a:gd name="connsiteX32" fmla="*/ 1027518 w 1539414"/>
                <a:gd name="connsiteY32" fmla="*/ 840712 h 1745392"/>
                <a:gd name="connsiteX33" fmla="*/ 1008208 w 1539414"/>
                <a:gd name="connsiteY33" fmla="*/ 857308 h 1745392"/>
                <a:gd name="connsiteX34" fmla="*/ 977379 w 1539414"/>
                <a:gd name="connsiteY34" fmla="*/ 878985 h 1745392"/>
                <a:gd name="connsiteX35" fmla="*/ 935709 w 1539414"/>
                <a:gd name="connsiteY35" fmla="*/ 900324 h 1745392"/>
                <a:gd name="connsiteX36" fmla="*/ 895056 w 1539414"/>
                <a:gd name="connsiteY36" fmla="*/ 915904 h 1745392"/>
                <a:gd name="connsiteX37" fmla="*/ 860161 w 1539414"/>
                <a:gd name="connsiteY37" fmla="*/ 926065 h 1745392"/>
                <a:gd name="connsiteX38" fmla="*/ 822218 w 1539414"/>
                <a:gd name="connsiteY38" fmla="*/ 933517 h 1745392"/>
                <a:gd name="connsiteX39" fmla="*/ 816120 w 1539414"/>
                <a:gd name="connsiteY39" fmla="*/ 933855 h 1745392"/>
                <a:gd name="connsiteX40" fmla="*/ 822218 w 1539414"/>
                <a:gd name="connsiteY40" fmla="*/ 997871 h 1745392"/>
                <a:gd name="connsiteX41" fmla="*/ 831704 w 1539414"/>
                <a:gd name="connsiteY41" fmla="*/ 997193 h 1745392"/>
                <a:gd name="connsiteX42" fmla="*/ 877100 w 1539414"/>
                <a:gd name="connsiteY42" fmla="*/ 987709 h 1745392"/>
                <a:gd name="connsiteX43" fmla="*/ 918431 w 1539414"/>
                <a:gd name="connsiteY43" fmla="*/ 975855 h 1745392"/>
                <a:gd name="connsiteX44" fmla="*/ 965522 w 1539414"/>
                <a:gd name="connsiteY44" fmla="*/ 957565 h 1745392"/>
                <a:gd name="connsiteX45" fmla="*/ 1002449 w 1539414"/>
                <a:gd name="connsiteY45" fmla="*/ 938597 h 1745392"/>
                <a:gd name="connsiteX46" fmla="*/ 1026841 w 1539414"/>
                <a:gd name="connsiteY46" fmla="*/ 923356 h 1745392"/>
                <a:gd name="connsiteX47" fmla="*/ 1051233 w 1539414"/>
                <a:gd name="connsiteY47" fmla="*/ 905743 h 1745392"/>
                <a:gd name="connsiteX48" fmla="*/ 1073931 w 1539414"/>
                <a:gd name="connsiteY48" fmla="*/ 885421 h 1745392"/>
                <a:gd name="connsiteX49" fmla="*/ 1095613 w 1539414"/>
                <a:gd name="connsiteY49" fmla="*/ 863066 h 1745392"/>
                <a:gd name="connsiteX50" fmla="*/ 1114923 w 1539414"/>
                <a:gd name="connsiteY50" fmla="*/ 837325 h 1745392"/>
                <a:gd name="connsiteX51" fmla="*/ 1123393 w 1539414"/>
                <a:gd name="connsiteY51" fmla="*/ 823099 h 1745392"/>
                <a:gd name="connsiteX52" fmla="*/ 1132879 w 1539414"/>
                <a:gd name="connsiteY52" fmla="*/ 807518 h 1745392"/>
                <a:gd name="connsiteX53" fmla="*/ 1147785 w 1539414"/>
                <a:gd name="connsiteY53" fmla="*/ 773987 h 1745392"/>
                <a:gd name="connsiteX54" fmla="*/ 1158626 w 1539414"/>
                <a:gd name="connsiteY54" fmla="*/ 738761 h 1745392"/>
                <a:gd name="connsiteX55" fmla="*/ 1165402 w 1539414"/>
                <a:gd name="connsiteY55" fmla="*/ 701504 h 1745392"/>
                <a:gd name="connsiteX56" fmla="*/ 1167773 w 1539414"/>
                <a:gd name="connsiteY56" fmla="*/ 662553 h 1745392"/>
                <a:gd name="connsiteX57" fmla="*/ 1166079 w 1539414"/>
                <a:gd name="connsiteY57" fmla="*/ 621231 h 1745392"/>
                <a:gd name="connsiteX58" fmla="*/ 1160997 w 1539414"/>
                <a:gd name="connsiteY58" fmla="*/ 578215 h 1745392"/>
                <a:gd name="connsiteX59" fmla="*/ 1151173 w 1539414"/>
                <a:gd name="connsiteY59" fmla="*/ 533845 h 1745392"/>
                <a:gd name="connsiteX60" fmla="*/ 1144736 w 1539414"/>
                <a:gd name="connsiteY60" fmla="*/ 510474 h 1745392"/>
                <a:gd name="connsiteX61" fmla="*/ 1161336 w 1539414"/>
                <a:gd name="connsiteY61" fmla="*/ 514877 h 1745392"/>
                <a:gd name="connsiteX62" fmla="*/ 1193859 w 1539414"/>
                <a:gd name="connsiteY62" fmla="*/ 526732 h 1745392"/>
                <a:gd name="connsiteX63" fmla="*/ 1225027 w 1539414"/>
                <a:gd name="connsiteY63" fmla="*/ 542313 h 1745392"/>
                <a:gd name="connsiteX64" fmla="*/ 1254839 w 1539414"/>
                <a:gd name="connsiteY64" fmla="*/ 561619 h 1745392"/>
                <a:gd name="connsiteX65" fmla="*/ 1283297 w 1539414"/>
                <a:gd name="connsiteY65" fmla="*/ 583973 h 1745392"/>
                <a:gd name="connsiteX66" fmla="*/ 1309383 w 1539414"/>
                <a:gd name="connsiteY66" fmla="*/ 609037 h 1745392"/>
                <a:gd name="connsiteX67" fmla="*/ 1333436 w 1539414"/>
                <a:gd name="connsiteY67" fmla="*/ 637150 h 1745392"/>
                <a:gd name="connsiteX68" fmla="*/ 1355457 w 1539414"/>
                <a:gd name="connsiteY68" fmla="*/ 667633 h 1745392"/>
                <a:gd name="connsiteX69" fmla="*/ 1374429 w 1539414"/>
                <a:gd name="connsiteY69" fmla="*/ 700149 h 1745392"/>
                <a:gd name="connsiteX70" fmla="*/ 1390690 w 1539414"/>
                <a:gd name="connsiteY70" fmla="*/ 734358 h 1745392"/>
                <a:gd name="connsiteX71" fmla="*/ 1403225 w 1539414"/>
                <a:gd name="connsiteY71" fmla="*/ 770600 h 1745392"/>
                <a:gd name="connsiteX72" fmla="*/ 1413049 w 1539414"/>
                <a:gd name="connsiteY72" fmla="*/ 807857 h 1745392"/>
                <a:gd name="connsiteX73" fmla="*/ 1418470 w 1539414"/>
                <a:gd name="connsiteY73" fmla="*/ 846470 h 1745392"/>
                <a:gd name="connsiteX74" fmla="*/ 1420841 w 1539414"/>
                <a:gd name="connsiteY74" fmla="*/ 885421 h 1745392"/>
                <a:gd name="connsiteX75" fmla="*/ 1418470 w 1539414"/>
                <a:gd name="connsiteY75" fmla="*/ 925049 h 1745392"/>
                <a:gd name="connsiteX76" fmla="*/ 1412033 w 1539414"/>
                <a:gd name="connsiteY76" fmla="*/ 964678 h 1745392"/>
                <a:gd name="connsiteX77" fmla="*/ 1407290 w 1539414"/>
                <a:gd name="connsiteY77" fmla="*/ 984322 h 1745392"/>
                <a:gd name="connsiteX78" fmla="*/ 1416437 w 1539414"/>
                <a:gd name="connsiteY78" fmla="*/ 987371 h 1745392"/>
                <a:gd name="connsiteX79" fmla="*/ 1434054 w 1539414"/>
                <a:gd name="connsiteY79" fmla="*/ 994484 h 1745392"/>
                <a:gd name="connsiteX80" fmla="*/ 1450315 w 1539414"/>
                <a:gd name="connsiteY80" fmla="*/ 1003290 h 1745392"/>
                <a:gd name="connsiteX81" fmla="*/ 1464883 w 1539414"/>
                <a:gd name="connsiteY81" fmla="*/ 1013790 h 1745392"/>
                <a:gd name="connsiteX82" fmla="*/ 1483516 w 1539414"/>
                <a:gd name="connsiteY82" fmla="*/ 1031741 h 1745392"/>
                <a:gd name="connsiteX83" fmla="*/ 1504181 w 1539414"/>
                <a:gd name="connsiteY83" fmla="*/ 1060531 h 1745392"/>
                <a:gd name="connsiteX84" fmla="*/ 1519765 w 1539414"/>
                <a:gd name="connsiteY84" fmla="*/ 1094063 h 1745392"/>
                <a:gd name="connsiteX85" fmla="*/ 1530606 w 1539414"/>
                <a:gd name="connsiteY85" fmla="*/ 1129965 h 1745392"/>
                <a:gd name="connsiteX86" fmla="*/ 1536704 w 1539414"/>
                <a:gd name="connsiteY86" fmla="*/ 1167900 h 1745392"/>
                <a:gd name="connsiteX87" fmla="*/ 1539414 w 1539414"/>
                <a:gd name="connsiteY87" fmla="*/ 1206513 h 1745392"/>
                <a:gd name="connsiteX88" fmla="*/ 1539414 w 1539414"/>
                <a:gd name="connsiteY88" fmla="*/ 1225819 h 1745392"/>
                <a:gd name="connsiteX89" fmla="*/ 1538059 w 1539414"/>
                <a:gd name="connsiteY89" fmla="*/ 1240722 h 1745392"/>
                <a:gd name="connsiteX90" fmla="*/ 1532639 w 1539414"/>
                <a:gd name="connsiteY90" fmla="*/ 1270528 h 1745392"/>
                <a:gd name="connsiteX91" fmla="*/ 1528912 w 1539414"/>
                <a:gd name="connsiteY91" fmla="*/ 1285092 h 1745392"/>
                <a:gd name="connsiteX92" fmla="*/ 1525185 w 1539414"/>
                <a:gd name="connsiteY92" fmla="*/ 1296608 h 1745392"/>
                <a:gd name="connsiteX93" fmla="*/ 1516716 w 1539414"/>
                <a:gd name="connsiteY93" fmla="*/ 1318285 h 1745392"/>
                <a:gd name="connsiteX94" fmla="*/ 1505536 w 1539414"/>
                <a:gd name="connsiteY94" fmla="*/ 1338946 h 1745392"/>
                <a:gd name="connsiteX95" fmla="*/ 1493001 w 1539414"/>
                <a:gd name="connsiteY95" fmla="*/ 1357914 h 1745392"/>
                <a:gd name="connsiteX96" fmla="*/ 1478434 w 1539414"/>
                <a:gd name="connsiteY96" fmla="*/ 1375527 h 1745392"/>
                <a:gd name="connsiteX97" fmla="*/ 1461156 w 1539414"/>
                <a:gd name="connsiteY97" fmla="*/ 1391784 h 1745392"/>
                <a:gd name="connsiteX98" fmla="*/ 1442184 w 1539414"/>
                <a:gd name="connsiteY98" fmla="*/ 1406687 h 1745392"/>
                <a:gd name="connsiteX99" fmla="*/ 1421180 w 1539414"/>
                <a:gd name="connsiteY99" fmla="*/ 1420236 h 1745392"/>
                <a:gd name="connsiteX100" fmla="*/ 1410000 w 1539414"/>
                <a:gd name="connsiteY100" fmla="*/ 1426671 h 1745392"/>
                <a:gd name="connsiteX101" fmla="*/ 1398821 w 1539414"/>
                <a:gd name="connsiteY101" fmla="*/ 1432429 h 1745392"/>
                <a:gd name="connsiteX102" fmla="*/ 1376122 w 1539414"/>
                <a:gd name="connsiteY102" fmla="*/ 1441235 h 1745392"/>
                <a:gd name="connsiteX103" fmla="*/ 1341906 w 1539414"/>
                <a:gd name="connsiteY103" fmla="*/ 1450380 h 1745392"/>
                <a:gd name="connsiteX104" fmla="*/ 1296509 w 1539414"/>
                <a:gd name="connsiteY104" fmla="*/ 1454783 h 1745392"/>
                <a:gd name="connsiteX105" fmla="*/ 1253484 w 1539414"/>
                <a:gd name="connsiteY105" fmla="*/ 1453767 h 1745392"/>
                <a:gd name="connsiteX106" fmla="*/ 1215202 w 1539414"/>
                <a:gd name="connsiteY106" fmla="*/ 1448009 h 1745392"/>
                <a:gd name="connsiteX107" fmla="*/ 1183357 w 1539414"/>
                <a:gd name="connsiteY107" fmla="*/ 1440558 h 1745392"/>
                <a:gd name="connsiteX108" fmla="*/ 1150495 w 1539414"/>
                <a:gd name="connsiteY108" fmla="*/ 1430058 h 1745392"/>
                <a:gd name="connsiteX109" fmla="*/ 1145414 w 1539414"/>
                <a:gd name="connsiteY109" fmla="*/ 1427687 h 1745392"/>
                <a:gd name="connsiteX110" fmla="*/ 1121699 w 1539414"/>
                <a:gd name="connsiteY110" fmla="*/ 1417187 h 1745392"/>
                <a:gd name="connsiteX111" fmla="*/ 1108487 w 1539414"/>
                <a:gd name="connsiteY111" fmla="*/ 1409397 h 1745392"/>
                <a:gd name="connsiteX112" fmla="*/ 1084772 w 1539414"/>
                <a:gd name="connsiteY112" fmla="*/ 1390430 h 1745392"/>
                <a:gd name="connsiteX113" fmla="*/ 1074270 w 1539414"/>
                <a:gd name="connsiteY113" fmla="*/ 1379930 h 1745392"/>
                <a:gd name="connsiteX114" fmla="*/ 1061058 w 1539414"/>
                <a:gd name="connsiteY114" fmla="*/ 1364011 h 1745392"/>
                <a:gd name="connsiteX115" fmla="*/ 1040731 w 1539414"/>
                <a:gd name="connsiteY115" fmla="*/ 1331156 h 1745392"/>
                <a:gd name="connsiteX116" fmla="*/ 1026502 w 1539414"/>
                <a:gd name="connsiteY116" fmla="*/ 1297286 h 1745392"/>
                <a:gd name="connsiteX117" fmla="*/ 1017016 w 1539414"/>
                <a:gd name="connsiteY117" fmla="*/ 1264431 h 1745392"/>
                <a:gd name="connsiteX118" fmla="*/ 1010241 w 1539414"/>
                <a:gd name="connsiteY118" fmla="*/ 1220061 h 1745392"/>
                <a:gd name="connsiteX119" fmla="*/ 1009224 w 1539414"/>
                <a:gd name="connsiteY119" fmla="*/ 1182465 h 1745392"/>
                <a:gd name="connsiteX120" fmla="*/ 1009224 w 1539414"/>
                <a:gd name="connsiteY120" fmla="*/ 1178062 h 1745392"/>
                <a:gd name="connsiteX121" fmla="*/ 945195 w 1539414"/>
                <a:gd name="connsiteY121" fmla="*/ 1172642 h 1745392"/>
                <a:gd name="connsiteX122" fmla="*/ 944856 w 1539414"/>
                <a:gd name="connsiteY122" fmla="*/ 1178739 h 1745392"/>
                <a:gd name="connsiteX123" fmla="*/ 945195 w 1539414"/>
                <a:gd name="connsiteY123" fmla="*/ 1212271 h 1745392"/>
                <a:gd name="connsiteX124" fmla="*/ 947905 w 1539414"/>
                <a:gd name="connsiteY124" fmla="*/ 1243770 h 1745392"/>
                <a:gd name="connsiteX125" fmla="*/ 954342 w 1539414"/>
                <a:gd name="connsiteY125" fmla="*/ 1280689 h 1745392"/>
                <a:gd name="connsiteX126" fmla="*/ 966199 w 1539414"/>
                <a:gd name="connsiteY126" fmla="*/ 1320656 h 1745392"/>
                <a:gd name="connsiteX127" fmla="*/ 984493 w 1539414"/>
                <a:gd name="connsiteY127" fmla="*/ 1362317 h 1745392"/>
                <a:gd name="connsiteX128" fmla="*/ 1003126 w 1539414"/>
                <a:gd name="connsiteY128" fmla="*/ 1393139 h 1745392"/>
                <a:gd name="connsiteX129" fmla="*/ 1018033 w 1539414"/>
                <a:gd name="connsiteY129" fmla="*/ 1413123 h 1745392"/>
                <a:gd name="connsiteX130" fmla="*/ 1026502 w 1539414"/>
                <a:gd name="connsiteY130" fmla="*/ 1422945 h 1745392"/>
                <a:gd name="connsiteX131" fmla="*/ 1041747 w 1539414"/>
                <a:gd name="connsiteY131" fmla="*/ 1438187 h 1745392"/>
                <a:gd name="connsiteX132" fmla="*/ 1075964 w 1539414"/>
                <a:gd name="connsiteY132" fmla="*/ 1464945 h 1745392"/>
                <a:gd name="connsiteX133" fmla="*/ 1094935 w 1539414"/>
                <a:gd name="connsiteY133" fmla="*/ 1476461 h 1745392"/>
                <a:gd name="connsiteX134" fmla="*/ 1090531 w 1539414"/>
                <a:gd name="connsiteY134" fmla="*/ 1492380 h 1745392"/>
                <a:gd name="connsiteX135" fmla="*/ 1080029 w 1539414"/>
                <a:gd name="connsiteY135" fmla="*/ 1522186 h 1745392"/>
                <a:gd name="connsiteX136" fmla="*/ 1067494 w 1539414"/>
                <a:gd name="connsiteY136" fmla="*/ 1549621 h 1745392"/>
                <a:gd name="connsiteX137" fmla="*/ 1053266 w 1539414"/>
                <a:gd name="connsiteY137" fmla="*/ 1574685 h 1745392"/>
                <a:gd name="connsiteX138" fmla="*/ 1037343 w 1539414"/>
                <a:gd name="connsiteY138" fmla="*/ 1597717 h 1745392"/>
                <a:gd name="connsiteX139" fmla="*/ 1019388 w 1539414"/>
                <a:gd name="connsiteY139" fmla="*/ 1617700 h 1745392"/>
                <a:gd name="connsiteX140" fmla="*/ 999738 w 1539414"/>
                <a:gd name="connsiteY140" fmla="*/ 1635313 h 1745392"/>
                <a:gd name="connsiteX141" fmla="*/ 978057 w 1539414"/>
                <a:gd name="connsiteY141" fmla="*/ 1650555 h 1745392"/>
                <a:gd name="connsiteX142" fmla="*/ 966877 w 1539414"/>
                <a:gd name="connsiteY142" fmla="*/ 1657329 h 1745392"/>
                <a:gd name="connsiteX143" fmla="*/ 947905 w 1539414"/>
                <a:gd name="connsiteY143" fmla="*/ 1666813 h 1745392"/>
                <a:gd name="connsiteX144" fmla="*/ 909284 w 1539414"/>
                <a:gd name="connsiteY144" fmla="*/ 1680700 h 1745392"/>
                <a:gd name="connsiteX145" fmla="*/ 869647 w 1539414"/>
                <a:gd name="connsiteY145" fmla="*/ 1688490 h 1745392"/>
                <a:gd name="connsiteX146" fmla="*/ 830688 w 1539414"/>
                <a:gd name="connsiteY146" fmla="*/ 1691538 h 1745392"/>
                <a:gd name="connsiteX147" fmla="*/ 793422 w 1539414"/>
                <a:gd name="connsiteY147" fmla="*/ 1690522 h 1745392"/>
                <a:gd name="connsiteX148" fmla="*/ 758527 w 1539414"/>
                <a:gd name="connsiteY148" fmla="*/ 1687135 h 1745392"/>
                <a:gd name="connsiteX149" fmla="*/ 713131 w 1539414"/>
                <a:gd name="connsiteY149" fmla="*/ 1679345 h 1745392"/>
                <a:gd name="connsiteX150" fmla="*/ 690433 w 1539414"/>
                <a:gd name="connsiteY150" fmla="*/ 1673587 h 1745392"/>
                <a:gd name="connsiteX151" fmla="*/ 706355 w 1539414"/>
                <a:gd name="connsiteY151" fmla="*/ 1653264 h 1745392"/>
                <a:gd name="connsiteX152" fmla="*/ 731764 w 1539414"/>
                <a:gd name="connsiteY152" fmla="*/ 1612959 h 1745392"/>
                <a:gd name="connsiteX153" fmla="*/ 751752 w 1539414"/>
                <a:gd name="connsiteY153" fmla="*/ 1572653 h 1745392"/>
                <a:gd name="connsiteX154" fmla="*/ 765642 w 1539414"/>
                <a:gd name="connsiteY154" fmla="*/ 1534379 h 1745392"/>
                <a:gd name="connsiteX155" fmla="*/ 779193 w 1539414"/>
                <a:gd name="connsiteY155" fmla="*/ 1484251 h 1745392"/>
                <a:gd name="connsiteX156" fmla="*/ 785969 w 1539414"/>
                <a:gd name="connsiteY156" fmla="*/ 1440897 h 1745392"/>
                <a:gd name="connsiteX157" fmla="*/ 786307 w 1539414"/>
                <a:gd name="connsiteY157" fmla="*/ 1434800 h 1745392"/>
                <a:gd name="connsiteX158" fmla="*/ 722278 w 1539414"/>
                <a:gd name="connsiteY158" fmla="*/ 1431074 h 1745392"/>
                <a:gd name="connsiteX159" fmla="*/ 721939 w 1539414"/>
                <a:gd name="connsiteY159" fmla="*/ 1436493 h 1745392"/>
                <a:gd name="connsiteX160" fmla="*/ 716519 w 1539414"/>
                <a:gd name="connsiteY160" fmla="*/ 1469348 h 1745392"/>
                <a:gd name="connsiteX161" fmla="*/ 708727 w 1539414"/>
                <a:gd name="connsiteY161" fmla="*/ 1501186 h 1745392"/>
                <a:gd name="connsiteX162" fmla="*/ 696192 w 1539414"/>
                <a:gd name="connsiteY162" fmla="*/ 1537766 h 1745392"/>
                <a:gd name="connsiteX163" fmla="*/ 677898 w 1539414"/>
                <a:gd name="connsiteY163" fmla="*/ 1577733 h 1745392"/>
                <a:gd name="connsiteX164" fmla="*/ 652490 w 1539414"/>
                <a:gd name="connsiteY164" fmla="*/ 1618378 h 1745392"/>
                <a:gd name="connsiteX165" fmla="*/ 628097 w 1539414"/>
                <a:gd name="connsiteY165" fmla="*/ 1647168 h 1745392"/>
                <a:gd name="connsiteX166" fmla="*/ 609465 w 1539414"/>
                <a:gd name="connsiteY166" fmla="*/ 1665797 h 1745392"/>
                <a:gd name="connsiteX167" fmla="*/ 598962 w 1539414"/>
                <a:gd name="connsiteY167" fmla="*/ 1673925 h 1745392"/>
                <a:gd name="connsiteX168" fmla="*/ 584395 w 1539414"/>
                <a:gd name="connsiteY168" fmla="*/ 1685780 h 1745392"/>
                <a:gd name="connsiteX169" fmla="*/ 551872 w 1539414"/>
                <a:gd name="connsiteY169" fmla="*/ 1705764 h 1745392"/>
                <a:gd name="connsiteX170" fmla="*/ 516639 w 1539414"/>
                <a:gd name="connsiteY170" fmla="*/ 1721344 h 1745392"/>
                <a:gd name="connsiteX171" fmla="*/ 478357 w 1539414"/>
                <a:gd name="connsiteY171" fmla="*/ 1733199 h 1745392"/>
                <a:gd name="connsiteX172" fmla="*/ 437703 w 1539414"/>
                <a:gd name="connsiteY172" fmla="*/ 1740989 h 1745392"/>
                <a:gd name="connsiteX173" fmla="*/ 393662 w 1539414"/>
                <a:gd name="connsiteY173" fmla="*/ 1745053 h 1745392"/>
                <a:gd name="connsiteX174" fmla="*/ 347249 w 1539414"/>
                <a:gd name="connsiteY174" fmla="*/ 1745392 h 1745392"/>
                <a:gd name="connsiteX175" fmla="*/ 298126 w 1539414"/>
                <a:gd name="connsiteY175" fmla="*/ 1741666 h 1745392"/>
                <a:gd name="connsiteX176" fmla="*/ 272040 w 1539414"/>
                <a:gd name="connsiteY176" fmla="*/ 1737602 h 1745392"/>
                <a:gd name="connsiteX177" fmla="*/ 249681 w 1539414"/>
                <a:gd name="connsiteY177" fmla="*/ 1733538 h 1745392"/>
                <a:gd name="connsiteX178" fmla="*/ 206317 w 1539414"/>
                <a:gd name="connsiteY178" fmla="*/ 1719651 h 1745392"/>
                <a:gd name="connsiteX179" fmla="*/ 166002 w 1539414"/>
                <a:gd name="connsiteY179" fmla="*/ 1700344 h 1745392"/>
                <a:gd name="connsiteX180" fmla="*/ 128059 w 1539414"/>
                <a:gd name="connsiteY180" fmla="*/ 1676635 h 1745392"/>
                <a:gd name="connsiteX181" fmla="*/ 93503 w 1539414"/>
                <a:gd name="connsiteY181" fmla="*/ 1649877 h 1745392"/>
                <a:gd name="connsiteX182" fmla="*/ 61658 w 1539414"/>
                <a:gd name="connsiteY182" fmla="*/ 1621426 h 1745392"/>
                <a:gd name="connsiteX183" fmla="*/ 21005 w 1539414"/>
                <a:gd name="connsiteY183" fmla="*/ 1578749 h 1745392"/>
                <a:gd name="connsiteX184" fmla="*/ 0 w 1539414"/>
                <a:gd name="connsiteY184" fmla="*/ 1552669 h 1745392"/>
                <a:gd name="connsiteX185" fmla="*/ 0 w 1539414"/>
                <a:gd name="connsiteY185" fmla="*/ 652392 h 1745392"/>
                <a:gd name="connsiteX186" fmla="*/ 27103 w 1539414"/>
                <a:gd name="connsiteY186" fmla="*/ 647650 h 1745392"/>
                <a:gd name="connsiteX187" fmla="*/ 79275 w 1539414"/>
                <a:gd name="connsiteY187" fmla="*/ 641553 h 1745392"/>
                <a:gd name="connsiteX188" fmla="*/ 128059 w 1539414"/>
                <a:gd name="connsiteY188" fmla="*/ 639860 h 1745392"/>
                <a:gd name="connsiteX189" fmla="*/ 173794 w 1539414"/>
                <a:gd name="connsiteY189" fmla="*/ 642231 h 1745392"/>
                <a:gd name="connsiteX190" fmla="*/ 216480 w 1539414"/>
                <a:gd name="connsiteY190" fmla="*/ 649343 h 1745392"/>
                <a:gd name="connsiteX191" fmla="*/ 255440 w 1539414"/>
                <a:gd name="connsiteY191" fmla="*/ 660859 h 1745392"/>
                <a:gd name="connsiteX192" fmla="*/ 291351 w 1539414"/>
                <a:gd name="connsiteY192" fmla="*/ 676440 h 1745392"/>
                <a:gd name="connsiteX193" fmla="*/ 323873 w 1539414"/>
                <a:gd name="connsiteY193" fmla="*/ 697101 h 1745392"/>
                <a:gd name="connsiteX194" fmla="*/ 338441 w 1539414"/>
                <a:gd name="connsiteY194" fmla="*/ 708955 h 1745392"/>
                <a:gd name="connsiteX195" fmla="*/ 348604 w 1539414"/>
                <a:gd name="connsiteY195" fmla="*/ 717762 h 1745392"/>
                <a:gd name="connsiteX196" fmla="*/ 366898 w 1539414"/>
                <a:gd name="connsiteY196" fmla="*/ 736729 h 1745392"/>
                <a:gd name="connsiteX197" fmla="*/ 383160 w 1539414"/>
                <a:gd name="connsiteY197" fmla="*/ 757051 h 1745392"/>
                <a:gd name="connsiteX198" fmla="*/ 397389 w 1539414"/>
                <a:gd name="connsiteY198" fmla="*/ 778390 h 1745392"/>
                <a:gd name="connsiteX199" fmla="*/ 415344 w 1539414"/>
                <a:gd name="connsiteY199" fmla="*/ 811244 h 1745392"/>
                <a:gd name="connsiteX200" fmla="*/ 432960 w 1539414"/>
                <a:gd name="connsiteY200" fmla="*/ 856631 h 1745392"/>
                <a:gd name="connsiteX201" fmla="*/ 445156 w 1539414"/>
                <a:gd name="connsiteY201" fmla="*/ 901001 h 1745392"/>
                <a:gd name="connsiteX202" fmla="*/ 452948 w 1539414"/>
                <a:gd name="connsiteY202" fmla="*/ 942662 h 1745392"/>
                <a:gd name="connsiteX203" fmla="*/ 458369 w 1539414"/>
                <a:gd name="connsiteY203" fmla="*/ 996177 h 1745392"/>
                <a:gd name="connsiteX204" fmla="*/ 458708 w 1539414"/>
                <a:gd name="connsiteY204" fmla="*/ 1019886 h 1745392"/>
                <a:gd name="connsiteX205" fmla="*/ 439397 w 1539414"/>
                <a:gd name="connsiteY205" fmla="*/ 1025983 h 1745392"/>
                <a:gd name="connsiteX206" fmla="*/ 404842 w 1539414"/>
                <a:gd name="connsiteY206" fmla="*/ 1041225 h 1745392"/>
                <a:gd name="connsiteX207" fmla="*/ 375029 w 1539414"/>
                <a:gd name="connsiteY207" fmla="*/ 1059515 h 1745392"/>
                <a:gd name="connsiteX208" fmla="*/ 348943 w 1539414"/>
                <a:gd name="connsiteY208" fmla="*/ 1078144 h 1745392"/>
                <a:gd name="connsiteX209" fmla="*/ 319131 w 1539414"/>
                <a:gd name="connsiteY209" fmla="*/ 1104901 h 1745392"/>
                <a:gd name="connsiteX210" fmla="*/ 297110 w 1539414"/>
                <a:gd name="connsiteY210" fmla="*/ 1129965 h 1745392"/>
                <a:gd name="connsiteX211" fmla="*/ 295077 w 1539414"/>
                <a:gd name="connsiteY211" fmla="*/ 1133014 h 1745392"/>
                <a:gd name="connsiteX212" fmla="*/ 347588 w 1539414"/>
                <a:gd name="connsiteY212" fmla="*/ 1169933 h 1745392"/>
                <a:gd name="connsiteX213" fmla="*/ 353686 w 1539414"/>
                <a:gd name="connsiteY213" fmla="*/ 1161804 h 1745392"/>
                <a:gd name="connsiteX214" fmla="*/ 388919 w 1539414"/>
                <a:gd name="connsiteY214" fmla="*/ 1127595 h 1745392"/>
                <a:gd name="connsiteX215" fmla="*/ 415344 w 1539414"/>
                <a:gd name="connsiteY215" fmla="*/ 1108627 h 1745392"/>
                <a:gd name="connsiteX216" fmla="*/ 436009 w 1539414"/>
                <a:gd name="connsiteY216" fmla="*/ 1097111 h 1745392"/>
                <a:gd name="connsiteX217" fmla="*/ 459724 w 1539414"/>
                <a:gd name="connsiteY217" fmla="*/ 1086950 h 1745392"/>
                <a:gd name="connsiteX218" fmla="*/ 485471 w 1539414"/>
                <a:gd name="connsiteY218" fmla="*/ 1079160 h 1745392"/>
                <a:gd name="connsiteX219" fmla="*/ 513929 w 1539414"/>
                <a:gd name="connsiteY219" fmla="*/ 1074418 h 1745392"/>
                <a:gd name="connsiteX220" fmla="*/ 544758 w 1539414"/>
                <a:gd name="connsiteY220" fmla="*/ 1073402 h 1745392"/>
                <a:gd name="connsiteX221" fmla="*/ 578297 w 1539414"/>
                <a:gd name="connsiteY221" fmla="*/ 1076450 h 1745392"/>
                <a:gd name="connsiteX222" fmla="*/ 614207 w 1539414"/>
                <a:gd name="connsiteY222" fmla="*/ 1085256 h 1745392"/>
                <a:gd name="connsiteX223" fmla="*/ 651812 w 1539414"/>
                <a:gd name="connsiteY223" fmla="*/ 1100159 h 1745392"/>
                <a:gd name="connsiteX224" fmla="*/ 692465 w 1539414"/>
                <a:gd name="connsiteY224" fmla="*/ 1121837 h 1745392"/>
                <a:gd name="connsiteX225" fmla="*/ 713470 w 1539414"/>
                <a:gd name="connsiteY225" fmla="*/ 1135723 h 1745392"/>
                <a:gd name="connsiteX226" fmla="*/ 749719 w 1539414"/>
                <a:gd name="connsiteY226" fmla="*/ 1082547 h 1745392"/>
                <a:gd name="connsiteX227" fmla="*/ 733797 w 1539414"/>
                <a:gd name="connsiteY227" fmla="*/ 1072047 h 1745392"/>
                <a:gd name="connsiteX228" fmla="*/ 702290 w 1539414"/>
                <a:gd name="connsiteY228" fmla="*/ 1053757 h 1745392"/>
                <a:gd name="connsiteX229" fmla="*/ 671800 w 1539414"/>
                <a:gd name="connsiteY229" fmla="*/ 1038854 h 1745392"/>
                <a:gd name="connsiteX230" fmla="*/ 642326 w 1539414"/>
                <a:gd name="connsiteY230" fmla="*/ 1026999 h 1745392"/>
                <a:gd name="connsiteX231" fmla="*/ 613869 w 1539414"/>
                <a:gd name="connsiteY231" fmla="*/ 1018532 h 1745392"/>
                <a:gd name="connsiteX232" fmla="*/ 586428 w 1539414"/>
                <a:gd name="connsiteY232" fmla="*/ 1012435 h 1745392"/>
                <a:gd name="connsiteX233" fmla="*/ 560341 w 1539414"/>
                <a:gd name="connsiteY233" fmla="*/ 1009387 h 1745392"/>
                <a:gd name="connsiteX234" fmla="*/ 535272 w 1539414"/>
                <a:gd name="connsiteY234" fmla="*/ 1008370 h 1745392"/>
                <a:gd name="connsiteX235" fmla="*/ 522737 w 1539414"/>
                <a:gd name="connsiteY235" fmla="*/ 1009048 h 1745392"/>
                <a:gd name="connsiteX236" fmla="*/ 522398 w 1539414"/>
                <a:gd name="connsiteY236" fmla="*/ 989064 h 1745392"/>
                <a:gd name="connsiteX237" fmla="*/ 517655 w 1539414"/>
                <a:gd name="connsiteY237" fmla="*/ 936904 h 1745392"/>
                <a:gd name="connsiteX238" fmla="*/ 505798 w 1539414"/>
                <a:gd name="connsiteY238" fmla="*/ 874582 h 1745392"/>
                <a:gd name="connsiteX239" fmla="*/ 489875 w 1539414"/>
                <a:gd name="connsiteY239" fmla="*/ 824454 h 1745392"/>
                <a:gd name="connsiteX240" fmla="*/ 476324 w 1539414"/>
                <a:gd name="connsiteY240" fmla="*/ 790583 h 1745392"/>
                <a:gd name="connsiteX241" fmla="*/ 468532 w 1539414"/>
                <a:gd name="connsiteY241" fmla="*/ 773987 h 1745392"/>
                <a:gd name="connsiteX242" fmla="*/ 492924 w 1539414"/>
                <a:gd name="connsiteY242" fmla="*/ 759084 h 1745392"/>
                <a:gd name="connsiteX243" fmla="*/ 537304 w 1539414"/>
                <a:gd name="connsiteY243" fmla="*/ 727584 h 1745392"/>
                <a:gd name="connsiteX244" fmla="*/ 568472 w 1539414"/>
                <a:gd name="connsiteY244" fmla="*/ 700826 h 1745392"/>
                <a:gd name="connsiteX245" fmla="*/ 599301 w 1539414"/>
                <a:gd name="connsiteY245" fmla="*/ 669666 h 1745392"/>
                <a:gd name="connsiteX246" fmla="*/ 629114 w 1539414"/>
                <a:gd name="connsiteY246" fmla="*/ 633424 h 1745392"/>
                <a:gd name="connsiteX247" fmla="*/ 655877 w 1539414"/>
                <a:gd name="connsiteY247" fmla="*/ 592780 h 1745392"/>
                <a:gd name="connsiteX248" fmla="*/ 678576 w 1539414"/>
                <a:gd name="connsiteY248" fmla="*/ 547054 h 1745392"/>
                <a:gd name="connsiteX249" fmla="*/ 687384 w 1539414"/>
                <a:gd name="connsiteY249" fmla="*/ 521990 h 1745392"/>
                <a:gd name="connsiteX250" fmla="*/ 693143 w 1539414"/>
                <a:gd name="connsiteY250" fmla="*/ 504378 h 1745392"/>
                <a:gd name="connsiteX251" fmla="*/ 701613 w 1539414"/>
                <a:gd name="connsiteY251" fmla="*/ 468136 h 1745392"/>
                <a:gd name="connsiteX252" fmla="*/ 706355 w 1539414"/>
                <a:gd name="connsiteY252" fmla="*/ 431556 h 1745392"/>
                <a:gd name="connsiteX253" fmla="*/ 707711 w 1539414"/>
                <a:gd name="connsiteY253" fmla="*/ 393960 h 1745392"/>
                <a:gd name="connsiteX254" fmla="*/ 705678 w 1539414"/>
                <a:gd name="connsiteY254" fmla="*/ 355686 h 1745392"/>
                <a:gd name="connsiteX255" fmla="*/ 699919 w 1539414"/>
                <a:gd name="connsiteY255" fmla="*/ 316735 h 1745392"/>
                <a:gd name="connsiteX256" fmla="*/ 690433 w 1539414"/>
                <a:gd name="connsiteY256" fmla="*/ 277107 h 1745392"/>
                <a:gd name="connsiteX257" fmla="*/ 678237 w 1539414"/>
                <a:gd name="connsiteY257" fmla="*/ 236801 h 1745392"/>
                <a:gd name="connsiteX258" fmla="*/ 670445 w 1539414"/>
                <a:gd name="connsiteY258" fmla="*/ 216140 h 1745392"/>
                <a:gd name="connsiteX259" fmla="*/ 689755 w 1539414"/>
                <a:gd name="connsiteY259" fmla="*/ 212414 h 1745392"/>
                <a:gd name="connsiteX260" fmla="*/ 262894 w 1539414"/>
                <a:gd name="connsiteY260" fmla="*/ 0 h 1745392"/>
                <a:gd name="connsiteX261" fmla="*/ 280510 w 1539414"/>
                <a:gd name="connsiteY261" fmla="*/ 0 h 1745392"/>
                <a:gd name="connsiteX262" fmla="*/ 294400 w 1539414"/>
                <a:gd name="connsiteY262" fmla="*/ 0 h 1745392"/>
                <a:gd name="connsiteX263" fmla="*/ 321164 w 1539414"/>
                <a:gd name="connsiteY263" fmla="*/ 2033 h 1745392"/>
                <a:gd name="connsiteX264" fmla="*/ 360123 w 1539414"/>
                <a:gd name="connsiteY264" fmla="*/ 9147 h 1745392"/>
                <a:gd name="connsiteX265" fmla="*/ 406875 w 1539414"/>
                <a:gd name="connsiteY265" fmla="*/ 25070 h 1745392"/>
                <a:gd name="connsiteX266" fmla="*/ 449900 w 1539414"/>
                <a:gd name="connsiteY266" fmla="*/ 46752 h 1745392"/>
                <a:gd name="connsiteX267" fmla="*/ 487843 w 1539414"/>
                <a:gd name="connsiteY267" fmla="*/ 73177 h 1745392"/>
                <a:gd name="connsiteX268" fmla="*/ 521044 w 1539414"/>
                <a:gd name="connsiteY268" fmla="*/ 102312 h 1745392"/>
                <a:gd name="connsiteX269" fmla="*/ 549501 w 1539414"/>
                <a:gd name="connsiteY269" fmla="*/ 132802 h 1745392"/>
                <a:gd name="connsiteX270" fmla="*/ 573216 w 1539414"/>
                <a:gd name="connsiteY270" fmla="*/ 163969 h 1745392"/>
                <a:gd name="connsiteX271" fmla="*/ 583041 w 1539414"/>
                <a:gd name="connsiteY271" fmla="*/ 179215 h 1745392"/>
                <a:gd name="connsiteX272" fmla="*/ 593882 w 1539414"/>
                <a:gd name="connsiteY272" fmla="*/ 201574 h 1745392"/>
                <a:gd name="connsiteX273" fmla="*/ 612514 w 1539414"/>
                <a:gd name="connsiteY273" fmla="*/ 244938 h 1745392"/>
                <a:gd name="connsiteX274" fmla="*/ 627082 w 1539414"/>
                <a:gd name="connsiteY274" fmla="*/ 286947 h 1745392"/>
                <a:gd name="connsiteX275" fmla="*/ 636568 w 1539414"/>
                <a:gd name="connsiteY275" fmla="*/ 328278 h 1745392"/>
                <a:gd name="connsiteX276" fmla="*/ 642327 w 1539414"/>
                <a:gd name="connsiteY276" fmla="*/ 368592 h 1745392"/>
                <a:gd name="connsiteX277" fmla="*/ 643682 w 1539414"/>
                <a:gd name="connsiteY277" fmla="*/ 408230 h 1745392"/>
                <a:gd name="connsiteX278" fmla="*/ 639956 w 1539414"/>
                <a:gd name="connsiteY278" fmla="*/ 446512 h 1745392"/>
                <a:gd name="connsiteX279" fmla="*/ 632502 w 1539414"/>
                <a:gd name="connsiteY279" fmla="*/ 483439 h 1745392"/>
                <a:gd name="connsiteX280" fmla="*/ 627082 w 1539414"/>
                <a:gd name="connsiteY280" fmla="*/ 501394 h 1745392"/>
                <a:gd name="connsiteX281" fmla="*/ 618951 w 1539414"/>
                <a:gd name="connsiteY281" fmla="*/ 522737 h 1745392"/>
                <a:gd name="connsiteX282" fmla="*/ 599302 w 1539414"/>
                <a:gd name="connsiteY282" fmla="*/ 562374 h 1745392"/>
                <a:gd name="connsiteX283" fmla="*/ 575926 w 1539414"/>
                <a:gd name="connsiteY283" fmla="*/ 597607 h 1745392"/>
                <a:gd name="connsiteX284" fmla="*/ 549501 w 1539414"/>
                <a:gd name="connsiteY284" fmla="*/ 628775 h 1745392"/>
                <a:gd name="connsiteX285" fmla="*/ 522399 w 1539414"/>
                <a:gd name="connsiteY285" fmla="*/ 655878 h 1745392"/>
                <a:gd name="connsiteX286" fmla="*/ 494619 w 1539414"/>
                <a:gd name="connsiteY286" fmla="*/ 678915 h 1745392"/>
                <a:gd name="connsiteX287" fmla="*/ 455998 w 1539414"/>
                <a:gd name="connsiteY287" fmla="*/ 707033 h 1745392"/>
                <a:gd name="connsiteX288" fmla="*/ 434655 w 1539414"/>
                <a:gd name="connsiteY288" fmla="*/ 719568 h 1745392"/>
                <a:gd name="connsiteX289" fmla="*/ 422798 w 1539414"/>
                <a:gd name="connsiteY289" fmla="*/ 703646 h 1745392"/>
                <a:gd name="connsiteX290" fmla="*/ 396034 w 1539414"/>
                <a:gd name="connsiteY290" fmla="*/ 674510 h 1745392"/>
                <a:gd name="connsiteX291" fmla="*/ 380450 w 1539414"/>
                <a:gd name="connsiteY291" fmla="*/ 660620 h 1745392"/>
                <a:gd name="connsiteX292" fmla="*/ 363172 w 1539414"/>
                <a:gd name="connsiteY292" fmla="*/ 646731 h 1745392"/>
                <a:gd name="connsiteX293" fmla="*/ 325568 w 1539414"/>
                <a:gd name="connsiteY293" fmla="*/ 622677 h 1745392"/>
                <a:gd name="connsiteX294" fmla="*/ 284575 w 1539414"/>
                <a:gd name="connsiteY294" fmla="*/ 603706 h 1745392"/>
                <a:gd name="connsiteX295" fmla="*/ 240195 w 1539414"/>
                <a:gd name="connsiteY295" fmla="*/ 589138 h 1745392"/>
                <a:gd name="connsiteX296" fmla="*/ 192766 w 1539414"/>
                <a:gd name="connsiteY296" fmla="*/ 579991 h 1745392"/>
                <a:gd name="connsiteX297" fmla="*/ 141610 w 1539414"/>
                <a:gd name="connsiteY297" fmla="*/ 575926 h 1745392"/>
                <a:gd name="connsiteX298" fmla="*/ 87405 w 1539414"/>
                <a:gd name="connsiteY298" fmla="*/ 576942 h 1745392"/>
                <a:gd name="connsiteX299" fmla="*/ 29813 w 1539414"/>
                <a:gd name="connsiteY299" fmla="*/ 582701 h 1745392"/>
                <a:gd name="connsiteX300" fmla="*/ 0 w 1539414"/>
                <a:gd name="connsiteY300" fmla="*/ 587783 h 1745392"/>
                <a:gd name="connsiteX301" fmla="*/ 0 w 1539414"/>
                <a:gd name="connsiteY301" fmla="*/ 353347 h 1745392"/>
                <a:gd name="connsiteX302" fmla="*/ 0 w 1539414"/>
                <a:gd name="connsiteY302" fmla="*/ 334376 h 1745392"/>
                <a:gd name="connsiteX303" fmla="*/ 2033 w 1539414"/>
                <a:gd name="connsiteY303" fmla="*/ 298465 h 1745392"/>
                <a:gd name="connsiteX304" fmla="*/ 6437 w 1539414"/>
                <a:gd name="connsiteY304" fmla="*/ 263232 h 1745392"/>
                <a:gd name="connsiteX305" fmla="*/ 13213 w 1539414"/>
                <a:gd name="connsiteY305" fmla="*/ 230032 h 1745392"/>
                <a:gd name="connsiteX306" fmla="*/ 21682 w 1539414"/>
                <a:gd name="connsiteY306" fmla="*/ 197847 h 1745392"/>
                <a:gd name="connsiteX307" fmla="*/ 32862 w 1539414"/>
                <a:gd name="connsiteY307" fmla="*/ 168035 h 1745392"/>
                <a:gd name="connsiteX308" fmla="*/ 45397 w 1539414"/>
                <a:gd name="connsiteY308" fmla="*/ 139916 h 1745392"/>
                <a:gd name="connsiteX309" fmla="*/ 60981 w 1539414"/>
                <a:gd name="connsiteY309" fmla="*/ 114169 h 1745392"/>
                <a:gd name="connsiteX310" fmla="*/ 78597 w 1539414"/>
                <a:gd name="connsiteY310" fmla="*/ 89777 h 1745392"/>
                <a:gd name="connsiteX311" fmla="*/ 98246 w 1539414"/>
                <a:gd name="connsiteY311" fmla="*/ 68772 h 1745392"/>
                <a:gd name="connsiteX312" fmla="*/ 120267 w 1539414"/>
                <a:gd name="connsiteY312" fmla="*/ 50139 h 1745392"/>
                <a:gd name="connsiteX313" fmla="*/ 144321 w 1539414"/>
                <a:gd name="connsiteY313" fmla="*/ 33878 h 1745392"/>
                <a:gd name="connsiteX314" fmla="*/ 170745 w 1539414"/>
                <a:gd name="connsiteY314" fmla="*/ 20666 h 1745392"/>
                <a:gd name="connsiteX315" fmla="*/ 199203 w 1539414"/>
                <a:gd name="connsiteY315" fmla="*/ 10502 h 1745392"/>
                <a:gd name="connsiteX316" fmla="*/ 230032 w 1539414"/>
                <a:gd name="connsiteY316" fmla="*/ 3388 h 174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1539414" h="1745392">
                  <a:moveTo>
                    <a:pt x="1075964" y="503700"/>
                  </a:moveTo>
                  <a:lnTo>
                    <a:pt x="1076641" y="503700"/>
                  </a:lnTo>
                  <a:lnTo>
                    <a:pt x="1075286" y="504039"/>
                  </a:lnTo>
                  <a:lnTo>
                    <a:pt x="1075261" y="503841"/>
                  </a:lnTo>
                  <a:close/>
                  <a:moveTo>
                    <a:pt x="727360" y="210043"/>
                  </a:moveTo>
                  <a:lnTo>
                    <a:pt x="764287" y="211737"/>
                  </a:lnTo>
                  <a:lnTo>
                    <a:pt x="800536" y="218172"/>
                  </a:lnTo>
                  <a:lnTo>
                    <a:pt x="835430" y="228333"/>
                  </a:lnTo>
                  <a:lnTo>
                    <a:pt x="868970" y="242559"/>
                  </a:lnTo>
                  <a:lnTo>
                    <a:pt x="900476" y="259494"/>
                  </a:lnTo>
                  <a:lnTo>
                    <a:pt x="930289" y="279139"/>
                  </a:lnTo>
                  <a:lnTo>
                    <a:pt x="958069" y="301155"/>
                  </a:lnTo>
                  <a:lnTo>
                    <a:pt x="983477" y="325203"/>
                  </a:lnTo>
                  <a:lnTo>
                    <a:pt x="1006175" y="351283"/>
                  </a:lnTo>
                  <a:lnTo>
                    <a:pt x="1026163" y="378041"/>
                  </a:lnTo>
                  <a:lnTo>
                    <a:pt x="1043102" y="406153"/>
                  </a:lnTo>
                  <a:lnTo>
                    <a:pt x="1056653" y="434266"/>
                  </a:lnTo>
                  <a:lnTo>
                    <a:pt x="1066817" y="462378"/>
                  </a:lnTo>
                  <a:lnTo>
                    <a:pt x="1073592" y="490491"/>
                  </a:lnTo>
                  <a:lnTo>
                    <a:pt x="1075261" y="503841"/>
                  </a:lnTo>
                  <a:lnTo>
                    <a:pt x="1074270" y="504039"/>
                  </a:lnTo>
                  <a:lnTo>
                    <a:pt x="1075286" y="504039"/>
                  </a:lnTo>
                  <a:lnTo>
                    <a:pt x="1084772" y="552812"/>
                  </a:lnTo>
                  <a:lnTo>
                    <a:pt x="1094935" y="615134"/>
                  </a:lnTo>
                  <a:lnTo>
                    <a:pt x="1098662" y="652730"/>
                  </a:lnTo>
                  <a:lnTo>
                    <a:pt x="1099001" y="686601"/>
                  </a:lnTo>
                  <a:lnTo>
                    <a:pt x="1095613" y="718439"/>
                  </a:lnTo>
                  <a:lnTo>
                    <a:pt x="1088499" y="748245"/>
                  </a:lnTo>
                  <a:lnTo>
                    <a:pt x="1076641" y="776358"/>
                  </a:lnTo>
                  <a:lnTo>
                    <a:pt x="1068511" y="789906"/>
                  </a:lnTo>
                  <a:lnTo>
                    <a:pt x="1061735" y="801083"/>
                  </a:lnTo>
                  <a:lnTo>
                    <a:pt x="1045474" y="822421"/>
                  </a:lnTo>
                  <a:lnTo>
                    <a:pt x="1027518" y="840712"/>
                  </a:lnTo>
                  <a:lnTo>
                    <a:pt x="1008208" y="857308"/>
                  </a:lnTo>
                  <a:lnTo>
                    <a:pt x="977379" y="878985"/>
                  </a:lnTo>
                  <a:lnTo>
                    <a:pt x="935709" y="900324"/>
                  </a:lnTo>
                  <a:lnTo>
                    <a:pt x="895056" y="915904"/>
                  </a:lnTo>
                  <a:lnTo>
                    <a:pt x="860161" y="926065"/>
                  </a:lnTo>
                  <a:lnTo>
                    <a:pt x="822218" y="933517"/>
                  </a:lnTo>
                  <a:lnTo>
                    <a:pt x="816120" y="933855"/>
                  </a:lnTo>
                  <a:lnTo>
                    <a:pt x="822218" y="997871"/>
                  </a:lnTo>
                  <a:lnTo>
                    <a:pt x="831704" y="997193"/>
                  </a:lnTo>
                  <a:lnTo>
                    <a:pt x="877100" y="987709"/>
                  </a:lnTo>
                  <a:lnTo>
                    <a:pt x="918431" y="975855"/>
                  </a:lnTo>
                  <a:lnTo>
                    <a:pt x="965522" y="957565"/>
                  </a:lnTo>
                  <a:lnTo>
                    <a:pt x="1002449" y="938597"/>
                  </a:lnTo>
                  <a:lnTo>
                    <a:pt x="1026841" y="923356"/>
                  </a:lnTo>
                  <a:lnTo>
                    <a:pt x="1051233" y="905743"/>
                  </a:lnTo>
                  <a:lnTo>
                    <a:pt x="1073931" y="885421"/>
                  </a:lnTo>
                  <a:lnTo>
                    <a:pt x="1095613" y="863066"/>
                  </a:lnTo>
                  <a:lnTo>
                    <a:pt x="1114923" y="837325"/>
                  </a:lnTo>
                  <a:lnTo>
                    <a:pt x="1123393" y="823099"/>
                  </a:lnTo>
                  <a:lnTo>
                    <a:pt x="1132879" y="807518"/>
                  </a:lnTo>
                  <a:lnTo>
                    <a:pt x="1147785" y="773987"/>
                  </a:lnTo>
                  <a:lnTo>
                    <a:pt x="1158626" y="738761"/>
                  </a:lnTo>
                  <a:lnTo>
                    <a:pt x="1165402" y="701504"/>
                  </a:lnTo>
                  <a:lnTo>
                    <a:pt x="1167773" y="662553"/>
                  </a:lnTo>
                  <a:lnTo>
                    <a:pt x="1166079" y="621231"/>
                  </a:lnTo>
                  <a:lnTo>
                    <a:pt x="1160997" y="578215"/>
                  </a:lnTo>
                  <a:lnTo>
                    <a:pt x="1151173" y="533845"/>
                  </a:lnTo>
                  <a:lnTo>
                    <a:pt x="1144736" y="510474"/>
                  </a:lnTo>
                  <a:lnTo>
                    <a:pt x="1161336" y="514877"/>
                  </a:lnTo>
                  <a:lnTo>
                    <a:pt x="1193859" y="526732"/>
                  </a:lnTo>
                  <a:lnTo>
                    <a:pt x="1225027" y="542313"/>
                  </a:lnTo>
                  <a:lnTo>
                    <a:pt x="1254839" y="561619"/>
                  </a:lnTo>
                  <a:lnTo>
                    <a:pt x="1283297" y="583973"/>
                  </a:lnTo>
                  <a:lnTo>
                    <a:pt x="1309383" y="609037"/>
                  </a:lnTo>
                  <a:lnTo>
                    <a:pt x="1333436" y="637150"/>
                  </a:lnTo>
                  <a:lnTo>
                    <a:pt x="1355457" y="667633"/>
                  </a:lnTo>
                  <a:lnTo>
                    <a:pt x="1374429" y="700149"/>
                  </a:lnTo>
                  <a:lnTo>
                    <a:pt x="1390690" y="734358"/>
                  </a:lnTo>
                  <a:lnTo>
                    <a:pt x="1403225" y="770600"/>
                  </a:lnTo>
                  <a:lnTo>
                    <a:pt x="1413049" y="807857"/>
                  </a:lnTo>
                  <a:lnTo>
                    <a:pt x="1418470" y="846470"/>
                  </a:lnTo>
                  <a:lnTo>
                    <a:pt x="1420841" y="885421"/>
                  </a:lnTo>
                  <a:lnTo>
                    <a:pt x="1418470" y="925049"/>
                  </a:lnTo>
                  <a:lnTo>
                    <a:pt x="1412033" y="964678"/>
                  </a:lnTo>
                  <a:lnTo>
                    <a:pt x="1407290" y="984322"/>
                  </a:lnTo>
                  <a:lnTo>
                    <a:pt x="1416437" y="987371"/>
                  </a:lnTo>
                  <a:lnTo>
                    <a:pt x="1434054" y="994484"/>
                  </a:lnTo>
                  <a:lnTo>
                    <a:pt x="1450315" y="1003290"/>
                  </a:lnTo>
                  <a:lnTo>
                    <a:pt x="1464883" y="1013790"/>
                  </a:lnTo>
                  <a:lnTo>
                    <a:pt x="1483516" y="1031741"/>
                  </a:lnTo>
                  <a:lnTo>
                    <a:pt x="1504181" y="1060531"/>
                  </a:lnTo>
                  <a:lnTo>
                    <a:pt x="1519765" y="1094063"/>
                  </a:lnTo>
                  <a:lnTo>
                    <a:pt x="1530606" y="1129965"/>
                  </a:lnTo>
                  <a:lnTo>
                    <a:pt x="1536704" y="1167900"/>
                  </a:lnTo>
                  <a:lnTo>
                    <a:pt x="1539414" y="1206513"/>
                  </a:lnTo>
                  <a:lnTo>
                    <a:pt x="1539414" y="1225819"/>
                  </a:lnTo>
                  <a:lnTo>
                    <a:pt x="1538059" y="1240722"/>
                  </a:lnTo>
                  <a:lnTo>
                    <a:pt x="1532639" y="1270528"/>
                  </a:lnTo>
                  <a:lnTo>
                    <a:pt x="1528912" y="1285092"/>
                  </a:lnTo>
                  <a:lnTo>
                    <a:pt x="1525185" y="1296608"/>
                  </a:lnTo>
                  <a:lnTo>
                    <a:pt x="1516716" y="1318285"/>
                  </a:lnTo>
                  <a:lnTo>
                    <a:pt x="1505536" y="1338946"/>
                  </a:lnTo>
                  <a:lnTo>
                    <a:pt x="1493001" y="1357914"/>
                  </a:lnTo>
                  <a:lnTo>
                    <a:pt x="1478434" y="1375527"/>
                  </a:lnTo>
                  <a:lnTo>
                    <a:pt x="1461156" y="1391784"/>
                  </a:lnTo>
                  <a:lnTo>
                    <a:pt x="1442184" y="1406687"/>
                  </a:lnTo>
                  <a:lnTo>
                    <a:pt x="1421180" y="1420236"/>
                  </a:lnTo>
                  <a:lnTo>
                    <a:pt x="1410000" y="1426671"/>
                  </a:lnTo>
                  <a:lnTo>
                    <a:pt x="1398821" y="1432429"/>
                  </a:lnTo>
                  <a:lnTo>
                    <a:pt x="1376122" y="1441235"/>
                  </a:lnTo>
                  <a:lnTo>
                    <a:pt x="1341906" y="1450380"/>
                  </a:lnTo>
                  <a:lnTo>
                    <a:pt x="1296509" y="1454783"/>
                  </a:lnTo>
                  <a:lnTo>
                    <a:pt x="1253484" y="1453767"/>
                  </a:lnTo>
                  <a:lnTo>
                    <a:pt x="1215202" y="1448009"/>
                  </a:lnTo>
                  <a:lnTo>
                    <a:pt x="1183357" y="1440558"/>
                  </a:lnTo>
                  <a:lnTo>
                    <a:pt x="1150495" y="1430058"/>
                  </a:lnTo>
                  <a:lnTo>
                    <a:pt x="1145414" y="1427687"/>
                  </a:lnTo>
                  <a:lnTo>
                    <a:pt x="1121699" y="1417187"/>
                  </a:lnTo>
                  <a:lnTo>
                    <a:pt x="1108487" y="1409397"/>
                  </a:lnTo>
                  <a:lnTo>
                    <a:pt x="1084772" y="1390430"/>
                  </a:lnTo>
                  <a:lnTo>
                    <a:pt x="1074270" y="1379930"/>
                  </a:lnTo>
                  <a:lnTo>
                    <a:pt x="1061058" y="1364011"/>
                  </a:lnTo>
                  <a:lnTo>
                    <a:pt x="1040731" y="1331156"/>
                  </a:lnTo>
                  <a:lnTo>
                    <a:pt x="1026502" y="1297286"/>
                  </a:lnTo>
                  <a:lnTo>
                    <a:pt x="1017016" y="1264431"/>
                  </a:lnTo>
                  <a:lnTo>
                    <a:pt x="1010241" y="1220061"/>
                  </a:lnTo>
                  <a:lnTo>
                    <a:pt x="1009224" y="1182465"/>
                  </a:lnTo>
                  <a:lnTo>
                    <a:pt x="1009224" y="1178062"/>
                  </a:lnTo>
                  <a:lnTo>
                    <a:pt x="945195" y="1172642"/>
                  </a:lnTo>
                  <a:lnTo>
                    <a:pt x="944856" y="1178739"/>
                  </a:lnTo>
                  <a:lnTo>
                    <a:pt x="945195" y="1212271"/>
                  </a:lnTo>
                  <a:lnTo>
                    <a:pt x="947905" y="1243770"/>
                  </a:lnTo>
                  <a:lnTo>
                    <a:pt x="954342" y="1280689"/>
                  </a:lnTo>
                  <a:lnTo>
                    <a:pt x="966199" y="1320656"/>
                  </a:lnTo>
                  <a:lnTo>
                    <a:pt x="984493" y="1362317"/>
                  </a:lnTo>
                  <a:lnTo>
                    <a:pt x="1003126" y="1393139"/>
                  </a:lnTo>
                  <a:lnTo>
                    <a:pt x="1018033" y="1413123"/>
                  </a:lnTo>
                  <a:lnTo>
                    <a:pt x="1026502" y="1422945"/>
                  </a:lnTo>
                  <a:lnTo>
                    <a:pt x="1041747" y="1438187"/>
                  </a:lnTo>
                  <a:lnTo>
                    <a:pt x="1075964" y="1464945"/>
                  </a:lnTo>
                  <a:lnTo>
                    <a:pt x="1094935" y="1476461"/>
                  </a:lnTo>
                  <a:lnTo>
                    <a:pt x="1090531" y="1492380"/>
                  </a:lnTo>
                  <a:lnTo>
                    <a:pt x="1080029" y="1522186"/>
                  </a:lnTo>
                  <a:lnTo>
                    <a:pt x="1067494" y="1549621"/>
                  </a:lnTo>
                  <a:lnTo>
                    <a:pt x="1053266" y="1574685"/>
                  </a:lnTo>
                  <a:lnTo>
                    <a:pt x="1037343" y="1597717"/>
                  </a:lnTo>
                  <a:lnTo>
                    <a:pt x="1019388" y="1617700"/>
                  </a:lnTo>
                  <a:lnTo>
                    <a:pt x="999738" y="1635313"/>
                  </a:lnTo>
                  <a:lnTo>
                    <a:pt x="978057" y="1650555"/>
                  </a:lnTo>
                  <a:lnTo>
                    <a:pt x="966877" y="1657329"/>
                  </a:lnTo>
                  <a:lnTo>
                    <a:pt x="947905" y="1666813"/>
                  </a:lnTo>
                  <a:lnTo>
                    <a:pt x="909284" y="1680700"/>
                  </a:lnTo>
                  <a:lnTo>
                    <a:pt x="869647" y="1688490"/>
                  </a:lnTo>
                  <a:lnTo>
                    <a:pt x="830688" y="1691538"/>
                  </a:lnTo>
                  <a:lnTo>
                    <a:pt x="793422" y="1690522"/>
                  </a:lnTo>
                  <a:lnTo>
                    <a:pt x="758527" y="1687135"/>
                  </a:lnTo>
                  <a:lnTo>
                    <a:pt x="713131" y="1679345"/>
                  </a:lnTo>
                  <a:lnTo>
                    <a:pt x="690433" y="1673587"/>
                  </a:lnTo>
                  <a:lnTo>
                    <a:pt x="706355" y="1653264"/>
                  </a:lnTo>
                  <a:lnTo>
                    <a:pt x="731764" y="1612959"/>
                  </a:lnTo>
                  <a:lnTo>
                    <a:pt x="751752" y="1572653"/>
                  </a:lnTo>
                  <a:lnTo>
                    <a:pt x="765642" y="1534379"/>
                  </a:lnTo>
                  <a:lnTo>
                    <a:pt x="779193" y="1484251"/>
                  </a:lnTo>
                  <a:lnTo>
                    <a:pt x="785969" y="1440897"/>
                  </a:lnTo>
                  <a:lnTo>
                    <a:pt x="786307" y="1434800"/>
                  </a:lnTo>
                  <a:lnTo>
                    <a:pt x="722278" y="1431074"/>
                  </a:lnTo>
                  <a:lnTo>
                    <a:pt x="721939" y="1436493"/>
                  </a:lnTo>
                  <a:lnTo>
                    <a:pt x="716519" y="1469348"/>
                  </a:lnTo>
                  <a:lnTo>
                    <a:pt x="708727" y="1501186"/>
                  </a:lnTo>
                  <a:lnTo>
                    <a:pt x="696192" y="1537766"/>
                  </a:lnTo>
                  <a:lnTo>
                    <a:pt x="677898" y="1577733"/>
                  </a:lnTo>
                  <a:lnTo>
                    <a:pt x="652490" y="1618378"/>
                  </a:lnTo>
                  <a:lnTo>
                    <a:pt x="628097" y="1647168"/>
                  </a:lnTo>
                  <a:lnTo>
                    <a:pt x="609465" y="1665797"/>
                  </a:lnTo>
                  <a:lnTo>
                    <a:pt x="598962" y="1673925"/>
                  </a:lnTo>
                  <a:lnTo>
                    <a:pt x="584395" y="1685780"/>
                  </a:lnTo>
                  <a:lnTo>
                    <a:pt x="551872" y="1705764"/>
                  </a:lnTo>
                  <a:lnTo>
                    <a:pt x="516639" y="1721344"/>
                  </a:lnTo>
                  <a:lnTo>
                    <a:pt x="478357" y="1733199"/>
                  </a:lnTo>
                  <a:lnTo>
                    <a:pt x="437703" y="1740989"/>
                  </a:lnTo>
                  <a:lnTo>
                    <a:pt x="393662" y="1745053"/>
                  </a:lnTo>
                  <a:lnTo>
                    <a:pt x="347249" y="1745392"/>
                  </a:lnTo>
                  <a:lnTo>
                    <a:pt x="298126" y="1741666"/>
                  </a:lnTo>
                  <a:lnTo>
                    <a:pt x="272040" y="1737602"/>
                  </a:lnTo>
                  <a:lnTo>
                    <a:pt x="249681" y="1733538"/>
                  </a:lnTo>
                  <a:lnTo>
                    <a:pt x="206317" y="1719651"/>
                  </a:lnTo>
                  <a:lnTo>
                    <a:pt x="166002" y="1700344"/>
                  </a:lnTo>
                  <a:lnTo>
                    <a:pt x="128059" y="1676635"/>
                  </a:lnTo>
                  <a:lnTo>
                    <a:pt x="93503" y="1649877"/>
                  </a:lnTo>
                  <a:lnTo>
                    <a:pt x="61658" y="1621426"/>
                  </a:lnTo>
                  <a:lnTo>
                    <a:pt x="21005" y="1578749"/>
                  </a:lnTo>
                  <a:lnTo>
                    <a:pt x="0" y="1552669"/>
                  </a:lnTo>
                  <a:lnTo>
                    <a:pt x="0" y="652392"/>
                  </a:lnTo>
                  <a:lnTo>
                    <a:pt x="27103" y="647650"/>
                  </a:lnTo>
                  <a:lnTo>
                    <a:pt x="79275" y="641553"/>
                  </a:lnTo>
                  <a:lnTo>
                    <a:pt x="128059" y="639860"/>
                  </a:lnTo>
                  <a:lnTo>
                    <a:pt x="173794" y="642231"/>
                  </a:lnTo>
                  <a:lnTo>
                    <a:pt x="216480" y="649343"/>
                  </a:lnTo>
                  <a:lnTo>
                    <a:pt x="255440" y="660859"/>
                  </a:lnTo>
                  <a:lnTo>
                    <a:pt x="291351" y="676440"/>
                  </a:lnTo>
                  <a:lnTo>
                    <a:pt x="323873" y="697101"/>
                  </a:lnTo>
                  <a:lnTo>
                    <a:pt x="338441" y="708955"/>
                  </a:lnTo>
                  <a:lnTo>
                    <a:pt x="348604" y="717762"/>
                  </a:lnTo>
                  <a:lnTo>
                    <a:pt x="366898" y="736729"/>
                  </a:lnTo>
                  <a:lnTo>
                    <a:pt x="383160" y="757051"/>
                  </a:lnTo>
                  <a:lnTo>
                    <a:pt x="397389" y="778390"/>
                  </a:lnTo>
                  <a:lnTo>
                    <a:pt x="415344" y="811244"/>
                  </a:lnTo>
                  <a:lnTo>
                    <a:pt x="432960" y="856631"/>
                  </a:lnTo>
                  <a:lnTo>
                    <a:pt x="445156" y="901001"/>
                  </a:lnTo>
                  <a:lnTo>
                    <a:pt x="452948" y="942662"/>
                  </a:lnTo>
                  <a:lnTo>
                    <a:pt x="458369" y="996177"/>
                  </a:lnTo>
                  <a:lnTo>
                    <a:pt x="458708" y="1019886"/>
                  </a:lnTo>
                  <a:lnTo>
                    <a:pt x="439397" y="1025983"/>
                  </a:lnTo>
                  <a:lnTo>
                    <a:pt x="404842" y="1041225"/>
                  </a:lnTo>
                  <a:lnTo>
                    <a:pt x="375029" y="1059515"/>
                  </a:lnTo>
                  <a:lnTo>
                    <a:pt x="348943" y="1078144"/>
                  </a:lnTo>
                  <a:lnTo>
                    <a:pt x="319131" y="1104901"/>
                  </a:lnTo>
                  <a:lnTo>
                    <a:pt x="297110" y="1129965"/>
                  </a:lnTo>
                  <a:lnTo>
                    <a:pt x="295077" y="1133014"/>
                  </a:lnTo>
                  <a:lnTo>
                    <a:pt x="347588" y="1169933"/>
                  </a:lnTo>
                  <a:lnTo>
                    <a:pt x="353686" y="1161804"/>
                  </a:lnTo>
                  <a:lnTo>
                    <a:pt x="388919" y="1127595"/>
                  </a:lnTo>
                  <a:lnTo>
                    <a:pt x="415344" y="1108627"/>
                  </a:lnTo>
                  <a:lnTo>
                    <a:pt x="436009" y="1097111"/>
                  </a:lnTo>
                  <a:lnTo>
                    <a:pt x="459724" y="1086950"/>
                  </a:lnTo>
                  <a:lnTo>
                    <a:pt x="485471" y="1079160"/>
                  </a:lnTo>
                  <a:lnTo>
                    <a:pt x="513929" y="1074418"/>
                  </a:lnTo>
                  <a:lnTo>
                    <a:pt x="544758" y="1073402"/>
                  </a:lnTo>
                  <a:lnTo>
                    <a:pt x="578297" y="1076450"/>
                  </a:lnTo>
                  <a:lnTo>
                    <a:pt x="614207" y="1085256"/>
                  </a:lnTo>
                  <a:lnTo>
                    <a:pt x="651812" y="1100159"/>
                  </a:lnTo>
                  <a:lnTo>
                    <a:pt x="692465" y="1121837"/>
                  </a:lnTo>
                  <a:lnTo>
                    <a:pt x="713470" y="1135723"/>
                  </a:lnTo>
                  <a:lnTo>
                    <a:pt x="749719" y="1082547"/>
                  </a:lnTo>
                  <a:lnTo>
                    <a:pt x="733797" y="1072047"/>
                  </a:lnTo>
                  <a:lnTo>
                    <a:pt x="702290" y="1053757"/>
                  </a:lnTo>
                  <a:lnTo>
                    <a:pt x="671800" y="1038854"/>
                  </a:lnTo>
                  <a:lnTo>
                    <a:pt x="642326" y="1026999"/>
                  </a:lnTo>
                  <a:lnTo>
                    <a:pt x="613869" y="1018532"/>
                  </a:lnTo>
                  <a:lnTo>
                    <a:pt x="586428" y="1012435"/>
                  </a:lnTo>
                  <a:lnTo>
                    <a:pt x="560341" y="1009387"/>
                  </a:lnTo>
                  <a:lnTo>
                    <a:pt x="535272" y="1008370"/>
                  </a:lnTo>
                  <a:lnTo>
                    <a:pt x="522737" y="1009048"/>
                  </a:lnTo>
                  <a:lnTo>
                    <a:pt x="522398" y="989064"/>
                  </a:lnTo>
                  <a:lnTo>
                    <a:pt x="517655" y="936904"/>
                  </a:lnTo>
                  <a:lnTo>
                    <a:pt x="505798" y="874582"/>
                  </a:lnTo>
                  <a:lnTo>
                    <a:pt x="489875" y="824454"/>
                  </a:lnTo>
                  <a:lnTo>
                    <a:pt x="476324" y="790583"/>
                  </a:lnTo>
                  <a:lnTo>
                    <a:pt x="468532" y="773987"/>
                  </a:lnTo>
                  <a:lnTo>
                    <a:pt x="492924" y="759084"/>
                  </a:lnTo>
                  <a:lnTo>
                    <a:pt x="537304" y="727584"/>
                  </a:lnTo>
                  <a:lnTo>
                    <a:pt x="568472" y="700826"/>
                  </a:lnTo>
                  <a:lnTo>
                    <a:pt x="599301" y="669666"/>
                  </a:lnTo>
                  <a:lnTo>
                    <a:pt x="629114" y="633424"/>
                  </a:lnTo>
                  <a:lnTo>
                    <a:pt x="655877" y="592780"/>
                  </a:lnTo>
                  <a:lnTo>
                    <a:pt x="678576" y="547054"/>
                  </a:lnTo>
                  <a:lnTo>
                    <a:pt x="687384" y="521990"/>
                  </a:lnTo>
                  <a:lnTo>
                    <a:pt x="693143" y="504378"/>
                  </a:lnTo>
                  <a:lnTo>
                    <a:pt x="701613" y="468136"/>
                  </a:lnTo>
                  <a:lnTo>
                    <a:pt x="706355" y="431556"/>
                  </a:lnTo>
                  <a:lnTo>
                    <a:pt x="707711" y="393960"/>
                  </a:lnTo>
                  <a:lnTo>
                    <a:pt x="705678" y="355686"/>
                  </a:lnTo>
                  <a:lnTo>
                    <a:pt x="699919" y="316735"/>
                  </a:lnTo>
                  <a:lnTo>
                    <a:pt x="690433" y="277107"/>
                  </a:lnTo>
                  <a:lnTo>
                    <a:pt x="678237" y="236801"/>
                  </a:lnTo>
                  <a:lnTo>
                    <a:pt x="670445" y="216140"/>
                  </a:lnTo>
                  <a:lnTo>
                    <a:pt x="689755" y="212414"/>
                  </a:lnTo>
                  <a:close/>
                  <a:moveTo>
                    <a:pt x="262894" y="0"/>
                  </a:moveTo>
                  <a:lnTo>
                    <a:pt x="280510" y="0"/>
                  </a:lnTo>
                  <a:lnTo>
                    <a:pt x="294400" y="0"/>
                  </a:lnTo>
                  <a:lnTo>
                    <a:pt x="321164" y="2033"/>
                  </a:lnTo>
                  <a:lnTo>
                    <a:pt x="360123" y="9147"/>
                  </a:lnTo>
                  <a:lnTo>
                    <a:pt x="406875" y="25070"/>
                  </a:lnTo>
                  <a:lnTo>
                    <a:pt x="449900" y="46752"/>
                  </a:lnTo>
                  <a:lnTo>
                    <a:pt x="487843" y="73177"/>
                  </a:lnTo>
                  <a:lnTo>
                    <a:pt x="521044" y="102312"/>
                  </a:lnTo>
                  <a:lnTo>
                    <a:pt x="549501" y="132802"/>
                  </a:lnTo>
                  <a:lnTo>
                    <a:pt x="573216" y="163969"/>
                  </a:lnTo>
                  <a:lnTo>
                    <a:pt x="583041" y="179215"/>
                  </a:lnTo>
                  <a:lnTo>
                    <a:pt x="593882" y="201574"/>
                  </a:lnTo>
                  <a:lnTo>
                    <a:pt x="612514" y="244938"/>
                  </a:lnTo>
                  <a:lnTo>
                    <a:pt x="627082" y="286947"/>
                  </a:lnTo>
                  <a:lnTo>
                    <a:pt x="636568" y="328278"/>
                  </a:lnTo>
                  <a:lnTo>
                    <a:pt x="642327" y="368592"/>
                  </a:lnTo>
                  <a:lnTo>
                    <a:pt x="643682" y="408230"/>
                  </a:lnTo>
                  <a:lnTo>
                    <a:pt x="639956" y="446512"/>
                  </a:lnTo>
                  <a:lnTo>
                    <a:pt x="632502" y="483439"/>
                  </a:lnTo>
                  <a:lnTo>
                    <a:pt x="627082" y="501394"/>
                  </a:lnTo>
                  <a:lnTo>
                    <a:pt x="618951" y="522737"/>
                  </a:lnTo>
                  <a:lnTo>
                    <a:pt x="599302" y="562374"/>
                  </a:lnTo>
                  <a:lnTo>
                    <a:pt x="575926" y="597607"/>
                  </a:lnTo>
                  <a:lnTo>
                    <a:pt x="549501" y="628775"/>
                  </a:lnTo>
                  <a:lnTo>
                    <a:pt x="522399" y="655878"/>
                  </a:lnTo>
                  <a:lnTo>
                    <a:pt x="494619" y="678915"/>
                  </a:lnTo>
                  <a:lnTo>
                    <a:pt x="455998" y="707033"/>
                  </a:lnTo>
                  <a:lnTo>
                    <a:pt x="434655" y="719568"/>
                  </a:lnTo>
                  <a:lnTo>
                    <a:pt x="422798" y="703646"/>
                  </a:lnTo>
                  <a:lnTo>
                    <a:pt x="396034" y="674510"/>
                  </a:lnTo>
                  <a:lnTo>
                    <a:pt x="380450" y="660620"/>
                  </a:lnTo>
                  <a:lnTo>
                    <a:pt x="363172" y="646731"/>
                  </a:lnTo>
                  <a:lnTo>
                    <a:pt x="325568" y="622677"/>
                  </a:lnTo>
                  <a:lnTo>
                    <a:pt x="284575" y="603706"/>
                  </a:lnTo>
                  <a:lnTo>
                    <a:pt x="240195" y="589138"/>
                  </a:lnTo>
                  <a:lnTo>
                    <a:pt x="192766" y="579991"/>
                  </a:lnTo>
                  <a:lnTo>
                    <a:pt x="141610" y="575926"/>
                  </a:lnTo>
                  <a:lnTo>
                    <a:pt x="87405" y="576942"/>
                  </a:lnTo>
                  <a:lnTo>
                    <a:pt x="29813" y="582701"/>
                  </a:lnTo>
                  <a:lnTo>
                    <a:pt x="0" y="587783"/>
                  </a:lnTo>
                  <a:lnTo>
                    <a:pt x="0" y="353347"/>
                  </a:lnTo>
                  <a:lnTo>
                    <a:pt x="0" y="334376"/>
                  </a:lnTo>
                  <a:lnTo>
                    <a:pt x="2033" y="298465"/>
                  </a:lnTo>
                  <a:lnTo>
                    <a:pt x="6437" y="263232"/>
                  </a:lnTo>
                  <a:lnTo>
                    <a:pt x="13213" y="230032"/>
                  </a:lnTo>
                  <a:lnTo>
                    <a:pt x="21682" y="197847"/>
                  </a:lnTo>
                  <a:lnTo>
                    <a:pt x="32862" y="168035"/>
                  </a:lnTo>
                  <a:lnTo>
                    <a:pt x="45397" y="139916"/>
                  </a:lnTo>
                  <a:lnTo>
                    <a:pt x="60981" y="114169"/>
                  </a:lnTo>
                  <a:lnTo>
                    <a:pt x="78597" y="89777"/>
                  </a:lnTo>
                  <a:lnTo>
                    <a:pt x="98246" y="68772"/>
                  </a:lnTo>
                  <a:lnTo>
                    <a:pt x="120267" y="50139"/>
                  </a:lnTo>
                  <a:lnTo>
                    <a:pt x="144321" y="33878"/>
                  </a:lnTo>
                  <a:lnTo>
                    <a:pt x="170745" y="20666"/>
                  </a:lnTo>
                  <a:lnTo>
                    <a:pt x="199203" y="10502"/>
                  </a:lnTo>
                  <a:lnTo>
                    <a:pt x="230032" y="3388"/>
                  </a:lnTo>
                  <a:close/>
                </a:path>
              </a:pathLst>
            </a:custGeom>
            <a:solidFill>
              <a:schemeClr val="accent4"/>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24" name="Freeform: Shape 23">
              <a:extLst>
                <a:ext uri="{FF2B5EF4-FFF2-40B4-BE49-F238E27FC236}">
                  <a16:creationId xmlns:a16="http://schemas.microsoft.com/office/drawing/2014/main" id="{38CBFF7E-5651-4E2C-9FA6-DA3BB866133A}"/>
                </a:ext>
              </a:extLst>
            </p:cNvPr>
            <p:cNvSpPr>
              <a:spLocks/>
            </p:cNvSpPr>
            <p:nvPr/>
          </p:nvSpPr>
          <p:spPr bwMode="auto">
            <a:xfrm>
              <a:off x="4469858" y="2291427"/>
              <a:ext cx="1539414" cy="1848381"/>
            </a:xfrm>
            <a:custGeom>
              <a:avLst/>
              <a:gdLst>
                <a:gd name="connsiteX0" fmla="*/ 540662 w 1539414"/>
                <a:gd name="connsiteY0" fmla="*/ 773773 h 1848381"/>
                <a:gd name="connsiteX1" fmla="*/ 561652 w 1539414"/>
                <a:gd name="connsiteY1" fmla="*/ 785292 h 1848381"/>
                <a:gd name="connsiteX2" fmla="*/ 602955 w 1539414"/>
                <a:gd name="connsiteY2" fmla="*/ 805280 h 1848381"/>
                <a:gd name="connsiteX3" fmla="*/ 643919 w 1539414"/>
                <a:gd name="connsiteY3" fmla="*/ 820863 h 1848381"/>
                <a:gd name="connsiteX4" fmla="*/ 683868 w 1539414"/>
                <a:gd name="connsiteY4" fmla="*/ 831704 h 1848381"/>
                <a:gd name="connsiteX5" fmla="*/ 723817 w 1539414"/>
                <a:gd name="connsiteY5" fmla="*/ 838819 h 1848381"/>
                <a:gd name="connsiteX6" fmla="*/ 762750 w 1539414"/>
                <a:gd name="connsiteY6" fmla="*/ 840851 h 1848381"/>
                <a:gd name="connsiteX7" fmla="*/ 801006 w 1539414"/>
                <a:gd name="connsiteY7" fmla="*/ 838819 h 1848381"/>
                <a:gd name="connsiteX8" fmla="*/ 838585 w 1539414"/>
                <a:gd name="connsiteY8" fmla="*/ 832382 h 1848381"/>
                <a:gd name="connsiteX9" fmla="*/ 857543 w 1539414"/>
                <a:gd name="connsiteY9" fmla="*/ 826962 h 1848381"/>
                <a:gd name="connsiteX10" fmla="*/ 873455 w 1539414"/>
                <a:gd name="connsiteY10" fmla="*/ 821541 h 1848381"/>
                <a:gd name="connsiteX11" fmla="*/ 903248 w 1539414"/>
                <a:gd name="connsiteY11" fmla="*/ 809684 h 1848381"/>
                <a:gd name="connsiteX12" fmla="*/ 917128 w 1539414"/>
                <a:gd name="connsiteY12" fmla="*/ 802231 h 1848381"/>
                <a:gd name="connsiteX13" fmla="*/ 930331 w 1539414"/>
                <a:gd name="connsiteY13" fmla="*/ 823913 h 1848381"/>
                <a:gd name="connsiteX14" fmla="*/ 952337 w 1539414"/>
                <a:gd name="connsiteY14" fmla="*/ 864566 h 1848381"/>
                <a:gd name="connsiteX15" fmla="*/ 969603 w 1539414"/>
                <a:gd name="connsiteY15" fmla="*/ 904542 h 1848381"/>
                <a:gd name="connsiteX16" fmla="*/ 981452 w 1539414"/>
                <a:gd name="connsiteY16" fmla="*/ 943841 h 1848381"/>
                <a:gd name="connsiteX17" fmla="*/ 988900 w 1539414"/>
                <a:gd name="connsiteY17" fmla="*/ 982461 h 1848381"/>
                <a:gd name="connsiteX18" fmla="*/ 991947 w 1539414"/>
                <a:gd name="connsiteY18" fmla="*/ 1020066 h 1848381"/>
                <a:gd name="connsiteX19" fmla="*/ 989577 w 1539414"/>
                <a:gd name="connsiteY19" fmla="*/ 1058009 h 1848381"/>
                <a:gd name="connsiteX20" fmla="*/ 983484 w 1539414"/>
                <a:gd name="connsiteY20" fmla="*/ 1095614 h 1848381"/>
                <a:gd name="connsiteX21" fmla="*/ 978067 w 1539414"/>
                <a:gd name="connsiteY21" fmla="*/ 1114585 h 1848381"/>
                <a:gd name="connsiteX22" fmla="*/ 974004 w 1539414"/>
                <a:gd name="connsiteY22" fmla="*/ 1127459 h 1848381"/>
                <a:gd name="connsiteX23" fmla="*/ 959785 w 1539414"/>
                <a:gd name="connsiteY23" fmla="*/ 1151851 h 1848381"/>
                <a:gd name="connsiteX24" fmla="*/ 940149 w 1539414"/>
                <a:gd name="connsiteY24" fmla="*/ 1174549 h 1848381"/>
                <a:gd name="connsiteX25" fmla="*/ 915435 w 1539414"/>
                <a:gd name="connsiteY25" fmla="*/ 1195215 h 1848381"/>
                <a:gd name="connsiteX26" fmla="*/ 887674 w 1539414"/>
                <a:gd name="connsiteY26" fmla="*/ 1214187 h 1848381"/>
                <a:gd name="connsiteX27" fmla="*/ 857882 w 1539414"/>
                <a:gd name="connsiteY27" fmla="*/ 1230109 h 1848381"/>
                <a:gd name="connsiteX28" fmla="*/ 826736 w 1539414"/>
                <a:gd name="connsiteY28" fmla="*/ 1242305 h 1848381"/>
                <a:gd name="connsiteX29" fmla="*/ 796266 w 1539414"/>
                <a:gd name="connsiteY29" fmla="*/ 1251452 h 1848381"/>
                <a:gd name="connsiteX30" fmla="*/ 781032 w 1539414"/>
                <a:gd name="connsiteY30" fmla="*/ 1254163 h 1848381"/>
                <a:gd name="connsiteX31" fmla="*/ 739052 w 1539414"/>
                <a:gd name="connsiteY31" fmla="*/ 1260938 h 1848381"/>
                <a:gd name="connsiteX32" fmla="*/ 756995 w 1539414"/>
                <a:gd name="connsiteY32" fmla="*/ 1299559 h 1848381"/>
                <a:gd name="connsiteX33" fmla="*/ 762411 w 1539414"/>
                <a:gd name="connsiteY33" fmla="*/ 1311416 h 1848381"/>
                <a:gd name="connsiteX34" fmla="*/ 770537 w 1539414"/>
                <a:gd name="connsiteY34" fmla="*/ 1335131 h 1848381"/>
                <a:gd name="connsiteX35" fmla="*/ 776292 w 1539414"/>
                <a:gd name="connsiteY35" fmla="*/ 1357829 h 1848381"/>
                <a:gd name="connsiteX36" fmla="*/ 779000 w 1539414"/>
                <a:gd name="connsiteY36" fmla="*/ 1379850 h 1848381"/>
                <a:gd name="connsiteX37" fmla="*/ 778662 w 1539414"/>
                <a:gd name="connsiteY37" fmla="*/ 1401193 h 1848381"/>
                <a:gd name="connsiteX38" fmla="*/ 775615 w 1539414"/>
                <a:gd name="connsiteY38" fmla="*/ 1421520 h 1848381"/>
                <a:gd name="connsiteX39" fmla="*/ 769859 w 1539414"/>
                <a:gd name="connsiteY39" fmla="*/ 1441169 h 1848381"/>
                <a:gd name="connsiteX40" fmla="*/ 760719 w 1539414"/>
                <a:gd name="connsiteY40" fmla="*/ 1459802 h 1848381"/>
                <a:gd name="connsiteX41" fmla="*/ 755302 w 1539414"/>
                <a:gd name="connsiteY41" fmla="*/ 1468949 h 1848381"/>
                <a:gd name="connsiteX42" fmla="*/ 747854 w 1539414"/>
                <a:gd name="connsiteY42" fmla="*/ 1479112 h 1848381"/>
                <a:gd name="connsiteX43" fmla="*/ 730588 w 1539414"/>
                <a:gd name="connsiteY43" fmla="*/ 1497745 h 1848381"/>
                <a:gd name="connsiteX44" fmla="*/ 710275 w 1539414"/>
                <a:gd name="connsiteY44" fmla="*/ 1514007 h 1848381"/>
                <a:gd name="connsiteX45" fmla="*/ 686577 w 1539414"/>
                <a:gd name="connsiteY45" fmla="*/ 1528574 h 1848381"/>
                <a:gd name="connsiteX46" fmla="*/ 660170 w 1539414"/>
                <a:gd name="connsiteY46" fmla="*/ 1540431 h 1848381"/>
                <a:gd name="connsiteX47" fmla="*/ 631055 w 1539414"/>
                <a:gd name="connsiteY47" fmla="*/ 1550256 h 1848381"/>
                <a:gd name="connsiteX48" fmla="*/ 600247 w 1539414"/>
                <a:gd name="connsiteY48" fmla="*/ 1557032 h 1848381"/>
                <a:gd name="connsiteX49" fmla="*/ 568085 w 1539414"/>
                <a:gd name="connsiteY49" fmla="*/ 1561436 h 1848381"/>
                <a:gd name="connsiteX50" fmla="*/ 550819 w 1539414"/>
                <a:gd name="connsiteY50" fmla="*/ 1562452 h 1848381"/>
                <a:gd name="connsiteX51" fmla="*/ 548787 w 1539414"/>
                <a:gd name="connsiteY51" fmla="*/ 1550595 h 1848381"/>
                <a:gd name="connsiteX52" fmla="*/ 542355 w 1539414"/>
                <a:gd name="connsiteY52" fmla="*/ 1526542 h 1848381"/>
                <a:gd name="connsiteX53" fmla="*/ 533553 w 1539414"/>
                <a:gd name="connsiteY53" fmla="*/ 1502149 h 1848381"/>
                <a:gd name="connsiteX54" fmla="*/ 522719 w 1539414"/>
                <a:gd name="connsiteY54" fmla="*/ 1478096 h 1848381"/>
                <a:gd name="connsiteX55" fmla="*/ 516287 w 1539414"/>
                <a:gd name="connsiteY55" fmla="*/ 1466239 h 1848381"/>
                <a:gd name="connsiteX56" fmla="*/ 507484 w 1539414"/>
                <a:gd name="connsiteY56" fmla="*/ 1451332 h 1848381"/>
                <a:gd name="connsiteX57" fmla="*/ 487510 w 1539414"/>
                <a:gd name="connsiteY57" fmla="*/ 1423553 h 1848381"/>
                <a:gd name="connsiteX58" fmla="*/ 465166 w 1539414"/>
                <a:gd name="connsiteY58" fmla="*/ 1398822 h 1848381"/>
                <a:gd name="connsiteX59" fmla="*/ 440790 w 1539414"/>
                <a:gd name="connsiteY59" fmla="*/ 1375785 h 1848381"/>
                <a:gd name="connsiteX60" fmla="*/ 414045 w 1539414"/>
                <a:gd name="connsiteY60" fmla="*/ 1356135 h 1848381"/>
                <a:gd name="connsiteX61" fmla="*/ 385268 w 1539414"/>
                <a:gd name="connsiteY61" fmla="*/ 1339535 h 1848381"/>
                <a:gd name="connsiteX62" fmla="*/ 356153 w 1539414"/>
                <a:gd name="connsiteY62" fmla="*/ 1325306 h 1848381"/>
                <a:gd name="connsiteX63" fmla="*/ 325007 w 1539414"/>
                <a:gd name="connsiteY63" fmla="*/ 1315143 h 1848381"/>
                <a:gd name="connsiteX64" fmla="*/ 309095 w 1539414"/>
                <a:gd name="connsiteY64" fmla="*/ 1311755 h 1848381"/>
                <a:gd name="connsiteX65" fmla="*/ 289459 w 1539414"/>
                <a:gd name="connsiteY65" fmla="*/ 1307690 h 1848381"/>
                <a:gd name="connsiteX66" fmla="*/ 249849 w 1539414"/>
                <a:gd name="connsiteY66" fmla="*/ 1304302 h 1848381"/>
                <a:gd name="connsiteX67" fmla="*/ 210916 w 1539414"/>
                <a:gd name="connsiteY67" fmla="*/ 1303963 h 1848381"/>
                <a:gd name="connsiteX68" fmla="*/ 172999 w 1539414"/>
                <a:gd name="connsiteY68" fmla="*/ 1307012 h 1848381"/>
                <a:gd name="connsiteX69" fmla="*/ 135758 w 1539414"/>
                <a:gd name="connsiteY69" fmla="*/ 1312433 h 1848381"/>
                <a:gd name="connsiteX70" fmla="*/ 100549 w 1539414"/>
                <a:gd name="connsiteY70" fmla="*/ 1320563 h 1848381"/>
                <a:gd name="connsiteX71" fmla="*/ 50443 w 1539414"/>
                <a:gd name="connsiteY71" fmla="*/ 1335470 h 1848381"/>
                <a:gd name="connsiteX72" fmla="*/ 21328 w 1539414"/>
                <a:gd name="connsiteY72" fmla="*/ 1346988 h 1848381"/>
                <a:gd name="connsiteX73" fmla="*/ 14557 w 1539414"/>
                <a:gd name="connsiteY73" fmla="*/ 1326323 h 1848381"/>
                <a:gd name="connsiteX74" fmla="*/ 4401 w 1539414"/>
                <a:gd name="connsiteY74" fmla="*/ 1278216 h 1848381"/>
                <a:gd name="connsiteX75" fmla="*/ 0 w 1539414"/>
                <a:gd name="connsiteY75" fmla="*/ 1226044 h 1848381"/>
                <a:gd name="connsiteX76" fmla="*/ 2370 w 1539414"/>
                <a:gd name="connsiteY76" fmla="*/ 1172178 h 1848381"/>
                <a:gd name="connsiteX77" fmla="*/ 8802 w 1539414"/>
                <a:gd name="connsiteY77" fmla="*/ 1132202 h 1848381"/>
                <a:gd name="connsiteX78" fmla="*/ 15573 w 1539414"/>
                <a:gd name="connsiteY78" fmla="*/ 1106794 h 1848381"/>
                <a:gd name="connsiteX79" fmla="*/ 24714 w 1539414"/>
                <a:gd name="connsiteY79" fmla="*/ 1082401 h 1848381"/>
                <a:gd name="connsiteX80" fmla="*/ 36224 w 1539414"/>
                <a:gd name="connsiteY80" fmla="*/ 1059703 h 1848381"/>
                <a:gd name="connsiteX81" fmla="*/ 50105 w 1539414"/>
                <a:gd name="connsiteY81" fmla="*/ 1039038 h 1848381"/>
                <a:gd name="connsiteX82" fmla="*/ 66694 w 1539414"/>
                <a:gd name="connsiteY82" fmla="*/ 1020743 h 1848381"/>
                <a:gd name="connsiteX83" fmla="*/ 86668 w 1539414"/>
                <a:gd name="connsiteY83" fmla="*/ 1005160 h 1848381"/>
                <a:gd name="connsiteX84" fmla="*/ 109012 w 1539414"/>
                <a:gd name="connsiteY84" fmla="*/ 992625 h 1848381"/>
                <a:gd name="connsiteX85" fmla="*/ 121201 w 1539414"/>
                <a:gd name="connsiteY85" fmla="*/ 988221 h 1848381"/>
                <a:gd name="connsiteX86" fmla="*/ 137112 w 1539414"/>
                <a:gd name="connsiteY86" fmla="*/ 989915 h 1848381"/>
                <a:gd name="connsiteX87" fmla="*/ 168936 w 1539414"/>
                <a:gd name="connsiteY87" fmla="*/ 991947 h 1848381"/>
                <a:gd name="connsiteX88" fmla="*/ 185186 w 1539414"/>
                <a:gd name="connsiteY88" fmla="*/ 992625 h 1848381"/>
                <a:gd name="connsiteX89" fmla="*/ 212947 w 1539414"/>
                <a:gd name="connsiteY89" fmla="*/ 991947 h 1848381"/>
                <a:gd name="connsiteX90" fmla="*/ 269146 w 1539414"/>
                <a:gd name="connsiteY90" fmla="*/ 984494 h 1848381"/>
                <a:gd name="connsiteX91" fmla="*/ 297246 w 1539414"/>
                <a:gd name="connsiteY91" fmla="*/ 978057 h 1848381"/>
                <a:gd name="connsiteX92" fmla="*/ 321621 w 1539414"/>
                <a:gd name="connsiteY92" fmla="*/ 970943 h 1848381"/>
                <a:gd name="connsiteX93" fmla="*/ 366648 w 1539414"/>
                <a:gd name="connsiteY93" fmla="*/ 951294 h 1848381"/>
                <a:gd name="connsiteX94" fmla="*/ 405920 w 1539414"/>
                <a:gd name="connsiteY94" fmla="*/ 926563 h 1848381"/>
                <a:gd name="connsiteX95" fmla="*/ 441129 w 1539414"/>
                <a:gd name="connsiteY95" fmla="*/ 898444 h 1848381"/>
                <a:gd name="connsiteX96" fmla="*/ 471260 w 1539414"/>
                <a:gd name="connsiteY96" fmla="*/ 868970 h 1848381"/>
                <a:gd name="connsiteX97" fmla="*/ 496989 w 1539414"/>
                <a:gd name="connsiteY97" fmla="*/ 838819 h 1848381"/>
                <a:gd name="connsiteX98" fmla="*/ 527120 w 1539414"/>
                <a:gd name="connsiteY98" fmla="*/ 796810 h 1848381"/>
                <a:gd name="connsiteX99" fmla="*/ 1241288 w 1539414"/>
                <a:gd name="connsiteY99" fmla="*/ 0 h 1848381"/>
                <a:gd name="connsiteX100" fmla="*/ 1258566 w 1539414"/>
                <a:gd name="connsiteY100" fmla="*/ 0 h 1848381"/>
                <a:gd name="connsiteX101" fmla="*/ 1276182 w 1539414"/>
                <a:gd name="connsiteY101" fmla="*/ 0 h 1848381"/>
                <a:gd name="connsiteX102" fmla="*/ 1309722 w 1539414"/>
                <a:gd name="connsiteY102" fmla="*/ 3387 h 1848381"/>
                <a:gd name="connsiteX103" fmla="*/ 1340212 w 1539414"/>
                <a:gd name="connsiteY103" fmla="*/ 10498 h 1848381"/>
                <a:gd name="connsiteX104" fmla="*/ 1369008 w 1539414"/>
                <a:gd name="connsiteY104" fmla="*/ 20658 h 1848381"/>
                <a:gd name="connsiteX105" fmla="*/ 1395094 w 1539414"/>
                <a:gd name="connsiteY105" fmla="*/ 33866 h 1848381"/>
                <a:gd name="connsiteX106" fmla="*/ 1419486 w 1539414"/>
                <a:gd name="connsiteY106" fmla="*/ 50121 h 1848381"/>
                <a:gd name="connsiteX107" fmla="*/ 1441507 w 1539414"/>
                <a:gd name="connsiteY107" fmla="*/ 68747 h 1848381"/>
                <a:gd name="connsiteX108" fmla="*/ 1460817 w 1539414"/>
                <a:gd name="connsiteY108" fmla="*/ 89744 h 1848381"/>
                <a:gd name="connsiteX109" fmla="*/ 1478095 w 1539414"/>
                <a:gd name="connsiteY109" fmla="*/ 114127 h 1848381"/>
                <a:gd name="connsiteX110" fmla="*/ 1493679 w 1539414"/>
                <a:gd name="connsiteY110" fmla="*/ 139865 h 1848381"/>
                <a:gd name="connsiteX111" fmla="*/ 1506891 w 1539414"/>
                <a:gd name="connsiteY111" fmla="*/ 167973 h 1848381"/>
                <a:gd name="connsiteX112" fmla="*/ 1517732 w 1539414"/>
                <a:gd name="connsiteY112" fmla="*/ 197775 h 1848381"/>
                <a:gd name="connsiteX113" fmla="*/ 1526202 w 1539414"/>
                <a:gd name="connsiteY113" fmla="*/ 229947 h 1848381"/>
                <a:gd name="connsiteX114" fmla="*/ 1532639 w 1539414"/>
                <a:gd name="connsiteY114" fmla="*/ 263135 h 1848381"/>
                <a:gd name="connsiteX115" fmla="*/ 1537043 w 1539414"/>
                <a:gd name="connsiteY115" fmla="*/ 298356 h 1848381"/>
                <a:gd name="connsiteX116" fmla="*/ 1539414 w 1539414"/>
                <a:gd name="connsiteY116" fmla="*/ 334253 h 1848381"/>
                <a:gd name="connsiteX117" fmla="*/ 1539414 w 1539414"/>
                <a:gd name="connsiteY117" fmla="*/ 353218 h 1848381"/>
                <a:gd name="connsiteX118" fmla="*/ 1539414 w 1539414"/>
                <a:gd name="connsiteY118" fmla="*/ 1658734 h 1848381"/>
                <a:gd name="connsiteX119" fmla="*/ 1517394 w 1539414"/>
                <a:gd name="connsiteY119" fmla="*/ 1648236 h 1848381"/>
                <a:gd name="connsiteX120" fmla="*/ 1473013 w 1539414"/>
                <a:gd name="connsiteY120" fmla="*/ 1630964 h 1848381"/>
                <a:gd name="connsiteX121" fmla="*/ 1428294 w 1539414"/>
                <a:gd name="connsiteY121" fmla="*/ 1618773 h 1848381"/>
                <a:gd name="connsiteX122" fmla="*/ 1383237 w 1539414"/>
                <a:gd name="connsiteY122" fmla="*/ 1611661 h 1848381"/>
                <a:gd name="connsiteX123" fmla="*/ 1338179 w 1539414"/>
                <a:gd name="connsiteY123" fmla="*/ 1608952 h 1848381"/>
                <a:gd name="connsiteX124" fmla="*/ 1293799 w 1539414"/>
                <a:gd name="connsiteY124" fmla="*/ 1611661 h 1848381"/>
                <a:gd name="connsiteX125" fmla="*/ 1249758 w 1539414"/>
                <a:gd name="connsiteY125" fmla="*/ 1619450 h 1848381"/>
                <a:gd name="connsiteX126" fmla="*/ 1206733 w 1539414"/>
                <a:gd name="connsiteY126" fmla="*/ 1632319 h 1848381"/>
                <a:gd name="connsiteX127" fmla="*/ 1185728 w 1539414"/>
                <a:gd name="connsiteY127" fmla="*/ 1640785 h 1848381"/>
                <a:gd name="connsiteX128" fmla="*/ 1168112 w 1539414"/>
                <a:gd name="connsiteY128" fmla="*/ 1648575 h 1848381"/>
                <a:gd name="connsiteX129" fmla="*/ 1134911 w 1539414"/>
                <a:gd name="connsiteY129" fmla="*/ 1666523 h 1848381"/>
                <a:gd name="connsiteX130" fmla="*/ 1103405 w 1539414"/>
                <a:gd name="connsiteY130" fmla="*/ 1688197 h 1848381"/>
                <a:gd name="connsiteX131" fmla="*/ 1074609 w 1539414"/>
                <a:gd name="connsiteY131" fmla="*/ 1712242 h 1848381"/>
                <a:gd name="connsiteX132" fmla="*/ 1048523 w 1539414"/>
                <a:gd name="connsiteY132" fmla="*/ 1738657 h 1848381"/>
                <a:gd name="connsiteX133" fmla="*/ 1025147 w 1539414"/>
                <a:gd name="connsiteY133" fmla="*/ 1767443 h 1848381"/>
                <a:gd name="connsiteX134" fmla="*/ 1004820 w 1539414"/>
                <a:gd name="connsiteY134" fmla="*/ 1798260 h 1848381"/>
                <a:gd name="connsiteX135" fmla="*/ 987881 w 1539414"/>
                <a:gd name="connsiteY135" fmla="*/ 1831110 h 1848381"/>
                <a:gd name="connsiteX136" fmla="*/ 980767 w 1539414"/>
                <a:gd name="connsiteY136" fmla="*/ 1848381 h 1848381"/>
                <a:gd name="connsiteX137" fmla="*/ 974330 w 1539414"/>
                <a:gd name="connsiteY137" fmla="*/ 1832126 h 1848381"/>
                <a:gd name="connsiteX138" fmla="*/ 959762 w 1539414"/>
                <a:gd name="connsiteY138" fmla="*/ 1801647 h 1848381"/>
                <a:gd name="connsiteX139" fmla="*/ 944178 w 1539414"/>
                <a:gd name="connsiteY139" fmla="*/ 1774216 h 1848381"/>
                <a:gd name="connsiteX140" fmla="*/ 927240 w 1539414"/>
                <a:gd name="connsiteY140" fmla="*/ 1749494 h 1848381"/>
                <a:gd name="connsiteX141" fmla="*/ 909284 w 1539414"/>
                <a:gd name="connsiteY141" fmla="*/ 1727143 h 1848381"/>
                <a:gd name="connsiteX142" fmla="*/ 890313 w 1539414"/>
                <a:gd name="connsiteY142" fmla="*/ 1706823 h 1848381"/>
                <a:gd name="connsiteX143" fmla="*/ 869986 w 1539414"/>
                <a:gd name="connsiteY143" fmla="*/ 1688875 h 1848381"/>
                <a:gd name="connsiteX144" fmla="*/ 849320 w 1539414"/>
                <a:gd name="connsiteY144" fmla="*/ 1673635 h 1848381"/>
                <a:gd name="connsiteX145" fmla="*/ 816797 w 1539414"/>
                <a:gd name="connsiteY145" fmla="*/ 1653316 h 1848381"/>
                <a:gd name="connsiteX146" fmla="*/ 772756 w 1539414"/>
                <a:gd name="connsiteY146" fmla="*/ 1633335 h 1848381"/>
                <a:gd name="connsiteX147" fmla="*/ 727021 w 1539414"/>
                <a:gd name="connsiteY147" fmla="*/ 1619450 h 1848381"/>
                <a:gd name="connsiteX148" fmla="*/ 682302 w 1539414"/>
                <a:gd name="connsiteY148" fmla="*/ 1611322 h 1848381"/>
                <a:gd name="connsiteX149" fmla="*/ 660281 w 1539414"/>
                <a:gd name="connsiteY149" fmla="*/ 1608952 h 1848381"/>
                <a:gd name="connsiteX150" fmla="*/ 683996 w 1539414"/>
                <a:gd name="connsiteY150" fmla="*/ 1601163 h 1848381"/>
                <a:gd name="connsiteX151" fmla="*/ 727021 w 1539414"/>
                <a:gd name="connsiteY151" fmla="*/ 1580166 h 1848381"/>
                <a:gd name="connsiteX152" fmla="*/ 764625 w 1539414"/>
                <a:gd name="connsiteY152" fmla="*/ 1553751 h 1848381"/>
                <a:gd name="connsiteX153" fmla="*/ 789017 w 1539414"/>
                <a:gd name="connsiteY153" fmla="*/ 1530384 h 1848381"/>
                <a:gd name="connsiteX154" fmla="*/ 802569 w 1539414"/>
                <a:gd name="connsiteY154" fmla="*/ 1513451 h 1848381"/>
                <a:gd name="connsiteX155" fmla="*/ 809005 w 1539414"/>
                <a:gd name="connsiteY155" fmla="*/ 1504646 h 1848381"/>
                <a:gd name="connsiteX156" fmla="*/ 819169 w 1539414"/>
                <a:gd name="connsiteY156" fmla="*/ 1488052 h 1848381"/>
                <a:gd name="connsiteX157" fmla="*/ 833736 w 1539414"/>
                <a:gd name="connsiteY157" fmla="*/ 1453170 h 1848381"/>
                <a:gd name="connsiteX158" fmla="*/ 841867 w 1539414"/>
                <a:gd name="connsiteY158" fmla="*/ 1415918 h 1848381"/>
                <a:gd name="connsiteX159" fmla="*/ 843222 w 1539414"/>
                <a:gd name="connsiteY159" fmla="*/ 1377312 h 1848381"/>
                <a:gd name="connsiteX160" fmla="*/ 841190 w 1539414"/>
                <a:gd name="connsiteY160" fmla="*/ 1357670 h 1848381"/>
                <a:gd name="connsiteX161" fmla="*/ 860500 w 1539414"/>
                <a:gd name="connsiteY161" fmla="*/ 1369861 h 1848381"/>
                <a:gd name="connsiteX162" fmla="*/ 899121 w 1539414"/>
                <a:gd name="connsiteY162" fmla="*/ 1392212 h 1848381"/>
                <a:gd name="connsiteX163" fmla="*/ 936387 w 1539414"/>
                <a:gd name="connsiteY163" fmla="*/ 1411177 h 1848381"/>
                <a:gd name="connsiteX164" fmla="*/ 972975 w 1539414"/>
                <a:gd name="connsiteY164" fmla="*/ 1426755 h 1848381"/>
                <a:gd name="connsiteX165" fmla="*/ 1008547 w 1539414"/>
                <a:gd name="connsiteY165" fmla="*/ 1439624 h 1848381"/>
                <a:gd name="connsiteX166" fmla="*/ 1043102 w 1539414"/>
                <a:gd name="connsiteY166" fmla="*/ 1449445 h 1848381"/>
                <a:gd name="connsiteX167" fmla="*/ 1076980 w 1539414"/>
                <a:gd name="connsiteY167" fmla="*/ 1455880 h 1848381"/>
                <a:gd name="connsiteX168" fmla="*/ 1109503 w 1539414"/>
                <a:gd name="connsiteY168" fmla="*/ 1458928 h 1848381"/>
                <a:gd name="connsiteX169" fmla="*/ 1125764 w 1539414"/>
                <a:gd name="connsiteY169" fmla="*/ 1458928 h 1848381"/>
                <a:gd name="connsiteX170" fmla="*/ 1149818 w 1539414"/>
                <a:gd name="connsiteY170" fmla="*/ 1458589 h 1848381"/>
                <a:gd name="connsiteX171" fmla="*/ 1196230 w 1539414"/>
                <a:gd name="connsiteY171" fmla="*/ 1451138 h 1848381"/>
                <a:gd name="connsiteX172" fmla="*/ 1218251 w 1539414"/>
                <a:gd name="connsiteY172" fmla="*/ 1444027 h 1848381"/>
                <a:gd name="connsiteX173" fmla="*/ 1231802 w 1539414"/>
                <a:gd name="connsiteY173" fmla="*/ 1439286 h 1848381"/>
                <a:gd name="connsiteX174" fmla="*/ 1257550 w 1539414"/>
                <a:gd name="connsiteY174" fmla="*/ 1427433 h 1848381"/>
                <a:gd name="connsiteX175" fmla="*/ 1280248 w 1539414"/>
                <a:gd name="connsiteY175" fmla="*/ 1413886 h 1848381"/>
                <a:gd name="connsiteX176" fmla="*/ 1301252 w 1539414"/>
                <a:gd name="connsiteY176" fmla="*/ 1398986 h 1848381"/>
                <a:gd name="connsiteX177" fmla="*/ 1329032 w 1539414"/>
                <a:gd name="connsiteY177" fmla="*/ 1373925 h 1848381"/>
                <a:gd name="connsiteX178" fmla="*/ 1358845 w 1539414"/>
                <a:gd name="connsiteY178" fmla="*/ 1338705 h 1848381"/>
                <a:gd name="connsiteX179" fmla="*/ 1381543 w 1539414"/>
                <a:gd name="connsiteY179" fmla="*/ 1304501 h 1848381"/>
                <a:gd name="connsiteX180" fmla="*/ 1397804 w 1539414"/>
                <a:gd name="connsiteY180" fmla="*/ 1273344 h 1848381"/>
                <a:gd name="connsiteX181" fmla="*/ 1412372 w 1539414"/>
                <a:gd name="connsiteY181" fmla="*/ 1238463 h 1848381"/>
                <a:gd name="connsiteX182" fmla="*/ 1414743 w 1539414"/>
                <a:gd name="connsiteY182" fmla="*/ 1231012 h 1848381"/>
                <a:gd name="connsiteX183" fmla="*/ 1352747 w 1539414"/>
                <a:gd name="connsiteY183" fmla="*/ 1213064 h 1848381"/>
                <a:gd name="connsiteX184" fmla="*/ 1351392 w 1539414"/>
                <a:gd name="connsiteY184" fmla="*/ 1217466 h 1848381"/>
                <a:gd name="connsiteX185" fmla="*/ 1339873 w 1539414"/>
                <a:gd name="connsiteY185" fmla="*/ 1245236 h 1848381"/>
                <a:gd name="connsiteX186" fmla="*/ 1326661 w 1539414"/>
                <a:gd name="connsiteY186" fmla="*/ 1270296 h 1848381"/>
                <a:gd name="connsiteX187" fmla="*/ 1308367 w 1539414"/>
                <a:gd name="connsiteY187" fmla="*/ 1298405 h 1848381"/>
                <a:gd name="connsiteX188" fmla="*/ 1284652 w 1539414"/>
                <a:gd name="connsiteY188" fmla="*/ 1326852 h 1848381"/>
                <a:gd name="connsiteX189" fmla="*/ 1254162 w 1539414"/>
                <a:gd name="connsiteY189" fmla="*/ 1353606 h 1848381"/>
                <a:gd name="connsiteX190" fmla="*/ 1227398 w 1539414"/>
                <a:gd name="connsiteY190" fmla="*/ 1370200 h 1848381"/>
                <a:gd name="connsiteX191" fmla="*/ 1207749 w 1539414"/>
                <a:gd name="connsiteY191" fmla="*/ 1379344 h 1848381"/>
                <a:gd name="connsiteX192" fmla="*/ 1197247 w 1539414"/>
                <a:gd name="connsiteY192" fmla="*/ 1383407 h 1848381"/>
                <a:gd name="connsiteX193" fmla="*/ 1180647 w 1539414"/>
                <a:gd name="connsiteY193" fmla="*/ 1388826 h 1848381"/>
                <a:gd name="connsiteX194" fmla="*/ 1145075 w 1539414"/>
                <a:gd name="connsiteY194" fmla="*/ 1394583 h 1848381"/>
                <a:gd name="connsiteX195" fmla="*/ 1107809 w 1539414"/>
                <a:gd name="connsiteY195" fmla="*/ 1394583 h 1848381"/>
                <a:gd name="connsiteX196" fmla="*/ 1068172 w 1539414"/>
                <a:gd name="connsiteY196" fmla="*/ 1389165 h 1848381"/>
                <a:gd name="connsiteX197" fmla="*/ 1026502 w 1539414"/>
                <a:gd name="connsiteY197" fmla="*/ 1378328 h 1848381"/>
                <a:gd name="connsiteX198" fmla="*/ 982799 w 1539414"/>
                <a:gd name="connsiteY198" fmla="*/ 1362072 h 1848381"/>
                <a:gd name="connsiteX199" fmla="*/ 937742 w 1539414"/>
                <a:gd name="connsiteY199" fmla="*/ 1340059 h 1848381"/>
                <a:gd name="connsiteX200" fmla="*/ 890313 w 1539414"/>
                <a:gd name="connsiteY200" fmla="*/ 1312628 h 1848381"/>
                <a:gd name="connsiteX201" fmla="*/ 865582 w 1539414"/>
                <a:gd name="connsiteY201" fmla="*/ 1296712 h 1848381"/>
                <a:gd name="connsiteX202" fmla="*/ 880488 w 1539414"/>
                <a:gd name="connsiteY202" fmla="*/ 1290277 h 1848381"/>
                <a:gd name="connsiteX203" fmla="*/ 909284 w 1539414"/>
                <a:gd name="connsiteY203" fmla="*/ 1276392 h 1848381"/>
                <a:gd name="connsiteX204" fmla="*/ 936725 w 1539414"/>
                <a:gd name="connsiteY204" fmla="*/ 1259121 h 1848381"/>
                <a:gd name="connsiteX205" fmla="*/ 962811 w 1539414"/>
                <a:gd name="connsiteY205" fmla="*/ 1240495 h 1848381"/>
                <a:gd name="connsiteX206" fmla="*/ 985848 w 1539414"/>
                <a:gd name="connsiteY206" fmla="*/ 1219160 h 1848381"/>
                <a:gd name="connsiteX207" fmla="*/ 1006514 w 1539414"/>
                <a:gd name="connsiteY207" fmla="*/ 1196470 h 1848381"/>
                <a:gd name="connsiteX208" fmla="*/ 1023453 w 1539414"/>
                <a:gd name="connsiteY208" fmla="*/ 1172425 h 1848381"/>
                <a:gd name="connsiteX209" fmla="*/ 1035988 w 1539414"/>
                <a:gd name="connsiteY209" fmla="*/ 1146349 h 1848381"/>
                <a:gd name="connsiteX210" fmla="*/ 1040053 w 1539414"/>
                <a:gd name="connsiteY210" fmla="*/ 1132802 h 1848381"/>
                <a:gd name="connsiteX211" fmla="*/ 1047506 w 1539414"/>
                <a:gd name="connsiteY211" fmla="*/ 1104694 h 1848381"/>
                <a:gd name="connsiteX212" fmla="*/ 1055298 w 1539414"/>
                <a:gd name="connsiteY212" fmla="*/ 1050848 h 1848381"/>
                <a:gd name="connsiteX213" fmla="*/ 1055298 w 1539414"/>
                <a:gd name="connsiteY213" fmla="*/ 999033 h 1848381"/>
                <a:gd name="connsiteX214" fmla="*/ 1048861 w 1539414"/>
                <a:gd name="connsiteY214" fmla="*/ 950267 h 1848381"/>
                <a:gd name="connsiteX215" fmla="*/ 1037004 w 1539414"/>
                <a:gd name="connsiteY215" fmla="*/ 904549 h 1848381"/>
                <a:gd name="connsiteX216" fmla="*/ 1021420 w 1539414"/>
                <a:gd name="connsiteY216" fmla="*/ 861539 h 1848381"/>
                <a:gd name="connsiteX217" fmla="*/ 1002787 w 1539414"/>
                <a:gd name="connsiteY217" fmla="*/ 821578 h 1848381"/>
                <a:gd name="connsiteX218" fmla="*/ 982461 w 1539414"/>
                <a:gd name="connsiteY218" fmla="*/ 785342 h 1848381"/>
                <a:gd name="connsiteX219" fmla="*/ 971958 w 1539414"/>
                <a:gd name="connsiteY219" fmla="*/ 768409 h 1848381"/>
                <a:gd name="connsiteX220" fmla="*/ 984832 w 1539414"/>
                <a:gd name="connsiteY220" fmla="*/ 758927 h 1848381"/>
                <a:gd name="connsiteX221" fmla="*/ 1007869 w 1539414"/>
                <a:gd name="connsiteY221" fmla="*/ 738608 h 1848381"/>
                <a:gd name="connsiteX222" fmla="*/ 1039037 w 1539414"/>
                <a:gd name="connsiteY222" fmla="*/ 707113 h 1848381"/>
                <a:gd name="connsiteX223" fmla="*/ 1073254 w 1539414"/>
                <a:gd name="connsiteY223" fmla="*/ 664781 h 1848381"/>
                <a:gd name="connsiteX224" fmla="*/ 1099340 w 1539414"/>
                <a:gd name="connsiteY224" fmla="*/ 626851 h 1848381"/>
                <a:gd name="connsiteX225" fmla="*/ 1108487 w 1539414"/>
                <a:gd name="connsiteY225" fmla="*/ 610596 h 1848381"/>
                <a:gd name="connsiteX226" fmla="*/ 1123732 w 1539414"/>
                <a:gd name="connsiteY226" fmla="*/ 624819 h 1848381"/>
                <a:gd name="connsiteX227" fmla="*/ 1157610 w 1539414"/>
                <a:gd name="connsiteY227" fmla="*/ 649202 h 1848381"/>
                <a:gd name="connsiteX228" fmla="*/ 1176242 w 1539414"/>
                <a:gd name="connsiteY228" fmla="*/ 658685 h 1848381"/>
                <a:gd name="connsiteX229" fmla="*/ 1190471 w 1539414"/>
                <a:gd name="connsiteY229" fmla="*/ 664781 h 1848381"/>
                <a:gd name="connsiteX230" fmla="*/ 1219267 w 1539414"/>
                <a:gd name="connsiteY230" fmla="*/ 674602 h 1848381"/>
                <a:gd name="connsiteX231" fmla="*/ 1247725 w 1539414"/>
                <a:gd name="connsiteY231" fmla="*/ 680359 h 1848381"/>
                <a:gd name="connsiteX232" fmla="*/ 1275505 w 1539414"/>
                <a:gd name="connsiteY232" fmla="*/ 683068 h 1848381"/>
                <a:gd name="connsiteX233" fmla="*/ 1289056 w 1539414"/>
                <a:gd name="connsiteY233" fmla="*/ 683407 h 1848381"/>
                <a:gd name="connsiteX234" fmla="*/ 1302946 w 1539414"/>
                <a:gd name="connsiteY234" fmla="*/ 683068 h 1848381"/>
                <a:gd name="connsiteX235" fmla="*/ 1329371 w 1539414"/>
                <a:gd name="connsiteY235" fmla="*/ 680697 h 1848381"/>
                <a:gd name="connsiteX236" fmla="*/ 1365281 w 1539414"/>
                <a:gd name="connsiteY236" fmla="*/ 674263 h 1848381"/>
                <a:gd name="connsiteX237" fmla="*/ 1417792 w 1539414"/>
                <a:gd name="connsiteY237" fmla="*/ 658008 h 1848381"/>
                <a:gd name="connsiteX238" fmla="*/ 1427278 w 1539414"/>
                <a:gd name="connsiteY238" fmla="*/ 653605 h 1848381"/>
                <a:gd name="connsiteX239" fmla="*/ 1399498 w 1539414"/>
                <a:gd name="connsiteY239" fmla="*/ 595695 h 1848381"/>
                <a:gd name="connsiteX240" fmla="*/ 1396110 w 1539414"/>
                <a:gd name="connsiteY240" fmla="*/ 597388 h 1848381"/>
                <a:gd name="connsiteX241" fmla="*/ 1361894 w 1539414"/>
                <a:gd name="connsiteY241" fmla="*/ 608564 h 1848381"/>
                <a:gd name="connsiteX242" fmla="*/ 1320901 w 1539414"/>
                <a:gd name="connsiteY242" fmla="*/ 617030 h 1848381"/>
                <a:gd name="connsiteX243" fmla="*/ 1289395 w 1539414"/>
                <a:gd name="connsiteY243" fmla="*/ 618724 h 1848381"/>
                <a:gd name="connsiteX244" fmla="*/ 1255178 w 1539414"/>
                <a:gd name="connsiteY244" fmla="*/ 616692 h 1848381"/>
                <a:gd name="connsiteX245" fmla="*/ 1220961 w 1539414"/>
                <a:gd name="connsiteY245" fmla="*/ 607887 h 1848381"/>
                <a:gd name="connsiteX246" fmla="*/ 1203345 w 1539414"/>
                <a:gd name="connsiteY246" fmla="*/ 600436 h 1848381"/>
                <a:gd name="connsiteX247" fmla="*/ 1191826 w 1539414"/>
                <a:gd name="connsiteY247" fmla="*/ 594679 h 1848381"/>
                <a:gd name="connsiteX248" fmla="*/ 1170144 w 1539414"/>
                <a:gd name="connsiteY248" fmla="*/ 579778 h 1848381"/>
                <a:gd name="connsiteX249" fmla="*/ 1149818 w 1539414"/>
                <a:gd name="connsiteY249" fmla="*/ 561152 h 1848381"/>
                <a:gd name="connsiteX250" fmla="*/ 1131862 w 1539414"/>
                <a:gd name="connsiteY250" fmla="*/ 539478 h 1848381"/>
                <a:gd name="connsiteX251" fmla="*/ 1115262 w 1539414"/>
                <a:gd name="connsiteY251" fmla="*/ 514079 h 1848381"/>
                <a:gd name="connsiteX252" fmla="*/ 1100695 w 1539414"/>
                <a:gd name="connsiteY252" fmla="*/ 484955 h 1848381"/>
                <a:gd name="connsiteX253" fmla="*/ 1087482 w 1539414"/>
                <a:gd name="connsiteY253" fmla="*/ 452444 h 1848381"/>
                <a:gd name="connsiteX254" fmla="*/ 1076303 w 1539414"/>
                <a:gd name="connsiteY254" fmla="*/ 416885 h 1848381"/>
                <a:gd name="connsiteX255" fmla="*/ 1072237 w 1539414"/>
                <a:gd name="connsiteY255" fmla="*/ 397582 h 1848381"/>
                <a:gd name="connsiteX256" fmla="*/ 1009224 w 1539414"/>
                <a:gd name="connsiteY256" fmla="*/ 412144 h 1848381"/>
                <a:gd name="connsiteX257" fmla="*/ 1014645 w 1539414"/>
                <a:gd name="connsiteY257" fmla="*/ 433140 h 1848381"/>
                <a:gd name="connsiteX258" fmla="*/ 1026502 w 1539414"/>
                <a:gd name="connsiteY258" fmla="*/ 472086 h 1848381"/>
                <a:gd name="connsiteX259" fmla="*/ 1040392 w 1539414"/>
                <a:gd name="connsiteY259" fmla="*/ 507645 h 1848381"/>
                <a:gd name="connsiteX260" fmla="*/ 1056653 w 1539414"/>
                <a:gd name="connsiteY260" fmla="*/ 540833 h 1848381"/>
                <a:gd name="connsiteX261" fmla="*/ 1065462 w 1539414"/>
                <a:gd name="connsiteY261" fmla="*/ 555734 h 1848381"/>
                <a:gd name="connsiteX262" fmla="*/ 1056653 w 1539414"/>
                <a:gd name="connsiteY262" fmla="*/ 571989 h 1848381"/>
                <a:gd name="connsiteX263" fmla="*/ 1031584 w 1539414"/>
                <a:gd name="connsiteY263" fmla="*/ 612289 h 1848381"/>
                <a:gd name="connsiteX264" fmla="*/ 1008885 w 1539414"/>
                <a:gd name="connsiteY264" fmla="*/ 643445 h 1848381"/>
                <a:gd name="connsiteX265" fmla="*/ 980428 w 1539414"/>
                <a:gd name="connsiteY265" fmla="*/ 675279 h 1848381"/>
                <a:gd name="connsiteX266" fmla="*/ 946550 w 1539414"/>
                <a:gd name="connsiteY266" fmla="*/ 707113 h 1848381"/>
                <a:gd name="connsiteX267" fmla="*/ 907252 w 1539414"/>
                <a:gd name="connsiteY267" fmla="*/ 735221 h 1848381"/>
                <a:gd name="connsiteX268" fmla="*/ 874390 w 1539414"/>
                <a:gd name="connsiteY268" fmla="*/ 752831 h 1848381"/>
                <a:gd name="connsiteX269" fmla="*/ 851353 w 1539414"/>
                <a:gd name="connsiteY269" fmla="*/ 761975 h 1848381"/>
                <a:gd name="connsiteX270" fmla="*/ 838818 w 1539414"/>
                <a:gd name="connsiteY270" fmla="*/ 765700 h 1848381"/>
                <a:gd name="connsiteX271" fmla="*/ 822218 w 1539414"/>
                <a:gd name="connsiteY271" fmla="*/ 770102 h 1848381"/>
                <a:gd name="connsiteX272" fmla="*/ 788001 w 1539414"/>
                <a:gd name="connsiteY272" fmla="*/ 775860 h 1848381"/>
                <a:gd name="connsiteX273" fmla="*/ 752768 w 1539414"/>
                <a:gd name="connsiteY273" fmla="*/ 776876 h 1848381"/>
                <a:gd name="connsiteX274" fmla="*/ 716857 w 1539414"/>
                <a:gd name="connsiteY274" fmla="*/ 772812 h 1848381"/>
                <a:gd name="connsiteX275" fmla="*/ 680269 w 1539414"/>
                <a:gd name="connsiteY275" fmla="*/ 765023 h 1848381"/>
                <a:gd name="connsiteX276" fmla="*/ 642665 w 1539414"/>
                <a:gd name="connsiteY276" fmla="*/ 752831 h 1848381"/>
                <a:gd name="connsiteX277" fmla="*/ 604383 w 1539414"/>
                <a:gd name="connsiteY277" fmla="*/ 735560 h 1848381"/>
                <a:gd name="connsiteX278" fmla="*/ 565762 w 1539414"/>
                <a:gd name="connsiteY278" fmla="*/ 714224 h 1848381"/>
                <a:gd name="connsiteX279" fmla="*/ 546113 w 1539414"/>
                <a:gd name="connsiteY279" fmla="*/ 701694 h 1848381"/>
                <a:gd name="connsiteX280" fmla="*/ 513928 w 1539414"/>
                <a:gd name="connsiteY280" fmla="*/ 681036 h 1848381"/>
                <a:gd name="connsiteX281" fmla="*/ 499022 w 1539414"/>
                <a:gd name="connsiteY281" fmla="*/ 715240 h 1848381"/>
                <a:gd name="connsiteX282" fmla="*/ 496312 w 1539414"/>
                <a:gd name="connsiteY282" fmla="*/ 720997 h 1848381"/>
                <a:gd name="connsiteX283" fmla="*/ 477679 w 1539414"/>
                <a:gd name="connsiteY283" fmla="*/ 754863 h 1848381"/>
                <a:gd name="connsiteX284" fmla="*/ 457013 w 1539414"/>
                <a:gd name="connsiteY284" fmla="*/ 785342 h 1848381"/>
                <a:gd name="connsiteX285" fmla="*/ 429572 w 1539414"/>
                <a:gd name="connsiteY285" fmla="*/ 818869 h 1848381"/>
                <a:gd name="connsiteX286" fmla="*/ 395694 w 1539414"/>
                <a:gd name="connsiteY286" fmla="*/ 853073 h 1848381"/>
                <a:gd name="connsiteX287" fmla="*/ 365543 w 1539414"/>
                <a:gd name="connsiteY287" fmla="*/ 876440 h 1848381"/>
                <a:gd name="connsiteX288" fmla="*/ 343522 w 1539414"/>
                <a:gd name="connsiteY288" fmla="*/ 890664 h 1848381"/>
                <a:gd name="connsiteX289" fmla="*/ 319808 w 1539414"/>
                <a:gd name="connsiteY289" fmla="*/ 902517 h 1848381"/>
                <a:gd name="connsiteX290" fmla="*/ 294399 w 1539414"/>
                <a:gd name="connsiteY290" fmla="*/ 912338 h 1848381"/>
                <a:gd name="connsiteX291" fmla="*/ 280848 w 1539414"/>
                <a:gd name="connsiteY291" fmla="*/ 916063 h 1848381"/>
                <a:gd name="connsiteX292" fmla="*/ 260521 w 1539414"/>
                <a:gd name="connsiteY292" fmla="*/ 921143 h 1848381"/>
                <a:gd name="connsiteX293" fmla="*/ 220207 w 1539414"/>
                <a:gd name="connsiteY293" fmla="*/ 926900 h 1848381"/>
                <a:gd name="connsiteX294" fmla="*/ 180231 w 1539414"/>
                <a:gd name="connsiteY294" fmla="*/ 928255 h 1848381"/>
                <a:gd name="connsiteX295" fmla="*/ 140255 w 1539414"/>
                <a:gd name="connsiteY295" fmla="*/ 925545 h 1848381"/>
                <a:gd name="connsiteX296" fmla="*/ 120605 w 1539414"/>
                <a:gd name="connsiteY296" fmla="*/ 922497 h 1848381"/>
                <a:gd name="connsiteX297" fmla="*/ 119250 w 1539414"/>
                <a:gd name="connsiteY297" fmla="*/ 901839 h 1848381"/>
                <a:gd name="connsiteX298" fmla="*/ 119589 w 1539414"/>
                <a:gd name="connsiteY298" fmla="*/ 860185 h 1848381"/>
                <a:gd name="connsiteX299" fmla="*/ 124332 w 1539414"/>
                <a:gd name="connsiteY299" fmla="*/ 819546 h 1848381"/>
                <a:gd name="connsiteX300" fmla="*/ 133140 w 1539414"/>
                <a:gd name="connsiteY300" fmla="*/ 779923 h 1848381"/>
                <a:gd name="connsiteX301" fmla="*/ 146353 w 1539414"/>
                <a:gd name="connsiteY301" fmla="*/ 741317 h 1848381"/>
                <a:gd name="connsiteX302" fmla="*/ 162614 w 1539414"/>
                <a:gd name="connsiteY302" fmla="*/ 704742 h 1848381"/>
                <a:gd name="connsiteX303" fmla="*/ 182602 w 1539414"/>
                <a:gd name="connsiteY303" fmla="*/ 670199 h 1848381"/>
                <a:gd name="connsiteX304" fmla="*/ 205300 w 1539414"/>
                <a:gd name="connsiteY304" fmla="*/ 637688 h 1848381"/>
                <a:gd name="connsiteX305" fmla="*/ 230709 w 1539414"/>
                <a:gd name="connsiteY305" fmla="*/ 608225 h 1848381"/>
                <a:gd name="connsiteX306" fmla="*/ 258827 w 1539414"/>
                <a:gd name="connsiteY306" fmla="*/ 581471 h 1848381"/>
                <a:gd name="connsiteX307" fmla="*/ 288640 w 1539414"/>
                <a:gd name="connsiteY307" fmla="*/ 558104 h 1848381"/>
                <a:gd name="connsiteX308" fmla="*/ 320824 w 1539414"/>
                <a:gd name="connsiteY308" fmla="*/ 538801 h 1848381"/>
                <a:gd name="connsiteX309" fmla="*/ 354024 w 1539414"/>
                <a:gd name="connsiteY309" fmla="*/ 523223 h 1848381"/>
                <a:gd name="connsiteX310" fmla="*/ 388919 w 1539414"/>
                <a:gd name="connsiteY310" fmla="*/ 511708 h 1848381"/>
                <a:gd name="connsiteX311" fmla="*/ 424491 w 1539414"/>
                <a:gd name="connsiteY311" fmla="*/ 505274 h 1848381"/>
                <a:gd name="connsiteX312" fmla="*/ 460740 w 1539414"/>
                <a:gd name="connsiteY312" fmla="*/ 503919 h 1848381"/>
                <a:gd name="connsiteX313" fmla="*/ 479373 w 1539414"/>
                <a:gd name="connsiteY313" fmla="*/ 505274 h 1848381"/>
                <a:gd name="connsiteX314" fmla="*/ 479712 w 1539414"/>
                <a:gd name="connsiteY314" fmla="*/ 490712 h 1848381"/>
                <a:gd name="connsiteX315" fmla="*/ 484455 w 1539414"/>
                <a:gd name="connsiteY315" fmla="*/ 460233 h 1848381"/>
                <a:gd name="connsiteX316" fmla="*/ 494618 w 1539414"/>
                <a:gd name="connsiteY316" fmla="*/ 429754 h 1848381"/>
                <a:gd name="connsiteX317" fmla="*/ 508847 w 1539414"/>
                <a:gd name="connsiteY317" fmla="*/ 399275 h 1848381"/>
                <a:gd name="connsiteX318" fmla="*/ 527141 w 1539414"/>
                <a:gd name="connsiteY318" fmla="*/ 369134 h 1848381"/>
                <a:gd name="connsiteX319" fmla="*/ 549162 w 1539414"/>
                <a:gd name="connsiteY319" fmla="*/ 340010 h 1848381"/>
                <a:gd name="connsiteX320" fmla="*/ 574570 w 1539414"/>
                <a:gd name="connsiteY320" fmla="*/ 312579 h 1848381"/>
                <a:gd name="connsiteX321" fmla="*/ 603705 w 1539414"/>
                <a:gd name="connsiteY321" fmla="*/ 286841 h 1848381"/>
                <a:gd name="connsiteX322" fmla="*/ 635212 w 1539414"/>
                <a:gd name="connsiteY322" fmla="*/ 264151 h 1848381"/>
                <a:gd name="connsiteX323" fmla="*/ 669089 w 1539414"/>
                <a:gd name="connsiteY323" fmla="*/ 244848 h 1848381"/>
                <a:gd name="connsiteX324" fmla="*/ 705339 w 1539414"/>
                <a:gd name="connsiteY324" fmla="*/ 228931 h 1848381"/>
                <a:gd name="connsiteX325" fmla="*/ 743282 w 1539414"/>
                <a:gd name="connsiteY325" fmla="*/ 218094 h 1848381"/>
                <a:gd name="connsiteX326" fmla="*/ 782581 w 1539414"/>
                <a:gd name="connsiteY326" fmla="*/ 211321 h 1848381"/>
                <a:gd name="connsiteX327" fmla="*/ 823573 w 1539414"/>
                <a:gd name="connsiteY327" fmla="*/ 210305 h 1848381"/>
                <a:gd name="connsiteX328" fmla="*/ 865243 w 1539414"/>
                <a:gd name="connsiteY328" fmla="*/ 215385 h 1848381"/>
                <a:gd name="connsiteX329" fmla="*/ 907929 w 1539414"/>
                <a:gd name="connsiteY329" fmla="*/ 226899 h 1848381"/>
                <a:gd name="connsiteX330" fmla="*/ 928933 w 1539414"/>
                <a:gd name="connsiteY330" fmla="*/ 235027 h 1848381"/>
                <a:gd name="connsiteX331" fmla="*/ 934693 w 1539414"/>
                <a:gd name="connsiteY331" fmla="*/ 220126 h 1848381"/>
                <a:gd name="connsiteX332" fmla="*/ 952648 w 1539414"/>
                <a:gd name="connsiteY332" fmla="*/ 185245 h 1848381"/>
                <a:gd name="connsiteX333" fmla="*/ 978395 w 1539414"/>
                <a:gd name="connsiteY333" fmla="*/ 146638 h 1848381"/>
                <a:gd name="connsiteX334" fmla="*/ 1012951 w 1539414"/>
                <a:gd name="connsiteY334" fmla="*/ 107354 h 1848381"/>
                <a:gd name="connsiteX335" fmla="*/ 1043441 w 1539414"/>
                <a:gd name="connsiteY335" fmla="*/ 79245 h 1848381"/>
                <a:gd name="connsiteX336" fmla="*/ 1066478 w 1539414"/>
                <a:gd name="connsiteY336" fmla="*/ 62313 h 1848381"/>
                <a:gd name="connsiteX337" fmla="*/ 1090870 w 1539414"/>
                <a:gd name="connsiteY337" fmla="*/ 46057 h 1848381"/>
                <a:gd name="connsiteX338" fmla="*/ 1117295 w 1539414"/>
                <a:gd name="connsiteY338" fmla="*/ 31834 h 1848381"/>
                <a:gd name="connsiteX339" fmla="*/ 1145752 w 1539414"/>
                <a:gd name="connsiteY339" fmla="*/ 19981 h 1848381"/>
                <a:gd name="connsiteX340" fmla="*/ 1175565 w 1539414"/>
                <a:gd name="connsiteY340" fmla="*/ 10498 h 1848381"/>
                <a:gd name="connsiteX341" fmla="*/ 1207749 w 1539414"/>
                <a:gd name="connsiteY341" fmla="*/ 3725 h 184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539414" h="1848381">
                  <a:moveTo>
                    <a:pt x="540662" y="773773"/>
                  </a:moveTo>
                  <a:lnTo>
                    <a:pt x="561652" y="785292"/>
                  </a:lnTo>
                  <a:lnTo>
                    <a:pt x="602955" y="805280"/>
                  </a:lnTo>
                  <a:lnTo>
                    <a:pt x="643919" y="820863"/>
                  </a:lnTo>
                  <a:lnTo>
                    <a:pt x="683868" y="831704"/>
                  </a:lnTo>
                  <a:lnTo>
                    <a:pt x="723817" y="838819"/>
                  </a:lnTo>
                  <a:lnTo>
                    <a:pt x="762750" y="840851"/>
                  </a:lnTo>
                  <a:lnTo>
                    <a:pt x="801006" y="838819"/>
                  </a:lnTo>
                  <a:lnTo>
                    <a:pt x="838585" y="832382"/>
                  </a:lnTo>
                  <a:lnTo>
                    <a:pt x="857543" y="826962"/>
                  </a:lnTo>
                  <a:lnTo>
                    <a:pt x="873455" y="821541"/>
                  </a:lnTo>
                  <a:lnTo>
                    <a:pt x="903248" y="809684"/>
                  </a:lnTo>
                  <a:lnTo>
                    <a:pt x="917128" y="802231"/>
                  </a:lnTo>
                  <a:lnTo>
                    <a:pt x="930331" y="823913"/>
                  </a:lnTo>
                  <a:lnTo>
                    <a:pt x="952337" y="864566"/>
                  </a:lnTo>
                  <a:lnTo>
                    <a:pt x="969603" y="904542"/>
                  </a:lnTo>
                  <a:lnTo>
                    <a:pt x="981452" y="943841"/>
                  </a:lnTo>
                  <a:lnTo>
                    <a:pt x="988900" y="982461"/>
                  </a:lnTo>
                  <a:lnTo>
                    <a:pt x="991947" y="1020066"/>
                  </a:lnTo>
                  <a:lnTo>
                    <a:pt x="989577" y="1058009"/>
                  </a:lnTo>
                  <a:lnTo>
                    <a:pt x="983484" y="1095614"/>
                  </a:lnTo>
                  <a:lnTo>
                    <a:pt x="978067" y="1114585"/>
                  </a:lnTo>
                  <a:lnTo>
                    <a:pt x="974004" y="1127459"/>
                  </a:lnTo>
                  <a:lnTo>
                    <a:pt x="959785" y="1151851"/>
                  </a:lnTo>
                  <a:lnTo>
                    <a:pt x="940149" y="1174549"/>
                  </a:lnTo>
                  <a:lnTo>
                    <a:pt x="915435" y="1195215"/>
                  </a:lnTo>
                  <a:lnTo>
                    <a:pt x="887674" y="1214187"/>
                  </a:lnTo>
                  <a:lnTo>
                    <a:pt x="857882" y="1230109"/>
                  </a:lnTo>
                  <a:lnTo>
                    <a:pt x="826736" y="1242305"/>
                  </a:lnTo>
                  <a:lnTo>
                    <a:pt x="796266" y="1251452"/>
                  </a:lnTo>
                  <a:lnTo>
                    <a:pt x="781032" y="1254163"/>
                  </a:lnTo>
                  <a:lnTo>
                    <a:pt x="739052" y="1260938"/>
                  </a:lnTo>
                  <a:lnTo>
                    <a:pt x="756995" y="1299559"/>
                  </a:lnTo>
                  <a:lnTo>
                    <a:pt x="762411" y="1311416"/>
                  </a:lnTo>
                  <a:lnTo>
                    <a:pt x="770537" y="1335131"/>
                  </a:lnTo>
                  <a:lnTo>
                    <a:pt x="776292" y="1357829"/>
                  </a:lnTo>
                  <a:lnTo>
                    <a:pt x="779000" y="1379850"/>
                  </a:lnTo>
                  <a:lnTo>
                    <a:pt x="778662" y="1401193"/>
                  </a:lnTo>
                  <a:lnTo>
                    <a:pt x="775615" y="1421520"/>
                  </a:lnTo>
                  <a:lnTo>
                    <a:pt x="769859" y="1441169"/>
                  </a:lnTo>
                  <a:lnTo>
                    <a:pt x="760719" y="1459802"/>
                  </a:lnTo>
                  <a:lnTo>
                    <a:pt x="755302" y="1468949"/>
                  </a:lnTo>
                  <a:lnTo>
                    <a:pt x="747854" y="1479112"/>
                  </a:lnTo>
                  <a:lnTo>
                    <a:pt x="730588" y="1497745"/>
                  </a:lnTo>
                  <a:lnTo>
                    <a:pt x="710275" y="1514007"/>
                  </a:lnTo>
                  <a:lnTo>
                    <a:pt x="686577" y="1528574"/>
                  </a:lnTo>
                  <a:lnTo>
                    <a:pt x="660170" y="1540431"/>
                  </a:lnTo>
                  <a:lnTo>
                    <a:pt x="631055" y="1550256"/>
                  </a:lnTo>
                  <a:lnTo>
                    <a:pt x="600247" y="1557032"/>
                  </a:lnTo>
                  <a:lnTo>
                    <a:pt x="568085" y="1561436"/>
                  </a:lnTo>
                  <a:lnTo>
                    <a:pt x="550819" y="1562452"/>
                  </a:lnTo>
                  <a:lnTo>
                    <a:pt x="548787" y="1550595"/>
                  </a:lnTo>
                  <a:lnTo>
                    <a:pt x="542355" y="1526542"/>
                  </a:lnTo>
                  <a:lnTo>
                    <a:pt x="533553" y="1502149"/>
                  </a:lnTo>
                  <a:lnTo>
                    <a:pt x="522719" y="1478096"/>
                  </a:lnTo>
                  <a:lnTo>
                    <a:pt x="516287" y="1466239"/>
                  </a:lnTo>
                  <a:lnTo>
                    <a:pt x="507484" y="1451332"/>
                  </a:lnTo>
                  <a:lnTo>
                    <a:pt x="487510" y="1423553"/>
                  </a:lnTo>
                  <a:lnTo>
                    <a:pt x="465166" y="1398822"/>
                  </a:lnTo>
                  <a:lnTo>
                    <a:pt x="440790" y="1375785"/>
                  </a:lnTo>
                  <a:lnTo>
                    <a:pt x="414045" y="1356135"/>
                  </a:lnTo>
                  <a:lnTo>
                    <a:pt x="385268" y="1339535"/>
                  </a:lnTo>
                  <a:lnTo>
                    <a:pt x="356153" y="1325306"/>
                  </a:lnTo>
                  <a:lnTo>
                    <a:pt x="325007" y="1315143"/>
                  </a:lnTo>
                  <a:lnTo>
                    <a:pt x="309095" y="1311755"/>
                  </a:lnTo>
                  <a:lnTo>
                    <a:pt x="289459" y="1307690"/>
                  </a:lnTo>
                  <a:lnTo>
                    <a:pt x="249849" y="1304302"/>
                  </a:lnTo>
                  <a:lnTo>
                    <a:pt x="210916" y="1303963"/>
                  </a:lnTo>
                  <a:lnTo>
                    <a:pt x="172999" y="1307012"/>
                  </a:lnTo>
                  <a:lnTo>
                    <a:pt x="135758" y="1312433"/>
                  </a:lnTo>
                  <a:lnTo>
                    <a:pt x="100549" y="1320563"/>
                  </a:lnTo>
                  <a:lnTo>
                    <a:pt x="50443" y="1335470"/>
                  </a:lnTo>
                  <a:lnTo>
                    <a:pt x="21328" y="1346988"/>
                  </a:lnTo>
                  <a:lnTo>
                    <a:pt x="14557" y="1326323"/>
                  </a:lnTo>
                  <a:lnTo>
                    <a:pt x="4401" y="1278216"/>
                  </a:lnTo>
                  <a:lnTo>
                    <a:pt x="0" y="1226044"/>
                  </a:lnTo>
                  <a:lnTo>
                    <a:pt x="2370" y="1172178"/>
                  </a:lnTo>
                  <a:lnTo>
                    <a:pt x="8802" y="1132202"/>
                  </a:lnTo>
                  <a:lnTo>
                    <a:pt x="15573" y="1106794"/>
                  </a:lnTo>
                  <a:lnTo>
                    <a:pt x="24714" y="1082401"/>
                  </a:lnTo>
                  <a:lnTo>
                    <a:pt x="36224" y="1059703"/>
                  </a:lnTo>
                  <a:lnTo>
                    <a:pt x="50105" y="1039038"/>
                  </a:lnTo>
                  <a:lnTo>
                    <a:pt x="66694" y="1020743"/>
                  </a:lnTo>
                  <a:lnTo>
                    <a:pt x="86668" y="1005160"/>
                  </a:lnTo>
                  <a:lnTo>
                    <a:pt x="109012" y="992625"/>
                  </a:lnTo>
                  <a:lnTo>
                    <a:pt x="121201" y="988221"/>
                  </a:lnTo>
                  <a:lnTo>
                    <a:pt x="137112" y="989915"/>
                  </a:lnTo>
                  <a:lnTo>
                    <a:pt x="168936" y="991947"/>
                  </a:lnTo>
                  <a:lnTo>
                    <a:pt x="185186" y="992625"/>
                  </a:lnTo>
                  <a:lnTo>
                    <a:pt x="212947" y="991947"/>
                  </a:lnTo>
                  <a:lnTo>
                    <a:pt x="269146" y="984494"/>
                  </a:lnTo>
                  <a:lnTo>
                    <a:pt x="297246" y="978057"/>
                  </a:lnTo>
                  <a:lnTo>
                    <a:pt x="321621" y="970943"/>
                  </a:lnTo>
                  <a:lnTo>
                    <a:pt x="366648" y="951294"/>
                  </a:lnTo>
                  <a:lnTo>
                    <a:pt x="405920" y="926563"/>
                  </a:lnTo>
                  <a:lnTo>
                    <a:pt x="441129" y="898444"/>
                  </a:lnTo>
                  <a:lnTo>
                    <a:pt x="471260" y="868970"/>
                  </a:lnTo>
                  <a:lnTo>
                    <a:pt x="496989" y="838819"/>
                  </a:lnTo>
                  <a:lnTo>
                    <a:pt x="527120" y="796810"/>
                  </a:lnTo>
                  <a:close/>
                  <a:moveTo>
                    <a:pt x="1241288" y="0"/>
                  </a:moveTo>
                  <a:lnTo>
                    <a:pt x="1258566" y="0"/>
                  </a:lnTo>
                  <a:lnTo>
                    <a:pt x="1276182" y="0"/>
                  </a:lnTo>
                  <a:lnTo>
                    <a:pt x="1309722" y="3387"/>
                  </a:lnTo>
                  <a:lnTo>
                    <a:pt x="1340212" y="10498"/>
                  </a:lnTo>
                  <a:lnTo>
                    <a:pt x="1369008" y="20658"/>
                  </a:lnTo>
                  <a:lnTo>
                    <a:pt x="1395094" y="33866"/>
                  </a:lnTo>
                  <a:lnTo>
                    <a:pt x="1419486" y="50121"/>
                  </a:lnTo>
                  <a:lnTo>
                    <a:pt x="1441507" y="68747"/>
                  </a:lnTo>
                  <a:lnTo>
                    <a:pt x="1460817" y="89744"/>
                  </a:lnTo>
                  <a:lnTo>
                    <a:pt x="1478095" y="114127"/>
                  </a:lnTo>
                  <a:lnTo>
                    <a:pt x="1493679" y="139865"/>
                  </a:lnTo>
                  <a:lnTo>
                    <a:pt x="1506891" y="167973"/>
                  </a:lnTo>
                  <a:lnTo>
                    <a:pt x="1517732" y="197775"/>
                  </a:lnTo>
                  <a:lnTo>
                    <a:pt x="1526202" y="229947"/>
                  </a:lnTo>
                  <a:lnTo>
                    <a:pt x="1532639" y="263135"/>
                  </a:lnTo>
                  <a:lnTo>
                    <a:pt x="1537043" y="298356"/>
                  </a:lnTo>
                  <a:lnTo>
                    <a:pt x="1539414" y="334253"/>
                  </a:lnTo>
                  <a:lnTo>
                    <a:pt x="1539414" y="353218"/>
                  </a:lnTo>
                  <a:lnTo>
                    <a:pt x="1539414" y="1658734"/>
                  </a:lnTo>
                  <a:lnTo>
                    <a:pt x="1517394" y="1648236"/>
                  </a:lnTo>
                  <a:lnTo>
                    <a:pt x="1473013" y="1630964"/>
                  </a:lnTo>
                  <a:lnTo>
                    <a:pt x="1428294" y="1618773"/>
                  </a:lnTo>
                  <a:lnTo>
                    <a:pt x="1383237" y="1611661"/>
                  </a:lnTo>
                  <a:lnTo>
                    <a:pt x="1338179" y="1608952"/>
                  </a:lnTo>
                  <a:lnTo>
                    <a:pt x="1293799" y="1611661"/>
                  </a:lnTo>
                  <a:lnTo>
                    <a:pt x="1249758" y="1619450"/>
                  </a:lnTo>
                  <a:lnTo>
                    <a:pt x="1206733" y="1632319"/>
                  </a:lnTo>
                  <a:lnTo>
                    <a:pt x="1185728" y="1640785"/>
                  </a:lnTo>
                  <a:lnTo>
                    <a:pt x="1168112" y="1648575"/>
                  </a:lnTo>
                  <a:lnTo>
                    <a:pt x="1134911" y="1666523"/>
                  </a:lnTo>
                  <a:lnTo>
                    <a:pt x="1103405" y="1688197"/>
                  </a:lnTo>
                  <a:lnTo>
                    <a:pt x="1074609" y="1712242"/>
                  </a:lnTo>
                  <a:lnTo>
                    <a:pt x="1048523" y="1738657"/>
                  </a:lnTo>
                  <a:lnTo>
                    <a:pt x="1025147" y="1767443"/>
                  </a:lnTo>
                  <a:lnTo>
                    <a:pt x="1004820" y="1798260"/>
                  </a:lnTo>
                  <a:lnTo>
                    <a:pt x="987881" y="1831110"/>
                  </a:lnTo>
                  <a:lnTo>
                    <a:pt x="980767" y="1848381"/>
                  </a:lnTo>
                  <a:lnTo>
                    <a:pt x="974330" y="1832126"/>
                  </a:lnTo>
                  <a:lnTo>
                    <a:pt x="959762" y="1801647"/>
                  </a:lnTo>
                  <a:lnTo>
                    <a:pt x="944178" y="1774216"/>
                  </a:lnTo>
                  <a:lnTo>
                    <a:pt x="927240" y="1749494"/>
                  </a:lnTo>
                  <a:lnTo>
                    <a:pt x="909284" y="1727143"/>
                  </a:lnTo>
                  <a:lnTo>
                    <a:pt x="890313" y="1706823"/>
                  </a:lnTo>
                  <a:lnTo>
                    <a:pt x="869986" y="1688875"/>
                  </a:lnTo>
                  <a:lnTo>
                    <a:pt x="849320" y="1673635"/>
                  </a:lnTo>
                  <a:lnTo>
                    <a:pt x="816797" y="1653316"/>
                  </a:lnTo>
                  <a:lnTo>
                    <a:pt x="772756" y="1633335"/>
                  </a:lnTo>
                  <a:lnTo>
                    <a:pt x="727021" y="1619450"/>
                  </a:lnTo>
                  <a:lnTo>
                    <a:pt x="682302" y="1611322"/>
                  </a:lnTo>
                  <a:lnTo>
                    <a:pt x="660281" y="1608952"/>
                  </a:lnTo>
                  <a:lnTo>
                    <a:pt x="683996" y="1601163"/>
                  </a:lnTo>
                  <a:lnTo>
                    <a:pt x="727021" y="1580166"/>
                  </a:lnTo>
                  <a:lnTo>
                    <a:pt x="764625" y="1553751"/>
                  </a:lnTo>
                  <a:lnTo>
                    <a:pt x="789017" y="1530384"/>
                  </a:lnTo>
                  <a:lnTo>
                    <a:pt x="802569" y="1513451"/>
                  </a:lnTo>
                  <a:lnTo>
                    <a:pt x="809005" y="1504646"/>
                  </a:lnTo>
                  <a:lnTo>
                    <a:pt x="819169" y="1488052"/>
                  </a:lnTo>
                  <a:lnTo>
                    <a:pt x="833736" y="1453170"/>
                  </a:lnTo>
                  <a:lnTo>
                    <a:pt x="841867" y="1415918"/>
                  </a:lnTo>
                  <a:lnTo>
                    <a:pt x="843222" y="1377312"/>
                  </a:lnTo>
                  <a:lnTo>
                    <a:pt x="841190" y="1357670"/>
                  </a:lnTo>
                  <a:lnTo>
                    <a:pt x="860500" y="1369861"/>
                  </a:lnTo>
                  <a:lnTo>
                    <a:pt x="899121" y="1392212"/>
                  </a:lnTo>
                  <a:lnTo>
                    <a:pt x="936387" y="1411177"/>
                  </a:lnTo>
                  <a:lnTo>
                    <a:pt x="972975" y="1426755"/>
                  </a:lnTo>
                  <a:lnTo>
                    <a:pt x="1008547" y="1439624"/>
                  </a:lnTo>
                  <a:lnTo>
                    <a:pt x="1043102" y="1449445"/>
                  </a:lnTo>
                  <a:lnTo>
                    <a:pt x="1076980" y="1455880"/>
                  </a:lnTo>
                  <a:lnTo>
                    <a:pt x="1109503" y="1458928"/>
                  </a:lnTo>
                  <a:lnTo>
                    <a:pt x="1125764" y="1458928"/>
                  </a:lnTo>
                  <a:lnTo>
                    <a:pt x="1149818" y="1458589"/>
                  </a:lnTo>
                  <a:lnTo>
                    <a:pt x="1196230" y="1451138"/>
                  </a:lnTo>
                  <a:lnTo>
                    <a:pt x="1218251" y="1444027"/>
                  </a:lnTo>
                  <a:lnTo>
                    <a:pt x="1231802" y="1439286"/>
                  </a:lnTo>
                  <a:lnTo>
                    <a:pt x="1257550" y="1427433"/>
                  </a:lnTo>
                  <a:lnTo>
                    <a:pt x="1280248" y="1413886"/>
                  </a:lnTo>
                  <a:lnTo>
                    <a:pt x="1301252" y="1398986"/>
                  </a:lnTo>
                  <a:lnTo>
                    <a:pt x="1329032" y="1373925"/>
                  </a:lnTo>
                  <a:lnTo>
                    <a:pt x="1358845" y="1338705"/>
                  </a:lnTo>
                  <a:lnTo>
                    <a:pt x="1381543" y="1304501"/>
                  </a:lnTo>
                  <a:lnTo>
                    <a:pt x="1397804" y="1273344"/>
                  </a:lnTo>
                  <a:lnTo>
                    <a:pt x="1412372" y="1238463"/>
                  </a:lnTo>
                  <a:lnTo>
                    <a:pt x="1414743" y="1231012"/>
                  </a:lnTo>
                  <a:lnTo>
                    <a:pt x="1352747" y="1213064"/>
                  </a:lnTo>
                  <a:lnTo>
                    <a:pt x="1351392" y="1217466"/>
                  </a:lnTo>
                  <a:lnTo>
                    <a:pt x="1339873" y="1245236"/>
                  </a:lnTo>
                  <a:lnTo>
                    <a:pt x="1326661" y="1270296"/>
                  </a:lnTo>
                  <a:lnTo>
                    <a:pt x="1308367" y="1298405"/>
                  </a:lnTo>
                  <a:lnTo>
                    <a:pt x="1284652" y="1326852"/>
                  </a:lnTo>
                  <a:lnTo>
                    <a:pt x="1254162" y="1353606"/>
                  </a:lnTo>
                  <a:lnTo>
                    <a:pt x="1227398" y="1370200"/>
                  </a:lnTo>
                  <a:lnTo>
                    <a:pt x="1207749" y="1379344"/>
                  </a:lnTo>
                  <a:lnTo>
                    <a:pt x="1197247" y="1383407"/>
                  </a:lnTo>
                  <a:lnTo>
                    <a:pt x="1180647" y="1388826"/>
                  </a:lnTo>
                  <a:lnTo>
                    <a:pt x="1145075" y="1394583"/>
                  </a:lnTo>
                  <a:lnTo>
                    <a:pt x="1107809" y="1394583"/>
                  </a:lnTo>
                  <a:lnTo>
                    <a:pt x="1068172" y="1389165"/>
                  </a:lnTo>
                  <a:lnTo>
                    <a:pt x="1026502" y="1378328"/>
                  </a:lnTo>
                  <a:lnTo>
                    <a:pt x="982799" y="1362072"/>
                  </a:lnTo>
                  <a:lnTo>
                    <a:pt x="937742" y="1340059"/>
                  </a:lnTo>
                  <a:lnTo>
                    <a:pt x="890313" y="1312628"/>
                  </a:lnTo>
                  <a:lnTo>
                    <a:pt x="865582" y="1296712"/>
                  </a:lnTo>
                  <a:lnTo>
                    <a:pt x="880488" y="1290277"/>
                  </a:lnTo>
                  <a:lnTo>
                    <a:pt x="909284" y="1276392"/>
                  </a:lnTo>
                  <a:lnTo>
                    <a:pt x="936725" y="1259121"/>
                  </a:lnTo>
                  <a:lnTo>
                    <a:pt x="962811" y="1240495"/>
                  </a:lnTo>
                  <a:lnTo>
                    <a:pt x="985848" y="1219160"/>
                  </a:lnTo>
                  <a:lnTo>
                    <a:pt x="1006514" y="1196470"/>
                  </a:lnTo>
                  <a:lnTo>
                    <a:pt x="1023453" y="1172425"/>
                  </a:lnTo>
                  <a:lnTo>
                    <a:pt x="1035988" y="1146349"/>
                  </a:lnTo>
                  <a:lnTo>
                    <a:pt x="1040053" y="1132802"/>
                  </a:lnTo>
                  <a:lnTo>
                    <a:pt x="1047506" y="1104694"/>
                  </a:lnTo>
                  <a:lnTo>
                    <a:pt x="1055298" y="1050848"/>
                  </a:lnTo>
                  <a:lnTo>
                    <a:pt x="1055298" y="999033"/>
                  </a:lnTo>
                  <a:lnTo>
                    <a:pt x="1048861" y="950267"/>
                  </a:lnTo>
                  <a:lnTo>
                    <a:pt x="1037004" y="904549"/>
                  </a:lnTo>
                  <a:lnTo>
                    <a:pt x="1021420" y="861539"/>
                  </a:lnTo>
                  <a:lnTo>
                    <a:pt x="1002787" y="821578"/>
                  </a:lnTo>
                  <a:lnTo>
                    <a:pt x="982461" y="785342"/>
                  </a:lnTo>
                  <a:lnTo>
                    <a:pt x="971958" y="768409"/>
                  </a:lnTo>
                  <a:lnTo>
                    <a:pt x="984832" y="758927"/>
                  </a:lnTo>
                  <a:lnTo>
                    <a:pt x="1007869" y="738608"/>
                  </a:lnTo>
                  <a:lnTo>
                    <a:pt x="1039037" y="707113"/>
                  </a:lnTo>
                  <a:lnTo>
                    <a:pt x="1073254" y="664781"/>
                  </a:lnTo>
                  <a:lnTo>
                    <a:pt x="1099340" y="626851"/>
                  </a:lnTo>
                  <a:lnTo>
                    <a:pt x="1108487" y="610596"/>
                  </a:lnTo>
                  <a:lnTo>
                    <a:pt x="1123732" y="624819"/>
                  </a:lnTo>
                  <a:lnTo>
                    <a:pt x="1157610" y="649202"/>
                  </a:lnTo>
                  <a:lnTo>
                    <a:pt x="1176242" y="658685"/>
                  </a:lnTo>
                  <a:lnTo>
                    <a:pt x="1190471" y="664781"/>
                  </a:lnTo>
                  <a:lnTo>
                    <a:pt x="1219267" y="674602"/>
                  </a:lnTo>
                  <a:lnTo>
                    <a:pt x="1247725" y="680359"/>
                  </a:lnTo>
                  <a:lnTo>
                    <a:pt x="1275505" y="683068"/>
                  </a:lnTo>
                  <a:lnTo>
                    <a:pt x="1289056" y="683407"/>
                  </a:lnTo>
                  <a:lnTo>
                    <a:pt x="1302946" y="683068"/>
                  </a:lnTo>
                  <a:lnTo>
                    <a:pt x="1329371" y="680697"/>
                  </a:lnTo>
                  <a:lnTo>
                    <a:pt x="1365281" y="674263"/>
                  </a:lnTo>
                  <a:lnTo>
                    <a:pt x="1417792" y="658008"/>
                  </a:lnTo>
                  <a:lnTo>
                    <a:pt x="1427278" y="653605"/>
                  </a:lnTo>
                  <a:lnTo>
                    <a:pt x="1399498" y="595695"/>
                  </a:lnTo>
                  <a:lnTo>
                    <a:pt x="1396110" y="597388"/>
                  </a:lnTo>
                  <a:lnTo>
                    <a:pt x="1361894" y="608564"/>
                  </a:lnTo>
                  <a:lnTo>
                    <a:pt x="1320901" y="617030"/>
                  </a:lnTo>
                  <a:lnTo>
                    <a:pt x="1289395" y="618724"/>
                  </a:lnTo>
                  <a:lnTo>
                    <a:pt x="1255178" y="616692"/>
                  </a:lnTo>
                  <a:lnTo>
                    <a:pt x="1220961" y="607887"/>
                  </a:lnTo>
                  <a:lnTo>
                    <a:pt x="1203345" y="600436"/>
                  </a:lnTo>
                  <a:lnTo>
                    <a:pt x="1191826" y="594679"/>
                  </a:lnTo>
                  <a:lnTo>
                    <a:pt x="1170144" y="579778"/>
                  </a:lnTo>
                  <a:lnTo>
                    <a:pt x="1149818" y="561152"/>
                  </a:lnTo>
                  <a:lnTo>
                    <a:pt x="1131862" y="539478"/>
                  </a:lnTo>
                  <a:lnTo>
                    <a:pt x="1115262" y="514079"/>
                  </a:lnTo>
                  <a:lnTo>
                    <a:pt x="1100695" y="484955"/>
                  </a:lnTo>
                  <a:lnTo>
                    <a:pt x="1087482" y="452444"/>
                  </a:lnTo>
                  <a:lnTo>
                    <a:pt x="1076303" y="416885"/>
                  </a:lnTo>
                  <a:lnTo>
                    <a:pt x="1072237" y="397582"/>
                  </a:lnTo>
                  <a:lnTo>
                    <a:pt x="1009224" y="412144"/>
                  </a:lnTo>
                  <a:lnTo>
                    <a:pt x="1014645" y="433140"/>
                  </a:lnTo>
                  <a:lnTo>
                    <a:pt x="1026502" y="472086"/>
                  </a:lnTo>
                  <a:lnTo>
                    <a:pt x="1040392" y="507645"/>
                  </a:lnTo>
                  <a:lnTo>
                    <a:pt x="1056653" y="540833"/>
                  </a:lnTo>
                  <a:lnTo>
                    <a:pt x="1065462" y="555734"/>
                  </a:lnTo>
                  <a:lnTo>
                    <a:pt x="1056653" y="571989"/>
                  </a:lnTo>
                  <a:lnTo>
                    <a:pt x="1031584" y="612289"/>
                  </a:lnTo>
                  <a:lnTo>
                    <a:pt x="1008885" y="643445"/>
                  </a:lnTo>
                  <a:lnTo>
                    <a:pt x="980428" y="675279"/>
                  </a:lnTo>
                  <a:lnTo>
                    <a:pt x="946550" y="707113"/>
                  </a:lnTo>
                  <a:lnTo>
                    <a:pt x="907252" y="735221"/>
                  </a:lnTo>
                  <a:lnTo>
                    <a:pt x="874390" y="752831"/>
                  </a:lnTo>
                  <a:lnTo>
                    <a:pt x="851353" y="761975"/>
                  </a:lnTo>
                  <a:lnTo>
                    <a:pt x="838818" y="765700"/>
                  </a:lnTo>
                  <a:lnTo>
                    <a:pt x="822218" y="770102"/>
                  </a:lnTo>
                  <a:lnTo>
                    <a:pt x="788001" y="775860"/>
                  </a:lnTo>
                  <a:lnTo>
                    <a:pt x="752768" y="776876"/>
                  </a:lnTo>
                  <a:lnTo>
                    <a:pt x="716857" y="772812"/>
                  </a:lnTo>
                  <a:lnTo>
                    <a:pt x="680269" y="765023"/>
                  </a:lnTo>
                  <a:lnTo>
                    <a:pt x="642665" y="752831"/>
                  </a:lnTo>
                  <a:lnTo>
                    <a:pt x="604383" y="735560"/>
                  </a:lnTo>
                  <a:lnTo>
                    <a:pt x="565762" y="714224"/>
                  </a:lnTo>
                  <a:lnTo>
                    <a:pt x="546113" y="701694"/>
                  </a:lnTo>
                  <a:lnTo>
                    <a:pt x="513928" y="681036"/>
                  </a:lnTo>
                  <a:lnTo>
                    <a:pt x="499022" y="715240"/>
                  </a:lnTo>
                  <a:lnTo>
                    <a:pt x="496312" y="720997"/>
                  </a:lnTo>
                  <a:lnTo>
                    <a:pt x="477679" y="754863"/>
                  </a:lnTo>
                  <a:lnTo>
                    <a:pt x="457013" y="785342"/>
                  </a:lnTo>
                  <a:lnTo>
                    <a:pt x="429572" y="818869"/>
                  </a:lnTo>
                  <a:lnTo>
                    <a:pt x="395694" y="853073"/>
                  </a:lnTo>
                  <a:lnTo>
                    <a:pt x="365543" y="876440"/>
                  </a:lnTo>
                  <a:lnTo>
                    <a:pt x="343522" y="890664"/>
                  </a:lnTo>
                  <a:lnTo>
                    <a:pt x="319808" y="902517"/>
                  </a:lnTo>
                  <a:lnTo>
                    <a:pt x="294399" y="912338"/>
                  </a:lnTo>
                  <a:lnTo>
                    <a:pt x="280848" y="916063"/>
                  </a:lnTo>
                  <a:lnTo>
                    <a:pt x="260521" y="921143"/>
                  </a:lnTo>
                  <a:lnTo>
                    <a:pt x="220207" y="926900"/>
                  </a:lnTo>
                  <a:lnTo>
                    <a:pt x="180231" y="928255"/>
                  </a:lnTo>
                  <a:lnTo>
                    <a:pt x="140255" y="925545"/>
                  </a:lnTo>
                  <a:lnTo>
                    <a:pt x="120605" y="922497"/>
                  </a:lnTo>
                  <a:lnTo>
                    <a:pt x="119250" y="901839"/>
                  </a:lnTo>
                  <a:lnTo>
                    <a:pt x="119589" y="860185"/>
                  </a:lnTo>
                  <a:lnTo>
                    <a:pt x="124332" y="819546"/>
                  </a:lnTo>
                  <a:lnTo>
                    <a:pt x="133140" y="779923"/>
                  </a:lnTo>
                  <a:lnTo>
                    <a:pt x="146353" y="741317"/>
                  </a:lnTo>
                  <a:lnTo>
                    <a:pt x="162614" y="704742"/>
                  </a:lnTo>
                  <a:lnTo>
                    <a:pt x="182602" y="670199"/>
                  </a:lnTo>
                  <a:lnTo>
                    <a:pt x="205300" y="637688"/>
                  </a:lnTo>
                  <a:lnTo>
                    <a:pt x="230709" y="608225"/>
                  </a:lnTo>
                  <a:lnTo>
                    <a:pt x="258827" y="581471"/>
                  </a:lnTo>
                  <a:lnTo>
                    <a:pt x="288640" y="558104"/>
                  </a:lnTo>
                  <a:lnTo>
                    <a:pt x="320824" y="538801"/>
                  </a:lnTo>
                  <a:lnTo>
                    <a:pt x="354024" y="523223"/>
                  </a:lnTo>
                  <a:lnTo>
                    <a:pt x="388919" y="511708"/>
                  </a:lnTo>
                  <a:lnTo>
                    <a:pt x="424491" y="505274"/>
                  </a:lnTo>
                  <a:lnTo>
                    <a:pt x="460740" y="503919"/>
                  </a:lnTo>
                  <a:lnTo>
                    <a:pt x="479373" y="505274"/>
                  </a:lnTo>
                  <a:lnTo>
                    <a:pt x="479712" y="490712"/>
                  </a:lnTo>
                  <a:lnTo>
                    <a:pt x="484455" y="460233"/>
                  </a:lnTo>
                  <a:lnTo>
                    <a:pt x="494618" y="429754"/>
                  </a:lnTo>
                  <a:lnTo>
                    <a:pt x="508847" y="399275"/>
                  </a:lnTo>
                  <a:lnTo>
                    <a:pt x="527141" y="369134"/>
                  </a:lnTo>
                  <a:lnTo>
                    <a:pt x="549162" y="340010"/>
                  </a:lnTo>
                  <a:lnTo>
                    <a:pt x="574570" y="312579"/>
                  </a:lnTo>
                  <a:lnTo>
                    <a:pt x="603705" y="286841"/>
                  </a:lnTo>
                  <a:lnTo>
                    <a:pt x="635212" y="264151"/>
                  </a:lnTo>
                  <a:lnTo>
                    <a:pt x="669089" y="244848"/>
                  </a:lnTo>
                  <a:lnTo>
                    <a:pt x="705339" y="228931"/>
                  </a:lnTo>
                  <a:lnTo>
                    <a:pt x="743282" y="218094"/>
                  </a:lnTo>
                  <a:lnTo>
                    <a:pt x="782581" y="211321"/>
                  </a:lnTo>
                  <a:lnTo>
                    <a:pt x="823573" y="210305"/>
                  </a:lnTo>
                  <a:lnTo>
                    <a:pt x="865243" y="215385"/>
                  </a:lnTo>
                  <a:lnTo>
                    <a:pt x="907929" y="226899"/>
                  </a:lnTo>
                  <a:lnTo>
                    <a:pt x="928933" y="235027"/>
                  </a:lnTo>
                  <a:lnTo>
                    <a:pt x="934693" y="220126"/>
                  </a:lnTo>
                  <a:lnTo>
                    <a:pt x="952648" y="185245"/>
                  </a:lnTo>
                  <a:lnTo>
                    <a:pt x="978395" y="146638"/>
                  </a:lnTo>
                  <a:lnTo>
                    <a:pt x="1012951" y="107354"/>
                  </a:lnTo>
                  <a:lnTo>
                    <a:pt x="1043441" y="79245"/>
                  </a:lnTo>
                  <a:lnTo>
                    <a:pt x="1066478" y="62313"/>
                  </a:lnTo>
                  <a:lnTo>
                    <a:pt x="1090870" y="46057"/>
                  </a:lnTo>
                  <a:lnTo>
                    <a:pt x="1117295" y="31834"/>
                  </a:lnTo>
                  <a:lnTo>
                    <a:pt x="1145752" y="19981"/>
                  </a:lnTo>
                  <a:lnTo>
                    <a:pt x="1175565" y="10498"/>
                  </a:lnTo>
                  <a:lnTo>
                    <a:pt x="1207749" y="3725"/>
                  </a:lnTo>
                  <a:close/>
                </a:path>
              </a:pathLst>
            </a:custGeom>
            <a:solidFill>
              <a:schemeClr val="accent6"/>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25" name="Freeform 59">
              <a:extLst>
                <a:ext uri="{FF2B5EF4-FFF2-40B4-BE49-F238E27FC236}">
                  <a16:creationId xmlns:a16="http://schemas.microsoft.com/office/drawing/2014/main" id="{39794C53-D1AA-4D16-9CFF-E1F41181BDD6}"/>
                </a:ext>
              </a:extLst>
            </p:cNvPr>
            <p:cNvSpPr>
              <a:spLocks/>
            </p:cNvSpPr>
            <p:nvPr/>
          </p:nvSpPr>
          <p:spPr bwMode="auto">
            <a:xfrm>
              <a:off x="4370934" y="3660096"/>
              <a:ext cx="1638338" cy="1657310"/>
            </a:xfrm>
            <a:custGeom>
              <a:avLst/>
              <a:gdLst>
                <a:gd name="T0" fmla="*/ 3529 w 4838"/>
                <a:gd name="T1" fmla="*/ 1221 h 4891"/>
                <a:gd name="T2" fmla="*/ 3309 w 4838"/>
                <a:gd name="T3" fmla="*/ 1693 h 4891"/>
                <a:gd name="T4" fmla="*/ 2934 w 4838"/>
                <a:gd name="T5" fmla="*/ 1713 h 4891"/>
                <a:gd name="T6" fmla="*/ 2480 w 4838"/>
                <a:gd name="T7" fmla="*/ 1788 h 4891"/>
                <a:gd name="T8" fmla="*/ 2152 w 4838"/>
                <a:gd name="T9" fmla="*/ 2101 h 4891"/>
                <a:gd name="T10" fmla="*/ 2061 w 4838"/>
                <a:gd name="T11" fmla="*/ 2446 h 4891"/>
                <a:gd name="T12" fmla="*/ 2134 w 4838"/>
                <a:gd name="T13" fmla="*/ 2824 h 4891"/>
                <a:gd name="T14" fmla="*/ 2694 w 4838"/>
                <a:gd name="T15" fmla="*/ 2885 h 4891"/>
                <a:gd name="T16" fmla="*/ 3072 w 4838"/>
                <a:gd name="T17" fmla="*/ 3203 h 4891"/>
                <a:gd name="T18" fmla="*/ 3294 w 4838"/>
                <a:gd name="T19" fmla="*/ 3078 h 4891"/>
                <a:gd name="T20" fmla="*/ 3681 w 4838"/>
                <a:gd name="T21" fmla="*/ 3038 h 4891"/>
                <a:gd name="T22" fmla="*/ 4108 w 4838"/>
                <a:gd name="T23" fmla="*/ 3411 h 4891"/>
                <a:gd name="T24" fmla="*/ 3556 w 4838"/>
                <a:gd name="T25" fmla="*/ 3222 h 4891"/>
                <a:gd name="T26" fmla="*/ 3147 w 4838"/>
                <a:gd name="T27" fmla="*/ 3387 h 4891"/>
                <a:gd name="T28" fmla="*/ 2925 w 4838"/>
                <a:gd name="T29" fmla="*/ 3862 h 4891"/>
                <a:gd name="T30" fmla="*/ 2765 w 4838"/>
                <a:gd name="T31" fmla="*/ 4137 h 4891"/>
                <a:gd name="T32" fmla="*/ 2795 w 4838"/>
                <a:gd name="T33" fmla="*/ 3582 h 4891"/>
                <a:gd name="T34" fmla="*/ 2808 w 4838"/>
                <a:gd name="T35" fmla="*/ 3196 h 4891"/>
                <a:gd name="T36" fmla="*/ 2323 w 4838"/>
                <a:gd name="T37" fmla="*/ 2989 h 4891"/>
                <a:gd name="T38" fmla="*/ 1929 w 4838"/>
                <a:gd name="T39" fmla="*/ 3131 h 4891"/>
                <a:gd name="T40" fmla="*/ 1663 w 4838"/>
                <a:gd name="T41" fmla="*/ 3585 h 4891"/>
                <a:gd name="T42" fmla="*/ 1534 w 4838"/>
                <a:gd name="T43" fmla="*/ 3349 h 4891"/>
                <a:gd name="T44" fmla="*/ 1906 w 4838"/>
                <a:gd name="T45" fmla="*/ 2919 h 4891"/>
                <a:gd name="T46" fmla="*/ 1876 w 4838"/>
                <a:gd name="T47" fmla="*/ 2536 h 4891"/>
                <a:gd name="T48" fmla="*/ 1949 w 4838"/>
                <a:gd name="T49" fmla="*/ 2090 h 4891"/>
                <a:gd name="T50" fmla="*/ 2190 w 4838"/>
                <a:gd name="T51" fmla="*/ 1755 h 4891"/>
                <a:gd name="T52" fmla="*/ 2454 w 4838"/>
                <a:gd name="T53" fmla="*/ 1594 h 4891"/>
                <a:gd name="T54" fmla="*/ 2884 w 4838"/>
                <a:gd name="T55" fmla="*/ 1521 h 4891"/>
                <a:gd name="T56" fmla="*/ 2893 w 4838"/>
                <a:gd name="T57" fmla="*/ 1264 h 4891"/>
                <a:gd name="T58" fmla="*/ 2518 w 4838"/>
                <a:gd name="T59" fmla="*/ 965 h 4891"/>
                <a:gd name="T60" fmla="*/ 1897 w 4838"/>
                <a:gd name="T61" fmla="*/ 910 h 4891"/>
                <a:gd name="T62" fmla="*/ 1737 w 4838"/>
                <a:gd name="T63" fmla="*/ 728 h 4891"/>
                <a:gd name="T64" fmla="*/ 1632 w 4838"/>
                <a:gd name="T65" fmla="*/ 348 h 4891"/>
                <a:gd name="T66" fmla="*/ 1346 w 4838"/>
                <a:gd name="T67" fmla="*/ 84 h 4891"/>
                <a:gd name="T68" fmla="*/ 988 w 4838"/>
                <a:gd name="T69" fmla="*/ 0 h 4891"/>
                <a:gd name="T70" fmla="*/ 394 w 4838"/>
                <a:gd name="T71" fmla="*/ 126 h 4891"/>
                <a:gd name="T72" fmla="*/ 117 w 4838"/>
                <a:gd name="T73" fmla="*/ 426 h 4891"/>
                <a:gd name="T74" fmla="*/ 0 w 4838"/>
                <a:gd name="T75" fmla="*/ 950 h 4891"/>
                <a:gd name="T76" fmla="*/ 164 w 4838"/>
                <a:gd name="T77" fmla="*/ 1501 h 4891"/>
                <a:gd name="T78" fmla="*/ 327 w 4838"/>
                <a:gd name="T79" fmla="*/ 1873 h 4891"/>
                <a:gd name="T80" fmla="*/ 388 w 4838"/>
                <a:gd name="T81" fmla="*/ 2306 h 4891"/>
                <a:gd name="T82" fmla="*/ 786 w 4838"/>
                <a:gd name="T83" fmla="*/ 2783 h 4891"/>
                <a:gd name="T84" fmla="*/ 925 w 4838"/>
                <a:gd name="T85" fmla="*/ 3339 h 4891"/>
                <a:gd name="T86" fmla="*/ 1352 w 4838"/>
                <a:gd name="T87" fmla="*/ 3887 h 4891"/>
                <a:gd name="T88" fmla="*/ 1899 w 4838"/>
                <a:gd name="T89" fmla="*/ 4138 h 4891"/>
                <a:gd name="T90" fmla="*/ 2230 w 4838"/>
                <a:gd name="T91" fmla="*/ 4267 h 4891"/>
                <a:gd name="T92" fmla="*/ 2625 w 4838"/>
                <a:gd name="T93" fmla="*/ 4620 h 4891"/>
                <a:gd name="T94" fmla="*/ 3155 w 4838"/>
                <a:gd name="T95" fmla="*/ 4841 h 4891"/>
                <a:gd name="T96" fmla="*/ 3732 w 4838"/>
                <a:gd name="T97" fmla="*/ 4884 h 4891"/>
                <a:gd name="T98" fmla="*/ 4265 w 4838"/>
                <a:gd name="T99" fmla="*/ 4705 h 4891"/>
                <a:gd name="T100" fmla="*/ 4663 w 4838"/>
                <a:gd name="T101" fmla="*/ 4260 h 4891"/>
                <a:gd name="T102" fmla="*/ 4838 w 4838"/>
                <a:gd name="T103" fmla="*/ 3507 h 4891"/>
                <a:gd name="T104" fmla="*/ 4533 w 4838"/>
                <a:gd name="T105" fmla="*/ 942 h 4891"/>
                <a:gd name="T106" fmla="*/ 3925 w 4838"/>
                <a:gd name="T107" fmla="*/ 956 h 4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38" h="4891">
                  <a:moveTo>
                    <a:pt x="3868" y="980"/>
                  </a:moveTo>
                  <a:lnTo>
                    <a:pt x="3812" y="1004"/>
                  </a:lnTo>
                  <a:lnTo>
                    <a:pt x="3707" y="1065"/>
                  </a:lnTo>
                  <a:lnTo>
                    <a:pt x="3613" y="1138"/>
                  </a:lnTo>
                  <a:lnTo>
                    <a:pt x="3529" y="1221"/>
                  </a:lnTo>
                  <a:lnTo>
                    <a:pt x="3457" y="1313"/>
                  </a:lnTo>
                  <a:lnTo>
                    <a:pt x="3398" y="1414"/>
                  </a:lnTo>
                  <a:lnTo>
                    <a:pt x="3351" y="1521"/>
                  </a:lnTo>
                  <a:lnTo>
                    <a:pt x="3320" y="1634"/>
                  </a:lnTo>
                  <a:lnTo>
                    <a:pt x="3309" y="1693"/>
                  </a:lnTo>
                  <a:lnTo>
                    <a:pt x="3294" y="1812"/>
                  </a:lnTo>
                  <a:lnTo>
                    <a:pt x="3181" y="1768"/>
                  </a:lnTo>
                  <a:lnTo>
                    <a:pt x="3133" y="1750"/>
                  </a:lnTo>
                  <a:lnTo>
                    <a:pt x="3035" y="1726"/>
                  </a:lnTo>
                  <a:lnTo>
                    <a:pt x="2934" y="1713"/>
                  </a:lnTo>
                  <a:lnTo>
                    <a:pt x="2833" y="1712"/>
                  </a:lnTo>
                  <a:lnTo>
                    <a:pt x="2735" y="1718"/>
                  </a:lnTo>
                  <a:lnTo>
                    <a:pt x="2642" y="1735"/>
                  </a:lnTo>
                  <a:lnTo>
                    <a:pt x="2556" y="1759"/>
                  </a:lnTo>
                  <a:lnTo>
                    <a:pt x="2480" y="1788"/>
                  </a:lnTo>
                  <a:lnTo>
                    <a:pt x="2446" y="1807"/>
                  </a:lnTo>
                  <a:lnTo>
                    <a:pt x="2392" y="1838"/>
                  </a:lnTo>
                  <a:lnTo>
                    <a:pt x="2292" y="1917"/>
                  </a:lnTo>
                  <a:lnTo>
                    <a:pt x="2205" y="2015"/>
                  </a:lnTo>
                  <a:lnTo>
                    <a:pt x="2152" y="2101"/>
                  </a:lnTo>
                  <a:lnTo>
                    <a:pt x="2122" y="2163"/>
                  </a:lnTo>
                  <a:lnTo>
                    <a:pt x="2098" y="2228"/>
                  </a:lnTo>
                  <a:lnTo>
                    <a:pt x="2079" y="2298"/>
                  </a:lnTo>
                  <a:lnTo>
                    <a:pt x="2066" y="2370"/>
                  </a:lnTo>
                  <a:lnTo>
                    <a:pt x="2061" y="2446"/>
                  </a:lnTo>
                  <a:lnTo>
                    <a:pt x="2064" y="2525"/>
                  </a:lnTo>
                  <a:lnTo>
                    <a:pt x="2073" y="2608"/>
                  </a:lnTo>
                  <a:lnTo>
                    <a:pt x="2091" y="2692"/>
                  </a:lnTo>
                  <a:lnTo>
                    <a:pt x="2117" y="2780"/>
                  </a:lnTo>
                  <a:lnTo>
                    <a:pt x="2134" y="2824"/>
                  </a:lnTo>
                  <a:lnTo>
                    <a:pt x="2199" y="2810"/>
                  </a:lnTo>
                  <a:lnTo>
                    <a:pt x="2326" y="2798"/>
                  </a:lnTo>
                  <a:lnTo>
                    <a:pt x="2451" y="2807"/>
                  </a:lnTo>
                  <a:lnTo>
                    <a:pt x="2575" y="2836"/>
                  </a:lnTo>
                  <a:lnTo>
                    <a:pt x="2694" y="2885"/>
                  </a:lnTo>
                  <a:lnTo>
                    <a:pt x="2808" y="2952"/>
                  </a:lnTo>
                  <a:lnTo>
                    <a:pt x="2918" y="3039"/>
                  </a:lnTo>
                  <a:lnTo>
                    <a:pt x="3022" y="3144"/>
                  </a:lnTo>
                  <a:lnTo>
                    <a:pt x="3071" y="3204"/>
                  </a:lnTo>
                  <a:lnTo>
                    <a:pt x="3072" y="3203"/>
                  </a:lnTo>
                  <a:lnTo>
                    <a:pt x="3074" y="3201"/>
                  </a:lnTo>
                  <a:lnTo>
                    <a:pt x="3103" y="3179"/>
                  </a:lnTo>
                  <a:lnTo>
                    <a:pt x="3164" y="3139"/>
                  </a:lnTo>
                  <a:lnTo>
                    <a:pt x="3228" y="3107"/>
                  </a:lnTo>
                  <a:lnTo>
                    <a:pt x="3294" y="3078"/>
                  </a:lnTo>
                  <a:lnTo>
                    <a:pt x="3361" y="3057"/>
                  </a:lnTo>
                  <a:lnTo>
                    <a:pt x="3430" y="3042"/>
                  </a:lnTo>
                  <a:lnTo>
                    <a:pt x="3500" y="3034"/>
                  </a:lnTo>
                  <a:lnTo>
                    <a:pt x="3573" y="3030"/>
                  </a:lnTo>
                  <a:lnTo>
                    <a:pt x="3681" y="3038"/>
                  </a:lnTo>
                  <a:lnTo>
                    <a:pt x="3832" y="3069"/>
                  </a:lnTo>
                  <a:lnTo>
                    <a:pt x="3983" y="3125"/>
                  </a:lnTo>
                  <a:lnTo>
                    <a:pt x="4138" y="3204"/>
                  </a:lnTo>
                  <a:lnTo>
                    <a:pt x="4214" y="3254"/>
                  </a:lnTo>
                  <a:lnTo>
                    <a:pt x="4108" y="3411"/>
                  </a:lnTo>
                  <a:lnTo>
                    <a:pt x="4044" y="3370"/>
                  </a:lnTo>
                  <a:lnTo>
                    <a:pt x="3919" y="3304"/>
                  </a:lnTo>
                  <a:lnTo>
                    <a:pt x="3796" y="3257"/>
                  </a:lnTo>
                  <a:lnTo>
                    <a:pt x="3674" y="3230"/>
                  </a:lnTo>
                  <a:lnTo>
                    <a:pt x="3556" y="3222"/>
                  </a:lnTo>
                  <a:lnTo>
                    <a:pt x="3443" y="3234"/>
                  </a:lnTo>
                  <a:lnTo>
                    <a:pt x="3337" y="3266"/>
                  </a:lnTo>
                  <a:lnTo>
                    <a:pt x="3237" y="3318"/>
                  </a:lnTo>
                  <a:lnTo>
                    <a:pt x="3190" y="3352"/>
                  </a:lnTo>
                  <a:lnTo>
                    <a:pt x="3147" y="3387"/>
                  </a:lnTo>
                  <a:lnTo>
                    <a:pt x="3075" y="3466"/>
                  </a:lnTo>
                  <a:lnTo>
                    <a:pt x="3014" y="3555"/>
                  </a:lnTo>
                  <a:lnTo>
                    <a:pt x="2969" y="3654"/>
                  </a:lnTo>
                  <a:lnTo>
                    <a:pt x="2939" y="3756"/>
                  </a:lnTo>
                  <a:lnTo>
                    <a:pt x="2925" y="3862"/>
                  </a:lnTo>
                  <a:lnTo>
                    <a:pt x="2926" y="3970"/>
                  </a:lnTo>
                  <a:lnTo>
                    <a:pt x="2944" y="4075"/>
                  </a:lnTo>
                  <a:lnTo>
                    <a:pt x="2961" y="4127"/>
                  </a:lnTo>
                  <a:lnTo>
                    <a:pt x="2782" y="4190"/>
                  </a:lnTo>
                  <a:lnTo>
                    <a:pt x="2765" y="4137"/>
                  </a:lnTo>
                  <a:lnTo>
                    <a:pt x="2742" y="4027"/>
                  </a:lnTo>
                  <a:lnTo>
                    <a:pt x="2734" y="3914"/>
                  </a:lnTo>
                  <a:lnTo>
                    <a:pt x="2740" y="3801"/>
                  </a:lnTo>
                  <a:lnTo>
                    <a:pt x="2761" y="3691"/>
                  </a:lnTo>
                  <a:lnTo>
                    <a:pt x="2795" y="3582"/>
                  </a:lnTo>
                  <a:lnTo>
                    <a:pt x="2842" y="3480"/>
                  </a:lnTo>
                  <a:lnTo>
                    <a:pt x="2900" y="3383"/>
                  </a:lnTo>
                  <a:lnTo>
                    <a:pt x="2935" y="3339"/>
                  </a:lnTo>
                  <a:lnTo>
                    <a:pt x="2895" y="3287"/>
                  </a:lnTo>
                  <a:lnTo>
                    <a:pt x="2808" y="3196"/>
                  </a:lnTo>
                  <a:lnTo>
                    <a:pt x="2717" y="3121"/>
                  </a:lnTo>
                  <a:lnTo>
                    <a:pt x="2623" y="3063"/>
                  </a:lnTo>
                  <a:lnTo>
                    <a:pt x="2525" y="3021"/>
                  </a:lnTo>
                  <a:lnTo>
                    <a:pt x="2426" y="2996"/>
                  </a:lnTo>
                  <a:lnTo>
                    <a:pt x="2323" y="2989"/>
                  </a:lnTo>
                  <a:lnTo>
                    <a:pt x="2221" y="2999"/>
                  </a:lnTo>
                  <a:lnTo>
                    <a:pt x="2169" y="3011"/>
                  </a:lnTo>
                  <a:lnTo>
                    <a:pt x="2117" y="3026"/>
                  </a:lnTo>
                  <a:lnTo>
                    <a:pt x="2019" y="3072"/>
                  </a:lnTo>
                  <a:lnTo>
                    <a:pt x="1929" y="3131"/>
                  </a:lnTo>
                  <a:lnTo>
                    <a:pt x="1849" y="3204"/>
                  </a:lnTo>
                  <a:lnTo>
                    <a:pt x="1781" y="3288"/>
                  </a:lnTo>
                  <a:lnTo>
                    <a:pt x="1727" y="3380"/>
                  </a:lnTo>
                  <a:lnTo>
                    <a:pt x="1687" y="3480"/>
                  </a:lnTo>
                  <a:lnTo>
                    <a:pt x="1663" y="3585"/>
                  </a:lnTo>
                  <a:lnTo>
                    <a:pt x="1660" y="3638"/>
                  </a:lnTo>
                  <a:lnTo>
                    <a:pt x="1470" y="3629"/>
                  </a:lnTo>
                  <a:lnTo>
                    <a:pt x="1474" y="3571"/>
                  </a:lnTo>
                  <a:lnTo>
                    <a:pt x="1496" y="3458"/>
                  </a:lnTo>
                  <a:lnTo>
                    <a:pt x="1534" y="3349"/>
                  </a:lnTo>
                  <a:lnTo>
                    <a:pt x="1584" y="3245"/>
                  </a:lnTo>
                  <a:lnTo>
                    <a:pt x="1649" y="3149"/>
                  </a:lnTo>
                  <a:lnTo>
                    <a:pt x="1724" y="3063"/>
                  </a:lnTo>
                  <a:lnTo>
                    <a:pt x="1811" y="2985"/>
                  </a:lnTo>
                  <a:lnTo>
                    <a:pt x="1906" y="2919"/>
                  </a:lnTo>
                  <a:lnTo>
                    <a:pt x="1956" y="2891"/>
                  </a:lnTo>
                  <a:lnTo>
                    <a:pt x="1937" y="2840"/>
                  </a:lnTo>
                  <a:lnTo>
                    <a:pt x="1907" y="2736"/>
                  </a:lnTo>
                  <a:lnTo>
                    <a:pt x="1886" y="2635"/>
                  </a:lnTo>
                  <a:lnTo>
                    <a:pt x="1876" y="2536"/>
                  </a:lnTo>
                  <a:lnTo>
                    <a:pt x="1873" y="2440"/>
                  </a:lnTo>
                  <a:lnTo>
                    <a:pt x="1881" y="2347"/>
                  </a:lnTo>
                  <a:lnTo>
                    <a:pt x="1895" y="2258"/>
                  </a:lnTo>
                  <a:lnTo>
                    <a:pt x="1919" y="2172"/>
                  </a:lnTo>
                  <a:lnTo>
                    <a:pt x="1949" y="2090"/>
                  </a:lnTo>
                  <a:lnTo>
                    <a:pt x="1985" y="2014"/>
                  </a:lnTo>
                  <a:lnTo>
                    <a:pt x="2028" y="1941"/>
                  </a:lnTo>
                  <a:lnTo>
                    <a:pt x="2077" y="1874"/>
                  </a:lnTo>
                  <a:lnTo>
                    <a:pt x="2131" y="1812"/>
                  </a:lnTo>
                  <a:lnTo>
                    <a:pt x="2190" y="1755"/>
                  </a:lnTo>
                  <a:lnTo>
                    <a:pt x="2253" y="1704"/>
                  </a:lnTo>
                  <a:lnTo>
                    <a:pt x="2321" y="1659"/>
                  </a:lnTo>
                  <a:lnTo>
                    <a:pt x="2356" y="1639"/>
                  </a:lnTo>
                  <a:lnTo>
                    <a:pt x="2385" y="1624"/>
                  </a:lnTo>
                  <a:lnTo>
                    <a:pt x="2454" y="1594"/>
                  </a:lnTo>
                  <a:lnTo>
                    <a:pt x="2529" y="1569"/>
                  </a:lnTo>
                  <a:lnTo>
                    <a:pt x="2612" y="1549"/>
                  </a:lnTo>
                  <a:lnTo>
                    <a:pt x="2699" y="1533"/>
                  </a:lnTo>
                  <a:lnTo>
                    <a:pt x="2790" y="1524"/>
                  </a:lnTo>
                  <a:lnTo>
                    <a:pt x="2884" y="1521"/>
                  </a:lnTo>
                  <a:lnTo>
                    <a:pt x="2980" y="1527"/>
                  </a:lnTo>
                  <a:lnTo>
                    <a:pt x="3028" y="1533"/>
                  </a:lnTo>
                  <a:lnTo>
                    <a:pt x="3006" y="1471"/>
                  </a:lnTo>
                  <a:lnTo>
                    <a:pt x="2953" y="1361"/>
                  </a:lnTo>
                  <a:lnTo>
                    <a:pt x="2893" y="1264"/>
                  </a:lnTo>
                  <a:lnTo>
                    <a:pt x="2827" y="1181"/>
                  </a:lnTo>
                  <a:lnTo>
                    <a:pt x="2756" y="1111"/>
                  </a:lnTo>
                  <a:lnTo>
                    <a:pt x="2680" y="1051"/>
                  </a:lnTo>
                  <a:lnTo>
                    <a:pt x="2600" y="1003"/>
                  </a:lnTo>
                  <a:lnTo>
                    <a:pt x="2518" y="965"/>
                  </a:lnTo>
                  <a:lnTo>
                    <a:pt x="2432" y="937"/>
                  </a:lnTo>
                  <a:lnTo>
                    <a:pt x="2346" y="916"/>
                  </a:lnTo>
                  <a:lnTo>
                    <a:pt x="2218" y="898"/>
                  </a:lnTo>
                  <a:lnTo>
                    <a:pt x="2051" y="895"/>
                  </a:lnTo>
                  <a:lnTo>
                    <a:pt x="1897" y="910"/>
                  </a:lnTo>
                  <a:lnTo>
                    <a:pt x="1828" y="921"/>
                  </a:lnTo>
                  <a:lnTo>
                    <a:pt x="1669" y="950"/>
                  </a:lnTo>
                  <a:lnTo>
                    <a:pt x="1722" y="797"/>
                  </a:lnTo>
                  <a:lnTo>
                    <a:pt x="1728" y="775"/>
                  </a:lnTo>
                  <a:lnTo>
                    <a:pt x="1737" y="728"/>
                  </a:lnTo>
                  <a:lnTo>
                    <a:pt x="1740" y="654"/>
                  </a:lnTo>
                  <a:lnTo>
                    <a:pt x="1722" y="548"/>
                  </a:lnTo>
                  <a:lnTo>
                    <a:pt x="1682" y="438"/>
                  </a:lnTo>
                  <a:lnTo>
                    <a:pt x="1653" y="383"/>
                  </a:lnTo>
                  <a:lnTo>
                    <a:pt x="1632" y="348"/>
                  </a:lnTo>
                  <a:lnTo>
                    <a:pt x="1586" y="284"/>
                  </a:lnTo>
                  <a:lnTo>
                    <a:pt x="1532" y="224"/>
                  </a:lnTo>
                  <a:lnTo>
                    <a:pt x="1475" y="171"/>
                  </a:lnTo>
                  <a:lnTo>
                    <a:pt x="1412" y="124"/>
                  </a:lnTo>
                  <a:lnTo>
                    <a:pt x="1346" y="84"/>
                  </a:lnTo>
                  <a:lnTo>
                    <a:pt x="1277" y="52"/>
                  </a:lnTo>
                  <a:lnTo>
                    <a:pt x="1205" y="28"/>
                  </a:lnTo>
                  <a:lnTo>
                    <a:pt x="1168" y="19"/>
                  </a:lnTo>
                  <a:lnTo>
                    <a:pt x="1107" y="9"/>
                  </a:lnTo>
                  <a:lnTo>
                    <a:pt x="988" y="0"/>
                  </a:lnTo>
                  <a:lnTo>
                    <a:pt x="869" y="4"/>
                  </a:lnTo>
                  <a:lnTo>
                    <a:pt x="754" y="19"/>
                  </a:lnTo>
                  <a:lnTo>
                    <a:pt x="642" y="43"/>
                  </a:lnTo>
                  <a:lnTo>
                    <a:pt x="537" y="74"/>
                  </a:lnTo>
                  <a:lnTo>
                    <a:pt x="394" y="126"/>
                  </a:lnTo>
                  <a:lnTo>
                    <a:pt x="314" y="162"/>
                  </a:lnTo>
                  <a:lnTo>
                    <a:pt x="282" y="192"/>
                  </a:lnTo>
                  <a:lnTo>
                    <a:pt x="221" y="260"/>
                  </a:lnTo>
                  <a:lnTo>
                    <a:pt x="165" y="339"/>
                  </a:lnTo>
                  <a:lnTo>
                    <a:pt x="117" y="426"/>
                  </a:lnTo>
                  <a:lnTo>
                    <a:pt x="76" y="522"/>
                  </a:lnTo>
                  <a:lnTo>
                    <a:pt x="43" y="622"/>
                  </a:lnTo>
                  <a:lnTo>
                    <a:pt x="19" y="728"/>
                  </a:lnTo>
                  <a:lnTo>
                    <a:pt x="4" y="838"/>
                  </a:lnTo>
                  <a:lnTo>
                    <a:pt x="0" y="950"/>
                  </a:lnTo>
                  <a:lnTo>
                    <a:pt x="7" y="1063"/>
                  </a:lnTo>
                  <a:lnTo>
                    <a:pt x="26" y="1175"/>
                  </a:lnTo>
                  <a:lnTo>
                    <a:pt x="59" y="1287"/>
                  </a:lnTo>
                  <a:lnTo>
                    <a:pt x="104" y="1396"/>
                  </a:lnTo>
                  <a:lnTo>
                    <a:pt x="164" y="1501"/>
                  </a:lnTo>
                  <a:lnTo>
                    <a:pt x="238" y="1601"/>
                  </a:lnTo>
                  <a:lnTo>
                    <a:pt x="328" y="1694"/>
                  </a:lnTo>
                  <a:lnTo>
                    <a:pt x="382" y="1738"/>
                  </a:lnTo>
                  <a:lnTo>
                    <a:pt x="358" y="1782"/>
                  </a:lnTo>
                  <a:lnTo>
                    <a:pt x="327" y="1873"/>
                  </a:lnTo>
                  <a:lnTo>
                    <a:pt x="313" y="1963"/>
                  </a:lnTo>
                  <a:lnTo>
                    <a:pt x="314" y="2052"/>
                  </a:lnTo>
                  <a:lnTo>
                    <a:pt x="328" y="2138"/>
                  </a:lnTo>
                  <a:lnTo>
                    <a:pt x="354" y="2224"/>
                  </a:lnTo>
                  <a:lnTo>
                    <a:pt x="388" y="2306"/>
                  </a:lnTo>
                  <a:lnTo>
                    <a:pt x="431" y="2383"/>
                  </a:lnTo>
                  <a:lnTo>
                    <a:pt x="503" y="2492"/>
                  </a:lnTo>
                  <a:lnTo>
                    <a:pt x="607" y="2618"/>
                  </a:lnTo>
                  <a:lnTo>
                    <a:pt x="707" y="2716"/>
                  </a:lnTo>
                  <a:lnTo>
                    <a:pt x="786" y="2783"/>
                  </a:lnTo>
                  <a:lnTo>
                    <a:pt x="811" y="2799"/>
                  </a:lnTo>
                  <a:lnTo>
                    <a:pt x="814" y="2884"/>
                  </a:lnTo>
                  <a:lnTo>
                    <a:pt x="835" y="3046"/>
                  </a:lnTo>
                  <a:lnTo>
                    <a:pt x="871" y="3197"/>
                  </a:lnTo>
                  <a:lnTo>
                    <a:pt x="925" y="3339"/>
                  </a:lnTo>
                  <a:lnTo>
                    <a:pt x="991" y="3471"/>
                  </a:lnTo>
                  <a:lnTo>
                    <a:pt x="1067" y="3591"/>
                  </a:lnTo>
                  <a:lnTo>
                    <a:pt x="1155" y="3702"/>
                  </a:lnTo>
                  <a:lnTo>
                    <a:pt x="1250" y="3800"/>
                  </a:lnTo>
                  <a:lnTo>
                    <a:pt x="1352" y="3887"/>
                  </a:lnTo>
                  <a:lnTo>
                    <a:pt x="1459" y="3962"/>
                  </a:lnTo>
                  <a:lnTo>
                    <a:pt x="1569" y="4026"/>
                  </a:lnTo>
                  <a:lnTo>
                    <a:pt x="1680" y="4076"/>
                  </a:lnTo>
                  <a:lnTo>
                    <a:pt x="1790" y="4114"/>
                  </a:lnTo>
                  <a:lnTo>
                    <a:pt x="1899" y="4138"/>
                  </a:lnTo>
                  <a:lnTo>
                    <a:pt x="2004" y="4150"/>
                  </a:lnTo>
                  <a:lnTo>
                    <a:pt x="2104" y="4147"/>
                  </a:lnTo>
                  <a:lnTo>
                    <a:pt x="2151" y="4140"/>
                  </a:lnTo>
                  <a:lnTo>
                    <a:pt x="2174" y="4182"/>
                  </a:lnTo>
                  <a:lnTo>
                    <a:pt x="2230" y="4267"/>
                  </a:lnTo>
                  <a:lnTo>
                    <a:pt x="2293" y="4346"/>
                  </a:lnTo>
                  <a:lnTo>
                    <a:pt x="2366" y="4421"/>
                  </a:lnTo>
                  <a:lnTo>
                    <a:pt x="2445" y="4492"/>
                  </a:lnTo>
                  <a:lnTo>
                    <a:pt x="2532" y="4560"/>
                  </a:lnTo>
                  <a:lnTo>
                    <a:pt x="2625" y="4620"/>
                  </a:lnTo>
                  <a:lnTo>
                    <a:pt x="2722" y="4678"/>
                  </a:lnTo>
                  <a:lnTo>
                    <a:pt x="2826" y="4728"/>
                  </a:lnTo>
                  <a:lnTo>
                    <a:pt x="2932" y="4772"/>
                  </a:lnTo>
                  <a:lnTo>
                    <a:pt x="3042" y="4810"/>
                  </a:lnTo>
                  <a:lnTo>
                    <a:pt x="3155" y="4841"/>
                  </a:lnTo>
                  <a:lnTo>
                    <a:pt x="3269" y="4865"/>
                  </a:lnTo>
                  <a:lnTo>
                    <a:pt x="3386" y="4882"/>
                  </a:lnTo>
                  <a:lnTo>
                    <a:pt x="3501" y="4890"/>
                  </a:lnTo>
                  <a:lnTo>
                    <a:pt x="3618" y="4891"/>
                  </a:lnTo>
                  <a:lnTo>
                    <a:pt x="3732" y="4884"/>
                  </a:lnTo>
                  <a:lnTo>
                    <a:pt x="3845" y="4867"/>
                  </a:lnTo>
                  <a:lnTo>
                    <a:pt x="3955" y="4841"/>
                  </a:lnTo>
                  <a:lnTo>
                    <a:pt x="4063" y="4806"/>
                  </a:lnTo>
                  <a:lnTo>
                    <a:pt x="4166" y="4760"/>
                  </a:lnTo>
                  <a:lnTo>
                    <a:pt x="4265" y="4705"/>
                  </a:lnTo>
                  <a:lnTo>
                    <a:pt x="4358" y="4639"/>
                  </a:lnTo>
                  <a:lnTo>
                    <a:pt x="4445" y="4561"/>
                  </a:lnTo>
                  <a:lnTo>
                    <a:pt x="4525" y="4473"/>
                  </a:lnTo>
                  <a:lnTo>
                    <a:pt x="4598" y="4373"/>
                  </a:lnTo>
                  <a:lnTo>
                    <a:pt x="4663" y="4260"/>
                  </a:lnTo>
                  <a:lnTo>
                    <a:pt x="4718" y="4136"/>
                  </a:lnTo>
                  <a:lnTo>
                    <a:pt x="4765" y="3998"/>
                  </a:lnTo>
                  <a:lnTo>
                    <a:pt x="4800" y="3848"/>
                  </a:lnTo>
                  <a:lnTo>
                    <a:pt x="4825" y="3685"/>
                  </a:lnTo>
                  <a:lnTo>
                    <a:pt x="4838" y="3507"/>
                  </a:lnTo>
                  <a:lnTo>
                    <a:pt x="4838" y="3412"/>
                  </a:lnTo>
                  <a:lnTo>
                    <a:pt x="4838" y="1073"/>
                  </a:lnTo>
                  <a:lnTo>
                    <a:pt x="4778" y="1039"/>
                  </a:lnTo>
                  <a:lnTo>
                    <a:pt x="4656" y="984"/>
                  </a:lnTo>
                  <a:lnTo>
                    <a:pt x="4533" y="942"/>
                  </a:lnTo>
                  <a:lnTo>
                    <a:pt x="4409" y="915"/>
                  </a:lnTo>
                  <a:lnTo>
                    <a:pt x="4285" y="903"/>
                  </a:lnTo>
                  <a:lnTo>
                    <a:pt x="4164" y="906"/>
                  </a:lnTo>
                  <a:lnTo>
                    <a:pt x="4043" y="923"/>
                  </a:lnTo>
                  <a:lnTo>
                    <a:pt x="3925" y="956"/>
                  </a:lnTo>
                  <a:lnTo>
                    <a:pt x="3868" y="98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0" name="TextBox 29">
            <a:extLst>
              <a:ext uri="{FF2B5EF4-FFF2-40B4-BE49-F238E27FC236}">
                <a16:creationId xmlns:a16="http://schemas.microsoft.com/office/drawing/2014/main" id="{ED504811-56D4-44E6-AFBE-464C3D8752B5}"/>
              </a:ext>
            </a:extLst>
          </p:cNvPr>
          <p:cNvSpPr txBox="1"/>
          <p:nvPr/>
        </p:nvSpPr>
        <p:spPr>
          <a:xfrm>
            <a:off x="4079776" y="1526622"/>
            <a:ext cx="1843646" cy="461665"/>
          </a:xfrm>
          <a:prstGeom prst="rect">
            <a:avLst/>
          </a:prstGeom>
          <a:noFill/>
        </p:spPr>
        <p:txBody>
          <a:bodyPr wrap="none" rtlCol="0" anchor="ctr">
            <a:spAutoFit/>
          </a:bodyPr>
          <a:lstStyle/>
          <a:p>
            <a:pPr algn="r"/>
            <a:r>
              <a:rPr lang="en-US" sz="2400" b="1">
                <a:solidFill>
                  <a:schemeClr val="accent6"/>
                </a:solidFill>
              </a:rPr>
              <a:t>Lorem Ipsum</a:t>
            </a:r>
          </a:p>
        </p:txBody>
      </p:sp>
      <p:sp>
        <p:nvSpPr>
          <p:cNvPr id="29" name="TextBox 28">
            <a:extLst>
              <a:ext uri="{FF2B5EF4-FFF2-40B4-BE49-F238E27FC236}">
                <a16:creationId xmlns:a16="http://schemas.microsoft.com/office/drawing/2014/main" id="{62817706-A51A-4D85-BECA-6224122D6AC4}"/>
              </a:ext>
            </a:extLst>
          </p:cNvPr>
          <p:cNvSpPr txBox="1"/>
          <p:nvPr/>
        </p:nvSpPr>
        <p:spPr>
          <a:xfrm>
            <a:off x="781825" y="1722161"/>
            <a:ext cx="1843646" cy="461665"/>
          </a:xfrm>
          <a:prstGeom prst="rect">
            <a:avLst/>
          </a:prstGeom>
          <a:noFill/>
        </p:spPr>
        <p:txBody>
          <a:bodyPr wrap="none" rtlCol="0" anchor="ctr">
            <a:spAutoFit/>
          </a:bodyPr>
          <a:lstStyle/>
          <a:p>
            <a:pPr algn="r"/>
            <a:r>
              <a:rPr lang="en-US" sz="2400" b="1">
                <a:solidFill>
                  <a:schemeClr val="accent6"/>
                </a:solidFill>
              </a:rPr>
              <a:t>Lorem Ipsum</a:t>
            </a:r>
          </a:p>
        </p:txBody>
      </p:sp>
      <p:sp>
        <p:nvSpPr>
          <p:cNvPr id="31" name="TextBox 30">
            <a:extLst>
              <a:ext uri="{FF2B5EF4-FFF2-40B4-BE49-F238E27FC236}">
                <a16:creationId xmlns:a16="http://schemas.microsoft.com/office/drawing/2014/main" id="{EFB437EE-2B0F-402B-AF30-EC127DD68A18}"/>
              </a:ext>
            </a:extLst>
          </p:cNvPr>
          <p:cNvSpPr txBox="1"/>
          <p:nvPr/>
        </p:nvSpPr>
        <p:spPr>
          <a:xfrm>
            <a:off x="911424" y="3748903"/>
            <a:ext cx="1843646" cy="461665"/>
          </a:xfrm>
          <a:prstGeom prst="rect">
            <a:avLst/>
          </a:prstGeom>
          <a:noFill/>
        </p:spPr>
        <p:txBody>
          <a:bodyPr wrap="none" rtlCol="0" anchor="ctr">
            <a:spAutoFit/>
          </a:bodyPr>
          <a:lstStyle/>
          <a:p>
            <a:pPr algn="r"/>
            <a:r>
              <a:rPr lang="en-US" sz="2400" b="1">
                <a:solidFill>
                  <a:schemeClr val="accent3"/>
                </a:solidFill>
              </a:rPr>
              <a:t>Lorem Ipsum</a:t>
            </a:r>
          </a:p>
        </p:txBody>
      </p:sp>
      <p:sp>
        <p:nvSpPr>
          <p:cNvPr id="36" name="TextBox 35">
            <a:extLst>
              <a:ext uri="{FF2B5EF4-FFF2-40B4-BE49-F238E27FC236}">
                <a16:creationId xmlns:a16="http://schemas.microsoft.com/office/drawing/2014/main" id="{0CF15F14-F353-43BC-9880-9E9FAEC396B2}"/>
              </a:ext>
            </a:extLst>
          </p:cNvPr>
          <p:cNvSpPr txBox="1"/>
          <p:nvPr/>
        </p:nvSpPr>
        <p:spPr>
          <a:xfrm>
            <a:off x="191344" y="3128882"/>
            <a:ext cx="1843646" cy="461665"/>
          </a:xfrm>
          <a:prstGeom prst="rect">
            <a:avLst/>
          </a:prstGeom>
          <a:noFill/>
        </p:spPr>
        <p:txBody>
          <a:bodyPr wrap="none" rtlCol="0" anchor="ctr">
            <a:spAutoFit/>
          </a:bodyPr>
          <a:lstStyle/>
          <a:p>
            <a:pPr algn="r"/>
            <a:r>
              <a:rPr lang="en-US" sz="2400" b="1">
                <a:solidFill>
                  <a:schemeClr val="accent6"/>
                </a:solidFill>
              </a:rPr>
              <a:t>Lorem Ipsum</a:t>
            </a:r>
          </a:p>
        </p:txBody>
      </p:sp>
      <p:sp>
        <p:nvSpPr>
          <p:cNvPr id="37" name="TextBox 36">
            <a:extLst>
              <a:ext uri="{FF2B5EF4-FFF2-40B4-BE49-F238E27FC236}">
                <a16:creationId xmlns:a16="http://schemas.microsoft.com/office/drawing/2014/main" id="{ADEB782D-80E2-40DE-81B9-974EE3C23240}"/>
              </a:ext>
            </a:extLst>
          </p:cNvPr>
          <p:cNvSpPr txBox="1"/>
          <p:nvPr/>
        </p:nvSpPr>
        <p:spPr>
          <a:xfrm>
            <a:off x="191344" y="2441133"/>
            <a:ext cx="1843646" cy="461665"/>
          </a:xfrm>
          <a:prstGeom prst="rect">
            <a:avLst/>
          </a:prstGeom>
          <a:noFill/>
        </p:spPr>
        <p:txBody>
          <a:bodyPr wrap="none" rtlCol="0" anchor="ctr">
            <a:spAutoFit/>
          </a:bodyPr>
          <a:lstStyle/>
          <a:p>
            <a:pPr algn="r"/>
            <a:r>
              <a:rPr lang="en-US" sz="2400" b="1">
                <a:solidFill>
                  <a:schemeClr val="accent6"/>
                </a:solidFill>
              </a:rPr>
              <a:t>Lorem Ipsum</a:t>
            </a:r>
          </a:p>
        </p:txBody>
      </p:sp>
      <p:sp>
        <p:nvSpPr>
          <p:cNvPr id="38" name="TextBox 37">
            <a:extLst>
              <a:ext uri="{FF2B5EF4-FFF2-40B4-BE49-F238E27FC236}">
                <a16:creationId xmlns:a16="http://schemas.microsoft.com/office/drawing/2014/main" id="{56358C5D-FB4D-43E1-A424-A6F30C5B49AA}"/>
              </a:ext>
            </a:extLst>
          </p:cNvPr>
          <p:cNvSpPr txBox="1"/>
          <p:nvPr/>
        </p:nvSpPr>
        <p:spPr>
          <a:xfrm>
            <a:off x="191344" y="5087898"/>
            <a:ext cx="1843646" cy="461665"/>
          </a:xfrm>
          <a:prstGeom prst="rect">
            <a:avLst/>
          </a:prstGeom>
          <a:noFill/>
        </p:spPr>
        <p:txBody>
          <a:bodyPr wrap="none" rtlCol="0" anchor="ctr">
            <a:spAutoFit/>
          </a:bodyPr>
          <a:lstStyle/>
          <a:p>
            <a:pPr algn="r"/>
            <a:r>
              <a:rPr lang="en-US" sz="2400" b="1">
                <a:solidFill>
                  <a:schemeClr val="accent3"/>
                </a:solidFill>
              </a:rPr>
              <a:t>Lorem Ipsum</a:t>
            </a:r>
          </a:p>
        </p:txBody>
      </p:sp>
      <p:sp>
        <p:nvSpPr>
          <p:cNvPr id="39" name="TextBox 38">
            <a:extLst>
              <a:ext uri="{FF2B5EF4-FFF2-40B4-BE49-F238E27FC236}">
                <a16:creationId xmlns:a16="http://schemas.microsoft.com/office/drawing/2014/main" id="{C965E347-F691-49A8-856F-F9EEA6E0A09A}"/>
              </a:ext>
            </a:extLst>
          </p:cNvPr>
          <p:cNvSpPr txBox="1"/>
          <p:nvPr/>
        </p:nvSpPr>
        <p:spPr>
          <a:xfrm>
            <a:off x="191344" y="4400149"/>
            <a:ext cx="1843646" cy="461665"/>
          </a:xfrm>
          <a:prstGeom prst="rect">
            <a:avLst/>
          </a:prstGeom>
          <a:noFill/>
        </p:spPr>
        <p:txBody>
          <a:bodyPr wrap="none" rtlCol="0" anchor="ctr">
            <a:spAutoFit/>
          </a:bodyPr>
          <a:lstStyle/>
          <a:p>
            <a:pPr algn="r"/>
            <a:r>
              <a:rPr lang="en-US" sz="2400" b="1">
                <a:solidFill>
                  <a:schemeClr val="accent3"/>
                </a:solidFill>
              </a:rPr>
              <a:t>Lorem Ipsum</a:t>
            </a:r>
          </a:p>
        </p:txBody>
      </p:sp>
      <p:sp>
        <p:nvSpPr>
          <p:cNvPr id="40" name="TextBox 39">
            <a:extLst>
              <a:ext uri="{FF2B5EF4-FFF2-40B4-BE49-F238E27FC236}">
                <a16:creationId xmlns:a16="http://schemas.microsoft.com/office/drawing/2014/main" id="{B29C395B-89A8-46B8-80BC-EC230C2F7D96}"/>
              </a:ext>
            </a:extLst>
          </p:cNvPr>
          <p:cNvSpPr txBox="1"/>
          <p:nvPr/>
        </p:nvSpPr>
        <p:spPr>
          <a:xfrm>
            <a:off x="5174177" y="1952993"/>
            <a:ext cx="1843646" cy="461665"/>
          </a:xfrm>
          <a:prstGeom prst="rect">
            <a:avLst/>
          </a:prstGeom>
          <a:noFill/>
        </p:spPr>
        <p:txBody>
          <a:bodyPr wrap="none" rtlCol="0" anchor="ctr">
            <a:spAutoFit/>
          </a:bodyPr>
          <a:lstStyle/>
          <a:p>
            <a:pPr algn="r"/>
            <a:r>
              <a:rPr lang="en-US" sz="2400" b="1">
                <a:solidFill>
                  <a:schemeClr val="accent4"/>
                </a:solidFill>
              </a:rPr>
              <a:t>Lorem Ipsum</a:t>
            </a:r>
          </a:p>
        </p:txBody>
      </p:sp>
      <p:sp>
        <p:nvSpPr>
          <p:cNvPr id="41" name="TextBox 40">
            <a:extLst>
              <a:ext uri="{FF2B5EF4-FFF2-40B4-BE49-F238E27FC236}">
                <a16:creationId xmlns:a16="http://schemas.microsoft.com/office/drawing/2014/main" id="{6E157FFF-A4E3-44B5-8B46-7C1D8E4DE914}"/>
              </a:ext>
            </a:extLst>
          </p:cNvPr>
          <p:cNvSpPr txBox="1"/>
          <p:nvPr/>
        </p:nvSpPr>
        <p:spPr>
          <a:xfrm>
            <a:off x="6381504" y="1552932"/>
            <a:ext cx="1843646" cy="461665"/>
          </a:xfrm>
          <a:prstGeom prst="rect">
            <a:avLst/>
          </a:prstGeom>
          <a:noFill/>
        </p:spPr>
        <p:txBody>
          <a:bodyPr wrap="none" rtlCol="0" anchor="ctr">
            <a:spAutoFit/>
          </a:bodyPr>
          <a:lstStyle/>
          <a:p>
            <a:pPr algn="r"/>
            <a:r>
              <a:rPr lang="en-US" sz="2400" b="1">
                <a:solidFill>
                  <a:schemeClr val="accent4"/>
                </a:solidFill>
              </a:rPr>
              <a:t>Lorem Ipsum</a:t>
            </a:r>
          </a:p>
        </p:txBody>
      </p:sp>
      <p:sp>
        <p:nvSpPr>
          <p:cNvPr id="43" name="TextBox 42">
            <a:extLst>
              <a:ext uri="{FF2B5EF4-FFF2-40B4-BE49-F238E27FC236}">
                <a16:creationId xmlns:a16="http://schemas.microsoft.com/office/drawing/2014/main" id="{56ACCDD4-29C0-49F1-B361-1730E2DFFEAD}"/>
              </a:ext>
            </a:extLst>
          </p:cNvPr>
          <p:cNvSpPr txBox="1"/>
          <p:nvPr/>
        </p:nvSpPr>
        <p:spPr>
          <a:xfrm>
            <a:off x="10005482" y="1722161"/>
            <a:ext cx="1843646" cy="461665"/>
          </a:xfrm>
          <a:prstGeom prst="rect">
            <a:avLst/>
          </a:prstGeom>
          <a:noFill/>
        </p:spPr>
        <p:txBody>
          <a:bodyPr wrap="none" rtlCol="0" anchor="ctr">
            <a:spAutoFit/>
          </a:bodyPr>
          <a:lstStyle/>
          <a:p>
            <a:pPr algn="r"/>
            <a:r>
              <a:rPr lang="en-US" sz="2400" b="1">
                <a:solidFill>
                  <a:schemeClr val="accent4"/>
                </a:solidFill>
              </a:rPr>
              <a:t>Lorem Ipsum</a:t>
            </a:r>
          </a:p>
        </p:txBody>
      </p:sp>
      <p:sp>
        <p:nvSpPr>
          <p:cNvPr id="44" name="TextBox 43">
            <a:extLst>
              <a:ext uri="{FF2B5EF4-FFF2-40B4-BE49-F238E27FC236}">
                <a16:creationId xmlns:a16="http://schemas.microsoft.com/office/drawing/2014/main" id="{74D1ADE6-B0C4-4BC3-9F8F-AC764145B794}"/>
              </a:ext>
            </a:extLst>
          </p:cNvPr>
          <p:cNvSpPr txBox="1"/>
          <p:nvPr/>
        </p:nvSpPr>
        <p:spPr>
          <a:xfrm>
            <a:off x="10135081" y="3748903"/>
            <a:ext cx="1843646" cy="461665"/>
          </a:xfrm>
          <a:prstGeom prst="rect">
            <a:avLst/>
          </a:prstGeom>
          <a:noFill/>
        </p:spPr>
        <p:txBody>
          <a:bodyPr wrap="none" rtlCol="0" anchor="ctr">
            <a:spAutoFit/>
          </a:bodyPr>
          <a:lstStyle/>
          <a:p>
            <a:pPr algn="r"/>
            <a:r>
              <a:rPr lang="en-US" sz="2400" b="1">
                <a:solidFill>
                  <a:schemeClr val="accent1"/>
                </a:solidFill>
              </a:rPr>
              <a:t>Lorem Ipsum</a:t>
            </a:r>
          </a:p>
        </p:txBody>
      </p:sp>
      <p:sp>
        <p:nvSpPr>
          <p:cNvPr id="45" name="TextBox 44">
            <a:extLst>
              <a:ext uri="{FF2B5EF4-FFF2-40B4-BE49-F238E27FC236}">
                <a16:creationId xmlns:a16="http://schemas.microsoft.com/office/drawing/2014/main" id="{CD36D977-858F-4CFF-B227-81FD055F67B1}"/>
              </a:ext>
            </a:extLst>
          </p:cNvPr>
          <p:cNvSpPr txBox="1"/>
          <p:nvPr/>
        </p:nvSpPr>
        <p:spPr>
          <a:xfrm>
            <a:off x="9415001" y="3128882"/>
            <a:ext cx="1843646" cy="461665"/>
          </a:xfrm>
          <a:prstGeom prst="rect">
            <a:avLst/>
          </a:prstGeom>
          <a:noFill/>
        </p:spPr>
        <p:txBody>
          <a:bodyPr wrap="none" rtlCol="0" anchor="ctr">
            <a:spAutoFit/>
          </a:bodyPr>
          <a:lstStyle/>
          <a:p>
            <a:pPr algn="r"/>
            <a:r>
              <a:rPr lang="en-US" sz="2400" b="1">
                <a:solidFill>
                  <a:schemeClr val="accent4"/>
                </a:solidFill>
              </a:rPr>
              <a:t>Lorem Ipsum</a:t>
            </a:r>
          </a:p>
        </p:txBody>
      </p:sp>
      <p:sp>
        <p:nvSpPr>
          <p:cNvPr id="46" name="TextBox 45">
            <a:extLst>
              <a:ext uri="{FF2B5EF4-FFF2-40B4-BE49-F238E27FC236}">
                <a16:creationId xmlns:a16="http://schemas.microsoft.com/office/drawing/2014/main" id="{AAA83877-E702-4821-8913-196F78B3E0D6}"/>
              </a:ext>
            </a:extLst>
          </p:cNvPr>
          <p:cNvSpPr txBox="1"/>
          <p:nvPr/>
        </p:nvSpPr>
        <p:spPr>
          <a:xfrm>
            <a:off x="10284971" y="2441133"/>
            <a:ext cx="1843646" cy="461665"/>
          </a:xfrm>
          <a:prstGeom prst="rect">
            <a:avLst/>
          </a:prstGeom>
          <a:noFill/>
        </p:spPr>
        <p:txBody>
          <a:bodyPr wrap="none" rtlCol="0" anchor="ctr">
            <a:spAutoFit/>
          </a:bodyPr>
          <a:lstStyle/>
          <a:p>
            <a:pPr algn="r"/>
            <a:r>
              <a:rPr lang="en-US" sz="2400" b="1">
                <a:solidFill>
                  <a:schemeClr val="accent4"/>
                </a:solidFill>
              </a:rPr>
              <a:t>Lorem Ipsum</a:t>
            </a:r>
          </a:p>
        </p:txBody>
      </p:sp>
      <p:sp>
        <p:nvSpPr>
          <p:cNvPr id="47" name="TextBox 46">
            <a:extLst>
              <a:ext uri="{FF2B5EF4-FFF2-40B4-BE49-F238E27FC236}">
                <a16:creationId xmlns:a16="http://schemas.microsoft.com/office/drawing/2014/main" id="{90B1BB8B-B259-4A38-AB3E-6C088CD1EC8D}"/>
              </a:ext>
            </a:extLst>
          </p:cNvPr>
          <p:cNvSpPr txBox="1"/>
          <p:nvPr/>
        </p:nvSpPr>
        <p:spPr>
          <a:xfrm>
            <a:off x="10266180" y="5087898"/>
            <a:ext cx="1843646" cy="461665"/>
          </a:xfrm>
          <a:prstGeom prst="rect">
            <a:avLst/>
          </a:prstGeom>
          <a:noFill/>
        </p:spPr>
        <p:txBody>
          <a:bodyPr wrap="none" rtlCol="0" anchor="ctr">
            <a:spAutoFit/>
          </a:bodyPr>
          <a:lstStyle/>
          <a:p>
            <a:pPr algn="r"/>
            <a:r>
              <a:rPr lang="en-US" sz="2400" b="1">
                <a:solidFill>
                  <a:schemeClr val="accent1"/>
                </a:solidFill>
              </a:rPr>
              <a:t>Lorem Ipsum</a:t>
            </a:r>
          </a:p>
        </p:txBody>
      </p:sp>
      <p:sp>
        <p:nvSpPr>
          <p:cNvPr id="48" name="TextBox 47">
            <a:extLst>
              <a:ext uri="{FF2B5EF4-FFF2-40B4-BE49-F238E27FC236}">
                <a16:creationId xmlns:a16="http://schemas.microsoft.com/office/drawing/2014/main" id="{DE93BF55-DB48-43F7-999D-08AE6BF29AD4}"/>
              </a:ext>
            </a:extLst>
          </p:cNvPr>
          <p:cNvSpPr txBox="1"/>
          <p:nvPr/>
        </p:nvSpPr>
        <p:spPr>
          <a:xfrm>
            <a:off x="10157010" y="4400149"/>
            <a:ext cx="1843646" cy="461665"/>
          </a:xfrm>
          <a:prstGeom prst="rect">
            <a:avLst/>
          </a:prstGeom>
          <a:noFill/>
        </p:spPr>
        <p:txBody>
          <a:bodyPr wrap="none" rtlCol="0" anchor="ctr">
            <a:spAutoFit/>
          </a:bodyPr>
          <a:lstStyle/>
          <a:p>
            <a:pPr algn="r"/>
            <a:r>
              <a:rPr lang="en-US" sz="2400" b="1">
                <a:solidFill>
                  <a:schemeClr val="accent1"/>
                </a:solidFill>
              </a:rPr>
              <a:t>Lorem Ipsum</a:t>
            </a:r>
          </a:p>
        </p:txBody>
      </p:sp>
      <p:sp>
        <p:nvSpPr>
          <p:cNvPr id="3" name="Slide Number Placeholder 2">
            <a:extLst>
              <a:ext uri="{FF2B5EF4-FFF2-40B4-BE49-F238E27FC236}">
                <a16:creationId xmlns:a16="http://schemas.microsoft.com/office/drawing/2014/main" id="{6E56E2D3-7980-4576-95EF-3FD48CDDF56D}"/>
              </a:ext>
            </a:extLst>
          </p:cNvPr>
          <p:cNvSpPr>
            <a:spLocks noGrp="1"/>
          </p:cNvSpPr>
          <p:nvPr>
            <p:ph type="sldNum" sz="quarter" idx="12"/>
          </p:nvPr>
        </p:nvSpPr>
        <p:spPr/>
        <p:txBody>
          <a:bodyPr/>
          <a:lstStyle/>
          <a:p>
            <a:fld id="{F68327C5-B821-4FE9-A59A-A60D9EB59A9A}" type="slidenum">
              <a:rPr lang="en-US" smtClean="0"/>
              <a:pPr/>
              <a:t>18</a:t>
            </a:fld>
            <a:endParaRPr lang="en-US" dirty="0"/>
          </a:p>
        </p:txBody>
      </p:sp>
    </p:spTree>
    <p:extLst>
      <p:ext uri="{BB962C8B-B14F-4D97-AF65-F5344CB8AC3E}">
        <p14:creationId xmlns:p14="http://schemas.microsoft.com/office/powerpoint/2010/main" val="3657152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F2CF-5880-4F4B-9AD4-74F26CD50528}"/>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3F9B42CA-BEA7-4F68-855D-4631870D3C8C}"/>
              </a:ext>
            </a:extLst>
          </p:cNvPr>
          <p:cNvSpPr>
            <a:spLocks noGrp="1"/>
          </p:cNvSpPr>
          <p:nvPr>
            <p:ph type="subTitle" idx="1"/>
          </p:nvPr>
        </p:nvSpPr>
        <p:spPr/>
        <p:txBody>
          <a:bodyPr/>
          <a:lstStyle/>
          <a:p>
            <a:r>
              <a:rPr lang="en-US"/>
              <a:t>Cloud</a:t>
            </a:r>
          </a:p>
        </p:txBody>
      </p:sp>
      <p:sp>
        <p:nvSpPr>
          <p:cNvPr id="13" name="Freeform: Shape 12">
            <a:extLst>
              <a:ext uri="{FF2B5EF4-FFF2-40B4-BE49-F238E27FC236}">
                <a16:creationId xmlns:a16="http://schemas.microsoft.com/office/drawing/2014/main" id="{7F3BDB45-3A20-49CE-85DF-66ADFA2FE00C}"/>
              </a:ext>
            </a:extLst>
          </p:cNvPr>
          <p:cNvSpPr/>
          <p:nvPr/>
        </p:nvSpPr>
        <p:spPr>
          <a:xfrm>
            <a:off x="4035933" y="2564904"/>
            <a:ext cx="4120135" cy="2175187"/>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ln w="76200"/>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5500"/>
              </a:lnSpc>
            </a:pPr>
            <a:r>
              <a:rPr lang="en-US" sz="6000" b="1"/>
              <a:t>Lorem Ipsum</a:t>
            </a:r>
          </a:p>
        </p:txBody>
      </p:sp>
      <p:grpSp>
        <p:nvGrpSpPr>
          <p:cNvPr id="34" name="Group 33">
            <a:extLst>
              <a:ext uri="{FF2B5EF4-FFF2-40B4-BE49-F238E27FC236}">
                <a16:creationId xmlns:a16="http://schemas.microsoft.com/office/drawing/2014/main" id="{A4EE1EB2-1291-405F-8831-C0D0262C7020}"/>
              </a:ext>
            </a:extLst>
          </p:cNvPr>
          <p:cNvGrpSpPr/>
          <p:nvPr/>
        </p:nvGrpSpPr>
        <p:grpSpPr>
          <a:xfrm>
            <a:off x="3007818" y="2512222"/>
            <a:ext cx="1097280" cy="3331885"/>
            <a:chOff x="2855639" y="2512222"/>
            <a:chExt cx="1258618" cy="3331885"/>
          </a:xfrm>
        </p:grpSpPr>
        <p:sp>
          <p:nvSpPr>
            <p:cNvPr id="16" name="Freeform 137">
              <a:extLst>
                <a:ext uri="{FF2B5EF4-FFF2-40B4-BE49-F238E27FC236}">
                  <a16:creationId xmlns:a16="http://schemas.microsoft.com/office/drawing/2014/main" id="{727DA669-B0BE-47C3-B924-751640683AF1}"/>
                </a:ext>
              </a:extLst>
            </p:cNvPr>
            <p:cNvSpPr>
              <a:spLocks/>
            </p:cNvSpPr>
            <p:nvPr/>
          </p:nvSpPr>
          <p:spPr bwMode="auto">
            <a:xfrm rot="19827927">
              <a:off x="3420519" y="2512222"/>
              <a:ext cx="693738"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3">
              <a:extLst>
                <a:ext uri="{FF2B5EF4-FFF2-40B4-BE49-F238E27FC236}">
                  <a16:creationId xmlns:a16="http://schemas.microsoft.com/office/drawing/2014/main" id="{A4D78AB5-DF77-4A70-89EF-614D6D58E16F}"/>
                </a:ext>
              </a:extLst>
            </p:cNvPr>
            <p:cNvSpPr>
              <a:spLocks/>
            </p:cNvSpPr>
            <p:nvPr/>
          </p:nvSpPr>
          <p:spPr bwMode="auto">
            <a:xfrm rot="12600000">
              <a:off x="3430389" y="4793182"/>
              <a:ext cx="633413"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0">
              <a:extLst>
                <a:ext uri="{FF2B5EF4-FFF2-40B4-BE49-F238E27FC236}">
                  <a16:creationId xmlns:a16="http://schemas.microsoft.com/office/drawing/2014/main" id="{2D6B0CB9-3630-454F-AA05-DEFD5EC08B27}"/>
                </a:ext>
              </a:extLst>
            </p:cNvPr>
            <p:cNvSpPr>
              <a:spLocks/>
            </p:cNvSpPr>
            <p:nvPr/>
          </p:nvSpPr>
          <p:spPr bwMode="auto">
            <a:xfrm rot="16200000">
              <a:off x="3218383" y="3673599"/>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4EDE6D82-9EF9-48C2-93A8-7C23A06C84B1}"/>
              </a:ext>
            </a:extLst>
          </p:cNvPr>
          <p:cNvGrpSpPr/>
          <p:nvPr/>
        </p:nvGrpSpPr>
        <p:grpSpPr>
          <a:xfrm>
            <a:off x="8115742" y="2512967"/>
            <a:ext cx="1097280" cy="3333458"/>
            <a:chOff x="8115742" y="2512967"/>
            <a:chExt cx="1220618" cy="3333458"/>
          </a:xfrm>
        </p:grpSpPr>
        <p:sp>
          <p:nvSpPr>
            <p:cNvPr id="20" name="Freeform 137">
              <a:extLst>
                <a:ext uri="{FF2B5EF4-FFF2-40B4-BE49-F238E27FC236}">
                  <a16:creationId xmlns:a16="http://schemas.microsoft.com/office/drawing/2014/main" id="{4D2FA2E5-5D26-4DE7-9039-7CF53955891A}"/>
                </a:ext>
              </a:extLst>
            </p:cNvPr>
            <p:cNvSpPr>
              <a:spLocks/>
            </p:cNvSpPr>
            <p:nvPr/>
          </p:nvSpPr>
          <p:spPr bwMode="auto">
            <a:xfrm rot="1772073" flipH="1">
              <a:off x="8115742" y="2512967"/>
              <a:ext cx="696763"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43">
              <a:extLst>
                <a:ext uri="{FF2B5EF4-FFF2-40B4-BE49-F238E27FC236}">
                  <a16:creationId xmlns:a16="http://schemas.microsoft.com/office/drawing/2014/main" id="{62729B96-704A-44F7-817D-743DB7EE341C}"/>
                </a:ext>
              </a:extLst>
            </p:cNvPr>
            <p:cNvSpPr>
              <a:spLocks/>
            </p:cNvSpPr>
            <p:nvPr/>
          </p:nvSpPr>
          <p:spPr bwMode="auto">
            <a:xfrm rot="9000000" flipH="1">
              <a:off x="8125622" y="4795500"/>
              <a:ext cx="636175"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0">
              <a:extLst>
                <a:ext uri="{FF2B5EF4-FFF2-40B4-BE49-F238E27FC236}">
                  <a16:creationId xmlns:a16="http://schemas.microsoft.com/office/drawing/2014/main" id="{5854C37D-9D2E-4E75-8D78-076D1A3F3888}"/>
                </a:ext>
              </a:extLst>
            </p:cNvPr>
            <p:cNvSpPr>
              <a:spLocks/>
            </p:cNvSpPr>
            <p:nvPr/>
          </p:nvSpPr>
          <p:spPr bwMode="auto">
            <a:xfrm rot="5400000">
              <a:off x="8692629" y="3673598"/>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93630D6A-960E-4DC7-9846-C40CDAFDAD24}"/>
              </a:ext>
            </a:extLst>
          </p:cNvPr>
          <p:cNvGrpSpPr/>
          <p:nvPr/>
        </p:nvGrpSpPr>
        <p:grpSpPr>
          <a:xfrm>
            <a:off x="179329" y="2379138"/>
            <a:ext cx="3030758" cy="3496756"/>
            <a:chOff x="179329" y="2379138"/>
            <a:chExt cx="3030758" cy="3496756"/>
          </a:xfrm>
        </p:grpSpPr>
        <p:sp>
          <p:nvSpPr>
            <p:cNvPr id="26" name="TextBox 25">
              <a:extLst>
                <a:ext uri="{FF2B5EF4-FFF2-40B4-BE49-F238E27FC236}">
                  <a16:creationId xmlns:a16="http://schemas.microsoft.com/office/drawing/2014/main" id="{76E290E1-B5CE-44CD-A1B4-24716D976535}"/>
                </a:ext>
              </a:extLst>
            </p:cNvPr>
            <p:cNvSpPr txBox="1"/>
            <p:nvPr/>
          </p:nvSpPr>
          <p:spPr>
            <a:xfrm>
              <a:off x="533777" y="2379138"/>
              <a:ext cx="2676310" cy="646331"/>
            </a:xfrm>
            <a:prstGeom prst="rect">
              <a:avLst/>
            </a:prstGeom>
            <a:noFill/>
          </p:spPr>
          <p:txBody>
            <a:bodyPr wrap="none" rtlCol="0" anchor="ctr">
              <a:spAutoFit/>
            </a:bodyPr>
            <a:lstStyle/>
            <a:p>
              <a:pPr algn="r"/>
              <a:r>
                <a:rPr lang="en-US" sz="3600" b="1">
                  <a:solidFill>
                    <a:schemeClr val="tx2"/>
                  </a:solidFill>
                </a:rPr>
                <a:t>Lorem Ipsum</a:t>
              </a:r>
            </a:p>
          </p:txBody>
        </p:sp>
        <p:sp>
          <p:nvSpPr>
            <p:cNvPr id="27" name="TextBox 26">
              <a:extLst>
                <a:ext uri="{FF2B5EF4-FFF2-40B4-BE49-F238E27FC236}">
                  <a16:creationId xmlns:a16="http://schemas.microsoft.com/office/drawing/2014/main" id="{1B5D5595-C9A1-4771-8DDD-6DD76C1B6CA1}"/>
                </a:ext>
              </a:extLst>
            </p:cNvPr>
            <p:cNvSpPr txBox="1"/>
            <p:nvPr/>
          </p:nvSpPr>
          <p:spPr>
            <a:xfrm>
              <a:off x="179329" y="3853669"/>
              <a:ext cx="2676310" cy="646331"/>
            </a:xfrm>
            <a:prstGeom prst="rect">
              <a:avLst/>
            </a:prstGeom>
            <a:noFill/>
          </p:spPr>
          <p:txBody>
            <a:bodyPr wrap="none" rtlCol="0" anchor="ctr">
              <a:spAutoFit/>
            </a:bodyPr>
            <a:lstStyle/>
            <a:p>
              <a:pPr algn="r"/>
              <a:r>
                <a:rPr lang="en-US" sz="3600" b="1">
                  <a:solidFill>
                    <a:schemeClr val="accent6">
                      <a:lumMod val="60000"/>
                      <a:lumOff val="40000"/>
                    </a:schemeClr>
                  </a:solidFill>
                </a:rPr>
                <a:t>Lorem Ipsum</a:t>
              </a:r>
            </a:p>
          </p:txBody>
        </p:sp>
        <p:sp>
          <p:nvSpPr>
            <p:cNvPr id="28" name="TextBox 27">
              <a:extLst>
                <a:ext uri="{FF2B5EF4-FFF2-40B4-BE49-F238E27FC236}">
                  <a16:creationId xmlns:a16="http://schemas.microsoft.com/office/drawing/2014/main" id="{94884374-4853-496D-8477-0240E2570707}"/>
                </a:ext>
              </a:extLst>
            </p:cNvPr>
            <p:cNvSpPr txBox="1"/>
            <p:nvPr/>
          </p:nvSpPr>
          <p:spPr>
            <a:xfrm>
              <a:off x="533777" y="5229563"/>
              <a:ext cx="2676310" cy="646331"/>
            </a:xfrm>
            <a:prstGeom prst="rect">
              <a:avLst/>
            </a:prstGeom>
            <a:noFill/>
          </p:spPr>
          <p:txBody>
            <a:bodyPr wrap="none" rtlCol="0" anchor="ctr">
              <a:spAutoFit/>
            </a:bodyPr>
            <a:lstStyle/>
            <a:p>
              <a:pPr algn="r"/>
              <a:r>
                <a:rPr lang="en-US" sz="3600" b="1">
                  <a:solidFill>
                    <a:schemeClr val="accent4"/>
                  </a:solidFill>
                </a:rPr>
                <a:t>Lorem Ipsum</a:t>
              </a:r>
            </a:p>
          </p:txBody>
        </p:sp>
      </p:grpSp>
      <p:grpSp>
        <p:nvGrpSpPr>
          <p:cNvPr id="30" name="Group 29">
            <a:extLst>
              <a:ext uri="{FF2B5EF4-FFF2-40B4-BE49-F238E27FC236}">
                <a16:creationId xmlns:a16="http://schemas.microsoft.com/office/drawing/2014/main" id="{99513D01-1B93-4A46-AD8A-99F85E4AD84A}"/>
              </a:ext>
            </a:extLst>
          </p:cNvPr>
          <p:cNvGrpSpPr/>
          <p:nvPr/>
        </p:nvGrpSpPr>
        <p:grpSpPr>
          <a:xfrm>
            <a:off x="9060575" y="2379138"/>
            <a:ext cx="3012089" cy="3496756"/>
            <a:chOff x="533777" y="2379138"/>
            <a:chExt cx="3012089" cy="3496756"/>
          </a:xfrm>
        </p:grpSpPr>
        <p:sp>
          <p:nvSpPr>
            <p:cNvPr id="31" name="TextBox 30">
              <a:extLst>
                <a:ext uri="{FF2B5EF4-FFF2-40B4-BE49-F238E27FC236}">
                  <a16:creationId xmlns:a16="http://schemas.microsoft.com/office/drawing/2014/main" id="{A3647C5F-F17F-40C0-9C15-E4DEC29EFA5E}"/>
                </a:ext>
              </a:extLst>
            </p:cNvPr>
            <p:cNvSpPr txBox="1"/>
            <p:nvPr/>
          </p:nvSpPr>
          <p:spPr>
            <a:xfrm>
              <a:off x="533777" y="2379138"/>
              <a:ext cx="2676310" cy="646331"/>
            </a:xfrm>
            <a:prstGeom prst="rect">
              <a:avLst/>
            </a:prstGeom>
            <a:noFill/>
          </p:spPr>
          <p:txBody>
            <a:bodyPr wrap="none" rtlCol="0" anchor="ctr">
              <a:spAutoFit/>
            </a:bodyPr>
            <a:lstStyle/>
            <a:p>
              <a:pPr algn="r"/>
              <a:r>
                <a:rPr lang="en-US" sz="3600" b="1">
                  <a:solidFill>
                    <a:schemeClr val="accent3"/>
                  </a:solidFill>
                </a:rPr>
                <a:t>Lorem Ipsum</a:t>
              </a:r>
            </a:p>
          </p:txBody>
        </p:sp>
        <p:sp>
          <p:nvSpPr>
            <p:cNvPr id="32" name="TextBox 31">
              <a:extLst>
                <a:ext uri="{FF2B5EF4-FFF2-40B4-BE49-F238E27FC236}">
                  <a16:creationId xmlns:a16="http://schemas.microsoft.com/office/drawing/2014/main" id="{05770BF5-25B0-4039-9AAA-5666698E7F5E}"/>
                </a:ext>
              </a:extLst>
            </p:cNvPr>
            <p:cNvSpPr txBox="1"/>
            <p:nvPr/>
          </p:nvSpPr>
          <p:spPr>
            <a:xfrm>
              <a:off x="869556" y="3853669"/>
              <a:ext cx="2676310" cy="646331"/>
            </a:xfrm>
            <a:prstGeom prst="rect">
              <a:avLst/>
            </a:prstGeom>
            <a:noFill/>
          </p:spPr>
          <p:txBody>
            <a:bodyPr wrap="none" rtlCol="0" anchor="ctr">
              <a:spAutoFit/>
            </a:bodyPr>
            <a:lstStyle/>
            <a:p>
              <a:pPr algn="r"/>
              <a:r>
                <a:rPr lang="en-US" sz="3600" b="1">
                  <a:solidFill>
                    <a:schemeClr val="accent5"/>
                  </a:solidFill>
                </a:rPr>
                <a:t>Lorem Ipsum</a:t>
              </a:r>
            </a:p>
          </p:txBody>
        </p:sp>
        <p:sp>
          <p:nvSpPr>
            <p:cNvPr id="33" name="TextBox 32">
              <a:extLst>
                <a:ext uri="{FF2B5EF4-FFF2-40B4-BE49-F238E27FC236}">
                  <a16:creationId xmlns:a16="http://schemas.microsoft.com/office/drawing/2014/main" id="{2DE1FD5A-8E29-4338-9631-D3CF75C425D5}"/>
                </a:ext>
              </a:extLst>
            </p:cNvPr>
            <p:cNvSpPr txBox="1"/>
            <p:nvPr/>
          </p:nvSpPr>
          <p:spPr>
            <a:xfrm>
              <a:off x="533777" y="5229563"/>
              <a:ext cx="2676310" cy="646331"/>
            </a:xfrm>
            <a:prstGeom prst="rect">
              <a:avLst/>
            </a:prstGeom>
            <a:noFill/>
          </p:spPr>
          <p:txBody>
            <a:bodyPr wrap="none" rtlCol="0" anchor="ctr">
              <a:spAutoFit/>
            </a:bodyPr>
            <a:lstStyle/>
            <a:p>
              <a:pPr algn="r"/>
              <a:r>
                <a:rPr lang="en-US" sz="3600" b="1">
                  <a:solidFill>
                    <a:schemeClr val="accent2"/>
                  </a:solidFill>
                </a:rPr>
                <a:t>Lorem Ipsum</a:t>
              </a:r>
            </a:p>
          </p:txBody>
        </p:sp>
      </p:grpSp>
      <p:sp>
        <p:nvSpPr>
          <p:cNvPr id="4" name="Slide Number Placeholder 3">
            <a:extLst>
              <a:ext uri="{FF2B5EF4-FFF2-40B4-BE49-F238E27FC236}">
                <a16:creationId xmlns:a16="http://schemas.microsoft.com/office/drawing/2014/main" id="{621D8674-8D67-490B-B117-14BDBD153F75}"/>
              </a:ext>
            </a:extLst>
          </p:cNvPr>
          <p:cNvSpPr>
            <a:spLocks noGrp="1"/>
          </p:cNvSpPr>
          <p:nvPr>
            <p:ph type="sldNum" sz="quarter" idx="12"/>
          </p:nvPr>
        </p:nvSpPr>
        <p:spPr/>
        <p:txBody>
          <a:bodyPr/>
          <a:lstStyle/>
          <a:p>
            <a:fld id="{F68327C5-B821-4FE9-A59A-A60D9EB59A9A}" type="slidenum">
              <a:rPr lang="en-US" smtClean="0"/>
              <a:pPr/>
              <a:t>19</a:t>
            </a:fld>
            <a:endParaRPr lang="en-US" dirty="0"/>
          </a:p>
        </p:txBody>
      </p:sp>
    </p:spTree>
    <p:extLst>
      <p:ext uri="{BB962C8B-B14F-4D97-AF65-F5344CB8AC3E}">
        <p14:creationId xmlns:p14="http://schemas.microsoft.com/office/powerpoint/2010/main" val="392123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86C3-5CE2-4E22-AF29-5069DD64367F}"/>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13E37488-BA58-47F5-BAF7-621701117C99}"/>
              </a:ext>
            </a:extLst>
          </p:cNvPr>
          <p:cNvSpPr>
            <a:spLocks noGrp="1"/>
          </p:cNvSpPr>
          <p:nvPr>
            <p:ph type="subTitle" idx="1"/>
          </p:nvPr>
        </p:nvSpPr>
        <p:spPr/>
        <p:txBody>
          <a:bodyPr/>
          <a:lstStyle/>
          <a:p>
            <a:r>
              <a:rPr lang="en-US"/>
              <a:t>Horizontal Hierarchy</a:t>
            </a:r>
          </a:p>
        </p:txBody>
      </p:sp>
      <p:sp>
        <p:nvSpPr>
          <p:cNvPr id="32" name="Freeform: Shape 31">
            <a:extLst>
              <a:ext uri="{FF2B5EF4-FFF2-40B4-BE49-F238E27FC236}">
                <a16:creationId xmlns:a16="http://schemas.microsoft.com/office/drawing/2014/main" id="{26991EE0-54E1-4128-85FF-FAEBCFEDD677}"/>
              </a:ext>
            </a:extLst>
          </p:cNvPr>
          <p:cNvSpPr/>
          <p:nvPr/>
        </p:nvSpPr>
        <p:spPr>
          <a:xfrm>
            <a:off x="5376812" y="3616712"/>
            <a:ext cx="1450094" cy="72504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marL="0" lvl="0" indent="0" algn="ctr" defTabSz="1955800">
              <a:lnSpc>
                <a:spcPts val="2500"/>
              </a:lnSpc>
              <a:spcBef>
                <a:spcPct val="0"/>
              </a:spcBef>
              <a:spcAft>
                <a:spcPct val="35000"/>
              </a:spcAft>
              <a:buNone/>
            </a:pPr>
            <a:r>
              <a:rPr lang="en-US" sz="2400" b="1" kern="1200">
                <a:solidFill>
                  <a:schemeClr val="bg1"/>
                </a:solidFill>
              </a:rPr>
              <a:t>Lorem Ipsum</a:t>
            </a:r>
          </a:p>
        </p:txBody>
      </p:sp>
      <p:sp>
        <p:nvSpPr>
          <p:cNvPr id="33" name="Freeform: Shape 32">
            <a:extLst>
              <a:ext uri="{FF2B5EF4-FFF2-40B4-BE49-F238E27FC236}">
                <a16:creationId xmlns:a16="http://schemas.microsoft.com/office/drawing/2014/main" id="{96F7F8F9-8AFB-44FB-A5E6-AE6A58D499AF}"/>
              </a:ext>
            </a:extLst>
          </p:cNvPr>
          <p:cNvSpPr/>
          <p:nvPr/>
        </p:nvSpPr>
        <p:spPr>
          <a:xfrm rot="18289469">
            <a:off x="6609068" y="3552292"/>
            <a:ext cx="1015713" cy="20083"/>
          </a:xfrm>
          <a:custGeom>
            <a:avLst/>
            <a:gdLst>
              <a:gd name="connsiteX0" fmla="*/ 0 w 1015713"/>
              <a:gd name="connsiteY0" fmla="*/ 10041 h 20083"/>
              <a:gd name="connsiteX1" fmla="*/ 1015713 w 1015713"/>
              <a:gd name="connsiteY1" fmla="*/ 10041 h 20083"/>
            </a:gdLst>
            <a:ahLst/>
            <a:cxnLst>
              <a:cxn ang="0">
                <a:pos x="connsiteX0" y="connsiteY0"/>
              </a:cxn>
              <a:cxn ang="0">
                <a:pos x="connsiteX1" y="connsiteY1"/>
              </a:cxn>
            </a:cxnLst>
            <a:rect l="l" t="t" r="r" b="b"/>
            <a:pathLst>
              <a:path w="1015713" h="20083">
                <a:moveTo>
                  <a:pt x="0" y="10041"/>
                </a:moveTo>
                <a:lnTo>
                  <a:pt x="1015713" y="10041"/>
                </a:lnTo>
              </a:path>
            </a:pathLst>
          </a:custGeom>
          <a:noFill/>
          <a:ln>
            <a:solidFill>
              <a:schemeClr val="tx1">
                <a:lumMod val="60000"/>
                <a:lumOff val="4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95163" tIns="-15351" rIns="495164" bIns="-15352"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38" name="Freeform: Shape 37">
            <a:extLst>
              <a:ext uri="{FF2B5EF4-FFF2-40B4-BE49-F238E27FC236}">
                <a16:creationId xmlns:a16="http://schemas.microsoft.com/office/drawing/2014/main" id="{E1A9ECDB-70D9-42A6-9721-945553250D4E}"/>
              </a:ext>
            </a:extLst>
          </p:cNvPr>
          <p:cNvSpPr/>
          <p:nvPr/>
        </p:nvSpPr>
        <p:spPr>
          <a:xfrm>
            <a:off x="7406944" y="2782908"/>
            <a:ext cx="1450094" cy="72504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marL="0" lvl="0" indent="0" algn="ctr" defTabSz="1955800">
              <a:lnSpc>
                <a:spcPts val="2500"/>
              </a:lnSpc>
              <a:spcBef>
                <a:spcPct val="0"/>
              </a:spcBef>
              <a:spcAft>
                <a:spcPct val="35000"/>
              </a:spcAft>
              <a:buNone/>
            </a:pPr>
            <a:r>
              <a:rPr lang="en-US" sz="2400" b="1" kern="1200">
                <a:solidFill>
                  <a:schemeClr val="bg1"/>
                </a:solidFill>
              </a:rPr>
              <a:t>Lorem Ipsum</a:t>
            </a:r>
          </a:p>
        </p:txBody>
      </p:sp>
      <p:sp>
        <p:nvSpPr>
          <p:cNvPr id="39" name="Freeform: Shape 38">
            <a:extLst>
              <a:ext uri="{FF2B5EF4-FFF2-40B4-BE49-F238E27FC236}">
                <a16:creationId xmlns:a16="http://schemas.microsoft.com/office/drawing/2014/main" id="{31AE17D6-83B2-47CB-A938-8DB3CB008E5E}"/>
              </a:ext>
            </a:extLst>
          </p:cNvPr>
          <p:cNvSpPr/>
          <p:nvPr/>
        </p:nvSpPr>
        <p:spPr>
          <a:xfrm rot="19457599">
            <a:off x="8789898" y="2926939"/>
            <a:ext cx="71431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0" tIns="-7817" rIns="352002" bIns="-7816"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43" name="Freeform: Shape 42">
            <a:extLst>
              <a:ext uri="{FF2B5EF4-FFF2-40B4-BE49-F238E27FC236}">
                <a16:creationId xmlns:a16="http://schemas.microsoft.com/office/drawing/2014/main" id="{47E28E06-8383-4542-A5DC-22D33C743AA0}"/>
              </a:ext>
            </a:extLst>
          </p:cNvPr>
          <p:cNvSpPr/>
          <p:nvPr/>
        </p:nvSpPr>
        <p:spPr>
          <a:xfrm>
            <a:off x="9437076" y="2366006"/>
            <a:ext cx="1450094" cy="72504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marL="0" lvl="0" indent="0" algn="ctr" defTabSz="1955800">
              <a:lnSpc>
                <a:spcPts val="2500"/>
              </a:lnSpc>
              <a:spcBef>
                <a:spcPct val="0"/>
              </a:spcBef>
              <a:spcAft>
                <a:spcPct val="35000"/>
              </a:spcAft>
              <a:buNone/>
            </a:pPr>
            <a:r>
              <a:rPr lang="en-US" b="1" kern="1200">
                <a:solidFill>
                  <a:schemeClr val="tx2">
                    <a:lumMod val="50000"/>
                  </a:schemeClr>
                </a:solidFill>
              </a:rPr>
              <a:t>Lorem Ipsum</a:t>
            </a:r>
          </a:p>
        </p:txBody>
      </p:sp>
      <p:sp>
        <p:nvSpPr>
          <p:cNvPr id="44" name="Freeform: Shape 43">
            <a:extLst>
              <a:ext uri="{FF2B5EF4-FFF2-40B4-BE49-F238E27FC236}">
                <a16:creationId xmlns:a16="http://schemas.microsoft.com/office/drawing/2014/main" id="{85367B21-AD29-412A-8C2B-082DE7F78164}"/>
              </a:ext>
            </a:extLst>
          </p:cNvPr>
          <p:cNvSpPr/>
          <p:nvPr/>
        </p:nvSpPr>
        <p:spPr>
          <a:xfrm rot="2142401">
            <a:off x="8789898" y="3343841"/>
            <a:ext cx="71431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1" tIns="-7816" rIns="352001" bIns="-7817"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45" name="Freeform: Shape 44">
            <a:extLst>
              <a:ext uri="{FF2B5EF4-FFF2-40B4-BE49-F238E27FC236}">
                <a16:creationId xmlns:a16="http://schemas.microsoft.com/office/drawing/2014/main" id="{6171A2F5-7FED-4B0A-AC0E-5D6E2CC95563}"/>
              </a:ext>
            </a:extLst>
          </p:cNvPr>
          <p:cNvSpPr/>
          <p:nvPr/>
        </p:nvSpPr>
        <p:spPr>
          <a:xfrm>
            <a:off x="9437076" y="3199810"/>
            <a:ext cx="1450094" cy="72504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ts val="2500"/>
              </a:lnSpc>
              <a:spcBef>
                <a:spcPct val="0"/>
              </a:spcBef>
              <a:spcAft>
                <a:spcPct val="35000"/>
              </a:spcAft>
            </a:pPr>
            <a:r>
              <a:rPr lang="en-US" b="1">
                <a:solidFill>
                  <a:schemeClr val="tx2">
                    <a:lumMod val="50000"/>
                  </a:schemeClr>
                </a:solidFill>
              </a:rPr>
              <a:t>Lorem Ipsum</a:t>
            </a:r>
          </a:p>
        </p:txBody>
      </p:sp>
      <p:sp>
        <p:nvSpPr>
          <p:cNvPr id="46" name="Freeform: Shape 45">
            <a:extLst>
              <a:ext uri="{FF2B5EF4-FFF2-40B4-BE49-F238E27FC236}">
                <a16:creationId xmlns:a16="http://schemas.microsoft.com/office/drawing/2014/main" id="{B795012E-FD85-4F1C-91AB-F81470FA146D}"/>
              </a:ext>
            </a:extLst>
          </p:cNvPr>
          <p:cNvSpPr/>
          <p:nvPr/>
        </p:nvSpPr>
        <p:spPr>
          <a:xfrm rot="3310531">
            <a:off x="6609068" y="4386097"/>
            <a:ext cx="1015713" cy="20083"/>
          </a:xfrm>
          <a:custGeom>
            <a:avLst/>
            <a:gdLst>
              <a:gd name="connsiteX0" fmla="*/ 0 w 1015713"/>
              <a:gd name="connsiteY0" fmla="*/ 10041 h 20083"/>
              <a:gd name="connsiteX1" fmla="*/ 1015713 w 1015713"/>
              <a:gd name="connsiteY1" fmla="*/ 10041 h 20083"/>
            </a:gdLst>
            <a:ahLst/>
            <a:cxnLst>
              <a:cxn ang="0">
                <a:pos x="connsiteX0" y="connsiteY0"/>
              </a:cxn>
              <a:cxn ang="0">
                <a:pos x="connsiteX1" y="connsiteY1"/>
              </a:cxn>
            </a:cxnLst>
            <a:rect l="l" t="t" r="r" b="b"/>
            <a:pathLst>
              <a:path w="1015713" h="20083">
                <a:moveTo>
                  <a:pt x="0" y="10041"/>
                </a:moveTo>
                <a:lnTo>
                  <a:pt x="1015713" y="10041"/>
                </a:lnTo>
              </a:path>
            </a:pathLst>
          </a:custGeom>
          <a:noFill/>
          <a:ln>
            <a:solidFill>
              <a:schemeClr val="tx1">
                <a:lumMod val="60000"/>
                <a:lumOff val="4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95163" tIns="-15353" rIns="495164" bIns="-15350"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47" name="Freeform: Shape 46">
            <a:extLst>
              <a:ext uri="{FF2B5EF4-FFF2-40B4-BE49-F238E27FC236}">
                <a16:creationId xmlns:a16="http://schemas.microsoft.com/office/drawing/2014/main" id="{109192EF-9AFC-4B12-B80C-704C3EC9D725}"/>
              </a:ext>
            </a:extLst>
          </p:cNvPr>
          <p:cNvSpPr/>
          <p:nvPr/>
        </p:nvSpPr>
        <p:spPr>
          <a:xfrm>
            <a:off x="7406944" y="4450517"/>
            <a:ext cx="1450094" cy="72504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marL="0" lvl="0" indent="0" algn="ctr" defTabSz="1955800">
              <a:lnSpc>
                <a:spcPts val="2500"/>
              </a:lnSpc>
              <a:spcBef>
                <a:spcPct val="0"/>
              </a:spcBef>
              <a:spcAft>
                <a:spcPct val="35000"/>
              </a:spcAft>
              <a:buNone/>
            </a:pPr>
            <a:r>
              <a:rPr lang="en-US" sz="2400" b="1" kern="1200">
                <a:solidFill>
                  <a:schemeClr val="bg1"/>
                </a:solidFill>
              </a:rPr>
              <a:t>Lorem Ipsum</a:t>
            </a:r>
          </a:p>
        </p:txBody>
      </p:sp>
      <p:sp>
        <p:nvSpPr>
          <p:cNvPr id="48" name="Freeform: Shape 47">
            <a:extLst>
              <a:ext uri="{FF2B5EF4-FFF2-40B4-BE49-F238E27FC236}">
                <a16:creationId xmlns:a16="http://schemas.microsoft.com/office/drawing/2014/main" id="{D79A2837-F25F-4AD1-AC1E-6E23272E49B1}"/>
              </a:ext>
            </a:extLst>
          </p:cNvPr>
          <p:cNvSpPr/>
          <p:nvPr/>
        </p:nvSpPr>
        <p:spPr>
          <a:xfrm rot="19457599">
            <a:off x="8789898" y="4594548"/>
            <a:ext cx="71431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1" tIns="-7818" rIns="352001" bIns="-7815"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49" name="Freeform: Shape 48">
            <a:extLst>
              <a:ext uri="{FF2B5EF4-FFF2-40B4-BE49-F238E27FC236}">
                <a16:creationId xmlns:a16="http://schemas.microsoft.com/office/drawing/2014/main" id="{42694F14-6ADD-406F-98C7-27715EF79D94}"/>
              </a:ext>
            </a:extLst>
          </p:cNvPr>
          <p:cNvSpPr/>
          <p:nvPr/>
        </p:nvSpPr>
        <p:spPr>
          <a:xfrm>
            <a:off x="9437076" y="4033615"/>
            <a:ext cx="1450094" cy="72504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ts val="2500"/>
              </a:lnSpc>
              <a:spcBef>
                <a:spcPct val="0"/>
              </a:spcBef>
              <a:spcAft>
                <a:spcPct val="35000"/>
              </a:spcAft>
            </a:pPr>
            <a:r>
              <a:rPr lang="en-US" b="1">
                <a:solidFill>
                  <a:schemeClr val="bg1"/>
                </a:solidFill>
              </a:rPr>
              <a:t>Lorem Ipsum</a:t>
            </a:r>
          </a:p>
        </p:txBody>
      </p:sp>
      <p:sp>
        <p:nvSpPr>
          <p:cNvPr id="50" name="Freeform: Shape 49">
            <a:extLst>
              <a:ext uri="{FF2B5EF4-FFF2-40B4-BE49-F238E27FC236}">
                <a16:creationId xmlns:a16="http://schemas.microsoft.com/office/drawing/2014/main" id="{3A5BD88F-1CB4-4D63-888C-2CD1C001C6E0}"/>
              </a:ext>
            </a:extLst>
          </p:cNvPr>
          <p:cNvSpPr/>
          <p:nvPr/>
        </p:nvSpPr>
        <p:spPr>
          <a:xfrm rot="2142401">
            <a:off x="8789898" y="5011450"/>
            <a:ext cx="71431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0" tIns="-7817" rIns="352002" bIns="-7816"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51" name="Freeform: Shape 50">
            <a:extLst>
              <a:ext uri="{FF2B5EF4-FFF2-40B4-BE49-F238E27FC236}">
                <a16:creationId xmlns:a16="http://schemas.microsoft.com/office/drawing/2014/main" id="{73383BEC-6357-41DF-A11A-5B17FC466178}"/>
              </a:ext>
            </a:extLst>
          </p:cNvPr>
          <p:cNvSpPr/>
          <p:nvPr/>
        </p:nvSpPr>
        <p:spPr>
          <a:xfrm>
            <a:off x="9437076" y="4867419"/>
            <a:ext cx="1450094" cy="725047"/>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ts val="2500"/>
              </a:lnSpc>
              <a:spcBef>
                <a:spcPct val="0"/>
              </a:spcBef>
              <a:spcAft>
                <a:spcPct val="35000"/>
              </a:spcAft>
            </a:pPr>
            <a:r>
              <a:rPr lang="en-US" b="1">
                <a:solidFill>
                  <a:schemeClr val="bg1"/>
                </a:solidFill>
              </a:rPr>
              <a:t>Lorem Ipsum</a:t>
            </a:r>
          </a:p>
        </p:txBody>
      </p:sp>
      <p:sp>
        <p:nvSpPr>
          <p:cNvPr id="52" name="Freeform: Shape 51">
            <a:extLst>
              <a:ext uri="{FF2B5EF4-FFF2-40B4-BE49-F238E27FC236}">
                <a16:creationId xmlns:a16="http://schemas.microsoft.com/office/drawing/2014/main" id="{C71B5DB9-D20A-45A8-9688-4C20307EEAC6}"/>
              </a:ext>
            </a:extLst>
          </p:cNvPr>
          <p:cNvSpPr/>
          <p:nvPr/>
        </p:nvSpPr>
        <p:spPr>
          <a:xfrm rot="3310531" flipH="1">
            <a:off x="4569596" y="3552286"/>
            <a:ext cx="1015713" cy="20096"/>
          </a:xfrm>
          <a:custGeom>
            <a:avLst/>
            <a:gdLst>
              <a:gd name="connsiteX0" fmla="*/ 0 w 1015713"/>
              <a:gd name="connsiteY0" fmla="*/ 10041 h 20083"/>
              <a:gd name="connsiteX1" fmla="*/ 1015713 w 1015713"/>
              <a:gd name="connsiteY1" fmla="*/ 10041 h 20083"/>
            </a:gdLst>
            <a:ahLst/>
            <a:cxnLst>
              <a:cxn ang="0">
                <a:pos x="connsiteX0" y="connsiteY0"/>
              </a:cxn>
              <a:cxn ang="0">
                <a:pos x="connsiteX1" y="connsiteY1"/>
              </a:cxn>
            </a:cxnLst>
            <a:rect l="l" t="t" r="r" b="b"/>
            <a:pathLst>
              <a:path w="1015713" h="20083">
                <a:moveTo>
                  <a:pt x="0" y="10041"/>
                </a:moveTo>
                <a:lnTo>
                  <a:pt x="1015713" y="10041"/>
                </a:lnTo>
              </a:path>
            </a:pathLst>
          </a:custGeom>
          <a:noFill/>
          <a:ln>
            <a:solidFill>
              <a:schemeClr val="tx1">
                <a:lumMod val="60000"/>
                <a:lumOff val="4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95163" tIns="-15351" rIns="495164" bIns="-15352"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53" name="Freeform: Shape 52">
            <a:extLst>
              <a:ext uri="{FF2B5EF4-FFF2-40B4-BE49-F238E27FC236}">
                <a16:creationId xmlns:a16="http://schemas.microsoft.com/office/drawing/2014/main" id="{E860688A-F9CA-410B-ABBF-5F9277B58F29}"/>
              </a:ext>
            </a:extLst>
          </p:cNvPr>
          <p:cNvSpPr/>
          <p:nvPr/>
        </p:nvSpPr>
        <p:spPr>
          <a:xfrm rot="2142401" flipH="1">
            <a:off x="2688656" y="2926939"/>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0" tIns="-7817" rIns="352002" bIns="-7816"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54" name="Freeform: Shape 53">
            <a:extLst>
              <a:ext uri="{FF2B5EF4-FFF2-40B4-BE49-F238E27FC236}">
                <a16:creationId xmlns:a16="http://schemas.microsoft.com/office/drawing/2014/main" id="{76C679CE-8220-4798-9741-0B9077B90A70}"/>
              </a:ext>
            </a:extLst>
          </p:cNvPr>
          <p:cNvSpPr/>
          <p:nvPr/>
        </p:nvSpPr>
        <p:spPr>
          <a:xfrm rot="19457599" flipH="1">
            <a:off x="2688656" y="3343841"/>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1" tIns="-7816" rIns="352001" bIns="-7817"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55" name="Freeform: Shape 54">
            <a:extLst>
              <a:ext uri="{FF2B5EF4-FFF2-40B4-BE49-F238E27FC236}">
                <a16:creationId xmlns:a16="http://schemas.microsoft.com/office/drawing/2014/main" id="{34BB6703-F769-47E6-B4C9-14F241C6C40F}"/>
              </a:ext>
            </a:extLst>
          </p:cNvPr>
          <p:cNvSpPr/>
          <p:nvPr/>
        </p:nvSpPr>
        <p:spPr>
          <a:xfrm rot="18289469" flipH="1">
            <a:off x="4569596" y="4386091"/>
            <a:ext cx="1015713" cy="20096"/>
          </a:xfrm>
          <a:custGeom>
            <a:avLst/>
            <a:gdLst>
              <a:gd name="connsiteX0" fmla="*/ 0 w 1015713"/>
              <a:gd name="connsiteY0" fmla="*/ 10041 h 20083"/>
              <a:gd name="connsiteX1" fmla="*/ 1015713 w 1015713"/>
              <a:gd name="connsiteY1" fmla="*/ 10041 h 20083"/>
            </a:gdLst>
            <a:ahLst/>
            <a:cxnLst>
              <a:cxn ang="0">
                <a:pos x="connsiteX0" y="connsiteY0"/>
              </a:cxn>
              <a:cxn ang="0">
                <a:pos x="connsiteX1" y="connsiteY1"/>
              </a:cxn>
            </a:cxnLst>
            <a:rect l="l" t="t" r="r" b="b"/>
            <a:pathLst>
              <a:path w="1015713" h="20083">
                <a:moveTo>
                  <a:pt x="0" y="10041"/>
                </a:moveTo>
                <a:lnTo>
                  <a:pt x="1015713" y="10041"/>
                </a:lnTo>
              </a:path>
            </a:pathLst>
          </a:custGeom>
          <a:noFill/>
          <a:ln>
            <a:solidFill>
              <a:schemeClr val="tx1">
                <a:lumMod val="60000"/>
                <a:lumOff val="4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95163" tIns="-15353" rIns="495164" bIns="-15350"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56" name="Freeform: Shape 55">
            <a:extLst>
              <a:ext uri="{FF2B5EF4-FFF2-40B4-BE49-F238E27FC236}">
                <a16:creationId xmlns:a16="http://schemas.microsoft.com/office/drawing/2014/main" id="{ADFD7BAB-FCF1-4406-AF6C-FA3277606CFE}"/>
              </a:ext>
            </a:extLst>
          </p:cNvPr>
          <p:cNvSpPr/>
          <p:nvPr/>
        </p:nvSpPr>
        <p:spPr>
          <a:xfrm flipH="1">
            <a:off x="3336242" y="2782908"/>
            <a:ext cx="1451008" cy="725047"/>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marL="0" lvl="0" indent="0" algn="ctr" defTabSz="1955800">
              <a:lnSpc>
                <a:spcPts val="2500"/>
              </a:lnSpc>
              <a:spcBef>
                <a:spcPct val="0"/>
              </a:spcBef>
              <a:spcAft>
                <a:spcPct val="35000"/>
              </a:spcAft>
              <a:buNone/>
            </a:pPr>
            <a:r>
              <a:rPr lang="en-US" sz="2400" b="1" kern="1200">
                <a:solidFill>
                  <a:schemeClr val="bg1"/>
                </a:solidFill>
              </a:rPr>
              <a:t>Lorem Ipsum</a:t>
            </a:r>
          </a:p>
        </p:txBody>
      </p:sp>
      <p:sp>
        <p:nvSpPr>
          <p:cNvPr id="57" name="Freeform: Shape 56">
            <a:extLst>
              <a:ext uri="{FF2B5EF4-FFF2-40B4-BE49-F238E27FC236}">
                <a16:creationId xmlns:a16="http://schemas.microsoft.com/office/drawing/2014/main" id="{FCDF757E-77F9-4819-860C-AD162BAF2B5D}"/>
              </a:ext>
            </a:extLst>
          </p:cNvPr>
          <p:cNvSpPr/>
          <p:nvPr/>
        </p:nvSpPr>
        <p:spPr>
          <a:xfrm flipH="1">
            <a:off x="3336242" y="4450517"/>
            <a:ext cx="1451008" cy="725047"/>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marL="0" lvl="0" indent="0" algn="ctr" defTabSz="1955800">
              <a:lnSpc>
                <a:spcPts val="2500"/>
              </a:lnSpc>
              <a:spcBef>
                <a:spcPct val="0"/>
              </a:spcBef>
              <a:spcAft>
                <a:spcPct val="35000"/>
              </a:spcAft>
              <a:buNone/>
            </a:pPr>
            <a:r>
              <a:rPr lang="en-US" sz="2400" b="1" kern="1200">
                <a:solidFill>
                  <a:schemeClr val="bg1"/>
                </a:solidFill>
              </a:rPr>
              <a:t>Lorem Ipsum</a:t>
            </a:r>
          </a:p>
        </p:txBody>
      </p:sp>
      <p:sp>
        <p:nvSpPr>
          <p:cNvPr id="58" name="Freeform: Shape 57">
            <a:extLst>
              <a:ext uri="{FF2B5EF4-FFF2-40B4-BE49-F238E27FC236}">
                <a16:creationId xmlns:a16="http://schemas.microsoft.com/office/drawing/2014/main" id="{2304485E-1CF4-4A3E-B09A-C312A2D60477}"/>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1" tIns="-7818" rIns="352001" bIns="-7815"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59" name="Freeform: Shape 58">
            <a:extLst>
              <a:ext uri="{FF2B5EF4-FFF2-40B4-BE49-F238E27FC236}">
                <a16:creationId xmlns:a16="http://schemas.microsoft.com/office/drawing/2014/main" id="{3DEFC979-7075-485F-B2BF-0BAE9FB7A9CF}"/>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0" tIns="-7817" rIns="352002" bIns="-7816" numCol="1" spcCol="1270" anchor="ctr" anchorCtr="0">
            <a:noAutofit/>
          </a:bodyPr>
          <a:lstStyle/>
          <a:p>
            <a:pPr marL="0" lvl="0" indent="0" algn="ctr" defTabSz="222250">
              <a:lnSpc>
                <a:spcPct val="90000"/>
              </a:lnSpc>
              <a:spcBef>
                <a:spcPct val="0"/>
              </a:spcBef>
              <a:spcAft>
                <a:spcPct val="35000"/>
              </a:spcAft>
              <a:buNone/>
            </a:pPr>
            <a:endParaRPr lang="en-US" sz="500" b="1" kern="1200"/>
          </a:p>
        </p:txBody>
      </p:sp>
      <p:sp>
        <p:nvSpPr>
          <p:cNvPr id="60" name="Freeform: Shape 59">
            <a:extLst>
              <a:ext uri="{FF2B5EF4-FFF2-40B4-BE49-F238E27FC236}">
                <a16:creationId xmlns:a16="http://schemas.microsoft.com/office/drawing/2014/main" id="{23571821-C326-4C12-8449-1ED82EC875F8}"/>
              </a:ext>
            </a:extLst>
          </p:cNvPr>
          <p:cNvSpPr/>
          <p:nvPr/>
        </p:nvSpPr>
        <p:spPr>
          <a:xfrm flipH="1">
            <a:off x="1304830" y="2366006"/>
            <a:ext cx="1451008" cy="725047"/>
          </a:xfrm>
          <a:custGeom>
            <a:avLst/>
            <a:gdLst>
              <a:gd name="connsiteX0" fmla="*/ 1378457 w 1451008"/>
              <a:gd name="connsiteY0" fmla="*/ 0 h 725047"/>
              <a:gd name="connsiteX1" fmla="*/ 72551 w 1451008"/>
              <a:gd name="connsiteY1" fmla="*/ 0 h 725047"/>
              <a:gd name="connsiteX2" fmla="*/ 0 w 1451008"/>
              <a:gd name="connsiteY2" fmla="*/ 72505 h 725047"/>
              <a:gd name="connsiteX3" fmla="*/ 0 w 1451008"/>
              <a:gd name="connsiteY3" fmla="*/ 652542 h 725047"/>
              <a:gd name="connsiteX4" fmla="*/ 72551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1" y="0"/>
                </a:lnTo>
                <a:cubicBezTo>
                  <a:pt x="32482" y="0"/>
                  <a:pt x="0" y="32462"/>
                  <a:pt x="0" y="72505"/>
                </a:cubicBezTo>
                <a:lnTo>
                  <a:pt x="0" y="652542"/>
                </a:lnTo>
                <a:cubicBezTo>
                  <a:pt x="0" y="692585"/>
                  <a:pt x="32482" y="725047"/>
                  <a:pt x="72551"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ts val="2500"/>
              </a:lnSpc>
              <a:spcBef>
                <a:spcPct val="0"/>
              </a:spcBef>
              <a:spcAft>
                <a:spcPct val="35000"/>
              </a:spcAft>
            </a:pPr>
            <a:r>
              <a:rPr lang="en-US" b="1">
                <a:solidFill>
                  <a:schemeClr val="tx2">
                    <a:lumMod val="50000"/>
                  </a:schemeClr>
                </a:solidFill>
              </a:rPr>
              <a:t>Lorem Ipsum</a:t>
            </a:r>
          </a:p>
        </p:txBody>
      </p:sp>
      <p:sp>
        <p:nvSpPr>
          <p:cNvPr id="61" name="Freeform: Shape 60">
            <a:extLst>
              <a:ext uri="{FF2B5EF4-FFF2-40B4-BE49-F238E27FC236}">
                <a16:creationId xmlns:a16="http://schemas.microsoft.com/office/drawing/2014/main" id="{4BF132CF-019D-48AA-BE99-AD8722F664E8}"/>
              </a:ext>
            </a:extLst>
          </p:cNvPr>
          <p:cNvSpPr/>
          <p:nvPr/>
        </p:nvSpPr>
        <p:spPr>
          <a:xfrm flipH="1">
            <a:off x="1304830" y="3199810"/>
            <a:ext cx="1451008" cy="725047"/>
          </a:xfrm>
          <a:custGeom>
            <a:avLst/>
            <a:gdLst>
              <a:gd name="connsiteX0" fmla="*/ 1378457 w 1451008"/>
              <a:gd name="connsiteY0" fmla="*/ 0 h 725047"/>
              <a:gd name="connsiteX1" fmla="*/ 72551 w 1451008"/>
              <a:gd name="connsiteY1" fmla="*/ 0 h 725047"/>
              <a:gd name="connsiteX2" fmla="*/ 0 w 1451008"/>
              <a:gd name="connsiteY2" fmla="*/ 72505 h 725047"/>
              <a:gd name="connsiteX3" fmla="*/ 0 w 1451008"/>
              <a:gd name="connsiteY3" fmla="*/ 652542 h 725047"/>
              <a:gd name="connsiteX4" fmla="*/ 72551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1" y="0"/>
                </a:lnTo>
                <a:cubicBezTo>
                  <a:pt x="32482" y="0"/>
                  <a:pt x="0" y="32462"/>
                  <a:pt x="0" y="72505"/>
                </a:cubicBezTo>
                <a:lnTo>
                  <a:pt x="0" y="652542"/>
                </a:lnTo>
                <a:cubicBezTo>
                  <a:pt x="0" y="692585"/>
                  <a:pt x="32482" y="725047"/>
                  <a:pt x="72551"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ts val="2500"/>
              </a:lnSpc>
              <a:spcBef>
                <a:spcPct val="0"/>
              </a:spcBef>
              <a:spcAft>
                <a:spcPct val="35000"/>
              </a:spcAft>
            </a:pPr>
            <a:r>
              <a:rPr lang="en-US" b="1">
                <a:solidFill>
                  <a:schemeClr val="tx2">
                    <a:lumMod val="50000"/>
                  </a:schemeClr>
                </a:solidFill>
              </a:rPr>
              <a:t>Lorem Ipsum</a:t>
            </a:r>
          </a:p>
        </p:txBody>
      </p:sp>
      <p:sp>
        <p:nvSpPr>
          <p:cNvPr id="62" name="Freeform: Shape 61">
            <a:extLst>
              <a:ext uri="{FF2B5EF4-FFF2-40B4-BE49-F238E27FC236}">
                <a16:creationId xmlns:a16="http://schemas.microsoft.com/office/drawing/2014/main" id="{61713182-9AC9-40DA-BB67-B49D06410CB6}"/>
              </a:ext>
            </a:extLst>
          </p:cNvPr>
          <p:cNvSpPr/>
          <p:nvPr/>
        </p:nvSpPr>
        <p:spPr>
          <a:xfrm flipH="1">
            <a:off x="1304830" y="4033615"/>
            <a:ext cx="1451008" cy="725047"/>
          </a:xfrm>
          <a:custGeom>
            <a:avLst/>
            <a:gdLst>
              <a:gd name="connsiteX0" fmla="*/ 1378457 w 1451008"/>
              <a:gd name="connsiteY0" fmla="*/ 0 h 725047"/>
              <a:gd name="connsiteX1" fmla="*/ 72551 w 1451008"/>
              <a:gd name="connsiteY1" fmla="*/ 0 h 725047"/>
              <a:gd name="connsiteX2" fmla="*/ 0 w 1451008"/>
              <a:gd name="connsiteY2" fmla="*/ 72505 h 725047"/>
              <a:gd name="connsiteX3" fmla="*/ 0 w 1451008"/>
              <a:gd name="connsiteY3" fmla="*/ 652542 h 725047"/>
              <a:gd name="connsiteX4" fmla="*/ 72551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1" y="0"/>
                </a:lnTo>
                <a:cubicBezTo>
                  <a:pt x="32482" y="0"/>
                  <a:pt x="0" y="32462"/>
                  <a:pt x="0" y="72505"/>
                </a:cubicBezTo>
                <a:lnTo>
                  <a:pt x="0" y="652542"/>
                </a:lnTo>
                <a:cubicBezTo>
                  <a:pt x="0" y="692585"/>
                  <a:pt x="32482" y="725047"/>
                  <a:pt x="72551"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ts val="2500"/>
              </a:lnSpc>
              <a:spcBef>
                <a:spcPct val="0"/>
              </a:spcBef>
              <a:spcAft>
                <a:spcPct val="35000"/>
              </a:spcAft>
            </a:pPr>
            <a:r>
              <a:rPr lang="en-US" b="1">
                <a:solidFill>
                  <a:schemeClr val="tx2">
                    <a:lumMod val="50000"/>
                  </a:schemeClr>
                </a:solidFill>
              </a:rPr>
              <a:t>Lorem Ipsum</a:t>
            </a:r>
          </a:p>
        </p:txBody>
      </p:sp>
      <p:sp>
        <p:nvSpPr>
          <p:cNvPr id="63" name="Freeform: Shape 62">
            <a:extLst>
              <a:ext uri="{FF2B5EF4-FFF2-40B4-BE49-F238E27FC236}">
                <a16:creationId xmlns:a16="http://schemas.microsoft.com/office/drawing/2014/main" id="{D5BFC00C-C41E-4AD7-991E-11D761E190B1}"/>
              </a:ext>
            </a:extLst>
          </p:cNvPr>
          <p:cNvSpPr/>
          <p:nvPr/>
        </p:nvSpPr>
        <p:spPr>
          <a:xfrm flipH="1">
            <a:off x="1304830" y="4867419"/>
            <a:ext cx="1451008" cy="725047"/>
          </a:xfrm>
          <a:custGeom>
            <a:avLst/>
            <a:gdLst>
              <a:gd name="connsiteX0" fmla="*/ 1378457 w 1451008"/>
              <a:gd name="connsiteY0" fmla="*/ 0 h 725047"/>
              <a:gd name="connsiteX1" fmla="*/ 72551 w 1451008"/>
              <a:gd name="connsiteY1" fmla="*/ 0 h 725047"/>
              <a:gd name="connsiteX2" fmla="*/ 0 w 1451008"/>
              <a:gd name="connsiteY2" fmla="*/ 72505 h 725047"/>
              <a:gd name="connsiteX3" fmla="*/ 0 w 1451008"/>
              <a:gd name="connsiteY3" fmla="*/ 652542 h 725047"/>
              <a:gd name="connsiteX4" fmla="*/ 72551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1" y="0"/>
                </a:lnTo>
                <a:cubicBezTo>
                  <a:pt x="32482" y="0"/>
                  <a:pt x="0" y="32462"/>
                  <a:pt x="0" y="72505"/>
                </a:cubicBezTo>
                <a:lnTo>
                  <a:pt x="0" y="652542"/>
                </a:lnTo>
                <a:cubicBezTo>
                  <a:pt x="0" y="692585"/>
                  <a:pt x="32482" y="725047"/>
                  <a:pt x="72551"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ts val="2500"/>
              </a:lnSpc>
              <a:spcBef>
                <a:spcPct val="0"/>
              </a:spcBef>
              <a:spcAft>
                <a:spcPct val="35000"/>
              </a:spcAft>
            </a:pPr>
            <a:r>
              <a:rPr lang="en-US" b="1">
                <a:solidFill>
                  <a:schemeClr val="tx2">
                    <a:lumMod val="50000"/>
                  </a:schemeClr>
                </a:solidFill>
              </a:rPr>
              <a:t>Lorem Ipsum</a:t>
            </a:r>
          </a:p>
        </p:txBody>
      </p:sp>
      <p:sp>
        <p:nvSpPr>
          <p:cNvPr id="4" name="Slide Number Placeholder 3">
            <a:extLst>
              <a:ext uri="{FF2B5EF4-FFF2-40B4-BE49-F238E27FC236}">
                <a16:creationId xmlns:a16="http://schemas.microsoft.com/office/drawing/2014/main" id="{FBB04FE8-C537-4458-9FDE-13F4EEA05B67}"/>
              </a:ext>
            </a:extLst>
          </p:cNvPr>
          <p:cNvSpPr>
            <a:spLocks noGrp="1"/>
          </p:cNvSpPr>
          <p:nvPr>
            <p:ph type="sldNum" sz="quarter" idx="12"/>
          </p:nvPr>
        </p:nvSpPr>
        <p:spPr/>
        <p:txBody>
          <a:bodyPr/>
          <a:lstStyle/>
          <a:p>
            <a:fld id="{F68327C5-B821-4FE9-A59A-A60D9EB59A9A}" type="slidenum">
              <a:rPr lang="en-US" smtClean="0"/>
              <a:pPr/>
              <a:t>2</a:t>
            </a:fld>
            <a:endParaRPr lang="en-US" dirty="0"/>
          </a:p>
        </p:txBody>
      </p:sp>
    </p:spTree>
    <p:extLst>
      <p:ext uri="{BB962C8B-B14F-4D97-AF65-F5344CB8AC3E}">
        <p14:creationId xmlns:p14="http://schemas.microsoft.com/office/powerpoint/2010/main" val="139211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F2CF-5880-4F4B-9AD4-74F26CD50528}"/>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3F9B42CA-BEA7-4F68-855D-4631870D3C8C}"/>
              </a:ext>
            </a:extLst>
          </p:cNvPr>
          <p:cNvSpPr>
            <a:spLocks noGrp="1"/>
          </p:cNvSpPr>
          <p:nvPr>
            <p:ph type="subTitle" idx="1"/>
          </p:nvPr>
        </p:nvSpPr>
        <p:spPr/>
        <p:txBody>
          <a:bodyPr/>
          <a:lstStyle/>
          <a:p>
            <a:r>
              <a:rPr lang="en-US"/>
              <a:t>Clouds</a:t>
            </a:r>
          </a:p>
        </p:txBody>
      </p:sp>
      <p:sp>
        <p:nvSpPr>
          <p:cNvPr id="13" name="Freeform: Shape 12">
            <a:extLst>
              <a:ext uri="{FF2B5EF4-FFF2-40B4-BE49-F238E27FC236}">
                <a16:creationId xmlns:a16="http://schemas.microsoft.com/office/drawing/2014/main" id="{7F3BDB45-3A20-49CE-85DF-66ADFA2FE00C}"/>
              </a:ext>
            </a:extLst>
          </p:cNvPr>
          <p:cNvSpPr/>
          <p:nvPr/>
        </p:nvSpPr>
        <p:spPr>
          <a:xfrm>
            <a:off x="4035933" y="2564904"/>
            <a:ext cx="4120135" cy="2175187"/>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ln w="76200"/>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5500"/>
              </a:lnSpc>
            </a:pPr>
            <a:r>
              <a:rPr lang="en-US" sz="6000" b="1"/>
              <a:t>Lorem Ipsum</a:t>
            </a:r>
          </a:p>
        </p:txBody>
      </p:sp>
      <p:sp>
        <p:nvSpPr>
          <p:cNvPr id="37" name="Freeform: Shape 36">
            <a:extLst>
              <a:ext uri="{FF2B5EF4-FFF2-40B4-BE49-F238E27FC236}">
                <a16:creationId xmlns:a16="http://schemas.microsoft.com/office/drawing/2014/main" id="{03FEA9C8-1E66-434B-9607-7D579A2C06CD}"/>
              </a:ext>
            </a:extLst>
          </p:cNvPr>
          <p:cNvSpPr/>
          <p:nvPr/>
        </p:nvSpPr>
        <p:spPr>
          <a:xfrm>
            <a:off x="3091769" y="1272445"/>
            <a:ext cx="2068127" cy="1220202"/>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Lorem Ipsum Dolor</a:t>
            </a:r>
          </a:p>
        </p:txBody>
      </p:sp>
      <p:sp>
        <p:nvSpPr>
          <p:cNvPr id="38" name="Freeform: Shape 37">
            <a:extLst>
              <a:ext uri="{FF2B5EF4-FFF2-40B4-BE49-F238E27FC236}">
                <a16:creationId xmlns:a16="http://schemas.microsoft.com/office/drawing/2014/main" id="{16E2701F-5FC9-44F7-91E0-CAA9078A0142}"/>
              </a:ext>
            </a:extLst>
          </p:cNvPr>
          <p:cNvSpPr/>
          <p:nvPr/>
        </p:nvSpPr>
        <p:spPr>
          <a:xfrm>
            <a:off x="6620161" y="1266409"/>
            <a:ext cx="2480070" cy="1463250"/>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Lorem Ipsum Dolor</a:t>
            </a:r>
          </a:p>
        </p:txBody>
      </p:sp>
      <p:sp>
        <p:nvSpPr>
          <p:cNvPr id="36" name="Freeform: Shape 35">
            <a:extLst>
              <a:ext uri="{FF2B5EF4-FFF2-40B4-BE49-F238E27FC236}">
                <a16:creationId xmlns:a16="http://schemas.microsoft.com/office/drawing/2014/main" id="{A6869339-E3AB-4CF1-85A3-8ADF395BD305}"/>
              </a:ext>
            </a:extLst>
          </p:cNvPr>
          <p:cNvSpPr/>
          <p:nvPr/>
        </p:nvSpPr>
        <p:spPr>
          <a:xfrm>
            <a:off x="1260790" y="2684779"/>
            <a:ext cx="2480070" cy="1463250"/>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Lorem Ipsum Dolor</a:t>
            </a:r>
          </a:p>
        </p:txBody>
      </p:sp>
      <p:sp>
        <p:nvSpPr>
          <p:cNvPr id="39" name="Freeform: Shape 38">
            <a:extLst>
              <a:ext uri="{FF2B5EF4-FFF2-40B4-BE49-F238E27FC236}">
                <a16:creationId xmlns:a16="http://schemas.microsoft.com/office/drawing/2014/main" id="{C760CC5C-71CF-41FB-BD14-CDE426F817DD}"/>
              </a:ext>
            </a:extLst>
          </p:cNvPr>
          <p:cNvSpPr/>
          <p:nvPr/>
        </p:nvSpPr>
        <p:spPr>
          <a:xfrm>
            <a:off x="8750903" y="2887531"/>
            <a:ext cx="1993664" cy="1176269"/>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Lorem Ipsum Dolor</a:t>
            </a:r>
          </a:p>
        </p:txBody>
      </p:sp>
      <p:sp>
        <p:nvSpPr>
          <p:cNvPr id="25" name="Freeform: Shape 24">
            <a:extLst>
              <a:ext uri="{FF2B5EF4-FFF2-40B4-BE49-F238E27FC236}">
                <a16:creationId xmlns:a16="http://schemas.microsoft.com/office/drawing/2014/main" id="{74842E00-E748-4CA1-AE57-3D776F6AE379}"/>
              </a:ext>
            </a:extLst>
          </p:cNvPr>
          <p:cNvSpPr/>
          <p:nvPr/>
        </p:nvSpPr>
        <p:spPr>
          <a:xfrm>
            <a:off x="967532" y="4566766"/>
            <a:ext cx="2831417" cy="1670546"/>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Lorem Ipsum</a:t>
            </a:r>
          </a:p>
          <a:p>
            <a:pPr algn="ctr"/>
            <a:r>
              <a:rPr lang="en-US" sz="2400"/>
              <a:t>Dolor</a:t>
            </a:r>
          </a:p>
        </p:txBody>
      </p:sp>
      <p:sp>
        <p:nvSpPr>
          <p:cNvPr id="40" name="Freeform: Shape 39">
            <a:extLst>
              <a:ext uri="{FF2B5EF4-FFF2-40B4-BE49-F238E27FC236}">
                <a16:creationId xmlns:a16="http://schemas.microsoft.com/office/drawing/2014/main" id="{FB95139E-76EC-4764-8F38-BDAF7DBFF6F7}"/>
              </a:ext>
            </a:extLst>
          </p:cNvPr>
          <p:cNvSpPr/>
          <p:nvPr/>
        </p:nvSpPr>
        <p:spPr>
          <a:xfrm>
            <a:off x="8271003" y="4566766"/>
            <a:ext cx="2953464" cy="1742554"/>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Lorem Ipsum</a:t>
            </a:r>
          </a:p>
          <a:p>
            <a:pPr algn="ctr"/>
            <a:r>
              <a:rPr lang="en-US" sz="2800"/>
              <a:t>Dolor</a:t>
            </a:r>
          </a:p>
        </p:txBody>
      </p:sp>
      <p:sp>
        <p:nvSpPr>
          <p:cNvPr id="41" name="Freeform: Shape 40">
            <a:extLst>
              <a:ext uri="{FF2B5EF4-FFF2-40B4-BE49-F238E27FC236}">
                <a16:creationId xmlns:a16="http://schemas.microsoft.com/office/drawing/2014/main" id="{16A2ADD2-FA22-44BA-89D8-27A6B6C1C023}"/>
              </a:ext>
            </a:extLst>
          </p:cNvPr>
          <p:cNvSpPr/>
          <p:nvPr/>
        </p:nvSpPr>
        <p:spPr>
          <a:xfrm>
            <a:off x="4855965" y="5169653"/>
            <a:ext cx="2480070" cy="1463250"/>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Lorem Ipsum Dolor</a:t>
            </a:r>
          </a:p>
        </p:txBody>
      </p:sp>
      <p:sp>
        <p:nvSpPr>
          <p:cNvPr id="4" name="Slide Number Placeholder 3">
            <a:extLst>
              <a:ext uri="{FF2B5EF4-FFF2-40B4-BE49-F238E27FC236}">
                <a16:creationId xmlns:a16="http://schemas.microsoft.com/office/drawing/2014/main" id="{FF26DBC7-7EE7-48A5-9865-AD564C382C62}"/>
              </a:ext>
            </a:extLst>
          </p:cNvPr>
          <p:cNvSpPr>
            <a:spLocks noGrp="1"/>
          </p:cNvSpPr>
          <p:nvPr>
            <p:ph type="sldNum" sz="quarter" idx="12"/>
          </p:nvPr>
        </p:nvSpPr>
        <p:spPr/>
        <p:txBody>
          <a:bodyPr/>
          <a:lstStyle/>
          <a:p>
            <a:fld id="{F68327C5-B821-4FE9-A59A-A60D9EB59A9A}" type="slidenum">
              <a:rPr lang="en-US" smtClean="0"/>
              <a:pPr/>
              <a:t>20</a:t>
            </a:fld>
            <a:endParaRPr lang="en-US" dirty="0"/>
          </a:p>
        </p:txBody>
      </p:sp>
      <p:sp>
        <p:nvSpPr>
          <p:cNvPr id="14" name="Freeform: Shape 13">
            <a:extLst>
              <a:ext uri="{FF2B5EF4-FFF2-40B4-BE49-F238E27FC236}">
                <a16:creationId xmlns:a16="http://schemas.microsoft.com/office/drawing/2014/main" id="{24EB0B99-D40C-4FD6-ABAB-F25C2CF73CA0}"/>
              </a:ext>
            </a:extLst>
          </p:cNvPr>
          <p:cNvSpPr/>
          <p:nvPr/>
        </p:nvSpPr>
        <p:spPr>
          <a:xfrm>
            <a:off x="547789" y="1536123"/>
            <a:ext cx="1515763" cy="894306"/>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Lorem Ipsum Dolor</a:t>
            </a:r>
          </a:p>
        </p:txBody>
      </p:sp>
      <p:sp>
        <p:nvSpPr>
          <p:cNvPr id="15" name="Freeform: Shape 14">
            <a:extLst>
              <a:ext uri="{FF2B5EF4-FFF2-40B4-BE49-F238E27FC236}">
                <a16:creationId xmlns:a16="http://schemas.microsoft.com/office/drawing/2014/main" id="{C2C2DF2B-A048-4E43-9E25-2ED60D7C1E3F}"/>
              </a:ext>
            </a:extLst>
          </p:cNvPr>
          <p:cNvSpPr/>
          <p:nvPr/>
        </p:nvSpPr>
        <p:spPr>
          <a:xfrm>
            <a:off x="10104737" y="1670598"/>
            <a:ext cx="1515763" cy="894306"/>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Lorem Ipsum Dolor</a:t>
            </a:r>
          </a:p>
        </p:txBody>
      </p:sp>
    </p:spTree>
    <p:extLst>
      <p:ext uri="{BB962C8B-B14F-4D97-AF65-F5344CB8AC3E}">
        <p14:creationId xmlns:p14="http://schemas.microsoft.com/office/powerpoint/2010/main" val="3028232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3EB8-AA9C-404E-AAD0-4947BBAE5B28}"/>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92553CEE-BA5D-43E1-A5F6-FEB6CE4D1124}"/>
              </a:ext>
            </a:extLst>
          </p:cNvPr>
          <p:cNvSpPr>
            <a:spLocks noGrp="1"/>
          </p:cNvSpPr>
          <p:nvPr>
            <p:ph type="subTitle" idx="1"/>
          </p:nvPr>
        </p:nvSpPr>
        <p:spPr/>
        <p:txBody>
          <a:bodyPr/>
          <a:lstStyle/>
          <a:p>
            <a:r>
              <a:rPr lang="en-US"/>
              <a:t>Head and Gears</a:t>
            </a:r>
          </a:p>
        </p:txBody>
      </p:sp>
      <p:pic>
        <p:nvPicPr>
          <p:cNvPr id="6" name="Graphic 5" descr="Head with Gears">
            <a:extLst>
              <a:ext uri="{FF2B5EF4-FFF2-40B4-BE49-F238E27FC236}">
                <a16:creationId xmlns:a16="http://schemas.microsoft.com/office/drawing/2014/main" id="{494A1158-AC9A-42CC-A24E-4940416713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29750" y="3993975"/>
            <a:ext cx="3195736" cy="3195736"/>
          </a:xfrm>
          <a:prstGeom prst="rect">
            <a:avLst/>
          </a:prstGeom>
        </p:spPr>
      </p:pic>
      <p:grpSp>
        <p:nvGrpSpPr>
          <p:cNvPr id="10" name="Group 9">
            <a:extLst>
              <a:ext uri="{FF2B5EF4-FFF2-40B4-BE49-F238E27FC236}">
                <a16:creationId xmlns:a16="http://schemas.microsoft.com/office/drawing/2014/main" id="{9BECBF11-42FB-4F96-B047-13A65EC62EC2}"/>
              </a:ext>
            </a:extLst>
          </p:cNvPr>
          <p:cNvGrpSpPr/>
          <p:nvPr/>
        </p:nvGrpSpPr>
        <p:grpSpPr>
          <a:xfrm>
            <a:off x="1127448" y="2276872"/>
            <a:ext cx="3240360" cy="3240360"/>
            <a:chOff x="1127448" y="2276872"/>
            <a:chExt cx="3240360" cy="3240360"/>
          </a:xfrm>
        </p:grpSpPr>
        <p:pic>
          <p:nvPicPr>
            <p:cNvPr id="8" name="Graphic 7" descr="Single gear">
              <a:extLst>
                <a:ext uri="{FF2B5EF4-FFF2-40B4-BE49-F238E27FC236}">
                  <a16:creationId xmlns:a16="http://schemas.microsoft.com/office/drawing/2014/main" id="{A55C7F20-A0B2-4790-A6FE-A9B14921A2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448" y="2276872"/>
              <a:ext cx="3240360" cy="3240360"/>
            </a:xfrm>
            <a:prstGeom prst="rect">
              <a:avLst/>
            </a:prstGeom>
          </p:spPr>
        </p:pic>
        <p:sp>
          <p:nvSpPr>
            <p:cNvPr id="9" name="Oval 8">
              <a:extLst>
                <a:ext uri="{FF2B5EF4-FFF2-40B4-BE49-F238E27FC236}">
                  <a16:creationId xmlns:a16="http://schemas.microsoft.com/office/drawing/2014/main" id="{3A45700B-9DAB-4570-A26C-56A8C51B8BAC}"/>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19B3008-F9E1-407A-86BF-061722ED1790}"/>
              </a:ext>
            </a:extLst>
          </p:cNvPr>
          <p:cNvGrpSpPr/>
          <p:nvPr/>
        </p:nvGrpSpPr>
        <p:grpSpPr>
          <a:xfrm>
            <a:off x="3467708" y="2122252"/>
            <a:ext cx="2520280" cy="2520280"/>
            <a:chOff x="1127448" y="2276872"/>
            <a:chExt cx="3240360" cy="3240360"/>
          </a:xfrm>
        </p:grpSpPr>
        <p:pic>
          <p:nvPicPr>
            <p:cNvPr id="12" name="Graphic 11" descr="Single gear">
              <a:extLst>
                <a:ext uri="{FF2B5EF4-FFF2-40B4-BE49-F238E27FC236}">
                  <a16:creationId xmlns:a16="http://schemas.microsoft.com/office/drawing/2014/main" id="{DC19A909-158E-40CE-B16F-CEE511B3BD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7448" y="2276872"/>
              <a:ext cx="3240360" cy="3240360"/>
            </a:xfrm>
            <a:prstGeom prst="rect">
              <a:avLst/>
            </a:prstGeom>
          </p:spPr>
        </p:pic>
        <p:sp>
          <p:nvSpPr>
            <p:cNvPr id="13" name="Oval 12">
              <a:extLst>
                <a:ext uri="{FF2B5EF4-FFF2-40B4-BE49-F238E27FC236}">
                  <a16:creationId xmlns:a16="http://schemas.microsoft.com/office/drawing/2014/main" id="{7DC7A67C-2E9B-460F-B235-429C04235FE9}"/>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4458ED2-A60F-48AB-A0B4-0BD95DCE8AF5}"/>
              </a:ext>
            </a:extLst>
          </p:cNvPr>
          <p:cNvGrpSpPr/>
          <p:nvPr/>
        </p:nvGrpSpPr>
        <p:grpSpPr>
          <a:xfrm>
            <a:off x="2178297" y="1153038"/>
            <a:ext cx="1954217" cy="1954217"/>
            <a:chOff x="1127448" y="2276872"/>
            <a:chExt cx="3240360" cy="3240360"/>
          </a:xfrm>
        </p:grpSpPr>
        <p:pic>
          <p:nvPicPr>
            <p:cNvPr id="15" name="Graphic 14" descr="Single gear">
              <a:extLst>
                <a:ext uri="{FF2B5EF4-FFF2-40B4-BE49-F238E27FC236}">
                  <a16:creationId xmlns:a16="http://schemas.microsoft.com/office/drawing/2014/main" id="{7349C84C-58B6-464B-B6E7-2AEC711084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27448" y="2276872"/>
              <a:ext cx="3240360" cy="3240360"/>
            </a:xfrm>
            <a:prstGeom prst="rect">
              <a:avLst/>
            </a:prstGeom>
          </p:spPr>
        </p:pic>
        <p:sp>
          <p:nvSpPr>
            <p:cNvPr id="16" name="Oval 15">
              <a:extLst>
                <a:ext uri="{FF2B5EF4-FFF2-40B4-BE49-F238E27FC236}">
                  <a16:creationId xmlns:a16="http://schemas.microsoft.com/office/drawing/2014/main" id="{8F603E25-0505-4A2A-A4A1-FC98B942A6BD}"/>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8AC3382-2E1B-48CF-B52B-845790AAA682}"/>
              </a:ext>
            </a:extLst>
          </p:cNvPr>
          <p:cNvGrpSpPr/>
          <p:nvPr/>
        </p:nvGrpSpPr>
        <p:grpSpPr>
          <a:xfrm>
            <a:off x="3358730" y="3987681"/>
            <a:ext cx="1954217" cy="1954217"/>
            <a:chOff x="1127448" y="2276872"/>
            <a:chExt cx="3240360" cy="3240360"/>
          </a:xfrm>
        </p:grpSpPr>
        <p:pic>
          <p:nvPicPr>
            <p:cNvPr id="18" name="Graphic 17" descr="Single gear">
              <a:extLst>
                <a:ext uri="{FF2B5EF4-FFF2-40B4-BE49-F238E27FC236}">
                  <a16:creationId xmlns:a16="http://schemas.microsoft.com/office/drawing/2014/main" id="{5C69F63D-58E5-4EF1-9CF0-6129CADD61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27448" y="2276872"/>
              <a:ext cx="3240360" cy="3240360"/>
            </a:xfrm>
            <a:prstGeom prst="rect">
              <a:avLst/>
            </a:prstGeom>
          </p:spPr>
        </p:pic>
        <p:sp>
          <p:nvSpPr>
            <p:cNvPr id="19" name="Oval 18">
              <a:extLst>
                <a:ext uri="{FF2B5EF4-FFF2-40B4-BE49-F238E27FC236}">
                  <a16:creationId xmlns:a16="http://schemas.microsoft.com/office/drawing/2014/main" id="{695B4B76-36EB-4C8C-A153-E5281659F39E}"/>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6365394-D0D3-452B-AC7C-F0503E49779D}"/>
              </a:ext>
            </a:extLst>
          </p:cNvPr>
          <p:cNvGrpSpPr/>
          <p:nvPr/>
        </p:nvGrpSpPr>
        <p:grpSpPr>
          <a:xfrm>
            <a:off x="5292401" y="2077858"/>
            <a:ext cx="1954217" cy="1954217"/>
            <a:chOff x="1127448" y="2276872"/>
            <a:chExt cx="3240360" cy="3240360"/>
          </a:xfrm>
        </p:grpSpPr>
        <p:pic>
          <p:nvPicPr>
            <p:cNvPr id="21" name="Graphic 20" descr="Single gear">
              <a:extLst>
                <a:ext uri="{FF2B5EF4-FFF2-40B4-BE49-F238E27FC236}">
                  <a16:creationId xmlns:a16="http://schemas.microsoft.com/office/drawing/2014/main" id="{EF08F219-7D63-4586-9C4E-C8D61D4A029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7448" y="2276872"/>
              <a:ext cx="3240360" cy="3240360"/>
            </a:xfrm>
            <a:prstGeom prst="rect">
              <a:avLst/>
            </a:prstGeom>
          </p:spPr>
        </p:pic>
        <p:sp>
          <p:nvSpPr>
            <p:cNvPr id="22" name="Oval 21">
              <a:extLst>
                <a:ext uri="{FF2B5EF4-FFF2-40B4-BE49-F238E27FC236}">
                  <a16:creationId xmlns:a16="http://schemas.microsoft.com/office/drawing/2014/main" id="{98134132-8AFF-4187-ADBE-B087BF1287EA}"/>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A02A33F3-C1EE-4DD9-AA73-6BB4020D73BC}"/>
              </a:ext>
            </a:extLst>
          </p:cNvPr>
          <p:cNvGrpSpPr/>
          <p:nvPr/>
        </p:nvGrpSpPr>
        <p:grpSpPr>
          <a:xfrm>
            <a:off x="6384032" y="979061"/>
            <a:ext cx="2520280" cy="2520280"/>
            <a:chOff x="1127448" y="2276872"/>
            <a:chExt cx="3240360" cy="3240360"/>
          </a:xfrm>
        </p:grpSpPr>
        <p:pic>
          <p:nvPicPr>
            <p:cNvPr id="30" name="Graphic 29" descr="Single gear">
              <a:extLst>
                <a:ext uri="{FF2B5EF4-FFF2-40B4-BE49-F238E27FC236}">
                  <a16:creationId xmlns:a16="http://schemas.microsoft.com/office/drawing/2014/main" id="{1AE0EDBD-D46B-4808-AA6E-0CBBFEA12D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448" y="2276872"/>
              <a:ext cx="3240360" cy="3240360"/>
            </a:xfrm>
            <a:prstGeom prst="rect">
              <a:avLst/>
            </a:prstGeom>
          </p:spPr>
        </p:pic>
        <p:sp>
          <p:nvSpPr>
            <p:cNvPr id="31" name="Oval 30">
              <a:extLst>
                <a:ext uri="{FF2B5EF4-FFF2-40B4-BE49-F238E27FC236}">
                  <a16:creationId xmlns:a16="http://schemas.microsoft.com/office/drawing/2014/main" id="{CDD38345-6405-4233-8E8C-FD1EDEAF1679}"/>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87A5846E-4628-476F-AB69-3FB587BDD6FE}"/>
              </a:ext>
            </a:extLst>
          </p:cNvPr>
          <p:cNvGrpSpPr/>
          <p:nvPr/>
        </p:nvGrpSpPr>
        <p:grpSpPr>
          <a:xfrm>
            <a:off x="7363899" y="2444509"/>
            <a:ext cx="2520280" cy="2520280"/>
            <a:chOff x="1127448" y="2276872"/>
            <a:chExt cx="3240360" cy="3240360"/>
          </a:xfrm>
        </p:grpSpPr>
        <p:pic>
          <p:nvPicPr>
            <p:cNvPr id="33" name="Graphic 32" descr="Single gear">
              <a:extLst>
                <a:ext uri="{FF2B5EF4-FFF2-40B4-BE49-F238E27FC236}">
                  <a16:creationId xmlns:a16="http://schemas.microsoft.com/office/drawing/2014/main" id="{483E86F2-2FEA-485F-B7B5-61233D4689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27448" y="2276872"/>
              <a:ext cx="3240360" cy="3240360"/>
            </a:xfrm>
            <a:prstGeom prst="rect">
              <a:avLst/>
            </a:prstGeom>
          </p:spPr>
        </p:pic>
        <p:sp>
          <p:nvSpPr>
            <p:cNvPr id="34" name="Oval 33">
              <a:extLst>
                <a:ext uri="{FF2B5EF4-FFF2-40B4-BE49-F238E27FC236}">
                  <a16:creationId xmlns:a16="http://schemas.microsoft.com/office/drawing/2014/main" id="{86AB398C-3994-47C6-ACA0-F6AC870E1F6F}"/>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EC40B986-22DC-489F-A0BA-4B16DB8CF4ED}"/>
              </a:ext>
            </a:extLst>
          </p:cNvPr>
          <p:cNvGrpSpPr/>
          <p:nvPr/>
        </p:nvGrpSpPr>
        <p:grpSpPr>
          <a:xfrm>
            <a:off x="8038940" y="4264711"/>
            <a:ext cx="1954217" cy="1954217"/>
            <a:chOff x="1127448" y="2276872"/>
            <a:chExt cx="3240360" cy="3240360"/>
          </a:xfrm>
        </p:grpSpPr>
        <p:pic>
          <p:nvPicPr>
            <p:cNvPr id="36" name="Graphic 35" descr="Single gear">
              <a:extLst>
                <a:ext uri="{FF2B5EF4-FFF2-40B4-BE49-F238E27FC236}">
                  <a16:creationId xmlns:a16="http://schemas.microsoft.com/office/drawing/2014/main" id="{F27065EC-FFB7-4A99-8EF3-6052B16A9E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7448" y="2276872"/>
              <a:ext cx="3240360" cy="3240360"/>
            </a:xfrm>
            <a:prstGeom prst="rect">
              <a:avLst/>
            </a:prstGeom>
          </p:spPr>
        </p:pic>
        <p:sp>
          <p:nvSpPr>
            <p:cNvPr id="37" name="Oval 36">
              <a:extLst>
                <a:ext uri="{FF2B5EF4-FFF2-40B4-BE49-F238E27FC236}">
                  <a16:creationId xmlns:a16="http://schemas.microsoft.com/office/drawing/2014/main" id="{EC47E689-0026-4022-9999-018E3A4662D1}"/>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1219D965-106F-4072-8D21-3889D20AC645}"/>
              </a:ext>
            </a:extLst>
          </p:cNvPr>
          <p:cNvGrpSpPr/>
          <p:nvPr/>
        </p:nvGrpSpPr>
        <p:grpSpPr>
          <a:xfrm>
            <a:off x="9178490" y="3010572"/>
            <a:ext cx="1954217" cy="1954217"/>
            <a:chOff x="1127448" y="2276872"/>
            <a:chExt cx="3240360" cy="3240360"/>
          </a:xfrm>
        </p:grpSpPr>
        <p:pic>
          <p:nvPicPr>
            <p:cNvPr id="39" name="Graphic 38" descr="Single gear">
              <a:extLst>
                <a:ext uri="{FF2B5EF4-FFF2-40B4-BE49-F238E27FC236}">
                  <a16:creationId xmlns:a16="http://schemas.microsoft.com/office/drawing/2014/main" id="{9B4B872A-BC73-4796-8B26-79A48863A6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7448" y="2276872"/>
              <a:ext cx="3240360" cy="3240360"/>
            </a:xfrm>
            <a:prstGeom prst="rect">
              <a:avLst/>
            </a:prstGeom>
          </p:spPr>
        </p:pic>
        <p:sp>
          <p:nvSpPr>
            <p:cNvPr id="40" name="Oval 39">
              <a:extLst>
                <a:ext uri="{FF2B5EF4-FFF2-40B4-BE49-F238E27FC236}">
                  <a16:creationId xmlns:a16="http://schemas.microsoft.com/office/drawing/2014/main" id="{C4061A00-A95B-4118-AB78-A28354FDE616}"/>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84120871-D147-4EA9-BEC9-D1DA5D16DFC2}"/>
              </a:ext>
            </a:extLst>
          </p:cNvPr>
          <p:cNvGrpSpPr/>
          <p:nvPr/>
        </p:nvGrpSpPr>
        <p:grpSpPr>
          <a:xfrm>
            <a:off x="9490447" y="1683424"/>
            <a:ext cx="1954217" cy="1954217"/>
            <a:chOff x="1127448" y="2276872"/>
            <a:chExt cx="3240360" cy="3240360"/>
          </a:xfrm>
        </p:grpSpPr>
        <p:pic>
          <p:nvPicPr>
            <p:cNvPr id="42" name="Graphic 41" descr="Single gear">
              <a:extLst>
                <a:ext uri="{FF2B5EF4-FFF2-40B4-BE49-F238E27FC236}">
                  <a16:creationId xmlns:a16="http://schemas.microsoft.com/office/drawing/2014/main" id="{4789B90B-33E4-4674-859A-FF60801087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27448" y="2276872"/>
              <a:ext cx="3240360" cy="3240360"/>
            </a:xfrm>
            <a:prstGeom prst="rect">
              <a:avLst/>
            </a:prstGeom>
          </p:spPr>
        </p:pic>
        <p:sp>
          <p:nvSpPr>
            <p:cNvPr id="43" name="Oval 42">
              <a:extLst>
                <a:ext uri="{FF2B5EF4-FFF2-40B4-BE49-F238E27FC236}">
                  <a16:creationId xmlns:a16="http://schemas.microsoft.com/office/drawing/2014/main" id="{8585F9F5-4908-4F8D-86E9-BB6A9978923D}"/>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81E31A1-D24E-4153-99FF-3D580720A660}"/>
              </a:ext>
            </a:extLst>
          </p:cNvPr>
          <p:cNvGrpSpPr/>
          <p:nvPr/>
        </p:nvGrpSpPr>
        <p:grpSpPr>
          <a:xfrm>
            <a:off x="6753107" y="3795557"/>
            <a:ext cx="1336184" cy="1336184"/>
            <a:chOff x="1127448" y="2276872"/>
            <a:chExt cx="3240360" cy="3240360"/>
          </a:xfrm>
        </p:grpSpPr>
        <p:pic>
          <p:nvPicPr>
            <p:cNvPr id="45" name="Graphic 44" descr="Single gear">
              <a:extLst>
                <a:ext uri="{FF2B5EF4-FFF2-40B4-BE49-F238E27FC236}">
                  <a16:creationId xmlns:a16="http://schemas.microsoft.com/office/drawing/2014/main" id="{1DDF6930-F853-472F-AC66-D2F75CBF61F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27448" y="2276872"/>
              <a:ext cx="3240360" cy="3240360"/>
            </a:xfrm>
            <a:prstGeom prst="rect">
              <a:avLst/>
            </a:prstGeom>
          </p:spPr>
        </p:pic>
        <p:sp>
          <p:nvSpPr>
            <p:cNvPr id="46" name="Oval 45">
              <a:extLst>
                <a:ext uri="{FF2B5EF4-FFF2-40B4-BE49-F238E27FC236}">
                  <a16:creationId xmlns:a16="http://schemas.microsoft.com/office/drawing/2014/main" id="{B858ADDA-ABF4-4B15-9C12-CD5950391E74}"/>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CAB44C94-195A-4C15-81FA-D18B5DF7F99D}"/>
              </a:ext>
            </a:extLst>
          </p:cNvPr>
          <p:cNvGrpSpPr/>
          <p:nvPr/>
        </p:nvGrpSpPr>
        <p:grpSpPr>
          <a:xfrm>
            <a:off x="747118" y="2276872"/>
            <a:ext cx="1336184" cy="1336184"/>
            <a:chOff x="1127448" y="2276872"/>
            <a:chExt cx="3240360" cy="3240360"/>
          </a:xfrm>
        </p:grpSpPr>
        <p:pic>
          <p:nvPicPr>
            <p:cNvPr id="48" name="Graphic 47" descr="Single gear">
              <a:extLst>
                <a:ext uri="{FF2B5EF4-FFF2-40B4-BE49-F238E27FC236}">
                  <a16:creationId xmlns:a16="http://schemas.microsoft.com/office/drawing/2014/main" id="{F7B3BD98-7136-4E36-878B-2D49A69910C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27448" y="2276872"/>
              <a:ext cx="3240360" cy="3240360"/>
            </a:xfrm>
            <a:prstGeom prst="rect">
              <a:avLst/>
            </a:prstGeom>
          </p:spPr>
        </p:pic>
        <p:sp>
          <p:nvSpPr>
            <p:cNvPr id="49" name="Oval 48">
              <a:extLst>
                <a:ext uri="{FF2B5EF4-FFF2-40B4-BE49-F238E27FC236}">
                  <a16:creationId xmlns:a16="http://schemas.microsoft.com/office/drawing/2014/main" id="{F1463E42-78BC-4E2B-8CEC-329A512B8A2F}"/>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25522147-E001-4CCA-B42A-A8BD924D82E9}"/>
              </a:ext>
            </a:extLst>
          </p:cNvPr>
          <p:cNvSpPr/>
          <p:nvPr/>
        </p:nvSpPr>
        <p:spPr>
          <a:xfrm>
            <a:off x="3451911" y="5886670"/>
            <a:ext cx="5288178" cy="1021975"/>
          </a:xfrm>
          <a:prstGeom prst="rect">
            <a:avLst/>
          </a:prstGeom>
        </p:spPr>
        <p:txBody>
          <a:bodyPr wrap="none" anchor="b">
            <a:normAutofit/>
          </a:bodyPr>
          <a:lstStyle/>
          <a:p>
            <a:pPr algn="ctr">
              <a:lnSpc>
                <a:spcPts val="4000"/>
              </a:lnSpc>
            </a:pPr>
            <a:r>
              <a:rPr lang="en-US" sz="6600" b="1" cap="all">
                <a:solidFill>
                  <a:schemeClr val="accent1">
                    <a:lumMod val="75000"/>
                  </a:schemeClr>
                </a:solidFill>
              </a:rPr>
              <a:t>Lorem           Ipsum</a:t>
            </a:r>
          </a:p>
        </p:txBody>
      </p:sp>
      <p:pic>
        <p:nvPicPr>
          <p:cNvPr id="52" name="Graphic 51" descr="Chat">
            <a:extLst>
              <a:ext uri="{FF2B5EF4-FFF2-40B4-BE49-F238E27FC236}">
                <a16:creationId xmlns:a16="http://schemas.microsoft.com/office/drawing/2014/main" id="{A2834F16-7201-4FDA-84A5-7470B40B7C5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144600" y="4187050"/>
            <a:ext cx="553198" cy="553198"/>
          </a:xfrm>
          <a:prstGeom prst="rect">
            <a:avLst/>
          </a:prstGeom>
        </p:spPr>
      </p:pic>
      <p:pic>
        <p:nvPicPr>
          <p:cNvPr id="54" name="Graphic 53" descr="Network">
            <a:extLst>
              <a:ext uri="{FF2B5EF4-FFF2-40B4-BE49-F238E27FC236}">
                <a16:creationId xmlns:a16="http://schemas.microsoft.com/office/drawing/2014/main" id="{F3C3F10D-7BF7-4431-9F06-E6A261E9879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860036" y="2645493"/>
            <a:ext cx="818947" cy="818947"/>
          </a:xfrm>
          <a:prstGeom prst="rect">
            <a:avLst/>
          </a:prstGeom>
        </p:spPr>
      </p:pic>
      <p:pic>
        <p:nvPicPr>
          <p:cNvPr id="56" name="Graphic 55" descr="Open envelope">
            <a:extLst>
              <a:ext uri="{FF2B5EF4-FFF2-40B4-BE49-F238E27FC236}">
                <a16:creationId xmlns:a16="http://schemas.microsoft.com/office/drawing/2014/main" id="{2D1039FC-D807-41BB-9CC0-72F20D01BC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13592" y="2743346"/>
            <a:ext cx="403237" cy="403237"/>
          </a:xfrm>
          <a:prstGeom prst="rect">
            <a:avLst/>
          </a:prstGeom>
        </p:spPr>
      </p:pic>
      <p:pic>
        <p:nvPicPr>
          <p:cNvPr id="58" name="Graphic 57" descr="Download from cloud">
            <a:extLst>
              <a:ext uri="{FF2B5EF4-FFF2-40B4-BE49-F238E27FC236}">
                <a16:creationId xmlns:a16="http://schemas.microsoft.com/office/drawing/2014/main" id="{FFB3E28A-F66E-4BE0-B11C-49CA77E3C1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283683" y="2938227"/>
            <a:ext cx="888331" cy="888331"/>
          </a:xfrm>
          <a:prstGeom prst="rect">
            <a:avLst/>
          </a:prstGeom>
        </p:spPr>
      </p:pic>
      <p:pic>
        <p:nvPicPr>
          <p:cNvPr id="60" name="Graphic 59" descr="Link">
            <a:extLst>
              <a:ext uri="{FF2B5EF4-FFF2-40B4-BE49-F238E27FC236}">
                <a16:creationId xmlns:a16="http://schemas.microsoft.com/office/drawing/2014/main" id="{D445DCE3-C9D0-4849-B00D-13F3A5EAF7F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000110" y="4629061"/>
            <a:ext cx="671456" cy="671456"/>
          </a:xfrm>
          <a:prstGeom prst="rect">
            <a:avLst/>
          </a:prstGeom>
        </p:spPr>
      </p:pic>
      <p:pic>
        <p:nvPicPr>
          <p:cNvPr id="62" name="Graphic 61" descr="Receiver">
            <a:extLst>
              <a:ext uri="{FF2B5EF4-FFF2-40B4-BE49-F238E27FC236}">
                <a16:creationId xmlns:a16="http://schemas.microsoft.com/office/drawing/2014/main" id="{59EEB23A-A3D5-40BD-AF69-D5CD52F56FF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878665" y="1853406"/>
            <a:ext cx="553481" cy="553481"/>
          </a:xfrm>
          <a:prstGeom prst="rect">
            <a:avLst/>
          </a:prstGeom>
        </p:spPr>
      </p:pic>
      <p:pic>
        <p:nvPicPr>
          <p:cNvPr id="64" name="Graphic 63" descr="Handshake">
            <a:extLst>
              <a:ext uri="{FF2B5EF4-FFF2-40B4-BE49-F238E27FC236}">
                <a16:creationId xmlns:a16="http://schemas.microsoft.com/office/drawing/2014/main" id="{AED4D885-F705-48D3-982B-56909749F4E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126808" y="3276232"/>
            <a:ext cx="1241641" cy="1241641"/>
          </a:xfrm>
          <a:prstGeom prst="rect">
            <a:avLst/>
          </a:prstGeom>
        </p:spPr>
      </p:pic>
      <p:pic>
        <p:nvPicPr>
          <p:cNvPr id="66" name="Graphic 65" descr="Daily Calendar">
            <a:extLst>
              <a:ext uri="{FF2B5EF4-FFF2-40B4-BE49-F238E27FC236}">
                <a16:creationId xmlns:a16="http://schemas.microsoft.com/office/drawing/2014/main" id="{C3435E3A-3597-4B9D-8A9F-97891275FA9A}"/>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9808140" y="3640222"/>
            <a:ext cx="694917" cy="694917"/>
          </a:xfrm>
          <a:prstGeom prst="rect">
            <a:avLst/>
          </a:prstGeom>
        </p:spPr>
      </p:pic>
      <p:pic>
        <p:nvPicPr>
          <p:cNvPr id="68" name="Graphic 67" descr="Meeting">
            <a:extLst>
              <a:ext uri="{FF2B5EF4-FFF2-40B4-BE49-F238E27FC236}">
                <a16:creationId xmlns:a16="http://schemas.microsoft.com/office/drawing/2014/main" id="{A567FD94-116F-46AE-A74E-7D79F123086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081199" y="2274176"/>
            <a:ext cx="772713" cy="772713"/>
          </a:xfrm>
          <a:prstGeom prst="rect">
            <a:avLst/>
          </a:prstGeom>
        </p:spPr>
      </p:pic>
      <p:pic>
        <p:nvPicPr>
          <p:cNvPr id="70" name="Graphic 69" descr="Bullseye">
            <a:extLst>
              <a:ext uri="{FF2B5EF4-FFF2-40B4-BE49-F238E27FC236}">
                <a16:creationId xmlns:a16="http://schemas.microsoft.com/office/drawing/2014/main" id="{91CE5A5F-FDE2-4283-82E4-7AF566EC9AD8}"/>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7186972" y="1782001"/>
            <a:ext cx="914400" cy="914400"/>
          </a:xfrm>
          <a:prstGeom prst="rect">
            <a:avLst/>
          </a:prstGeom>
        </p:spPr>
      </p:pic>
      <p:pic>
        <p:nvPicPr>
          <p:cNvPr id="72" name="Graphic 71" descr="Upward trend">
            <a:extLst>
              <a:ext uri="{FF2B5EF4-FFF2-40B4-BE49-F238E27FC236}">
                <a16:creationId xmlns:a16="http://schemas.microsoft.com/office/drawing/2014/main" id="{FFD68498-3A04-46CF-B035-9937B988EA33}"/>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166839" y="3247449"/>
            <a:ext cx="914400" cy="914400"/>
          </a:xfrm>
          <a:prstGeom prst="rect">
            <a:avLst/>
          </a:prstGeom>
        </p:spPr>
      </p:pic>
      <p:pic>
        <p:nvPicPr>
          <p:cNvPr id="74" name="Graphic 73" descr="Eye">
            <a:extLst>
              <a:ext uri="{FF2B5EF4-FFF2-40B4-BE49-F238E27FC236}">
                <a16:creationId xmlns:a16="http://schemas.microsoft.com/office/drawing/2014/main" id="{F3B21F94-FBE8-441E-9F9B-D8C21CA41F7A}"/>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8614978" y="4840749"/>
            <a:ext cx="802140" cy="802140"/>
          </a:xfrm>
          <a:prstGeom prst="rect">
            <a:avLst/>
          </a:prstGeom>
        </p:spPr>
      </p:pic>
      <p:sp>
        <p:nvSpPr>
          <p:cNvPr id="4" name="Slide Number Placeholder 3">
            <a:extLst>
              <a:ext uri="{FF2B5EF4-FFF2-40B4-BE49-F238E27FC236}">
                <a16:creationId xmlns:a16="http://schemas.microsoft.com/office/drawing/2014/main" id="{A4874BF7-A687-45F2-8037-9AA7B40CAAC5}"/>
              </a:ext>
            </a:extLst>
          </p:cNvPr>
          <p:cNvSpPr>
            <a:spLocks noGrp="1"/>
          </p:cNvSpPr>
          <p:nvPr>
            <p:ph type="sldNum" sz="quarter" idx="12"/>
          </p:nvPr>
        </p:nvSpPr>
        <p:spPr/>
        <p:txBody>
          <a:bodyPr/>
          <a:lstStyle/>
          <a:p>
            <a:fld id="{F68327C5-B821-4FE9-A59A-A60D9EB59A9A}" type="slidenum">
              <a:rPr lang="en-US" smtClean="0"/>
              <a:pPr/>
              <a:t>21</a:t>
            </a:fld>
            <a:endParaRPr lang="en-US" dirty="0"/>
          </a:p>
        </p:txBody>
      </p:sp>
    </p:spTree>
    <p:extLst>
      <p:ext uri="{BB962C8B-B14F-4D97-AF65-F5344CB8AC3E}">
        <p14:creationId xmlns:p14="http://schemas.microsoft.com/office/powerpoint/2010/main" val="753953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95E9-8E69-4CA6-B9AB-5AEC5103AD30}"/>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C59F916B-5997-4328-ADD3-B0A603A6B0A7}"/>
              </a:ext>
            </a:extLst>
          </p:cNvPr>
          <p:cNvSpPr>
            <a:spLocks noGrp="1"/>
          </p:cNvSpPr>
          <p:nvPr>
            <p:ph type="subTitle" idx="1"/>
          </p:nvPr>
        </p:nvSpPr>
        <p:spPr/>
        <p:txBody>
          <a:bodyPr/>
          <a:lstStyle/>
          <a:p>
            <a:r>
              <a:rPr lang="en-US"/>
              <a:t>Tree</a:t>
            </a:r>
          </a:p>
        </p:txBody>
      </p:sp>
      <p:grpSp>
        <p:nvGrpSpPr>
          <p:cNvPr id="73" name="Group 72">
            <a:extLst>
              <a:ext uri="{FF2B5EF4-FFF2-40B4-BE49-F238E27FC236}">
                <a16:creationId xmlns:a16="http://schemas.microsoft.com/office/drawing/2014/main" id="{1515720D-642C-4376-90CD-4FAD5F0AC31A}"/>
              </a:ext>
            </a:extLst>
          </p:cNvPr>
          <p:cNvGrpSpPr/>
          <p:nvPr/>
        </p:nvGrpSpPr>
        <p:grpSpPr>
          <a:xfrm>
            <a:off x="4235078" y="2365628"/>
            <a:ext cx="3721844" cy="4240918"/>
            <a:chOff x="4235078" y="2365628"/>
            <a:chExt cx="3721844" cy="4240918"/>
          </a:xfrm>
        </p:grpSpPr>
        <p:sp>
          <p:nvSpPr>
            <p:cNvPr id="5" name="Freeform 6">
              <a:extLst>
                <a:ext uri="{FF2B5EF4-FFF2-40B4-BE49-F238E27FC236}">
                  <a16:creationId xmlns:a16="http://schemas.microsoft.com/office/drawing/2014/main" id="{BAC4EC72-8D24-4A53-9FC9-78B109A55F94}"/>
                </a:ext>
              </a:extLst>
            </p:cNvPr>
            <p:cNvSpPr>
              <a:spLocks/>
            </p:cNvSpPr>
            <p:nvPr/>
          </p:nvSpPr>
          <p:spPr bwMode="auto">
            <a:xfrm>
              <a:off x="4235078" y="2365628"/>
              <a:ext cx="3721844" cy="4240918"/>
            </a:xfrm>
            <a:custGeom>
              <a:avLst/>
              <a:gdLst>
                <a:gd name="T0" fmla="*/ 2679 w 12301"/>
                <a:gd name="T1" fmla="*/ 2298 h 14020"/>
                <a:gd name="T2" fmla="*/ 3057 w 12301"/>
                <a:gd name="T3" fmla="*/ 2609 h 14020"/>
                <a:gd name="T4" fmla="*/ 5480 w 12301"/>
                <a:gd name="T5" fmla="*/ 2999 h 14020"/>
                <a:gd name="T6" fmla="*/ 6785 w 12301"/>
                <a:gd name="T7" fmla="*/ 6438 h 14020"/>
                <a:gd name="T8" fmla="*/ 5954 w 12301"/>
                <a:gd name="T9" fmla="*/ 5032 h 14020"/>
                <a:gd name="T10" fmla="*/ 5622 w 12301"/>
                <a:gd name="T11" fmla="*/ 6030 h 14020"/>
                <a:gd name="T12" fmla="*/ 4159 w 12301"/>
                <a:gd name="T13" fmla="*/ 3518 h 14020"/>
                <a:gd name="T14" fmla="*/ 4327 w 12301"/>
                <a:gd name="T15" fmla="*/ 3943 h 14020"/>
                <a:gd name="T16" fmla="*/ 5705 w 12301"/>
                <a:gd name="T17" fmla="*/ 6440 h 14020"/>
                <a:gd name="T18" fmla="*/ 6320 w 12301"/>
                <a:gd name="T19" fmla="*/ 8142 h 14020"/>
                <a:gd name="T20" fmla="*/ 3574 w 12301"/>
                <a:gd name="T21" fmla="*/ 5278 h 14020"/>
                <a:gd name="T22" fmla="*/ 1578 w 12301"/>
                <a:gd name="T23" fmla="*/ 3579 h 14020"/>
                <a:gd name="T24" fmla="*/ 2101 w 12301"/>
                <a:gd name="T25" fmla="*/ 4549 h 14020"/>
                <a:gd name="T26" fmla="*/ 35 w 12301"/>
                <a:gd name="T27" fmla="*/ 3982 h 14020"/>
                <a:gd name="T28" fmla="*/ 2950 w 12301"/>
                <a:gd name="T29" fmla="*/ 5371 h 14020"/>
                <a:gd name="T30" fmla="*/ 735 w 12301"/>
                <a:gd name="T31" fmla="*/ 5852 h 14020"/>
                <a:gd name="T32" fmla="*/ 2361 w 12301"/>
                <a:gd name="T33" fmla="*/ 5801 h 14020"/>
                <a:gd name="T34" fmla="*/ 4567 w 12301"/>
                <a:gd name="T35" fmla="*/ 6416 h 14020"/>
                <a:gd name="T36" fmla="*/ 5771 w 12301"/>
                <a:gd name="T37" fmla="*/ 10748 h 14020"/>
                <a:gd name="T38" fmla="*/ 3707 w 12301"/>
                <a:gd name="T39" fmla="*/ 12241 h 14020"/>
                <a:gd name="T40" fmla="*/ 1130 w 12301"/>
                <a:gd name="T41" fmla="*/ 12947 h 14020"/>
                <a:gd name="T42" fmla="*/ 4097 w 12301"/>
                <a:gd name="T43" fmla="*/ 12689 h 14020"/>
                <a:gd name="T44" fmla="*/ 5564 w 12301"/>
                <a:gd name="T45" fmla="*/ 12399 h 14020"/>
                <a:gd name="T46" fmla="*/ 4514 w 12301"/>
                <a:gd name="T47" fmla="*/ 13307 h 14020"/>
                <a:gd name="T48" fmla="*/ 3910 w 12301"/>
                <a:gd name="T49" fmla="*/ 13421 h 14020"/>
                <a:gd name="T50" fmla="*/ 5615 w 12301"/>
                <a:gd name="T51" fmla="*/ 13530 h 14020"/>
                <a:gd name="T52" fmla="*/ 6379 w 12301"/>
                <a:gd name="T53" fmla="*/ 12382 h 14020"/>
                <a:gd name="T54" fmla="*/ 6948 w 12301"/>
                <a:gd name="T55" fmla="*/ 13561 h 14020"/>
                <a:gd name="T56" fmla="*/ 7279 w 12301"/>
                <a:gd name="T57" fmla="*/ 13552 h 14020"/>
                <a:gd name="T58" fmla="*/ 6925 w 12301"/>
                <a:gd name="T59" fmla="*/ 12675 h 14020"/>
                <a:gd name="T60" fmla="*/ 8707 w 12301"/>
                <a:gd name="T61" fmla="*/ 12895 h 14020"/>
                <a:gd name="T62" fmla="*/ 10195 w 12301"/>
                <a:gd name="T63" fmla="*/ 13372 h 14020"/>
                <a:gd name="T64" fmla="*/ 8654 w 12301"/>
                <a:gd name="T65" fmla="*/ 12497 h 14020"/>
                <a:gd name="T66" fmla="*/ 9682 w 12301"/>
                <a:gd name="T67" fmla="*/ 11748 h 14020"/>
                <a:gd name="T68" fmla="*/ 11464 w 12301"/>
                <a:gd name="T69" fmla="*/ 12528 h 14020"/>
                <a:gd name="T70" fmla="*/ 11424 w 12301"/>
                <a:gd name="T71" fmla="*/ 12234 h 14020"/>
                <a:gd name="T72" fmla="*/ 9504 w 12301"/>
                <a:gd name="T73" fmla="*/ 11428 h 14020"/>
                <a:gd name="T74" fmla="*/ 7577 w 12301"/>
                <a:gd name="T75" fmla="*/ 11624 h 14020"/>
                <a:gd name="T76" fmla="*/ 7550 w 12301"/>
                <a:gd name="T77" fmla="*/ 8421 h 14020"/>
                <a:gd name="T78" fmla="*/ 9034 w 12301"/>
                <a:gd name="T79" fmla="*/ 5856 h 14020"/>
                <a:gd name="T80" fmla="*/ 10685 w 12301"/>
                <a:gd name="T81" fmla="*/ 6127 h 14020"/>
                <a:gd name="T82" fmla="*/ 10712 w 12301"/>
                <a:gd name="T83" fmla="*/ 5897 h 14020"/>
                <a:gd name="T84" fmla="*/ 12211 w 12301"/>
                <a:gd name="T85" fmla="*/ 4875 h 14020"/>
                <a:gd name="T86" fmla="*/ 10243 w 12301"/>
                <a:gd name="T87" fmla="*/ 5387 h 14020"/>
                <a:gd name="T88" fmla="*/ 9008 w 12301"/>
                <a:gd name="T89" fmla="*/ 4623 h 14020"/>
                <a:gd name="T90" fmla="*/ 11197 w 12301"/>
                <a:gd name="T91" fmla="*/ 4206 h 14020"/>
                <a:gd name="T92" fmla="*/ 10282 w 12301"/>
                <a:gd name="T93" fmla="*/ 4158 h 14020"/>
                <a:gd name="T94" fmla="*/ 10574 w 12301"/>
                <a:gd name="T95" fmla="*/ 3218 h 14020"/>
                <a:gd name="T96" fmla="*/ 8676 w 12301"/>
                <a:gd name="T97" fmla="*/ 4174 h 14020"/>
                <a:gd name="T98" fmla="*/ 8290 w 12301"/>
                <a:gd name="T99" fmla="*/ 3086 h 14020"/>
                <a:gd name="T100" fmla="*/ 9347 w 12301"/>
                <a:gd name="T101" fmla="*/ 1646 h 14020"/>
                <a:gd name="T102" fmla="*/ 9158 w 12301"/>
                <a:gd name="T103" fmla="*/ 1912 h 14020"/>
                <a:gd name="T104" fmla="*/ 8333 w 12301"/>
                <a:gd name="T105" fmla="*/ 2179 h 14020"/>
                <a:gd name="T106" fmla="*/ 8180 w 12301"/>
                <a:gd name="T107" fmla="*/ 2206 h 14020"/>
                <a:gd name="T108" fmla="*/ 8165 w 12301"/>
                <a:gd name="T109" fmla="*/ 5359 h 14020"/>
                <a:gd name="T110" fmla="*/ 7214 w 12301"/>
                <a:gd name="T111" fmla="*/ 7712 h 14020"/>
                <a:gd name="T112" fmla="*/ 6644 w 12301"/>
                <a:gd name="T113" fmla="*/ 4122 h 14020"/>
                <a:gd name="T114" fmla="*/ 7049 w 12301"/>
                <a:gd name="T115" fmla="*/ 1177 h 14020"/>
                <a:gd name="T116" fmla="*/ 6850 w 12301"/>
                <a:gd name="T117" fmla="*/ 1531 h 14020"/>
                <a:gd name="T118" fmla="*/ 5602 w 12301"/>
                <a:gd name="T119" fmla="*/ 2636 h 14020"/>
                <a:gd name="T120" fmla="*/ 5315 w 12301"/>
                <a:gd name="T121" fmla="*/ 426 h 14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01" h="14020">
                  <a:moveTo>
                    <a:pt x="5110" y="2244"/>
                  </a:moveTo>
                  <a:lnTo>
                    <a:pt x="5078" y="2229"/>
                  </a:lnTo>
                  <a:lnTo>
                    <a:pt x="5011" y="2210"/>
                  </a:lnTo>
                  <a:lnTo>
                    <a:pt x="4908" y="2190"/>
                  </a:lnTo>
                  <a:lnTo>
                    <a:pt x="4763" y="2189"/>
                  </a:lnTo>
                  <a:lnTo>
                    <a:pt x="4602" y="2207"/>
                  </a:lnTo>
                  <a:lnTo>
                    <a:pt x="4326" y="2260"/>
                  </a:lnTo>
                  <a:lnTo>
                    <a:pt x="3979" y="2334"/>
                  </a:lnTo>
                  <a:lnTo>
                    <a:pt x="3707" y="2385"/>
                  </a:lnTo>
                  <a:lnTo>
                    <a:pt x="3552" y="2408"/>
                  </a:lnTo>
                  <a:lnTo>
                    <a:pt x="3552" y="2408"/>
                  </a:lnTo>
                  <a:lnTo>
                    <a:pt x="3459" y="2421"/>
                  </a:lnTo>
                  <a:lnTo>
                    <a:pt x="3288" y="2433"/>
                  </a:lnTo>
                  <a:lnTo>
                    <a:pt x="3134" y="2428"/>
                  </a:lnTo>
                  <a:lnTo>
                    <a:pt x="2998" y="2410"/>
                  </a:lnTo>
                  <a:lnTo>
                    <a:pt x="2876" y="2381"/>
                  </a:lnTo>
                  <a:lnTo>
                    <a:pt x="2771" y="2343"/>
                  </a:lnTo>
                  <a:lnTo>
                    <a:pt x="2679" y="2298"/>
                  </a:lnTo>
                  <a:lnTo>
                    <a:pt x="2601" y="2249"/>
                  </a:lnTo>
                  <a:lnTo>
                    <a:pt x="2535" y="2196"/>
                  </a:lnTo>
                  <a:lnTo>
                    <a:pt x="2480" y="2143"/>
                  </a:lnTo>
                  <a:lnTo>
                    <a:pt x="2417" y="2065"/>
                  </a:lnTo>
                  <a:lnTo>
                    <a:pt x="2350" y="1943"/>
                  </a:lnTo>
                  <a:lnTo>
                    <a:pt x="2343" y="1922"/>
                  </a:lnTo>
                  <a:lnTo>
                    <a:pt x="2343" y="1922"/>
                  </a:lnTo>
                  <a:lnTo>
                    <a:pt x="2356" y="1971"/>
                  </a:lnTo>
                  <a:lnTo>
                    <a:pt x="2388" y="2061"/>
                  </a:lnTo>
                  <a:lnTo>
                    <a:pt x="2426" y="2144"/>
                  </a:lnTo>
                  <a:lnTo>
                    <a:pt x="2468" y="2218"/>
                  </a:lnTo>
                  <a:lnTo>
                    <a:pt x="2514" y="2285"/>
                  </a:lnTo>
                  <a:lnTo>
                    <a:pt x="2565" y="2346"/>
                  </a:lnTo>
                  <a:lnTo>
                    <a:pt x="2620" y="2399"/>
                  </a:lnTo>
                  <a:lnTo>
                    <a:pt x="2679" y="2447"/>
                  </a:lnTo>
                  <a:lnTo>
                    <a:pt x="2773" y="2507"/>
                  </a:lnTo>
                  <a:lnTo>
                    <a:pt x="2909" y="2568"/>
                  </a:lnTo>
                  <a:lnTo>
                    <a:pt x="3057" y="2609"/>
                  </a:lnTo>
                  <a:lnTo>
                    <a:pt x="3211" y="2632"/>
                  </a:lnTo>
                  <a:lnTo>
                    <a:pt x="3371" y="2642"/>
                  </a:lnTo>
                  <a:lnTo>
                    <a:pt x="3534" y="2639"/>
                  </a:lnTo>
                  <a:lnTo>
                    <a:pt x="3780" y="2617"/>
                  </a:lnTo>
                  <a:lnTo>
                    <a:pt x="4252" y="2540"/>
                  </a:lnTo>
                  <a:lnTo>
                    <a:pt x="4514" y="2495"/>
                  </a:lnTo>
                  <a:lnTo>
                    <a:pt x="4514" y="2495"/>
                  </a:lnTo>
                  <a:lnTo>
                    <a:pt x="4571" y="2487"/>
                  </a:lnTo>
                  <a:lnTo>
                    <a:pt x="4680" y="2479"/>
                  </a:lnTo>
                  <a:lnTo>
                    <a:pt x="4782" y="2478"/>
                  </a:lnTo>
                  <a:lnTo>
                    <a:pt x="4880" y="2486"/>
                  </a:lnTo>
                  <a:lnTo>
                    <a:pt x="5016" y="2505"/>
                  </a:lnTo>
                  <a:lnTo>
                    <a:pt x="5174" y="2548"/>
                  </a:lnTo>
                  <a:lnTo>
                    <a:pt x="5243" y="2574"/>
                  </a:lnTo>
                  <a:lnTo>
                    <a:pt x="5243" y="2574"/>
                  </a:lnTo>
                  <a:lnTo>
                    <a:pt x="5278" y="2647"/>
                  </a:lnTo>
                  <a:lnTo>
                    <a:pt x="5354" y="2789"/>
                  </a:lnTo>
                  <a:lnTo>
                    <a:pt x="5480" y="2999"/>
                  </a:lnTo>
                  <a:lnTo>
                    <a:pt x="5760" y="3410"/>
                  </a:lnTo>
                  <a:lnTo>
                    <a:pt x="6053" y="3824"/>
                  </a:lnTo>
                  <a:lnTo>
                    <a:pt x="6239" y="4109"/>
                  </a:lnTo>
                  <a:lnTo>
                    <a:pt x="6368" y="4329"/>
                  </a:lnTo>
                  <a:lnTo>
                    <a:pt x="6447" y="4482"/>
                  </a:lnTo>
                  <a:lnTo>
                    <a:pt x="6518" y="4638"/>
                  </a:lnTo>
                  <a:lnTo>
                    <a:pt x="6581" y="4800"/>
                  </a:lnTo>
                  <a:lnTo>
                    <a:pt x="6610" y="4883"/>
                  </a:lnTo>
                  <a:lnTo>
                    <a:pt x="6610" y="4883"/>
                  </a:lnTo>
                  <a:lnTo>
                    <a:pt x="6641" y="4984"/>
                  </a:lnTo>
                  <a:lnTo>
                    <a:pt x="6694" y="5186"/>
                  </a:lnTo>
                  <a:lnTo>
                    <a:pt x="6736" y="5387"/>
                  </a:lnTo>
                  <a:lnTo>
                    <a:pt x="6765" y="5585"/>
                  </a:lnTo>
                  <a:lnTo>
                    <a:pt x="6785" y="5782"/>
                  </a:lnTo>
                  <a:lnTo>
                    <a:pt x="6795" y="5975"/>
                  </a:lnTo>
                  <a:lnTo>
                    <a:pt x="6797" y="6163"/>
                  </a:lnTo>
                  <a:lnTo>
                    <a:pt x="6790" y="6348"/>
                  </a:lnTo>
                  <a:lnTo>
                    <a:pt x="6785" y="6438"/>
                  </a:lnTo>
                  <a:lnTo>
                    <a:pt x="6785" y="6438"/>
                  </a:lnTo>
                  <a:lnTo>
                    <a:pt x="6710" y="6435"/>
                  </a:lnTo>
                  <a:lnTo>
                    <a:pt x="6511" y="6413"/>
                  </a:lnTo>
                  <a:lnTo>
                    <a:pt x="6334" y="6378"/>
                  </a:lnTo>
                  <a:lnTo>
                    <a:pt x="6208" y="6343"/>
                  </a:lnTo>
                  <a:lnTo>
                    <a:pt x="6077" y="6298"/>
                  </a:lnTo>
                  <a:lnTo>
                    <a:pt x="5945" y="6240"/>
                  </a:lnTo>
                  <a:lnTo>
                    <a:pt x="5879" y="6206"/>
                  </a:lnTo>
                  <a:lnTo>
                    <a:pt x="5879" y="6206"/>
                  </a:lnTo>
                  <a:lnTo>
                    <a:pt x="5901" y="6158"/>
                  </a:lnTo>
                  <a:lnTo>
                    <a:pt x="5952" y="6023"/>
                  </a:lnTo>
                  <a:lnTo>
                    <a:pt x="5998" y="5844"/>
                  </a:lnTo>
                  <a:lnTo>
                    <a:pt x="6020" y="5685"/>
                  </a:lnTo>
                  <a:lnTo>
                    <a:pt x="6028" y="5568"/>
                  </a:lnTo>
                  <a:lnTo>
                    <a:pt x="6027" y="5444"/>
                  </a:lnTo>
                  <a:lnTo>
                    <a:pt x="6015" y="5313"/>
                  </a:lnTo>
                  <a:lnTo>
                    <a:pt x="5992" y="5174"/>
                  </a:lnTo>
                  <a:lnTo>
                    <a:pt x="5954" y="5032"/>
                  </a:lnTo>
                  <a:lnTo>
                    <a:pt x="5902" y="4883"/>
                  </a:lnTo>
                  <a:lnTo>
                    <a:pt x="5832" y="4730"/>
                  </a:lnTo>
                  <a:lnTo>
                    <a:pt x="5744" y="4573"/>
                  </a:lnTo>
                  <a:lnTo>
                    <a:pt x="5635" y="4412"/>
                  </a:lnTo>
                  <a:lnTo>
                    <a:pt x="5573" y="4332"/>
                  </a:lnTo>
                  <a:lnTo>
                    <a:pt x="5573" y="4332"/>
                  </a:lnTo>
                  <a:lnTo>
                    <a:pt x="5589" y="4359"/>
                  </a:lnTo>
                  <a:lnTo>
                    <a:pt x="5681" y="4558"/>
                  </a:lnTo>
                  <a:lnTo>
                    <a:pt x="5748" y="4757"/>
                  </a:lnTo>
                  <a:lnTo>
                    <a:pt x="5791" y="4936"/>
                  </a:lnTo>
                  <a:lnTo>
                    <a:pt x="5812" y="5065"/>
                  </a:lnTo>
                  <a:lnTo>
                    <a:pt x="5823" y="5203"/>
                  </a:lnTo>
                  <a:lnTo>
                    <a:pt x="5823" y="5345"/>
                  </a:lnTo>
                  <a:lnTo>
                    <a:pt x="5809" y="5494"/>
                  </a:lnTo>
                  <a:lnTo>
                    <a:pt x="5780" y="5646"/>
                  </a:lnTo>
                  <a:lnTo>
                    <a:pt x="5732" y="5799"/>
                  </a:lnTo>
                  <a:lnTo>
                    <a:pt x="5665" y="5953"/>
                  </a:lnTo>
                  <a:lnTo>
                    <a:pt x="5622" y="6030"/>
                  </a:lnTo>
                  <a:lnTo>
                    <a:pt x="5622" y="6030"/>
                  </a:lnTo>
                  <a:lnTo>
                    <a:pt x="5569" y="5984"/>
                  </a:lnTo>
                  <a:lnTo>
                    <a:pt x="5471" y="5882"/>
                  </a:lnTo>
                  <a:lnTo>
                    <a:pt x="5379" y="5766"/>
                  </a:lnTo>
                  <a:lnTo>
                    <a:pt x="5296" y="5634"/>
                  </a:lnTo>
                  <a:lnTo>
                    <a:pt x="5259" y="5563"/>
                  </a:lnTo>
                  <a:lnTo>
                    <a:pt x="5259" y="5563"/>
                  </a:lnTo>
                  <a:lnTo>
                    <a:pt x="5217" y="5472"/>
                  </a:lnTo>
                  <a:lnTo>
                    <a:pt x="5138" y="5288"/>
                  </a:lnTo>
                  <a:lnTo>
                    <a:pt x="5027" y="5004"/>
                  </a:lnTo>
                  <a:lnTo>
                    <a:pt x="4887" y="4625"/>
                  </a:lnTo>
                  <a:lnTo>
                    <a:pt x="4776" y="4349"/>
                  </a:lnTo>
                  <a:lnTo>
                    <a:pt x="4696" y="4175"/>
                  </a:lnTo>
                  <a:lnTo>
                    <a:pt x="4606" y="4009"/>
                  </a:lnTo>
                  <a:lnTo>
                    <a:pt x="4506" y="3856"/>
                  </a:lnTo>
                  <a:lnTo>
                    <a:pt x="4395" y="3717"/>
                  </a:lnTo>
                  <a:lnTo>
                    <a:pt x="4267" y="3595"/>
                  </a:lnTo>
                  <a:lnTo>
                    <a:pt x="4159" y="3518"/>
                  </a:lnTo>
                  <a:lnTo>
                    <a:pt x="4082" y="3471"/>
                  </a:lnTo>
                  <a:lnTo>
                    <a:pt x="4000" y="3430"/>
                  </a:lnTo>
                  <a:lnTo>
                    <a:pt x="3913" y="3395"/>
                  </a:lnTo>
                  <a:lnTo>
                    <a:pt x="3819" y="3366"/>
                  </a:lnTo>
                  <a:lnTo>
                    <a:pt x="3721" y="3343"/>
                  </a:lnTo>
                  <a:lnTo>
                    <a:pt x="3615" y="3327"/>
                  </a:lnTo>
                  <a:lnTo>
                    <a:pt x="3503" y="3318"/>
                  </a:lnTo>
                  <a:lnTo>
                    <a:pt x="3445" y="3316"/>
                  </a:lnTo>
                  <a:lnTo>
                    <a:pt x="3445" y="3316"/>
                  </a:lnTo>
                  <a:lnTo>
                    <a:pt x="3466" y="3318"/>
                  </a:lnTo>
                  <a:lnTo>
                    <a:pt x="3613" y="3357"/>
                  </a:lnTo>
                  <a:lnTo>
                    <a:pt x="3755" y="3417"/>
                  </a:lnTo>
                  <a:lnTo>
                    <a:pt x="3878" y="3489"/>
                  </a:lnTo>
                  <a:lnTo>
                    <a:pt x="3966" y="3551"/>
                  </a:lnTo>
                  <a:lnTo>
                    <a:pt x="4055" y="3627"/>
                  </a:lnTo>
                  <a:lnTo>
                    <a:pt x="4146" y="3716"/>
                  </a:lnTo>
                  <a:lnTo>
                    <a:pt x="4238" y="3821"/>
                  </a:lnTo>
                  <a:lnTo>
                    <a:pt x="4327" y="3943"/>
                  </a:lnTo>
                  <a:lnTo>
                    <a:pt x="4414" y="4083"/>
                  </a:lnTo>
                  <a:lnTo>
                    <a:pt x="4497" y="4244"/>
                  </a:lnTo>
                  <a:lnTo>
                    <a:pt x="4536" y="4332"/>
                  </a:lnTo>
                  <a:lnTo>
                    <a:pt x="4536" y="4332"/>
                  </a:lnTo>
                  <a:lnTo>
                    <a:pt x="4572" y="4420"/>
                  </a:lnTo>
                  <a:lnTo>
                    <a:pt x="4639" y="4603"/>
                  </a:lnTo>
                  <a:lnTo>
                    <a:pt x="4727" y="4884"/>
                  </a:lnTo>
                  <a:lnTo>
                    <a:pt x="4812" y="5166"/>
                  </a:lnTo>
                  <a:lnTo>
                    <a:pt x="4876" y="5353"/>
                  </a:lnTo>
                  <a:lnTo>
                    <a:pt x="4947" y="5537"/>
                  </a:lnTo>
                  <a:lnTo>
                    <a:pt x="5030" y="5716"/>
                  </a:lnTo>
                  <a:lnTo>
                    <a:pt x="5130" y="5888"/>
                  </a:lnTo>
                  <a:lnTo>
                    <a:pt x="5248" y="6052"/>
                  </a:lnTo>
                  <a:lnTo>
                    <a:pt x="5353" y="6167"/>
                  </a:lnTo>
                  <a:lnTo>
                    <a:pt x="5430" y="6240"/>
                  </a:lnTo>
                  <a:lnTo>
                    <a:pt x="5515" y="6311"/>
                  </a:lnTo>
                  <a:lnTo>
                    <a:pt x="5605" y="6377"/>
                  </a:lnTo>
                  <a:lnTo>
                    <a:pt x="5705" y="6440"/>
                  </a:lnTo>
                  <a:lnTo>
                    <a:pt x="5813" y="6500"/>
                  </a:lnTo>
                  <a:lnTo>
                    <a:pt x="5929" y="6556"/>
                  </a:lnTo>
                  <a:lnTo>
                    <a:pt x="6055" y="6608"/>
                  </a:lnTo>
                  <a:lnTo>
                    <a:pt x="6191" y="6654"/>
                  </a:lnTo>
                  <a:lnTo>
                    <a:pt x="6336" y="6697"/>
                  </a:lnTo>
                  <a:lnTo>
                    <a:pt x="6492" y="6733"/>
                  </a:lnTo>
                  <a:lnTo>
                    <a:pt x="6659" y="6766"/>
                  </a:lnTo>
                  <a:lnTo>
                    <a:pt x="6749" y="6780"/>
                  </a:lnTo>
                  <a:lnTo>
                    <a:pt x="6749" y="6780"/>
                  </a:lnTo>
                  <a:lnTo>
                    <a:pt x="6725" y="6930"/>
                  </a:lnTo>
                  <a:lnTo>
                    <a:pt x="6668" y="7212"/>
                  </a:lnTo>
                  <a:lnTo>
                    <a:pt x="6605" y="7463"/>
                  </a:lnTo>
                  <a:lnTo>
                    <a:pt x="6539" y="7683"/>
                  </a:lnTo>
                  <a:lnTo>
                    <a:pt x="6444" y="7949"/>
                  </a:lnTo>
                  <a:lnTo>
                    <a:pt x="6358" y="8147"/>
                  </a:lnTo>
                  <a:lnTo>
                    <a:pt x="6351" y="8166"/>
                  </a:lnTo>
                  <a:lnTo>
                    <a:pt x="6351" y="8166"/>
                  </a:lnTo>
                  <a:lnTo>
                    <a:pt x="6320" y="8142"/>
                  </a:lnTo>
                  <a:lnTo>
                    <a:pt x="6257" y="8085"/>
                  </a:lnTo>
                  <a:lnTo>
                    <a:pt x="6160" y="7982"/>
                  </a:lnTo>
                  <a:lnTo>
                    <a:pt x="6019" y="7801"/>
                  </a:lnTo>
                  <a:lnTo>
                    <a:pt x="5865" y="7582"/>
                  </a:lnTo>
                  <a:lnTo>
                    <a:pt x="5602" y="7191"/>
                  </a:lnTo>
                  <a:lnTo>
                    <a:pt x="5283" y="6723"/>
                  </a:lnTo>
                  <a:lnTo>
                    <a:pt x="5038" y="6381"/>
                  </a:lnTo>
                  <a:lnTo>
                    <a:pt x="4903" y="6199"/>
                  </a:lnTo>
                  <a:lnTo>
                    <a:pt x="4903" y="6199"/>
                  </a:lnTo>
                  <a:lnTo>
                    <a:pt x="4839" y="6118"/>
                  </a:lnTo>
                  <a:lnTo>
                    <a:pt x="4705" y="5967"/>
                  </a:lnTo>
                  <a:lnTo>
                    <a:pt x="4561" y="5833"/>
                  </a:lnTo>
                  <a:lnTo>
                    <a:pt x="4410" y="5711"/>
                  </a:lnTo>
                  <a:lnTo>
                    <a:pt x="4252" y="5602"/>
                  </a:lnTo>
                  <a:lnTo>
                    <a:pt x="4089" y="5505"/>
                  </a:lnTo>
                  <a:lnTo>
                    <a:pt x="3920" y="5419"/>
                  </a:lnTo>
                  <a:lnTo>
                    <a:pt x="3749" y="5343"/>
                  </a:lnTo>
                  <a:lnTo>
                    <a:pt x="3574" y="5278"/>
                  </a:lnTo>
                  <a:lnTo>
                    <a:pt x="3398" y="5220"/>
                  </a:lnTo>
                  <a:lnTo>
                    <a:pt x="3132" y="5148"/>
                  </a:lnTo>
                  <a:lnTo>
                    <a:pt x="2781" y="5074"/>
                  </a:lnTo>
                  <a:lnTo>
                    <a:pt x="2440" y="5021"/>
                  </a:lnTo>
                  <a:lnTo>
                    <a:pt x="2277" y="4999"/>
                  </a:lnTo>
                  <a:lnTo>
                    <a:pt x="2277" y="4999"/>
                  </a:lnTo>
                  <a:lnTo>
                    <a:pt x="2277" y="4932"/>
                  </a:lnTo>
                  <a:lnTo>
                    <a:pt x="2268" y="4802"/>
                  </a:lnTo>
                  <a:lnTo>
                    <a:pt x="2254" y="4680"/>
                  </a:lnTo>
                  <a:lnTo>
                    <a:pt x="2233" y="4565"/>
                  </a:lnTo>
                  <a:lnTo>
                    <a:pt x="2207" y="4456"/>
                  </a:lnTo>
                  <a:lnTo>
                    <a:pt x="2175" y="4354"/>
                  </a:lnTo>
                  <a:lnTo>
                    <a:pt x="2119" y="4211"/>
                  </a:lnTo>
                  <a:lnTo>
                    <a:pt x="2028" y="4043"/>
                  </a:lnTo>
                  <a:lnTo>
                    <a:pt x="1926" y="3897"/>
                  </a:lnTo>
                  <a:lnTo>
                    <a:pt x="1814" y="3772"/>
                  </a:lnTo>
                  <a:lnTo>
                    <a:pt x="1698" y="3667"/>
                  </a:lnTo>
                  <a:lnTo>
                    <a:pt x="1578" y="3579"/>
                  </a:lnTo>
                  <a:lnTo>
                    <a:pt x="1462" y="3506"/>
                  </a:lnTo>
                  <a:lnTo>
                    <a:pt x="1352" y="3450"/>
                  </a:lnTo>
                  <a:lnTo>
                    <a:pt x="1249" y="3406"/>
                  </a:lnTo>
                  <a:lnTo>
                    <a:pt x="1120" y="3361"/>
                  </a:lnTo>
                  <a:lnTo>
                    <a:pt x="1016" y="3335"/>
                  </a:lnTo>
                  <a:lnTo>
                    <a:pt x="1007" y="3334"/>
                  </a:lnTo>
                  <a:lnTo>
                    <a:pt x="1007" y="3334"/>
                  </a:lnTo>
                  <a:lnTo>
                    <a:pt x="1120" y="3387"/>
                  </a:lnTo>
                  <a:lnTo>
                    <a:pt x="1320" y="3498"/>
                  </a:lnTo>
                  <a:lnTo>
                    <a:pt x="1494" y="3614"/>
                  </a:lnTo>
                  <a:lnTo>
                    <a:pt x="1641" y="3733"/>
                  </a:lnTo>
                  <a:lnTo>
                    <a:pt x="1764" y="3855"/>
                  </a:lnTo>
                  <a:lnTo>
                    <a:pt x="1864" y="3975"/>
                  </a:lnTo>
                  <a:lnTo>
                    <a:pt x="1943" y="4097"/>
                  </a:lnTo>
                  <a:lnTo>
                    <a:pt x="2005" y="4216"/>
                  </a:lnTo>
                  <a:lnTo>
                    <a:pt x="2050" y="4332"/>
                  </a:lnTo>
                  <a:lnTo>
                    <a:pt x="2081" y="4444"/>
                  </a:lnTo>
                  <a:lnTo>
                    <a:pt x="2101" y="4549"/>
                  </a:lnTo>
                  <a:lnTo>
                    <a:pt x="2108" y="4649"/>
                  </a:lnTo>
                  <a:lnTo>
                    <a:pt x="2108" y="4783"/>
                  </a:lnTo>
                  <a:lnTo>
                    <a:pt x="2090" y="4924"/>
                  </a:lnTo>
                  <a:lnTo>
                    <a:pt x="2079" y="4975"/>
                  </a:lnTo>
                  <a:lnTo>
                    <a:pt x="2079" y="4975"/>
                  </a:lnTo>
                  <a:lnTo>
                    <a:pt x="2054" y="4972"/>
                  </a:lnTo>
                  <a:lnTo>
                    <a:pt x="2029" y="4968"/>
                  </a:lnTo>
                  <a:lnTo>
                    <a:pt x="2029" y="4968"/>
                  </a:lnTo>
                  <a:lnTo>
                    <a:pt x="1946" y="4956"/>
                  </a:lnTo>
                  <a:lnTo>
                    <a:pt x="1775" y="4919"/>
                  </a:lnTo>
                  <a:lnTo>
                    <a:pt x="1600" y="4867"/>
                  </a:lnTo>
                  <a:lnTo>
                    <a:pt x="1425" y="4801"/>
                  </a:lnTo>
                  <a:lnTo>
                    <a:pt x="1252" y="4726"/>
                  </a:lnTo>
                  <a:lnTo>
                    <a:pt x="1082" y="4643"/>
                  </a:lnTo>
                  <a:lnTo>
                    <a:pt x="834" y="4511"/>
                  </a:lnTo>
                  <a:lnTo>
                    <a:pt x="538" y="4330"/>
                  </a:lnTo>
                  <a:lnTo>
                    <a:pt x="289" y="4166"/>
                  </a:lnTo>
                  <a:lnTo>
                    <a:pt x="35" y="3982"/>
                  </a:lnTo>
                  <a:lnTo>
                    <a:pt x="0" y="3953"/>
                  </a:lnTo>
                  <a:lnTo>
                    <a:pt x="0" y="3953"/>
                  </a:lnTo>
                  <a:lnTo>
                    <a:pt x="98" y="4063"/>
                  </a:lnTo>
                  <a:lnTo>
                    <a:pt x="296" y="4260"/>
                  </a:lnTo>
                  <a:lnTo>
                    <a:pt x="492" y="4431"/>
                  </a:lnTo>
                  <a:lnTo>
                    <a:pt x="688" y="4578"/>
                  </a:lnTo>
                  <a:lnTo>
                    <a:pt x="882" y="4704"/>
                  </a:lnTo>
                  <a:lnTo>
                    <a:pt x="1074" y="4810"/>
                  </a:lnTo>
                  <a:lnTo>
                    <a:pt x="1266" y="4898"/>
                  </a:lnTo>
                  <a:lnTo>
                    <a:pt x="1457" y="4973"/>
                  </a:lnTo>
                  <a:lnTo>
                    <a:pt x="1646" y="5035"/>
                  </a:lnTo>
                  <a:lnTo>
                    <a:pt x="1834" y="5089"/>
                  </a:lnTo>
                  <a:lnTo>
                    <a:pt x="2114" y="5155"/>
                  </a:lnTo>
                  <a:lnTo>
                    <a:pt x="2483" y="5231"/>
                  </a:lnTo>
                  <a:lnTo>
                    <a:pt x="2846" y="5312"/>
                  </a:lnTo>
                  <a:lnTo>
                    <a:pt x="3026" y="5359"/>
                  </a:lnTo>
                  <a:lnTo>
                    <a:pt x="3026" y="5359"/>
                  </a:lnTo>
                  <a:lnTo>
                    <a:pt x="2950" y="5371"/>
                  </a:lnTo>
                  <a:lnTo>
                    <a:pt x="2803" y="5405"/>
                  </a:lnTo>
                  <a:lnTo>
                    <a:pt x="2666" y="5450"/>
                  </a:lnTo>
                  <a:lnTo>
                    <a:pt x="2531" y="5506"/>
                  </a:lnTo>
                  <a:lnTo>
                    <a:pt x="2330" y="5604"/>
                  </a:lnTo>
                  <a:lnTo>
                    <a:pt x="2048" y="5756"/>
                  </a:lnTo>
                  <a:lnTo>
                    <a:pt x="1891" y="5836"/>
                  </a:lnTo>
                  <a:lnTo>
                    <a:pt x="1891" y="5836"/>
                  </a:lnTo>
                  <a:lnTo>
                    <a:pt x="1836" y="5864"/>
                  </a:lnTo>
                  <a:lnTo>
                    <a:pt x="1726" y="5905"/>
                  </a:lnTo>
                  <a:lnTo>
                    <a:pt x="1619" y="5936"/>
                  </a:lnTo>
                  <a:lnTo>
                    <a:pt x="1512" y="5957"/>
                  </a:lnTo>
                  <a:lnTo>
                    <a:pt x="1411" y="5969"/>
                  </a:lnTo>
                  <a:lnTo>
                    <a:pt x="1313" y="5973"/>
                  </a:lnTo>
                  <a:lnTo>
                    <a:pt x="1174" y="5966"/>
                  </a:lnTo>
                  <a:lnTo>
                    <a:pt x="1013" y="5941"/>
                  </a:lnTo>
                  <a:lnTo>
                    <a:pt x="882" y="5908"/>
                  </a:lnTo>
                  <a:lnTo>
                    <a:pt x="751" y="5861"/>
                  </a:lnTo>
                  <a:lnTo>
                    <a:pt x="735" y="5852"/>
                  </a:lnTo>
                  <a:lnTo>
                    <a:pt x="735" y="5852"/>
                  </a:lnTo>
                  <a:lnTo>
                    <a:pt x="766" y="5890"/>
                  </a:lnTo>
                  <a:lnTo>
                    <a:pt x="856" y="5965"/>
                  </a:lnTo>
                  <a:lnTo>
                    <a:pt x="947" y="6015"/>
                  </a:lnTo>
                  <a:lnTo>
                    <a:pt x="1017" y="6046"/>
                  </a:lnTo>
                  <a:lnTo>
                    <a:pt x="1096" y="6071"/>
                  </a:lnTo>
                  <a:lnTo>
                    <a:pt x="1184" y="6089"/>
                  </a:lnTo>
                  <a:lnTo>
                    <a:pt x="1280" y="6101"/>
                  </a:lnTo>
                  <a:lnTo>
                    <a:pt x="1385" y="6103"/>
                  </a:lnTo>
                  <a:lnTo>
                    <a:pt x="1501" y="6097"/>
                  </a:lnTo>
                  <a:lnTo>
                    <a:pt x="1625" y="6079"/>
                  </a:lnTo>
                  <a:lnTo>
                    <a:pt x="1759" y="6049"/>
                  </a:lnTo>
                  <a:lnTo>
                    <a:pt x="1902" y="6005"/>
                  </a:lnTo>
                  <a:lnTo>
                    <a:pt x="2057" y="5947"/>
                  </a:lnTo>
                  <a:lnTo>
                    <a:pt x="2221" y="5873"/>
                  </a:lnTo>
                  <a:lnTo>
                    <a:pt x="2307" y="5829"/>
                  </a:lnTo>
                  <a:lnTo>
                    <a:pt x="2307" y="5829"/>
                  </a:lnTo>
                  <a:lnTo>
                    <a:pt x="2361" y="5801"/>
                  </a:lnTo>
                  <a:lnTo>
                    <a:pt x="2469" y="5754"/>
                  </a:lnTo>
                  <a:lnTo>
                    <a:pt x="2628" y="5694"/>
                  </a:lnTo>
                  <a:lnTo>
                    <a:pt x="2834" y="5639"/>
                  </a:lnTo>
                  <a:lnTo>
                    <a:pt x="3030" y="5610"/>
                  </a:lnTo>
                  <a:lnTo>
                    <a:pt x="3215" y="5599"/>
                  </a:lnTo>
                  <a:lnTo>
                    <a:pt x="3388" y="5604"/>
                  </a:lnTo>
                  <a:lnTo>
                    <a:pt x="3545" y="5623"/>
                  </a:lnTo>
                  <a:lnTo>
                    <a:pt x="3685" y="5650"/>
                  </a:lnTo>
                  <a:lnTo>
                    <a:pt x="3747" y="5665"/>
                  </a:lnTo>
                  <a:lnTo>
                    <a:pt x="3747" y="5665"/>
                  </a:lnTo>
                  <a:lnTo>
                    <a:pt x="3827" y="5715"/>
                  </a:lnTo>
                  <a:lnTo>
                    <a:pt x="3988" y="5829"/>
                  </a:lnTo>
                  <a:lnTo>
                    <a:pt x="4147" y="5962"/>
                  </a:lnTo>
                  <a:lnTo>
                    <a:pt x="4305" y="6114"/>
                  </a:lnTo>
                  <a:lnTo>
                    <a:pt x="4384" y="6199"/>
                  </a:lnTo>
                  <a:lnTo>
                    <a:pt x="4384" y="6199"/>
                  </a:lnTo>
                  <a:lnTo>
                    <a:pt x="4447" y="6271"/>
                  </a:lnTo>
                  <a:lnTo>
                    <a:pt x="4567" y="6416"/>
                  </a:lnTo>
                  <a:lnTo>
                    <a:pt x="4684" y="6566"/>
                  </a:lnTo>
                  <a:lnTo>
                    <a:pt x="4795" y="6722"/>
                  </a:lnTo>
                  <a:lnTo>
                    <a:pt x="4955" y="6962"/>
                  </a:lnTo>
                  <a:lnTo>
                    <a:pt x="5148" y="7296"/>
                  </a:lnTo>
                  <a:lnTo>
                    <a:pt x="5322" y="7642"/>
                  </a:lnTo>
                  <a:lnTo>
                    <a:pt x="5472" y="7995"/>
                  </a:lnTo>
                  <a:lnTo>
                    <a:pt x="5600" y="8352"/>
                  </a:lnTo>
                  <a:lnTo>
                    <a:pt x="5705" y="8710"/>
                  </a:lnTo>
                  <a:lnTo>
                    <a:pt x="5786" y="9065"/>
                  </a:lnTo>
                  <a:lnTo>
                    <a:pt x="5840" y="9415"/>
                  </a:lnTo>
                  <a:lnTo>
                    <a:pt x="5863" y="9670"/>
                  </a:lnTo>
                  <a:lnTo>
                    <a:pt x="5871" y="9836"/>
                  </a:lnTo>
                  <a:lnTo>
                    <a:pt x="5872" y="10000"/>
                  </a:lnTo>
                  <a:lnTo>
                    <a:pt x="5867" y="10159"/>
                  </a:lnTo>
                  <a:lnTo>
                    <a:pt x="5854" y="10315"/>
                  </a:lnTo>
                  <a:lnTo>
                    <a:pt x="5834" y="10464"/>
                  </a:lnTo>
                  <a:lnTo>
                    <a:pt x="5806" y="10609"/>
                  </a:lnTo>
                  <a:lnTo>
                    <a:pt x="5771" y="10748"/>
                  </a:lnTo>
                  <a:lnTo>
                    <a:pt x="5730" y="10881"/>
                  </a:lnTo>
                  <a:lnTo>
                    <a:pt x="5681" y="11007"/>
                  </a:lnTo>
                  <a:lnTo>
                    <a:pt x="5624" y="11126"/>
                  </a:lnTo>
                  <a:lnTo>
                    <a:pt x="5557" y="11237"/>
                  </a:lnTo>
                  <a:lnTo>
                    <a:pt x="5522" y="11291"/>
                  </a:lnTo>
                  <a:lnTo>
                    <a:pt x="5522" y="11291"/>
                  </a:lnTo>
                  <a:lnTo>
                    <a:pt x="5450" y="11392"/>
                  </a:lnTo>
                  <a:lnTo>
                    <a:pt x="5305" y="11573"/>
                  </a:lnTo>
                  <a:lnTo>
                    <a:pt x="5161" y="11727"/>
                  </a:lnTo>
                  <a:lnTo>
                    <a:pt x="5017" y="11858"/>
                  </a:lnTo>
                  <a:lnTo>
                    <a:pt x="4871" y="11966"/>
                  </a:lnTo>
                  <a:lnTo>
                    <a:pt x="4721" y="12054"/>
                  </a:lnTo>
                  <a:lnTo>
                    <a:pt x="4569" y="12123"/>
                  </a:lnTo>
                  <a:lnTo>
                    <a:pt x="4410" y="12173"/>
                  </a:lnTo>
                  <a:lnTo>
                    <a:pt x="4246" y="12210"/>
                  </a:lnTo>
                  <a:lnTo>
                    <a:pt x="4075" y="12232"/>
                  </a:lnTo>
                  <a:lnTo>
                    <a:pt x="3896" y="12241"/>
                  </a:lnTo>
                  <a:lnTo>
                    <a:pt x="3707" y="12241"/>
                  </a:lnTo>
                  <a:lnTo>
                    <a:pt x="3406" y="12225"/>
                  </a:lnTo>
                  <a:lnTo>
                    <a:pt x="2960" y="12181"/>
                  </a:lnTo>
                  <a:lnTo>
                    <a:pt x="2714" y="12155"/>
                  </a:lnTo>
                  <a:lnTo>
                    <a:pt x="2714" y="12155"/>
                  </a:lnTo>
                  <a:lnTo>
                    <a:pt x="2591" y="12143"/>
                  </a:lnTo>
                  <a:lnTo>
                    <a:pt x="2364" y="12141"/>
                  </a:lnTo>
                  <a:lnTo>
                    <a:pt x="2162" y="12158"/>
                  </a:lnTo>
                  <a:lnTo>
                    <a:pt x="1983" y="12194"/>
                  </a:lnTo>
                  <a:lnTo>
                    <a:pt x="1823" y="12245"/>
                  </a:lnTo>
                  <a:lnTo>
                    <a:pt x="1686" y="12307"/>
                  </a:lnTo>
                  <a:lnTo>
                    <a:pt x="1565" y="12378"/>
                  </a:lnTo>
                  <a:lnTo>
                    <a:pt x="1464" y="12456"/>
                  </a:lnTo>
                  <a:lnTo>
                    <a:pt x="1377" y="12537"/>
                  </a:lnTo>
                  <a:lnTo>
                    <a:pt x="1307" y="12619"/>
                  </a:lnTo>
                  <a:lnTo>
                    <a:pt x="1226" y="12736"/>
                  </a:lnTo>
                  <a:lnTo>
                    <a:pt x="1138" y="12917"/>
                  </a:lnTo>
                  <a:lnTo>
                    <a:pt x="1130" y="12947"/>
                  </a:lnTo>
                  <a:lnTo>
                    <a:pt x="1130" y="12947"/>
                  </a:lnTo>
                  <a:lnTo>
                    <a:pt x="1174" y="12898"/>
                  </a:lnTo>
                  <a:lnTo>
                    <a:pt x="1262" y="12810"/>
                  </a:lnTo>
                  <a:lnTo>
                    <a:pt x="1353" y="12731"/>
                  </a:lnTo>
                  <a:lnTo>
                    <a:pt x="1444" y="12661"/>
                  </a:lnTo>
                  <a:lnTo>
                    <a:pt x="1536" y="12600"/>
                  </a:lnTo>
                  <a:lnTo>
                    <a:pt x="1628" y="12547"/>
                  </a:lnTo>
                  <a:lnTo>
                    <a:pt x="1721" y="12501"/>
                  </a:lnTo>
                  <a:lnTo>
                    <a:pt x="1816" y="12462"/>
                  </a:lnTo>
                  <a:lnTo>
                    <a:pt x="1958" y="12418"/>
                  </a:lnTo>
                  <a:lnTo>
                    <a:pt x="2150" y="12382"/>
                  </a:lnTo>
                  <a:lnTo>
                    <a:pt x="2344" y="12368"/>
                  </a:lnTo>
                  <a:lnTo>
                    <a:pt x="2540" y="12373"/>
                  </a:lnTo>
                  <a:lnTo>
                    <a:pt x="2737" y="12392"/>
                  </a:lnTo>
                  <a:lnTo>
                    <a:pt x="2933" y="12425"/>
                  </a:lnTo>
                  <a:lnTo>
                    <a:pt x="3228" y="12490"/>
                  </a:lnTo>
                  <a:lnTo>
                    <a:pt x="3618" y="12587"/>
                  </a:lnTo>
                  <a:lnTo>
                    <a:pt x="3908" y="12653"/>
                  </a:lnTo>
                  <a:lnTo>
                    <a:pt x="4097" y="12689"/>
                  </a:lnTo>
                  <a:lnTo>
                    <a:pt x="4190" y="12702"/>
                  </a:lnTo>
                  <a:lnTo>
                    <a:pt x="4190" y="12702"/>
                  </a:lnTo>
                  <a:lnTo>
                    <a:pt x="4273" y="12711"/>
                  </a:lnTo>
                  <a:lnTo>
                    <a:pt x="4430" y="12720"/>
                  </a:lnTo>
                  <a:lnTo>
                    <a:pt x="4578" y="12715"/>
                  </a:lnTo>
                  <a:lnTo>
                    <a:pt x="4716" y="12699"/>
                  </a:lnTo>
                  <a:lnTo>
                    <a:pt x="4846" y="12675"/>
                  </a:lnTo>
                  <a:lnTo>
                    <a:pt x="4965" y="12642"/>
                  </a:lnTo>
                  <a:lnTo>
                    <a:pt x="5077" y="12605"/>
                  </a:lnTo>
                  <a:lnTo>
                    <a:pt x="5178" y="12561"/>
                  </a:lnTo>
                  <a:lnTo>
                    <a:pt x="5313" y="12490"/>
                  </a:lnTo>
                  <a:lnTo>
                    <a:pt x="5460" y="12391"/>
                  </a:lnTo>
                  <a:lnTo>
                    <a:pt x="5570" y="12300"/>
                  </a:lnTo>
                  <a:lnTo>
                    <a:pt x="5643" y="12228"/>
                  </a:lnTo>
                  <a:lnTo>
                    <a:pt x="5664" y="12204"/>
                  </a:lnTo>
                  <a:lnTo>
                    <a:pt x="5664" y="12204"/>
                  </a:lnTo>
                  <a:lnTo>
                    <a:pt x="5630" y="12256"/>
                  </a:lnTo>
                  <a:lnTo>
                    <a:pt x="5564" y="12399"/>
                  </a:lnTo>
                  <a:lnTo>
                    <a:pt x="5503" y="12566"/>
                  </a:lnTo>
                  <a:lnTo>
                    <a:pt x="5453" y="12731"/>
                  </a:lnTo>
                  <a:lnTo>
                    <a:pt x="5433" y="12801"/>
                  </a:lnTo>
                  <a:lnTo>
                    <a:pt x="5433" y="12801"/>
                  </a:lnTo>
                  <a:lnTo>
                    <a:pt x="5420" y="12863"/>
                  </a:lnTo>
                  <a:lnTo>
                    <a:pt x="5376" y="13017"/>
                  </a:lnTo>
                  <a:lnTo>
                    <a:pt x="5336" y="13101"/>
                  </a:lnTo>
                  <a:lnTo>
                    <a:pt x="5300" y="13156"/>
                  </a:lnTo>
                  <a:lnTo>
                    <a:pt x="5254" y="13208"/>
                  </a:lnTo>
                  <a:lnTo>
                    <a:pt x="5198" y="13254"/>
                  </a:lnTo>
                  <a:lnTo>
                    <a:pt x="5132" y="13294"/>
                  </a:lnTo>
                  <a:lnTo>
                    <a:pt x="5053" y="13326"/>
                  </a:lnTo>
                  <a:lnTo>
                    <a:pt x="4961" y="13346"/>
                  </a:lnTo>
                  <a:lnTo>
                    <a:pt x="4854" y="13354"/>
                  </a:lnTo>
                  <a:lnTo>
                    <a:pt x="4732" y="13348"/>
                  </a:lnTo>
                  <a:lnTo>
                    <a:pt x="4592" y="13326"/>
                  </a:lnTo>
                  <a:lnTo>
                    <a:pt x="4514" y="13307"/>
                  </a:lnTo>
                  <a:lnTo>
                    <a:pt x="4514" y="13307"/>
                  </a:lnTo>
                  <a:lnTo>
                    <a:pt x="4436" y="13288"/>
                  </a:lnTo>
                  <a:lnTo>
                    <a:pt x="4291" y="13266"/>
                  </a:lnTo>
                  <a:lnTo>
                    <a:pt x="4158" y="13258"/>
                  </a:lnTo>
                  <a:lnTo>
                    <a:pt x="4036" y="13265"/>
                  </a:lnTo>
                  <a:lnTo>
                    <a:pt x="3926" y="13283"/>
                  </a:lnTo>
                  <a:lnTo>
                    <a:pt x="3827" y="13311"/>
                  </a:lnTo>
                  <a:lnTo>
                    <a:pt x="3738" y="13346"/>
                  </a:lnTo>
                  <a:lnTo>
                    <a:pt x="3660" y="13388"/>
                  </a:lnTo>
                  <a:lnTo>
                    <a:pt x="3561" y="13455"/>
                  </a:lnTo>
                  <a:lnTo>
                    <a:pt x="3463" y="13546"/>
                  </a:lnTo>
                  <a:lnTo>
                    <a:pt x="3379" y="13656"/>
                  </a:lnTo>
                  <a:lnTo>
                    <a:pt x="3370" y="13674"/>
                  </a:lnTo>
                  <a:lnTo>
                    <a:pt x="3370" y="13674"/>
                  </a:lnTo>
                  <a:lnTo>
                    <a:pt x="3415" y="13638"/>
                  </a:lnTo>
                  <a:lnTo>
                    <a:pt x="3515" y="13568"/>
                  </a:lnTo>
                  <a:lnTo>
                    <a:pt x="3629" y="13504"/>
                  </a:lnTo>
                  <a:lnTo>
                    <a:pt x="3760" y="13454"/>
                  </a:lnTo>
                  <a:lnTo>
                    <a:pt x="3910" y="13421"/>
                  </a:lnTo>
                  <a:lnTo>
                    <a:pt x="4037" y="13414"/>
                  </a:lnTo>
                  <a:lnTo>
                    <a:pt x="4129" y="13415"/>
                  </a:lnTo>
                  <a:lnTo>
                    <a:pt x="4226" y="13424"/>
                  </a:lnTo>
                  <a:lnTo>
                    <a:pt x="4331" y="13441"/>
                  </a:lnTo>
                  <a:lnTo>
                    <a:pt x="4442" y="13467"/>
                  </a:lnTo>
                  <a:lnTo>
                    <a:pt x="4559" y="13502"/>
                  </a:lnTo>
                  <a:lnTo>
                    <a:pt x="4622" y="13523"/>
                  </a:lnTo>
                  <a:lnTo>
                    <a:pt x="4622" y="13523"/>
                  </a:lnTo>
                  <a:lnTo>
                    <a:pt x="4685" y="13545"/>
                  </a:lnTo>
                  <a:lnTo>
                    <a:pt x="4807" y="13580"/>
                  </a:lnTo>
                  <a:lnTo>
                    <a:pt x="4926" y="13607"/>
                  </a:lnTo>
                  <a:lnTo>
                    <a:pt x="5042" y="13624"/>
                  </a:lnTo>
                  <a:lnTo>
                    <a:pt x="5153" y="13631"/>
                  </a:lnTo>
                  <a:lnTo>
                    <a:pt x="5258" y="13630"/>
                  </a:lnTo>
                  <a:lnTo>
                    <a:pt x="5358" y="13618"/>
                  </a:lnTo>
                  <a:lnTo>
                    <a:pt x="5451" y="13599"/>
                  </a:lnTo>
                  <a:lnTo>
                    <a:pt x="5537" y="13569"/>
                  </a:lnTo>
                  <a:lnTo>
                    <a:pt x="5615" y="13530"/>
                  </a:lnTo>
                  <a:lnTo>
                    <a:pt x="5686" y="13482"/>
                  </a:lnTo>
                  <a:lnTo>
                    <a:pt x="5747" y="13425"/>
                  </a:lnTo>
                  <a:lnTo>
                    <a:pt x="5799" y="13358"/>
                  </a:lnTo>
                  <a:lnTo>
                    <a:pt x="5840" y="13281"/>
                  </a:lnTo>
                  <a:lnTo>
                    <a:pt x="5871" y="13196"/>
                  </a:lnTo>
                  <a:lnTo>
                    <a:pt x="5892" y="13100"/>
                  </a:lnTo>
                  <a:lnTo>
                    <a:pt x="5897" y="13048"/>
                  </a:lnTo>
                  <a:lnTo>
                    <a:pt x="5897" y="13048"/>
                  </a:lnTo>
                  <a:lnTo>
                    <a:pt x="5901" y="12996"/>
                  </a:lnTo>
                  <a:lnTo>
                    <a:pt x="5919" y="12900"/>
                  </a:lnTo>
                  <a:lnTo>
                    <a:pt x="5944" y="12816"/>
                  </a:lnTo>
                  <a:lnTo>
                    <a:pt x="5975" y="12740"/>
                  </a:lnTo>
                  <a:lnTo>
                    <a:pt x="6011" y="12674"/>
                  </a:lnTo>
                  <a:lnTo>
                    <a:pt x="6051" y="12615"/>
                  </a:lnTo>
                  <a:lnTo>
                    <a:pt x="6116" y="12541"/>
                  </a:lnTo>
                  <a:lnTo>
                    <a:pt x="6206" y="12467"/>
                  </a:lnTo>
                  <a:lnTo>
                    <a:pt x="6287" y="12420"/>
                  </a:lnTo>
                  <a:lnTo>
                    <a:pt x="6379" y="12382"/>
                  </a:lnTo>
                  <a:lnTo>
                    <a:pt x="6393" y="12378"/>
                  </a:lnTo>
                  <a:lnTo>
                    <a:pt x="6393" y="12378"/>
                  </a:lnTo>
                  <a:lnTo>
                    <a:pt x="6373" y="12430"/>
                  </a:lnTo>
                  <a:lnTo>
                    <a:pt x="6343" y="12528"/>
                  </a:lnTo>
                  <a:lnTo>
                    <a:pt x="6326" y="12619"/>
                  </a:lnTo>
                  <a:lnTo>
                    <a:pt x="6322" y="12703"/>
                  </a:lnTo>
                  <a:lnTo>
                    <a:pt x="6329" y="12782"/>
                  </a:lnTo>
                  <a:lnTo>
                    <a:pt x="6346" y="12856"/>
                  </a:lnTo>
                  <a:lnTo>
                    <a:pt x="6373" y="12925"/>
                  </a:lnTo>
                  <a:lnTo>
                    <a:pt x="6406" y="12990"/>
                  </a:lnTo>
                  <a:lnTo>
                    <a:pt x="6469" y="13081"/>
                  </a:lnTo>
                  <a:lnTo>
                    <a:pt x="6568" y="13189"/>
                  </a:lnTo>
                  <a:lnTo>
                    <a:pt x="6738" y="13340"/>
                  </a:lnTo>
                  <a:lnTo>
                    <a:pt x="6847" y="13437"/>
                  </a:lnTo>
                  <a:lnTo>
                    <a:pt x="6847" y="13437"/>
                  </a:lnTo>
                  <a:lnTo>
                    <a:pt x="6873" y="13462"/>
                  </a:lnTo>
                  <a:lnTo>
                    <a:pt x="6915" y="13511"/>
                  </a:lnTo>
                  <a:lnTo>
                    <a:pt x="6948" y="13561"/>
                  </a:lnTo>
                  <a:lnTo>
                    <a:pt x="6973" y="13612"/>
                  </a:lnTo>
                  <a:lnTo>
                    <a:pt x="6997" y="13687"/>
                  </a:lnTo>
                  <a:lnTo>
                    <a:pt x="7008" y="13782"/>
                  </a:lnTo>
                  <a:lnTo>
                    <a:pt x="7003" y="13867"/>
                  </a:lnTo>
                  <a:lnTo>
                    <a:pt x="6987" y="13937"/>
                  </a:lnTo>
                  <a:lnTo>
                    <a:pt x="6960" y="14010"/>
                  </a:lnTo>
                  <a:lnTo>
                    <a:pt x="6955" y="14020"/>
                  </a:lnTo>
                  <a:lnTo>
                    <a:pt x="6955" y="14020"/>
                  </a:lnTo>
                  <a:lnTo>
                    <a:pt x="6991" y="14003"/>
                  </a:lnTo>
                  <a:lnTo>
                    <a:pt x="7056" y="13967"/>
                  </a:lnTo>
                  <a:lnTo>
                    <a:pt x="7114" y="13926"/>
                  </a:lnTo>
                  <a:lnTo>
                    <a:pt x="7163" y="13882"/>
                  </a:lnTo>
                  <a:lnTo>
                    <a:pt x="7205" y="13834"/>
                  </a:lnTo>
                  <a:lnTo>
                    <a:pt x="7237" y="13782"/>
                  </a:lnTo>
                  <a:lnTo>
                    <a:pt x="7262" y="13729"/>
                  </a:lnTo>
                  <a:lnTo>
                    <a:pt x="7277" y="13672"/>
                  </a:lnTo>
                  <a:lnTo>
                    <a:pt x="7283" y="13613"/>
                  </a:lnTo>
                  <a:lnTo>
                    <a:pt x="7279" y="13552"/>
                  </a:lnTo>
                  <a:lnTo>
                    <a:pt x="7264" y="13491"/>
                  </a:lnTo>
                  <a:lnTo>
                    <a:pt x="7240" y="13428"/>
                  </a:lnTo>
                  <a:lnTo>
                    <a:pt x="7206" y="13363"/>
                  </a:lnTo>
                  <a:lnTo>
                    <a:pt x="7161" y="13298"/>
                  </a:lnTo>
                  <a:lnTo>
                    <a:pt x="7104" y="13232"/>
                  </a:lnTo>
                  <a:lnTo>
                    <a:pt x="7036" y="13167"/>
                  </a:lnTo>
                  <a:lnTo>
                    <a:pt x="6999" y="13134"/>
                  </a:lnTo>
                  <a:lnTo>
                    <a:pt x="6999" y="13134"/>
                  </a:lnTo>
                  <a:lnTo>
                    <a:pt x="6965" y="13106"/>
                  </a:lnTo>
                  <a:lnTo>
                    <a:pt x="6913" y="13051"/>
                  </a:lnTo>
                  <a:lnTo>
                    <a:pt x="6876" y="12999"/>
                  </a:lnTo>
                  <a:lnTo>
                    <a:pt x="6851" y="12950"/>
                  </a:lnTo>
                  <a:lnTo>
                    <a:pt x="6838" y="12902"/>
                  </a:lnTo>
                  <a:lnTo>
                    <a:pt x="6835" y="12858"/>
                  </a:lnTo>
                  <a:lnTo>
                    <a:pt x="6841" y="12817"/>
                  </a:lnTo>
                  <a:lnTo>
                    <a:pt x="6854" y="12779"/>
                  </a:lnTo>
                  <a:lnTo>
                    <a:pt x="6880" y="12728"/>
                  </a:lnTo>
                  <a:lnTo>
                    <a:pt x="6925" y="12675"/>
                  </a:lnTo>
                  <a:lnTo>
                    <a:pt x="6987" y="12623"/>
                  </a:lnTo>
                  <a:lnTo>
                    <a:pt x="6999" y="12615"/>
                  </a:lnTo>
                  <a:lnTo>
                    <a:pt x="6999" y="12615"/>
                  </a:lnTo>
                  <a:lnTo>
                    <a:pt x="7023" y="12653"/>
                  </a:lnTo>
                  <a:lnTo>
                    <a:pt x="7083" y="12719"/>
                  </a:lnTo>
                  <a:lnTo>
                    <a:pt x="7153" y="12773"/>
                  </a:lnTo>
                  <a:lnTo>
                    <a:pt x="7231" y="12817"/>
                  </a:lnTo>
                  <a:lnTo>
                    <a:pt x="7315" y="12852"/>
                  </a:lnTo>
                  <a:lnTo>
                    <a:pt x="7407" y="12880"/>
                  </a:lnTo>
                  <a:lnTo>
                    <a:pt x="7551" y="12907"/>
                  </a:lnTo>
                  <a:lnTo>
                    <a:pt x="7753" y="12921"/>
                  </a:lnTo>
                  <a:lnTo>
                    <a:pt x="7957" y="12917"/>
                  </a:lnTo>
                  <a:lnTo>
                    <a:pt x="8246" y="12893"/>
                  </a:lnTo>
                  <a:lnTo>
                    <a:pt x="8402" y="12874"/>
                  </a:lnTo>
                  <a:lnTo>
                    <a:pt x="8402" y="12874"/>
                  </a:lnTo>
                  <a:lnTo>
                    <a:pt x="8474" y="12868"/>
                  </a:lnTo>
                  <a:lnTo>
                    <a:pt x="8598" y="12872"/>
                  </a:lnTo>
                  <a:lnTo>
                    <a:pt x="8707" y="12895"/>
                  </a:lnTo>
                  <a:lnTo>
                    <a:pt x="8807" y="12937"/>
                  </a:lnTo>
                  <a:lnTo>
                    <a:pt x="8904" y="12995"/>
                  </a:lnTo>
                  <a:lnTo>
                    <a:pt x="9005" y="13070"/>
                  </a:lnTo>
                  <a:lnTo>
                    <a:pt x="9172" y="13211"/>
                  </a:lnTo>
                  <a:lnTo>
                    <a:pt x="9310" y="13328"/>
                  </a:lnTo>
                  <a:lnTo>
                    <a:pt x="9310" y="13328"/>
                  </a:lnTo>
                  <a:lnTo>
                    <a:pt x="9346" y="13358"/>
                  </a:lnTo>
                  <a:lnTo>
                    <a:pt x="9421" y="13405"/>
                  </a:lnTo>
                  <a:lnTo>
                    <a:pt x="9498" y="13440"/>
                  </a:lnTo>
                  <a:lnTo>
                    <a:pt x="9574" y="13464"/>
                  </a:lnTo>
                  <a:lnTo>
                    <a:pt x="9651" y="13478"/>
                  </a:lnTo>
                  <a:lnTo>
                    <a:pt x="9725" y="13485"/>
                  </a:lnTo>
                  <a:lnTo>
                    <a:pt x="9832" y="13481"/>
                  </a:lnTo>
                  <a:lnTo>
                    <a:pt x="9962" y="13459"/>
                  </a:lnTo>
                  <a:lnTo>
                    <a:pt x="10069" y="13427"/>
                  </a:lnTo>
                  <a:lnTo>
                    <a:pt x="10179" y="13380"/>
                  </a:lnTo>
                  <a:lnTo>
                    <a:pt x="10195" y="13372"/>
                  </a:lnTo>
                  <a:lnTo>
                    <a:pt x="10195" y="13372"/>
                  </a:lnTo>
                  <a:lnTo>
                    <a:pt x="10135" y="13379"/>
                  </a:lnTo>
                  <a:lnTo>
                    <a:pt x="10016" y="13380"/>
                  </a:lnTo>
                  <a:lnTo>
                    <a:pt x="9900" y="13364"/>
                  </a:lnTo>
                  <a:lnTo>
                    <a:pt x="9788" y="13332"/>
                  </a:lnTo>
                  <a:lnTo>
                    <a:pt x="9682" y="13280"/>
                  </a:lnTo>
                  <a:lnTo>
                    <a:pt x="9582" y="13210"/>
                  </a:lnTo>
                  <a:lnTo>
                    <a:pt x="9490" y="13121"/>
                  </a:lnTo>
                  <a:lnTo>
                    <a:pt x="9407" y="13009"/>
                  </a:lnTo>
                  <a:lnTo>
                    <a:pt x="9369" y="12944"/>
                  </a:lnTo>
                  <a:lnTo>
                    <a:pt x="9369" y="12944"/>
                  </a:lnTo>
                  <a:lnTo>
                    <a:pt x="9337" y="12887"/>
                  </a:lnTo>
                  <a:lnTo>
                    <a:pt x="9268" y="12785"/>
                  </a:lnTo>
                  <a:lnTo>
                    <a:pt x="9193" y="12697"/>
                  </a:lnTo>
                  <a:lnTo>
                    <a:pt x="9109" y="12624"/>
                  </a:lnTo>
                  <a:lnTo>
                    <a:pt x="9016" y="12567"/>
                  </a:lnTo>
                  <a:lnTo>
                    <a:pt x="8909" y="12526"/>
                  </a:lnTo>
                  <a:lnTo>
                    <a:pt x="8790" y="12502"/>
                  </a:lnTo>
                  <a:lnTo>
                    <a:pt x="8654" y="12497"/>
                  </a:lnTo>
                  <a:lnTo>
                    <a:pt x="8580" y="12502"/>
                  </a:lnTo>
                  <a:lnTo>
                    <a:pt x="8580" y="12502"/>
                  </a:lnTo>
                  <a:lnTo>
                    <a:pt x="8397" y="12517"/>
                  </a:lnTo>
                  <a:lnTo>
                    <a:pt x="8084" y="12537"/>
                  </a:lnTo>
                  <a:lnTo>
                    <a:pt x="7959" y="12543"/>
                  </a:lnTo>
                  <a:lnTo>
                    <a:pt x="7959" y="12543"/>
                  </a:lnTo>
                  <a:lnTo>
                    <a:pt x="8046" y="12530"/>
                  </a:lnTo>
                  <a:lnTo>
                    <a:pt x="8216" y="12487"/>
                  </a:lnTo>
                  <a:lnTo>
                    <a:pt x="8380" y="12429"/>
                  </a:lnTo>
                  <a:lnTo>
                    <a:pt x="8539" y="12357"/>
                  </a:lnTo>
                  <a:lnTo>
                    <a:pt x="8767" y="12237"/>
                  </a:lnTo>
                  <a:lnTo>
                    <a:pt x="9048" y="12067"/>
                  </a:lnTo>
                  <a:lnTo>
                    <a:pt x="9180" y="11989"/>
                  </a:lnTo>
                  <a:lnTo>
                    <a:pt x="9180" y="11989"/>
                  </a:lnTo>
                  <a:lnTo>
                    <a:pt x="9259" y="11944"/>
                  </a:lnTo>
                  <a:lnTo>
                    <a:pt x="9436" y="11849"/>
                  </a:lnTo>
                  <a:lnTo>
                    <a:pt x="9581" y="11786"/>
                  </a:lnTo>
                  <a:lnTo>
                    <a:pt x="9682" y="11748"/>
                  </a:lnTo>
                  <a:lnTo>
                    <a:pt x="9787" y="11717"/>
                  </a:lnTo>
                  <a:lnTo>
                    <a:pt x="9894" y="11696"/>
                  </a:lnTo>
                  <a:lnTo>
                    <a:pt x="10005" y="11685"/>
                  </a:lnTo>
                  <a:lnTo>
                    <a:pt x="10117" y="11686"/>
                  </a:lnTo>
                  <a:lnTo>
                    <a:pt x="10231" y="11701"/>
                  </a:lnTo>
                  <a:lnTo>
                    <a:pt x="10347" y="11733"/>
                  </a:lnTo>
                  <a:lnTo>
                    <a:pt x="10462" y="11782"/>
                  </a:lnTo>
                  <a:lnTo>
                    <a:pt x="10579" y="11849"/>
                  </a:lnTo>
                  <a:lnTo>
                    <a:pt x="10694" y="11940"/>
                  </a:lnTo>
                  <a:lnTo>
                    <a:pt x="10808" y="12053"/>
                  </a:lnTo>
                  <a:lnTo>
                    <a:pt x="10865" y="12119"/>
                  </a:lnTo>
                  <a:lnTo>
                    <a:pt x="10865" y="12119"/>
                  </a:lnTo>
                  <a:lnTo>
                    <a:pt x="10922" y="12185"/>
                  </a:lnTo>
                  <a:lnTo>
                    <a:pt x="11035" y="12296"/>
                  </a:lnTo>
                  <a:lnTo>
                    <a:pt x="11146" y="12385"/>
                  </a:lnTo>
                  <a:lnTo>
                    <a:pt x="11255" y="12451"/>
                  </a:lnTo>
                  <a:lnTo>
                    <a:pt x="11362" y="12499"/>
                  </a:lnTo>
                  <a:lnTo>
                    <a:pt x="11464" y="12528"/>
                  </a:lnTo>
                  <a:lnTo>
                    <a:pt x="11562" y="12544"/>
                  </a:lnTo>
                  <a:lnTo>
                    <a:pt x="11653" y="12548"/>
                  </a:lnTo>
                  <a:lnTo>
                    <a:pt x="11739" y="12541"/>
                  </a:lnTo>
                  <a:lnTo>
                    <a:pt x="11816" y="12528"/>
                  </a:lnTo>
                  <a:lnTo>
                    <a:pt x="11918" y="12500"/>
                  </a:lnTo>
                  <a:lnTo>
                    <a:pt x="12056" y="12435"/>
                  </a:lnTo>
                  <a:lnTo>
                    <a:pt x="12074" y="12421"/>
                  </a:lnTo>
                  <a:lnTo>
                    <a:pt x="12074" y="12421"/>
                  </a:lnTo>
                  <a:lnTo>
                    <a:pt x="12019" y="12440"/>
                  </a:lnTo>
                  <a:lnTo>
                    <a:pt x="11906" y="12462"/>
                  </a:lnTo>
                  <a:lnTo>
                    <a:pt x="11823" y="12462"/>
                  </a:lnTo>
                  <a:lnTo>
                    <a:pt x="11767" y="12455"/>
                  </a:lnTo>
                  <a:lnTo>
                    <a:pt x="11712" y="12440"/>
                  </a:lnTo>
                  <a:lnTo>
                    <a:pt x="11654" y="12417"/>
                  </a:lnTo>
                  <a:lnTo>
                    <a:pt x="11599" y="12386"/>
                  </a:lnTo>
                  <a:lnTo>
                    <a:pt x="11540" y="12346"/>
                  </a:lnTo>
                  <a:lnTo>
                    <a:pt x="11483" y="12295"/>
                  </a:lnTo>
                  <a:lnTo>
                    <a:pt x="11424" y="12234"/>
                  </a:lnTo>
                  <a:lnTo>
                    <a:pt x="11334" y="12124"/>
                  </a:lnTo>
                  <a:lnTo>
                    <a:pt x="11210" y="11933"/>
                  </a:lnTo>
                  <a:lnTo>
                    <a:pt x="11146" y="11817"/>
                  </a:lnTo>
                  <a:lnTo>
                    <a:pt x="11146" y="11817"/>
                  </a:lnTo>
                  <a:lnTo>
                    <a:pt x="11113" y="11757"/>
                  </a:lnTo>
                  <a:lnTo>
                    <a:pt x="11035" y="11654"/>
                  </a:lnTo>
                  <a:lnTo>
                    <a:pt x="10945" y="11565"/>
                  </a:lnTo>
                  <a:lnTo>
                    <a:pt x="10848" y="11494"/>
                  </a:lnTo>
                  <a:lnTo>
                    <a:pt x="10742" y="11436"/>
                  </a:lnTo>
                  <a:lnTo>
                    <a:pt x="10629" y="11392"/>
                  </a:lnTo>
                  <a:lnTo>
                    <a:pt x="10513" y="11359"/>
                  </a:lnTo>
                  <a:lnTo>
                    <a:pt x="10393" y="11337"/>
                  </a:lnTo>
                  <a:lnTo>
                    <a:pt x="10273" y="11326"/>
                  </a:lnTo>
                  <a:lnTo>
                    <a:pt x="10154" y="11322"/>
                  </a:lnTo>
                  <a:lnTo>
                    <a:pt x="9977" y="11328"/>
                  </a:lnTo>
                  <a:lnTo>
                    <a:pt x="9761" y="11359"/>
                  </a:lnTo>
                  <a:lnTo>
                    <a:pt x="9577" y="11403"/>
                  </a:lnTo>
                  <a:lnTo>
                    <a:pt x="9504" y="11428"/>
                  </a:lnTo>
                  <a:lnTo>
                    <a:pt x="9504" y="11428"/>
                  </a:lnTo>
                  <a:lnTo>
                    <a:pt x="9468" y="11441"/>
                  </a:lnTo>
                  <a:lnTo>
                    <a:pt x="9381" y="11484"/>
                  </a:lnTo>
                  <a:lnTo>
                    <a:pt x="9223" y="11572"/>
                  </a:lnTo>
                  <a:lnTo>
                    <a:pt x="8964" y="11712"/>
                  </a:lnTo>
                  <a:lnTo>
                    <a:pt x="8746" y="11810"/>
                  </a:lnTo>
                  <a:lnTo>
                    <a:pt x="8593" y="11865"/>
                  </a:lnTo>
                  <a:lnTo>
                    <a:pt x="8437" y="11905"/>
                  </a:lnTo>
                  <a:lnTo>
                    <a:pt x="8281" y="11927"/>
                  </a:lnTo>
                  <a:lnTo>
                    <a:pt x="8163" y="11927"/>
                  </a:lnTo>
                  <a:lnTo>
                    <a:pt x="8085" y="11919"/>
                  </a:lnTo>
                  <a:lnTo>
                    <a:pt x="8007" y="11904"/>
                  </a:lnTo>
                  <a:lnTo>
                    <a:pt x="7932" y="11880"/>
                  </a:lnTo>
                  <a:lnTo>
                    <a:pt x="7857" y="11848"/>
                  </a:lnTo>
                  <a:lnTo>
                    <a:pt x="7784" y="11808"/>
                  </a:lnTo>
                  <a:lnTo>
                    <a:pt x="7713" y="11756"/>
                  </a:lnTo>
                  <a:lnTo>
                    <a:pt x="7643" y="11695"/>
                  </a:lnTo>
                  <a:lnTo>
                    <a:pt x="7577" y="11624"/>
                  </a:lnTo>
                  <a:lnTo>
                    <a:pt x="7512" y="11539"/>
                  </a:lnTo>
                  <a:lnTo>
                    <a:pt x="7451" y="11445"/>
                  </a:lnTo>
                  <a:lnTo>
                    <a:pt x="7393" y="11336"/>
                  </a:lnTo>
                  <a:lnTo>
                    <a:pt x="7366" y="11276"/>
                  </a:lnTo>
                  <a:lnTo>
                    <a:pt x="7366" y="11276"/>
                  </a:lnTo>
                  <a:lnTo>
                    <a:pt x="7312" y="11154"/>
                  </a:lnTo>
                  <a:lnTo>
                    <a:pt x="7227" y="10913"/>
                  </a:lnTo>
                  <a:lnTo>
                    <a:pt x="7162" y="10672"/>
                  </a:lnTo>
                  <a:lnTo>
                    <a:pt x="7119" y="10434"/>
                  </a:lnTo>
                  <a:lnTo>
                    <a:pt x="7096" y="10198"/>
                  </a:lnTo>
                  <a:lnTo>
                    <a:pt x="7092" y="9963"/>
                  </a:lnTo>
                  <a:lnTo>
                    <a:pt x="7108" y="9733"/>
                  </a:lnTo>
                  <a:lnTo>
                    <a:pt x="7141" y="9505"/>
                  </a:lnTo>
                  <a:lnTo>
                    <a:pt x="7192" y="9279"/>
                  </a:lnTo>
                  <a:lnTo>
                    <a:pt x="7259" y="9059"/>
                  </a:lnTo>
                  <a:lnTo>
                    <a:pt x="7342" y="8841"/>
                  </a:lnTo>
                  <a:lnTo>
                    <a:pt x="7438" y="8628"/>
                  </a:lnTo>
                  <a:lnTo>
                    <a:pt x="7550" y="8421"/>
                  </a:lnTo>
                  <a:lnTo>
                    <a:pt x="7674" y="8217"/>
                  </a:lnTo>
                  <a:lnTo>
                    <a:pt x="7810" y="8019"/>
                  </a:lnTo>
                  <a:lnTo>
                    <a:pt x="7957" y="7827"/>
                  </a:lnTo>
                  <a:lnTo>
                    <a:pt x="8036" y="7734"/>
                  </a:lnTo>
                  <a:lnTo>
                    <a:pt x="8036" y="7734"/>
                  </a:lnTo>
                  <a:lnTo>
                    <a:pt x="8123" y="7628"/>
                  </a:lnTo>
                  <a:lnTo>
                    <a:pt x="8275" y="7420"/>
                  </a:lnTo>
                  <a:lnTo>
                    <a:pt x="8402" y="7218"/>
                  </a:lnTo>
                  <a:lnTo>
                    <a:pt x="8507" y="7020"/>
                  </a:lnTo>
                  <a:lnTo>
                    <a:pt x="8592" y="6820"/>
                  </a:lnTo>
                  <a:lnTo>
                    <a:pt x="8662" y="6621"/>
                  </a:lnTo>
                  <a:lnTo>
                    <a:pt x="8717" y="6418"/>
                  </a:lnTo>
                  <a:lnTo>
                    <a:pt x="8762" y="6211"/>
                  </a:lnTo>
                  <a:lnTo>
                    <a:pt x="8781" y="6105"/>
                  </a:lnTo>
                  <a:lnTo>
                    <a:pt x="8781" y="6105"/>
                  </a:lnTo>
                  <a:lnTo>
                    <a:pt x="8819" y="6057"/>
                  </a:lnTo>
                  <a:lnTo>
                    <a:pt x="8914" y="5956"/>
                  </a:lnTo>
                  <a:lnTo>
                    <a:pt x="9034" y="5856"/>
                  </a:lnTo>
                  <a:lnTo>
                    <a:pt x="9180" y="5763"/>
                  </a:lnTo>
                  <a:lnTo>
                    <a:pt x="9311" y="5700"/>
                  </a:lnTo>
                  <a:lnTo>
                    <a:pt x="9407" y="5664"/>
                  </a:lnTo>
                  <a:lnTo>
                    <a:pt x="9511" y="5633"/>
                  </a:lnTo>
                  <a:lnTo>
                    <a:pt x="9623" y="5607"/>
                  </a:lnTo>
                  <a:lnTo>
                    <a:pt x="9744" y="5589"/>
                  </a:lnTo>
                  <a:lnTo>
                    <a:pt x="9875" y="5577"/>
                  </a:lnTo>
                  <a:lnTo>
                    <a:pt x="10014" y="5573"/>
                  </a:lnTo>
                  <a:lnTo>
                    <a:pt x="10161" y="5579"/>
                  </a:lnTo>
                  <a:lnTo>
                    <a:pt x="10240" y="5585"/>
                  </a:lnTo>
                  <a:lnTo>
                    <a:pt x="10240" y="5585"/>
                  </a:lnTo>
                  <a:lnTo>
                    <a:pt x="10257" y="5632"/>
                  </a:lnTo>
                  <a:lnTo>
                    <a:pt x="10317" y="5751"/>
                  </a:lnTo>
                  <a:lnTo>
                    <a:pt x="10386" y="5853"/>
                  </a:lnTo>
                  <a:lnTo>
                    <a:pt x="10444" y="5923"/>
                  </a:lnTo>
                  <a:lnTo>
                    <a:pt x="10511" y="5993"/>
                  </a:lnTo>
                  <a:lnTo>
                    <a:pt x="10593" y="6062"/>
                  </a:lnTo>
                  <a:lnTo>
                    <a:pt x="10685" y="6127"/>
                  </a:lnTo>
                  <a:lnTo>
                    <a:pt x="10793" y="6185"/>
                  </a:lnTo>
                  <a:lnTo>
                    <a:pt x="10913" y="6236"/>
                  </a:lnTo>
                  <a:lnTo>
                    <a:pt x="11050" y="6277"/>
                  </a:lnTo>
                  <a:lnTo>
                    <a:pt x="11203" y="6308"/>
                  </a:lnTo>
                  <a:lnTo>
                    <a:pt x="11373" y="6325"/>
                  </a:lnTo>
                  <a:lnTo>
                    <a:pt x="11561" y="6326"/>
                  </a:lnTo>
                  <a:lnTo>
                    <a:pt x="11769" y="6312"/>
                  </a:lnTo>
                  <a:lnTo>
                    <a:pt x="11880" y="6297"/>
                  </a:lnTo>
                  <a:lnTo>
                    <a:pt x="11880" y="6297"/>
                  </a:lnTo>
                  <a:lnTo>
                    <a:pt x="11845" y="6297"/>
                  </a:lnTo>
                  <a:lnTo>
                    <a:pt x="11610" y="6277"/>
                  </a:lnTo>
                  <a:lnTo>
                    <a:pt x="11400" y="6242"/>
                  </a:lnTo>
                  <a:lnTo>
                    <a:pt x="11228" y="6198"/>
                  </a:lnTo>
                  <a:lnTo>
                    <a:pt x="11113" y="6158"/>
                  </a:lnTo>
                  <a:lnTo>
                    <a:pt x="11000" y="6110"/>
                  </a:lnTo>
                  <a:lnTo>
                    <a:pt x="10894" y="6050"/>
                  </a:lnTo>
                  <a:lnTo>
                    <a:pt x="10796" y="5980"/>
                  </a:lnTo>
                  <a:lnTo>
                    <a:pt x="10712" y="5897"/>
                  </a:lnTo>
                  <a:lnTo>
                    <a:pt x="10642" y="5803"/>
                  </a:lnTo>
                  <a:lnTo>
                    <a:pt x="10592" y="5693"/>
                  </a:lnTo>
                  <a:lnTo>
                    <a:pt x="10576" y="5632"/>
                  </a:lnTo>
                  <a:lnTo>
                    <a:pt x="10576" y="5632"/>
                  </a:lnTo>
                  <a:lnTo>
                    <a:pt x="10642" y="5639"/>
                  </a:lnTo>
                  <a:lnTo>
                    <a:pt x="10768" y="5650"/>
                  </a:lnTo>
                  <a:lnTo>
                    <a:pt x="10888" y="5652"/>
                  </a:lnTo>
                  <a:lnTo>
                    <a:pt x="11003" y="5649"/>
                  </a:lnTo>
                  <a:lnTo>
                    <a:pt x="11163" y="5632"/>
                  </a:lnTo>
                  <a:lnTo>
                    <a:pt x="11355" y="5589"/>
                  </a:lnTo>
                  <a:lnTo>
                    <a:pt x="11526" y="5527"/>
                  </a:lnTo>
                  <a:lnTo>
                    <a:pt x="11677" y="5449"/>
                  </a:lnTo>
                  <a:lnTo>
                    <a:pt x="11807" y="5361"/>
                  </a:lnTo>
                  <a:lnTo>
                    <a:pt x="11920" y="5265"/>
                  </a:lnTo>
                  <a:lnTo>
                    <a:pt x="12016" y="5164"/>
                  </a:lnTo>
                  <a:lnTo>
                    <a:pt x="12095" y="5063"/>
                  </a:lnTo>
                  <a:lnTo>
                    <a:pt x="12160" y="4965"/>
                  </a:lnTo>
                  <a:lnTo>
                    <a:pt x="12211" y="4875"/>
                  </a:lnTo>
                  <a:lnTo>
                    <a:pt x="12265" y="4759"/>
                  </a:lnTo>
                  <a:lnTo>
                    <a:pt x="12299" y="4665"/>
                  </a:lnTo>
                  <a:lnTo>
                    <a:pt x="12301" y="4656"/>
                  </a:lnTo>
                  <a:lnTo>
                    <a:pt x="12301" y="4656"/>
                  </a:lnTo>
                  <a:lnTo>
                    <a:pt x="12234" y="4763"/>
                  </a:lnTo>
                  <a:lnTo>
                    <a:pt x="12130" y="4905"/>
                  </a:lnTo>
                  <a:lnTo>
                    <a:pt x="12059" y="4989"/>
                  </a:lnTo>
                  <a:lnTo>
                    <a:pt x="11986" y="5064"/>
                  </a:lnTo>
                  <a:lnTo>
                    <a:pt x="11912" y="5131"/>
                  </a:lnTo>
                  <a:lnTo>
                    <a:pt x="11800" y="5220"/>
                  </a:lnTo>
                  <a:lnTo>
                    <a:pt x="11645" y="5312"/>
                  </a:lnTo>
                  <a:lnTo>
                    <a:pt x="11487" y="5378"/>
                  </a:lnTo>
                  <a:lnTo>
                    <a:pt x="11327" y="5422"/>
                  </a:lnTo>
                  <a:lnTo>
                    <a:pt x="11162" y="5448"/>
                  </a:lnTo>
                  <a:lnTo>
                    <a:pt x="10997" y="5457"/>
                  </a:lnTo>
                  <a:lnTo>
                    <a:pt x="10830" y="5454"/>
                  </a:lnTo>
                  <a:lnTo>
                    <a:pt x="10579" y="5432"/>
                  </a:lnTo>
                  <a:lnTo>
                    <a:pt x="10243" y="5387"/>
                  </a:lnTo>
                  <a:lnTo>
                    <a:pt x="9995" y="5354"/>
                  </a:lnTo>
                  <a:lnTo>
                    <a:pt x="9833" y="5340"/>
                  </a:lnTo>
                  <a:lnTo>
                    <a:pt x="9753" y="5336"/>
                  </a:lnTo>
                  <a:lnTo>
                    <a:pt x="9753" y="5336"/>
                  </a:lnTo>
                  <a:lnTo>
                    <a:pt x="9671" y="5334"/>
                  </a:lnTo>
                  <a:lnTo>
                    <a:pt x="9520" y="5343"/>
                  </a:lnTo>
                  <a:lnTo>
                    <a:pt x="9382" y="5365"/>
                  </a:lnTo>
                  <a:lnTo>
                    <a:pt x="9258" y="5398"/>
                  </a:lnTo>
                  <a:lnTo>
                    <a:pt x="9146" y="5441"/>
                  </a:lnTo>
                  <a:lnTo>
                    <a:pt x="9048" y="5490"/>
                  </a:lnTo>
                  <a:lnTo>
                    <a:pt x="8961" y="5545"/>
                  </a:lnTo>
                  <a:lnTo>
                    <a:pt x="8886" y="5602"/>
                  </a:lnTo>
                  <a:lnTo>
                    <a:pt x="8852" y="5632"/>
                  </a:lnTo>
                  <a:lnTo>
                    <a:pt x="8852" y="5632"/>
                  </a:lnTo>
                  <a:lnTo>
                    <a:pt x="8883" y="5402"/>
                  </a:lnTo>
                  <a:lnTo>
                    <a:pt x="8957" y="4899"/>
                  </a:lnTo>
                  <a:lnTo>
                    <a:pt x="9008" y="4623"/>
                  </a:lnTo>
                  <a:lnTo>
                    <a:pt x="9008" y="4623"/>
                  </a:lnTo>
                  <a:lnTo>
                    <a:pt x="9027" y="4525"/>
                  </a:lnTo>
                  <a:lnTo>
                    <a:pt x="9082" y="4345"/>
                  </a:lnTo>
                  <a:lnTo>
                    <a:pt x="9150" y="4181"/>
                  </a:lnTo>
                  <a:lnTo>
                    <a:pt x="9232" y="4035"/>
                  </a:lnTo>
                  <a:lnTo>
                    <a:pt x="9277" y="3967"/>
                  </a:lnTo>
                  <a:lnTo>
                    <a:pt x="9277" y="3967"/>
                  </a:lnTo>
                  <a:lnTo>
                    <a:pt x="9342" y="4019"/>
                  </a:lnTo>
                  <a:lnTo>
                    <a:pt x="9476" y="4109"/>
                  </a:lnTo>
                  <a:lnTo>
                    <a:pt x="9583" y="4170"/>
                  </a:lnTo>
                  <a:lnTo>
                    <a:pt x="9706" y="4228"/>
                  </a:lnTo>
                  <a:lnTo>
                    <a:pt x="9845" y="4281"/>
                  </a:lnTo>
                  <a:lnTo>
                    <a:pt x="9997" y="4324"/>
                  </a:lnTo>
                  <a:lnTo>
                    <a:pt x="10164" y="4355"/>
                  </a:lnTo>
                  <a:lnTo>
                    <a:pt x="10345" y="4371"/>
                  </a:lnTo>
                  <a:lnTo>
                    <a:pt x="10539" y="4367"/>
                  </a:lnTo>
                  <a:lnTo>
                    <a:pt x="10746" y="4339"/>
                  </a:lnTo>
                  <a:lnTo>
                    <a:pt x="10966" y="4288"/>
                  </a:lnTo>
                  <a:lnTo>
                    <a:pt x="11197" y="4206"/>
                  </a:lnTo>
                  <a:lnTo>
                    <a:pt x="11378" y="4122"/>
                  </a:lnTo>
                  <a:lnTo>
                    <a:pt x="11503" y="4056"/>
                  </a:lnTo>
                  <a:lnTo>
                    <a:pt x="11630" y="3982"/>
                  </a:lnTo>
                  <a:lnTo>
                    <a:pt x="11761" y="3896"/>
                  </a:lnTo>
                  <a:lnTo>
                    <a:pt x="11893" y="3802"/>
                  </a:lnTo>
                  <a:lnTo>
                    <a:pt x="12028" y="3697"/>
                  </a:lnTo>
                  <a:lnTo>
                    <a:pt x="12096" y="3640"/>
                  </a:lnTo>
                  <a:lnTo>
                    <a:pt x="12096" y="3640"/>
                  </a:lnTo>
                  <a:lnTo>
                    <a:pt x="12039" y="3676"/>
                  </a:lnTo>
                  <a:lnTo>
                    <a:pt x="11728" y="3835"/>
                  </a:lnTo>
                  <a:lnTo>
                    <a:pt x="11566" y="3908"/>
                  </a:lnTo>
                  <a:lnTo>
                    <a:pt x="11385" y="3979"/>
                  </a:lnTo>
                  <a:lnTo>
                    <a:pt x="11189" y="4047"/>
                  </a:lnTo>
                  <a:lnTo>
                    <a:pt x="10982" y="4102"/>
                  </a:lnTo>
                  <a:lnTo>
                    <a:pt x="10768" y="4145"/>
                  </a:lnTo>
                  <a:lnTo>
                    <a:pt x="10550" y="4167"/>
                  </a:lnTo>
                  <a:lnTo>
                    <a:pt x="10388" y="4166"/>
                  </a:lnTo>
                  <a:lnTo>
                    <a:pt x="10282" y="4158"/>
                  </a:lnTo>
                  <a:lnTo>
                    <a:pt x="10177" y="4142"/>
                  </a:lnTo>
                  <a:lnTo>
                    <a:pt x="10075" y="4118"/>
                  </a:lnTo>
                  <a:lnTo>
                    <a:pt x="9975" y="4084"/>
                  </a:lnTo>
                  <a:lnTo>
                    <a:pt x="9879" y="4041"/>
                  </a:lnTo>
                  <a:lnTo>
                    <a:pt x="9787" y="3988"/>
                  </a:lnTo>
                  <a:lnTo>
                    <a:pt x="9699" y="3925"/>
                  </a:lnTo>
                  <a:lnTo>
                    <a:pt x="9614" y="3850"/>
                  </a:lnTo>
                  <a:lnTo>
                    <a:pt x="9537" y="3763"/>
                  </a:lnTo>
                  <a:lnTo>
                    <a:pt x="9500" y="3715"/>
                  </a:lnTo>
                  <a:lnTo>
                    <a:pt x="9500" y="3715"/>
                  </a:lnTo>
                  <a:lnTo>
                    <a:pt x="9550" y="3669"/>
                  </a:lnTo>
                  <a:lnTo>
                    <a:pt x="9653" y="3589"/>
                  </a:lnTo>
                  <a:lnTo>
                    <a:pt x="9758" y="3518"/>
                  </a:lnTo>
                  <a:lnTo>
                    <a:pt x="9866" y="3455"/>
                  </a:lnTo>
                  <a:lnTo>
                    <a:pt x="10025" y="3378"/>
                  </a:lnTo>
                  <a:lnTo>
                    <a:pt x="10231" y="3301"/>
                  </a:lnTo>
                  <a:lnTo>
                    <a:pt x="10418" y="3249"/>
                  </a:lnTo>
                  <a:lnTo>
                    <a:pt x="10574" y="3218"/>
                  </a:lnTo>
                  <a:lnTo>
                    <a:pt x="10734" y="3198"/>
                  </a:lnTo>
                  <a:lnTo>
                    <a:pt x="10758" y="3198"/>
                  </a:lnTo>
                  <a:lnTo>
                    <a:pt x="10758" y="3198"/>
                  </a:lnTo>
                  <a:lnTo>
                    <a:pt x="10599" y="3183"/>
                  </a:lnTo>
                  <a:lnTo>
                    <a:pt x="10308" y="3176"/>
                  </a:lnTo>
                  <a:lnTo>
                    <a:pt x="10109" y="3188"/>
                  </a:lnTo>
                  <a:lnTo>
                    <a:pt x="9984" y="3203"/>
                  </a:lnTo>
                  <a:lnTo>
                    <a:pt x="9866" y="3223"/>
                  </a:lnTo>
                  <a:lnTo>
                    <a:pt x="9753" y="3249"/>
                  </a:lnTo>
                  <a:lnTo>
                    <a:pt x="9647" y="3281"/>
                  </a:lnTo>
                  <a:lnTo>
                    <a:pt x="9547" y="3317"/>
                  </a:lnTo>
                  <a:lnTo>
                    <a:pt x="9406" y="3379"/>
                  </a:lnTo>
                  <a:lnTo>
                    <a:pt x="9238" y="3478"/>
                  </a:lnTo>
                  <a:lnTo>
                    <a:pt x="9092" y="3593"/>
                  </a:lnTo>
                  <a:lnTo>
                    <a:pt x="8964" y="3721"/>
                  </a:lnTo>
                  <a:lnTo>
                    <a:pt x="8852" y="3862"/>
                  </a:lnTo>
                  <a:lnTo>
                    <a:pt x="8758" y="4014"/>
                  </a:lnTo>
                  <a:lnTo>
                    <a:pt x="8676" y="4174"/>
                  </a:lnTo>
                  <a:lnTo>
                    <a:pt x="8609" y="4341"/>
                  </a:lnTo>
                  <a:lnTo>
                    <a:pt x="8552" y="4512"/>
                  </a:lnTo>
                  <a:lnTo>
                    <a:pt x="8505" y="4687"/>
                  </a:lnTo>
                  <a:lnTo>
                    <a:pt x="8467" y="4862"/>
                  </a:lnTo>
                  <a:lnTo>
                    <a:pt x="8452" y="4950"/>
                  </a:lnTo>
                  <a:lnTo>
                    <a:pt x="8452" y="4950"/>
                  </a:lnTo>
                  <a:lnTo>
                    <a:pt x="8425" y="4921"/>
                  </a:lnTo>
                  <a:lnTo>
                    <a:pt x="8369" y="4846"/>
                  </a:lnTo>
                  <a:lnTo>
                    <a:pt x="8316" y="4748"/>
                  </a:lnTo>
                  <a:lnTo>
                    <a:pt x="8266" y="4623"/>
                  </a:lnTo>
                  <a:lnTo>
                    <a:pt x="8226" y="4470"/>
                  </a:lnTo>
                  <a:lnTo>
                    <a:pt x="8199" y="4288"/>
                  </a:lnTo>
                  <a:lnTo>
                    <a:pt x="8190" y="4070"/>
                  </a:lnTo>
                  <a:lnTo>
                    <a:pt x="8202" y="3816"/>
                  </a:lnTo>
                  <a:lnTo>
                    <a:pt x="8218" y="3672"/>
                  </a:lnTo>
                  <a:lnTo>
                    <a:pt x="8218" y="3672"/>
                  </a:lnTo>
                  <a:lnTo>
                    <a:pt x="8257" y="3369"/>
                  </a:lnTo>
                  <a:lnTo>
                    <a:pt x="8290" y="3086"/>
                  </a:lnTo>
                  <a:lnTo>
                    <a:pt x="8290" y="3086"/>
                  </a:lnTo>
                  <a:lnTo>
                    <a:pt x="8374" y="3071"/>
                  </a:lnTo>
                  <a:lnTo>
                    <a:pt x="8539" y="3029"/>
                  </a:lnTo>
                  <a:lnTo>
                    <a:pt x="8658" y="2988"/>
                  </a:lnTo>
                  <a:lnTo>
                    <a:pt x="8781" y="2933"/>
                  </a:lnTo>
                  <a:lnTo>
                    <a:pt x="8904" y="2863"/>
                  </a:lnTo>
                  <a:lnTo>
                    <a:pt x="9019" y="2778"/>
                  </a:lnTo>
                  <a:lnTo>
                    <a:pt x="9124" y="2674"/>
                  </a:lnTo>
                  <a:lnTo>
                    <a:pt x="9170" y="2614"/>
                  </a:lnTo>
                  <a:lnTo>
                    <a:pt x="9170" y="2614"/>
                  </a:lnTo>
                  <a:lnTo>
                    <a:pt x="9197" y="2572"/>
                  </a:lnTo>
                  <a:lnTo>
                    <a:pt x="9242" y="2485"/>
                  </a:lnTo>
                  <a:lnTo>
                    <a:pt x="9276" y="2394"/>
                  </a:lnTo>
                  <a:lnTo>
                    <a:pt x="9299" y="2301"/>
                  </a:lnTo>
                  <a:lnTo>
                    <a:pt x="9321" y="2158"/>
                  </a:lnTo>
                  <a:lnTo>
                    <a:pt x="9333" y="1968"/>
                  </a:lnTo>
                  <a:lnTo>
                    <a:pt x="9338" y="1780"/>
                  </a:lnTo>
                  <a:lnTo>
                    <a:pt x="9347" y="1646"/>
                  </a:lnTo>
                  <a:lnTo>
                    <a:pt x="9359" y="1562"/>
                  </a:lnTo>
                  <a:lnTo>
                    <a:pt x="9378" y="1483"/>
                  </a:lnTo>
                  <a:lnTo>
                    <a:pt x="9406" y="1409"/>
                  </a:lnTo>
                  <a:lnTo>
                    <a:pt x="9445" y="1340"/>
                  </a:lnTo>
                  <a:lnTo>
                    <a:pt x="9495" y="1281"/>
                  </a:lnTo>
                  <a:lnTo>
                    <a:pt x="9526" y="1253"/>
                  </a:lnTo>
                  <a:lnTo>
                    <a:pt x="9526" y="1253"/>
                  </a:lnTo>
                  <a:lnTo>
                    <a:pt x="9515" y="1256"/>
                  </a:lnTo>
                  <a:lnTo>
                    <a:pt x="9446" y="1292"/>
                  </a:lnTo>
                  <a:lnTo>
                    <a:pt x="9384" y="1339"/>
                  </a:lnTo>
                  <a:lnTo>
                    <a:pt x="9316" y="1409"/>
                  </a:lnTo>
                  <a:lnTo>
                    <a:pt x="9253" y="1509"/>
                  </a:lnTo>
                  <a:lnTo>
                    <a:pt x="9213" y="1606"/>
                  </a:lnTo>
                  <a:lnTo>
                    <a:pt x="9189" y="1681"/>
                  </a:lnTo>
                  <a:lnTo>
                    <a:pt x="9172" y="1765"/>
                  </a:lnTo>
                  <a:lnTo>
                    <a:pt x="9161" y="1860"/>
                  </a:lnTo>
                  <a:lnTo>
                    <a:pt x="9158" y="1912"/>
                  </a:lnTo>
                  <a:lnTo>
                    <a:pt x="9158" y="1912"/>
                  </a:lnTo>
                  <a:lnTo>
                    <a:pt x="9156" y="1961"/>
                  </a:lnTo>
                  <a:lnTo>
                    <a:pt x="9145" y="2053"/>
                  </a:lnTo>
                  <a:lnTo>
                    <a:pt x="9127" y="2140"/>
                  </a:lnTo>
                  <a:lnTo>
                    <a:pt x="9102" y="2222"/>
                  </a:lnTo>
                  <a:lnTo>
                    <a:pt x="9073" y="2297"/>
                  </a:lnTo>
                  <a:lnTo>
                    <a:pt x="9035" y="2367"/>
                  </a:lnTo>
                  <a:lnTo>
                    <a:pt x="8992" y="2432"/>
                  </a:lnTo>
                  <a:lnTo>
                    <a:pt x="8943" y="2490"/>
                  </a:lnTo>
                  <a:lnTo>
                    <a:pt x="8887" y="2544"/>
                  </a:lnTo>
                  <a:lnTo>
                    <a:pt x="8828" y="2595"/>
                  </a:lnTo>
                  <a:lnTo>
                    <a:pt x="8728" y="2661"/>
                  </a:lnTo>
                  <a:lnTo>
                    <a:pt x="8576" y="2732"/>
                  </a:lnTo>
                  <a:lnTo>
                    <a:pt x="8408" y="2789"/>
                  </a:lnTo>
                  <a:lnTo>
                    <a:pt x="8316" y="2810"/>
                  </a:lnTo>
                  <a:lnTo>
                    <a:pt x="8316" y="2810"/>
                  </a:lnTo>
                  <a:lnTo>
                    <a:pt x="8326" y="2675"/>
                  </a:lnTo>
                  <a:lnTo>
                    <a:pt x="8336" y="2419"/>
                  </a:lnTo>
                  <a:lnTo>
                    <a:pt x="8333" y="2179"/>
                  </a:lnTo>
                  <a:lnTo>
                    <a:pt x="8312" y="1957"/>
                  </a:lnTo>
                  <a:lnTo>
                    <a:pt x="8273" y="1752"/>
                  </a:lnTo>
                  <a:lnTo>
                    <a:pt x="8229" y="1612"/>
                  </a:lnTo>
                  <a:lnTo>
                    <a:pt x="8193" y="1524"/>
                  </a:lnTo>
                  <a:lnTo>
                    <a:pt x="8150" y="1441"/>
                  </a:lnTo>
                  <a:lnTo>
                    <a:pt x="8100" y="1364"/>
                  </a:lnTo>
                  <a:lnTo>
                    <a:pt x="8046" y="1290"/>
                  </a:lnTo>
                  <a:lnTo>
                    <a:pt x="7983" y="1221"/>
                  </a:lnTo>
                  <a:lnTo>
                    <a:pt x="7949" y="1189"/>
                  </a:lnTo>
                  <a:lnTo>
                    <a:pt x="7949" y="1189"/>
                  </a:lnTo>
                  <a:lnTo>
                    <a:pt x="7962" y="1205"/>
                  </a:lnTo>
                  <a:lnTo>
                    <a:pt x="8037" y="1348"/>
                  </a:lnTo>
                  <a:lnTo>
                    <a:pt x="8097" y="1504"/>
                  </a:lnTo>
                  <a:lnTo>
                    <a:pt x="8135" y="1658"/>
                  </a:lnTo>
                  <a:lnTo>
                    <a:pt x="8158" y="1774"/>
                  </a:lnTo>
                  <a:lnTo>
                    <a:pt x="8173" y="1905"/>
                  </a:lnTo>
                  <a:lnTo>
                    <a:pt x="8181" y="2049"/>
                  </a:lnTo>
                  <a:lnTo>
                    <a:pt x="8180" y="2206"/>
                  </a:lnTo>
                  <a:lnTo>
                    <a:pt x="8168" y="2377"/>
                  </a:lnTo>
                  <a:lnTo>
                    <a:pt x="8143" y="2561"/>
                  </a:lnTo>
                  <a:lnTo>
                    <a:pt x="8104" y="2758"/>
                  </a:lnTo>
                  <a:lnTo>
                    <a:pt x="8078" y="2862"/>
                  </a:lnTo>
                  <a:lnTo>
                    <a:pt x="8078" y="2862"/>
                  </a:lnTo>
                  <a:lnTo>
                    <a:pt x="8027" y="3060"/>
                  </a:lnTo>
                  <a:lnTo>
                    <a:pt x="7933" y="3439"/>
                  </a:lnTo>
                  <a:lnTo>
                    <a:pt x="7878" y="3708"/>
                  </a:lnTo>
                  <a:lnTo>
                    <a:pt x="7848" y="3883"/>
                  </a:lnTo>
                  <a:lnTo>
                    <a:pt x="7828" y="4054"/>
                  </a:lnTo>
                  <a:lnTo>
                    <a:pt x="7819" y="4223"/>
                  </a:lnTo>
                  <a:lnTo>
                    <a:pt x="7822" y="4389"/>
                  </a:lnTo>
                  <a:lnTo>
                    <a:pt x="7837" y="4552"/>
                  </a:lnTo>
                  <a:lnTo>
                    <a:pt x="7868" y="4714"/>
                  </a:lnTo>
                  <a:lnTo>
                    <a:pt x="7915" y="4876"/>
                  </a:lnTo>
                  <a:lnTo>
                    <a:pt x="7979" y="5037"/>
                  </a:lnTo>
                  <a:lnTo>
                    <a:pt x="8062" y="5197"/>
                  </a:lnTo>
                  <a:lnTo>
                    <a:pt x="8165" y="5359"/>
                  </a:lnTo>
                  <a:lnTo>
                    <a:pt x="8291" y="5522"/>
                  </a:lnTo>
                  <a:lnTo>
                    <a:pt x="8362" y="5603"/>
                  </a:lnTo>
                  <a:lnTo>
                    <a:pt x="8362" y="5603"/>
                  </a:lnTo>
                  <a:lnTo>
                    <a:pt x="8348" y="5733"/>
                  </a:lnTo>
                  <a:lnTo>
                    <a:pt x="8314" y="5967"/>
                  </a:lnTo>
                  <a:lnTo>
                    <a:pt x="8295" y="6070"/>
                  </a:lnTo>
                  <a:lnTo>
                    <a:pt x="8295" y="6070"/>
                  </a:lnTo>
                  <a:lnTo>
                    <a:pt x="8275" y="6155"/>
                  </a:lnTo>
                  <a:lnTo>
                    <a:pt x="8224" y="6321"/>
                  </a:lnTo>
                  <a:lnTo>
                    <a:pt x="8159" y="6481"/>
                  </a:lnTo>
                  <a:lnTo>
                    <a:pt x="8085" y="6635"/>
                  </a:lnTo>
                  <a:lnTo>
                    <a:pt x="8002" y="6783"/>
                  </a:lnTo>
                  <a:lnTo>
                    <a:pt x="7913" y="6923"/>
                  </a:lnTo>
                  <a:lnTo>
                    <a:pt x="7774" y="7116"/>
                  </a:lnTo>
                  <a:lnTo>
                    <a:pt x="7590" y="7339"/>
                  </a:lnTo>
                  <a:lnTo>
                    <a:pt x="7424" y="7516"/>
                  </a:lnTo>
                  <a:lnTo>
                    <a:pt x="7242" y="7689"/>
                  </a:lnTo>
                  <a:lnTo>
                    <a:pt x="7214" y="7712"/>
                  </a:lnTo>
                  <a:lnTo>
                    <a:pt x="7214" y="7712"/>
                  </a:lnTo>
                  <a:lnTo>
                    <a:pt x="7252" y="7546"/>
                  </a:lnTo>
                  <a:lnTo>
                    <a:pt x="7311" y="7231"/>
                  </a:lnTo>
                  <a:lnTo>
                    <a:pt x="7353" y="6933"/>
                  </a:lnTo>
                  <a:lnTo>
                    <a:pt x="7377" y="6650"/>
                  </a:lnTo>
                  <a:lnTo>
                    <a:pt x="7385" y="6383"/>
                  </a:lnTo>
                  <a:lnTo>
                    <a:pt x="7379" y="6132"/>
                  </a:lnTo>
                  <a:lnTo>
                    <a:pt x="7357" y="5894"/>
                  </a:lnTo>
                  <a:lnTo>
                    <a:pt x="7322" y="5667"/>
                  </a:lnTo>
                  <a:lnTo>
                    <a:pt x="7275" y="5453"/>
                  </a:lnTo>
                  <a:lnTo>
                    <a:pt x="7218" y="5249"/>
                  </a:lnTo>
                  <a:lnTo>
                    <a:pt x="7150" y="5055"/>
                  </a:lnTo>
                  <a:lnTo>
                    <a:pt x="7073" y="4870"/>
                  </a:lnTo>
                  <a:lnTo>
                    <a:pt x="6988" y="4693"/>
                  </a:lnTo>
                  <a:lnTo>
                    <a:pt x="6896" y="4522"/>
                  </a:lnTo>
                  <a:lnTo>
                    <a:pt x="6749" y="4279"/>
                  </a:lnTo>
                  <a:lnTo>
                    <a:pt x="6644" y="4122"/>
                  </a:lnTo>
                  <a:lnTo>
                    <a:pt x="6644" y="4122"/>
                  </a:lnTo>
                  <a:lnTo>
                    <a:pt x="6628" y="4043"/>
                  </a:lnTo>
                  <a:lnTo>
                    <a:pt x="6600" y="3859"/>
                  </a:lnTo>
                  <a:lnTo>
                    <a:pt x="6583" y="3645"/>
                  </a:lnTo>
                  <a:lnTo>
                    <a:pt x="6579" y="3402"/>
                  </a:lnTo>
                  <a:lnTo>
                    <a:pt x="6596" y="3137"/>
                  </a:lnTo>
                  <a:lnTo>
                    <a:pt x="6636" y="2848"/>
                  </a:lnTo>
                  <a:lnTo>
                    <a:pt x="6686" y="2617"/>
                  </a:lnTo>
                  <a:lnTo>
                    <a:pt x="6730" y="2459"/>
                  </a:lnTo>
                  <a:lnTo>
                    <a:pt x="6782" y="2294"/>
                  </a:lnTo>
                  <a:lnTo>
                    <a:pt x="6845" y="2127"/>
                  </a:lnTo>
                  <a:lnTo>
                    <a:pt x="6880" y="2041"/>
                  </a:lnTo>
                  <a:lnTo>
                    <a:pt x="6880" y="2041"/>
                  </a:lnTo>
                  <a:lnTo>
                    <a:pt x="6920" y="1942"/>
                  </a:lnTo>
                  <a:lnTo>
                    <a:pt x="6982" y="1756"/>
                  </a:lnTo>
                  <a:lnTo>
                    <a:pt x="7023" y="1588"/>
                  </a:lnTo>
                  <a:lnTo>
                    <a:pt x="7047" y="1436"/>
                  </a:lnTo>
                  <a:lnTo>
                    <a:pt x="7055" y="1299"/>
                  </a:lnTo>
                  <a:lnTo>
                    <a:pt x="7049" y="1177"/>
                  </a:lnTo>
                  <a:lnTo>
                    <a:pt x="7032" y="1069"/>
                  </a:lnTo>
                  <a:lnTo>
                    <a:pt x="7007" y="976"/>
                  </a:lnTo>
                  <a:lnTo>
                    <a:pt x="6974" y="894"/>
                  </a:lnTo>
                  <a:lnTo>
                    <a:pt x="6937" y="826"/>
                  </a:lnTo>
                  <a:lnTo>
                    <a:pt x="6880" y="744"/>
                  </a:lnTo>
                  <a:lnTo>
                    <a:pt x="6778" y="647"/>
                  </a:lnTo>
                  <a:lnTo>
                    <a:pt x="6760" y="638"/>
                  </a:lnTo>
                  <a:lnTo>
                    <a:pt x="6760" y="638"/>
                  </a:lnTo>
                  <a:lnTo>
                    <a:pt x="6772" y="645"/>
                  </a:lnTo>
                  <a:lnTo>
                    <a:pt x="6830" y="721"/>
                  </a:lnTo>
                  <a:lnTo>
                    <a:pt x="6873" y="810"/>
                  </a:lnTo>
                  <a:lnTo>
                    <a:pt x="6900" y="903"/>
                  </a:lnTo>
                  <a:lnTo>
                    <a:pt x="6912" y="979"/>
                  </a:lnTo>
                  <a:lnTo>
                    <a:pt x="6917" y="1064"/>
                  </a:lnTo>
                  <a:lnTo>
                    <a:pt x="6916" y="1163"/>
                  </a:lnTo>
                  <a:lnTo>
                    <a:pt x="6904" y="1272"/>
                  </a:lnTo>
                  <a:lnTo>
                    <a:pt x="6883" y="1395"/>
                  </a:lnTo>
                  <a:lnTo>
                    <a:pt x="6850" y="1531"/>
                  </a:lnTo>
                  <a:lnTo>
                    <a:pt x="6802" y="1680"/>
                  </a:lnTo>
                  <a:lnTo>
                    <a:pt x="6772" y="1760"/>
                  </a:lnTo>
                  <a:lnTo>
                    <a:pt x="6772" y="1760"/>
                  </a:lnTo>
                  <a:lnTo>
                    <a:pt x="6666" y="2039"/>
                  </a:lnTo>
                  <a:lnTo>
                    <a:pt x="6533" y="2429"/>
                  </a:lnTo>
                  <a:lnTo>
                    <a:pt x="6460" y="2677"/>
                  </a:lnTo>
                  <a:lnTo>
                    <a:pt x="6401" y="2916"/>
                  </a:lnTo>
                  <a:lnTo>
                    <a:pt x="6361" y="3150"/>
                  </a:lnTo>
                  <a:lnTo>
                    <a:pt x="6339" y="3378"/>
                  </a:lnTo>
                  <a:lnTo>
                    <a:pt x="6339" y="3602"/>
                  </a:lnTo>
                  <a:lnTo>
                    <a:pt x="6347" y="3715"/>
                  </a:lnTo>
                  <a:lnTo>
                    <a:pt x="6347" y="3715"/>
                  </a:lnTo>
                  <a:lnTo>
                    <a:pt x="6159" y="3467"/>
                  </a:lnTo>
                  <a:lnTo>
                    <a:pt x="5885" y="3093"/>
                  </a:lnTo>
                  <a:lnTo>
                    <a:pt x="5716" y="2835"/>
                  </a:lnTo>
                  <a:lnTo>
                    <a:pt x="5638" y="2700"/>
                  </a:lnTo>
                  <a:lnTo>
                    <a:pt x="5638" y="2700"/>
                  </a:lnTo>
                  <a:lnTo>
                    <a:pt x="5602" y="2636"/>
                  </a:lnTo>
                  <a:lnTo>
                    <a:pt x="5537" y="2509"/>
                  </a:lnTo>
                  <a:lnTo>
                    <a:pt x="5481" y="2382"/>
                  </a:lnTo>
                  <a:lnTo>
                    <a:pt x="5432" y="2257"/>
                  </a:lnTo>
                  <a:lnTo>
                    <a:pt x="5371" y="2069"/>
                  </a:lnTo>
                  <a:lnTo>
                    <a:pt x="5314" y="1824"/>
                  </a:lnTo>
                  <a:lnTo>
                    <a:pt x="5281" y="1586"/>
                  </a:lnTo>
                  <a:lnTo>
                    <a:pt x="5267" y="1357"/>
                  </a:lnTo>
                  <a:lnTo>
                    <a:pt x="5271" y="1141"/>
                  </a:lnTo>
                  <a:lnTo>
                    <a:pt x="5289" y="936"/>
                  </a:lnTo>
                  <a:lnTo>
                    <a:pt x="5318" y="747"/>
                  </a:lnTo>
                  <a:lnTo>
                    <a:pt x="5353" y="574"/>
                  </a:lnTo>
                  <a:lnTo>
                    <a:pt x="5415" y="349"/>
                  </a:lnTo>
                  <a:lnTo>
                    <a:pt x="5529" y="41"/>
                  </a:lnTo>
                  <a:lnTo>
                    <a:pt x="5551" y="0"/>
                  </a:lnTo>
                  <a:lnTo>
                    <a:pt x="5551" y="0"/>
                  </a:lnTo>
                  <a:lnTo>
                    <a:pt x="5498" y="88"/>
                  </a:lnTo>
                  <a:lnTo>
                    <a:pt x="5401" y="259"/>
                  </a:lnTo>
                  <a:lnTo>
                    <a:pt x="5315" y="426"/>
                  </a:lnTo>
                  <a:lnTo>
                    <a:pt x="5241" y="587"/>
                  </a:lnTo>
                  <a:lnTo>
                    <a:pt x="5179" y="743"/>
                  </a:lnTo>
                  <a:lnTo>
                    <a:pt x="5127" y="894"/>
                  </a:lnTo>
                  <a:lnTo>
                    <a:pt x="5086" y="1041"/>
                  </a:lnTo>
                  <a:lnTo>
                    <a:pt x="5053" y="1182"/>
                  </a:lnTo>
                  <a:lnTo>
                    <a:pt x="5030" y="1321"/>
                  </a:lnTo>
                  <a:lnTo>
                    <a:pt x="5016" y="1454"/>
                  </a:lnTo>
                  <a:lnTo>
                    <a:pt x="5011" y="1584"/>
                  </a:lnTo>
                  <a:lnTo>
                    <a:pt x="5013" y="1711"/>
                  </a:lnTo>
                  <a:lnTo>
                    <a:pt x="5022" y="1834"/>
                  </a:lnTo>
                  <a:lnTo>
                    <a:pt x="5039" y="1955"/>
                  </a:lnTo>
                  <a:lnTo>
                    <a:pt x="5077" y="2130"/>
                  </a:lnTo>
                  <a:lnTo>
                    <a:pt x="5110" y="2244"/>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Shape 71">
              <a:extLst>
                <a:ext uri="{FF2B5EF4-FFF2-40B4-BE49-F238E27FC236}">
                  <a16:creationId xmlns:a16="http://schemas.microsoft.com/office/drawing/2014/main" id="{AC44ADAE-F5F6-433C-8CE6-4638D1470332}"/>
                </a:ext>
              </a:extLst>
            </p:cNvPr>
            <p:cNvSpPr>
              <a:spLocks/>
            </p:cNvSpPr>
            <p:nvPr/>
          </p:nvSpPr>
          <p:spPr bwMode="auto">
            <a:xfrm>
              <a:off x="6201157" y="2558617"/>
              <a:ext cx="1755765" cy="4047929"/>
            </a:xfrm>
            <a:custGeom>
              <a:avLst/>
              <a:gdLst>
                <a:gd name="connsiteX0" fmla="*/ 79256 w 1755765"/>
                <a:gd name="connsiteY0" fmla="*/ 0 h 4047929"/>
                <a:gd name="connsiteX1" fmla="*/ 84702 w 1755765"/>
                <a:gd name="connsiteY1" fmla="*/ 2723 h 4047929"/>
                <a:gd name="connsiteX2" fmla="*/ 115564 w 1755765"/>
                <a:gd name="connsiteY2" fmla="*/ 32064 h 4047929"/>
                <a:gd name="connsiteX3" fmla="*/ 132810 w 1755765"/>
                <a:gd name="connsiteY3" fmla="*/ 56868 h 4047929"/>
                <a:gd name="connsiteX4" fmla="*/ 144005 w 1755765"/>
                <a:gd name="connsiteY4" fmla="*/ 77438 h 4047929"/>
                <a:gd name="connsiteX5" fmla="*/ 153989 w 1755765"/>
                <a:gd name="connsiteY5" fmla="*/ 102242 h 4047929"/>
                <a:gd name="connsiteX6" fmla="*/ 161554 w 1755765"/>
                <a:gd name="connsiteY6" fmla="*/ 130374 h 4047929"/>
                <a:gd name="connsiteX7" fmla="*/ 166697 w 1755765"/>
                <a:gd name="connsiteY7" fmla="*/ 163043 h 4047929"/>
                <a:gd name="connsiteX8" fmla="*/ 168512 w 1755765"/>
                <a:gd name="connsiteY8" fmla="*/ 199946 h 4047929"/>
                <a:gd name="connsiteX9" fmla="*/ 166092 w 1755765"/>
                <a:gd name="connsiteY9" fmla="*/ 241388 h 4047929"/>
                <a:gd name="connsiteX10" fmla="*/ 158830 w 1755765"/>
                <a:gd name="connsiteY10" fmla="*/ 287366 h 4047929"/>
                <a:gd name="connsiteX11" fmla="*/ 146425 w 1755765"/>
                <a:gd name="connsiteY11" fmla="*/ 338185 h 4047929"/>
                <a:gd name="connsiteX12" fmla="*/ 127666 w 1755765"/>
                <a:gd name="connsiteY12" fmla="*/ 394448 h 4047929"/>
                <a:gd name="connsiteX13" fmla="*/ 115564 w 1755765"/>
                <a:gd name="connsiteY13" fmla="*/ 424394 h 4047929"/>
                <a:gd name="connsiteX14" fmla="*/ 104974 w 1755765"/>
                <a:gd name="connsiteY14" fmla="*/ 450409 h 4047929"/>
                <a:gd name="connsiteX15" fmla="*/ 85912 w 1755765"/>
                <a:gd name="connsiteY15" fmla="*/ 500925 h 4047929"/>
                <a:gd name="connsiteX16" fmla="*/ 70179 w 1755765"/>
                <a:gd name="connsiteY16" fmla="*/ 550836 h 4047929"/>
                <a:gd name="connsiteX17" fmla="*/ 56866 w 1755765"/>
                <a:gd name="connsiteY17" fmla="*/ 598629 h 4047929"/>
                <a:gd name="connsiteX18" fmla="*/ 41738 w 1755765"/>
                <a:gd name="connsiteY18" fmla="*/ 668504 h 4047929"/>
                <a:gd name="connsiteX19" fmla="*/ 29635 w 1755765"/>
                <a:gd name="connsiteY19" fmla="*/ 755924 h 4047929"/>
                <a:gd name="connsiteX20" fmla="*/ 24492 w 1755765"/>
                <a:gd name="connsiteY20" fmla="*/ 836084 h 4047929"/>
                <a:gd name="connsiteX21" fmla="*/ 25702 w 1755765"/>
                <a:gd name="connsiteY21" fmla="*/ 909589 h 4047929"/>
                <a:gd name="connsiteX22" fmla="*/ 30846 w 1755765"/>
                <a:gd name="connsiteY22" fmla="*/ 974322 h 4047929"/>
                <a:gd name="connsiteX23" fmla="*/ 39318 w 1755765"/>
                <a:gd name="connsiteY23" fmla="*/ 1029981 h 4047929"/>
                <a:gd name="connsiteX24" fmla="*/ 44158 w 1755765"/>
                <a:gd name="connsiteY24" fmla="*/ 1053877 h 4047929"/>
                <a:gd name="connsiteX25" fmla="*/ 75928 w 1755765"/>
                <a:gd name="connsiteY25" fmla="*/ 1101368 h 4047929"/>
                <a:gd name="connsiteX26" fmla="*/ 120405 w 1755765"/>
                <a:gd name="connsiteY26" fmla="*/ 1174874 h 4047929"/>
                <a:gd name="connsiteX27" fmla="*/ 148241 w 1755765"/>
                <a:gd name="connsiteY27" fmla="*/ 1226600 h 4047929"/>
                <a:gd name="connsiteX28" fmla="*/ 173958 w 1755765"/>
                <a:gd name="connsiteY28" fmla="*/ 1280140 h 4047929"/>
                <a:gd name="connsiteX29" fmla="*/ 197256 w 1755765"/>
                <a:gd name="connsiteY29" fmla="*/ 1336101 h 4047929"/>
                <a:gd name="connsiteX30" fmla="*/ 217830 w 1755765"/>
                <a:gd name="connsiteY30" fmla="*/ 1394784 h 4047929"/>
                <a:gd name="connsiteX31" fmla="*/ 235076 w 1755765"/>
                <a:gd name="connsiteY31" fmla="*/ 1456492 h 4047929"/>
                <a:gd name="connsiteX32" fmla="*/ 249297 w 1755765"/>
                <a:gd name="connsiteY32" fmla="*/ 1521225 h 4047929"/>
                <a:gd name="connsiteX33" fmla="*/ 259887 w 1755765"/>
                <a:gd name="connsiteY33" fmla="*/ 1589891 h 4047929"/>
                <a:gd name="connsiteX34" fmla="*/ 266543 w 1755765"/>
                <a:gd name="connsiteY34" fmla="*/ 1661883 h 4047929"/>
                <a:gd name="connsiteX35" fmla="*/ 268359 w 1755765"/>
                <a:gd name="connsiteY35" fmla="*/ 1737809 h 4047929"/>
                <a:gd name="connsiteX36" fmla="*/ 265938 w 1755765"/>
                <a:gd name="connsiteY36" fmla="*/ 1818574 h 4047929"/>
                <a:gd name="connsiteX37" fmla="*/ 258676 w 1755765"/>
                <a:gd name="connsiteY37" fmla="*/ 1904178 h 4047929"/>
                <a:gd name="connsiteX38" fmla="*/ 245969 w 1755765"/>
                <a:gd name="connsiteY38" fmla="*/ 1994321 h 4047929"/>
                <a:gd name="connsiteX39" fmla="*/ 228118 w 1755765"/>
                <a:gd name="connsiteY39" fmla="*/ 2089605 h 4047929"/>
                <a:gd name="connsiteX40" fmla="*/ 216620 w 1755765"/>
                <a:gd name="connsiteY40" fmla="*/ 2139819 h 4047929"/>
                <a:gd name="connsiteX41" fmla="*/ 225092 w 1755765"/>
                <a:gd name="connsiteY41" fmla="*/ 2132861 h 4047929"/>
                <a:gd name="connsiteX42" fmla="*/ 280159 w 1755765"/>
                <a:gd name="connsiteY42" fmla="*/ 2080530 h 4047929"/>
                <a:gd name="connsiteX43" fmla="*/ 330384 w 1755765"/>
                <a:gd name="connsiteY43" fmla="*/ 2026990 h 4047929"/>
                <a:gd name="connsiteX44" fmla="*/ 386056 w 1755765"/>
                <a:gd name="connsiteY44" fmla="*/ 1959534 h 4047929"/>
                <a:gd name="connsiteX45" fmla="*/ 428113 w 1755765"/>
                <a:gd name="connsiteY45" fmla="*/ 1901154 h 4047929"/>
                <a:gd name="connsiteX46" fmla="*/ 455041 w 1755765"/>
                <a:gd name="connsiteY46" fmla="*/ 1858805 h 4047929"/>
                <a:gd name="connsiteX47" fmla="*/ 480154 w 1755765"/>
                <a:gd name="connsiteY47" fmla="*/ 1814036 h 4047929"/>
                <a:gd name="connsiteX48" fmla="*/ 502544 w 1755765"/>
                <a:gd name="connsiteY48" fmla="*/ 1767453 h 4047929"/>
                <a:gd name="connsiteX49" fmla="*/ 522210 w 1755765"/>
                <a:gd name="connsiteY49" fmla="*/ 1719054 h 4047929"/>
                <a:gd name="connsiteX50" fmla="*/ 537641 w 1755765"/>
                <a:gd name="connsiteY50" fmla="*/ 1668841 h 4047929"/>
                <a:gd name="connsiteX51" fmla="*/ 543692 w 1755765"/>
                <a:gd name="connsiteY51" fmla="*/ 1643129 h 4047929"/>
                <a:gd name="connsiteX52" fmla="*/ 549441 w 1755765"/>
                <a:gd name="connsiteY52" fmla="*/ 1611973 h 4047929"/>
                <a:gd name="connsiteX53" fmla="*/ 559728 w 1755765"/>
                <a:gd name="connsiteY53" fmla="*/ 1541190 h 4047929"/>
                <a:gd name="connsiteX54" fmla="*/ 563964 w 1755765"/>
                <a:gd name="connsiteY54" fmla="*/ 1501866 h 4047929"/>
                <a:gd name="connsiteX55" fmla="*/ 542482 w 1755765"/>
                <a:gd name="connsiteY55" fmla="*/ 1477364 h 4047929"/>
                <a:gd name="connsiteX56" fmla="*/ 504359 w 1755765"/>
                <a:gd name="connsiteY56" fmla="*/ 1428058 h 4047929"/>
                <a:gd name="connsiteX57" fmla="*/ 473195 w 1755765"/>
                <a:gd name="connsiteY57" fmla="*/ 1379055 h 4047929"/>
                <a:gd name="connsiteX58" fmla="*/ 448082 w 1755765"/>
                <a:gd name="connsiteY58" fmla="*/ 1330656 h 4047929"/>
                <a:gd name="connsiteX59" fmla="*/ 428718 w 1755765"/>
                <a:gd name="connsiteY59" fmla="*/ 1281955 h 4047929"/>
                <a:gd name="connsiteX60" fmla="*/ 414497 w 1755765"/>
                <a:gd name="connsiteY60" fmla="*/ 1232952 h 4047929"/>
                <a:gd name="connsiteX61" fmla="*/ 405118 w 1755765"/>
                <a:gd name="connsiteY61" fmla="*/ 1183948 h 4047929"/>
                <a:gd name="connsiteX62" fmla="*/ 400579 w 1755765"/>
                <a:gd name="connsiteY62" fmla="*/ 1134642 h 4047929"/>
                <a:gd name="connsiteX63" fmla="*/ 399672 w 1755765"/>
                <a:gd name="connsiteY63" fmla="*/ 1084429 h 4047929"/>
                <a:gd name="connsiteX64" fmla="*/ 402395 w 1755765"/>
                <a:gd name="connsiteY64" fmla="*/ 1033308 h 4047929"/>
                <a:gd name="connsiteX65" fmla="*/ 408446 w 1755765"/>
                <a:gd name="connsiteY65" fmla="*/ 981582 h 4047929"/>
                <a:gd name="connsiteX66" fmla="*/ 417523 w 1755765"/>
                <a:gd name="connsiteY66" fmla="*/ 928646 h 4047929"/>
                <a:gd name="connsiteX67" fmla="*/ 434164 w 1755765"/>
                <a:gd name="connsiteY67" fmla="*/ 847276 h 4047929"/>
                <a:gd name="connsiteX68" fmla="*/ 462605 w 1755765"/>
                <a:gd name="connsiteY68" fmla="*/ 732632 h 4047929"/>
                <a:gd name="connsiteX69" fmla="*/ 478036 w 1755765"/>
                <a:gd name="connsiteY69" fmla="*/ 672739 h 4047929"/>
                <a:gd name="connsiteX70" fmla="*/ 485902 w 1755765"/>
                <a:gd name="connsiteY70" fmla="*/ 641280 h 4047929"/>
                <a:gd name="connsiteX71" fmla="*/ 497702 w 1755765"/>
                <a:gd name="connsiteY71" fmla="*/ 581690 h 4047929"/>
                <a:gd name="connsiteX72" fmla="*/ 505266 w 1755765"/>
                <a:gd name="connsiteY72" fmla="*/ 526031 h 4047929"/>
                <a:gd name="connsiteX73" fmla="*/ 508897 w 1755765"/>
                <a:gd name="connsiteY73" fmla="*/ 474305 h 4047929"/>
                <a:gd name="connsiteX74" fmla="*/ 509200 w 1755765"/>
                <a:gd name="connsiteY74" fmla="*/ 426814 h 4047929"/>
                <a:gd name="connsiteX75" fmla="*/ 506780 w 1755765"/>
                <a:gd name="connsiteY75" fmla="*/ 383256 h 4047929"/>
                <a:gd name="connsiteX76" fmla="*/ 502241 w 1755765"/>
                <a:gd name="connsiteY76" fmla="*/ 343629 h 4047929"/>
                <a:gd name="connsiteX77" fmla="*/ 495282 w 1755765"/>
                <a:gd name="connsiteY77" fmla="*/ 308541 h 4047929"/>
                <a:gd name="connsiteX78" fmla="*/ 483784 w 1755765"/>
                <a:gd name="connsiteY78" fmla="*/ 261957 h 4047929"/>
                <a:gd name="connsiteX79" fmla="*/ 465631 w 1755765"/>
                <a:gd name="connsiteY79" fmla="*/ 214768 h 4047929"/>
                <a:gd name="connsiteX80" fmla="*/ 442938 w 1755765"/>
                <a:gd name="connsiteY80" fmla="*/ 171512 h 4047929"/>
                <a:gd name="connsiteX81" fmla="*/ 439005 w 1755765"/>
                <a:gd name="connsiteY81" fmla="*/ 166673 h 4047929"/>
                <a:gd name="connsiteX82" fmla="*/ 449292 w 1755765"/>
                <a:gd name="connsiteY82" fmla="*/ 176352 h 4047929"/>
                <a:gd name="connsiteX83" fmla="*/ 468354 w 1755765"/>
                <a:gd name="connsiteY83" fmla="*/ 197224 h 4047929"/>
                <a:gd name="connsiteX84" fmla="*/ 484692 w 1755765"/>
                <a:gd name="connsiteY84" fmla="*/ 219608 h 4047929"/>
                <a:gd name="connsiteX85" fmla="*/ 499820 w 1755765"/>
                <a:gd name="connsiteY85" fmla="*/ 242900 h 4047929"/>
                <a:gd name="connsiteX86" fmla="*/ 512831 w 1755765"/>
                <a:gd name="connsiteY86" fmla="*/ 268007 h 4047929"/>
                <a:gd name="connsiteX87" fmla="*/ 523723 w 1755765"/>
                <a:gd name="connsiteY87" fmla="*/ 294626 h 4047929"/>
                <a:gd name="connsiteX88" fmla="*/ 537036 w 1755765"/>
                <a:gd name="connsiteY88" fmla="*/ 336975 h 4047929"/>
                <a:gd name="connsiteX89" fmla="*/ 548836 w 1755765"/>
                <a:gd name="connsiteY89" fmla="*/ 398985 h 4047929"/>
                <a:gd name="connsiteX90" fmla="*/ 555190 w 1755765"/>
                <a:gd name="connsiteY90" fmla="*/ 466138 h 4047929"/>
                <a:gd name="connsiteX91" fmla="*/ 556097 w 1755765"/>
                <a:gd name="connsiteY91" fmla="*/ 538736 h 4047929"/>
                <a:gd name="connsiteX92" fmla="*/ 553072 w 1755765"/>
                <a:gd name="connsiteY92" fmla="*/ 616173 h 4047929"/>
                <a:gd name="connsiteX93" fmla="*/ 550046 w 1755765"/>
                <a:gd name="connsiteY93" fmla="*/ 657010 h 4047929"/>
                <a:gd name="connsiteX94" fmla="*/ 577882 w 1755765"/>
                <a:gd name="connsiteY94" fmla="*/ 650657 h 4047929"/>
                <a:gd name="connsiteX95" fmla="*/ 628713 w 1755765"/>
                <a:gd name="connsiteY95" fmla="*/ 633415 h 4047929"/>
                <a:gd name="connsiteX96" fmla="*/ 674702 w 1755765"/>
                <a:gd name="connsiteY96" fmla="*/ 611939 h 4047929"/>
                <a:gd name="connsiteX97" fmla="*/ 704959 w 1755765"/>
                <a:gd name="connsiteY97" fmla="*/ 591974 h 4047929"/>
                <a:gd name="connsiteX98" fmla="*/ 722810 w 1755765"/>
                <a:gd name="connsiteY98" fmla="*/ 576547 h 4047929"/>
                <a:gd name="connsiteX99" fmla="*/ 739754 w 1755765"/>
                <a:gd name="connsiteY99" fmla="*/ 560213 h 4047929"/>
                <a:gd name="connsiteX100" fmla="*/ 754580 w 1755765"/>
                <a:gd name="connsiteY100" fmla="*/ 542668 h 4047929"/>
                <a:gd name="connsiteX101" fmla="*/ 767590 w 1755765"/>
                <a:gd name="connsiteY101" fmla="*/ 523006 h 4047929"/>
                <a:gd name="connsiteX102" fmla="*/ 779087 w 1755765"/>
                <a:gd name="connsiteY102" fmla="*/ 501832 h 4047929"/>
                <a:gd name="connsiteX103" fmla="*/ 787862 w 1755765"/>
                <a:gd name="connsiteY103" fmla="*/ 479145 h 4047929"/>
                <a:gd name="connsiteX104" fmla="*/ 795426 w 1755765"/>
                <a:gd name="connsiteY104" fmla="*/ 454341 h 4047929"/>
                <a:gd name="connsiteX105" fmla="*/ 800872 w 1755765"/>
                <a:gd name="connsiteY105" fmla="*/ 428024 h 4047929"/>
                <a:gd name="connsiteX106" fmla="*/ 804200 w 1755765"/>
                <a:gd name="connsiteY106" fmla="*/ 400195 h 4047929"/>
                <a:gd name="connsiteX107" fmla="*/ 804805 w 1755765"/>
                <a:gd name="connsiteY107" fmla="*/ 385373 h 4047929"/>
                <a:gd name="connsiteX108" fmla="*/ 805713 w 1755765"/>
                <a:gd name="connsiteY108" fmla="*/ 369644 h 4047929"/>
                <a:gd name="connsiteX109" fmla="*/ 809041 w 1755765"/>
                <a:gd name="connsiteY109" fmla="*/ 340907 h 4047929"/>
                <a:gd name="connsiteX110" fmla="*/ 814185 w 1755765"/>
                <a:gd name="connsiteY110" fmla="*/ 315498 h 4047929"/>
                <a:gd name="connsiteX111" fmla="*/ 821446 w 1755765"/>
                <a:gd name="connsiteY111" fmla="*/ 292811 h 4047929"/>
                <a:gd name="connsiteX112" fmla="*/ 833549 w 1755765"/>
                <a:gd name="connsiteY112" fmla="*/ 263469 h 4047929"/>
                <a:gd name="connsiteX113" fmla="*/ 852610 w 1755765"/>
                <a:gd name="connsiteY113" fmla="*/ 233220 h 4047929"/>
                <a:gd name="connsiteX114" fmla="*/ 873185 w 1755765"/>
                <a:gd name="connsiteY114" fmla="*/ 212046 h 4047929"/>
                <a:gd name="connsiteX115" fmla="*/ 891944 w 1755765"/>
                <a:gd name="connsiteY115" fmla="*/ 197829 h 4047929"/>
                <a:gd name="connsiteX116" fmla="*/ 912821 w 1755765"/>
                <a:gd name="connsiteY116" fmla="*/ 186939 h 4047929"/>
                <a:gd name="connsiteX117" fmla="*/ 916149 w 1755765"/>
                <a:gd name="connsiteY117" fmla="*/ 186032 h 4047929"/>
                <a:gd name="connsiteX118" fmla="*/ 906770 w 1755765"/>
                <a:gd name="connsiteY118" fmla="*/ 194502 h 4047929"/>
                <a:gd name="connsiteX119" fmla="*/ 891641 w 1755765"/>
                <a:gd name="connsiteY119" fmla="*/ 212349 h 4047929"/>
                <a:gd name="connsiteX120" fmla="*/ 879841 w 1755765"/>
                <a:gd name="connsiteY120" fmla="*/ 233220 h 4047929"/>
                <a:gd name="connsiteX121" fmla="*/ 871370 w 1755765"/>
                <a:gd name="connsiteY121" fmla="*/ 255605 h 4047929"/>
                <a:gd name="connsiteX122" fmla="*/ 865621 w 1755765"/>
                <a:gd name="connsiteY122" fmla="*/ 279501 h 4047929"/>
                <a:gd name="connsiteX123" fmla="*/ 861990 w 1755765"/>
                <a:gd name="connsiteY123" fmla="*/ 304911 h 4047929"/>
                <a:gd name="connsiteX124" fmla="*/ 859267 w 1755765"/>
                <a:gd name="connsiteY124" fmla="*/ 345444 h 4047929"/>
                <a:gd name="connsiteX125" fmla="*/ 857754 w 1755765"/>
                <a:gd name="connsiteY125" fmla="*/ 402313 h 4047929"/>
                <a:gd name="connsiteX126" fmla="*/ 854123 w 1755765"/>
                <a:gd name="connsiteY126" fmla="*/ 459786 h 4047929"/>
                <a:gd name="connsiteX127" fmla="*/ 847467 w 1755765"/>
                <a:gd name="connsiteY127" fmla="*/ 503042 h 4047929"/>
                <a:gd name="connsiteX128" fmla="*/ 840508 w 1755765"/>
                <a:gd name="connsiteY128" fmla="*/ 531174 h 4047929"/>
                <a:gd name="connsiteX129" fmla="*/ 830221 w 1755765"/>
                <a:gd name="connsiteY129" fmla="*/ 558700 h 4047929"/>
                <a:gd name="connsiteX130" fmla="*/ 816605 w 1755765"/>
                <a:gd name="connsiteY130" fmla="*/ 585017 h 4047929"/>
                <a:gd name="connsiteX131" fmla="*/ 808436 w 1755765"/>
                <a:gd name="connsiteY131" fmla="*/ 597722 h 4047929"/>
                <a:gd name="connsiteX132" fmla="*/ 794518 w 1755765"/>
                <a:gd name="connsiteY132" fmla="*/ 615871 h 4047929"/>
                <a:gd name="connsiteX133" fmla="*/ 762749 w 1755765"/>
                <a:gd name="connsiteY133" fmla="*/ 647330 h 4047929"/>
                <a:gd name="connsiteX134" fmla="*/ 727954 w 1755765"/>
                <a:gd name="connsiteY134" fmla="*/ 673042 h 4047929"/>
                <a:gd name="connsiteX135" fmla="*/ 690738 w 1755765"/>
                <a:gd name="connsiteY135" fmla="*/ 694216 h 4047929"/>
                <a:gd name="connsiteX136" fmla="*/ 653523 w 1755765"/>
                <a:gd name="connsiteY136" fmla="*/ 710853 h 4047929"/>
                <a:gd name="connsiteX137" fmla="*/ 617518 w 1755765"/>
                <a:gd name="connsiteY137" fmla="*/ 723255 h 4047929"/>
                <a:gd name="connsiteX138" fmla="*/ 567595 w 1755765"/>
                <a:gd name="connsiteY138" fmla="*/ 735960 h 4047929"/>
                <a:gd name="connsiteX139" fmla="*/ 542180 w 1755765"/>
                <a:gd name="connsiteY139" fmla="*/ 740497 h 4047929"/>
                <a:gd name="connsiteX140" fmla="*/ 532195 w 1755765"/>
                <a:gd name="connsiteY140" fmla="*/ 826102 h 4047929"/>
                <a:gd name="connsiteX141" fmla="*/ 520395 w 1755765"/>
                <a:gd name="connsiteY141" fmla="*/ 917757 h 4047929"/>
                <a:gd name="connsiteX142" fmla="*/ 515554 w 1755765"/>
                <a:gd name="connsiteY142" fmla="*/ 961315 h 4047929"/>
                <a:gd name="connsiteX143" fmla="*/ 511923 w 1755765"/>
                <a:gd name="connsiteY143" fmla="*/ 1038148 h 4047929"/>
                <a:gd name="connsiteX144" fmla="*/ 514646 w 1755765"/>
                <a:gd name="connsiteY144" fmla="*/ 1104091 h 4047929"/>
                <a:gd name="connsiteX145" fmla="*/ 522815 w 1755765"/>
                <a:gd name="connsiteY145" fmla="*/ 1159144 h 4047929"/>
                <a:gd name="connsiteX146" fmla="*/ 534918 w 1755765"/>
                <a:gd name="connsiteY146" fmla="*/ 1205425 h 4047929"/>
                <a:gd name="connsiteX147" fmla="*/ 550046 w 1755765"/>
                <a:gd name="connsiteY147" fmla="*/ 1243236 h 4047929"/>
                <a:gd name="connsiteX148" fmla="*/ 566082 w 1755765"/>
                <a:gd name="connsiteY148" fmla="*/ 1272881 h 4047929"/>
                <a:gd name="connsiteX149" fmla="*/ 583026 w 1755765"/>
                <a:gd name="connsiteY149" fmla="*/ 1295567 h 4047929"/>
                <a:gd name="connsiteX150" fmla="*/ 591195 w 1755765"/>
                <a:gd name="connsiteY150" fmla="*/ 1304340 h 4047929"/>
                <a:gd name="connsiteX151" fmla="*/ 595733 w 1755765"/>
                <a:gd name="connsiteY151" fmla="*/ 1277720 h 4047929"/>
                <a:gd name="connsiteX152" fmla="*/ 607231 w 1755765"/>
                <a:gd name="connsiteY152" fmla="*/ 1224785 h 4047929"/>
                <a:gd name="connsiteX153" fmla="*/ 621451 w 1755765"/>
                <a:gd name="connsiteY153" fmla="*/ 1171849 h 4047929"/>
                <a:gd name="connsiteX154" fmla="*/ 638698 w 1755765"/>
                <a:gd name="connsiteY154" fmla="*/ 1120123 h 4047929"/>
                <a:gd name="connsiteX155" fmla="*/ 658969 w 1755765"/>
                <a:gd name="connsiteY155" fmla="*/ 1069607 h 4047929"/>
                <a:gd name="connsiteX156" fmla="*/ 683780 w 1755765"/>
                <a:gd name="connsiteY156" fmla="*/ 1021208 h 4047929"/>
                <a:gd name="connsiteX157" fmla="*/ 712220 w 1755765"/>
                <a:gd name="connsiteY157" fmla="*/ 975230 h 4047929"/>
                <a:gd name="connsiteX158" fmla="*/ 746108 w 1755765"/>
                <a:gd name="connsiteY158" fmla="*/ 932579 h 4047929"/>
                <a:gd name="connsiteX159" fmla="*/ 784836 w 1755765"/>
                <a:gd name="connsiteY159" fmla="*/ 893860 h 4047929"/>
                <a:gd name="connsiteX160" fmla="*/ 829010 w 1755765"/>
                <a:gd name="connsiteY160" fmla="*/ 859073 h 4047929"/>
                <a:gd name="connsiteX161" fmla="*/ 879841 w 1755765"/>
                <a:gd name="connsiteY161" fmla="*/ 829127 h 4047929"/>
                <a:gd name="connsiteX162" fmla="*/ 922503 w 1755765"/>
                <a:gd name="connsiteY162" fmla="*/ 810372 h 4047929"/>
                <a:gd name="connsiteX163" fmla="*/ 952759 w 1755765"/>
                <a:gd name="connsiteY163" fmla="*/ 799483 h 4047929"/>
                <a:gd name="connsiteX164" fmla="*/ 984831 w 1755765"/>
                <a:gd name="connsiteY164" fmla="*/ 789803 h 4047929"/>
                <a:gd name="connsiteX165" fmla="*/ 1019021 w 1755765"/>
                <a:gd name="connsiteY165" fmla="*/ 781938 h 4047929"/>
                <a:gd name="connsiteX166" fmla="*/ 1054724 w 1755765"/>
                <a:gd name="connsiteY166" fmla="*/ 775888 h 4047929"/>
                <a:gd name="connsiteX167" fmla="*/ 1092544 w 1755765"/>
                <a:gd name="connsiteY167" fmla="*/ 771351 h 4047929"/>
                <a:gd name="connsiteX168" fmla="*/ 1152754 w 1755765"/>
                <a:gd name="connsiteY168" fmla="*/ 767721 h 4047929"/>
                <a:gd name="connsiteX169" fmla="*/ 1240800 w 1755765"/>
                <a:gd name="connsiteY169" fmla="*/ 769839 h 4047929"/>
                <a:gd name="connsiteX170" fmla="*/ 1288908 w 1755765"/>
                <a:gd name="connsiteY170" fmla="*/ 774376 h 4047929"/>
                <a:gd name="connsiteX171" fmla="*/ 1281647 w 1755765"/>
                <a:gd name="connsiteY171" fmla="*/ 774376 h 4047929"/>
                <a:gd name="connsiteX172" fmla="*/ 1233236 w 1755765"/>
                <a:gd name="connsiteY172" fmla="*/ 780426 h 4047929"/>
                <a:gd name="connsiteX173" fmla="*/ 1186036 w 1755765"/>
                <a:gd name="connsiteY173" fmla="*/ 789803 h 4047929"/>
                <a:gd name="connsiteX174" fmla="*/ 1129457 w 1755765"/>
                <a:gd name="connsiteY174" fmla="*/ 805533 h 4047929"/>
                <a:gd name="connsiteX175" fmla="*/ 1067128 w 1755765"/>
                <a:gd name="connsiteY175" fmla="*/ 828824 h 4047929"/>
                <a:gd name="connsiteX176" fmla="*/ 1019021 w 1755765"/>
                <a:gd name="connsiteY176" fmla="*/ 852116 h 4047929"/>
                <a:gd name="connsiteX177" fmla="*/ 986344 w 1755765"/>
                <a:gd name="connsiteY177" fmla="*/ 871173 h 4047929"/>
                <a:gd name="connsiteX178" fmla="*/ 954574 w 1755765"/>
                <a:gd name="connsiteY178" fmla="*/ 892650 h 4047929"/>
                <a:gd name="connsiteX179" fmla="*/ 923410 w 1755765"/>
                <a:gd name="connsiteY179" fmla="*/ 916849 h 4047929"/>
                <a:gd name="connsiteX180" fmla="*/ 908282 w 1755765"/>
                <a:gd name="connsiteY180" fmla="*/ 930764 h 4047929"/>
                <a:gd name="connsiteX181" fmla="*/ 919477 w 1755765"/>
                <a:gd name="connsiteY181" fmla="*/ 945283 h 4047929"/>
                <a:gd name="connsiteX182" fmla="*/ 942774 w 1755765"/>
                <a:gd name="connsiteY182" fmla="*/ 971600 h 4047929"/>
                <a:gd name="connsiteX183" fmla="*/ 968492 w 1755765"/>
                <a:gd name="connsiteY183" fmla="*/ 994287 h 4047929"/>
                <a:gd name="connsiteX184" fmla="*/ 995118 w 1755765"/>
                <a:gd name="connsiteY184" fmla="*/ 1013344 h 4047929"/>
                <a:gd name="connsiteX185" fmla="*/ 1022954 w 1755765"/>
                <a:gd name="connsiteY185" fmla="*/ 1029376 h 4047929"/>
                <a:gd name="connsiteX186" fmla="*/ 1052000 w 1755765"/>
                <a:gd name="connsiteY186" fmla="*/ 1042383 h 4047929"/>
                <a:gd name="connsiteX187" fmla="*/ 1082257 w 1755765"/>
                <a:gd name="connsiteY187" fmla="*/ 1052667 h 4047929"/>
                <a:gd name="connsiteX188" fmla="*/ 1113118 w 1755765"/>
                <a:gd name="connsiteY188" fmla="*/ 1059927 h 4047929"/>
                <a:gd name="connsiteX189" fmla="*/ 1144888 w 1755765"/>
                <a:gd name="connsiteY189" fmla="*/ 1064767 h 4047929"/>
                <a:gd name="connsiteX190" fmla="*/ 1176960 w 1755765"/>
                <a:gd name="connsiteY190" fmla="*/ 1067187 h 4047929"/>
                <a:gd name="connsiteX191" fmla="*/ 1225975 w 1755765"/>
                <a:gd name="connsiteY191" fmla="*/ 1067489 h 4047929"/>
                <a:gd name="connsiteX192" fmla="*/ 1291934 w 1755765"/>
                <a:gd name="connsiteY192" fmla="*/ 1060835 h 4047929"/>
                <a:gd name="connsiteX193" fmla="*/ 1356683 w 1755765"/>
                <a:gd name="connsiteY193" fmla="*/ 1047828 h 4047929"/>
                <a:gd name="connsiteX194" fmla="*/ 1419314 w 1755765"/>
                <a:gd name="connsiteY194" fmla="*/ 1031191 h 4047929"/>
                <a:gd name="connsiteX195" fmla="*/ 1478616 w 1755765"/>
                <a:gd name="connsiteY195" fmla="*/ 1010621 h 4047929"/>
                <a:gd name="connsiteX196" fmla="*/ 1533380 w 1755765"/>
                <a:gd name="connsiteY196" fmla="*/ 989144 h 4047929"/>
                <a:gd name="connsiteX197" fmla="*/ 1582396 w 1755765"/>
                <a:gd name="connsiteY197" fmla="*/ 967063 h 4047929"/>
                <a:gd name="connsiteX198" fmla="*/ 1676493 w 1755765"/>
                <a:gd name="connsiteY198" fmla="*/ 918967 h 4047929"/>
                <a:gd name="connsiteX199" fmla="*/ 1693739 w 1755765"/>
                <a:gd name="connsiteY199" fmla="*/ 908077 h 4047929"/>
                <a:gd name="connsiteX200" fmla="*/ 1673165 w 1755765"/>
                <a:gd name="connsiteY200" fmla="*/ 925319 h 4047929"/>
                <a:gd name="connsiteX201" fmla="*/ 1632319 w 1755765"/>
                <a:gd name="connsiteY201" fmla="*/ 957080 h 4047929"/>
                <a:gd name="connsiteX202" fmla="*/ 1592380 w 1755765"/>
                <a:gd name="connsiteY202" fmla="*/ 985515 h 4047929"/>
                <a:gd name="connsiteX203" fmla="*/ 1552744 w 1755765"/>
                <a:gd name="connsiteY203" fmla="*/ 1011529 h 4047929"/>
                <a:gd name="connsiteX204" fmla="*/ 1514319 w 1755765"/>
                <a:gd name="connsiteY204" fmla="*/ 1033913 h 4047929"/>
                <a:gd name="connsiteX205" fmla="*/ 1476498 w 1755765"/>
                <a:gd name="connsiteY205" fmla="*/ 1053877 h 4047929"/>
                <a:gd name="connsiteX206" fmla="*/ 1421734 w 1755765"/>
                <a:gd name="connsiteY206" fmla="*/ 1079287 h 4047929"/>
                <a:gd name="connsiteX207" fmla="*/ 1351842 w 1755765"/>
                <a:gd name="connsiteY207" fmla="*/ 1104091 h 4047929"/>
                <a:gd name="connsiteX208" fmla="*/ 1285278 w 1755765"/>
                <a:gd name="connsiteY208" fmla="*/ 1119518 h 4047929"/>
                <a:gd name="connsiteX209" fmla="*/ 1222647 w 1755765"/>
                <a:gd name="connsiteY209" fmla="*/ 1127988 h 4047929"/>
                <a:gd name="connsiteX210" fmla="*/ 1163949 w 1755765"/>
                <a:gd name="connsiteY210" fmla="*/ 1129198 h 4047929"/>
                <a:gd name="connsiteX211" fmla="*/ 1109185 w 1755765"/>
                <a:gd name="connsiteY211" fmla="*/ 1124358 h 4047929"/>
                <a:gd name="connsiteX212" fmla="*/ 1058657 w 1755765"/>
                <a:gd name="connsiteY212" fmla="*/ 1114980 h 4047929"/>
                <a:gd name="connsiteX213" fmla="*/ 1012667 w 1755765"/>
                <a:gd name="connsiteY213" fmla="*/ 1101973 h 4047929"/>
                <a:gd name="connsiteX214" fmla="*/ 970610 w 1755765"/>
                <a:gd name="connsiteY214" fmla="*/ 1085941 h 4047929"/>
                <a:gd name="connsiteX215" fmla="*/ 933395 w 1755765"/>
                <a:gd name="connsiteY215" fmla="*/ 1068397 h 4047929"/>
                <a:gd name="connsiteX216" fmla="*/ 901021 w 1755765"/>
                <a:gd name="connsiteY216" fmla="*/ 1049945 h 4047929"/>
                <a:gd name="connsiteX217" fmla="*/ 860477 w 1755765"/>
                <a:gd name="connsiteY217" fmla="*/ 1022721 h 4047929"/>
                <a:gd name="connsiteX218" fmla="*/ 840810 w 1755765"/>
                <a:gd name="connsiteY218" fmla="*/ 1006991 h 4047929"/>
                <a:gd name="connsiteX219" fmla="*/ 827195 w 1755765"/>
                <a:gd name="connsiteY219" fmla="*/ 1027561 h 4047929"/>
                <a:gd name="connsiteX220" fmla="*/ 802385 w 1755765"/>
                <a:gd name="connsiteY220" fmla="*/ 1071724 h 4047929"/>
                <a:gd name="connsiteX221" fmla="*/ 781810 w 1755765"/>
                <a:gd name="connsiteY221" fmla="*/ 1121333 h 4047929"/>
                <a:gd name="connsiteX222" fmla="*/ 765169 w 1755765"/>
                <a:gd name="connsiteY222" fmla="*/ 1175781 h 4047929"/>
                <a:gd name="connsiteX223" fmla="*/ 759420 w 1755765"/>
                <a:gd name="connsiteY223" fmla="*/ 1205425 h 4047929"/>
                <a:gd name="connsiteX224" fmla="*/ 743990 w 1755765"/>
                <a:gd name="connsiteY224" fmla="*/ 1288913 h 4047929"/>
                <a:gd name="connsiteX225" fmla="*/ 721600 w 1755765"/>
                <a:gd name="connsiteY225" fmla="*/ 1441065 h 4047929"/>
                <a:gd name="connsiteX226" fmla="*/ 712220 w 1755765"/>
                <a:gd name="connsiteY226" fmla="*/ 1510638 h 4047929"/>
                <a:gd name="connsiteX227" fmla="*/ 722508 w 1755765"/>
                <a:gd name="connsiteY227" fmla="*/ 1501563 h 4047929"/>
                <a:gd name="connsiteX228" fmla="*/ 745200 w 1755765"/>
                <a:gd name="connsiteY228" fmla="*/ 1484322 h 4047929"/>
                <a:gd name="connsiteX229" fmla="*/ 771523 w 1755765"/>
                <a:gd name="connsiteY229" fmla="*/ 1467684 h 4047929"/>
                <a:gd name="connsiteX230" fmla="*/ 801174 w 1755765"/>
                <a:gd name="connsiteY230" fmla="*/ 1452862 h 4047929"/>
                <a:gd name="connsiteX231" fmla="*/ 835062 w 1755765"/>
                <a:gd name="connsiteY231" fmla="*/ 1439855 h 4047929"/>
                <a:gd name="connsiteX232" fmla="*/ 872580 w 1755765"/>
                <a:gd name="connsiteY232" fmla="*/ 1429873 h 4047929"/>
                <a:gd name="connsiteX233" fmla="*/ 914334 w 1755765"/>
                <a:gd name="connsiteY233" fmla="*/ 1423218 h 4047929"/>
                <a:gd name="connsiteX234" fmla="*/ 960021 w 1755765"/>
                <a:gd name="connsiteY234" fmla="*/ 1420496 h 4047929"/>
                <a:gd name="connsiteX235" fmla="*/ 984831 w 1755765"/>
                <a:gd name="connsiteY235" fmla="*/ 1421101 h 4047929"/>
                <a:gd name="connsiteX236" fmla="*/ 1009036 w 1755765"/>
                <a:gd name="connsiteY236" fmla="*/ 1422311 h 4047929"/>
                <a:gd name="connsiteX237" fmla="*/ 1058052 w 1755765"/>
                <a:gd name="connsiteY237" fmla="*/ 1426546 h 4047929"/>
                <a:gd name="connsiteX238" fmla="*/ 1133088 w 1755765"/>
                <a:gd name="connsiteY238" fmla="*/ 1436528 h 4047929"/>
                <a:gd name="connsiteX239" fmla="*/ 1234749 w 1755765"/>
                <a:gd name="connsiteY239" fmla="*/ 1450140 h 4047929"/>
                <a:gd name="connsiteX240" fmla="*/ 1310693 w 1755765"/>
                <a:gd name="connsiteY240" fmla="*/ 1456795 h 4047929"/>
                <a:gd name="connsiteX241" fmla="*/ 1361221 w 1755765"/>
                <a:gd name="connsiteY241" fmla="*/ 1457702 h 4047929"/>
                <a:gd name="connsiteX242" fmla="*/ 1411144 w 1755765"/>
                <a:gd name="connsiteY242" fmla="*/ 1454980 h 4047929"/>
                <a:gd name="connsiteX243" fmla="*/ 1461067 w 1755765"/>
                <a:gd name="connsiteY243" fmla="*/ 1447115 h 4047929"/>
                <a:gd name="connsiteX244" fmla="*/ 1509478 w 1755765"/>
                <a:gd name="connsiteY244" fmla="*/ 1433806 h 4047929"/>
                <a:gd name="connsiteX245" fmla="*/ 1557283 w 1755765"/>
                <a:gd name="connsiteY245" fmla="*/ 1413841 h 4047929"/>
                <a:gd name="connsiteX246" fmla="*/ 1604180 w 1755765"/>
                <a:gd name="connsiteY246" fmla="*/ 1386012 h 4047929"/>
                <a:gd name="connsiteX247" fmla="*/ 1638068 w 1755765"/>
                <a:gd name="connsiteY247" fmla="*/ 1359090 h 4047929"/>
                <a:gd name="connsiteX248" fmla="*/ 1660457 w 1755765"/>
                <a:gd name="connsiteY248" fmla="*/ 1338824 h 4047929"/>
                <a:gd name="connsiteX249" fmla="*/ 1682544 w 1755765"/>
                <a:gd name="connsiteY249" fmla="*/ 1316137 h 4047929"/>
                <a:gd name="connsiteX250" fmla="*/ 1704026 w 1755765"/>
                <a:gd name="connsiteY250" fmla="*/ 1290728 h 4047929"/>
                <a:gd name="connsiteX251" fmla="*/ 1735493 w 1755765"/>
                <a:gd name="connsiteY251" fmla="*/ 1247774 h 4047929"/>
                <a:gd name="connsiteX252" fmla="*/ 1755765 w 1755765"/>
                <a:gd name="connsiteY252" fmla="*/ 1215407 h 4047929"/>
                <a:gd name="connsiteX253" fmla="*/ 1755160 w 1755765"/>
                <a:gd name="connsiteY253" fmla="*/ 1218130 h 4047929"/>
                <a:gd name="connsiteX254" fmla="*/ 1744873 w 1755765"/>
                <a:gd name="connsiteY254" fmla="*/ 1246564 h 4047929"/>
                <a:gd name="connsiteX255" fmla="*/ 1728534 w 1755765"/>
                <a:gd name="connsiteY255" fmla="*/ 1281653 h 4047929"/>
                <a:gd name="connsiteX256" fmla="*/ 1713104 w 1755765"/>
                <a:gd name="connsiteY256" fmla="*/ 1308877 h 4047929"/>
                <a:gd name="connsiteX257" fmla="*/ 1693437 w 1755765"/>
                <a:gd name="connsiteY257" fmla="*/ 1338521 h 4047929"/>
                <a:gd name="connsiteX258" fmla="*/ 1669534 w 1755765"/>
                <a:gd name="connsiteY258" fmla="*/ 1369073 h 4047929"/>
                <a:gd name="connsiteX259" fmla="*/ 1640488 w 1755765"/>
                <a:gd name="connsiteY259" fmla="*/ 1399624 h 4047929"/>
                <a:gd name="connsiteX260" fmla="*/ 1606298 w 1755765"/>
                <a:gd name="connsiteY260" fmla="*/ 1428663 h 4047929"/>
                <a:gd name="connsiteX261" fmla="*/ 1566965 w 1755765"/>
                <a:gd name="connsiteY261" fmla="*/ 1455282 h 4047929"/>
                <a:gd name="connsiteX262" fmla="*/ 1521278 w 1755765"/>
                <a:gd name="connsiteY262" fmla="*/ 1478877 h 4047929"/>
                <a:gd name="connsiteX263" fmla="*/ 1469539 w 1755765"/>
                <a:gd name="connsiteY263" fmla="*/ 1497631 h 4047929"/>
                <a:gd name="connsiteX264" fmla="*/ 1411447 w 1755765"/>
                <a:gd name="connsiteY264" fmla="*/ 1510638 h 4047929"/>
                <a:gd name="connsiteX265" fmla="*/ 1363036 w 1755765"/>
                <a:gd name="connsiteY265" fmla="*/ 1515781 h 4047929"/>
                <a:gd name="connsiteX266" fmla="*/ 1328242 w 1755765"/>
                <a:gd name="connsiteY266" fmla="*/ 1516688 h 4047929"/>
                <a:gd name="connsiteX267" fmla="*/ 1291934 w 1755765"/>
                <a:gd name="connsiteY267" fmla="*/ 1516083 h 4047929"/>
                <a:gd name="connsiteX268" fmla="*/ 1253811 w 1755765"/>
                <a:gd name="connsiteY268" fmla="*/ 1512756 h 4047929"/>
                <a:gd name="connsiteX269" fmla="*/ 1233842 w 1755765"/>
                <a:gd name="connsiteY269" fmla="*/ 1510638 h 4047929"/>
                <a:gd name="connsiteX270" fmla="*/ 1238682 w 1755765"/>
                <a:gd name="connsiteY270" fmla="*/ 1529090 h 4047929"/>
                <a:gd name="connsiteX271" fmla="*/ 1253811 w 1755765"/>
                <a:gd name="connsiteY271" fmla="*/ 1562364 h 4047929"/>
                <a:gd name="connsiteX272" fmla="*/ 1274990 w 1755765"/>
                <a:gd name="connsiteY272" fmla="*/ 1590798 h 4047929"/>
                <a:gd name="connsiteX273" fmla="*/ 1300406 w 1755765"/>
                <a:gd name="connsiteY273" fmla="*/ 1615905 h 4047929"/>
                <a:gd name="connsiteX274" fmla="*/ 1330057 w 1755765"/>
                <a:gd name="connsiteY274" fmla="*/ 1637079 h 4047929"/>
                <a:gd name="connsiteX275" fmla="*/ 1362129 w 1755765"/>
                <a:gd name="connsiteY275" fmla="*/ 1655229 h 4047929"/>
                <a:gd name="connsiteX276" fmla="*/ 1396318 w 1755765"/>
                <a:gd name="connsiteY276" fmla="*/ 1669748 h 4047929"/>
                <a:gd name="connsiteX277" fmla="*/ 1431114 w 1755765"/>
                <a:gd name="connsiteY277" fmla="*/ 1681848 h 4047929"/>
                <a:gd name="connsiteX278" fmla="*/ 1483154 w 1755765"/>
                <a:gd name="connsiteY278" fmla="*/ 1695157 h 4047929"/>
                <a:gd name="connsiteX279" fmla="*/ 1546693 w 1755765"/>
                <a:gd name="connsiteY279" fmla="*/ 1705745 h 4047929"/>
                <a:gd name="connsiteX280" fmla="*/ 1617796 w 1755765"/>
                <a:gd name="connsiteY280" fmla="*/ 1711794 h 4047929"/>
                <a:gd name="connsiteX281" fmla="*/ 1628386 w 1755765"/>
                <a:gd name="connsiteY281" fmla="*/ 1711794 h 4047929"/>
                <a:gd name="connsiteX282" fmla="*/ 1594801 w 1755765"/>
                <a:gd name="connsiteY282" fmla="*/ 1716332 h 4047929"/>
                <a:gd name="connsiteX283" fmla="*/ 1531868 w 1755765"/>
                <a:gd name="connsiteY283" fmla="*/ 1720567 h 4047929"/>
                <a:gd name="connsiteX284" fmla="*/ 1474985 w 1755765"/>
                <a:gd name="connsiteY284" fmla="*/ 1720264 h 4047929"/>
                <a:gd name="connsiteX285" fmla="*/ 1423549 w 1755765"/>
                <a:gd name="connsiteY285" fmla="*/ 1715122 h 4047929"/>
                <a:gd name="connsiteX286" fmla="*/ 1377257 w 1755765"/>
                <a:gd name="connsiteY286" fmla="*/ 1705745 h 4047929"/>
                <a:gd name="connsiteX287" fmla="*/ 1335806 w 1755765"/>
                <a:gd name="connsiteY287" fmla="*/ 1693342 h 4047929"/>
                <a:gd name="connsiteX288" fmla="*/ 1299498 w 1755765"/>
                <a:gd name="connsiteY288" fmla="*/ 1677915 h 4047929"/>
                <a:gd name="connsiteX289" fmla="*/ 1266821 w 1755765"/>
                <a:gd name="connsiteY289" fmla="*/ 1660371 h 4047929"/>
                <a:gd name="connsiteX290" fmla="*/ 1238985 w 1755765"/>
                <a:gd name="connsiteY290" fmla="*/ 1640709 h 4047929"/>
                <a:gd name="connsiteX291" fmla="*/ 1214175 w 1755765"/>
                <a:gd name="connsiteY291" fmla="*/ 1619837 h 4047929"/>
                <a:gd name="connsiteX292" fmla="*/ 1193903 w 1755765"/>
                <a:gd name="connsiteY292" fmla="*/ 1598663 h 4047929"/>
                <a:gd name="connsiteX293" fmla="*/ 1176354 w 1755765"/>
                <a:gd name="connsiteY293" fmla="*/ 1577489 h 4047929"/>
                <a:gd name="connsiteX294" fmla="*/ 1155477 w 1755765"/>
                <a:gd name="connsiteY294" fmla="*/ 1546635 h 4047929"/>
                <a:gd name="connsiteX295" fmla="*/ 1137324 w 1755765"/>
                <a:gd name="connsiteY295" fmla="*/ 1510638 h 4047929"/>
                <a:gd name="connsiteX296" fmla="*/ 1132180 w 1755765"/>
                <a:gd name="connsiteY296" fmla="*/ 1496421 h 4047929"/>
                <a:gd name="connsiteX297" fmla="*/ 1108277 w 1755765"/>
                <a:gd name="connsiteY297" fmla="*/ 1494606 h 4047929"/>
                <a:gd name="connsiteX298" fmla="*/ 1063800 w 1755765"/>
                <a:gd name="connsiteY298" fmla="*/ 1492791 h 4047929"/>
                <a:gd name="connsiteX299" fmla="*/ 1021744 w 1755765"/>
                <a:gd name="connsiteY299" fmla="*/ 1494001 h 4047929"/>
                <a:gd name="connsiteX300" fmla="*/ 982108 w 1755765"/>
                <a:gd name="connsiteY300" fmla="*/ 1497631 h 4047929"/>
                <a:gd name="connsiteX301" fmla="*/ 945498 w 1755765"/>
                <a:gd name="connsiteY301" fmla="*/ 1503076 h 4047929"/>
                <a:gd name="connsiteX302" fmla="*/ 911610 w 1755765"/>
                <a:gd name="connsiteY302" fmla="*/ 1510941 h 4047929"/>
                <a:gd name="connsiteX303" fmla="*/ 880144 w 1755765"/>
                <a:gd name="connsiteY303" fmla="*/ 1520318 h 4047929"/>
                <a:gd name="connsiteX304" fmla="*/ 851098 w 1755765"/>
                <a:gd name="connsiteY304" fmla="*/ 1531208 h 4047929"/>
                <a:gd name="connsiteX305" fmla="*/ 811462 w 1755765"/>
                <a:gd name="connsiteY305" fmla="*/ 1550264 h 4047929"/>
                <a:gd name="connsiteX306" fmla="*/ 767287 w 1755765"/>
                <a:gd name="connsiteY306" fmla="*/ 1578396 h 4047929"/>
                <a:gd name="connsiteX307" fmla="*/ 730980 w 1755765"/>
                <a:gd name="connsiteY307" fmla="*/ 1608645 h 4047929"/>
                <a:gd name="connsiteX308" fmla="*/ 702236 w 1755765"/>
                <a:gd name="connsiteY308" fmla="*/ 1639197 h 4047929"/>
                <a:gd name="connsiteX309" fmla="*/ 690738 w 1755765"/>
                <a:gd name="connsiteY309" fmla="*/ 1653716 h 4047929"/>
                <a:gd name="connsiteX310" fmla="*/ 684990 w 1755765"/>
                <a:gd name="connsiteY310" fmla="*/ 1685780 h 4047929"/>
                <a:gd name="connsiteX311" fmla="*/ 671374 w 1755765"/>
                <a:gd name="connsiteY311" fmla="*/ 1748396 h 4047929"/>
                <a:gd name="connsiteX312" fmla="*/ 654733 w 1755765"/>
                <a:gd name="connsiteY312" fmla="*/ 1809801 h 4047929"/>
                <a:gd name="connsiteX313" fmla="*/ 633554 w 1755765"/>
                <a:gd name="connsiteY313" fmla="*/ 1869997 h 4047929"/>
                <a:gd name="connsiteX314" fmla="*/ 607836 w 1755765"/>
                <a:gd name="connsiteY314" fmla="*/ 1930495 h 4047929"/>
                <a:gd name="connsiteX315" fmla="*/ 576066 w 1755765"/>
                <a:gd name="connsiteY315" fmla="*/ 1990388 h 4047929"/>
                <a:gd name="connsiteX316" fmla="*/ 537641 w 1755765"/>
                <a:gd name="connsiteY316" fmla="*/ 2051491 h 4047929"/>
                <a:gd name="connsiteX317" fmla="*/ 491651 w 1755765"/>
                <a:gd name="connsiteY317" fmla="*/ 2114409 h 4047929"/>
                <a:gd name="connsiteX318" fmla="*/ 465328 w 1755765"/>
                <a:gd name="connsiteY318" fmla="*/ 2146473 h 4047929"/>
                <a:gd name="connsiteX319" fmla="*/ 441426 w 1755765"/>
                <a:gd name="connsiteY319" fmla="*/ 2174605 h 4047929"/>
                <a:gd name="connsiteX320" fmla="*/ 396948 w 1755765"/>
                <a:gd name="connsiteY320" fmla="*/ 2232683 h 4047929"/>
                <a:gd name="connsiteX321" fmla="*/ 355800 w 1755765"/>
                <a:gd name="connsiteY321" fmla="*/ 2292576 h 4047929"/>
                <a:gd name="connsiteX322" fmla="*/ 318282 w 1755765"/>
                <a:gd name="connsiteY322" fmla="*/ 2354284 h 4047929"/>
                <a:gd name="connsiteX323" fmla="*/ 284394 w 1755765"/>
                <a:gd name="connsiteY323" fmla="*/ 2416900 h 4047929"/>
                <a:gd name="connsiteX324" fmla="*/ 255348 w 1755765"/>
                <a:gd name="connsiteY324" fmla="*/ 2481330 h 4047929"/>
                <a:gd name="connsiteX325" fmla="*/ 230236 w 1755765"/>
                <a:gd name="connsiteY325" fmla="*/ 2547273 h 4047929"/>
                <a:gd name="connsiteX326" fmla="*/ 209964 w 1755765"/>
                <a:gd name="connsiteY326" fmla="*/ 2613821 h 4047929"/>
                <a:gd name="connsiteX327" fmla="*/ 194533 w 1755765"/>
                <a:gd name="connsiteY327" fmla="*/ 2682184 h 4047929"/>
                <a:gd name="connsiteX328" fmla="*/ 184548 w 1755765"/>
                <a:gd name="connsiteY328" fmla="*/ 2751152 h 4047929"/>
                <a:gd name="connsiteX329" fmla="*/ 179707 w 1755765"/>
                <a:gd name="connsiteY329" fmla="*/ 2820725 h 4047929"/>
                <a:gd name="connsiteX330" fmla="*/ 180918 w 1755765"/>
                <a:gd name="connsiteY330" fmla="*/ 2891810 h 4047929"/>
                <a:gd name="connsiteX331" fmla="*/ 187876 w 1755765"/>
                <a:gd name="connsiteY331" fmla="*/ 2963198 h 4047929"/>
                <a:gd name="connsiteX332" fmla="*/ 200887 w 1755765"/>
                <a:gd name="connsiteY332" fmla="*/ 3035191 h 4047929"/>
                <a:gd name="connsiteX333" fmla="*/ 220554 w 1755765"/>
                <a:gd name="connsiteY333" fmla="*/ 3108091 h 4047929"/>
                <a:gd name="connsiteX334" fmla="*/ 246272 w 1755765"/>
                <a:gd name="connsiteY334" fmla="*/ 3180991 h 4047929"/>
                <a:gd name="connsiteX335" fmla="*/ 262610 w 1755765"/>
                <a:gd name="connsiteY335" fmla="*/ 3217895 h 4047929"/>
                <a:gd name="connsiteX336" fmla="*/ 270779 w 1755765"/>
                <a:gd name="connsiteY336" fmla="*/ 3236044 h 4047929"/>
                <a:gd name="connsiteX337" fmla="*/ 288328 w 1755765"/>
                <a:gd name="connsiteY337" fmla="*/ 3269016 h 4047929"/>
                <a:gd name="connsiteX338" fmla="*/ 306784 w 1755765"/>
                <a:gd name="connsiteY338" fmla="*/ 3297450 h 4047929"/>
                <a:gd name="connsiteX339" fmla="*/ 326451 w 1755765"/>
                <a:gd name="connsiteY339" fmla="*/ 3323162 h 4047929"/>
                <a:gd name="connsiteX340" fmla="*/ 346420 w 1755765"/>
                <a:gd name="connsiteY340" fmla="*/ 3344639 h 4047929"/>
                <a:gd name="connsiteX341" fmla="*/ 367600 w 1755765"/>
                <a:gd name="connsiteY341" fmla="*/ 3363090 h 4047929"/>
                <a:gd name="connsiteX342" fmla="*/ 389082 w 1755765"/>
                <a:gd name="connsiteY342" fmla="*/ 3378820 h 4047929"/>
                <a:gd name="connsiteX343" fmla="*/ 411169 w 1755765"/>
                <a:gd name="connsiteY343" fmla="*/ 3390920 h 4047929"/>
                <a:gd name="connsiteX344" fmla="*/ 433862 w 1755765"/>
                <a:gd name="connsiteY344" fmla="*/ 3400599 h 4047929"/>
                <a:gd name="connsiteX345" fmla="*/ 456554 w 1755765"/>
                <a:gd name="connsiteY345" fmla="*/ 3407859 h 4047929"/>
                <a:gd name="connsiteX346" fmla="*/ 480154 w 1755765"/>
                <a:gd name="connsiteY346" fmla="*/ 3412396 h 4047929"/>
                <a:gd name="connsiteX347" fmla="*/ 503754 w 1755765"/>
                <a:gd name="connsiteY347" fmla="*/ 3414816 h 4047929"/>
                <a:gd name="connsiteX348" fmla="*/ 539456 w 1755765"/>
                <a:gd name="connsiteY348" fmla="*/ 3414816 h 4047929"/>
                <a:gd name="connsiteX349" fmla="*/ 586656 w 1755765"/>
                <a:gd name="connsiteY349" fmla="*/ 3408162 h 4047929"/>
                <a:gd name="connsiteX350" fmla="*/ 633856 w 1755765"/>
                <a:gd name="connsiteY350" fmla="*/ 3396062 h 4047929"/>
                <a:gd name="connsiteX351" fmla="*/ 680149 w 1755765"/>
                <a:gd name="connsiteY351" fmla="*/ 3379425 h 4047929"/>
                <a:gd name="connsiteX352" fmla="*/ 746108 w 1755765"/>
                <a:gd name="connsiteY352" fmla="*/ 3349781 h 4047929"/>
                <a:gd name="connsiteX353" fmla="*/ 824472 w 1755765"/>
                <a:gd name="connsiteY353" fmla="*/ 3307432 h 4047929"/>
                <a:gd name="connsiteX354" fmla="*/ 872277 w 1755765"/>
                <a:gd name="connsiteY354" fmla="*/ 3280813 h 4047929"/>
                <a:gd name="connsiteX355" fmla="*/ 898600 w 1755765"/>
                <a:gd name="connsiteY355" fmla="*/ 3267806 h 4047929"/>
                <a:gd name="connsiteX356" fmla="*/ 909492 w 1755765"/>
                <a:gd name="connsiteY356" fmla="*/ 3263874 h 4047929"/>
                <a:gd name="connsiteX357" fmla="*/ 931580 w 1755765"/>
                <a:gd name="connsiteY357" fmla="*/ 3256311 h 4047929"/>
                <a:gd name="connsiteX358" fmla="*/ 987252 w 1755765"/>
                <a:gd name="connsiteY358" fmla="*/ 3243002 h 4047929"/>
                <a:gd name="connsiteX359" fmla="*/ 1052606 w 1755765"/>
                <a:gd name="connsiteY359" fmla="*/ 3233624 h 4047929"/>
                <a:gd name="connsiteX360" fmla="*/ 1106159 w 1755765"/>
                <a:gd name="connsiteY360" fmla="*/ 3231810 h 4047929"/>
                <a:gd name="connsiteX361" fmla="*/ 1142164 w 1755765"/>
                <a:gd name="connsiteY361" fmla="*/ 3233019 h 4047929"/>
                <a:gd name="connsiteX362" fmla="*/ 1178472 w 1755765"/>
                <a:gd name="connsiteY362" fmla="*/ 3236347 h 4047929"/>
                <a:gd name="connsiteX363" fmla="*/ 1214780 w 1755765"/>
                <a:gd name="connsiteY363" fmla="*/ 3243002 h 4047929"/>
                <a:gd name="connsiteX364" fmla="*/ 1249878 w 1755765"/>
                <a:gd name="connsiteY364" fmla="*/ 3252984 h 4047929"/>
                <a:gd name="connsiteX365" fmla="*/ 1284067 w 1755765"/>
                <a:gd name="connsiteY365" fmla="*/ 3266293 h 4047929"/>
                <a:gd name="connsiteX366" fmla="*/ 1316139 w 1755765"/>
                <a:gd name="connsiteY366" fmla="*/ 3283838 h 4047929"/>
                <a:gd name="connsiteX367" fmla="*/ 1345488 w 1755765"/>
                <a:gd name="connsiteY367" fmla="*/ 3305315 h 4047929"/>
                <a:gd name="connsiteX368" fmla="*/ 1372718 w 1755765"/>
                <a:gd name="connsiteY368" fmla="*/ 3332236 h 4047929"/>
                <a:gd name="connsiteX369" fmla="*/ 1396318 w 1755765"/>
                <a:gd name="connsiteY369" fmla="*/ 3363393 h 4047929"/>
                <a:gd name="connsiteX370" fmla="*/ 1406303 w 1755765"/>
                <a:gd name="connsiteY370" fmla="*/ 3381542 h 4047929"/>
                <a:gd name="connsiteX371" fmla="*/ 1425667 w 1755765"/>
                <a:gd name="connsiteY371" fmla="*/ 3416631 h 4047929"/>
                <a:gd name="connsiteX372" fmla="*/ 1463185 w 1755765"/>
                <a:gd name="connsiteY372" fmla="*/ 3474407 h 4047929"/>
                <a:gd name="connsiteX373" fmla="*/ 1490416 w 1755765"/>
                <a:gd name="connsiteY373" fmla="*/ 3507681 h 4047929"/>
                <a:gd name="connsiteX374" fmla="*/ 1508267 w 1755765"/>
                <a:gd name="connsiteY374" fmla="*/ 3526133 h 4047929"/>
                <a:gd name="connsiteX375" fmla="*/ 1525514 w 1755765"/>
                <a:gd name="connsiteY375" fmla="*/ 3541560 h 4047929"/>
                <a:gd name="connsiteX376" fmla="*/ 1543365 w 1755765"/>
                <a:gd name="connsiteY376" fmla="*/ 3553660 h 4047929"/>
                <a:gd name="connsiteX377" fmla="*/ 1560006 w 1755765"/>
                <a:gd name="connsiteY377" fmla="*/ 3563037 h 4047929"/>
                <a:gd name="connsiteX378" fmla="*/ 1577554 w 1755765"/>
                <a:gd name="connsiteY378" fmla="*/ 3569994 h 4047929"/>
                <a:gd name="connsiteX379" fmla="*/ 1594196 w 1755765"/>
                <a:gd name="connsiteY379" fmla="*/ 3574531 h 4047929"/>
                <a:gd name="connsiteX380" fmla="*/ 1611139 w 1755765"/>
                <a:gd name="connsiteY380" fmla="*/ 3576649 h 4047929"/>
                <a:gd name="connsiteX381" fmla="*/ 1636252 w 1755765"/>
                <a:gd name="connsiteY381" fmla="*/ 3576649 h 4047929"/>
                <a:gd name="connsiteX382" fmla="*/ 1670442 w 1755765"/>
                <a:gd name="connsiteY382" fmla="*/ 3569994 h 4047929"/>
                <a:gd name="connsiteX383" fmla="*/ 1687083 w 1755765"/>
                <a:gd name="connsiteY383" fmla="*/ 3564247 h 4047929"/>
                <a:gd name="connsiteX384" fmla="*/ 1681637 w 1755765"/>
                <a:gd name="connsiteY384" fmla="*/ 3568482 h 4047929"/>
                <a:gd name="connsiteX385" fmla="*/ 1639883 w 1755765"/>
                <a:gd name="connsiteY385" fmla="*/ 3588143 h 4047929"/>
                <a:gd name="connsiteX386" fmla="*/ 1609021 w 1755765"/>
                <a:gd name="connsiteY386" fmla="*/ 3596613 h 4047929"/>
                <a:gd name="connsiteX387" fmla="*/ 1585724 w 1755765"/>
                <a:gd name="connsiteY387" fmla="*/ 3600546 h 4047929"/>
                <a:gd name="connsiteX388" fmla="*/ 1559703 w 1755765"/>
                <a:gd name="connsiteY388" fmla="*/ 3602663 h 4047929"/>
                <a:gd name="connsiteX389" fmla="*/ 1532170 w 1755765"/>
                <a:gd name="connsiteY389" fmla="*/ 3601453 h 4047929"/>
                <a:gd name="connsiteX390" fmla="*/ 1502519 w 1755765"/>
                <a:gd name="connsiteY390" fmla="*/ 3596613 h 4047929"/>
                <a:gd name="connsiteX391" fmla="*/ 1471657 w 1755765"/>
                <a:gd name="connsiteY391" fmla="*/ 3587841 h 4047929"/>
                <a:gd name="connsiteX392" fmla="*/ 1439283 w 1755765"/>
                <a:gd name="connsiteY392" fmla="*/ 3573321 h 4047929"/>
                <a:gd name="connsiteX393" fmla="*/ 1406303 w 1755765"/>
                <a:gd name="connsiteY393" fmla="*/ 3553357 h 4047929"/>
                <a:gd name="connsiteX394" fmla="*/ 1372718 w 1755765"/>
                <a:gd name="connsiteY394" fmla="*/ 3526435 h 4047929"/>
                <a:gd name="connsiteX395" fmla="*/ 1338529 w 1755765"/>
                <a:gd name="connsiteY395" fmla="*/ 3492859 h 4047929"/>
                <a:gd name="connsiteX396" fmla="*/ 1321282 w 1755765"/>
                <a:gd name="connsiteY396" fmla="*/ 3472895 h 4047929"/>
                <a:gd name="connsiteX397" fmla="*/ 1304036 w 1755765"/>
                <a:gd name="connsiteY397" fmla="*/ 3452930 h 4047929"/>
                <a:gd name="connsiteX398" fmla="*/ 1269544 w 1755765"/>
                <a:gd name="connsiteY398" fmla="*/ 3418749 h 4047929"/>
                <a:gd name="connsiteX399" fmla="*/ 1234749 w 1755765"/>
                <a:gd name="connsiteY399" fmla="*/ 3391222 h 4047929"/>
                <a:gd name="connsiteX400" fmla="*/ 1199349 w 1755765"/>
                <a:gd name="connsiteY400" fmla="*/ 3370955 h 4047929"/>
                <a:gd name="connsiteX401" fmla="*/ 1164554 w 1755765"/>
                <a:gd name="connsiteY401" fmla="*/ 3356133 h 4047929"/>
                <a:gd name="connsiteX402" fmla="*/ 1129457 w 1755765"/>
                <a:gd name="connsiteY402" fmla="*/ 3346453 h 4047929"/>
                <a:gd name="connsiteX403" fmla="*/ 1094964 w 1755765"/>
                <a:gd name="connsiteY403" fmla="*/ 3341916 h 4047929"/>
                <a:gd name="connsiteX404" fmla="*/ 1061077 w 1755765"/>
                <a:gd name="connsiteY404" fmla="*/ 3341614 h 4047929"/>
                <a:gd name="connsiteX405" fmla="*/ 1027492 w 1755765"/>
                <a:gd name="connsiteY405" fmla="*/ 3344941 h 4047929"/>
                <a:gd name="connsiteX406" fmla="*/ 995118 w 1755765"/>
                <a:gd name="connsiteY406" fmla="*/ 3351293 h 4047929"/>
                <a:gd name="connsiteX407" fmla="*/ 963349 w 1755765"/>
                <a:gd name="connsiteY407" fmla="*/ 3360671 h 4047929"/>
                <a:gd name="connsiteX408" fmla="*/ 932790 w 1755765"/>
                <a:gd name="connsiteY408" fmla="*/ 3372165 h 4047929"/>
                <a:gd name="connsiteX409" fmla="*/ 888918 w 1755765"/>
                <a:gd name="connsiteY409" fmla="*/ 3391222 h 4047929"/>
                <a:gd name="connsiteX410" fmla="*/ 835364 w 1755765"/>
                <a:gd name="connsiteY410" fmla="*/ 3419959 h 4047929"/>
                <a:gd name="connsiteX411" fmla="*/ 811462 w 1755765"/>
                <a:gd name="connsiteY411" fmla="*/ 3433571 h 4047929"/>
                <a:gd name="connsiteX412" fmla="*/ 771523 w 1755765"/>
                <a:gd name="connsiteY412" fmla="*/ 3457165 h 4047929"/>
                <a:gd name="connsiteX413" fmla="*/ 686502 w 1755765"/>
                <a:gd name="connsiteY413" fmla="*/ 3508588 h 4047929"/>
                <a:gd name="connsiteX414" fmla="*/ 617518 w 1755765"/>
                <a:gd name="connsiteY414" fmla="*/ 3544887 h 4047929"/>
                <a:gd name="connsiteX415" fmla="*/ 569410 w 1755765"/>
                <a:gd name="connsiteY415" fmla="*/ 3566667 h 4047929"/>
                <a:gd name="connsiteX416" fmla="*/ 519790 w 1755765"/>
                <a:gd name="connsiteY416" fmla="*/ 3584211 h 4047929"/>
                <a:gd name="connsiteX417" fmla="*/ 468354 w 1755765"/>
                <a:gd name="connsiteY417" fmla="*/ 3597218 h 4047929"/>
                <a:gd name="connsiteX418" fmla="*/ 442030 w 1755765"/>
                <a:gd name="connsiteY418" fmla="*/ 3601151 h 4047929"/>
                <a:gd name="connsiteX419" fmla="*/ 479851 w 1755765"/>
                <a:gd name="connsiteY419" fmla="*/ 3599336 h 4047929"/>
                <a:gd name="connsiteX420" fmla="*/ 574554 w 1755765"/>
                <a:gd name="connsiteY420" fmla="*/ 3593286 h 4047929"/>
                <a:gd name="connsiteX421" fmla="*/ 629923 w 1755765"/>
                <a:gd name="connsiteY421" fmla="*/ 3588748 h 4047929"/>
                <a:gd name="connsiteX422" fmla="*/ 652313 w 1755765"/>
                <a:gd name="connsiteY422" fmla="*/ 3587236 h 4047929"/>
                <a:gd name="connsiteX423" fmla="*/ 693462 w 1755765"/>
                <a:gd name="connsiteY423" fmla="*/ 3588748 h 4047929"/>
                <a:gd name="connsiteX424" fmla="*/ 729467 w 1755765"/>
                <a:gd name="connsiteY424" fmla="*/ 3596008 h 4047929"/>
                <a:gd name="connsiteX425" fmla="*/ 761841 w 1755765"/>
                <a:gd name="connsiteY425" fmla="*/ 3608410 h 4047929"/>
                <a:gd name="connsiteX426" fmla="*/ 789980 w 1755765"/>
                <a:gd name="connsiteY426" fmla="*/ 3625652 h 4047929"/>
                <a:gd name="connsiteX427" fmla="*/ 815395 w 1755765"/>
                <a:gd name="connsiteY427" fmla="*/ 3647734 h 4047929"/>
                <a:gd name="connsiteX428" fmla="*/ 838087 w 1755765"/>
                <a:gd name="connsiteY428" fmla="*/ 3674353 h 4047929"/>
                <a:gd name="connsiteX429" fmla="*/ 858964 w 1755765"/>
                <a:gd name="connsiteY429" fmla="*/ 3705207 h 4047929"/>
                <a:gd name="connsiteX430" fmla="*/ 868646 w 1755765"/>
                <a:gd name="connsiteY430" fmla="*/ 3722449 h 4047929"/>
                <a:gd name="connsiteX431" fmla="*/ 880144 w 1755765"/>
                <a:gd name="connsiteY431" fmla="*/ 3742111 h 4047929"/>
                <a:gd name="connsiteX432" fmla="*/ 905257 w 1755765"/>
                <a:gd name="connsiteY432" fmla="*/ 3775990 h 4047929"/>
                <a:gd name="connsiteX433" fmla="*/ 933092 w 1755765"/>
                <a:gd name="connsiteY433" fmla="*/ 3802912 h 4047929"/>
                <a:gd name="connsiteX434" fmla="*/ 963349 w 1755765"/>
                <a:gd name="connsiteY434" fmla="*/ 3824086 h 4047929"/>
                <a:gd name="connsiteX435" fmla="*/ 995421 w 1755765"/>
                <a:gd name="connsiteY435" fmla="*/ 3839816 h 4047929"/>
                <a:gd name="connsiteX436" fmla="*/ 1029308 w 1755765"/>
                <a:gd name="connsiteY436" fmla="*/ 3849495 h 4047929"/>
                <a:gd name="connsiteX437" fmla="*/ 1064406 w 1755765"/>
                <a:gd name="connsiteY437" fmla="*/ 3854335 h 4047929"/>
                <a:gd name="connsiteX438" fmla="*/ 1100411 w 1755765"/>
                <a:gd name="connsiteY438" fmla="*/ 3854033 h 4047929"/>
                <a:gd name="connsiteX439" fmla="*/ 1118564 w 1755765"/>
                <a:gd name="connsiteY439" fmla="*/ 3851915 h 4047929"/>
                <a:gd name="connsiteX440" fmla="*/ 1113724 w 1755765"/>
                <a:gd name="connsiteY440" fmla="*/ 3854335 h 4047929"/>
                <a:gd name="connsiteX441" fmla="*/ 1080442 w 1755765"/>
                <a:gd name="connsiteY441" fmla="*/ 3868552 h 4047929"/>
                <a:gd name="connsiteX442" fmla="*/ 1048067 w 1755765"/>
                <a:gd name="connsiteY442" fmla="*/ 3878232 h 4047929"/>
                <a:gd name="connsiteX443" fmla="*/ 1008734 w 1755765"/>
                <a:gd name="connsiteY443" fmla="*/ 3884887 h 4047929"/>
                <a:gd name="connsiteX444" fmla="*/ 976359 w 1755765"/>
                <a:gd name="connsiteY444" fmla="*/ 3886097 h 4047929"/>
                <a:gd name="connsiteX445" fmla="*/ 953970 w 1755765"/>
                <a:gd name="connsiteY445" fmla="*/ 3883979 h 4047929"/>
                <a:gd name="connsiteX446" fmla="*/ 930672 w 1755765"/>
                <a:gd name="connsiteY446" fmla="*/ 3879744 h 4047929"/>
                <a:gd name="connsiteX447" fmla="*/ 907677 w 1755765"/>
                <a:gd name="connsiteY447" fmla="*/ 3872485 h 4047929"/>
                <a:gd name="connsiteX448" fmla="*/ 884380 w 1755765"/>
                <a:gd name="connsiteY448" fmla="*/ 3861897 h 4047929"/>
                <a:gd name="connsiteX449" fmla="*/ 861687 w 1755765"/>
                <a:gd name="connsiteY449" fmla="*/ 3847680 h 4047929"/>
                <a:gd name="connsiteX450" fmla="*/ 850795 w 1755765"/>
                <a:gd name="connsiteY450" fmla="*/ 3838606 h 4047929"/>
                <a:gd name="connsiteX451" fmla="*/ 809041 w 1755765"/>
                <a:gd name="connsiteY451" fmla="*/ 3803214 h 4047929"/>
                <a:gd name="connsiteX452" fmla="*/ 758513 w 1755765"/>
                <a:gd name="connsiteY452" fmla="*/ 3760563 h 4047929"/>
                <a:gd name="connsiteX453" fmla="*/ 727954 w 1755765"/>
                <a:gd name="connsiteY453" fmla="*/ 3737876 h 4047929"/>
                <a:gd name="connsiteX454" fmla="*/ 698605 w 1755765"/>
                <a:gd name="connsiteY454" fmla="*/ 3720332 h 4047929"/>
                <a:gd name="connsiteX455" fmla="*/ 668349 w 1755765"/>
                <a:gd name="connsiteY455" fmla="*/ 3707627 h 4047929"/>
                <a:gd name="connsiteX456" fmla="*/ 635369 w 1755765"/>
                <a:gd name="connsiteY456" fmla="*/ 3700670 h 4047929"/>
                <a:gd name="connsiteX457" fmla="*/ 597851 w 1755765"/>
                <a:gd name="connsiteY457" fmla="*/ 3699460 h 4047929"/>
                <a:gd name="connsiteX458" fmla="*/ 576066 w 1755765"/>
                <a:gd name="connsiteY458" fmla="*/ 3701275 h 4047929"/>
                <a:gd name="connsiteX459" fmla="*/ 528866 w 1755765"/>
                <a:gd name="connsiteY459" fmla="*/ 3707022 h 4047929"/>
                <a:gd name="connsiteX460" fmla="*/ 441426 w 1755765"/>
                <a:gd name="connsiteY460" fmla="*/ 3714282 h 4047929"/>
                <a:gd name="connsiteX461" fmla="*/ 379702 w 1755765"/>
                <a:gd name="connsiteY461" fmla="*/ 3715492 h 4047929"/>
                <a:gd name="connsiteX462" fmla="*/ 318584 w 1755765"/>
                <a:gd name="connsiteY462" fmla="*/ 3711257 h 4047929"/>
                <a:gd name="connsiteX463" fmla="*/ 275015 w 1755765"/>
                <a:gd name="connsiteY463" fmla="*/ 3703090 h 4047929"/>
                <a:gd name="connsiteX464" fmla="*/ 247179 w 1755765"/>
                <a:gd name="connsiteY464" fmla="*/ 3694620 h 4047929"/>
                <a:gd name="connsiteX465" fmla="*/ 221764 w 1755765"/>
                <a:gd name="connsiteY465" fmla="*/ 3684033 h 4047929"/>
                <a:gd name="connsiteX466" fmla="*/ 198164 w 1755765"/>
                <a:gd name="connsiteY466" fmla="*/ 3670723 h 4047929"/>
                <a:gd name="connsiteX467" fmla="*/ 176984 w 1755765"/>
                <a:gd name="connsiteY467" fmla="*/ 3654389 h 4047929"/>
                <a:gd name="connsiteX468" fmla="*/ 158830 w 1755765"/>
                <a:gd name="connsiteY468" fmla="*/ 3634424 h 4047929"/>
                <a:gd name="connsiteX469" fmla="*/ 151569 w 1755765"/>
                <a:gd name="connsiteY469" fmla="*/ 3622930 h 4047929"/>
                <a:gd name="connsiteX470" fmla="*/ 147938 w 1755765"/>
                <a:gd name="connsiteY470" fmla="*/ 3625350 h 4047929"/>
                <a:gd name="connsiteX471" fmla="*/ 129179 w 1755765"/>
                <a:gd name="connsiteY471" fmla="*/ 3641079 h 4047929"/>
                <a:gd name="connsiteX472" fmla="*/ 115564 w 1755765"/>
                <a:gd name="connsiteY472" fmla="*/ 3657111 h 4047929"/>
                <a:gd name="connsiteX473" fmla="*/ 107697 w 1755765"/>
                <a:gd name="connsiteY473" fmla="*/ 3672538 h 4047929"/>
                <a:gd name="connsiteX474" fmla="*/ 103764 w 1755765"/>
                <a:gd name="connsiteY474" fmla="*/ 3684033 h 4047929"/>
                <a:gd name="connsiteX475" fmla="*/ 101948 w 1755765"/>
                <a:gd name="connsiteY475" fmla="*/ 3696435 h 4047929"/>
                <a:gd name="connsiteX476" fmla="*/ 102856 w 1755765"/>
                <a:gd name="connsiteY476" fmla="*/ 3709745 h 4047929"/>
                <a:gd name="connsiteX477" fmla="*/ 106789 w 1755765"/>
                <a:gd name="connsiteY477" fmla="*/ 3724264 h 4047929"/>
                <a:gd name="connsiteX478" fmla="*/ 114353 w 1755765"/>
                <a:gd name="connsiteY478" fmla="*/ 3739086 h 4047929"/>
                <a:gd name="connsiteX479" fmla="*/ 125548 w 1755765"/>
                <a:gd name="connsiteY479" fmla="*/ 3754816 h 4047929"/>
                <a:gd name="connsiteX480" fmla="*/ 141282 w 1755765"/>
                <a:gd name="connsiteY480" fmla="*/ 3771453 h 4047929"/>
                <a:gd name="connsiteX481" fmla="*/ 151569 w 1755765"/>
                <a:gd name="connsiteY481" fmla="*/ 3779922 h 4047929"/>
                <a:gd name="connsiteX482" fmla="*/ 162764 w 1755765"/>
                <a:gd name="connsiteY482" fmla="*/ 3789905 h 4047929"/>
                <a:gd name="connsiteX483" fmla="*/ 183338 w 1755765"/>
                <a:gd name="connsiteY483" fmla="*/ 3809567 h 4047929"/>
                <a:gd name="connsiteX484" fmla="*/ 200584 w 1755765"/>
                <a:gd name="connsiteY484" fmla="*/ 3829531 h 4047929"/>
                <a:gd name="connsiteX485" fmla="*/ 214200 w 1755765"/>
                <a:gd name="connsiteY485" fmla="*/ 3849193 h 4047929"/>
                <a:gd name="connsiteX486" fmla="*/ 224487 w 1755765"/>
                <a:gd name="connsiteY486" fmla="*/ 3868855 h 4047929"/>
                <a:gd name="connsiteX487" fmla="*/ 231748 w 1755765"/>
                <a:gd name="connsiteY487" fmla="*/ 3887912 h 4047929"/>
                <a:gd name="connsiteX488" fmla="*/ 236287 w 1755765"/>
                <a:gd name="connsiteY488" fmla="*/ 3906364 h 4047929"/>
                <a:gd name="connsiteX489" fmla="*/ 237497 w 1755765"/>
                <a:gd name="connsiteY489" fmla="*/ 3924815 h 4047929"/>
                <a:gd name="connsiteX490" fmla="*/ 235682 w 1755765"/>
                <a:gd name="connsiteY490" fmla="*/ 3942662 h 4047929"/>
                <a:gd name="connsiteX491" fmla="*/ 231143 w 1755765"/>
                <a:gd name="connsiteY491" fmla="*/ 3959904 h 4047929"/>
                <a:gd name="connsiteX492" fmla="*/ 223579 w 1755765"/>
                <a:gd name="connsiteY492" fmla="*/ 3975936 h 4047929"/>
                <a:gd name="connsiteX493" fmla="*/ 213897 w 1755765"/>
                <a:gd name="connsiteY493" fmla="*/ 3991666 h 4047929"/>
                <a:gd name="connsiteX494" fmla="*/ 201190 w 1755765"/>
                <a:gd name="connsiteY494" fmla="*/ 4006186 h 4047929"/>
                <a:gd name="connsiteX495" fmla="*/ 186364 w 1755765"/>
                <a:gd name="connsiteY495" fmla="*/ 4019495 h 4047929"/>
                <a:gd name="connsiteX496" fmla="*/ 168815 w 1755765"/>
                <a:gd name="connsiteY496" fmla="*/ 4031897 h 4047929"/>
                <a:gd name="connsiteX497" fmla="*/ 149148 w 1755765"/>
                <a:gd name="connsiteY497" fmla="*/ 4042787 h 4047929"/>
                <a:gd name="connsiteX498" fmla="*/ 138256 w 1755765"/>
                <a:gd name="connsiteY498" fmla="*/ 4047929 h 4047929"/>
                <a:gd name="connsiteX499" fmla="*/ 139769 w 1755765"/>
                <a:gd name="connsiteY499" fmla="*/ 4044904 h 4047929"/>
                <a:gd name="connsiteX500" fmla="*/ 147938 w 1755765"/>
                <a:gd name="connsiteY500" fmla="*/ 4022823 h 4047929"/>
                <a:gd name="connsiteX501" fmla="*/ 152779 w 1755765"/>
                <a:gd name="connsiteY501" fmla="*/ 4001648 h 4047929"/>
                <a:gd name="connsiteX502" fmla="*/ 154292 w 1755765"/>
                <a:gd name="connsiteY502" fmla="*/ 3975936 h 4047929"/>
                <a:gd name="connsiteX503" fmla="*/ 150964 w 1755765"/>
                <a:gd name="connsiteY503" fmla="*/ 3947200 h 4047929"/>
                <a:gd name="connsiteX504" fmla="*/ 143702 w 1755765"/>
                <a:gd name="connsiteY504" fmla="*/ 3924513 h 4047929"/>
                <a:gd name="connsiteX505" fmla="*/ 136138 w 1755765"/>
                <a:gd name="connsiteY505" fmla="*/ 3909086 h 4047929"/>
                <a:gd name="connsiteX506" fmla="*/ 126154 w 1755765"/>
                <a:gd name="connsiteY506" fmla="*/ 3893961 h 4047929"/>
                <a:gd name="connsiteX507" fmla="*/ 113446 w 1755765"/>
                <a:gd name="connsiteY507" fmla="*/ 3879139 h 4047929"/>
                <a:gd name="connsiteX508" fmla="*/ 105579 w 1755765"/>
                <a:gd name="connsiteY508" fmla="*/ 3871577 h 4047929"/>
                <a:gd name="connsiteX509" fmla="*/ 72600 w 1755765"/>
                <a:gd name="connsiteY509" fmla="*/ 3842236 h 4047929"/>
                <a:gd name="connsiteX510" fmla="*/ 21164 w 1755765"/>
                <a:gd name="connsiteY510" fmla="*/ 3796559 h 4047929"/>
                <a:gd name="connsiteX511" fmla="*/ 0 w 1755765"/>
                <a:gd name="connsiteY511" fmla="*/ 3773477 h 4047929"/>
                <a:gd name="connsiteX512" fmla="*/ 0 w 1755765"/>
                <a:gd name="connsiteY512" fmla="*/ 2165728 h 4047929"/>
                <a:gd name="connsiteX513" fmla="*/ 12389 w 1755765"/>
                <a:gd name="connsiteY513" fmla="*/ 2131046 h 4047929"/>
                <a:gd name="connsiteX514" fmla="*/ 32358 w 1755765"/>
                <a:gd name="connsiteY514" fmla="*/ 2064498 h 4047929"/>
                <a:gd name="connsiteX515" fmla="*/ 51420 w 1755765"/>
                <a:gd name="connsiteY515" fmla="*/ 1988573 h 4047929"/>
                <a:gd name="connsiteX516" fmla="*/ 68666 w 1755765"/>
                <a:gd name="connsiteY516" fmla="*/ 1903271 h 4047929"/>
                <a:gd name="connsiteX517" fmla="*/ 75928 w 1755765"/>
                <a:gd name="connsiteY517" fmla="*/ 1857897 h 4047929"/>
                <a:gd name="connsiteX518" fmla="*/ 48697 w 1755765"/>
                <a:gd name="connsiteY518" fmla="*/ 1853662 h 4047929"/>
                <a:gd name="connsiteX519" fmla="*/ 0 w 1755765"/>
                <a:gd name="connsiteY519" fmla="*/ 1844042 h 4047929"/>
                <a:gd name="connsiteX520" fmla="*/ 0 w 1755765"/>
                <a:gd name="connsiteY520" fmla="*/ 1746109 h 4047929"/>
                <a:gd name="connsiteX521" fmla="*/ 3918 w 1755765"/>
                <a:gd name="connsiteY521" fmla="*/ 1746883 h 4047929"/>
                <a:gd name="connsiteX522" fmla="*/ 64128 w 1755765"/>
                <a:gd name="connsiteY522" fmla="*/ 1753538 h 4047929"/>
                <a:gd name="connsiteX523" fmla="*/ 86820 w 1755765"/>
                <a:gd name="connsiteY523" fmla="*/ 1754446 h 4047929"/>
                <a:gd name="connsiteX524" fmla="*/ 88333 w 1755765"/>
                <a:gd name="connsiteY524" fmla="*/ 1727221 h 4047929"/>
                <a:gd name="connsiteX525" fmla="*/ 90451 w 1755765"/>
                <a:gd name="connsiteY525" fmla="*/ 1671261 h 4047929"/>
                <a:gd name="connsiteX526" fmla="*/ 89846 w 1755765"/>
                <a:gd name="connsiteY526" fmla="*/ 1614392 h 4047929"/>
                <a:gd name="connsiteX527" fmla="*/ 86820 w 1755765"/>
                <a:gd name="connsiteY527" fmla="*/ 1556012 h 4047929"/>
                <a:gd name="connsiteX528" fmla="*/ 80769 w 1755765"/>
                <a:gd name="connsiteY528" fmla="*/ 1496421 h 4047929"/>
                <a:gd name="connsiteX529" fmla="*/ 71994 w 1755765"/>
                <a:gd name="connsiteY529" fmla="*/ 1436528 h 4047929"/>
                <a:gd name="connsiteX530" fmla="*/ 59287 w 1755765"/>
                <a:gd name="connsiteY530" fmla="*/ 1375727 h 4047929"/>
                <a:gd name="connsiteX531" fmla="*/ 43251 w 1755765"/>
                <a:gd name="connsiteY531" fmla="*/ 1314624 h 4047929"/>
                <a:gd name="connsiteX532" fmla="*/ 33871 w 1755765"/>
                <a:gd name="connsiteY532" fmla="*/ 1284073 h 4047929"/>
                <a:gd name="connsiteX533" fmla="*/ 25097 w 1755765"/>
                <a:gd name="connsiteY533" fmla="*/ 1258966 h 4047929"/>
                <a:gd name="connsiteX534" fmla="*/ 6035 w 1755765"/>
                <a:gd name="connsiteY534" fmla="*/ 1209963 h 4047929"/>
                <a:gd name="connsiteX535" fmla="*/ 0 w 1755765"/>
                <a:gd name="connsiteY535" fmla="*/ 1196706 h 4047929"/>
                <a:gd name="connsiteX536" fmla="*/ 0 w 1755765"/>
                <a:gd name="connsiteY536" fmla="*/ 577675 h 4047929"/>
                <a:gd name="connsiteX537" fmla="*/ 10574 w 1755765"/>
                <a:gd name="connsiteY537" fmla="*/ 541761 h 4047929"/>
                <a:gd name="connsiteX538" fmla="*/ 50815 w 1755765"/>
                <a:gd name="connsiteY538" fmla="*/ 423789 h 4047929"/>
                <a:gd name="connsiteX539" fmla="*/ 82887 w 1755765"/>
                <a:gd name="connsiteY539" fmla="*/ 339395 h 4047929"/>
                <a:gd name="connsiteX540" fmla="*/ 91964 w 1755765"/>
                <a:gd name="connsiteY540" fmla="*/ 315195 h 4047929"/>
                <a:gd name="connsiteX541" fmla="*/ 106487 w 1755765"/>
                <a:gd name="connsiteY541" fmla="*/ 270124 h 4047929"/>
                <a:gd name="connsiteX542" fmla="*/ 116471 w 1755765"/>
                <a:gd name="connsiteY542" fmla="*/ 228986 h 4047929"/>
                <a:gd name="connsiteX543" fmla="*/ 122825 w 1755765"/>
                <a:gd name="connsiteY543" fmla="*/ 191779 h 4047929"/>
                <a:gd name="connsiteX544" fmla="*/ 126456 w 1755765"/>
                <a:gd name="connsiteY544" fmla="*/ 158808 h 4047929"/>
                <a:gd name="connsiteX545" fmla="*/ 126759 w 1755765"/>
                <a:gd name="connsiteY545" fmla="*/ 128861 h 4047929"/>
                <a:gd name="connsiteX546" fmla="*/ 125246 w 1755765"/>
                <a:gd name="connsiteY546" fmla="*/ 103149 h 4047929"/>
                <a:gd name="connsiteX547" fmla="*/ 121615 w 1755765"/>
                <a:gd name="connsiteY547" fmla="*/ 80160 h 4047929"/>
                <a:gd name="connsiteX548" fmla="*/ 113446 w 1755765"/>
                <a:gd name="connsiteY548" fmla="*/ 52029 h 4047929"/>
                <a:gd name="connsiteX549" fmla="*/ 100436 w 1755765"/>
                <a:gd name="connsiteY549" fmla="*/ 25107 h 4047929"/>
                <a:gd name="connsiteX550" fmla="*/ 82887 w 1755765"/>
                <a:gd name="connsiteY550" fmla="*/ 2118 h 404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Lst>
              <a:rect l="l" t="t" r="r" b="b"/>
              <a:pathLst>
                <a:path w="1755765" h="4047929">
                  <a:moveTo>
                    <a:pt x="79256" y="0"/>
                  </a:moveTo>
                  <a:lnTo>
                    <a:pt x="84702" y="2723"/>
                  </a:lnTo>
                  <a:lnTo>
                    <a:pt x="115564" y="32064"/>
                  </a:lnTo>
                  <a:lnTo>
                    <a:pt x="132810" y="56868"/>
                  </a:lnTo>
                  <a:lnTo>
                    <a:pt x="144005" y="77438"/>
                  </a:lnTo>
                  <a:lnTo>
                    <a:pt x="153989" y="102242"/>
                  </a:lnTo>
                  <a:lnTo>
                    <a:pt x="161554" y="130374"/>
                  </a:lnTo>
                  <a:lnTo>
                    <a:pt x="166697" y="163043"/>
                  </a:lnTo>
                  <a:lnTo>
                    <a:pt x="168512" y="199946"/>
                  </a:lnTo>
                  <a:lnTo>
                    <a:pt x="166092" y="241388"/>
                  </a:lnTo>
                  <a:lnTo>
                    <a:pt x="158830" y="287366"/>
                  </a:lnTo>
                  <a:lnTo>
                    <a:pt x="146425" y="338185"/>
                  </a:lnTo>
                  <a:lnTo>
                    <a:pt x="127666" y="394448"/>
                  </a:lnTo>
                  <a:lnTo>
                    <a:pt x="115564" y="424394"/>
                  </a:lnTo>
                  <a:lnTo>
                    <a:pt x="104974" y="450409"/>
                  </a:lnTo>
                  <a:lnTo>
                    <a:pt x="85912" y="500925"/>
                  </a:lnTo>
                  <a:lnTo>
                    <a:pt x="70179" y="550836"/>
                  </a:lnTo>
                  <a:lnTo>
                    <a:pt x="56866" y="598629"/>
                  </a:lnTo>
                  <a:lnTo>
                    <a:pt x="41738" y="668504"/>
                  </a:lnTo>
                  <a:lnTo>
                    <a:pt x="29635" y="755924"/>
                  </a:lnTo>
                  <a:lnTo>
                    <a:pt x="24492" y="836084"/>
                  </a:lnTo>
                  <a:lnTo>
                    <a:pt x="25702" y="909589"/>
                  </a:lnTo>
                  <a:lnTo>
                    <a:pt x="30846" y="974322"/>
                  </a:lnTo>
                  <a:lnTo>
                    <a:pt x="39318" y="1029981"/>
                  </a:lnTo>
                  <a:lnTo>
                    <a:pt x="44158" y="1053877"/>
                  </a:lnTo>
                  <a:lnTo>
                    <a:pt x="75928" y="1101368"/>
                  </a:lnTo>
                  <a:lnTo>
                    <a:pt x="120405" y="1174874"/>
                  </a:lnTo>
                  <a:lnTo>
                    <a:pt x="148241" y="1226600"/>
                  </a:lnTo>
                  <a:lnTo>
                    <a:pt x="173958" y="1280140"/>
                  </a:lnTo>
                  <a:lnTo>
                    <a:pt x="197256" y="1336101"/>
                  </a:lnTo>
                  <a:lnTo>
                    <a:pt x="217830" y="1394784"/>
                  </a:lnTo>
                  <a:lnTo>
                    <a:pt x="235076" y="1456492"/>
                  </a:lnTo>
                  <a:lnTo>
                    <a:pt x="249297" y="1521225"/>
                  </a:lnTo>
                  <a:lnTo>
                    <a:pt x="259887" y="1589891"/>
                  </a:lnTo>
                  <a:lnTo>
                    <a:pt x="266543" y="1661883"/>
                  </a:lnTo>
                  <a:lnTo>
                    <a:pt x="268359" y="1737809"/>
                  </a:lnTo>
                  <a:lnTo>
                    <a:pt x="265938" y="1818574"/>
                  </a:lnTo>
                  <a:lnTo>
                    <a:pt x="258676" y="1904178"/>
                  </a:lnTo>
                  <a:lnTo>
                    <a:pt x="245969" y="1994321"/>
                  </a:lnTo>
                  <a:lnTo>
                    <a:pt x="228118" y="2089605"/>
                  </a:lnTo>
                  <a:lnTo>
                    <a:pt x="216620" y="2139819"/>
                  </a:lnTo>
                  <a:lnTo>
                    <a:pt x="225092" y="2132861"/>
                  </a:lnTo>
                  <a:lnTo>
                    <a:pt x="280159" y="2080530"/>
                  </a:lnTo>
                  <a:lnTo>
                    <a:pt x="330384" y="2026990"/>
                  </a:lnTo>
                  <a:lnTo>
                    <a:pt x="386056" y="1959534"/>
                  </a:lnTo>
                  <a:lnTo>
                    <a:pt x="428113" y="1901154"/>
                  </a:lnTo>
                  <a:lnTo>
                    <a:pt x="455041" y="1858805"/>
                  </a:lnTo>
                  <a:lnTo>
                    <a:pt x="480154" y="1814036"/>
                  </a:lnTo>
                  <a:lnTo>
                    <a:pt x="502544" y="1767453"/>
                  </a:lnTo>
                  <a:lnTo>
                    <a:pt x="522210" y="1719054"/>
                  </a:lnTo>
                  <a:lnTo>
                    <a:pt x="537641" y="1668841"/>
                  </a:lnTo>
                  <a:lnTo>
                    <a:pt x="543692" y="1643129"/>
                  </a:lnTo>
                  <a:lnTo>
                    <a:pt x="549441" y="1611973"/>
                  </a:lnTo>
                  <a:lnTo>
                    <a:pt x="559728" y="1541190"/>
                  </a:lnTo>
                  <a:lnTo>
                    <a:pt x="563964" y="1501866"/>
                  </a:lnTo>
                  <a:lnTo>
                    <a:pt x="542482" y="1477364"/>
                  </a:lnTo>
                  <a:lnTo>
                    <a:pt x="504359" y="1428058"/>
                  </a:lnTo>
                  <a:lnTo>
                    <a:pt x="473195" y="1379055"/>
                  </a:lnTo>
                  <a:lnTo>
                    <a:pt x="448082" y="1330656"/>
                  </a:lnTo>
                  <a:lnTo>
                    <a:pt x="428718" y="1281955"/>
                  </a:lnTo>
                  <a:lnTo>
                    <a:pt x="414497" y="1232952"/>
                  </a:lnTo>
                  <a:lnTo>
                    <a:pt x="405118" y="1183948"/>
                  </a:lnTo>
                  <a:lnTo>
                    <a:pt x="400579" y="1134642"/>
                  </a:lnTo>
                  <a:lnTo>
                    <a:pt x="399672" y="1084429"/>
                  </a:lnTo>
                  <a:lnTo>
                    <a:pt x="402395" y="1033308"/>
                  </a:lnTo>
                  <a:lnTo>
                    <a:pt x="408446" y="981582"/>
                  </a:lnTo>
                  <a:lnTo>
                    <a:pt x="417523" y="928646"/>
                  </a:lnTo>
                  <a:lnTo>
                    <a:pt x="434164" y="847276"/>
                  </a:lnTo>
                  <a:lnTo>
                    <a:pt x="462605" y="732632"/>
                  </a:lnTo>
                  <a:lnTo>
                    <a:pt x="478036" y="672739"/>
                  </a:lnTo>
                  <a:lnTo>
                    <a:pt x="485902" y="641280"/>
                  </a:lnTo>
                  <a:lnTo>
                    <a:pt x="497702" y="581690"/>
                  </a:lnTo>
                  <a:lnTo>
                    <a:pt x="505266" y="526031"/>
                  </a:lnTo>
                  <a:lnTo>
                    <a:pt x="508897" y="474305"/>
                  </a:lnTo>
                  <a:lnTo>
                    <a:pt x="509200" y="426814"/>
                  </a:lnTo>
                  <a:lnTo>
                    <a:pt x="506780" y="383256"/>
                  </a:lnTo>
                  <a:lnTo>
                    <a:pt x="502241" y="343629"/>
                  </a:lnTo>
                  <a:lnTo>
                    <a:pt x="495282" y="308541"/>
                  </a:lnTo>
                  <a:lnTo>
                    <a:pt x="483784" y="261957"/>
                  </a:lnTo>
                  <a:lnTo>
                    <a:pt x="465631" y="214768"/>
                  </a:lnTo>
                  <a:lnTo>
                    <a:pt x="442938" y="171512"/>
                  </a:lnTo>
                  <a:lnTo>
                    <a:pt x="439005" y="166673"/>
                  </a:lnTo>
                  <a:lnTo>
                    <a:pt x="449292" y="176352"/>
                  </a:lnTo>
                  <a:lnTo>
                    <a:pt x="468354" y="197224"/>
                  </a:lnTo>
                  <a:lnTo>
                    <a:pt x="484692" y="219608"/>
                  </a:lnTo>
                  <a:lnTo>
                    <a:pt x="499820" y="242900"/>
                  </a:lnTo>
                  <a:lnTo>
                    <a:pt x="512831" y="268007"/>
                  </a:lnTo>
                  <a:lnTo>
                    <a:pt x="523723" y="294626"/>
                  </a:lnTo>
                  <a:lnTo>
                    <a:pt x="537036" y="336975"/>
                  </a:lnTo>
                  <a:lnTo>
                    <a:pt x="548836" y="398985"/>
                  </a:lnTo>
                  <a:lnTo>
                    <a:pt x="555190" y="466138"/>
                  </a:lnTo>
                  <a:lnTo>
                    <a:pt x="556097" y="538736"/>
                  </a:lnTo>
                  <a:lnTo>
                    <a:pt x="553072" y="616173"/>
                  </a:lnTo>
                  <a:lnTo>
                    <a:pt x="550046" y="657010"/>
                  </a:lnTo>
                  <a:lnTo>
                    <a:pt x="577882" y="650657"/>
                  </a:lnTo>
                  <a:lnTo>
                    <a:pt x="628713" y="633415"/>
                  </a:lnTo>
                  <a:lnTo>
                    <a:pt x="674702" y="611939"/>
                  </a:lnTo>
                  <a:lnTo>
                    <a:pt x="704959" y="591974"/>
                  </a:lnTo>
                  <a:lnTo>
                    <a:pt x="722810" y="576547"/>
                  </a:lnTo>
                  <a:lnTo>
                    <a:pt x="739754" y="560213"/>
                  </a:lnTo>
                  <a:lnTo>
                    <a:pt x="754580" y="542668"/>
                  </a:lnTo>
                  <a:lnTo>
                    <a:pt x="767590" y="523006"/>
                  </a:lnTo>
                  <a:lnTo>
                    <a:pt x="779087" y="501832"/>
                  </a:lnTo>
                  <a:lnTo>
                    <a:pt x="787862" y="479145"/>
                  </a:lnTo>
                  <a:lnTo>
                    <a:pt x="795426" y="454341"/>
                  </a:lnTo>
                  <a:lnTo>
                    <a:pt x="800872" y="428024"/>
                  </a:lnTo>
                  <a:lnTo>
                    <a:pt x="804200" y="400195"/>
                  </a:lnTo>
                  <a:lnTo>
                    <a:pt x="804805" y="385373"/>
                  </a:lnTo>
                  <a:lnTo>
                    <a:pt x="805713" y="369644"/>
                  </a:lnTo>
                  <a:lnTo>
                    <a:pt x="809041" y="340907"/>
                  </a:lnTo>
                  <a:lnTo>
                    <a:pt x="814185" y="315498"/>
                  </a:lnTo>
                  <a:lnTo>
                    <a:pt x="821446" y="292811"/>
                  </a:lnTo>
                  <a:lnTo>
                    <a:pt x="833549" y="263469"/>
                  </a:lnTo>
                  <a:lnTo>
                    <a:pt x="852610" y="233220"/>
                  </a:lnTo>
                  <a:lnTo>
                    <a:pt x="873185" y="212046"/>
                  </a:lnTo>
                  <a:lnTo>
                    <a:pt x="891944" y="197829"/>
                  </a:lnTo>
                  <a:lnTo>
                    <a:pt x="912821" y="186939"/>
                  </a:lnTo>
                  <a:lnTo>
                    <a:pt x="916149" y="186032"/>
                  </a:lnTo>
                  <a:lnTo>
                    <a:pt x="906770" y="194502"/>
                  </a:lnTo>
                  <a:lnTo>
                    <a:pt x="891641" y="212349"/>
                  </a:lnTo>
                  <a:lnTo>
                    <a:pt x="879841" y="233220"/>
                  </a:lnTo>
                  <a:lnTo>
                    <a:pt x="871370" y="255605"/>
                  </a:lnTo>
                  <a:lnTo>
                    <a:pt x="865621" y="279501"/>
                  </a:lnTo>
                  <a:lnTo>
                    <a:pt x="861990" y="304911"/>
                  </a:lnTo>
                  <a:lnTo>
                    <a:pt x="859267" y="345444"/>
                  </a:lnTo>
                  <a:lnTo>
                    <a:pt x="857754" y="402313"/>
                  </a:lnTo>
                  <a:lnTo>
                    <a:pt x="854123" y="459786"/>
                  </a:lnTo>
                  <a:lnTo>
                    <a:pt x="847467" y="503042"/>
                  </a:lnTo>
                  <a:lnTo>
                    <a:pt x="840508" y="531174"/>
                  </a:lnTo>
                  <a:lnTo>
                    <a:pt x="830221" y="558700"/>
                  </a:lnTo>
                  <a:lnTo>
                    <a:pt x="816605" y="585017"/>
                  </a:lnTo>
                  <a:lnTo>
                    <a:pt x="808436" y="597722"/>
                  </a:lnTo>
                  <a:lnTo>
                    <a:pt x="794518" y="615871"/>
                  </a:lnTo>
                  <a:lnTo>
                    <a:pt x="762749" y="647330"/>
                  </a:lnTo>
                  <a:lnTo>
                    <a:pt x="727954" y="673042"/>
                  </a:lnTo>
                  <a:lnTo>
                    <a:pt x="690738" y="694216"/>
                  </a:lnTo>
                  <a:lnTo>
                    <a:pt x="653523" y="710853"/>
                  </a:lnTo>
                  <a:lnTo>
                    <a:pt x="617518" y="723255"/>
                  </a:lnTo>
                  <a:lnTo>
                    <a:pt x="567595" y="735960"/>
                  </a:lnTo>
                  <a:lnTo>
                    <a:pt x="542180" y="740497"/>
                  </a:lnTo>
                  <a:lnTo>
                    <a:pt x="532195" y="826102"/>
                  </a:lnTo>
                  <a:lnTo>
                    <a:pt x="520395" y="917757"/>
                  </a:lnTo>
                  <a:lnTo>
                    <a:pt x="515554" y="961315"/>
                  </a:lnTo>
                  <a:lnTo>
                    <a:pt x="511923" y="1038148"/>
                  </a:lnTo>
                  <a:lnTo>
                    <a:pt x="514646" y="1104091"/>
                  </a:lnTo>
                  <a:lnTo>
                    <a:pt x="522815" y="1159144"/>
                  </a:lnTo>
                  <a:lnTo>
                    <a:pt x="534918" y="1205425"/>
                  </a:lnTo>
                  <a:lnTo>
                    <a:pt x="550046" y="1243236"/>
                  </a:lnTo>
                  <a:lnTo>
                    <a:pt x="566082" y="1272881"/>
                  </a:lnTo>
                  <a:lnTo>
                    <a:pt x="583026" y="1295567"/>
                  </a:lnTo>
                  <a:lnTo>
                    <a:pt x="591195" y="1304340"/>
                  </a:lnTo>
                  <a:lnTo>
                    <a:pt x="595733" y="1277720"/>
                  </a:lnTo>
                  <a:lnTo>
                    <a:pt x="607231" y="1224785"/>
                  </a:lnTo>
                  <a:lnTo>
                    <a:pt x="621451" y="1171849"/>
                  </a:lnTo>
                  <a:lnTo>
                    <a:pt x="638698" y="1120123"/>
                  </a:lnTo>
                  <a:lnTo>
                    <a:pt x="658969" y="1069607"/>
                  </a:lnTo>
                  <a:lnTo>
                    <a:pt x="683780" y="1021208"/>
                  </a:lnTo>
                  <a:lnTo>
                    <a:pt x="712220" y="975230"/>
                  </a:lnTo>
                  <a:lnTo>
                    <a:pt x="746108" y="932579"/>
                  </a:lnTo>
                  <a:lnTo>
                    <a:pt x="784836" y="893860"/>
                  </a:lnTo>
                  <a:lnTo>
                    <a:pt x="829010" y="859073"/>
                  </a:lnTo>
                  <a:lnTo>
                    <a:pt x="879841" y="829127"/>
                  </a:lnTo>
                  <a:lnTo>
                    <a:pt x="922503" y="810372"/>
                  </a:lnTo>
                  <a:lnTo>
                    <a:pt x="952759" y="799483"/>
                  </a:lnTo>
                  <a:lnTo>
                    <a:pt x="984831" y="789803"/>
                  </a:lnTo>
                  <a:lnTo>
                    <a:pt x="1019021" y="781938"/>
                  </a:lnTo>
                  <a:lnTo>
                    <a:pt x="1054724" y="775888"/>
                  </a:lnTo>
                  <a:lnTo>
                    <a:pt x="1092544" y="771351"/>
                  </a:lnTo>
                  <a:lnTo>
                    <a:pt x="1152754" y="767721"/>
                  </a:lnTo>
                  <a:lnTo>
                    <a:pt x="1240800" y="769839"/>
                  </a:lnTo>
                  <a:lnTo>
                    <a:pt x="1288908" y="774376"/>
                  </a:lnTo>
                  <a:lnTo>
                    <a:pt x="1281647" y="774376"/>
                  </a:lnTo>
                  <a:lnTo>
                    <a:pt x="1233236" y="780426"/>
                  </a:lnTo>
                  <a:lnTo>
                    <a:pt x="1186036" y="789803"/>
                  </a:lnTo>
                  <a:lnTo>
                    <a:pt x="1129457" y="805533"/>
                  </a:lnTo>
                  <a:lnTo>
                    <a:pt x="1067128" y="828824"/>
                  </a:lnTo>
                  <a:lnTo>
                    <a:pt x="1019021" y="852116"/>
                  </a:lnTo>
                  <a:lnTo>
                    <a:pt x="986344" y="871173"/>
                  </a:lnTo>
                  <a:lnTo>
                    <a:pt x="954574" y="892650"/>
                  </a:lnTo>
                  <a:lnTo>
                    <a:pt x="923410" y="916849"/>
                  </a:lnTo>
                  <a:lnTo>
                    <a:pt x="908282" y="930764"/>
                  </a:lnTo>
                  <a:lnTo>
                    <a:pt x="919477" y="945283"/>
                  </a:lnTo>
                  <a:lnTo>
                    <a:pt x="942774" y="971600"/>
                  </a:lnTo>
                  <a:lnTo>
                    <a:pt x="968492" y="994287"/>
                  </a:lnTo>
                  <a:lnTo>
                    <a:pt x="995118" y="1013344"/>
                  </a:lnTo>
                  <a:lnTo>
                    <a:pt x="1022954" y="1029376"/>
                  </a:lnTo>
                  <a:lnTo>
                    <a:pt x="1052000" y="1042383"/>
                  </a:lnTo>
                  <a:lnTo>
                    <a:pt x="1082257" y="1052667"/>
                  </a:lnTo>
                  <a:lnTo>
                    <a:pt x="1113118" y="1059927"/>
                  </a:lnTo>
                  <a:lnTo>
                    <a:pt x="1144888" y="1064767"/>
                  </a:lnTo>
                  <a:lnTo>
                    <a:pt x="1176960" y="1067187"/>
                  </a:lnTo>
                  <a:lnTo>
                    <a:pt x="1225975" y="1067489"/>
                  </a:lnTo>
                  <a:lnTo>
                    <a:pt x="1291934" y="1060835"/>
                  </a:lnTo>
                  <a:lnTo>
                    <a:pt x="1356683" y="1047828"/>
                  </a:lnTo>
                  <a:lnTo>
                    <a:pt x="1419314" y="1031191"/>
                  </a:lnTo>
                  <a:lnTo>
                    <a:pt x="1478616" y="1010621"/>
                  </a:lnTo>
                  <a:lnTo>
                    <a:pt x="1533380" y="989144"/>
                  </a:lnTo>
                  <a:lnTo>
                    <a:pt x="1582396" y="967063"/>
                  </a:lnTo>
                  <a:lnTo>
                    <a:pt x="1676493" y="918967"/>
                  </a:lnTo>
                  <a:lnTo>
                    <a:pt x="1693739" y="908077"/>
                  </a:lnTo>
                  <a:lnTo>
                    <a:pt x="1673165" y="925319"/>
                  </a:lnTo>
                  <a:lnTo>
                    <a:pt x="1632319" y="957080"/>
                  </a:lnTo>
                  <a:lnTo>
                    <a:pt x="1592380" y="985515"/>
                  </a:lnTo>
                  <a:lnTo>
                    <a:pt x="1552744" y="1011529"/>
                  </a:lnTo>
                  <a:lnTo>
                    <a:pt x="1514319" y="1033913"/>
                  </a:lnTo>
                  <a:lnTo>
                    <a:pt x="1476498" y="1053877"/>
                  </a:lnTo>
                  <a:lnTo>
                    <a:pt x="1421734" y="1079287"/>
                  </a:lnTo>
                  <a:lnTo>
                    <a:pt x="1351842" y="1104091"/>
                  </a:lnTo>
                  <a:lnTo>
                    <a:pt x="1285278" y="1119518"/>
                  </a:lnTo>
                  <a:lnTo>
                    <a:pt x="1222647" y="1127988"/>
                  </a:lnTo>
                  <a:lnTo>
                    <a:pt x="1163949" y="1129198"/>
                  </a:lnTo>
                  <a:lnTo>
                    <a:pt x="1109185" y="1124358"/>
                  </a:lnTo>
                  <a:lnTo>
                    <a:pt x="1058657" y="1114980"/>
                  </a:lnTo>
                  <a:lnTo>
                    <a:pt x="1012667" y="1101973"/>
                  </a:lnTo>
                  <a:lnTo>
                    <a:pt x="970610" y="1085941"/>
                  </a:lnTo>
                  <a:lnTo>
                    <a:pt x="933395" y="1068397"/>
                  </a:lnTo>
                  <a:lnTo>
                    <a:pt x="901021" y="1049945"/>
                  </a:lnTo>
                  <a:lnTo>
                    <a:pt x="860477" y="1022721"/>
                  </a:lnTo>
                  <a:lnTo>
                    <a:pt x="840810" y="1006991"/>
                  </a:lnTo>
                  <a:lnTo>
                    <a:pt x="827195" y="1027561"/>
                  </a:lnTo>
                  <a:lnTo>
                    <a:pt x="802385" y="1071724"/>
                  </a:lnTo>
                  <a:lnTo>
                    <a:pt x="781810" y="1121333"/>
                  </a:lnTo>
                  <a:lnTo>
                    <a:pt x="765169" y="1175781"/>
                  </a:lnTo>
                  <a:lnTo>
                    <a:pt x="759420" y="1205425"/>
                  </a:lnTo>
                  <a:lnTo>
                    <a:pt x="743990" y="1288913"/>
                  </a:lnTo>
                  <a:lnTo>
                    <a:pt x="721600" y="1441065"/>
                  </a:lnTo>
                  <a:lnTo>
                    <a:pt x="712220" y="1510638"/>
                  </a:lnTo>
                  <a:lnTo>
                    <a:pt x="722508" y="1501563"/>
                  </a:lnTo>
                  <a:lnTo>
                    <a:pt x="745200" y="1484322"/>
                  </a:lnTo>
                  <a:lnTo>
                    <a:pt x="771523" y="1467684"/>
                  </a:lnTo>
                  <a:lnTo>
                    <a:pt x="801174" y="1452862"/>
                  </a:lnTo>
                  <a:lnTo>
                    <a:pt x="835062" y="1439855"/>
                  </a:lnTo>
                  <a:lnTo>
                    <a:pt x="872580" y="1429873"/>
                  </a:lnTo>
                  <a:lnTo>
                    <a:pt x="914334" y="1423218"/>
                  </a:lnTo>
                  <a:lnTo>
                    <a:pt x="960021" y="1420496"/>
                  </a:lnTo>
                  <a:lnTo>
                    <a:pt x="984831" y="1421101"/>
                  </a:lnTo>
                  <a:lnTo>
                    <a:pt x="1009036" y="1422311"/>
                  </a:lnTo>
                  <a:lnTo>
                    <a:pt x="1058052" y="1426546"/>
                  </a:lnTo>
                  <a:lnTo>
                    <a:pt x="1133088" y="1436528"/>
                  </a:lnTo>
                  <a:lnTo>
                    <a:pt x="1234749" y="1450140"/>
                  </a:lnTo>
                  <a:lnTo>
                    <a:pt x="1310693" y="1456795"/>
                  </a:lnTo>
                  <a:lnTo>
                    <a:pt x="1361221" y="1457702"/>
                  </a:lnTo>
                  <a:lnTo>
                    <a:pt x="1411144" y="1454980"/>
                  </a:lnTo>
                  <a:lnTo>
                    <a:pt x="1461067" y="1447115"/>
                  </a:lnTo>
                  <a:lnTo>
                    <a:pt x="1509478" y="1433806"/>
                  </a:lnTo>
                  <a:lnTo>
                    <a:pt x="1557283" y="1413841"/>
                  </a:lnTo>
                  <a:lnTo>
                    <a:pt x="1604180" y="1386012"/>
                  </a:lnTo>
                  <a:lnTo>
                    <a:pt x="1638068" y="1359090"/>
                  </a:lnTo>
                  <a:lnTo>
                    <a:pt x="1660457" y="1338824"/>
                  </a:lnTo>
                  <a:lnTo>
                    <a:pt x="1682544" y="1316137"/>
                  </a:lnTo>
                  <a:lnTo>
                    <a:pt x="1704026" y="1290728"/>
                  </a:lnTo>
                  <a:lnTo>
                    <a:pt x="1735493" y="1247774"/>
                  </a:lnTo>
                  <a:lnTo>
                    <a:pt x="1755765" y="1215407"/>
                  </a:lnTo>
                  <a:lnTo>
                    <a:pt x="1755160" y="1218130"/>
                  </a:lnTo>
                  <a:lnTo>
                    <a:pt x="1744873" y="1246564"/>
                  </a:lnTo>
                  <a:lnTo>
                    <a:pt x="1728534" y="1281653"/>
                  </a:lnTo>
                  <a:lnTo>
                    <a:pt x="1713104" y="1308877"/>
                  </a:lnTo>
                  <a:lnTo>
                    <a:pt x="1693437" y="1338521"/>
                  </a:lnTo>
                  <a:lnTo>
                    <a:pt x="1669534" y="1369073"/>
                  </a:lnTo>
                  <a:lnTo>
                    <a:pt x="1640488" y="1399624"/>
                  </a:lnTo>
                  <a:lnTo>
                    <a:pt x="1606298" y="1428663"/>
                  </a:lnTo>
                  <a:lnTo>
                    <a:pt x="1566965" y="1455282"/>
                  </a:lnTo>
                  <a:lnTo>
                    <a:pt x="1521278" y="1478877"/>
                  </a:lnTo>
                  <a:lnTo>
                    <a:pt x="1469539" y="1497631"/>
                  </a:lnTo>
                  <a:lnTo>
                    <a:pt x="1411447" y="1510638"/>
                  </a:lnTo>
                  <a:lnTo>
                    <a:pt x="1363036" y="1515781"/>
                  </a:lnTo>
                  <a:lnTo>
                    <a:pt x="1328242" y="1516688"/>
                  </a:lnTo>
                  <a:lnTo>
                    <a:pt x="1291934" y="1516083"/>
                  </a:lnTo>
                  <a:lnTo>
                    <a:pt x="1253811" y="1512756"/>
                  </a:lnTo>
                  <a:lnTo>
                    <a:pt x="1233842" y="1510638"/>
                  </a:lnTo>
                  <a:lnTo>
                    <a:pt x="1238682" y="1529090"/>
                  </a:lnTo>
                  <a:lnTo>
                    <a:pt x="1253811" y="1562364"/>
                  </a:lnTo>
                  <a:lnTo>
                    <a:pt x="1274990" y="1590798"/>
                  </a:lnTo>
                  <a:lnTo>
                    <a:pt x="1300406" y="1615905"/>
                  </a:lnTo>
                  <a:lnTo>
                    <a:pt x="1330057" y="1637079"/>
                  </a:lnTo>
                  <a:lnTo>
                    <a:pt x="1362129" y="1655229"/>
                  </a:lnTo>
                  <a:lnTo>
                    <a:pt x="1396318" y="1669748"/>
                  </a:lnTo>
                  <a:lnTo>
                    <a:pt x="1431114" y="1681848"/>
                  </a:lnTo>
                  <a:lnTo>
                    <a:pt x="1483154" y="1695157"/>
                  </a:lnTo>
                  <a:lnTo>
                    <a:pt x="1546693" y="1705745"/>
                  </a:lnTo>
                  <a:lnTo>
                    <a:pt x="1617796" y="1711794"/>
                  </a:lnTo>
                  <a:lnTo>
                    <a:pt x="1628386" y="1711794"/>
                  </a:lnTo>
                  <a:lnTo>
                    <a:pt x="1594801" y="1716332"/>
                  </a:lnTo>
                  <a:lnTo>
                    <a:pt x="1531868" y="1720567"/>
                  </a:lnTo>
                  <a:lnTo>
                    <a:pt x="1474985" y="1720264"/>
                  </a:lnTo>
                  <a:lnTo>
                    <a:pt x="1423549" y="1715122"/>
                  </a:lnTo>
                  <a:lnTo>
                    <a:pt x="1377257" y="1705745"/>
                  </a:lnTo>
                  <a:lnTo>
                    <a:pt x="1335806" y="1693342"/>
                  </a:lnTo>
                  <a:lnTo>
                    <a:pt x="1299498" y="1677915"/>
                  </a:lnTo>
                  <a:lnTo>
                    <a:pt x="1266821" y="1660371"/>
                  </a:lnTo>
                  <a:lnTo>
                    <a:pt x="1238985" y="1640709"/>
                  </a:lnTo>
                  <a:lnTo>
                    <a:pt x="1214175" y="1619837"/>
                  </a:lnTo>
                  <a:lnTo>
                    <a:pt x="1193903" y="1598663"/>
                  </a:lnTo>
                  <a:lnTo>
                    <a:pt x="1176354" y="1577489"/>
                  </a:lnTo>
                  <a:lnTo>
                    <a:pt x="1155477" y="1546635"/>
                  </a:lnTo>
                  <a:lnTo>
                    <a:pt x="1137324" y="1510638"/>
                  </a:lnTo>
                  <a:lnTo>
                    <a:pt x="1132180" y="1496421"/>
                  </a:lnTo>
                  <a:lnTo>
                    <a:pt x="1108277" y="1494606"/>
                  </a:lnTo>
                  <a:lnTo>
                    <a:pt x="1063800" y="1492791"/>
                  </a:lnTo>
                  <a:lnTo>
                    <a:pt x="1021744" y="1494001"/>
                  </a:lnTo>
                  <a:lnTo>
                    <a:pt x="982108" y="1497631"/>
                  </a:lnTo>
                  <a:lnTo>
                    <a:pt x="945498" y="1503076"/>
                  </a:lnTo>
                  <a:lnTo>
                    <a:pt x="911610" y="1510941"/>
                  </a:lnTo>
                  <a:lnTo>
                    <a:pt x="880144" y="1520318"/>
                  </a:lnTo>
                  <a:lnTo>
                    <a:pt x="851098" y="1531208"/>
                  </a:lnTo>
                  <a:lnTo>
                    <a:pt x="811462" y="1550264"/>
                  </a:lnTo>
                  <a:lnTo>
                    <a:pt x="767287" y="1578396"/>
                  </a:lnTo>
                  <a:lnTo>
                    <a:pt x="730980" y="1608645"/>
                  </a:lnTo>
                  <a:lnTo>
                    <a:pt x="702236" y="1639197"/>
                  </a:lnTo>
                  <a:lnTo>
                    <a:pt x="690738" y="1653716"/>
                  </a:lnTo>
                  <a:lnTo>
                    <a:pt x="684990" y="1685780"/>
                  </a:lnTo>
                  <a:lnTo>
                    <a:pt x="671374" y="1748396"/>
                  </a:lnTo>
                  <a:lnTo>
                    <a:pt x="654733" y="1809801"/>
                  </a:lnTo>
                  <a:lnTo>
                    <a:pt x="633554" y="1869997"/>
                  </a:lnTo>
                  <a:lnTo>
                    <a:pt x="607836" y="1930495"/>
                  </a:lnTo>
                  <a:lnTo>
                    <a:pt x="576066" y="1990388"/>
                  </a:lnTo>
                  <a:lnTo>
                    <a:pt x="537641" y="2051491"/>
                  </a:lnTo>
                  <a:lnTo>
                    <a:pt x="491651" y="2114409"/>
                  </a:lnTo>
                  <a:lnTo>
                    <a:pt x="465328" y="2146473"/>
                  </a:lnTo>
                  <a:lnTo>
                    <a:pt x="441426" y="2174605"/>
                  </a:lnTo>
                  <a:lnTo>
                    <a:pt x="396948" y="2232683"/>
                  </a:lnTo>
                  <a:lnTo>
                    <a:pt x="355800" y="2292576"/>
                  </a:lnTo>
                  <a:lnTo>
                    <a:pt x="318282" y="2354284"/>
                  </a:lnTo>
                  <a:lnTo>
                    <a:pt x="284394" y="2416900"/>
                  </a:lnTo>
                  <a:lnTo>
                    <a:pt x="255348" y="2481330"/>
                  </a:lnTo>
                  <a:lnTo>
                    <a:pt x="230236" y="2547273"/>
                  </a:lnTo>
                  <a:lnTo>
                    <a:pt x="209964" y="2613821"/>
                  </a:lnTo>
                  <a:lnTo>
                    <a:pt x="194533" y="2682184"/>
                  </a:lnTo>
                  <a:lnTo>
                    <a:pt x="184548" y="2751152"/>
                  </a:lnTo>
                  <a:lnTo>
                    <a:pt x="179707" y="2820725"/>
                  </a:lnTo>
                  <a:lnTo>
                    <a:pt x="180918" y="2891810"/>
                  </a:lnTo>
                  <a:lnTo>
                    <a:pt x="187876" y="2963198"/>
                  </a:lnTo>
                  <a:lnTo>
                    <a:pt x="200887" y="3035191"/>
                  </a:lnTo>
                  <a:lnTo>
                    <a:pt x="220554" y="3108091"/>
                  </a:lnTo>
                  <a:lnTo>
                    <a:pt x="246272" y="3180991"/>
                  </a:lnTo>
                  <a:lnTo>
                    <a:pt x="262610" y="3217895"/>
                  </a:lnTo>
                  <a:lnTo>
                    <a:pt x="270779" y="3236044"/>
                  </a:lnTo>
                  <a:lnTo>
                    <a:pt x="288328" y="3269016"/>
                  </a:lnTo>
                  <a:lnTo>
                    <a:pt x="306784" y="3297450"/>
                  </a:lnTo>
                  <a:lnTo>
                    <a:pt x="326451" y="3323162"/>
                  </a:lnTo>
                  <a:lnTo>
                    <a:pt x="346420" y="3344639"/>
                  </a:lnTo>
                  <a:lnTo>
                    <a:pt x="367600" y="3363090"/>
                  </a:lnTo>
                  <a:lnTo>
                    <a:pt x="389082" y="3378820"/>
                  </a:lnTo>
                  <a:lnTo>
                    <a:pt x="411169" y="3390920"/>
                  </a:lnTo>
                  <a:lnTo>
                    <a:pt x="433862" y="3400599"/>
                  </a:lnTo>
                  <a:lnTo>
                    <a:pt x="456554" y="3407859"/>
                  </a:lnTo>
                  <a:lnTo>
                    <a:pt x="480154" y="3412396"/>
                  </a:lnTo>
                  <a:lnTo>
                    <a:pt x="503754" y="3414816"/>
                  </a:lnTo>
                  <a:lnTo>
                    <a:pt x="539456" y="3414816"/>
                  </a:lnTo>
                  <a:lnTo>
                    <a:pt x="586656" y="3408162"/>
                  </a:lnTo>
                  <a:lnTo>
                    <a:pt x="633856" y="3396062"/>
                  </a:lnTo>
                  <a:lnTo>
                    <a:pt x="680149" y="3379425"/>
                  </a:lnTo>
                  <a:lnTo>
                    <a:pt x="746108" y="3349781"/>
                  </a:lnTo>
                  <a:lnTo>
                    <a:pt x="824472" y="3307432"/>
                  </a:lnTo>
                  <a:lnTo>
                    <a:pt x="872277" y="3280813"/>
                  </a:lnTo>
                  <a:lnTo>
                    <a:pt x="898600" y="3267806"/>
                  </a:lnTo>
                  <a:lnTo>
                    <a:pt x="909492" y="3263874"/>
                  </a:lnTo>
                  <a:lnTo>
                    <a:pt x="931580" y="3256311"/>
                  </a:lnTo>
                  <a:lnTo>
                    <a:pt x="987252" y="3243002"/>
                  </a:lnTo>
                  <a:lnTo>
                    <a:pt x="1052606" y="3233624"/>
                  </a:lnTo>
                  <a:lnTo>
                    <a:pt x="1106159" y="3231810"/>
                  </a:lnTo>
                  <a:lnTo>
                    <a:pt x="1142164" y="3233019"/>
                  </a:lnTo>
                  <a:lnTo>
                    <a:pt x="1178472" y="3236347"/>
                  </a:lnTo>
                  <a:lnTo>
                    <a:pt x="1214780" y="3243002"/>
                  </a:lnTo>
                  <a:lnTo>
                    <a:pt x="1249878" y="3252984"/>
                  </a:lnTo>
                  <a:lnTo>
                    <a:pt x="1284067" y="3266293"/>
                  </a:lnTo>
                  <a:lnTo>
                    <a:pt x="1316139" y="3283838"/>
                  </a:lnTo>
                  <a:lnTo>
                    <a:pt x="1345488" y="3305315"/>
                  </a:lnTo>
                  <a:lnTo>
                    <a:pt x="1372718" y="3332236"/>
                  </a:lnTo>
                  <a:lnTo>
                    <a:pt x="1396318" y="3363393"/>
                  </a:lnTo>
                  <a:lnTo>
                    <a:pt x="1406303" y="3381542"/>
                  </a:lnTo>
                  <a:lnTo>
                    <a:pt x="1425667" y="3416631"/>
                  </a:lnTo>
                  <a:lnTo>
                    <a:pt x="1463185" y="3474407"/>
                  </a:lnTo>
                  <a:lnTo>
                    <a:pt x="1490416" y="3507681"/>
                  </a:lnTo>
                  <a:lnTo>
                    <a:pt x="1508267" y="3526133"/>
                  </a:lnTo>
                  <a:lnTo>
                    <a:pt x="1525514" y="3541560"/>
                  </a:lnTo>
                  <a:lnTo>
                    <a:pt x="1543365" y="3553660"/>
                  </a:lnTo>
                  <a:lnTo>
                    <a:pt x="1560006" y="3563037"/>
                  </a:lnTo>
                  <a:lnTo>
                    <a:pt x="1577554" y="3569994"/>
                  </a:lnTo>
                  <a:lnTo>
                    <a:pt x="1594196" y="3574531"/>
                  </a:lnTo>
                  <a:lnTo>
                    <a:pt x="1611139" y="3576649"/>
                  </a:lnTo>
                  <a:lnTo>
                    <a:pt x="1636252" y="3576649"/>
                  </a:lnTo>
                  <a:lnTo>
                    <a:pt x="1670442" y="3569994"/>
                  </a:lnTo>
                  <a:lnTo>
                    <a:pt x="1687083" y="3564247"/>
                  </a:lnTo>
                  <a:lnTo>
                    <a:pt x="1681637" y="3568482"/>
                  </a:lnTo>
                  <a:lnTo>
                    <a:pt x="1639883" y="3588143"/>
                  </a:lnTo>
                  <a:lnTo>
                    <a:pt x="1609021" y="3596613"/>
                  </a:lnTo>
                  <a:lnTo>
                    <a:pt x="1585724" y="3600546"/>
                  </a:lnTo>
                  <a:lnTo>
                    <a:pt x="1559703" y="3602663"/>
                  </a:lnTo>
                  <a:lnTo>
                    <a:pt x="1532170" y="3601453"/>
                  </a:lnTo>
                  <a:lnTo>
                    <a:pt x="1502519" y="3596613"/>
                  </a:lnTo>
                  <a:lnTo>
                    <a:pt x="1471657" y="3587841"/>
                  </a:lnTo>
                  <a:lnTo>
                    <a:pt x="1439283" y="3573321"/>
                  </a:lnTo>
                  <a:lnTo>
                    <a:pt x="1406303" y="3553357"/>
                  </a:lnTo>
                  <a:lnTo>
                    <a:pt x="1372718" y="3526435"/>
                  </a:lnTo>
                  <a:lnTo>
                    <a:pt x="1338529" y="3492859"/>
                  </a:lnTo>
                  <a:lnTo>
                    <a:pt x="1321282" y="3472895"/>
                  </a:lnTo>
                  <a:lnTo>
                    <a:pt x="1304036" y="3452930"/>
                  </a:lnTo>
                  <a:lnTo>
                    <a:pt x="1269544" y="3418749"/>
                  </a:lnTo>
                  <a:lnTo>
                    <a:pt x="1234749" y="3391222"/>
                  </a:lnTo>
                  <a:lnTo>
                    <a:pt x="1199349" y="3370955"/>
                  </a:lnTo>
                  <a:lnTo>
                    <a:pt x="1164554" y="3356133"/>
                  </a:lnTo>
                  <a:lnTo>
                    <a:pt x="1129457" y="3346453"/>
                  </a:lnTo>
                  <a:lnTo>
                    <a:pt x="1094964" y="3341916"/>
                  </a:lnTo>
                  <a:lnTo>
                    <a:pt x="1061077" y="3341614"/>
                  </a:lnTo>
                  <a:lnTo>
                    <a:pt x="1027492" y="3344941"/>
                  </a:lnTo>
                  <a:lnTo>
                    <a:pt x="995118" y="3351293"/>
                  </a:lnTo>
                  <a:lnTo>
                    <a:pt x="963349" y="3360671"/>
                  </a:lnTo>
                  <a:lnTo>
                    <a:pt x="932790" y="3372165"/>
                  </a:lnTo>
                  <a:lnTo>
                    <a:pt x="888918" y="3391222"/>
                  </a:lnTo>
                  <a:lnTo>
                    <a:pt x="835364" y="3419959"/>
                  </a:lnTo>
                  <a:lnTo>
                    <a:pt x="811462" y="3433571"/>
                  </a:lnTo>
                  <a:lnTo>
                    <a:pt x="771523" y="3457165"/>
                  </a:lnTo>
                  <a:lnTo>
                    <a:pt x="686502" y="3508588"/>
                  </a:lnTo>
                  <a:lnTo>
                    <a:pt x="617518" y="3544887"/>
                  </a:lnTo>
                  <a:lnTo>
                    <a:pt x="569410" y="3566667"/>
                  </a:lnTo>
                  <a:lnTo>
                    <a:pt x="519790" y="3584211"/>
                  </a:lnTo>
                  <a:lnTo>
                    <a:pt x="468354" y="3597218"/>
                  </a:lnTo>
                  <a:lnTo>
                    <a:pt x="442030" y="3601151"/>
                  </a:lnTo>
                  <a:lnTo>
                    <a:pt x="479851" y="3599336"/>
                  </a:lnTo>
                  <a:lnTo>
                    <a:pt x="574554" y="3593286"/>
                  </a:lnTo>
                  <a:lnTo>
                    <a:pt x="629923" y="3588748"/>
                  </a:lnTo>
                  <a:lnTo>
                    <a:pt x="652313" y="3587236"/>
                  </a:lnTo>
                  <a:lnTo>
                    <a:pt x="693462" y="3588748"/>
                  </a:lnTo>
                  <a:lnTo>
                    <a:pt x="729467" y="3596008"/>
                  </a:lnTo>
                  <a:lnTo>
                    <a:pt x="761841" y="3608410"/>
                  </a:lnTo>
                  <a:lnTo>
                    <a:pt x="789980" y="3625652"/>
                  </a:lnTo>
                  <a:lnTo>
                    <a:pt x="815395" y="3647734"/>
                  </a:lnTo>
                  <a:lnTo>
                    <a:pt x="838087" y="3674353"/>
                  </a:lnTo>
                  <a:lnTo>
                    <a:pt x="858964" y="3705207"/>
                  </a:lnTo>
                  <a:lnTo>
                    <a:pt x="868646" y="3722449"/>
                  </a:lnTo>
                  <a:lnTo>
                    <a:pt x="880144" y="3742111"/>
                  </a:lnTo>
                  <a:lnTo>
                    <a:pt x="905257" y="3775990"/>
                  </a:lnTo>
                  <a:lnTo>
                    <a:pt x="933092" y="3802912"/>
                  </a:lnTo>
                  <a:lnTo>
                    <a:pt x="963349" y="3824086"/>
                  </a:lnTo>
                  <a:lnTo>
                    <a:pt x="995421" y="3839816"/>
                  </a:lnTo>
                  <a:lnTo>
                    <a:pt x="1029308" y="3849495"/>
                  </a:lnTo>
                  <a:lnTo>
                    <a:pt x="1064406" y="3854335"/>
                  </a:lnTo>
                  <a:lnTo>
                    <a:pt x="1100411" y="3854033"/>
                  </a:lnTo>
                  <a:lnTo>
                    <a:pt x="1118564" y="3851915"/>
                  </a:lnTo>
                  <a:lnTo>
                    <a:pt x="1113724" y="3854335"/>
                  </a:lnTo>
                  <a:lnTo>
                    <a:pt x="1080442" y="3868552"/>
                  </a:lnTo>
                  <a:lnTo>
                    <a:pt x="1048067" y="3878232"/>
                  </a:lnTo>
                  <a:lnTo>
                    <a:pt x="1008734" y="3884887"/>
                  </a:lnTo>
                  <a:lnTo>
                    <a:pt x="976359" y="3886097"/>
                  </a:lnTo>
                  <a:lnTo>
                    <a:pt x="953970" y="3883979"/>
                  </a:lnTo>
                  <a:lnTo>
                    <a:pt x="930672" y="3879744"/>
                  </a:lnTo>
                  <a:lnTo>
                    <a:pt x="907677" y="3872485"/>
                  </a:lnTo>
                  <a:lnTo>
                    <a:pt x="884380" y="3861897"/>
                  </a:lnTo>
                  <a:lnTo>
                    <a:pt x="861687" y="3847680"/>
                  </a:lnTo>
                  <a:lnTo>
                    <a:pt x="850795" y="3838606"/>
                  </a:lnTo>
                  <a:lnTo>
                    <a:pt x="809041" y="3803214"/>
                  </a:lnTo>
                  <a:lnTo>
                    <a:pt x="758513" y="3760563"/>
                  </a:lnTo>
                  <a:lnTo>
                    <a:pt x="727954" y="3737876"/>
                  </a:lnTo>
                  <a:lnTo>
                    <a:pt x="698605" y="3720332"/>
                  </a:lnTo>
                  <a:lnTo>
                    <a:pt x="668349" y="3707627"/>
                  </a:lnTo>
                  <a:lnTo>
                    <a:pt x="635369" y="3700670"/>
                  </a:lnTo>
                  <a:lnTo>
                    <a:pt x="597851" y="3699460"/>
                  </a:lnTo>
                  <a:lnTo>
                    <a:pt x="576066" y="3701275"/>
                  </a:lnTo>
                  <a:lnTo>
                    <a:pt x="528866" y="3707022"/>
                  </a:lnTo>
                  <a:lnTo>
                    <a:pt x="441426" y="3714282"/>
                  </a:lnTo>
                  <a:lnTo>
                    <a:pt x="379702" y="3715492"/>
                  </a:lnTo>
                  <a:lnTo>
                    <a:pt x="318584" y="3711257"/>
                  </a:lnTo>
                  <a:lnTo>
                    <a:pt x="275015" y="3703090"/>
                  </a:lnTo>
                  <a:lnTo>
                    <a:pt x="247179" y="3694620"/>
                  </a:lnTo>
                  <a:lnTo>
                    <a:pt x="221764" y="3684033"/>
                  </a:lnTo>
                  <a:lnTo>
                    <a:pt x="198164" y="3670723"/>
                  </a:lnTo>
                  <a:lnTo>
                    <a:pt x="176984" y="3654389"/>
                  </a:lnTo>
                  <a:lnTo>
                    <a:pt x="158830" y="3634424"/>
                  </a:lnTo>
                  <a:lnTo>
                    <a:pt x="151569" y="3622930"/>
                  </a:lnTo>
                  <a:lnTo>
                    <a:pt x="147938" y="3625350"/>
                  </a:lnTo>
                  <a:lnTo>
                    <a:pt x="129179" y="3641079"/>
                  </a:lnTo>
                  <a:lnTo>
                    <a:pt x="115564" y="3657111"/>
                  </a:lnTo>
                  <a:lnTo>
                    <a:pt x="107697" y="3672538"/>
                  </a:lnTo>
                  <a:lnTo>
                    <a:pt x="103764" y="3684033"/>
                  </a:lnTo>
                  <a:lnTo>
                    <a:pt x="101948" y="3696435"/>
                  </a:lnTo>
                  <a:lnTo>
                    <a:pt x="102856" y="3709745"/>
                  </a:lnTo>
                  <a:lnTo>
                    <a:pt x="106789" y="3724264"/>
                  </a:lnTo>
                  <a:lnTo>
                    <a:pt x="114353" y="3739086"/>
                  </a:lnTo>
                  <a:lnTo>
                    <a:pt x="125548" y="3754816"/>
                  </a:lnTo>
                  <a:lnTo>
                    <a:pt x="141282" y="3771453"/>
                  </a:lnTo>
                  <a:lnTo>
                    <a:pt x="151569" y="3779922"/>
                  </a:lnTo>
                  <a:lnTo>
                    <a:pt x="162764" y="3789905"/>
                  </a:lnTo>
                  <a:lnTo>
                    <a:pt x="183338" y="3809567"/>
                  </a:lnTo>
                  <a:lnTo>
                    <a:pt x="200584" y="3829531"/>
                  </a:lnTo>
                  <a:lnTo>
                    <a:pt x="214200" y="3849193"/>
                  </a:lnTo>
                  <a:lnTo>
                    <a:pt x="224487" y="3868855"/>
                  </a:lnTo>
                  <a:lnTo>
                    <a:pt x="231748" y="3887912"/>
                  </a:lnTo>
                  <a:lnTo>
                    <a:pt x="236287" y="3906364"/>
                  </a:lnTo>
                  <a:lnTo>
                    <a:pt x="237497" y="3924815"/>
                  </a:lnTo>
                  <a:lnTo>
                    <a:pt x="235682" y="3942662"/>
                  </a:lnTo>
                  <a:lnTo>
                    <a:pt x="231143" y="3959904"/>
                  </a:lnTo>
                  <a:lnTo>
                    <a:pt x="223579" y="3975936"/>
                  </a:lnTo>
                  <a:lnTo>
                    <a:pt x="213897" y="3991666"/>
                  </a:lnTo>
                  <a:lnTo>
                    <a:pt x="201190" y="4006186"/>
                  </a:lnTo>
                  <a:lnTo>
                    <a:pt x="186364" y="4019495"/>
                  </a:lnTo>
                  <a:lnTo>
                    <a:pt x="168815" y="4031897"/>
                  </a:lnTo>
                  <a:lnTo>
                    <a:pt x="149148" y="4042787"/>
                  </a:lnTo>
                  <a:lnTo>
                    <a:pt x="138256" y="4047929"/>
                  </a:lnTo>
                  <a:lnTo>
                    <a:pt x="139769" y="4044904"/>
                  </a:lnTo>
                  <a:lnTo>
                    <a:pt x="147938" y="4022823"/>
                  </a:lnTo>
                  <a:lnTo>
                    <a:pt x="152779" y="4001648"/>
                  </a:lnTo>
                  <a:lnTo>
                    <a:pt x="154292" y="3975936"/>
                  </a:lnTo>
                  <a:lnTo>
                    <a:pt x="150964" y="3947200"/>
                  </a:lnTo>
                  <a:lnTo>
                    <a:pt x="143702" y="3924513"/>
                  </a:lnTo>
                  <a:lnTo>
                    <a:pt x="136138" y="3909086"/>
                  </a:lnTo>
                  <a:lnTo>
                    <a:pt x="126154" y="3893961"/>
                  </a:lnTo>
                  <a:lnTo>
                    <a:pt x="113446" y="3879139"/>
                  </a:lnTo>
                  <a:lnTo>
                    <a:pt x="105579" y="3871577"/>
                  </a:lnTo>
                  <a:lnTo>
                    <a:pt x="72600" y="3842236"/>
                  </a:lnTo>
                  <a:lnTo>
                    <a:pt x="21164" y="3796559"/>
                  </a:lnTo>
                  <a:lnTo>
                    <a:pt x="0" y="3773477"/>
                  </a:lnTo>
                  <a:lnTo>
                    <a:pt x="0" y="2165728"/>
                  </a:lnTo>
                  <a:lnTo>
                    <a:pt x="12389" y="2131046"/>
                  </a:lnTo>
                  <a:lnTo>
                    <a:pt x="32358" y="2064498"/>
                  </a:lnTo>
                  <a:lnTo>
                    <a:pt x="51420" y="1988573"/>
                  </a:lnTo>
                  <a:lnTo>
                    <a:pt x="68666" y="1903271"/>
                  </a:lnTo>
                  <a:lnTo>
                    <a:pt x="75928" y="1857897"/>
                  </a:lnTo>
                  <a:lnTo>
                    <a:pt x="48697" y="1853662"/>
                  </a:lnTo>
                  <a:lnTo>
                    <a:pt x="0" y="1844042"/>
                  </a:lnTo>
                  <a:lnTo>
                    <a:pt x="0" y="1746109"/>
                  </a:lnTo>
                  <a:lnTo>
                    <a:pt x="3918" y="1746883"/>
                  </a:lnTo>
                  <a:lnTo>
                    <a:pt x="64128" y="1753538"/>
                  </a:lnTo>
                  <a:lnTo>
                    <a:pt x="86820" y="1754446"/>
                  </a:lnTo>
                  <a:lnTo>
                    <a:pt x="88333" y="1727221"/>
                  </a:lnTo>
                  <a:lnTo>
                    <a:pt x="90451" y="1671261"/>
                  </a:lnTo>
                  <a:lnTo>
                    <a:pt x="89846" y="1614392"/>
                  </a:lnTo>
                  <a:lnTo>
                    <a:pt x="86820" y="1556012"/>
                  </a:lnTo>
                  <a:lnTo>
                    <a:pt x="80769" y="1496421"/>
                  </a:lnTo>
                  <a:lnTo>
                    <a:pt x="71994" y="1436528"/>
                  </a:lnTo>
                  <a:lnTo>
                    <a:pt x="59287" y="1375727"/>
                  </a:lnTo>
                  <a:lnTo>
                    <a:pt x="43251" y="1314624"/>
                  </a:lnTo>
                  <a:lnTo>
                    <a:pt x="33871" y="1284073"/>
                  </a:lnTo>
                  <a:lnTo>
                    <a:pt x="25097" y="1258966"/>
                  </a:lnTo>
                  <a:lnTo>
                    <a:pt x="6035" y="1209963"/>
                  </a:lnTo>
                  <a:lnTo>
                    <a:pt x="0" y="1196706"/>
                  </a:lnTo>
                  <a:lnTo>
                    <a:pt x="0" y="577675"/>
                  </a:lnTo>
                  <a:lnTo>
                    <a:pt x="10574" y="541761"/>
                  </a:lnTo>
                  <a:lnTo>
                    <a:pt x="50815" y="423789"/>
                  </a:lnTo>
                  <a:lnTo>
                    <a:pt x="82887" y="339395"/>
                  </a:lnTo>
                  <a:lnTo>
                    <a:pt x="91964" y="315195"/>
                  </a:lnTo>
                  <a:lnTo>
                    <a:pt x="106487" y="270124"/>
                  </a:lnTo>
                  <a:lnTo>
                    <a:pt x="116471" y="228986"/>
                  </a:lnTo>
                  <a:lnTo>
                    <a:pt x="122825" y="191779"/>
                  </a:lnTo>
                  <a:lnTo>
                    <a:pt x="126456" y="158808"/>
                  </a:lnTo>
                  <a:lnTo>
                    <a:pt x="126759" y="128861"/>
                  </a:lnTo>
                  <a:lnTo>
                    <a:pt x="125246" y="103149"/>
                  </a:lnTo>
                  <a:lnTo>
                    <a:pt x="121615" y="80160"/>
                  </a:lnTo>
                  <a:lnTo>
                    <a:pt x="113446" y="52029"/>
                  </a:lnTo>
                  <a:lnTo>
                    <a:pt x="100436" y="25107"/>
                  </a:lnTo>
                  <a:lnTo>
                    <a:pt x="82887" y="2118"/>
                  </a:ln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13" name="Group 12">
            <a:extLst>
              <a:ext uri="{FF2B5EF4-FFF2-40B4-BE49-F238E27FC236}">
                <a16:creationId xmlns:a16="http://schemas.microsoft.com/office/drawing/2014/main" id="{8D2F856E-5989-4695-980E-45D72BAECA92}"/>
              </a:ext>
            </a:extLst>
          </p:cNvPr>
          <p:cNvGrpSpPr/>
          <p:nvPr/>
        </p:nvGrpSpPr>
        <p:grpSpPr>
          <a:xfrm rot="17826516">
            <a:off x="3566178" y="2881026"/>
            <a:ext cx="711968" cy="1061088"/>
            <a:chOff x="839416" y="2859185"/>
            <a:chExt cx="1296144" cy="1931721"/>
          </a:xfrm>
        </p:grpSpPr>
        <p:sp>
          <p:nvSpPr>
            <p:cNvPr id="14" name="Freeform: Shape 13">
              <a:extLst>
                <a:ext uri="{FF2B5EF4-FFF2-40B4-BE49-F238E27FC236}">
                  <a16:creationId xmlns:a16="http://schemas.microsoft.com/office/drawing/2014/main" id="{6A47D955-65C7-4BF8-B1E2-587892889D36}"/>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99FE925-E5FF-42B1-8CB0-AE78CC6F4380}"/>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8EA0890-33E6-47A0-9553-24BFB54C142A}"/>
              </a:ext>
            </a:extLst>
          </p:cNvPr>
          <p:cNvGrpSpPr/>
          <p:nvPr/>
        </p:nvGrpSpPr>
        <p:grpSpPr>
          <a:xfrm rot="18900000">
            <a:off x="4299438" y="2208965"/>
            <a:ext cx="711968" cy="1061088"/>
            <a:chOff x="839416" y="2859185"/>
            <a:chExt cx="1296144" cy="1931721"/>
          </a:xfrm>
        </p:grpSpPr>
        <p:sp>
          <p:nvSpPr>
            <p:cNvPr id="17" name="Freeform: Shape 16">
              <a:extLst>
                <a:ext uri="{FF2B5EF4-FFF2-40B4-BE49-F238E27FC236}">
                  <a16:creationId xmlns:a16="http://schemas.microsoft.com/office/drawing/2014/main" id="{F910614F-328A-4683-AE15-4D0D893C30FF}"/>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78BE299-1090-4D3D-A438-9A317E93EAF1}"/>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93E1747D-28A8-4F0A-94FC-8B89A6997A86}"/>
              </a:ext>
            </a:extLst>
          </p:cNvPr>
          <p:cNvGrpSpPr/>
          <p:nvPr/>
        </p:nvGrpSpPr>
        <p:grpSpPr>
          <a:xfrm>
            <a:off x="5461204" y="1704853"/>
            <a:ext cx="711968" cy="1061088"/>
            <a:chOff x="839416" y="2859185"/>
            <a:chExt cx="1296144" cy="1931721"/>
          </a:xfrm>
        </p:grpSpPr>
        <p:sp>
          <p:nvSpPr>
            <p:cNvPr id="20" name="Freeform: Shape 19">
              <a:extLst>
                <a:ext uri="{FF2B5EF4-FFF2-40B4-BE49-F238E27FC236}">
                  <a16:creationId xmlns:a16="http://schemas.microsoft.com/office/drawing/2014/main" id="{F4E38B0F-D96F-41AF-9E4D-9EB16748E870}"/>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57BC059-B914-42A9-A266-4C9BB244FD28}"/>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E48AF566-3513-4AE9-9A0B-5117E525D86D}"/>
              </a:ext>
            </a:extLst>
          </p:cNvPr>
          <p:cNvGrpSpPr/>
          <p:nvPr/>
        </p:nvGrpSpPr>
        <p:grpSpPr>
          <a:xfrm rot="1800000">
            <a:off x="6867422" y="1946660"/>
            <a:ext cx="711968" cy="1061088"/>
            <a:chOff x="839416" y="2859185"/>
            <a:chExt cx="1296144" cy="1931721"/>
          </a:xfrm>
        </p:grpSpPr>
        <p:sp>
          <p:nvSpPr>
            <p:cNvPr id="23" name="Freeform: Shape 22">
              <a:extLst>
                <a:ext uri="{FF2B5EF4-FFF2-40B4-BE49-F238E27FC236}">
                  <a16:creationId xmlns:a16="http://schemas.microsoft.com/office/drawing/2014/main" id="{CEF27F2B-E297-4359-A44C-54A606A154E7}"/>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6878B8C-ED4C-4903-A7A2-0232602F4996}"/>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F765A73-DBF7-43EF-A1FF-2D65933BA29B}"/>
              </a:ext>
            </a:extLst>
          </p:cNvPr>
          <p:cNvGrpSpPr/>
          <p:nvPr/>
        </p:nvGrpSpPr>
        <p:grpSpPr>
          <a:xfrm rot="3600000">
            <a:off x="7818000" y="2782528"/>
            <a:ext cx="711968" cy="1061088"/>
            <a:chOff x="839416" y="2859185"/>
            <a:chExt cx="1296144" cy="1931721"/>
          </a:xfrm>
        </p:grpSpPr>
        <p:sp>
          <p:nvSpPr>
            <p:cNvPr id="26" name="Freeform: Shape 25">
              <a:extLst>
                <a:ext uri="{FF2B5EF4-FFF2-40B4-BE49-F238E27FC236}">
                  <a16:creationId xmlns:a16="http://schemas.microsoft.com/office/drawing/2014/main" id="{E85A6E26-8BD4-421F-AE2C-8E8E42C0DF9A}"/>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27E8CA9-F728-4A19-A976-89B972E2E6DE}"/>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B8C208EB-D4A5-418E-ABCB-5A3AD6F717C5}"/>
              </a:ext>
            </a:extLst>
          </p:cNvPr>
          <p:cNvGrpSpPr/>
          <p:nvPr/>
        </p:nvGrpSpPr>
        <p:grpSpPr>
          <a:xfrm rot="3600000">
            <a:off x="3731373" y="3896705"/>
            <a:ext cx="711968" cy="1061088"/>
            <a:chOff x="839416" y="2859185"/>
            <a:chExt cx="1296144" cy="1931721"/>
          </a:xfrm>
        </p:grpSpPr>
        <p:sp>
          <p:nvSpPr>
            <p:cNvPr id="29" name="Freeform: Shape 28">
              <a:extLst>
                <a:ext uri="{FF2B5EF4-FFF2-40B4-BE49-F238E27FC236}">
                  <a16:creationId xmlns:a16="http://schemas.microsoft.com/office/drawing/2014/main" id="{2BE43604-8D2E-4AE1-B2F0-44C6F2075EB5}"/>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95D7E64-CA2A-45F8-AB63-1D76152B5AE2}"/>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5E575460-F0BA-4027-9BEA-77108B0AEF05}"/>
              </a:ext>
            </a:extLst>
          </p:cNvPr>
          <p:cNvGrpSpPr/>
          <p:nvPr/>
        </p:nvGrpSpPr>
        <p:grpSpPr>
          <a:xfrm rot="7200000">
            <a:off x="7818000" y="4007168"/>
            <a:ext cx="711968" cy="1061088"/>
            <a:chOff x="839416" y="2859185"/>
            <a:chExt cx="1296144" cy="1931721"/>
          </a:xfrm>
        </p:grpSpPr>
        <p:sp>
          <p:nvSpPr>
            <p:cNvPr id="32" name="Freeform: Shape 31">
              <a:extLst>
                <a:ext uri="{FF2B5EF4-FFF2-40B4-BE49-F238E27FC236}">
                  <a16:creationId xmlns:a16="http://schemas.microsoft.com/office/drawing/2014/main" id="{BF260442-3A30-4941-9FEF-2AD727F4E0AE}"/>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3FEC28B-0575-49FD-B15F-5B9CFDA98F2E}"/>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F177C393-F65C-4BD1-90DE-0570683C45FE}"/>
              </a:ext>
            </a:extLst>
          </p:cNvPr>
          <p:cNvGrpSpPr/>
          <p:nvPr/>
        </p:nvGrpSpPr>
        <p:grpSpPr>
          <a:xfrm rot="18000000">
            <a:off x="3194193" y="1861201"/>
            <a:ext cx="711968" cy="1061088"/>
            <a:chOff x="839416" y="2859185"/>
            <a:chExt cx="1296144" cy="1931721"/>
          </a:xfrm>
        </p:grpSpPr>
        <p:sp>
          <p:nvSpPr>
            <p:cNvPr id="35" name="Freeform: Shape 34">
              <a:extLst>
                <a:ext uri="{FF2B5EF4-FFF2-40B4-BE49-F238E27FC236}">
                  <a16:creationId xmlns:a16="http://schemas.microsoft.com/office/drawing/2014/main" id="{40DD3D12-14D0-4BE1-8D1C-9289AC5CDF74}"/>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A538FC5-98F6-4A2F-8F5C-B9DF0F7A63C9}"/>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23A5033C-1574-4623-B4B9-A493E74F882D}"/>
              </a:ext>
            </a:extLst>
          </p:cNvPr>
          <p:cNvGrpSpPr/>
          <p:nvPr/>
        </p:nvGrpSpPr>
        <p:grpSpPr>
          <a:xfrm rot="2700000">
            <a:off x="7939203" y="1677489"/>
            <a:ext cx="711968" cy="1061088"/>
            <a:chOff x="839416" y="2859185"/>
            <a:chExt cx="1296144" cy="1931721"/>
          </a:xfrm>
        </p:grpSpPr>
        <p:sp>
          <p:nvSpPr>
            <p:cNvPr id="38" name="Freeform: Shape 37">
              <a:extLst>
                <a:ext uri="{FF2B5EF4-FFF2-40B4-BE49-F238E27FC236}">
                  <a16:creationId xmlns:a16="http://schemas.microsoft.com/office/drawing/2014/main" id="{1D0FF3E2-DB45-4CA4-A960-7FC39B64129B}"/>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51969144-C6D6-460E-B9CB-488100376EC7}"/>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140064BF-4B08-4B8F-A93F-2AD140E68266}"/>
              </a:ext>
            </a:extLst>
          </p:cNvPr>
          <p:cNvGrpSpPr/>
          <p:nvPr/>
        </p:nvGrpSpPr>
        <p:grpSpPr>
          <a:xfrm rot="5400000">
            <a:off x="8709875" y="3478768"/>
            <a:ext cx="711968" cy="1061088"/>
            <a:chOff x="839416" y="2859185"/>
            <a:chExt cx="1296144" cy="1931721"/>
          </a:xfrm>
        </p:grpSpPr>
        <p:sp>
          <p:nvSpPr>
            <p:cNvPr id="41" name="Freeform: Shape 40">
              <a:extLst>
                <a:ext uri="{FF2B5EF4-FFF2-40B4-BE49-F238E27FC236}">
                  <a16:creationId xmlns:a16="http://schemas.microsoft.com/office/drawing/2014/main" id="{26CA87D0-9C55-4CF0-9FEB-57F606771CFE}"/>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35CE867-707C-4701-8166-ABAF3DC286F7}"/>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52B72494-5C94-4243-973F-0897221DF24D}"/>
              </a:ext>
            </a:extLst>
          </p:cNvPr>
          <p:cNvGrpSpPr/>
          <p:nvPr/>
        </p:nvGrpSpPr>
        <p:grpSpPr>
          <a:xfrm rot="19800000">
            <a:off x="4551760" y="1165892"/>
            <a:ext cx="711968" cy="1061088"/>
            <a:chOff x="839416" y="2859185"/>
            <a:chExt cx="1296144" cy="1931721"/>
          </a:xfrm>
        </p:grpSpPr>
        <p:sp>
          <p:nvSpPr>
            <p:cNvPr id="44" name="Freeform: Shape 43">
              <a:extLst>
                <a:ext uri="{FF2B5EF4-FFF2-40B4-BE49-F238E27FC236}">
                  <a16:creationId xmlns:a16="http://schemas.microsoft.com/office/drawing/2014/main" id="{723405B9-59B3-4A9A-8983-5977ED4B7599}"/>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2664304-1507-428E-85C3-9FBA3B2F4F0C}"/>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8C7F609A-88CF-463D-ADE8-F40AB96CCE58}"/>
              </a:ext>
            </a:extLst>
          </p:cNvPr>
          <p:cNvGrpSpPr/>
          <p:nvPr/>
        </p:nvGrpSpPr>
        <p:grpSpPr>
          <a:xfrm rot="900000">
            <a:off x="6366529" y="1062680"/>
            <a:ext cx="711968" cy="1061088"/>
            <a:chOff x="839416" y="2859185"/>
            <a:chExt cx="1296144" cy="1931721"/>
          </a:xfrm>
        </p:grpSpPr>
        <p:sp>
          <p:nvSpPr>
            <p:cNvPr id="47" name="Freeform: Shape 46">
              <a:extLst>
                <a:ext uri="{FF2B5EF4-FFF2-40B4-BE49-F238E27FC236}">
                  <a16:creationId xmlns:a16="http://schemas.microsoft.com/office/drawing/2014/main" id="{0E7839D0-75A6-4BFB-8723-A40E9622D31B}"/>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B774261-A7A8-430F-A8F0-2D86DFEBAB11}"/>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85752D81-5703-45F4-B384-232E7341690C}"/>
              </a:ext>
            </a:extLst>
          </p:cNvPr>
          <p:cNvGrpSpPr/>
          <p:nvPr/>
        </p:nvGrpSpPr>
        <p:grpSpPr>
          <a:xfrm rot="16200000">
            <a:off x="2535528" y="3478768"/>
            <a:ext cx="711968" cy="1061088"/>
            <a:chOff x="839416" y="2859185"/>
            <a:chExt cx="1296144" cy="1931721"/>
          </a:xfrm>
        </p:grpSpPr>
        <p:sp>
          <p:nvSpPr>
            <p:cNvPr id="50" name="Freeform: Shape 49">
              <a:extLst>
                <a:ext uri="{FF2B5EF4-FFF2-40B4-BE49-F238E27FC236}">
                  <a16:creationId xmlns:a16="http://schemas.microsoft.com/office/drawing/2014/main" id="{FF2DF41A-F724-4913-BBB5-9F3C5E1571AB}"/>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ED3AFED8-4607-4A95-B4F4-1FE1DB7E2C07}"/>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13F440FE-7AB2-49C4-A4B1-85F50471BE61}"/>
              </a:ext>
            </a:extLst>
          </p:cNvPr>
          <p:cNvGrpSpPr/>
          <p:nvPr/>
        </p:nvGrpSpPr>
        <p:grpSpPr>
          <a:xfrm rot="17100000">
            <a:off x="2045973" y="2389856"/>
            <a:ext cx="711968" cy="1061088"/>
            <a:chOff x="839416" y="2859185"/>
            <a:chExt cx="1296144" cy="1931721"/>
          </a:xfrm>
        </p:grpSpPr>
        <p:sp>
          <p:nvSpPr>
            <p:cNvPr id="53" name="Freeform: Shape 52">
              <a:extLst>
                <a:ext uri="{FF2B5EF4-FFF2-40B4-BE49-F238E27FC236}">
                  <a16:creationId xmlns:a16="http://schemas.microsoft.com/office/drawing/2014/main" id="{407B85D6-DCDB-480A-86A6-22BF4C1F0C05}"/>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77DC159A-F6DC-48A6-BED5-4030E9D8885A}"/>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C7FFDCA8-DE88-4586-8243-761319C4432B}"/>
              </a:ext>
            </a:extLst>
          </p:cNvPr>
          <p:cNvGrpSpPr/>
          <p:nvPr/>
        </p:nvGrpSpPr>
        <p:grpSpPr>
          <a:xfrm rot="4500000">
            <a:off x="9188029" y="2301359"/>
            <a:ext cx="711968" cy="1061088"/>
            <a:chOff x="839416" y="2859185"/>
            <a:chExt cx="1296144" cy="1931721"/>
          </a:xfrm>
        </p:grpSpPr>
        <p:sp>
          <p:nvSpPr>
            <p:cNvPr id="56" name="Freeform: Shape 55">
              <a:extLst>
                <a:ext uri="{FF2B5EF4-FFF2-40B4-BE49-F238E27FC236}">
                  <a16:creationId xmlns:a16="http://schemas.microsoft.com/office/drawing/2014/main" id="{95BE39A9-8793-4A1F-968E-63A12A2A7CC4}"/>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335E4A8C-F85D-45C2-806B-7B8B2F6748F1}"/>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CDA31F73-DF19-4824-A429-01248DD37C7C}"/>
              </a:ext>
            </a:extLst>
          </p:cNvPr>
          <p:cNvGrpSpPr/>
          <p:nvPr/>
        </p:nvGrpSpPr>
        <p:grpSpPr>
          <a:xfrm rot="2700000">
            <a:off x="9074734" y="1275100"/>
            <a:ext cx="711968" cy="1061088"/>
            <a:chOff x="839416" y="2859185"/>
            <a:chExt cx="1296144" cy="1931721"/>
          </a:xfrm>
        </p:grpSpPr>
        <p:sp>
          <p:nvSpPr>
            <p:cNvPr id="59" name="Freeform: Shape 58">
              <a:extLst>
                <a:ext uri="{FF2B5EF4-FFF2-40B4-BE49-F238E27FC236}">
                  <a16:creationId xmlns:a16="http://schemas.microsoft.com/office/drawing/2014/main" id="{EE25504C-57B3-4B8B-9989-3F9826B08915}"/>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E784C9D3-9ED6-4B32-B256-39AAB8C7D986}"/>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9F3B06D8-D49F-49AD-9D2A-2FEB2D22DD25}"/>
              </a:ext>
            </a:extLst>
          </p:cNvPr>
          <p:cNvGrpSpPr/>
          <p:nvPr/>
        </p:nvGrpSpPr>
        <p:grpSpPr>
          <a:xfrm rot="1800000">
            <a:off x="7459240" y="849739"/>
            <a:ext cx="711968" cy="1061088"/>
            <a:chOff x="839416" y="2859185"/>
            <a:chExt cx="1296144" cy="1931721"/>
          </a:xfrm>
        </p:grpSpPr>
        <p:sp>
          <p:nvSpPr>
            <p:cNvPr id="62" name="Freeform: Shape 61">
              <a:extLst>
                <a:ext uri="{FF2B5EF4-FFF2-40B4-BE49-F238E27FC236}">
                  <a16:creationId xmlns:a16="http://schemas.microsoft.com/office/drawing/2014/main" id="{E4B140E6-3737-4DD6-8B2E-06C6EDEB9476}"/>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F681BF4-6713-453C-9FBD-25C2ED242C89}"/>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8999F537-8141-4F4C-AC26-1569D04BBB50}"/>
              </a:ext>
            </a:extLst>
          </p:cNvPr>
          <p:cNvGrpSpPr/>
          <p:nvPr/>
        </p:nvGrpSpPr>
        <p:grpSpPr>
          <a:xfrm rot="19234492">
            <a:off x="3623105" y="1106782"/>
            <a:ext cx="711968" cy="1061088"/>
            <a:chOff x="839416" y="2859185"/>
            <a:chExt cx="1296144" cy="1931721"/>
          </a:xfrm>
        </p:grpSpPr>
        <p:sp>
          <p:nvSpPr>
            <p:cNvPr id="65" name="Freeform: Shape 64">
              <a:extLst>
                <a:ext uri="{FF2B5EF4-FFF2-40B4-BE49-F238E27FC236}">
                  <a16:creationId xmlns:a16="http://schemas.microsoft.com/office/drawing/2014/main" id="{1191CA08-0D47-4CD7-A336-AA735D6593C5}"/>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B92EB2CA-809A-46F0-A818-6BC8013720C1}"/>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E17C9D0B-F1B2-45B9-9AA5-529F416C45D3}"/>
              </a:ext>
            </a:extLst>
          </p:cNvPr>
          <p:cNvGrpSpPr/>
          <p:nvPr/>
        </p:nvGrpSpPr>
        <p:grpSpPr>
          <a:xfrm rot="18000000">
            <a:off x="2022837" y="1503523"/>
            <a:ext cx="711968" cy="1061088"/>
            <a:chOff x="839416" y="2859185"/>
            <a:chExt cx="1296144" cy="1931721"/>
          </a:xfrm>
        </p:grpSpPr>
        <p:sp>
          <p:nvSpPr>
            <p:cNvPr id="68" name="Freeform: Shape 67">
              <a:extLst>
                <a:ext uri="{FF2B5EF4-FFF2-40B4-BE49-F238E27FC236}">
                  <a16:creationId xmlns:a16="http://schemas.microsoft.com/office/drawing/2014/main" id="{CBB11AD7-69D1-4937-B41A-554BF9475948}"/>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A028305A-70F9-41B4-BB1B-A887DF1E9651}"/>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761254D5-932C-4F90-8C56-B5311608C8C7}"/>
              </a:ext>
            </a:extLst>
          </p:cNvPr>
          <p:cNvSpPr/>
          <p:nvPr/>
        </p:nvSpPr>
        <p:spPr>
          <a:xfrm>
            <a:off x="3451911" y="4768090"/>
            <a:ext cx="5288178" cy="1021975"/>
          </a:xfrm>
          <a:prstGeom prst="rect">
            <a:avLst/>
          </a:prstGeom>
        </p:spPr>
        <p:txBody>
          <a:bodyPr wrap="none" anchor="b">
            <a:normAutofit/>
          </a:bodyPr>
          <a:lstStyle/>
          <a:p>
            <a:pPr algn="ctr">
              <a:lnSpc>
                <a:spcPts val="4000"/>
              </a:lnSpc>
            </a:pPr>
            <a:r>
              <a:rPr lang="en-US" sz="6600" b="1" cap="all">
                <a:solidFill>
                  <a:schemeClr val="accent4"/>
                </a:solidFill>
              </a:rPr>
              <a:t>Lorem       Ipsum</a:t>
            </a:r>
          </a:p>
        </p:txBody>
      </p:sp>
      <p:sp>
        <p:nvSpPr>
          <p:cNvPr id="4" name="Slide Number Placeholder 3">
            <a:extLst>
              <a:ext uri="{FF2B5EF4-FFF2-40B4-BE49-F238E27FC236}">
                <a16:creationId xmlns:a16="http://schemas.microsoft.com/office/drawing/2014/main" id="{D669C4F8-D2CF-4281-8D70-963571B20B4E}"/>
              </a:ext>
            </a:extLst>
          </p:cNvPr>
          <p:cNvSpPr>
            <a:spLocks noGrp="1"/>
          </p:cNvSpPr>
          <p:nvPr>
            <p:ph type="sldNum" sz="quarter" idx="12"/>
          </p:nvPr>
        </p:nvSpPr>
        <p:spPr/>
        <p:txBody>
          <a:bodyPr/>
          <a:lstStyle/>
          <a:p>
            <a:fld id="{F68327C5-B821-4FE9-A59A-A60D9EB59A9A}" type="slidenum">
              <a:rPr lang="en-US" smtClean="0"/>
              <a:pPr/>
              <a:t>22</a:t>
            </a:fld>
            <a:endParaRPr lang="en-US" dirty="0"/>
          </a:p>
        </p:txBody>
      </p:sp>
      <p:sp>
        <p:nvSpPr>
          <p:cNvPr id="70" name="Freeform 289">
            <a:extLst>
              <a:ext uri="{FF2B5EF4-FFF2-40B4-BE49-F238E27FC236}">
                <a16:creationId xmlns:a16="http://schemas.microsoft.com/office/drawing/2014/main" id="{0892E448-6A1A-4730-AF20-FD1E3F83FEAB}"/>
              </a:ext>
            </a:extLst>
          </p:cNvPr>
          <p:cNvSpPr/>
          <p:nvPr/>
        </p:nvSpPr>
        <p:spPr>
          <a:xfrm>
            <a:off x="6491849" y="1353110"/>
            <a:ext cx="504180" cy="432508"/>
          </a:xfrm>
          <a:custGeom>
            <a:avLst/>
            <a:gdLst>
              <a:gd name="connsiteX0" fmla="*/ 36059 w 504825"/>
              <a:gd name="connsiteY0" fmla="*/ 360589 h 432707"/>
              <a:gd name="connsiteX1" fmla="*/ 36059 w 504825"/>
              <a:gd name="connsiteY1" fmla="*/ 396648 h 432707"/>
              <a:gd name="connsiteX2" fmla="*/ 468766 w 504825"/>
              <a:gd name="connsiteY2" fmla="*/ 396648 h 432707"/>
              <a:gd name="connsiteX3" fmla="*/ 468766 w 504825"/>
              <a:gd name="connsiteY3" fmla="*/ 360589 h 432707"/>
              <a:gd name="connsiteX4" fmla="*/ 252412 w 504825"/>
              <a:gd name="connsiteY4" fmla="*/ 189309 h 432707"/>
              <a:gd name="connsiteX5" fmla="*/ 220579 w 504825"/>
              <a:gd name="connsiteY5" fmla="*/ 202550 h 432707"/>
              <a:gd name="connsiteX6" fmla="*/ 207338 w 504825"/>
              <a:gd name="connsiteY6" fmla="*/ 234383 h 432707"/>
              <a:gd name="connsiteX7" fmla="*/ 209873 w 504825"/>
              <a:gd name="connsiteY7" fmla="*/ 240862 h 432707"/>
              <a:gd name="connsiteX8" fmla="*/ 216353 w 504825"/>
              <a:gd name="connsiteY8" fmla="*/ 243398 h 432707"/>
              <a:gd name="connsiteX9" fmla="*/ 222832 w 504825"/>
              <a:gd name="connsiteY9" fmla="*/ 240862 h 432707"/>
              <a:gd name="connsiteX10" fmla="*/ 225367 w 504825"/>
              <a:gd name="connsiteY10" fmla="*/ 234383 h 432707"/>
              <a:gd name="connsiteX11" fmla="*/ 233255 w 504825"/>
              <a:gd name="connsiteY11" fmla="*/ 215227 h 432707"/>
              <a:gd name="connsiteX12" fmla="*/ 252412 w 504825"/>
              <a:gd name="connsiteY12" fmla="*/ 207339 h 432707"/>
              <a:gd name="connsiteX13" fmla="*/ 258891 w 504825"/>
              <a:gd name="connsiteY13" fmla="*/ 204803 h 432707"/>
              <a:gd name="connsiteX14" fmla="*/ 261427 w 504825"/>
              <a:gd name="connsiteY14" fmla="*/ 198324 h 432707"/>
              <a:gd name="connsiteX15" fmla="*/ 258891 w 504825"/>
              <a:gd name="connsiteY15" fmla="*/ 191845 h 432707"/>
              <a:gd name="connsiteX16" fmla="*/ 252412 w 504825"/>
              <a:gd name="connsiteY16" fmla="*/ 189309 h 432707"/>
              <a:gd name="connsiteX17" fmla="*/ 252412 w 504825"/>
              <a:gd name="connsiteY17" fmla="*/ 162829 h 432707"/>
              <a:gd name="connsiteX18" fmla="*/ 303401 w 504825"/>
              <a:gd name="connsiteY18" fmla="*/ 183957 h 432707"/>
              <a:gd name="connsiteX19" fmla="*/ 324530 w 504825"/>
              <a:gd name="connsiteY19" fmla="*/ 234946 h 432707"/>
              <a:gd name="connsiteX20" fmla="*/ 303401 w 504825"/>
              <a:gd name="connsiteY20" fmla="*/ 285936 h 432707"/>
              <a:gd name="connsiteX21" fmla="*/ 252412 w 504825"/>
              <a:gd name="connsiteY21" fmla="*/ 307064 h 432707"/>
              <a:gd name="connsiteX22" fmla="*/ 201422 w 504825"/>
              <a:gd name="connsiteY22" fmla="*/ 285936 h 432707"/>
              <a:gd name="connsiteX23" fmla="*/ 180294 w 504825"/>
              <a:gd name="connsiteY23" fmla="*/ 234946 h 432707"/>
              <a:gd name="connsiteX24" fmla="*/ 201422 w 504825"/>
              <a:gd name="connsiteY24" fmla="*/ 183957 h 432707"/>
              <a:gd name="connsiteX25" fmla="*/ 252412 w 504825"/>
              <a:gd name="connsiteY25" fmla="*/ 162829 h 432707"/>
              <a:gd name="connsiteX26" fmla="*/ 252413 w 504825"/>
              <a:gd name="connsiteY26" fmla="*/ 126770 h 432707"/>
              <a:gd name="connsiteX27" fmla="*/ 175928 w 504825"/>
              <a:gd name="connsiteY27" fmla="*/ 158462 h 432707"/>
              <a:gd name="connsiteX28" fmla="*/ 144236 w 504825"/>
              <a:gd name="connsiteY28" fmla="*/ 234946 h 432707"/>
              <a:gd name="connsiteX29" fmla="*/ 175928 w 504825"/>
              <a:gd name="connsiteY29" fmla="*/ 311431 h 432707"/>
              <a:gd name="connsiteX30" fmla="*/ 252413 w 504825"/>
              <a:gd name="connsiteY30" fmla="*/ 343123 h 432707"/>
              <a:gd name="connsiteX31" fmla="*/ 328897 w 504825"/>
              <a:gd name="connsiteY31" fmla="*/ 311431 h 432707"/>
              <a:gd name="connsiteX32" fmla="*/ 360590 w 504825"/>
              <a:gd name="connsiteY32" fmla="*/ 234946 h 432707"/>
              <a:gd name="connsiteX33" fmla="*/ 328897 w 504825"/>
              <a:gd name="connsiteY33" fmla="*/ 158462 h 432707"/>
              <a:gd name="connsiteX34" fmla="*/ 252413 w 504825"/>
              <a:gd name="connsiteY34" fmla="*/ 126770 h 432707"/>
              <a:gd name="connsiteX35" fmla="*/ 235510 w 504825"/>
              <a:gd name="connsiteY35" fmla="*/ 36059 h 432707"/>
              <a:gd name="connsiteX36" fmla="*/ 217480 w 504825"/>
              <a:gd name="connsiteY36" fmla="*/ 72118 h 432707"/>
              <a:gd name="connsiteX37" fmla="*/ 36059 w 504825"/>
              <a:gd name="connsiteY37" fmla="*/ 72118 h 432707"/>
              <a:gd name="connsiteX38" fmla="*/ 36059 w 504825"/>
              <a:gd name="connsiteY38" fmla="*/ 108177 h 432707"/>
              <a:gd name="connsiteX39" fmla="*/ 468766 w 504825"/>
              <a:gd name="connsiteY39" fmla="*/ 108177 h 432707"/>
              <a:gd name="connsiteX40" fmla="*/ 468766 w 504825"/>
              <a:gd name="connsiteY40" fmla="*/ 74935 h 432707"/>
              <a:gd name="connsiteX41" fmla="*/ 468766 w 504825"/>
              <a:gd name="connsiteY41" fmla="*/ 36059 h 432707"/>
              <a:gd name="connsiteX42" fmla="*/ 72118 w 504825"/>
              <a:gd name="connsiteY42" fmla="*/ 18029 h 432707"/>
              <a:gd name="connsiteX43" fmla="*/ 72118 w 504825"/>
              <a:gd name="connsiteY43" fmla="*/ 54089 h 432707"/>
              <a:gd name="connsiteX44" fmla="*/ 180295 w 504825"/>
              <a:gd name="connsiteY44" fmla="*/ 54089 h 432707"/>
              <a:gd name="connsiteX45" fmla="*/ 180295 w 504825"/>
              <a:gd name="connsiteY45" fmla="*/ 18029 h 432707"/>
              <a:gd name="connsiteX46" fmla="*/ 36059 w 504825"/>
              <a:gd name="connsiteY46" fmla="*/ 0 h 432707"/>
              <a:gd name="connsiteX47" fmla="*/ 468766 w 504825"/>
              <a:gd name="connsiteY47" fmla="*/ 0 h 432707"/>
              <a:gd name="connsiteX48" fmla="*/ 494261 w 504825"/>
              <a:gd name="connsiteY48" fmla="*/ 10564 h 432707"/>
              <a:gd name="connsiteX49" fmla="*/ 504825 w 504825"/>
              <a:gd name="connsiteY49" fmla="*/ 36059 h 432707"/>
              <a:gd name="connsiteX50" fmla="*/ 504825 w 504825"/>
              <a:gd name="connsiteY50" fmla="*/ 396648 h 432707"/>
              <a:gd name="connsiteX51" fmla="*/ 494261 w 504825"/>
              <a:gd name="connsiteY51" fmla="*/ 422143 h 432707"/>
              <a:gd name="connsiteX52" fmla="*/ 468766 w 504825"/>
              <a:gd name="connsiteY52" fmla="*/ 432707 h 432707"/>
              <a:gd name="connsiteX53" fmla="*/ 36059 w 504825"/>
              <a:gd name="connsiteY53" fmla="*/ 432707 h 432707"/>
              <a:gd name="connsiteX54" fmla="*/ 10564 w 504825"/>
              <a:gd name="connsiteY54" fmla="*/ 422143 h 432707"/>
              <a:gd name="connsiteX55" fmla="*/ 0 w 504825"/>
              <a:gd name="connsiteY55" fmla="*/ 396648 h 432707"/>
              <a:gd name="connsiteX56" fmla="*/ 0 w 504825"/>
              <a:gd name="connsiteY56" fmla="*/ 36059 h 432707"/>
              <a:gd name="connsiteX57" fmla="*/ 10564 w 504825"/>
              <a:gd name="connsiteY57" fmla="*/ 10564 h 432707"/>
              <a:gd name="connsiteX58" fmla="*/ 36059 w 504825"/>
              <a:gd name="connsiteY58"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4825" h="432707">
                <a:moveTo>
                  <a:pt x="36059" y="360589"/>
                </a:moveTo>
                <a:lnTo>
                  <a:pt x="36059" y="396648"/>
                </a:lnTo>
                <a:lnTo>
                  <a:pt x="468766" y="396648"/>
                </a:lnTo>
                <a:lnTo>
                  <a:pt x="468766" y="360589"/>
                </a:lnTo>
                <a:close/>
                <a:moveTo>
                  <a:pt x="252412" y="189309"/>
                </a:moveTo>
                <a:cubicBezTo>
                  <a:pt x="240016" y="189309"/>
                  <a:pt x="229405" y="193723"/>
                  <a:pt x="220579" y="202550"/>
                </a:cubicBezTo>
                <a:cubicBezTo>
                  <a:pt x="211751" y="211377"/>
                  <a:pt x="207338" y="221988"/>
                  <a:pt x="207338" y="234383"/>
                </a:cubicBezTo>
                <a:cubicBezTo>
                  <a:pt x="207338" y="237012"/>
                  <a:pt x="208183" y="239172"/>
                  <a:pt x="209873" y="240862"/>
                </a:cubicBezTo>
                <a:cubicBezTo>
                  <a:pt x="211563" y="242552"/>
                  <a:pt x="213723" y="243398"/>
                  <a:pt x="216353" y="243398"/>
                </a:cubicBezTo>
                <a:cubicBezTo>
                  <a:pt x="218982" y="243398"/>
                  <a:pt x="221142" y="242552"/>
                  <a:pt x="222832" y="240862"/>
                </a:cubicBezTo>
                <a:cubicBezTo>
                  <a:pt x="224523" y="239172"/>
                  <a:pt x="225367" y="237012"/>
                  <a:pt x="225367" y="234383"/>
                </a:cubicBezTo>
                <a:cubicBezTo>
                  <a:pt x="225367" y="226871"/>
                  <a:pt x="227996" y="220486"/>
                  <a:pt x="233255" y="215227"/>
                </a:cubicBezTo>
                <a:cubicBezTo>
                  <a:pt x="238514" y="209968"/>
                  <a:pt x="244899" y="207339"/>
                  <a:pt x="252412" y="207339"/>
                </a:cubicBezTo>
                <a:cubicBezTo>
                  <a:pt x="255040" y="207339"/>
                  <a:pt x="257201" y="206494"/>
                  <a:pt x="258891" y="204803"/>
                </a:cubicBezTo>
                <a:cubicBezTo>
                  <a:pt x="260581" y="203113"/>
                  <a:pt x="261427" y="200954"/>
                  <a:pt x="261427" y="198324"/>
                </a:cubicBezTo>
                <a:cubicBezTo>
                  <a:pt x="261427" y="195695"/>
                  <a:pt x="260581" y="193535"/>
                  <a:pt x="258891" y="191845"/>
                </a:cubicBezTo>
                <a:cubicBezTo>
                  <a:pt x="257201" y="190154"/>
                  <a:pt x="255040" y="189309"/>
                  <a:pt x="252412" y="189309"/>
                </a:cubicBezTo>
                <a:close/>
                <a:moveTo>
                  <a:pt x="252412" y="162829"/>
                </a:moveTo>
                <a:cubicBezTo>
                  <a:pt x="272319" y="162829"/>
                  <a:pt x="289316" y="169871"/>
                  <a:pt x="303401" y="183957"/>
                </a:cubicBezTo>
                <a:cubicBezTo>
                  <a:pt x="317487" y="198043"/>
                  <a:pt x="324530" y="215039"/>
                  <a:pt x="324530" y="234946"/>
                </a:cubicBezTo>
                <a:cubicBezTo>
                  <a:pt x="324530" y="254854"/>
                  <a:pt x="317487" y="271850"/>
                  <a:pt x="303401" y="285936"/>
                </a:cubicBezTo>
                <a:cubicBezTo>
                  <a:pt x="289316" y="300022"/>
                  <a:pt x="272319" y="307064"/>
                  <a:pt x="252412" y="307064"/>
                </a:cubicBezTo>
                <a:cubicBezTo>
                  <a:pt x="232504" y="307064"/>
                  <a:pt x="215507" y="300022"/>
                  <a:pt x="201422" y="285936"/>
                </a:cubicBezTo>
                <a:cubicBezTo>
                  <a:pt x="187336" y="271850"/>
                  <a:pt x="180294" y="254854"/>
                  <a:pt x="180294" y="234946"/>
                </a:cubicBezTo>
                <a:cubicBezTo>
                  <a:pt x="180294" y="215039"/>
                  <a:pt x="187336" y="198043"/>
                  <a:pt x="201422" y="183957"/>
                </a:cubicBezTo>
                <a:cubicBezTo>
                  <a:pt x="215507" y="169871"/>
                  <a:pt x="232504" y="162829"/>
                  <a:pt x="252412" y="162829"/>
                </a:cubicBezTo>
                <a:close/>
                <a:moveTo>
                  <a:pt x="252413" y="126770"/>
                </a:moveTo>
                <a:cubicBezTo>
                  <a:pt x="222552" y="126770"/>
                  <a:pt x="197057" y="137334"/>
                  <a:pt x="175928" y="158462"/>
                </a:cubicBezTo>
                <a:cubicBezTo>
                  <a:pt x="154800" y="179590"/>
                  <a:pt x="144236" y="205085"/>
                  <a:pt x="144236" y="234946"/>
                </a:cubicBezTo>
                <a:cubicBezTo>
                  <a:pt x="144236" y="264808"/>
                  <a:pt x="154800" y="290302"/>
                  <a:pt x="175928" y="311431"/>
                </a:cubicBezTo>
                <a:cubicBezTo>
                  <a:pt x="197057" y="332559"/>
                  <a:pt x="222552" y="343123"/>
                  <a:pt x="252413" y="343123"/>
                </a:cubicBezTo>
                <a:cubicBezTo>
                  <a:pt x="282274" y="343123"/>
                  <a:pt x="307769" y="332559"/>
                  <a:pt x="328897" y="311431"/>
                </a:cubicBezTo>
                <a:cubicBezTo>
                  <a:pt x="350025" y="290302"/>
                  <a:pt x="360590" y="264808"/>
                  <a:pt x="360590" y="234946"/>
                </a:cubicBezTo>
                <a:cubicBezTo>
                  <a:pt x="360590" y="205085"/>
                  <a:pt x="350025" y="179590"/>
                  <a:pt x="328897" y="158462"/>
                </a:cubicBezTo>
                <a:cubicBezTo>
                  <a:pt x="307769" y="137334"/>
                  <a:pt x="282274" y="126770"/>
                  <a:pt x="252413" y="126770"/>
                </a:cubicBezTo>
                <a:close/>
                <a:moveTo>
                  <a:pt x="235510" y="36059"/>
                </a:moveTo>
                <a:lnTo>
                  <a:pt x="217480" y="72118"/>
                </a:lnTo>
                <a:lnTo>
                  <a:pt x="36059" y="72118"/>
                </a:lnTo>
                <a:lnTo>
                  <a:pt x="36059" y="108177"/>
                </a:lnTo>
                <a:lnTo>
                  <a:pt x="468766" y="108177"/>
                </a:lnTo>
                <a:lnTo>
                  <a:pt x="468766" y="74935"/>
                </a:lnTo>
                <a:lnTo>
                  <a:pt x="468766" y="36059"/>
                </a:lnTo>
                <a:close/>
                <a:moveTo>
                  <a:pt x="72118" y="18029"/>
                </a:moveTo>
                <a:lnTo>
                  <a:pt x="72118" y="54089"/>
                </a:lnTo>
                <a:lnTo>
                  <a:pt x="180295" y="54089"/>
                </a:lnTo>
                <a:lnTo>
                  <a:pt x="180295" y="18029"/>
                </a:lnTo>
                <a:close/>
                <a:moveTo>
                  <a:pt x="36059" y="0"/>
                </a:moveTo>
                <a:lnTo>
                  <a:pt x="468766" y="0"/>
                </a:lnTo>
                <a:cubicBezTo>
                  <a:pt x="478720" y="0"/>
                  <a:pt x="487219" y="3521"/>
                  <a:pt x="494261" y="10564"/>
                </a:cubicBezTo>
                <a:cubicBezTo>
                  <a:pt x="501304" y="17607"/>
                  <a:pt x="504825" y="26105"/>
                  <a:pt x="504825" y="36059"/>
                </a:cubicBezTo>
                <a:lnTo>
                  <a:pt x="504825" y="396648"/>
                </a:lnTo>
                <a:cubicBezTo>
                  <a:pt x="504825" y="406602"/>
                  <a:pt x="501304" y="415100"/>
                  <a:pt x="494261" y="422143"/>
                </a:cubicBezTo>
                <a:cubicBezTo>
                  <a:pt x="487219" y="429186"/>
                  <a:pt x="478720" y="432707"/>
                  <a:pt x="468766" y="432707"/>
                </a:cubicBezTo>
                <a:lnTo>
                  <a:pt x="36059" y="432707"/>
                </a:lnTo>
                <a:cubicBezTo>
                  <a:pt x="26105" y="432707"/>
                  <a:pt x="17607" y="429186"/>
                  <a:pt x="10564" y="422143"/>
                </a:cubicBezTo>
                <a:cubicBezTo>
                  <a:pt x="3521" y="415100"/>
                  <a:pt x="0" y="406602"/>
                  <a:pt x="0" y="396648"/>
                </a:cubicBezTo>
                <a:lnTo>
                  <a:pt x="0" y="36059"/>
                </a:lnTo>
                <a:cubicBezTo>
                  <a:pt x="0" y="26105"/>
                  <a:pt x="3521" y="17607"/>
                  <a:pt x="10564" y="10564"/>
                </a:cubicBezTo>
                <a:cubicBezTo>
                  <a:pt x="17607" y="3521"/>
                  <a:pt x="26105" y="0"/>
                  <a:pt x="36059"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1" name="Freeform 305">
            <a:extLst>
              <a:ext uri="{FF2B5EF4-FFF2-40B4-BE49-F238E27FC236}">
                <a16:creationId xmlns:a16="http://schemas.microsoft.com/office/drawing/2014/main" id="{194BFA39-E6B4-438D-B2A1-204B149B4427}"/>
              </a:ext>
            </a:extLst>
          </p:cNvPr>
          <p:cNvSpPr/>
          <p:nvPr/>
        </p:nvSpPr>
        <p:spPr>
          <a:xfrm>
            <a:off x="8038900" y="2000382"/>
            <a:ext cx="504181" cy="396498"/>
          </a:xfrm>
          <a:custGeom>
            <a:avLst/>
            <a:gdLst>
              <a:gd name="connsiteX0" fmla="*/ 426228 w 504826"/>
              <a:gd name="connsiteY0" fmla="*/ 101417 h 396680"/>
              <a:gd name="connsiteX1" fmla="*/ 483697 w 504826"/>
              <a:gd name="connsiteY1" fmla="*/ 151561 h 396680"/>
              <a:gd name="connsiteX2" fmla="*/ 504826 w 504826"/>
              <a:gd name="connsiteY2" fmla="*/ 216354 h 396680"/>
              <a:gd name="connsiteX3" fmla="*/ 484824 w 504826"/>
              <a:gd name="connsiteY3" fmla="*/ 279598 h 396680"/>
              <a:gd name="connsiteX4" fmla="*/ 429891 w 504826"/>
              <a:gd name="connsiteY4" fmla="*/ 329320 h 396680"/>
              <a:gd name="connsiteX5" fmla="*/ 435666 w 504826"/>
              <a:gd name="connsiteY5" fmla="*/ 341716 h 396680"/>
              <a:gd name="connsiteX6" fmla="*/ 442709 w 504826"/>
              <a:gd name="connsiteY6" fmla="*/ 352561 h 396680"/>
              <a:gd name="connsiteX7" fmla="*/ 449047 w 504826"/>
              <a:gd name="connsiteY7" fmla="*/ 360731 h 396680"/>
              <a:gd name="connsiteX8" fmla="*/ 456371 w 504826"/>
              <a:gd name="connsiteY8" fmla="*/ 369042 h 396680"/>
              <a:gd name="connsiteX9" fmla="*/ 462851 w 504826"/>
              <a:gd name="connsiteY9" fmla="*/ 376084 h 396680"/>
              <a:gd name="connsiteX10" fmla="*/ 463977 w 504826"/>
              <a:gd name="connsiteY10" fmla="*/ 377352 h 396680"/>
              <a:gd name="connsiteX11" fmla="*/ 465245 w 504826"/>
              <a:gd name="connsiteY11" fmla="*/ 378761 h 396680"/>
              <a:gd name="connsiteX12" fmla="*/ 466373 w 504826"/>
              <a:gd name="connsiteY12" fmla="*/ 380169 h 396680"/>
              <a:gd name="connsiteX13" fmla="*/ 467359 w 504826"/>
              <a:gd name="connsiteY13" fmla="*/ 381718 h 396680"/>
              <a:gd name="connsiteX14" fmla="*/ 468063 w 504826"/>
              <a:gd name="connsiteY14" fmla="*/ 383127 h 396680"/>
              <a:gd name="connsiteX15" fmla="*/ 468625 w 504826"/>
              <a:gd name="connsiteY15" fmla="*/ 384817 h 396680"/>
              <a:gd name="connsiteX16" fmla="*/ 468767 w 504826"/>
              <a:gd name="connsiteY16" fmla="*/ 386648 h 396680"/>
              <a:gd name="connsiteX17" fmla="*/ 468485 w 504826"/>
              <a:gd name="connsiteY17" fmla="*/ 388479 h 396680"/>
              <a:gd name="connsiteX18" fmla="*/ 464823 w 504826"/>
              <a:gd name="connsiteY18" fmla="*/ 394677 h 396680"/>
              <a:gd name="connsiteX19" fmla="*/ 458625 w 504826"/>
              <a:gd name="connsiteY19" fmla="*/ 396649 h 396680"/>
              <a:gd name="connsiteX20" fmla="*/ 434398 w 504826"/>
              <a:gd name="connsiteY20" fmla="*/ 392142 h 396680"/>
              <a:gd name="connsiteX21" fmla="*/ 356083 w 504826"/>
              <a:gd name="connsiteY21" fmla="*/ 356083 h 396680"/>
              <a:gd name="connsiteX22" fmla="*/ 306502 w 504826"/>
              <a:gd name="connsiteY22" fmla="*/ 360590 h 396680"/>
              <a:gd name="connsiteX23" fmla="*/ 173535 w 504826"/>
              <a:gd name="connsiteY23" fmla="*/ 323404 h 396680"/>
              <a:gd name="connsiteX24" fmla="*/ 198325 w 504826"/>
              <a:gd name="connsiteY24" fmla="*/ 324531 h 396680"/>
              <a:gd name="connsiteX25" fmla="*/ 285373 w 504826"/>
              <a:gd name="connsiteY25" fmla="*/ 311854 h 396680"/>
              <a:gd name="connsiteX26" fmla="*/ 359745 w 504826"/>
              <a:gd name="connsiteY26" fmla="*/ 275514 h 396680"/>
              <a:gd name="connsiteX27" fmla="*/ 413833 w 504826"/>
              <a:gd name="connsiteY27" fmla="*/ 215791 h 396680"/>
              <a:gd name="connsiteX28" fmla="*/ 432708 w 504826"/>
              <a:gd name="connsiteY28" fmla="*/ 144237 h 396680"/>
              <a:gd name="connsiteX29" fmla="*/ 426228 w 504826"/>
              <a:gd name="connsiteY29" fmla="*/ 101417 h 396680"/>
              <a:gd name="connsiteX30" fmla="*/ 198324 w 504826"/>
              <a:gd name="connsiteY30" fmla="*/ 0 h 396680"/>
              <a:gd name="connsiteX31" fmla="*/ 297908 w 504826"/>
              <a:gd name="connsiteY31" fmla="*/ 19297 h 396680"/>
              <a:gd name="connsiteX32" fmla="*/ 370168 w 504826"/>
              <a:gd name="connsiteY32" fmla="*/ 71836 h 396680"/>
              <a:gd name="connsiteX33" fmla="*/ 396648 w 504826"/>
              <a:gd name="connsiteY33" fmla="*/ 144236 h 396680"/>
              <a:gd name="connsiteX34" fmla="*/ 370168 w 504826"/>
              <a:gd name="connsiteY34" fmla="*/ 216635 h 396680"/>
              <a:gd name="connsiteX35" fmla="*/ 297908 w 504826"/>
              <a:gd name="connsiteY35" fmla="*/ 269174 h 396680"/>
              <a:gd name="connsiteX36" fmla="*/ 198324 w 504826"/>
              <a:gd name="connsiteY36" fmla="*/ 288471 h 396680"/>
              <a:gd name="connsiteX37" fmla="*/ 148743 w 504826"/>
              <a:gd name="connsiteY37" fmla="*/ 283964 h 396680"/>
              <a:gd name="connsiteX38" fmla="*/ 70428 w 504826"/>
              <a:gd name="connsiteY38" fmla="*/ 320023 h 396680"/>
              <a:gd name="connsiteX39" fmla="*/ 46201 w 504826"/>
              <a:gd name="connsiteY39" fmla="*/ 324530 h 396680"/>
              <a:gd name="connsiteX40" fmla="*/ 45355 w 504826"/>
              <a:gd name="connsiteY40" fmla="*/ 324530 h 396680"/>
              <a:gd name="connsiteX41" fmla="*/ 39580 w 504826"/>
              <a:gd name="connsiteY41" fmla="*/ 322277 h 396680"/>
              <a:gd name="connsiteX42" fmla="*/ 36341 w 504826"/>
              <a:gd name="connsiteY42" fmla="*/ 316361 h 396680"/>
              <a:gd name="connsiteX43" fmla="*/ 36059 w 504826"/>
              <a:gd name="connsiteY43" fmla="*/ 314530 h 396680"/>
              <a:gd name="connsiteX44" fmla="*/ 36200 w 504826"/>
              <a:gd name="connsiteY44" fmla="*/ 312698 h 396680"/>
              <a:gd name="connsiteX45" fmla="*/ 36763 w 504826"/>
              <a:gd name="connsiteY45" fmla="*/ 311008 h 396680"/>
              <a:gd name="connsiteX46" fmla="*/ 37467 w 504826"/>
              <a:gd name="connsiteY46" fmla="*/ 309600 h 396680"/>
              <a:gd name="connsiteX47" fmla="*/ 38453 w 504826"/>
              <a:gd name="connsiteY47" fmla="*/ 308050 h 396680"/>
              <a:gd name="connsiteX48" fmla="*/ 39580 w 504826"/>
              <a:gd name="connsiteY48" fmla="*/ 306642 h 396680"/>
              <a:gd name="connsiteX49" fmla="*/ 40848 w 504826"/>
              <a:gd name="connsiteY49" fmla="*/ 305233 h 396680"/>
              <a:gd name="connsiteX50" fmla="*/ 41975 w 504826"/>
              <a:gd name="connsiteY50" fmla="*/ 303965 h 396680"/>
              <a:gd name="connsiteX51" fmla="*/ 48454 w 504826"/>
              <a:gd name="connsiteY51" fmla="*/ 296923 h 396680"/>
              <a:gd name="connsiteX52" fmla="*/ 55779 w 504826"/>
              <a:gd name="connsiteY52" fmla="*/ 288612 h 396680"/>
              <a:gd name="connsiteX53" fmla="*/ 62117 w 504826"/>
              <a:gd name="connsiteY53" fmla="*/ 280443 h 396680"/>
              <a:gd name="connsiteX54" fmla="*/ 69160 w 504826"/>
              <a:gd name="connsiteY54" fmla="*/ 269597 h 396680"/>
              <a:gd name="connsiteX55" fmla="*/ 74935 w 504826"/>
              <a:gd name="connsiteY55" fmla="*/ 257202 h 396680"/>
              <a:gd name="connsiteX56" fmla="*/ 20001 w 504826"/>
              <a:gd name="connsiteY56" fmla="*/ 207339 h 396680"/>
              <a:gd name="connsiteX57" fmla="*/ 0 w 504826"/>
              <a:gd name="connsiteY57" fmla="*/ 144236 h 396680"/>
              <a:gd name="connsiteX58" fmla="*/ 26481 w 504826"/>
              <a:gd name="connsiteY58" fmla="*/ 71836 h 396680"/>
              <a:gd name="connsiteX59" fmla="*/ 98739 w 504826"/>
              <a:gd name="connsiteY59" fmla="*/ 19297 h 396680"/>
              <a:gd name="connsiteX60" fmla="*/ 198324 w 504826"/>
              <a:gd name="connsiteY60" fmla="*/ 0 h 39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4826" h="396680">
                <a:moveTo>
                  <a:pt x="426228" y="101417"/>
                </a:moveTo>
                <a:cubicBezTo>
                  <a:pt x="450456" y="114751"/>
                  <a:pt x="469611" y="131466"/>
                  <a:pt x="483697" y="151561"/>
                </a:cubicBezTo>
                <a:cubicBezTo>
                  <a:pt x="497783" y="171656"/>
                  <a:pt x="504826" y="193254"/>
                  <a:pt x="504826" y="216354"/>
                </a:cubicBezTo>
                <a:cubicBezTo>
                  <a:pt x="504826" y="238891"/>
                  <a:pt x="498159" y="259973"/>
                  <a:pt x="484824" y="279598"/>
                </a:cubicBezTo>
                <a:cubicBezTo>
                  <a:pt x="471490" y="299224"/>
                  <a:pt x="453179" y="315798"/>
                  <a:pt x="429891" y="329320"/>
                </a:cubicBezTo>
                <a:cubicBezTo>
                  <a:pt x="431769" y="333828"/>
                  <a:pt x="433694" y="337960"/>
                  <a:pt x="435666" y="341716"/>
                </a:cubicBezTo>
                <a:cubicBezTo>
                  <a:pt x="437638" y="345472"/>
                  <a:pt x="439985" y="349087"/>
                  <a:pt x="442709" y="352561"/>
                </a:cubicBezTo>
                <a:cubicBezTo>
                  <a:pt x="445431" y="356036"/>
                  <a:pt x="447545" y="358759"/>
                  <a:pt x="449047" y="360731"/>
                </a:cubicBezTo>
                <a:cubicBezTo>
                  <a:pt x="450549" y="362703"/>
                  <a:pt x="452991" y="365473"/>
                  <a:pt x="456371" y="369042"/>
                </a:cubicBezTo>
                <a:cubicBezTo>
                  <a:pt x="459752" y="372610"/>
                  <a:pt x="461911" y="374958"/>
                  <a:pt x="462851" y="376084"/>
                </a:cubicBezTo>
                <a:cubicBezTo>
                  <a:pt x="463038" y="376272"/>
                  <a:pt x="463415" y="376695"/>
                  <a:pt x="463977" y="377352"/>
                </a:cubicBezTo>
                <a:cubicBezTo>
                  <a:pt x="464541" y="378010"/>
                  <a:pt x="464963" y="378479"/>
                  <a:pt x="465245" y="378761"/>
                </a:cubicBezTo>
                <a:cubicBezTo>
                  <a:pt x="465527" y="379042"/>
                  <a:pt x="465903" y="379512"/>
                  <a:pt x="466373" y="380169"/>
                </a:cubicBezTo>
                <a:cubicBezTo>
                  <a:pt x="466841" y="380827"/>
                  <a:pt x="467171" y="381343"/>
                  <a:pt x="467359" y="381718"/>
                </a:cubicBezTo>
                <a:cubicBezTo>
                  <a:pt x="467546" y="382094"/>
                  <a:pt x="467781" y="382564"/>
                  <a:pt x="468063" y="383127"/>
                </a:cubicBezTo>
                <a:cubicBezTo>
                  <a:pt x="468345" y="383690"/>
                  <a:pt x="468532" y="384254"/>
                  <a:pt x="468625" y="384817"/>
                </a:cubicBezTo>
                <a:cubicBezTo>
                  <a:pt x="468720" y="385381"/>
                  <a:pt x="468767" y="385991"/>
                  <a:pt x="468767" y="386648"/>
                </a:cubicBezTo>
                <a:cubicBezTo>
                  <a:pt x="468767" y="387306"/>
                  <a:pt x="468673" y="387916"/>
                  <a:pt x="468485" y="388479"/>
                </a:cubicBezTo>
                <a:cubicBezTo>
                  <a:pt x="467921" y="391109"/>
                  <a:pt x="466701" y="393175"/>
                  <a:pt x="464823" y="394677"/>
                </a:cubicBezTo>
                <a:cubicBezTo>
                  <a:pt x="462945" y="396180"/>
                  <a:pt x="460879" y="396837"/>
                  <a:pt x="458625" y="396649"/>
                </a:cubicBezTo>
                <a:cubicBezTo>
                  <a:pt x="449235" y="395334"/>
                  <a:pt x="441159" y="393832"/>
                  <a:pt x="434398" y="392142"/>
                </a:cubicBezTo>
                <a:cubicBezTo>
                  <a:pt x="405476" y="384629"/>
                  <a:pt x="379371" y="372610"/>
                  <a:pt x="356083" y="356083"/>
                </a:cubicBezTo>
                <a:cubicBezTo>
                  <a:pt x="339180" y="359088"/>
                  <a:pt x="322653" y="360590"/>
                  <a:pt x="306502" y="360590"/>
                </a:cubicBezTo>
                <a:cubicBezTo>
                  <a:pt x="255606" y="360590"/>
                  <a:pt x="211283" y="348195"/>
                  <a:pt x="173535" y="323404"/>
                </a:cubicBezTo>
                <a:cubicBezTo>
                  <a:pt x="184427" y="324156"/>
                  <a:pt x="192691" y="324531"/>
                  <a:pt x="198325" y="324531"/>
                </a:cubicBezTo>
                <a:cubicBezTo>
                  <a:pt x="228562" y="324531"/>
                  <a:pt x="257578" y="320306"/>
                  <a:pt x="285373" y="311854"/>
                </a:cubicBezTo>
                <a:cubicBezTo>
                  <a:pt x="313169" y="303403"/>
                  <a:pt x="337959" y="291290"/>
                  <a:pt x="359745" y="275514"/>
                </a:cubicBezTo>
                <a:cubicBezTo>
                  <a:pt x="383221" y="258235"/>
                  <a:pt x="401250" y="238328"/>
                  <a:pt x="413833" y="215791"/>
                </a:cubicBezTo>
                <a:cubicBezTo>
                  <a:pt x="426416" y="193254"/>
                  <a:pt x="432708" y="169403"/>
                  <a:pt x="432708" y="144237"/>
                </a:cubicBezTo>
                <a:cubicBezTo>
                  <a:pt x="432708" y="129776"/>
                  <a:pt x="430549" y="115502"/>
                  <a:pt x="426228" y="101417"/>
                </a:cubicBezTo>
                <a:close/>
                <a:moveTo>
                  <a:pt x="198324" y="0"/>
                </a:moveTo>
                <a:cubicBezTo>
                  <a:pt x="234196" y="0"/>
                  <a:pt x="267390" y="6432"/>
                  <a:pt x="297908" y="19297"/>
                </a:cubicBezTo>
                <a:cubicBezTo>
                  <a:pt x="328428" y="32162"/>
                  <a:pt x="352514" y="49675"/>
                  <a:pt x="370168" y="71836"/>
                </a:cubicBezTo>
                <a:cubicBezTo>
                  <a:pt x="387821" y="93997"/>
                  <a:pt x="396648" y="118130"/>
                  <a:pt x="396648" y="144236"/>
                </a:cubicBezTo>
                <a:cubicBezTo>
                  <a:pt x="396648" y="170341"/>
                  <a:pt x="387821" y="194474"/>
                  <a:pt x="370168" y="216635"/>
                </a:cubicBezTo>
                <a:cubicBezTo>
                  <a:pt x="352514" y="238796"/>
                  <a:pt x="328428" y="256310"/>
                  <a:pt x="297908" y="269174"/>
                </a:cubicBezTo>
                <a:cubicBezTo>
                  <a:pt x="267390" y="282039"/>
                  <a:pt x="234196" y="288471"/>
                  <a:pt x="198324" y="288471"/>
                </a:cubicBezTo>
                <a:cubicBezTo>
                  <a:pt x="182173" y="288471"/>
                  <a:pt x="165646" y="286969"/>
                  <a:pt x="148743" y="283964"/>
                </a:cubicBezTo>
                <a:cubicBezTo>
                  <a:pt x="125455" y="300491"/>
                  <a:pt x="99350" y="312511"/>
                  <a:pt x="70428" y="320023"/>
                </a:cubicBezTo>
                <a:cubicBezTo>
                  <a:pt x="63666" y="321713"/>
                  <a:pt x="55591" y="323216"/>
                  <a:pt x="46201" y="324530"/>
                </a:cubicBezTo>
                <a:lnTo>
                  <a:pt x="45355" y="324530"/>
                </a:lnTo>
                <a:cubicBezTo>
                  <a:pt x="43289" y="324530"/>
                  <a:pt x="41364" y="323779"/>
                  <a:pt x="39580" y="322277"/>
                </a:cubicBezTo>
                <a:cubicBezTo>
                  <a:pt x="37796" y="320774"/>
                  <a:pt x="36716" y="318802"/>
                  <a:pt x="36341" y="316361"/>
                </a:cubicBezTo>
                <a:cubicBezTo>
                  <a:pt x="36153" y="315797"/>
                  <a:pt x="36059" y="315187"/>
                  <a:pt x="36059" y="314530"/>
                </a:cubicBezTo>
                <a:cubicBezTo>
                  <a:pt x="36059" y="313872"/>
                  <a:pt x="36105" y="313262"/>
                  <a:pt x="36200" y="312698"/>
                </a:cubicBezTo>
                <a:cubicBezTo>
                  <a:pt x="36294" y="312135"/>
                  <a:pt x="36482" y="311571"/>
                  <a:pt x="36763" y="311008"/>
                </a:cubicBezTo>
                <a:cubicBezTo>
                  <a:pt x="37045" y="310445"/>
                  <a:pt x="37280" y="309975"/>
                  <a:pt x="37467" y="309600"/>
                </a:cubicBezTo>
                <a:cubicBezTo>
                  <a:pt x="37655" y="309224"/>
                  <a:pt x="37984" y="308707"/>
                  <a:pt x="38453" y="308050"/>
                </a:cubicBezTo>
                <a:cubicBezTo>
                  <a:pt x="38923" y="307393"/>
                  <a:pt x="39299" y="306923"/>
                  <a:pt x="39580" y="306642"/>
                </a:cubicBezTo>
                <a:cubicBezTo>
                  <a:pt x="39862" y="306360"/>
                  <a:pt x="40285" y="305890"/>
                  <a:pt x="40848" y="305233"/>
                </a:cubicBezTo>
                <a:cubicBezTo>
                  <a:pt x="41411" y="304576"/>
                  <a:pt x="41787" y="304153"/>
                  <a:pt x="41975" y="303965"/>
                </a:cubicBezTo>
                <a:cubicBezTo>
                  <a:pt x="42914" y="302839"/>
                  <a:pt x="45073" y="300491"/>
                  <a:pt x="48454" y="296923"/>
                </a:cubicBezTo>
                <a:cubicBezTo>
                  <a:pt x="51835" y="293354"/>
                  <a:pt x="54276" y="290584"/>
                  <a:pt x="55779" y="288612"/>
                </a:cubicBezTo>
                <a:cubicBezTo>
                  <a:pt x="57281" y="286640"/>
                  <a:pt x="59394" y="283917"/>
                  <a:pt x="62117" y="280443"/>
                </a:cubicBezTo>
                <a:cubicBezTo>
                  <a:pt x="64840" y="276968"/>
                  <a:pt x="67188" y="273353"/>
                  <a:pt x="69160" y="269597"/>
                </a:cubicBezTo>
                <a:cubicBezTo>
                  <a:pt x="71132" y="265840"/>
                  <a:pt x="73057" y="261709"/>
                  <a:pt x="74935" y="257202"/>
                </a:cubicBezTo>
                <a:cubicBezTo>
                  <a:pt x="51647" y="243680"/>
                  <a:pt x="33336" y="227058"/>
                  <a:pt x="20001" y="207339"/>
                </a:cubicBezTo>
                <a:cubicBezTo>
                  <a:pt x="6667" y="187619"/>
                  <a:pt x="0" y="166585"/>
                  <a:pt x="0" y="144236"/>
                </a:cubicBezTo>
                <a:cubicBezTo>
                  <a:pt x="0" y="118130"/>
                  <a:pt x="8827" y="93997"/>
                  <a:pt x="26481" y="71836"/>
                </a:cubicBezTo>
                <a:cubicBezTo>
                  <a:pt x="44135" y="49675"/>
                  <a:pt x="68221" y="32162"/>
                  <a:pt x="98739" y="19297"/>
                </a:cubicBezTo>
                <a:cubicBezTo>
                  <a:pt x="129258" y="6432"/>
                  <a:pt x="162453" y="0"/>
                  <a:pt x="198324"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5" name="Freeform 309">
            <a:extLst>
              <a:ext uri="{FF2B5EF4-FFF2-40B4-BE49-F238E27FC236}">
                <a16:creationId xmlns:a16="http://schemas.microsoft.com/office/drawing/2014/main" id="{23CF17B6-539F-40AA-8F82-AE97A3745883}"/>
              </a:ext>
            </a:extLst>
          </p:cNvPr>
          <p:cNvSpPr/>
          <p:nvPr/>
        </p:nvSpPr>
        <p:spPr>
          <a:xfrm>
            <a:off x="4406610" y="2557320"/>
            <a:ext cx="468167" cy="396466"/>
          </a:xfrm>
          <a:custGeom>
            <a:avLst/>
            <a:gdLst>
              <a:gd name="connsiteX0" fmla="*/ 396649 w 468766"/>
              <a:gd name="connsiteY0" fmla="*/ 324530 h 396648"/>
              <a:gd name="connsiteX1" fmla="*/ 422003 w 468766"/>
              <a:gd name="connsiteY1" fmla="*/ 335235 h 396648"/>
              <a:gd name="connsiteX2" fmla="*/ 432708 w 468766"/>
              <a:gd name="connsiteY2" fmla="*/ 360589 h 396648"/>
              <a:gd name="connsiteX3" fmla="*/ 422003 w 468766"/>
              <a:gd name="connsiteY3" fmla="*/ 385943 h 396648"/>
              <a:gd name="connsiteX4" fmla="*/ 396649 w 468766"/>
              <a:gd name="connsiteY4" fmla="*/ 396648 h 396648"/>
              <a:gd name="connsiteX5" fmla="*/ 371295 w 468766"/>
              <a:gd name="connsiteY5" fmla="*/ 385943 h 396648"/>
              <a:gd name="connsiteX6" fmla="*/ 360591 w 468766"/>
              <a:gd name="connsiteY6" fmla="*/ 360589 h 396648"/>
              <a:gd name="connsiteX7" fmla="*/ 371295 w 468766"/>
              <a:gd name="connsiteY7" fmla="*/ 335235 h 396648"/>
              <a:gd name="connsiteX8" fmla="*/ 396649 w 468766"/>
              <a:gd name="connsiteY8" fmla="*/ 324530 h 396648"/>
              <a:gd name="connsiteX9" fmla="*/ 144236 w 468766"/>
              <a:gd name="connsiteY9" fmla="*/ 324530 h 396648"/>
              <a:gd name="connsiteX10" fmla="*/ 169590 w 468766"/>
              <a:gd name="connsiteY10" fmla="*/ 335235 h 396648"/>
              <a:gd name="connsiteX11" fmla="*/ 180295 w 468766"/>
              <a:gd name="connsiteY11" fmla="*/ 360589 h 396648"/>
              <a:gd name="connsiteX12" fmla="*/ 169590 w 468766"/>
              <a:gd name="connsiteY12" fmla="*/ 385943 h 396648"/>
              <a:gd name="connsiteX13" fmla="*/ 144236 w 468766"/>
              <a:gd name="connsiteY13" fmla="*/ 396648 h 396648"/>
              <a:gd name="connsiteX14" fmla="*/ 118882 w 468766"/>
              <a:gd name="connsiteY14" fmla="*/ 385943 h 396648"/>
              <a:gd name="connsiteX15" fmla="*/ 108177 w 468766"/>
              <a:gd name="connsiteY15" fmla="*/ 360589 h 396648"/>
              <a:gd name="connsiteX16" fmla="*/ 118882 w 468766"/>
              <a:gd name="connsiteY16" fmla="*/ 335235 h 396648"/>
              <a:gd name="connsiteX17" fmla="*/ 144236 w 468766"/>
              <a:gd name="connsiteY17" fmla="*/ 324530 h 396648"/>
              <a:gd name="connsiteX18" fmla="*/ 18030 w 468766"/>
              <a:gd name="connsiteY18" fmla="*/ 0 h 396648"/>
              <a:gd name="connsiteX19" fmla="*/ 90148 w 468766"/>
              <a:gd name="connsiteY19" fmla="*/ 0 h 396648"/>
              <a:gd name="connsiteX20" fmla="*/ 98176 w 468766"/>
              <a:gd name="connsiteY20" fmla="*/ 1831 h 396648"/>
              <a:gd name="connsiteX21" fmla="*/ 103670 w 468766"/>
              <a:gd name="connsiteY21" fmla="*/ 6198 h 396648"/>
              <a:gd name="connsiteX22" fmla="*/ 107332 w 468766"/>
              <a:gd name="connsiteY22" fmla="*/ 13100 h 396648"/>
              <a:gd name="connsiteX23" fmla="*/ 109586 w 468766"/>
              <a:gd name="connsiteY23" fmla="*/ 20424 h 396648"/>
              <a:gd name="connsiteX24" fmla="*/ 111135 w 468766"/>
              <a:gd name="connsiteY24" fmla="*/ 28734 h 396648"/>
              <a:gd name="connsiteX25" fmla="*/ 112403 w 468766"/>
              <a:gd name="connsiteY25" fmla="*/ 36059 h 396648"/>
              <a:gd name="connsiteX26" fmla="*/ 450737 w 468766"/>
              <a:gd name="connsiteY26" fmla="*/ 36059 h 396648"/>
              <a:gd name="connsiteX27" fmla="*/ 463414 w 468766"/>
              <a:gd name="connsiteY27" fmla="*/ 41411 h 396648"/>
              <a:gd name="connsiteX28" fmla="*/ 468766 w 468766"/>
              <a:gd name="connsiteY28" fmla="*/ 54088 h 396648"/>
              <a:gd name="connsiteX29" fmla="*/ 468766 w 468766"/>
              <a:gd name="connsiteY29" fmla="*/ 198324 h 396648"/>
              <a:gd name="connsiteX30" fmla="*/ 464118 w 468766"/>
              <a:gd name="connsiteY30" fmla="*/ 210297 h 396648"/>
              <a:gd name="connsiteX31" fmla="*/ 452709 w 468766"/>
              <a:gd name="connsiteY31" fmla="*/ 216353 h 396648"/>
              <a:gd name="connsiteX32" fmla="*/ 158603 w 468766"/>
              <a:gd name="connsiteY32" fmla="*/ 250722 h 396648"/>
              <a:gd name="connsiteX33" fmla="*/ 162265 w 468766"/>
              <a:gd name="connsiteY33" fmla="*/ 270442 h 396648"/>
              <a:gd name="connsiteX34" fmla="*/ 155504 w 468766"/>
              <a:gd name="connsiteY34" fmla="*/ 288471 h 396648"/>
              <a:gd name="connsiteX35" fmla="*/ 414678 w 468766"/>
              <a:gd name="connsiteY35" fmla="*/ 288471 h 396648"/>
              <a:gd name="connsiteX36" fmla="*/ 427355 w 468766"/>
              <a:gd name="connsiteY36" fmla="*/ 293824 h 396648"/>
              <a:gd name="connsiteX37" fmla="*/ 432707 w 468766"/>
              <a:gd name="connsiteY37" fmla="*/ 306501 h 396648"/>
              <a:gd name="connsiteX38" fmla="*/ 427355 w 468766"/>
              <a:gd name="connsiteY38" fmla="*/ 319178 h 396648"/>
              <a:gd name="connsiteX39" fmla="*/ 414678 w 468766"/>
              <a:gd name="connsiteY39" fmla="*/ 324530 h 396648"/>
              <a:gd name="connsiteX40" fmla="*/ 396649 w 468766"/>
              <a:gd name="connsiteY40" fmla="*/ 324530 h 396648"/>
              <a:gd name="connsiteX41" fmla="*/ 396648 w 468766"/>
              <a:gd name="connsiteY41" fmla="*/ 324530 h 396648"/>
              <a:gd name="connsiteX42" fmla="*/ 144236 w 468766"/>
              <a:gd name="connsiteY42" fmla="*/ 324530 h 396648"/>
              <a:gd name="connsiteX43" fmla="*/ 126206 w 468766"/>
              <a:gd name="connsiteY43" fmla="*/ 324530 h 396648"/>
              <a:gd name="connsiteX44" fmla="*/ 113530 w 468766"/>
              <a:gd name="connsiteY44" fmla="*/ 319178 h 396648"/>
              <a:gd name="connsiteX45" fmla="*/ 108177 w 468766"/>
              <a:gd name="connsiteY45" fmla="*/ 306501 h 396648"/>
              <a:gd name="connsiteX46" fmla="*/ 110431 w 468766"/>
              <a:gd name="connsiteY46" fmla="*/ 297627 h 396648"/>
              <a:gd name="connsiteX47" fmla="*/ 114938 w 468766"/>
              <a:gd name="connsiteY47" fmla="*/ 287485 h 396648"/>
              <a:gd name="connsiteX48" fmla="*/ 120995 w 468766"/>
              <a:gd name="connsiteY48" fmla="*/ 276217 h 396648"/>
              <a:gd name="connsiteX49" fmla="*/ 125361 w 468766"/>
              <a:gd name="connsiteY49" fmla="*/ 267907 h 396648"/>
              <a:gd name="connsiteX50" fmla="*/ 75499 w 468766"/>
              <a:gd name="connsiteY50" fmla="*/ 36059 h 396648"/>
              <a:gd name="connsiteX51" fmla="*/ 18030 w 468766"/>
              <a:gd name="connsiteY51" fmla="*/ 36059 h 396648"/>
              <a:gd name="connsiteX52" fmla="*/ 5353 w 468766"/>
              <a:gd name="connsiteY52" fmla="*/ 30706 h 396648"/>
              <a:gd name="connsiteX53" fmla="*/ 0 w 468766"/>
              <a:gd name="connsiteY53" fmla="*/ 18030 h 396648"/>
              <a:gd name="connsiteX54" fmla="*/ 5353 w 468766"/>
              <a:gd name="connsiteY54" fmla="*/ 5352 h 396648"/>
              <a:gd name="connsiteX55" fmla="*/ 18030 w 468766"/>
              <a:gd name="connsiteY55"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8766" h="396648">
                <a:moveTo>
                  <a:pt x="396649" y="324530"/>
                </a:moveTo>
                <a:cubicBezTo>
                  <a:pt x="406415" y="324530"/>
                  <a:pt x="414867" y="328099"/>
                  <a:pt x="422003" y="335235"/>
                </a:cubicBezTo>
                <a:cubicBezTo>
                  <a:pt x="429140" y="342372"/>
                  <a:pt x="432708" y="350823"/>
                  <a:pt x="432708" y="360589"/>
                </a:cubicBezTo>
                <a:cubicBezTo>
                  <a:pt x="432708" y="370355"/>
                  <a:pt x="429140" y="378806"/>
                  <a:pt x="422003" y="385943"/>
                </a:cubicBezTo>
                <a:cubicBezTo>
                  <a:pt x="414867" y="393080"/>
                  <a:pt x="406415" y="396648"/>
                  <a:pt x="396649" y="396648"/>
                </a:cubicBezTo>
                <a:cubicBezTo>
                  <a:pt x="386884" y="396648"/>
                  <a:pt x="378432" y="393080"/>
                  <a:pt x="371295" y="385943"/>
                </a:cubicBezTo>
                <a:cubicBezTo>
                  <a:pt x="364159" y="378806"/>
                  <a:pt x="360591" y="370355"/>
                  <a:pt x="360591" y="360589"/>
                </a:cubicBezTo>
                <a:cubicBezTo>
                  <a:pt x="360591" y="350823"/>
                  <a:pt x="364159" y="342372"/>
                  <a:pt x="371295" y="335235"/>
                </a:cubicBezTo>
                <a:cubicBezTo>
                  <a:pt x="378432" y="328099"/>
                  <a:pt x="386884" y="324530"/>
                  <a:pt x="396649" y="324530"/>
                </a:cubicBezTo>
                <a:close/>
                <a:moveTo>
                  <a:pt x="144236" y="324530"/>
                </a:moveTo>
                <a:cubicBezTo>
                  <a:pt x="154002" y="324530"/>
                  <a:pt x="162453" y="328099"/>
                  <a:pt x="169590" y="335235"/>
                </a:cubicBezTo>
                <a:cubicBezTo>
                  <a:pt x="176727" y="342372"/>
                  <a:pt x="180295" y="350823"/>
                  <a:pt x="180295" y="360589"/>
                </a:cubicBezTo>
                <a:cubicBezTo>
                  <a:pt x="180295" y="370355"/>
                  <a:pt x="176727" y="378806"/>
                  <a:pt x="169590" y="385943"/>
                </a:cubicBezTo>
                <a:cubicBezTo>
                  <a:pt x="162453" y="393080"/>
                  <a:pt x="154002" y="396648"/>
                  <a:pt x="144236" y="396648"/>
                </a:cubicBezTo>
                <a:cubicBezTo>
                  <a:pt x="134470" y="396648"/>
                  <a:pt x="126019" y="393080"/>
                  <a:pt x="118882" y="385943"/>
                </a:cubicBezTo>
                <a:cubicBezTo>
                  <a:pt x="111745" y="378806"/>
                  <a:pt x="108177" y="370355"/>
                  <a:pt x="108177" y="360589"/>
                </a:cubicBezTo>
                <a:cubicBezTo>
                  <a:pt x="108177" y="350823"/>
                  <a:pt x="111745" y="342372"/>
                  <a:pt x="118882" y="335235"/>
                </a:cubicBezTo>
                <a:cubicBezTo>
                  <a:pt x="126019" y="328099"/>
                  <a:pt x="134470" y="324530"/>
                  <a:pt x="144236" y="324530"/>
                </a:cubicBezTo>
                <a:close/>
                <a:moveTo>
                  <a:pt x="18030" y="0"/>
                </a:moveTo>
                <a:lnTo>
                  <a:pt x="90148" y="0"/>
                </a:lnTo>
                <a:cubicBezTo>
                  <a:pt x="93153" y="0"/>
                  <a:pt x="95829" y="610"/>
                  <a:pt x="98176" y="1831"/>
                </a:cubicBezTo>
                <a:cubicBezTo>
                  <a:pt x="100524" y="3052"/>
                  <a:pt x="102355" y="4507"/>
                  <a:pt x="103670" y="6198"/>
                </a:cubicBezTo>
                <a:cubicBezTo>
                  <a:pt x="104984" y="7888"/>
                  <a:pt x="106205" y="10189"/>
                  <a:pt x="107332" y="13100"/>
                </a:cubicBezTo>
                <a:cubicBezTo>
                  <a:pt x="108459" y="16010"/>
                  <a:pt x="109210" y="18452"/>
                  <a:pt x="109586" y="20424"/>
                </a:cubicBezTo>
                <a:cubicBezTo>
                  <a:pt x="109961" y="22396"/>
                  <a:pt x="110478" y="25166"/>
                  <a:pt x="111135" y="28734"/>
                </a:cubicBezTo>
                <a:cubicBezTo>
                  <a:pt x="111792" y="32303"/>
                  <a:pt x="112215" y="34744"/>
                  <a:pt x="112403" y="36059"/>
                </a:cubicBezTo>
                <a:lnTo>
                  <a:pt x="450737" y="36059"/>
                </a:lnTo>
                <a:cubicBezTo>
                  <a:pt x="455620" y="36059"/>
                  <a:pt x="459845" y="37843"/>
                  <a:pt x="463414" y="41411"/>
                </a:cubicBezTo>
                <a:cubicBezTo>
                  <a:pt x="466982" y="44980"/>
                  <a:pt x="468766" y="49205"/>
                  <a:pt x="468766" y="54088"/>
                </a:cubicBezTo>
                <a:lnTo>
                  <a:pt x="468766" y="198324"/>
                </a:lnTo>
                <a:cubicBezTo>
                  <a:pt x="468766" y="202831"/>
                  <a:pt x="467217" y="206822"/>
                  <a:pt x="464118" y="210297"/>
                </a:cubicBezTo>
                <a:cubicBezTo>
                  <a:pt x="461019" y="213771"/>
                  <a:pt x="457216" y="215790"/>
                  <a:pt x="452709" y="216353"/>
                </a:cubicBezTo>
                <a:lnTo>
                  <a:pt x="158603" y="250722"/>
                </a:lnTo>
                <a:cubicBezTo>
                  <a:pt x="161045" y="261991"/>
                  <a:pt x="162265" y="268564"/>
                  <a:pt x="162265" y="270442"/>
                </a:cubicBezTo>
                <a:cubicBezTo>
                  <a:pt x="162265" y="273447"/>
                  <a:pt x="160012" y="279457"/>
                  <a:pt x="155504" y="288471"/>
                </a:cubicBezTo>
                <a:lnTo>
                  <a:pt x="414678" y="288471"/>
                </a:lnTo>
                <a:cubicBezTo>
                  <a:pt x="419561" y="288471"/>
                  <a:pt x="423787" y="290255"/>
                  <a:pt x="427355" y="293824"/>
                </a:cubicBezTo>
                <a:cubicBezTo>
                  <a:pt x="430923" y="297392"/>
                  <a:pt x="432707" y="301618"/>
                  <a:pt x="432707" y="306501"/>
                </a:cubicBezTo>
                <a:cubicBezTo>
                  <a:pt x="432707" y="311384"/>
                  <a:pt x="430923" y="315609"/>
                  <a:pt x="427355" y="319178"/>
                </a:cubicBezTo>
                <a:cubicBezTo>
                  <a:pt x="423787" y="322746"/>
                  <a:pt x="419561" y="324530"/>
                  <a:pt x="414678" y="324530"/>
                </a:cubicBezTo>
                <a:lnTo>
                  <a:pt x="396649" y="324530"/>
                </a:lnTo>
                <a:lnTo>
                  <a:pt x="396648" y="324530"/>
                </a:lnTo>
                <a:lnTo>
                  <a:pt x="144236" y="324530"/>
                </a:lnTo>
                <a:lnTo>
                  <a:pt x="126206" y="324530"/>
                </a:lnTo>
                <a:cubicBezTo>
                  <a:pt x="121324" y="324530"/>
                  <a:pt x="117098" y="322746"/>
                  <a:pt x="113530" y="319178"/>
                </a:cubicBezTo>
                <a:cubicBezTo>
                  <a:pt x="109961" y="315609"/>
                  <a:pt x="108177" y="311384"/>
                  <a:pt x="108177" y="306501"/>
                </a:cubicBezTo>
                <a:cubicBezTo>
                  <a:pt x="108177" y="304435"/>
                  <a:pt x="108928" y="301477"/>
                  <a:pt x="110431" y="297627"/>
                </a:cubicBezTo>
                <a:cubicBezTo>
                  <a:pt x="111933" y="293777"/>
                  <a:pt x="113436" y="290397"/>
                  <a:pt x="114938" y="287485"/>
                </a:cubicBezTo>
                <a:cubicBezTo>
                  <a:pt x="116440" y="284574"/>
                  <a:pt x="118459" y="280818"/>
                  <a:pt x="120995" y="276217"/>
                </a:cubicBezTo>
                <a:cubicBezTo>
                  <a:pt x="123530" y="271616"/>
                  <a:pt x="124986" y="268846"/>
                  <a:pt x="125361" y="267907"/>
                </a:cubicBezTo>
                <a:lnTo>
                  <a:pt x="75499" y="36059"/>
                </a:lnTo>
                <a:lnTo>
                  <a:pt x="18030" y="36059"/>
                </a:lnTo>
                <a:cubicBezTo>
                  <a:pt x="13147" y="36059"/>
                  <a:pt x="8921" y="34275"/>
                  <a:pt x="5353" y="30706"/>
                </a:cubicBezTo>
                <a:cubicBezTo>
                  <a:pt x="1784" y="27138"/>
                  <a:pt x="0" y="22912"/>
                  <a:pt x="0" y="18030"/>
                </a:cubicBezTo>
                <a:cubicBezTo>
                  <a:pt x="0" y="13146"/>
                  <a:pt x="1784" y="8921"/>
                  <a:pt x="5353" y="5352"/>
                </a:cubicBezTo>
                <a:cubicBezTo>
                  <a:pt x="8921" y="1784"/>
                  <a:pt x="13147" y="0"/>
                  <a:pt x="18030"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6" name="Freeform 313">
            <a:extLst>
              <a:ext uri="{FF2B5EF4-FFF2-40B4-BE49-F238E27FC236}">
                <a16:creationId xmlns:a16="http://schemas.microsoft.com/office/drawing/2014/main" id="{286D5702-BA59-4D7B-83F7-4780BCBC5848}"/>
              </a:ext>
            </a:extLst>
          </p:cNvPr>
          <p:cNvSpPr/>
          <p:nvPr/>
        </p:nvSpPr>
        <p:spPr>
          <a:xfrm>
            <a:off x="3735631" y="1402523"/>
            <a:ext cx="468166" cy="432508"/>
          </a:xfrm>
          <a:custGeom>
            <a:avLst/>
            <a:gdLst/>
            <a:ahLst/>
            <a:cxnLst/>
            <a:rect l="l" t="t" r="r" b="b"/>
            <a:pathLst>
              <a:path w="468765" h="432707">
                <a:moveTo>
                  <a:pt x="153251" y="0"/>
                </a:moveTo>
                <a:lnTo>
                  <a:pt x="315515" y="0"/>
                </a:lnTo>
                <a:cubicBezTo>
                  <a:pt x="327910" y="0"/>
                  <a:pt x="338522" y="4413"/>
                  <a:pt x="347348" y="13240"/>
                </a:cubicBezTo>
                <a:cubicBezTo>
                  <a:pt x="356175" y="22067"/>
                  <a:pt x="360589" y="32678"/>
                  <a:pt x="360589" y="45074"/>
                </a:cubicBezTo>
                <a:lnTo>
                  <a:pt x="360589" y="72118"/>
                </a:lnTo>
                <a:lnTo>
                  <a:pt x="441721" y="72118"/>
                </a:lnTo>
                <a:cubicBezTo>
                  <a:pt x="449233" y="72118"/>
                  <a:pt x="455619" y="74747"/>
                  <a:pt x="460877" y="80006"/>
                </a:cubicBezTo>
                <a:cubicBezTo>
                  <a:pt x="466136" y="85264"/>
                  <a:pt x="468765" y="91650"/>
                  <a:pt x="468765" y="99162"/>
                </a:cubicBezTo>
                <a:lnTo>
                  <a:pt x="468765" y="135221"/>
                </a:lnTo>
                <a:cubicBezTo>
                  <a:pt x="468765" y="148555"/>
                  <a:pt x="464868" y="161983"/>
                  <a:pt x="457074" y="175506"/>
                </a:cubicBezTo>
                <a:cubicBezTo>
                  <a:pt x="449280" y="189028"/>
                  <a:pt x="438763" y="201235"/>
                  <a:pt x="425523" y="212128"/>
                </a:cubicBezTo>
                <a:cubicBezTo>
                  <a:pt x="412282" y="223021"/>
                  <a:pt x="396037" y="232176"/>
                  <a:pt x="376787" y="239595"/>
                </a:cubicBezTo>
                <a:cubicBezTo>
                  <a:pt x="357537" y="247013"/>
                  <a:pt x="337301" y="251192"/>
                  <a:pt x="316078" y="252131"/>
                </a:cubicBezTo>
                <a:cubicBezTo>
                  <a:pt x="308191" y="262272"/>
                  <a:pt x="299270" y="271193"/>
                  <a:pt x="289316" y="278893"/>
                </a:cubicBezTo>
                <a:cubicBezTo>
                  <a:pt x="282179" y="285279"/>
                  <a:pt x="277249" y="292087"/>
                  <a:pt x="274526" y="299317"/>
                </a:cubicBezTo>
                <a:cubicBezTo>
                  <a:pt x="271803" y="306548"/>
                  <a:pt x="270441" y="314952"/>
                  <a:pt x="270441" y="324530"/>
                </a:cubicBezTo>
                <a:cubicBezTo>
                  <a:pt x="270441" y="334672"/>
                  <a:pt x="273305" y="343217"/>
                  <a:pt x="279033" y="350166"/>
                </a:cubicBezTo>
                <a:cubicBezTo>
                  <a:pt x="284761" y="357115"/>
                  <a:pt x="293917" y="360589"/>
                  <a:pt x="306500" y="360589"/>
                </a:cubicBezTo>
                <a:cubicBezTo>
                  <a:pt x="320586" y="360589"/>
                  <a:pt x="333122" y="364862"/>
                  <a:pt x="344109" y="373407"/>
                </a:cubicBezTo>
                <a:cubicBezTo>
                  <a:pt x="355095" y="381952"/>
                  <a:pt x="360589" y="392704"/>
                  <a:pt x="360589" y="405663"/>
                </a:cubicBezTo>
                <a:lnTo>
                  <a:pt x="360589" y="423692"/>
                </a:lnTo>
                <a:cubicBezTo>
                  <a:pt x="360589" y="426322"/>
                  <a:pt x="359743" y="428481"/>
                  <a:pt x="358053" y="430172"/>
                </a:cubicBezTo>
                <a:cubicBezTo>
                  <a:pt x="356363" y="431862"/>
                  <a:pt x="354203" y="432707"/>
                  <a:pt x="351574" y="432707"/>
                </a:cubicBezTo>
                <a:lnTo>
                  <a:pt x="117191" y="432707"/>
                </a:lnTo>
                <a:cubicBezTo>
                  <a:pt x="114562" y="432707"/>
                  <a:pt x="112403" y="431862"/>
                  <a:pt x="110712" y="430172"/>
                </a:cubicBezTo>
                <a:cubicBezTo>
                  <a:pt x="109022" y="428481"/>
                  <a:pt x="108177" y="426322"/>
                  <a:pt x="108177" y="423692"/>
                </a:cubicBezTo>
                <a:lnTo>
                  <a:pt x="108177" y="405663"/>
                </a:lnTo>
                <a:cubicBezTo>
                  <a:pt x="108177" y="392704"/>
                  <a:pt x="113670" y="381952"/>
                  <a:pt x="124657" y="373407"/>
                </a:cubicBezTo>
                <a:cubicBezTo>
                  <a:pt x="135644" y="364862"/>
                  <a:pt x="148180" y="360589"/>
                  <a:pt x="162265" y="360589"/>
                </a:cubicBezTo>
                <a:cubicBezTo>
                  <a:pt x="174849" y="360589"/>
                  <a:pt x="184004" y="357115"/>
                  <a:pt x="189732" y="350166"/>
                </a:cubicBezTo>
                <a:cubicBezTo>
                  <a:pt x="195460" y="343217"/>
                  <a:pt x="198324" y="334672"/>
                  <a:pt x="198324" y="324530"/>
                </a:cubicBezTo>
                <a:cubicBezTo>
                  <a:pt x="198324" y="314952"/>
                  <a:pt x="196963" y="306548"/>
                  <a:pt x="194239" y="299317"/>
                </a:cubicBezTo>
                <a:cubicBezTo>
                  <a:pt x="191517" y="292087"/>
                  <a:pt x="186587" y="285279"/>
                  <a:pt x="179450" y="278893"/>
                </a:cubicBezTo>
                <a:cubicBezTo>
                  <a:pt x="169496" y="271193"/>
                  <a:pt x="160575" y="262272"/>
                  <a:pt x="152687" y="252131"/>
                </a:cubicBezTo>
                <a:cubicBezTo>
                  <a:pt x="131465" y="251192"/>
                  <a:pt x="111230" y="247013"/>
                  <a:pt x="91979" y="239595"/>
                </a:cubicBezTo>
                <a:cubicBezTo>
                  <a:pt x="72728" y="232176"/>
                  <a:pt x="56483" y="223021"/>
                  <a:pt x="43243" y="212128"/>
                </a:cubicBezTo>
                <a:cubicBezTo>
                  <a:pt x="30002" y="201235"/>
                  <a:pt x="19485" y="189028"/>
                  <a:pt x="11691" y="175506"/>
                </a:cubicBezTo>
                <a:cubicBezTo>
                  <a:pt x="3897" y="161983"/>
                  <a:pt x="0" y="148555"/>
                  <a:pt x="0" y="135221"/>
                </a:cubicBezTo>
                <a:lnTo>
                  <a:pt x="0" y="99162"/>
                </a:lnTo>
                <a:cubicBezTo>
                  <a:pt x="0" y="91650"/>
                  <a:pt x="2630" y="85264"/>
                  <a:pt x="7888" y="80006"/>
                </a:cubicBezTo>
                <a:cubicBezTo>
                  <a:pt x="13146" y="74747"/>
                  <a:pt x="19532" y="72118"/>
                  <a:pt x="27044" y="72118"/>
                </a:cubicBezTo>
                <a:lnTo>
                  <a:pt x="108177" y="72118"/>
                </a:lnTo>
                <a:lnTo>
                  <a:pt x="108177" y="45074"/>
                </a:lnTo>
                <a:cubicBezTo>
                  <a:pt x="108177" y="32678"/>
                  <a:pt x="112590" y="22067"/>
                  <a:pt x="121417" y="13240"/>
                </a:cubicBezTo>
                <a:cubicBezTo>
                  <a:pt x="130244" y="4413"/>
                  <a:pt x="140855" y="0"/>
                  <a:pt x="153251" y="0"/>
                </a:cubicBezTo>
                <a:close/>
                <a:moveTo>
                  <a:pt x="36059" y="108177"/>
                </a:moveTo>
                <a:lnTo>
                  <a:pt x="36059" y="135221"/>
                </a:lnTo>
                <a:cubicBezTo>
                  <a:pt x="36059" y="149870"/>
                  <a:pt x="44932" y="165082"/>
                  <a:pt x="62680" y="180858"/>
                </a:cubicBezTo>
                <a:cubicBezTo>
                  <a:pt x="80428" y="196634"/>
                  <a:pt x="102543" y="207245"/>
                  <a:pt x="129023" y="212691"/>
                </a:cubicBezTo>
                <a:cubicBezTo>
                  <a:pt x="115126" y="182267"/>
                  <a:pt x="108177" y="147428"/>
                  <a:pt x="108177" y="108177"/>
                </a:cubicBezTo>
                <a:lnTo>
                  <a:pt x="36059" y="108177"/>
                </a:lnTo>
                <a:close/>
                <a:moveTo>
                  <a:pt x="360589" y="108177"/>
                </a:moveTo>
                <a:cubicBezTo>
                  <a:pt x="360589" y="147428"/>
                  <a:pt x="353640" y="182267"/>
                  <a:pt x="339742" y="212691"/>
                </a:cubicBezTo>
                <a:cubicBezTo>
                  <a:pt x="366222" y="207245"/>
                  <a:pt x="388337" y="196634"/>
                  <a:pt x="406085" y="180858"/>
                </a:cubicBezTo>
                <a:cubicBezTo>
                  <a:pt x="423833" y="165082"/>
                  <a:pt x="432706" y="149870"/>
                  <a:pt x="432706" y="135221"/>
                </a:cubicBezTo>
                <a:lnTo>
                  <a:pt x="432706" y="108177"/>
                </a:lnTo>
                <a:lnTo>
                  <a:pt x="360589" y="108177"/>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Freeform 342">
            <a:extLst>
              <a:ext uri="{FF2B5EF4-FFF2-40B4-BE49-F238E27FC236}">
                <a16:creationId xmlns:a16="http://schemas.microsoft.com/office/drawing/2014/main" id="{2AE9D215-63CE-4D02-9D2A-DDEB9B4BD621}"/>
              </a:ext>
            </a:extLst>
          </p:cNvPr>
          <p:cNvSpPr/>
          <p:nvPr/>
        </p:nvSpPr>
        <p:spPr>
          <a:xfrm>
            <a:off x="2144369" y="1807919"/>
            <a:ext cx="504179" cy="432856"/>
          </a:xfrm>
          <a:custGeom>
            <a:avLst/>
            <a:gdLst/>
            <a:ahLst/>
            <a:cxnLst/>
            <a:rect l="l" t="t" r="r" b="b"/>
            <a:pathLst>
              <a:path w="504824" h="433054">
                <a:moveTo>
                  <a:pt x="432708" y="0"/>
                </a:moveTo>
                <a:cubicBezTo>
                  <a:pt x="442472" y="0"/>
                  <a:pt x="450924" y="3568"/>
                  <a:pt x="458061" y="10705"/>
                </a:cubicBezTo>
                <a:cubicBezTo>
                  <a:pt x="465197" y="17842"/>
                  <a:pt x="468766" y="26293"/>
                  <a:pt x="468766" y="36059"/>
                </a:cubicBezTo>
                <a:lnTo>
                  <a:pt x="468766" y="144236"/>
                </a:lnTo>
                <a:cubicBezTo>
                  <a:pt x="478720" y="144236"/>
                  <a:pt x="487218" y="147757"/>
                  <a:pt x="494262" y="154800"/>
                </a:cubicBezTo>
                <a:cubicBezTo>
                  <a:pt x="501303" y="161843"/>
                  <a:pt x="504824" y="170341"/>
                  <a:pt x="504824" y="180295"/>
                </a:cubicBezTo>
                <a:cubicBezTo>
                  <a:pt x="504824" y="190248"/>
                  <a:pt x="501303" y="198747"/>
                  <a:pt x="494262" y="205789"/>
                </a:cubicBezTo>
                <a:cubicBezTo>
                  <a:pt x="487218" y="212832"/>
                  <a:pt x="478720" y="216354"/>
                  <a:pt x="468766" y="216354"/>
                </a:cubicBezTo>
                <a:lnTo>
                  <a:pt x="468766" y="324530"/>
                </a:lnTo>
                <a:cubicBezTo>
                  <a:pt x="468766" y="334296"/>
                  <a:pt x="465197" y="342748"/>
                  <a:pt x="458061" y="349884"/>
                </a:cubicBezTo>
                <a:cubicBezTo>
                  <a:pt x="450924" y="357021"/>
                  <a:pt x="442472" y="360589"/>
                  <a:pt x="432708" y="360589"/>
                </a:cubicBezTo>
                <a:cubicBezTo>
                  <a:pt x="354392" y="295420"/>
                  <a:pt x="278142" y="259737"/>
                  <a:pt x="203958" y="253539"/>
                </a:cubicBezTo>
                <a:cubicBezTo>
                  <a:pt x="193066" y="257108"/>
                  <a:pt x="184520" y="263305"/>
                  <a:pt x="178324" y="272132"/>
                </a:cubicBezTo>
                <a:cubicBezTo>
                  <a:pt x="172125" y="280959"/>
                  <a:pt x="169215" y="290396"/>
                  <a:pt x="169589" y="300444"/>
                </a:cubicBezTo>
                <a:cubicBezTo>
                  <a:pt x="169965" y="310492"/>
                  <a:pt x="173722" y="319178"/>
                  <a:pt x="180858" y="326502"/>
                </a:cubicBezTo>
                <a:cubicBezTo>
                  <a:pt x="177102" y="332700"/>
                  <a:pt x="174942" y="338851"/>
                  <a:pt x="174378" y="344954"/>
                </a:cubicBezTo>
                <a:cubicBezTo>
                  <a:pt x="173815" y="351058"/>
                  <a:pt x="174378" y="356504"/>
                  <a:pt x="176069" y="361294"/>
                </a:cubicBezTo>
                <a:cubicBezTo>
                  <a:pt x="177760" y="366083"/>
                  <a:pt x="180904" y="371247"/>
                  <a:pt x="185506" y="376788"/>
                </a:cubicBezTo>
                <a:cubicBezTo>
                  <a:pt x="190107" y="382328"/>
                  <a:pt x="194615" y="387023"/>
                  <a:pt x="199029" y="390873"/>
                </a:cubicBezTo>
                <a:cubicBezTo>
                  <a:pt x="203443" y="394723"/>
                  <a:pt x="209218" y="399465"/>
                  <a:pt x="216353" y="405099"/>
                </a:cubicBezTo>
                <a:cubicBezTo>
                  <a:pt x="210908" y="415992"/>
                  <a:pt x="200436" y="423786"/>
                  <a:pt x="184942" y="428481"/>
                </a:cubicBezTo>
                <a:cubicBezTo>
                  <a:pt x="169449" y="433177"/>
                  <a:pt x="153625" y="434257"/>
                  <a:pt x="137474" y="431721"/>
                </a:cubicBezTo>
                <a:cubicBezTo>
                  <a:pt x="121323" y="429186"/>
                  <a:pt x="108928" y="423974"/>
                  <a:pt x="100289" y="416086"/>
                </a:cubicBezTo>
                <a:cubicBezTo>
                  <a:pt x="98974" y="411767"/>
                  <a:pt x="96203" y="403550"/>
                  <a:pt x="91979" y="391437"/>
                </a:cubicBezTo>
                <a:cubicBezTo>
                  <a:pt x="87753" y="379323"/>
                  <a:pt x="84747" y="370449"/>
                  <a:pt x="82963" y="364815"/>
                </a:cubicBezTo>
                <a:cubicBezTo>
                  <a:pt x="81180" y="359181"/>
                  <a:pt x="79020" y="350823"/>
                  <a:pt x="76484" y="339743"/>
                </a:cubicBezTo>
                <a:cubicBezTo>
                  <a:pt x="73949" y="328662"/>
                  <a:pt x="72540" y="319178"/>
                  <a:pt x="72259" y="311290"/>
                </a:cubicBezTo>
                <a:cubicBezTo>
                  <a:pt x="71977" y="303402"/>
                  <a:pt x="72306" y="294153"/>
                  <a:pt x="73245" y="283541"/>
                </a:cubicBezTo>
                <a:cubicBezTo>
                  <a:pt x="74184" y="272930"/>
                  <a:pt x="76250" y="262554"/>
                  <a:pt x="79442" y="252412"/>
                </a:cubicBezTo>
                <a:lnTo>
                  <a:pt x="45073" y="252412"/>
                </a:lnTo>
                <a:cubicBezTo>
                  <a:pt x="32678" y="252412"/>
                  <a:pt x="22067" y="247999"/>
                  <a:pt x="13240" y="239172"/>
                </a:cubicBezTo>
                <a:cubicBezTo>
                  <a:pt x="4414" y="230345"/>
                  <a:pt x="0" y="219734"/>
                  <a:pt x="0" y="207339"/>
                </a:cubicBezTo>
                <a:lnTo>
                  <a:pt x="0" y="153250"/>
                </a:lnTo>
                <a:cubicBezTo>
                  <a:pt x="0" y="140855"/>
                  <a:pt x="4414" y="130244"/>
                  <a:pt x="13240" y="121417"/>
                </a:cubicBezTo>
                <a:cubicBezTo>
                  <a:pt x="22067" y="112590"/>
                  <a:pt x="32678" y="108177"/>
                  <a:pt x="45073" y="108177"/>
                </a:cubicBezTo>
                <a:lnTo>
                  <a:pt x="180295" y="108177"/>
                </a:lnTo>
                <a:cubicBezTo>
                  <a:pt x="261991" y="108177"/>
                  <a:pt x="346129" y="72118"/>
                  <a:pt x="432708" y="0"/>
                </a:cubicBezTo>
                <a:close/>
                <a:moveTo>
                  <a:pt x="432708" y="45637"/>
                </a:moveTo>
                <a:cubicBezTo>
                  <a:pt x="358711" y="102355"/>
                  <a:pt x="286593" y="134564"/>
                  <a:pt x="216353" y="142264"/>
                </a:cubicBezTo>
                <a:lnTo>
                  <a:pt x="216353" y="218326"/>
                </a:lnTo>
                <a:cubicBezTo>
                  <a:pt x="287157" y="226213"/>
                  <a:pt x="359274" y="258234"/>
                  <a:pt x="432708" y="314389"/>
                </a:cubicBezTo>
                <a:lnTo>
                  <a:pt x="432708" y="45637"/>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Freeform 423">
            <a:extLst>
              <a:ext uri="{FF2B5EF4-FFF2-40B4-BE49-F238E27FC236}">
                <a16:creationId xmlns:a16="http://schemas.microsoft.com/office/drawing/2014/main" id="{9333108B-073A-4A2B-8F09-05FBCA90C510}"/>
              </a:ext>
            </a:extLst>
          </p:cNvPr>
          <p:cNvSpPr/>
          <p:nvPr/>
        </p:nvSpPr>
        <p:spPr>
          <a:xfrm>
            <a:off x="2641777" y="3754794"/>
            <a:ext cx="504180" cy="432510"/>
          </a:xfrm>
          <a:custGeom>
            <a:avLst/>
            <a:gdLst>
              <a:gd name="connsiteX0" fmla="*/ 216352 w 504825"/>
              <a:gd name="connsiteY0" fmla="*/ 252413 h 432708"/>
              <a:gd name="connsiteX1" fmla="*/ 288470 w 504825"/>
              <a:gd name="connsiteY1" fmla="*/ 252413 h 432708"/>
              <a:gd name="connsiteX2" fmla="*/ 288470 w 504825"/>
              <a:gd name="connsiteY2" fmla="*/ 288472 h 432708"/>
              <a:gd name="connsiteX3" fmla="*/ 216352 w 504825"/>
              <a:gd name="connsiteY3" fmla="*/ 288472 h 432708"/>
              <a:gd name="connsiteX4" fmla="*/ 0 w 504825"/>
              <a:gd name="connsiteY4" fmla="*/ 252413 h 432708"/>
              <a:gd name="connsiteX5" fmla="*/ 189309 w 504825"/>
              <a:gd name="connsiteY5" fmla="*/ 252413 h 432708"/>
              <a:gd name="connsiteX6" fmla="*/ 189309 w 504825"/>
              <a:gd name="connsiteY6" fmla="*/ 297487 h 432708"/>
              <a:gd name="connsiteX7" fmla="*/ 194661 w 504825"/>
              <a:gd name="connsiteY7" fmla="*/ 310164 h 432708"/>
              <a:gd name="connsiteX8" fmla="*/ 207339 w 504825"/>
              <a:gd name="connsiteY8" fmla="*/ 315517 h 432708"/>
              <a:gd name="connsiteX9" fmla="*/ 297486 w 504825"/>
              <a:gd name="connsiteY9" fmla="*/ 315517 h 432708"/>
              <a:gd name="connsiteX10" fmla="*/ 310163 w 504825"/>
              <a:gd name="connsiteY10" fmla="*/ 310164 h 432708"/>
              <a:gd name="connsiteX11" fmla="*/ 315515 w 504825"/>
              <a:gd name="connsiteY11" fmla="*/ 297487 h 432708"/>
              <a:gd name="connsiteX12" fmla="*/ 315515 w 504825"/>
              <a:gd name="connsiteY12" fmla="*/ 252413 h 432708"/>
              <a:gd name="connsiteX13" fmla="*/ 504825 w 504825"/>
              <a:gd name="connsiteY13" fmla="*/ 252413 h 432708"/>
              <a:gd name="connsiteX14" fmla="*/ 504825 w 504825"/>
              <a:gd name="connsiteY14" fmla="*/ 387634 h 432708"/>
              <a:gd name="connsiteX15" fmla="*/ 491585 w 504825"/>
              <a:gd name="connsiteY15" fmla="*/ 419468 h 432708"/>
              <a:gd name="connsiteX16" fmla="*/ 459751 w 504825"/>
              <a:gd name="connsiteY16" fmla="*/ 432708 h 432708"/>
              <a:gd name="connsiteX17" fmla="*/ 45074 w 504825"/>
              <a:gd name="connsiteY17" fmla="*/ 432708 h 432708"/>
              <a:gd name="connsiteX18" fmla="*/ 13240 w 504825"/>
              <a:gd name="connsiteY18" fmla="*/ 419468 h 432708"/>
              <a:gd name="connsiteX19" fmla="*/ 0 w 504825"/>
              <a:gd name="connsiteY19" fmla="*/ 387634 h 432708"/>
              <a:gd name="connsiteX20" fmla="*/ 180295 w 504825"/>
              <a:gd name="connsiteY20" fmla="*/ 36059 h 432708"/>
              <a:gd name="connsiteX21" fmla="*/ 180295 w 504825"/>
              <a:gd name="connsiteY21" fmla="*/ 72118 h 432708"/>
              <a:gd name="connsiteX22" fmla="*/ 324530 w 504825"/>
              <a:gd name="connsiteY22" fmla="*/ 72118 h 432708"/>
              <a:gd name="connsiteX23" fmla="*/ 324530 w 504825"/>
              <a:gd name="connsiteY23" fmla="*/ 36059 h 432708"/>
              <a:gd name="connsiteX24" fmla="*/ 171280 w 504825"/>
              <a:gd name="connsiteY24" fmla="*/ 0 h 432708"/>
              <a:gd name="connsiteX25" fmla="*/ 333545 w 504825"/>
              <a:gd name="connsiteY25" fmla="*/ 0 h 432708"/>
              <a:gd name="connsiteX26" fmla="*/ 352701 w 504825"/>
              <a:gd name="connsiteY26" fmla="*/ 7888 h 432708"/>
              <a:gd name="connsiteX27" fmla="*/ 360589 w 504825"/>
              <a:gd name="connsiteY27" fmla="*/ 27044 h 432708"/>
              <a:gd name="connsiteX28" fmla="*/ 360589 w 504825"/>
              <a:gd name="connsiteY28" fmla="*/ 72118 h 432708"/>
              <a:gd name="connsiteX29" fmla="*/ 459751 w 504825"/>
              <a:gd name="connsiteY29" fmla="*/ 72118 h 432708"/>
              <a:gd name="connsiteX30" fmla="*/ 491585 w 504825"/>
              <a:gd name="connsiteY30" fmla="*/ 85358 h 432708"/>
              <a:gd name="connsiteX31" fmla="*/ 504825 w 504825"/>
              <a:gd name="connsiteY31" fmla="*/ 117192 h 432708"/>
              <a:gd name="connsiteX32" fmla="*/ 504825 w 504825"/>
              <a:gd name="connsiteY32" fmla="*/ 225368 h 432708"/>
              <a:gd name="connsiteX33" fmla="*/ 0 w 504825"/>
              <a:gd name="connsiteY33" fmla="*/ 225368 h 432708"/>
              <a:gd name="connsiteX34" fmla="*/ 0 w 504825"/>
              <a:gd name="connsiteY34" fmla="*/ 117192 h 432708"/>
              <a:gd name="connsiteX35" fmla="*/ 13240 w 504825"/>
              <a:gd name="connsiteY35" fmla="*/ 85358 h 432708"/>
              <a:gd name="connsiteX36" fmla="*/ 45074 w 504825"/>
              <a:gd name="connsiteY36" fmla="*/ 72118 h 432708"/>
              <a:gd name="connsiteX37" fmla="*/ 144236 w 504825"/>
              <a:gd name="connsiteY37" fmla="*/ 72118 h 432708"/>
              <a:gd name="connsiteX38" fmla="*/ 144236 w 504825"/>
              <a:gd name="connsiteY38" fmla="*/ 27044 h 432708"/>
              <a:gd name="connsiteX39" fmla="*/ 152123 w 504825"/>
              <a:gd name="connsiteY39" fmla="*/ 7888 h 432708"/>
              <a:gd name="connsiteX40" fmla="*/ 171280 w 504825"/>
              <a:gd name="connsiteY40" fmla="*/ 0 h 4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4825" h="432708">
                <a:moveTo>
                  <a:pt x="216352" y="252413"/>
                </a:moveTo>
                <a:lnTo>
                  <a:pt x="288470" y="252413"/>
                </a:lnTo>
                <a:lnTo>
                  <a:pt x="288470" y="288472"/>
                </a:lnTo>
                <a:lnTo>
                  <a:pt x="216352" y="288472"/>
                </a:lnTo>
                <a:close/>
                <a:moveTo>
                  <a:pt x="0" y="252413"/>
                </a:moveTo>
                <a:lnTo>
                  <a:pt x="189309" y="252413"/>
                </a:lnTo>
                <a:lnTo>
                  <a:pt x="189309" y="297487"/>
                </a:lnTo>
                <a:cubicBezTo>
                  <a:pt x="189309" y="302370"/>
                  <a:pt x="191093" y="306596"/>
                  <a:pt x="194661" y="310164"/>
                </a:cubicBezTo>
                <a:cubicBezTo>
                  <a:pt x="198230" y="313732"/>
                  <a:pt x="202455" y="315517"/>
                  <a:pt x="207339" y="315517"/>
                </a:cubicBezTo>
                <a:lnTo>
                  <a:pt x="297486" y="315517"/>
                </a:lnTo>
                <a:cubicBezTo>
                  <a:pt x="302370" y="315517"/>
                  <a:pt x="306595" y="313732"/>
                  <a:pt x="310163" y="310164"/>
                </a:cubicBezTo>
                <a:cubicBezTo>
                  <a:pt x="313731" y="306596"/>
                  <a:pt x="315515" y="302370"/>
                  <a:pt x="315515" y="297487"/>
                </a:cubicBezTo>
                <a:lnTo>
                  <a:pt x="315515" y="252413"/>
                </a:lnTo>
                <a:lnTo>
                  <a:pt x="504825" y="252413"/>
                </a:lnTo>
                <a:lnTo>
                  <a:pt x="504825" y="387634"/>
                </a:lnTo>
                <a:cubicBezTo>
                  <a:pt x="504825" y="400030"/>
                  <a:pt x="500411" y="410641"/>
                  <a:pt x="491585" y="419468"/>
                </a:cubicBezTo>
                <a:cubicBezTo>
                  <a:pt x="482757" y="428295"/>
                  <a:pt x="472147" y="432708"/>
                  <a:pt x="459751" y="432708"/>
                </a:cubicBezTo>
                <a:lnTo>
                  <a:pt x="45074" y="432708"/>
                </a:lnTo>
                <a:cubicBezTo>
                  <a:pt x="32678" y="432708"/>
                  <a:pt x="22068" y="428295"/>
                  <a:pt x="13240" y="419468"/>
                </a:cubicBezTo>
                <a:cubicBezTo>
                  <a:pt x="4414" y="410641"/>
                  <a:pt x="0" y="400030"/>
                  <a:pt x="0" y="387634"/>
                </a:cubicBezTo>
                <a:close/>
                <a:moveTo>
                  <a:pt x="180295" y="36059"/>
                </a:moveTo>
                <a:lnTo>
                  <a:pt x="180295" y="72118"/>
                </a:lnTo>
                <a:lnTo>
                  <a:pt x="324530" y="72118"/>
                </a:lnTo>
                <a:lnTo>
                  <a:pt x="324530" y="36059"/>
                </a:lnTo>
                <a:close/>
                <a:moveTo>
                  <a:pt x="171280" y="0"/>
                </a:moveTo>
                <a:lnTo>
                  <a:pt x="333545" y="0"/>
                </a:lnTo>
                <a:cubicBezTo>
                  <a:pt x="341057" y="0"/>
                  <a:pt x="347443" y="2629"/>
                  <a:pt x="352701" y="7888"/>
                </a:cubicBezTo>
                <a:cubicBezTo>
                  <a:pt x="357959" y="13146"/>
                  <a:pt x="360589" y="19532"/>
                  <a:pt x="360589" y="27044"/>
                </a:cubicBezTo>
                <a:lnTo>
                  <a:pt x="360589" y="72118"/>
                </a:lnTo>
                <a:lnTo>
                  <a:pt x="459751" y="72118"/>
                </a:lnTo>
                <a:cubicBezTo>
                  <a:pt x="472147" y="72118"/>
                  <a:pt x="482757" y="76531"/>
                  <a:pt x="491585" y="85358"/>
                </a:cubicBezTo>
                <a:cubicBezTo>
                  <a:pt x="500411" y="94185"/>
                  <a:pt x="504825" y="104796"/>
                  <a:pt x="504825" y="117192"/>
                </a:cubicBezTo>
                <a:lnTo>
                  <a:pt x="504825" y="225368"/>
                </a:lnTo>
                <a:lnTo>
                  <a:pt x="0" y="225368"/>
                </a:lnTo>
                <a:lnTo>
                  <a:pt x="0" y="117192"/>
                </a:lnTo>
                <a:cubicBezTo>
                  <a:pt x="0" y="104796"/>
                  <a:pt x="4414" y="94185"/>
                  <a:pt x="13240" y="85358"/>
                </a:cubicBezTo>
                <a:cubicBezTo>
                  <a:pt x="22068" y="76531"/>
                  <a:pt x="32678" y="72118"/>
                  <a:pt x="45074" y="72118"/>
                </a:cubicBezTo>
                <a:lnTo>
                  <a:pt x="144236" y="72118"/>
                </a:lnTo>
                <a:lnTo>
                  <a:pt x="144236" y="27044"/>
                </a:lnTo>
                <a:cubicBezTo>
                  <a:pt x="144236" y="19532"/>
                  <a:pt x="146865" y="13146"/>
                  <a:pt x="152123" y="7888"/>
                </a:cubicBezTo>
                <a:cubicBezTo>
                  <a:pt x="157382" y="2629"/>
                  <a:pt x="163767" y="0"/>
                  <a:pt x="171280"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9" name="Freeform 451">
            <a:extLst>
              <a:ext uri="{FF2B5EF4-FFF2-40B4-BE49-F238E27FC236}">
                <a16:creationId xmlns:a16="http://schemas.microsoft.com/office/drawing/2014/main" id="{54E547FE-301F-4578-A68A-CD96666B1CC2}"/>
              </a:ext>
            </a:extLst>
          </p:cNvPr>
          <p:cNvSpPr/>
          <p:nvPr/>
        </p:nvSpPr>
        <p:spPr>
          <a:xfrm>
            <a:off x="3792849" y="3206119"/>
            <a:ext cx="252163" cy="468552"/>
          </a:xfrm>
          <a:custGeom>
            <a:avLst/>
            <a:gdLst/>
            <a:ahLst/>
            <a:cxnLst/>
            <a:rect l="l" t="t" r="r" b="b"/>
            <a:pathLst>
              <a:path w="252485" h="468766">
                <a:moveTo>
                  <a:pt x="69326" y="0"/>
                </a:moveTo>
                <a:lnTo>
                  <a:pt x="161727" y="0"/>
                </a:lnTo>
                <a:cubicBezTo>
                  <a:pt x="165295" y="0"/>
                  <a:pt x="168300" y="1174"/>
                  <a:pt x="170741" y="3521"/>
                </a:cubicBezTo>
                <a:cubicBezTo>
                  <a:pt x="173182" y="5869"/>
                  <a:pt x="174404" y="8639"/>
                  <a:pt x="174404" y="11832"/>
                </a:cubicBezTo>
                <a:cubicBezTo>
                  <a:pt x="174404" y="13334"/>
                  <a:pt x="173934" y="15025"/>
                  <a:pt x="172995" y="16903"/>
                </a:cubicBezTo>
                <a:lnTo>
                  <a:pt x="124823" y="147334"/>
                </a:lnTo>
                <a:lnTo>
                  <a:pt x="236380" y="119727"/>
                </a:lnTo>
                <a:cubicBezTo>
                  <a:pt x="237883" y="119351"/>
                  <a:pt x="239009" y="119163"/>
                  <a:pt x="239760" y="119163"/>
                </a:cubicBezTo>
                <a:cubicBezTo>
                  <a:pt x="243329" y="119163"/>
                  <a:pt x="246522" y="120572"/>
                  <a:pt x="249339" y="123389"/>
                </a:cubicBezTo>
                <a:cubicBezTo>
                  <a:pt x="252719" y="127145"/>
                  <a:pt x="253376" y="131277"/>
                  <a:pt x="251311" y="135784"/>
                </a:cubicBezTo>
                <a:lnTo>
                  <a:pt x="99188" y="461723"/>
                </a:lnTo>
                <a:cubicBezTo>
                  <a:pt x="96746" y="466418"/>
                  <a:pt x="92802" y="468766"/>
                  <a:pt x="87355" y="468766"/>
                </a:cubicBezTo>
                <a:cubicBezTo>
                  <a:pt x="86605" y="468766"/>
                  <a:pt x="85290" y="468578"/>
                  <a:pt x="83411" y="468203"/>
                </a:cubicBezTo>
                <a:cubicBezTo>
                  <a:pt x="80219" y="467263"/>
                  <a:pt x="77824" y="465479"/>
                  <a:pt x="76228" y="462850"/>
                </a:cubicBezTo>
                <a:cubicBezTo>
                  <a:pt x="74632" y="460221"/>
                  <a:pt x="74209" y="457404"/>
                  <a:pt x="74961" y="454399"/>
                </a:cubicBezTo>
                <a:lnTo>
                  <a:pt x="130457" y="226777"/>
                </a:lnTo>
                <a:lnTo>
                  <a:pt x="16083" y="255230"/>
                </a:lnTo>
                <a:cubicBezTo>
                  <a:pt x="15332" y="255417"/>
                  <a:pt x="14205" y="255511"/>
                  <a:pt x="12702" y="255511"/>
                </a:cubicBezTo>
                <a:cubicBezTo>
                  <a:pt x="9322" y="255511"/>
                  <a:pt x="6411" y="254478"/>
                  <a:pt x="3970" y="252412"/>
                </a:cubicBezTo>
                <a:cubicBezTo>
                  <a:pt x="589" y="249595"/>
                  <a:pt x="-632" y="245933"/>
                  <a:pt x="307" y="241426"/>
                </a:cubicBezTo>
                <a:lnTo>
                  <a:pt x="56931" y="9015"/>
                </a:lnTo>
                <a:cubicBezTo>
                  <a:pt x="57682" y="6385"/>
                  <a:pt x="59184" y="4225"/>
                  <a:pt x="61438" y="2535"/>
                </a:cubicBezTo>
                <a:cubicBezTo>
                  <a:pt x="63692" y="845"/>
                  <a:pt x="66322" y="0"/>
                  <a:pt x="69326"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Freeform 453">
            <a:extLst>
              <a:ext uri="{FF2B5EF4-FFF2-40B4-BE49-F238E27FC236}">
                <a16:creationId xmlns:a16="http://schemas.microsoft.com/office/drawing/2014/main" id="{43A244F4-5011-4674-AA61-5AF03A1E4AE7}"/>
              </a:ext>
            </a:extLst>
          </p:cNvPr>
          <p:cNvSpPr/>
          <p:nvPr/>
        </p:nvSpPr>
        <p:spPr>
          <a:xfrm>
            <a:off x="8811441" y="3775224"/>
            <a:ext cx="540192" cy="396466"/>
          </a:xfrm>
          <a:custGeom>
            <a:avLst/>
            <a:gdLst/>
            <a:ahLst/>
            <a:cxnLst/>
            <a:rect l="l" t="t" r="r" b="b"/>
            <a:pathLst>
              <a:path w="540884" h="396648">
                <a:moveTo>
                  <a:pt x="216353" y="0"/>
                </a:moveTo>
                <a:cubicBezTo>
                  <a:pt x="245652" y="0"/>
                  <a:pt x="272460" y="8169"/>
                  <a:pt x="296782" y="24509"/>
                </a:cubicBezTo>
                <a:cubicBezTo>
                  <a:pt x="321102" y="40848"/>
                  <a:pt x="338804" y="62540"/>
                  <a:pt x="349884" y="89584"/>
                </a:cubicBezTo>
                <a:cubicBezTo>
                  <a:pt x="363218" y="77940"/>
                  <a:pt x="378806" y="72118"/>
                  <a:pt x="396648" y="72118"/>
                </a:cubicBezTo>
                <a:cubicBezTo>
                  <a:pt x="416556" y="72118"/>
                  <a:pt x="433552" y="79160"/>
                  <a:pt x="447638" y="93246"/>
                </a:cubicBezTo>
                <a:cubicBezTo>
                  <a:pt x="461723" y="107332"/>
                  <a:pt x="468766" y="124328"/>
                  <a:pt x="468766" y="144236"/>
                </a:cubicBezTo>
                <a:cubicBezTo>
                  <a:pt x="468766" y="158509"/>
                  <a:pt x="464916" y="171468"/>
                  <a:pt x="457216" y="183112"/>
                </a:cubicBezTo>
                <a:cubicBezTo>
                  <a:pt x="481631" y="188934"/>
                  <a:pt x="501679" y="201658"/>
                  <a:pt x="517361" y="221283"/>
                </a:cubicBezTo>
                <a:cubicBezTo>
                  <a:pt x="533043" y="240909"/>
                  <a:pt x="540884" y="263305"/>
                  <a:pt x="540884" y="288471"/>
                </a:cubicBezTo>
                <a:cubicBezTo>
                  <a:pt x="540884" y="318333"/>
                  <a:pt x="530320" y="343827"/>
                  <a:pt x="509191" y="364956"/>
                </a:cubicBezTo>
                <a:cubicBezTo>
                  <a:pt x="488063" y="386084"/>
                  <a:pt x="462569" y="396648"/>
                  <a:pt x="432707" y="396648"/>
                </a:cubicBezTo>
                <a:lnTo>
                  <a:pt x="126206" y="396648"/>
                </a:lnTo>
                <a:cubicBezTo>
                  <a:pt x="91462" y="396648"/>
                  <a:pt x="61741" y="384300"/>
                  <a:pt x="37045" y="359603"/>
                </a:cubicBezTo>
                <a:cubicBezTo>
                  <a:pt x="12348" y="334907"/>
                  <a:pt x="0" y="305186"/>
                  <a:pt x="0" y="270442"/>
                </a:cubicBezTo>
                <a:cubicBezTo>
                  <a:pt x="0" y="246027"/>
                  <a:pt x="6573" y="223490"/>
                  <a:pt x="19719" y="202831"/>
                </a:cubicBezTo>
                <a:cubicBezTo>
                  <a:pt x="32866" y="182173"/>
                  <a:pt x="50519" y="166679"/>
                  <a:pt x="72681" y="156349"/>
                </a:cubicBezTo>
                <a:cubicBezTo>
                  <a:pt x="72305" y="150715"/>
                  <a:pt x="72118" y="146677"/>
                  <a:pt x="72118" y="144236"/>
                </a:cubicBezTo>
                <a:cubicBezTo>
                  <a:pt x="72118" y="104420"/>
                  <a:pt x="86203" y="70428"/>
                  <a:pt x="114374" y="42257"/>
                </a:cubicBezTo>
                <a:cubicBezTo>
                  <a:pt x="142545" y="14085"/>
                  <a:pt x="176538" y="0"/>
                  <a:pt x="216353" y="0"/>
                </a:cubicBezTo>
                <a:close/>
                <a:moveTo>
                  <a:pt x="225368" y="108177"/>
                </a:moveTo>
                <a:cubicBezTo>
                  <a:pt x="222926" y="108177"/>
                  <a:pt x="220814" y="109069"/>
                  <a:pt x="219030" y="110853"/>
                </a:cubicBezTo>
                <a:cubicBezTo>
                  <a:pt x="217245" y="112637"/>
                  <a:pt x="216353" y="114750"/>
                  <a:pt x="216353" y="117192"/>
                </a:cubicBezTo>
                <a:lnTo>
                  <a:pt x="216353" y="216353"/>
                </a:lnTo>
                <a:lnTo>
                  <a:pt x="153250" y="216353"/>
                </a:lnTo>
                <a:cubicBezTo>
                  <a:pt x="150809" y="216353"/>
                  <a:pt x="148696" y="217246"/>
                  <a:pt x="146912" y="219030"/>
                </a:cubicBezTo>
                <a:cubicBezTo>
                  <a:pt x="145128" y="220814"/>
                  <a:pt x="144236" y="222927"/>
                  <a:pt x="144236" y="225368"/>
                </a:cubicBezTo>
                <a:cubicBezTo>
                  <a:pt x="144236" y="227998"/>
                  <a:pt x="145081" y="230157"/>
                  <a:pt x="146771" y="231848"/>
                </a:cubicBezTo>
                <a:lnTo>
                  <a:pt x="245933" y="331010"/>
                </a:lnTo>
                <a:cubicBezTo>
                  <a:pt x="247624" y="332700"/>
                  <a:pt x="249783" y="333545"/>
                  <a:pt x="252412" y="333545"/>
                </a:cubicBezTo>
                <a:cubicBezTo>
                  <a:pt x="255041" y="333545"/>
                  <a:pt x="257202" y="332700"/>
                  <a:pt x="258892" y="331010"/>
                </a:cubicBezTo>
                <a:lnTo>
                  <a:pt x="357772" y="232129"/>
                </a:lnTo>
                <a:cubicBezTo>
                  <a:pt x="359650" y="229876"/>
                  <a:pt x="360589" y="227622"/>
                  <a:pt x="360589" y="225368"/>
                </a:cubicBezTo>
                <a:cubicBezTo>
                  <a:pt x="360589" y="222739"/>
                  <a:pt x="359744" y="220579"/>
                  <a:pt x="358054" y="218889"/>
                </a:cubicBezTo>
                <a:cubicBezTo>
                  <a:pt x="356363" y="217198"/>
                  <a:pt x="354203" y="216353"/>
                  <a:pt x="351574" y="216353"/>
                </a:cubicBezTo>
                <a:lnTo>
                  <a:pt x="288471" y="216353"/>
                </a:lnTo>
                <a:lnTo>
                  <a:pt x="288471" y="117192"/>
                </a:lnTo>
                <a:cubicBezTo>
                  <a:pt x="288471" y="114750"/>
                  <a:pt x="287579" y="112637"/>
                  <a:pt x="285795" y="110853"/>
                </a:cubicBezTo>
                <a:cubicBezTo>
                  <a:pt x="284011" y="109069"/>
                  <a:pt x="281898" y="108177"/>
                  <a:pt x="279457" y="108177"/>
                </a:cubicBezTo>
                <a:lnTo>
                  <a:pt x="225368" y="108177"/>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Freeform 457">
            <a:extLst>
              <a:ext uri="{FF2B5EF4-FFF2-40B4-BE49-F238E27FC236}">
                <a16:creationId xmlns:a16="http://schemas.microsoft.com/office/drawing/2014/main" id="{534832A5-876F-4D3E-9360-70D8337A5B33}"/>
              </a:ext>
            </a:extLst>
          </p:cNvPr>
          <p:cNvSpPr/>
          <p:nvPr/>
        </p:nvSpPr>
        <p:spPr>
          <a:xfrm>
            <a:off x="8042747" y="3105548"/>
            <a:ext cx="288103" cy="432508"/>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2" name="Freeform 461">
            <a:extLst>
              <a:ext uri="{FF2B5EF4-FFF2-40B4-BE49-F238E27FC236}">
                <a16:creationId xmlns:a16="http://schemas.microsoft.com/office/drawing/2014/main" id="{65EF5611-D005-4D6F-A706-79EFFC74E570}"/>
              </a:ext>
            </a:extLst>
          </p:cNvPr>
          <p:cNvSpPr/>
          <p:nvPr/>
        </p:nvSpPr>
        <p:spPr>
          <a:xfrm>
            <a:off x="5599303" y="1981983"/>
            <a:ext cx="468167" cy="450531"/>
          </a:xfrm>
          <a:custGeom>
            <a:avLst/>
            <a:gdLst>
              <a:gd name="connsiteX0" fmla="*/ 234383 w 468766"/>
              <a:gd name="connsiteY0" fmla="*/ 212128 h 450737"/>
              <a:gd name="connsiteX1" fmla="*/ 252413 w 468766"/>
              <a:gd name="connsiteY1" fmla="*/ 215227 h 450737"/>
              <a:gd name="connsiteX2" fmla="*/ 252413 w 468766"/>
              <a:gd name="connsiteY2" fmla="*/ 378619 h 450737"/>
              <a:gd name="connsiteX3" fmla="*/ 231002 w 468766"/>
              <a:gd name="connsiteY3" fmla="*/ 429327 h 450737"/>
              <a:gd name="connsiteX4" fmla="*/ 180294 w 468766"/>
              <a:gd name="connsiteY4" fmla="*/ 450737 h 450737"/>
              <a:gd name="connsiteX5" fmla="*/ 129587 w 468766"/>
              <a:gd name="connsiteY5" fmla="*/ 429327 h 450737"/>
              <a:gd name="connsiteX6" fmla="*/ 108177 w 468766"/>
              <a:gd name="connsiteY6" fmla="*/ 378619 h 450737"/>
              <a:gd name="connsiteX7" fmla="*/ 113529 w 468766"/>
              <a:gd name="connsiteY7" fmla="*/ 365942 h 450737"/>
              <a:gd name="connsiteX8" fmla="*/ 126206 w 468766"/>
              <a:gd name="connsiteY8" fmla="*/ 360590 h 450737"/>
              <a:gd name="connsiteX9" fmla="*/ 138883 w 468766"/>
              <a:gd name="connsiteY9" fmla="*/ 365942 h 450737"/>
              <a:gd name="connsiteX10" fmla="*/ 144235 w 468766"/>
              <a:gd name="connsiteY10" fmla="*/ 378619 h 450737"/>
              <a:gd name="connsiteX11" fmla="*/ 155223 w 468766"/>
              <a:gd name="connsiteY11" fmla="*/ 403691 h 450737"/>
              <a:gd name="connsiteX12" fmla="*/ 180294 w 468766"/>
              <a:gd name="connsiteY12" fmla="*/ 414678 h 450737"/>
              <a:gd name="connsiteX13" fmla="*/ 205367 w 468766"/>
              <a:gd name="connsiteY13" fmla="*/ 403691 h 450737"/>
              <a:gd name="connsiteX14" fmla="*/ 216354 w 468766"/>
              <a:gd name="connsiteY14" fmla="*/ 378619 h 450737"/>
              <a:gd name="connsiteX15" fmla="*/ 216354 w 468766"/>
              <a:gd name="connsiteY15" fmla="*/ 215227 h 450737"/>
              <a:gd name="connsiteX16" fmla="*/ 234383 w 468766"/>
              <a:gd name="connsiteY16" fmla="*/ 212128 h 450737"/>
              <a:gd name="connsiteX17" fmla="*/ 234383 w 468766"/>
              <a:gd name="connsiteY17" fmla="*/ 54088 h 450737"/>
              <a:gd name="connsiteX18" fmla="*/ 311712 w 468766"/>
              <a:gd name="connsiteY18" fmla="*/ 65356 h 450737"/>
              <a:gd name="connsiteX19" fmla="*/ 381154 w 468766"/>
              <a:gd name="connsiteY19" fmla="*/ 97330 h 450737"/>
              <a:gd name="connsiteX20" fmla="*/ 435947 w 468766"/>
              <a:gd name="connsiteY20" fmla="*/ 150010 h 450737"/>
              <a:gd name="connsiteX21" fmla="*/ 468484 w 468766"/>
              <a:gd name="connsiteY21" fmla="*/ 220860 h 450737"/>
              <a:gd name="connsiteX22" fmla="*/ 468766 w 468766"/>
              <a:gd name="connsiteY22" fmla="*/ 222832 h 450737"/>
              <a:gd name="connsiteX23" fmla="*/ 466090 w 468766"/>
              <a:gd name="connsiteY23" fmla="*/ 229171 h 450737"/>
              <a:gd name="connsiteX24" fmla="*/ 459751 w 468766"/>
              <a:gd name="connsiteY24" fmla="*/ 231847 h 450737"/>
              <a:gd name="connsiteX25" fmla="*/ 453272 w 468766"/>
              <a:gd name="connsiteY25" fmla="*/ 229030 h 450737"/>
              <a:gd name="connsiteX26" fmla="*/ 427073 w 468766"/>
              <a:gd name="connsiteY26" fmla="*/ 209592 h 450737"/>
              <a:gd name="connsiteX27" fmla="*/ 398338 w 468766"/>
              <a:gd name="connsiteY27" fmla="*/ 203113 h 450737"/>
              <a:gd name="connsiteX28" fmla="*/ 362280 w 468766"/>
              <a:gd name="connsiteY28" fmla="*/ 213536 h 450737"/>
              <a:gd name="connsiteX29" fmla="*/ 333263 w 468766"/>
              <a:gd name="connsiteY29" fmla="*/ 240862 h 450737"/>
              <a:gd name="connsiteX30" fmla="*/ 328333 w 468766"/>
              <a:gd name="connsiteY30" fmla="*/ 248750 h 450737"/>
              <a:gd name="connsiteX31" fmla="*/ 324248 w 468766"/>
              <a:gd name="connsiteY31" fmla="*/ 255511 h 450737"/>
              <a:gd name="connsiteX32" fmla="*/ 316360 w 468766"/>
              <a:gd name="connsiteY32" fmla="*/ 260300 h 450737"/>
              <a:gd name="connsiteX33" fmla="*/ 308191 w 468766"/>
              <a:gd name="connsiteY33" fmla="*/ 255511 h 450737"/>
              <a:gd name="connsiteX34" fmla="*/ 304106 w 468766"/>
              <a:gd name="connsiteY34" fmla="*/ 248750 h 450737"/>
              <a:gd name="connsiteX35" fmla="*/ 299177 w 468766"/>
              <a:gd name="connsiteY35" fmla="*/ 240862 h 450737"/>
              <a:gd name="connsiteX36" fmla="*/ 270301 w 468766"/>
              <a:gd name="connsiteY36" fmla="*/ 213536 h 450737"/>
              <a:gd name="connsiteX37" fmla="*/ 234383 w 468766"/>
              <a:gd name="connsiteY37" fmla="*/ 203113 h 450737"/>
              <a:gd name="connsiteX38" fmla="*/ 198465 w 468766"/>
              <a:gd name="connsiteY38" fmla="*/ 213536 h 450737"/>
              <a:gd name="connsiteX39" fmla="*/ 169590 w 468766"/>
              <a:gd name="connsiteY39" fmla="*/ 240862 h 450737"/>
              <a:gd name="connsiteX40" fmla="*/ 164660 w 468766"/>
              <a:gd name="connsiteY40" fmla="*/ 248750 h 450737"/>
              <a:gd name="connsiteX41" fmla="*/ 160575 w 468766"/>
              <a:gd name="connsiteY41" fmla="*/ 255511 h 450737"/>
              <a:gd name="connsiteX42" fmla="*/ 152405 w 468766"/>
              <a:gd name="connsiteY42" fmla="*/ 260300 h 450737"/>
              <a:gd name="connsiteX43" fmla="*/ 144517 w 468766"/>
              <a:gd name="connsiteY43" fmla="*/ 255511 h 450737"/>
              <a:gd name="connsiteX44" fmla="*/ 140433 w 468766"/>
              <a:gd name="connsiteY44" fmla="*/ 248750 h 450737"/>
              <a:gd name="connsiteX45" fmla="*/ 135503 w 468766"/>
              <a:gd name="connsiteY45" fmla="*/ 240862 h 450737"/>
              <a:gd name="connsiteX46" fmla="*/ 106487 w 468766"/>
              <a:gd name="connsiteY46" fmla="*/ 213536 h 450737"/>
              <a:gd name="connsiteX47" fmla="*/ 70428 w 468766"/>
              <a:gd name="connsiteY47" fmla="*/ 203113 h 450737"/>
              <a:gd name="connsiteX48" fmla="*/ 41693 w 468766"/>
              <a:gd name="connsiteY48" fmla="*/ 209592 h 450737"/>
              <a:gd name="connsiteX49" fmla="*/ 15494 w 468766"/>
              <a:gd name="connsiteY49" fmla="*/ 229030 h 450737"/>
              <a:gd name="connsiteX50" fmla="*/ 9015 w 468766"/>
              <a:gd name="connsiteY50" fmla="*/ 231847 h 450737"/>
              <a:gd name="connsiteX51" fmla="*/ 2676 w 468766"/>
              <a:gd name="connsiteY51" fmla="*/ 229171 h 450737"/>
              <a:gd name="connsiteX52" fmla="*/ 0 w 468766"/>
              <a:gd name="connsiteY52" fmla="*/ 222832 h 450737"/>
              <a:gd name="connsiteX53" fmla="*/ 281 w 468766"/>
              <a:gd name="connsiteY53" fmla="*/ 220860 h 450737"/>
              <a:gd name="connsiteX54" fmla="*/ 48877 w 468766"/>
              <a:gd name="connsiteY54" fmla="*/ 130854 h 450737"/>
              <a:gd name="connsiteX55" fmla="*/ 132826 w 468766"/>
              <a:gd name="connsiteY55" fmla="*/ 73244 h 450737"/>
              <a:gd name="connsiteX56" fmla="*/ 234383 w 468766"/>
              <a:gd name="connsiteY56" fmla="*/ 54088 h 450737"/>
              <a:gd name="connsiteX57" fmla="*/ 234384 w 468766"/>
              <a:gd name="connsiteY57" fmla="*/ 0 h 450737"/>
              <a:gd name="connsiteX58" fmla="*/ 247061 w 468766"/>
              <a:gd name="connsiteY58" fmla="*/ 5353 h 450737"/>
              <a:gd name="connsiteX59" fmla="*/ 252414 w 468766"/>
              <a:gd name="connsiteY59" fmla="*/ 18030 h 450737"/>
              <a:gd name="connsiteX60" fmla="*/ 252414 w 468766"/>
              <a:gd name="connsiteY60" fmla="*/ 45637 h 450737"/>
              <a:gd name="connsiteX61" fmla="*/ 234384 w 468766"/>
              <a:gd name="connsiteY61" fmla="*/ 45074 h 450737"/>
              <a:gd name="connsiteX62" fmla="*/ 216355 w 468766"/>
              <a:gd name="connsiteY62" fmla="*/ 45637 h 450737"/>
              <a:gd name="connsiteX63" fmla="*/ 216355 w 468766"/>
              <a:gd name="connsiteY63" fmla="*/ 18030 h 450737"/>
              <a:gd name="connsiteX64" fmla="*/ 221707 w 468766"/>
              <a:gd name="connsiteY64" fmla="*/ 5353 h 450737"/>
              <a:gd name="connsiteX65" fmla="*/ 234384 w 468766"/>
              <a:gd name="connsiteY65" fmla="*/ 0 h 45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8766" h="450737">
                <a:moveTo>
                  <a:pt x="234383" y="212128"/>
                </a:moveTo>
                <a:cubicBezTo>
                  <a:pt x="240205" y="212128"/>
                  <a:pt x="246215" y="213161"/>
                  <a:pt x="252413" y="215227"/>
                </a:cubicBezTo>
                <a:lnTo>
                  <a:pt x="252413" y="378619"/>
                </a:lnTo>
                <a:cubicBezTo>
                  <a:pt x="252413" y="398151"/>
                  <a:pt x="245276" y="415054"/>
                  <a:pt x="231002" y="429327"/>
                </a:cubicBezTo>
                <a:cubicBezTo>
                  <a:pt x="216729" y="443600"/>
                  <a:pt x="199827" y="450737"/>
                  <a:pt x="180294" y="450737"/>
                </a:cubicBezTo>
                <a:cubicBezTo>
                  <a:pt x="160763" y="450737"/>
                  <a:pt x="143860" y="443600"/>
                  <a:pt x="129587" y="429327"/>
                </a:cubicBezTo>
                <a:cubicBezTo>
                  <a:pt x="115313" y="415054"/>
                  <a:pt x="108177" y="398151"/>
                  <a:pt x="108177" y="378619"/>
                </a:cubicBezTo>
                <a:cubicBezTo>
                  <a:pt x="108177" y="373736"/>
                  <a:pt x="109961" y="369510"/>
                  <a:pt x="113529" y="365942"/>
                </a:cubicBezTo>
                <a:cubicBezTo>
                  <a:pt x="117098" y="362374"/>
                  <a:pt x="121323" y="360590"/>
                  <a:pt x="126206" y="360590"/>
                </a:cubicBezTo>
                <a:cubicBezTo>
                  <a:pt x="131089" y="360590"/>
                  <a:pt x="135315" y="362374"/>
                  <a:pt x="138883" y="365942"/>
                </a:cubicBezTo>
                <a:cubicBezTo>
                  <a:pt x="142452" y="369510"/>
                  <a:pt x="144235" y="373736"/>
                  <a:pt x="144235" y="378619"/>
                </a:cubicBezTo>
                <a:cubicBezTo>
                  <a:pt x="144235" y="388010"/>
                  <a:pt x="147898" y="396367"/>
                  <a:pt x="155223" y="403691"/>
                </a:cubicBezTo>
                <a:cubicBezTo>
                  <a:pt x="162546" y="411016"/>
                  <a:pt x="170905" y="414678"/>
                  <a:pt x="180294" y="414678"/>
                </a:cubicBezTo>
                <a:cubicBezTo>
                  <a:pt x="189685" y="414678"/>
                  <a:pt x="198042" y="411016"/>
                  <a:pt x="205367" y="403691"/>
                </a:cubicBezTo>
                <a:cubicBezTo>
                  <a:pt x="212691" y="396367"/>
                  <a:pt x="216354" y="388010"/>
                  <a:pt x="216354" y="378619"/>
                </a:cubicBezTo>
                <a:lnTo>
                  <a:pt x="216354" y="215227"/>
                </a:lnTo>
                <a:cubicBezTo>
                  <a:pt x="222551" y="213161"/>
                  <a:pt x="228561" y="212128"/>
                  <a:pt x="234383" y="212128"/>
                </a:cubicBezTo>
                <a:close/>
                <a:moveTo>
                  <a:pt x="234383" y="54088"/>
                </a:moveTo>
                <a:cubicBezTo>
                  <a:pt x="260676" y="54088"/>
                  <a:pt x="286452" y="57844"/>
                  <a:pt x="311712" y="65356"/>
                </a:cubicBezTo>
                <a:cubicBezTo>
                  <a:pt x="336973" y="72869"/>
                  <a:pt x="360120" y="83527"/>
                  <a:pt x="381154" y="97330"/>
                </a:cubicBezTo>
                <a:cubicBezTo>
                  <a:pt x="402189" y="111134"/>
                  <a:pt x="420453" y="128694"/>
                  <a:pt x="435947" y="150010"/>
                </a:cubicBezTo>
                <a:cubicBezTo>
                  <a:pt x="451440" y="171326"/>
                  <a:pt x="462286" y="194943"/>
                  <a:pt x="468484" y="220860"/>
                </a:cubicBezTo>
                <a:cubicBezTo>
                  <a:pt x="468673" y="221236"/>
                  <a:pt x="468766" y="221893"/>
                  <a:pt x="468766" y="222832"/>
                </a:cubicBezTo>
                <a:cubicBezTo>
                  <a:pt x="468766" y="225274"/>
                  <a:pt x="467874" y="227387"/>
                  <a:pt x="466090" y="229171"/>
                </a:cubicBezTo>
                <a:cubicBezTo>
                  <a:pt x="464306" y="230955"/>
                  <a:pt x="462193" y="231847"/>
                  <a:pt x="459751" y="231847"/>
                </a:cubicBezTo>
                <a:cubicBezTo>
                  <a:pt x="457685" y="231847"/>
                  <a:pt x="455526" y="230908"/>
                  <a:pt x="453272" y="229030"/>
                </a:cubicBezTo>
                <a:cubicBezTo>
                  <a:pt x="444069" y="220391"/>
                  <a:pt x="435336" y="213912"/>
                  <a:pt x="427073" y="209592"/>
                </a:cubicBezTo>
                <a:cubicBezTo>
                  <a:pt x="418810" y="205272"/>
                  <a:pt x="409231" y="203113"/>
                  <a:pt x="398338" y="203113"/>
                </a:cubicBezTo>
                <a:cubicBezTo>
                  <a:pt x="385568" y="203113"/>
                  <a:pt x="373548" y="206587"/>
                  <a:pt x="362280" y="213536"/>
                </a:cubicBezTo>
                <a:cubicBezTo>
                  <a:pt x="351011" y="220485"/>
                  <a:pt x="341339" y="229594"/>
                  <a:pt x="333263" y="240862"/>
                </a:cubicBezTo>
                <a:cubicBezTo>
                  <a:pt x="331949" y="242740"/>
                  <a:pt x="330305" y="245369"/>
                  <a:pt x="328333" y="248750"/>
                </a:cubicBezTo>
                <a:cubicBezTo>
                  <a:pt x="326361" y="252130"/>
                  <a:pt x="325000" y="254384"/>
                  <a:pt x="324248" y="255511"/>
                </a:cubicBezTo>
                <a:cubicBezTo>
                  <a:pt x="322183" y="258703"/>
                  <a:pt x="319554" y="260300"/>
                  <a:pt x="316360" y="260300"/>
                </a:cubicBezTo>
                <a:cubicBezTo>
                  <a:pt x="312980" y="260300"/>
                  <a:pt x="310257" y="258703"/>
                  <a:pt x="308191" y="255511"/>
                </a:cubicBezTo>
                <a:cubicBezTo>
                  <a:pt x="307440" y="254384"/>
                  <a:pt x="306078" y="252130"/>
                  <a:pt x="304106" y="248750"/>
                </a:cubicBezTo>
                <a:cubicBezTo>
                  <a:pt x="302134" y="245369"/>
                  <a:pt x="300492" y="242740"/>
                  <a:pt x="299177" y="240862"/>
                </a:cubicBezTo>
                <a:cubicBezTo>
                  <a:pt x="291101" y="229594"/>
                  <a:pt x="281476" y="220485"/>
                  <a:pt x="270301" y="213536"/>
                </a:cubicBezTo>
                <a:cubicBezTo>
                  <a:pt x="259127" y="206587"/>
                  <a:pt x="247154" y="203113"/>
                  <a:pt x="234383" y="203113"/>
                </a:cubicBezTo>
                <a:cubicBezTo>
                  <a:pt x="221613" y="203113"/>
                  <a:pt x="209640" y="206587"/>
                  <a:pt x="198465" y="213536"/>
                </a:cubicBezTo>
                <a:cubicBezTo>
                  <a:pt x="187290" y="220485"/>
                  <a:pt x="177665" y="229594"/>
                  <a:pt x="169590" y="240862"/>
                </a:cubicBezTo>
                <a:cubicBezTo>
                  <a:pt x="168275" y="242740"/>
                  <a:pt x="166632" y="245369"/>
                  <a:pt x="164660" y="248750"/>
                </a:cubicBezTo>
                <a:cubicBezTo>
                  <a:pt x="162688" y="252130"/>
                  <a:pt x="161326" y="254384"/>
                  <a:pt x="160575" y="255511"/>
                </a:cubicBezTo>
                <a:cubicBezTo>
                  <a:pt x="158510" y="258703"/>
                  <a:pt x="155786" y="260300"/>
                  <a:pt x="152405" y="260300"/>
                </a:cubicBezTo>
                <a:cubicBezTo>
                  <a:pt x="149213" y="260300"/>
                  <a:pt x="146584" y="258703"/>
                  <a:pt x="144517" y="255511"/>
                </a:cubicBezTo>
                <a:cubicBezTo>
                  <a:pt x="143766" y="254384"/>
                  <a:pt x="142405" y="252130"/>
                  <a:pt x="140433" y="248750"/>
                </a:cubicBezTo>
                <a:cubicBezTo>
                  <a:pt x="138461" y="245369"/>
                  <a:pt x="136818" y="242740"/>
                  <a:pt x="135503" y="240862"/>
                </a:cubicBezTo>
                <a:cubicBezTo>
                  <a:pt x="127427" y="229594"/>
                  <a:pt x="117755" y="220485"/>
                  <a:pt x="106487" y="213536"/>
                </a:cubicBezTo>
                <a:cubicBezTo>
                  <a:pt x="95218" y="206587"/>
                  <a:pt x="83198" y="203113"/>
                  <a:pt x="70428" y="203113"/>
                </a:cubicBezTo>
                <a:cubicBezTo>
                  <a:pt x="59535" y="203113"/>
                  <a:pt x="49957" y="205272"/>
                  <a:pt x="41693" y="209592"/>
                </a:cubicBezTo>
                <a:cubicBezTo>
                  <a:pt x="33430" y="213912"/>
                  <a:pt x="24697" y="220391"/>
                  <a:pt x="15494" y="229030"/>
                </a:cubicBezTo>
                <a:cubicBezTo>
                  <a:pt x="13240" y="230908"/>
                  <a:pt x="11081" y="231847"/>
                  <a:pt x="9015" y="231847"/>
                </a:cubicBezTo>
                <a:cubicBezTo>
                  <a:pt x="6573" y="231847"/>
                  <a:pt x="4460" y="230955"/>
                  <a:pt x="2676" y="229171"/>
                </a:cubicBezTo>
                <a:cubicBezTo>
                  <a:pt x="892" y="227387"/>
                  <a:pt x="0" y="225274"/>
                  <a:pt x="0" y="222832"/>
                </a:cubicBezTo>
                <a:cubicBezTo>
                  <a:pt x="0" y="221893"/>
                  <a:pt x="94" y="221236"/>
                  <a:pt x="281" y="220860"/>
                </a:cubicBezTo>
                <a:cubicBezTo>
                  <a:pt x="8733" y="186492"/>
                  <a:pt x="24931" y="156490"/>
                  <a:pt x="48877" y="130854"/>
                </a:cubicBezTo>
                <a:cubicBezTo>
                  <a:pt x="72822" y="105218"/>
                  <a:pt x="100805" y="86015"/>
                  <a:pt x="132826" y="73244"/>
                </a:cubicBezTo>
                <a:cubicBezTo>
                  <a:pt x="164848" y="60473"/>
                  <a:pt x="198700" y="54088"/>
                  <a:pt x="234383" y="54088"/>
                </a:cubicBezTo>
                <a:close/>
                <a:moveTo>
                  <a:pt x="234384" y="0"/>
                </a:moveTo>
                <a:cubicBezTo>
                  <a:pt x="239267" y="0"/>
                  <a:pt x="243493" y="1785"/>
                  <a:pt x="247061" y="5353"/>
                </a:cubicBezTo>
                <a:cubicBezTo>
                  <a:pt x="250629" y="8921"/>
                  <a:pt x="252414" y="13147"/>
                  <a:pt x="252414" y="18030"/>
                </a:cubicBezTo>
                <a:lnTo>
                  <a:pt x="252414" y="45637"/>
                </a:lnTo>
                <a:cubicBezTo>
                  <a:pt x="244526" y="45262"/>
                  <a:pt x="238516" y="45074"/>
                  <a:pt x="234384" y="45074"/>
                </a:cubicBezTo>
                <a:cubicBezTo>
                  <a:pt x="230252" y="45074"/>
                  <a:pt x="224243" y="45262"/>
                  <a:pt x="216355" y="45637"/>
                </a:cubicBezTo>
                <a:lnTo>
                  <a:pt x="216355" y="18030"/>
                </a:lnTo>
                <a:cubicBezTo>
                  <a:pt x="216355" y="13147"/>
                  <a:pt x="218139" y="8921"/>
                  <a:pt x="221707" y="5353"/>
                </a:cubicBezTo>
                <a:cubicBezTo>
                  <a:pt x="225276" y="1785"/>
                  <a:pt x="229502" y="0"/>
                  <a:pt x="234384"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3" name="Freeform 311">
            <a:extLst>
              <a:ext uri="{FF2B5EF4-FFF2-40B4-BE49-F238E27FC236}">
                <a16:creationId xmlns:a16="http://schemas.microsoft.com/office/drawing/2014/main" id="{6CE860E4-FF70-47CB-A347-1B61E7F2EBB2}"/>
              </a:ext>
            </a:extLst>
          </p:cNvPr>
          <p:cNvSpPr/>
          <p:nvPr/>
        </p:nvSpPr>
        <p:spPr>
          <a:xfrm>
            <a:off x="7623870" y="1200005"/>
            <a:ext cx="454179" cy="361250"/>
          </a:xfrm>
          <a:custGeom>
            <a:avLst/>
            <a:gdLst>
              <a:gd name="connsiteX0" fmla="*/ 227088 w 454178"/>
              <a:gd name="connsiteY0" fmla="*/ 72963 h 361434"/>
              <a:gd name="connsiteX1" fmla="*/ 389071 w 454178"/>
              <a:gd name="connsiteY1" fmla="*/ 206493 h 361434"/>
              <a:gd name="connsiteX2" fmla="*/ 389353 w 454178"/>
              <a:gd name="connsiteY2" fmla="*/ 208184 h 361434"/>
              <a:gd name="connsiteX3" fmla="*/ 389353 w 454178"/>
              <a:gd name="connsiteY3" fmla="*/ 343405 h 361434"/>
              <a:gd name="connsiteX4" fmla="*/ 384001 w 454178"/>
              <a:gd name="connsiteY4" fmla="*/ 356082 h 361434"/>
              <a:gd name="connsiteX5" fmla="*/ 371324 w 454178"/>
              <a:gd name="connsiteY5" fmla="*/ 361434 h 361434"/>
              <a:gd name="connsiteX6" fmla="*/ 263147 w 454178"/>
              <a:gd name="connsiteY6" fmla="*/ 361434 h 361434"/>
              <a:gd name="connsiteX7" fmla="*/ 263147 w 454178"/>
              <a:gd name="connsiteY7" fmla="*/ 253257 h 361434"/>
              <a:gd name="connsiteX8" fmla="*/ 191030 w 454178"/>
              <a:gd name="connsiteY8" fmla="*/ 253257 h 361434"/>
              <a:gd name="connsiteX9" fmla="*/ 191030 w 454178"/>
              <a:gd name="connsiteY9" fmla="*/ 361434 h 361434"/>
              <a:gd name="connsiteX10" fmla="*/ 82852 w 454178"/>
              <a:gd name="connsiteY10" fmla="*/ 361434 h 361434"/>
              <a:gd name="connsiteX11" fmla="*/ 70175 w 454178"/>
              <a:gd name="connsiteY11" fmla="*/ 356082 h 361434"/>
              <a:gd name="connsiteX12" fmla="*/ 64823 w 454178"/>
              <a:gd name="connsiteY12" fmla="*/ 343405 h 361434"/>
              <a:gd name="connsiteX13" fmla="*/ 64823 w 454178"/>
              <a:gd name="connsiteY13" fmla="*/ 208184 h 361434"/>
              <a:gd name="connsiteX14" fmla="*/ 64963 w 454178"/>
              <a:gd name="connsiteY14" fmla="*/ 207339 h 361434"/>
              <a:gd name="connsiteX15" fmla="*/ 65104 w 454178"/>
              <a:gd name="connsiteY15" fmla="*/ 206493 h 361434"/>
              <a:gd name="connsiteX16" fmla="*/ 227089 w 454178"/>
              <a:gd name="connsiteY16" fmla="*/ 0 h 361434"/>
              <a:gd name="connsiteX17" fmla="*/ 248499 w 454178"/>
              <a:gd name="connsiteY17" fmla="*/ 7324 h 361434"/>
              <a:gd name="connsiteX18" fmla="*/ 317236 w 454178"/>
              <a:gd name="connsiteY18" fmla="*/ 64793 h 361434"/>
              <a:gd name="connsiteX19" fmla="*/ 317236 w 454178"/>
              <a:gd name="connsiteY19" fmla="*/ 9860 h 361434"/>
              <a:gd name="connsiteX20" fmla="*/ 319772 w 454178"/>
              <a:gd name="connsiteY20" fmla="*/ 3380 h 361434"/>
              <a:gd name="connsiteX21" fmla="*/ 326251 w 454178"/>
              <a:gd name="connsiteY21" fmla="*/ 845 h 361434"/>
              <a:gd name="connsiteX22" fmla="*/ 380340 w 454178"/>
              <a:gd name="connsiteY22" fmla="*/ 845 h 361434"/>
              <a:gd name="connsiteX23" fmla="*/ 386819 w 454178"/>
              <a:gd name="connsiteY23" fmla="*/ 3380 h 361434"/>
              <a:gd name="connsiteX24" fmla="*/ 389354 w 454178"/>
              <a:gd name="connsiteY24" fmla="*/ 9860 h 361434"/>
              <a:gd name="connsiteX25" fmla="*/ 389354 w 454178"/>
              <a:gd name="connsiteY25" fmla="*/ 124797 h 361434"/>
              <a:gd name="connsiteX26" fmla="*/ 451049 w 454178"/>
              <a:gd name="connsiteY26" fmla="*/ 176069 h 361434"/>
              <a:gd name="connsiteX27" fmla="*/ 454147 w 454178"/>
              <a:gd name="connsiteY27" fmla="*/ 182126 h 361434"/>
              <a:gd name="connsiteX28" fmla="*/ 452176 w 454178"/>
              <a:gd name="connsiteY28" fmla="*/ 188746 h 361434"/>
              <a:gd name="connsiteX29" fmla="*/ 434709 w 454178"/>
              <a:gd name="connsiteY29" fmla="*/ 209592 h 361434"/>
              <a:gd name="connsiteX30" fmla="*/ 428794 w 454178"/>
              <a:gd name="connsiteY30" fmla="*/ 212691 h 361434"/>
              <a:gd name="connsiteX31" fmla="*/ 427949 w 454178"/>
              <a:gd name="connsiteY31" fmla="*/ 212691 h 361434"/>
              <a:gd name="connsiteX32" fmla="*/ 422032 w 454178"/>
              <a:gd name="connsiteY32" fmla="*/ 210719 h 361434"/>
              <a:gd name="connsiteX33" fmla="*/ 227089 w 454178"/>
              <a:gd name="connsiteY33" fmla="*/ 48172 h 361434"/>
              <a:gd name="connsiteX34" fmla="*/ 32145 w 454178"/>
              <a:gd name="connsiteY34" fmla="*/ 210719 h 361434"/>
              <a:gd name="connsiteX35" fmla="*/ 25385 w 454178"/>
              <a:gd name="connsiteY35" fmla="*/ 212691 h 361434"/>
              <a:gd name="connsiteX36" fmla="*/ 19469 w 454178"/>
              <a:gd name="connsiteY36" fmla="*/ 209592 h 361434"/>
              <a:gd name="connsiteX37" fmla="*/ 2003 w 454178"/>
              <a:gd name="connsiteY37" fmla="*/ 188746 h 361434"/>
              <a:gd name="connsiteX38" fmla="*/ 31 w 454178"/>
              <a:gd name="connsiteY38" fmla="*/ 182126 h 361434"/>
              <a:gd name="connsiteX39" fmla="*/ 3129 w 454178"/>
              <a:gd name="connsiteY39" fmla="*/ 176069 h 361434"/>
              <a:gd name="connsiteX40" fmla="*/ 205680 w 454178"/>
              <a:gd name="connsiteY40" fmla="*/ 7324 h 361434"/>
              <a:gd name="connsiteX41" fmla="*/ 227089 w 454178"/>
              <a:gd name="connsiteY41" fmla="*/ 0 h 36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54178" h="361434">
                <a:moveTo>
                  <a:pt x="227088" y="72963"/>
                </a:moveTo>
                <a:lnTo>
                  <a:pt x="389071" y="206493"/>
                </a:lnTo>
                <a:cubicBezTo>
                  <a:pt x="389259" y="206869"/>
                  <a:pt x="389353" y="207432"/>
                  <a:pt x="389353" y="208184"/>
                </a:cubicBezTo>
                <a:lnTo>
                  <a:pt x="389353" y="343405"/>
                </a:lnTo>
                <a:cubicBezTo>
                  <a:pt x="389353" y="348288"/>
                  <a:pt x="387570" y="352513"/>
                  <a:pt x="384001" y="356082"/>
                </a:cubicBezTo>
                <a:cubicBezTo>
                  <a:pt x="380432" y="359650"/>
                  <a:pt x="376206" y="361434"/>
                  <a:pt x="371324" y="361434"/>
                </a:cubicBezTo>
                <a:lnTo>
                  <a:pt x="263147" y="361434"/>
                </a:lnTo>
                <a:lnTo>
                  <a:pt x="263147" y="253257"/>
                </a:lnTo>
                <a:lnTo>
                  <a:pt x="191030" y="253257"/>
                </a:lnTo>
                <a:lnTo>
                  <a:pt x="191030" y="361434"/>
                </a:lnTo>
                <a:lnTo>
                  <a:pt x="82852" y="361434"/>
                </a:lnTo>
                <a:cubicBezTo>
                  <a:pt x="77970" y="361434"/>
                  <a:pt x="73744" y="359650"/>
                  <a:pt x="70175" y="356082"/>
                </a:cubicBezTo>
                <a:cubicBezTo>
                  <a:pt x="66607" y="352513"/>
                  <a:pt x="64823" y="348288"/>
                  <a:pt x="64823" y="343405"/>
                </a:cubicBezTo>
                <a:lnTo>
                  <a:pt x="64823" y="208184"/>
                </a:lnTo>
                <a:cubicBezTo>
                  <a:pt x="64823" y="207996"/>
                  <a:pt x="64870" y="207714"/>
                  <a:pt x="64963" y="207339"/>
                </a:cubicBezTo>
                <a:cubicBezTo>
                  <a:pt x="65058" y="206963"/>
                  <a:pt x="65104" y="206681"/>
                  <a:pt x="65104" y="206493"/>
                </a:cubicBezTo>
                <a:close/>
                <a:moveTo>
                  <a:pt x="227089" y="0"/>
                </a:moveTo>
                <a:cubicBezTo>
                  <a:pt x="235353" y="0"/>
                  <a:pt x="242489" y="2441"/>
                  <a:pt x="248499" y="7324"/>
                </a:cubicBezTo>
                <a:lnTo>
                  <a:pt x="317236" y="64793"/>
                </a:lnTo>
                <a:lnTo>
                  <a:pt x="317236" y="9860"/>
                </a:lnTo>
                <a:cubicBezTo>
                  <a:pt x="317236" y="7230"/>
                  <a:pt x="318081" y="5071"/>
                  <a:pt x="319772" y="3380"/>
                </a:cubicBezTo>
                <a:cubicBezTo>
                  <a:pt x="321462" y="1690"/>
                  <a:pt x="323622" y="845"/>
                  <a:pt x="326251" y="845"/>
                </a:cubicBezTo>
                <a:lnTo>
                  <a:pt x="380340" y="845"/>
                </a:lnTo>
                <a:cubicBezTo>
                  <a:pt x="382969" y="845"/>
                  <a:pt x="385128" y="1690"/>
                  <a:pt x="386819" y="3380"/>
                </a:cubicBezTo>
                <a:cubicBezTo>
                  <a:pt x="388509" y="5071"/>
                  <a:pt x="389354" y="7230"/>
                  <a:pt x="389354" y="9860"/>
                </a:cubicBezTo>
                <a:lnTo>
                  <a:pt x="389354" y="124797"/>
                </a:lnTo>
                <a:lnTo>
                  <a:pt x="451049" y="176069"/>
                </a:lnTo>
                <a:cubicBezTo>
                  <a:pt x="452926" y="177571"/>
                  <a:pt x="453961" y="179590"/>
                  <a:pt x="454147" y="182126"/>
                </a:cubicBezTo>
                <a:cubicBezTo>
                  <a:pt x="454335" y="184661"/>
                  <a:pt x="453678" y="186868"/>
                  <a:pt x="452176" y="188746"/>
                </a:cubicBezTo>
                <a:lnTo>
                  <a:pt x="434709" y="209592"/>
                </a:lnTo>
                <a:cubicBezTo>
                  <a:pt x="433207" y="211283"/>
                  <a:pt x="431235" y="212315"/>
                  <a:pt x="428794" y="212691"/>
                </a:cubicBezTo>
                <a:lnTo>
                  <a:pt x="427949" y="212691"/>
                </a:lnTo>
                <a:cubicBezTo>
                  <a:pt x="425506" y="212691"/>
                  <a:pt x="423535" y="212034"/>
                  <a:pt x="422032" y="210719"/>
                </a:cubicBezTo>
                <a:lnTo>
                  <a:pt x="227089" y="48172"/>
                </a:lnTo>
                <a:lnTo>
                  <a:pt x="32145" y="210719"/>
                </a:lnTo>
                <a:cubicBezTo>
                  <a:pt x="29892" y="212222"/>
                  <a:pt x="27638" y="212879"/>
                  <a:pt x="25385" y="212691"/>
                </a:cubicBezTo>
                <a:cubicBezTo>
                  <a:pt x="22943" y="212315"/>
                  <a:pt x="20971" y="211283"/>
                  <a:pt x="19469" y="209592"/>
                </a:cubicBezTo>
                <a:lnTo>
                  <a:pt x="2003" y="188746"/>
                </a:lnTo>
                <a:cubicBezTo>
                  <a:pt x="500" y="186868"/>
                  <a:pt x="-158" y="184661"/>
                  <a:pt x="31" y="182126"/>
                </a:cubicBezTo>
                <a:cubicBezTo>
                  <a:pt x="218" y="179590"/>
                  <a:pt x="1251" y="177571"/>
                  <a:pt x="3129" y="176069"/>
                </a:cubicBezTo>
                <a:lnTo>
                  <a:pt x="205680" y="7324"/>
                </a:lnTo>
                <a:cubicBezTo>
                  <a:pt x="211689" y="2441"/>
                  <a:pt x="218826" y="0"/>
                  <a:pt x="227089"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57">
            <a:extLst>
              <a:ext uri="{FF2B5EF4-FFF2-40B4-BE49-F238E27FC236}">
                <a16:creationId xmlns:a16="http://schemas.microsoft.com/office/drawing/2014/main" id="{63D28C00-501B-49DD-9914-D6D95B3888A1}"/>
              </a:ext>
            </a:extLst>
          </p:cNvPr>
          <p:cNvSpPr/>
          <p:nvPr/>
        </p:nvSpPr>
        <p:spPr>
          <a:xfrm>
            <a:off x="6959244" y="2341402"/>
            <a:ext cx="504824" cy="324365"/>
          </a:xfrm>
          <a:custGeom>
            <a:avLst/>
            <a:gdLst/>
            <a:ahLst/>
            <a:cxnLst/>
            <a:rect l="l" t="t" r="r" b="b"/>
            <a:pathLst>
              <a:path w="504824" h="324530">
                <a:moveTo>
                  <a:pt x="252412" y="0"/>
                </a:moveTo>
                <a:cubicBezTo>
                  <a:pt x="301805" y="0"/>
                  <a:pt x="348710" y="13053"/>
                  <a:pt x="393126" y="39158"/>
                </a:cubicBezTo>
                <a:cubicBezTo>
                  <a:pt x="437543" y="65263"/>
                  <a:pt x="472897" y="99819"/>
                  <a:pt x="499190" y="142827"/>
                </a:cubicBezTo>
                <a:cubicBezTo>
                  <a:pt x="502946" y="149400"/>
                  <a:pt x="504824" y="155880"/>
                  <a:pt x="504824" y="162265"/>
                </a:cubicBezTo>
                <a:cubicBezTo>
                  <a:pt x="504824" y="168650"/>
                  <a:pt x="502946" y="175130"/>
                  <a:pt x="499190" y="181703"/>
                </a:cubicBezTo>
                <a:cubicBezTo>
                  <a:pt x="472897" y="224899"/>
                  <a:pt x="437543" y="259502"/>
                  <a:pt x="393126" y="285513"/>
                </a:cubicBezTo>
                <a:cubicBezTo>
                  <a:pt x="348710" y="311525"/>
                  <a:pt x="301805" y="324530"/>
                  <a:pt x="252412" y="324530"/>
                </a:cubicBezTo>
                <a:cubicBezTo>
                  <a:pt x="203018" y="324530"/>
                  <a:pt x="156114" y="311478"/>
                  <a:pt x="111698" y="285373"/>
                </a:cubicBezTo>
                <a:cubicBezTo>
                  <a:pt x="67281" y="259267"/>
                  <a:pt x="31927" y="224711"/>
                  <a:pt x="5634" y="181703"/>
                </a:cubicBezTo>
                <a:cubicBezTo>
                  <a:pt x="1877" y="175130"/>
                  <a:pt x="0" y="168650"/>
                  <a:pt x="0" y="162265"/>
                </a:cubicBezTo>
                <a:cubicBezTo>
                  <a:pt x="0" y="155880"/>
                  <a:pt x="1877" y="149400"/>
                  <a:pt x="5634" y="142827"/>
                </a:cubicBezTo>
                <a:cubicBezTo>
                  <a:pt x="31927" y="99819"/>
                  <a:pt x="67281" y="65263"/>
                  <a:pt x="111698" y="39158"/>
                </a:cubicBezTo>
                <a:cubicBezTo>
                  <a:pt x="156114" y="13053"/>
                  <a:pt x="203018" y="0"/>
                  <a:pt x="252412" y="0"/>
                </a:cubicBezTo>
                <a:close/>
                <a:moveTo>
                  <a:pt x="252412" y="40566"/>
                </a:moveTo>
                <a:cubicBezTo>
                  <a:pt x="228936" y="40566"/>
                  <a:pt x="208794" y="48970"/>
                  <a:pt x="191985" y="65779"/>
                </a:cubicBezTo>
                <a:cubicBezTo>
                  <a:pt x="175177" y="82588"/>
                  <a:pt x="166772" y="102730"/>
                  <a:pt x="166772" y="126206"/>
                </a:cubicBezTo>
                <a:cubicBezTo>
                  <a:pt x="166772" y="129962"/>
                  <a:pt x="168087" y="133155"/>
                  <a:pt x="170716" y="135784"/>
                </a:cubicBezTo>
                <a:cubicBezTo>
                  <a:pt x="173346" y="138413"/>
                  <a:pt x="176538" y="139728"/>
                  <a:pt x="180294" y="139728"/>
                </a:cubicBezTo>
                <a:cubicBezTo>
                  <a:pt x="184050" y="139728"/>
                  <a:pt x="187243" y="138413"/>
                  <a:pt x="189872" y="135784"/>
                </a:cubicBezTo>
                <a:cubicBezTo>
                  <a:pt x="192502" y="133155"/>
                  <a:pt x="193816" y="129962"/>
                  <a:pt x="193816" y="126206"/>
                </a:cubicBezTo>
                <a:cubicBezTo>
                  <a:pt x="193816" y="110055"/>
                  <a:pt x="199544" y="96251"/>
                  <a:pt x="211001" y="84795"/>
                </a:cubicBezTo>
                <a:cubicBezTo>
                  <a:pt x="222457" y="73338"/>
                  <a:pt x="236260" y="67610"/>
                  <a:pt x="252412" y="67610"/>
                </a:cubicBezTo>
                <a:cubicBezTo>
                  <a:pt x="256168" y="67610"/>
                  <a:pt x="259361" y="66295"/>
                  <a:pt x="261990" y="63666"/>
                </a:cubicBezTo>
                <a:cubicBezTo>
                  <a:pt x="264619" y="61037"/>
                  <a:pt x="265934" y="57844"/>
                  <a:pt x="265934" y="54088"/>
                </a:cubicBezTo>
                <a:cubicBezTo>
                  <a:pt x="265934" y="50332"/>
                  <a:pt x="264619" y="47139"/>
                  <a:pt x="261990" y="44510"/>
                </a:cubicBezTo>
                <a:cubicBezTo>
                  <a:pt x="259361" y="41881"/>
                  <a:pt x="256168" y="40566"/>
                  <a:pt x="252412" y="40566"/>
                </a:cubicBezTo>
                <a:close/>
                <a:moveTo>
                  <a:pt x="143390" y="62821"/>
                </a:moveTo>
                <a:cubicBezTo>
                  <a:pt x="100382" y="84795"/>
                  <a:pt x="64605" y="117943"/>
                  <a:pt x="36059" y="162265"/>
                </a:cubicBezTo>
                <a:cubicBezTo>
                  <a:pt x="61037" y="200765"/>
                  <a:pt x="92353" y="231425"/>
                  <a:pt x="130009" y="254243"/>
                </a:cubicBezTo>
                <a:cubicBezTo>
                  <a:pt x="167664" y="277062"/>
                  <a:pt x="208465" y="288471"/>
                  <a:pt x="252412" y="288471"/>
                </a:cubicBezTo>
                <a:cubicBezTo>
                  <a:pt x="296359" y="288471"/>
                  <a:pt x="337160" y="277062"/>
                  <a:pt x="374815" y="254243"/>
                </a:cubicBezTo>
                <a:cubicBezTo>
                  <a:pt x="412470" y="231425"/>
                  <a:pt x="443787" y="200765"/>
                  <a:pt x="468766" y="162265"/>
                </a:cubicBezTo>
                <a:cubicBezTo>
                  <a:pt x="440219" y="117943"/>
                  <a:pt x="404441" y="84795"/>
                  <a:pt x="361434" y="62821"/>
                </a:cubicBezTo>
                <a:cubicBezTo>
                  <a:pt x="372890" y="82353"/>
                  <a:pt x="378618" y="103481"/>
                  <a:pt x="378618" y="126206"/>
                </a:cubicBezTo>
                <a:cubicBezTo>
                  <a:pt x="378618" y="160950"/>
                  <a:pt x="366270" y="190671"/>
                  <a:pt x="341573" y="215367"/>
                </a:cubicBezTo>
                <a:cubicBezTo>
                  <a:pt x="316876" y="240064"/>
                  <a:pt x="287156" y="252412"/>
                  <a:pt x="252412" y="252412"/>
                </a:cubicBezTo>
                <a:cubicBezTo>
                  <a:pt x="217667" y="252412"/>
                  <a:pt x="187947" y="240064"/>
                  <a:pt x="163251" y="215367"/>
                </a:cubicBezTo>
                <a:cubicBezTo>
                  <a:pt x="138554" y="190671"/>
                  <a:pt x="126206" y="160950"/>
                  <a:pt x="126206" y="126206"/>
                </a:cubicBezTo>
                <a:cubicBezTo>
                  <a:pt x="126206" y="103481"/>
                  <a:pt x="131934" y="82353"/>
                  <a:pt x="143390" y="62821"/>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81834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95E9-8E69-4CA6-B9AB-5AEC5103AD30}"/>
              </a:ext>
            </a:extLst>
          </p:cNvPr>
          <p:cNvSpPr>
            <a:spLocks noGrp="1"/>
          </p:cNvSpPr>
          <p:nvPr>
            <p:ph type="title"/>
          </p:nvPr>
        </p:nvSpPr>
        <p:spPr>
          <a:solidFill>
            <a:schemeClr val="bg1"/>
          </a:solidFill>
        </p:spPr>
        <p:txBody>
          <a:bodyPr/>
          <a:lstStyle/>
          <a:p>
            <a:r>
              <a:rPr lang="en-US"/>
              <a:t>Mind Map for PowerPoint</a:t>
            </a:r>
          </a:p>
        </p:txBody>
      </p:sp>
      <p:sp>
        <p:nvSpPr>
          <p:cNvPr id="3" name="Subtitle 2">
            <a:extLst>
              <a:ext uri="{FF2B5EF4-FFF2-40B4-BE49-F238E27FC236}">
                <a16:creationId xmlns:a16="http://schemas.microsoft.com/office/drawing/2014/main" id="{C59F916B-5997-4328-ADD3-B0A603A6B0A7}"/>
              </a:ext>
            </a:extLst>
          </p:cNvPr>
          <p:cNvSpPr>
            <a:spLocks noGrp="1"/>
          </p:cNvSpPr>
          <p:nvPr>
            <p:ph type="subTitle" idx="1"/>
          </p:nvPr>
        </p:nvSpPr>
        <p:spPr/>
        <p:txBody>
          <a:bodyPr/>
          <a:lstStyle/>
          <a:p>
            <a:r>
              <a:rPr lang="en-US"/>
              <a:t>Roots</a:t>
            </a:r>
          </a:p>
        </p:txBody>
      </p:sp>
      <p:sp>
        <p:nvSpPr>
          <p:cNvPr id="70" name="Freeform: Shape 69">
            <a:extLst>
              <a:ext uri="{FF2B5EF4-FFF2-40B4-BE49-F238E27FC236}">
                <a16:creationId xmlns:a16="http://schemas.microsoft.com/office/drawing/2014/main" id="{4E254DAD-9AB6-4FDF-BC7E-776F3BC867C8}"/>
              </a:ext>
            </a:extLst>
          </p:cNvPr>
          <p:cNvSpPr>
            <a:spLocks/>
          </p:cNvSpPr>
          <p:nvPr/>
        </p:nvSpPr>
        <p:spPr bwMode="auto">
          <a:xfrm>
            <a:off x="3045197" y="1268760"/>
            <a:ext cx="6101606" cy="5589240"/>
          </a:xfrm>
          <a:custGeom>
            <a:avLst/>
            <a:gdLst>
              <a:gd name="connsiteX0" fmla="*/ 2445534 w 6145045"/>
              <a:gd name="connsiteY0" fmla="*/ 5292329 h 6164263"/>
              <a:gd name="connsiteX1" fmla="*/ 2446738 w 6145045"/>
              <a:gd name="connsiteY1" fmla="*/ 5292695 h 6164263"/>
              <a:gd name="connsiteX2" fmla="*/ 2446725 w 6145045"/>
              <a:gd name="connsiteY2" fmla="*/ 5292726 h 6164263"/>
              <a:gd name="connsiteX3" fmla="*/ 4905655 w 6145045"/>
              <a:gd name="connsiteY3" fmla="*/ 3041650 h 6164263"/>
              <a:gd name="connsiteX4" fmla="*/ 4905917 w 6145045"/>
              <a:gd name="connsiteY4" fmla="*/ 3041786 h 6164263"/>
              <a:gd name="connsiteX5" fmla="*/ 4905868 w 6145045"/>
              <a:gd name="connsiteY5" fmla="*/ 3041835 h 6164263"/>
              <a:gd name="connsiteX6" fmla="*/ 2938987 w 6145045"/>
              <a:gd name="connsiteY6" fmla="*/ 0 h 6164263"/>
              <a:gd name="connsiteX7" fmla="*/ 3357807 w 6145045"/>
              <a:gd name="connsiteY7" fmla="*/ 0 h 6164263"/>
              <a:gd name="connsiteX8" fmla="*/ 3354631 w 6145045"/>
              <a:gd name="connsiteY8" fmla="*/ 27782 h 6164263"/>
              <a:gd name="connsiteX9" fmla="*/ 3352250 w 6145045"/>
              <a:gd name="connsiteY9" fmla="*/ 119857 h 6164263"/>
              <a:gd name="connsiteX10" fmla="*/ 3353837 w 6145045"/>
              <a:gd name="connsiteY10" fmla="*/ 312341 h 6164263"/>
              <a:gd name="connsiteX11" fmla="*/ 3367335 w 6145045"/>
              <a:gd name="connsiteY11" fmla="*/ 749300 h 6164263"/>
              <a:gd name="connsiteX12" fmla="*/ 3370114 w 6145045"/>
              <a:gd name="connsiteY12" fmla="*/ 879078 h 6164263"/>
              <a:gd name="connsiteX13" fmla="*/ 3373687 w 6145045"/>
              <a:gd name="connsiteY13" fmla="*/ 958453 h 6164263"/>
              <a:gd name="connsiteX14" fmla="*/ 3384008 w 6145045"/>
              <a:gd name="connsiteY14" fmla="*/ 1098947 h 6164263"/>
              <a:gd name="connsiteX15" fmla="*/ 3397506 w 6145045"/>
              <a:gd name="connsiteY15" fmla="*/ 1221185 h 6164263"/>
              <a:gd name="connsiteX16" fmla="*/ 3413385 w 6145045"/>
              <a:gd name="connsiteY16" fmla="*/ 1328341 h 6164263"/>
              <a:gd name="connsiteX17" fmla="*/ 3417158 w 6145045"/>
              <a:gd name="connsiteY17" fmla="*/ 1349143 h 6164263"/>
              <a:gd name="connsiteX18" fmla="*/ 3452661 w 6145045"/>
              <a:gd name="connsiteY18" fmla="*/ 1340644 h 6164263"/>
              <a:gd name="connsiteX19" fmla="*/ 3509029 w 6145045"/>
              <a:gd name="connsiteY19" fmla="*/ 1333501 h 6164263"/>
              <a:gd name="connsiteX20" fmla="*/ 3563808 w 6145045"/>
              <a:gd name="connsiteY20" fmla="*/ 1331913 h 6164263"/>
              <a:gd name="connsiteX21" fmla="*/ 3618587 w 6145045"/>
              <a:gd name="connsiteY21" fmla="*/ 1335088 h 6164263"/>
              <a:gd name="connsiteX22" fmla="*/ 3672970 w 6145045"/>
              <a:gd name="connsiteY22" fmla="*/ 1342232 h 6164263"/>
              <a:gd name="connsiteX23" fmla="*/ 3754742 w 6145045"/>
              <a:gd name="connsiteY23" fmla="*/ 1358107 h 6164263"/>
              <a:gd name="connsiteX24" fmla="*/ 3809918 w 6145045"/>
              <a:gd name="connsiteY24" fmla="*/ 1372791 h 6164263"/>
              <a:gd name="connsiteX25" fmla="*/ 3871049 w 6145045"/>
              <a:gd name="connsiteY25" fmla="*/ 1388269 h 6164263"/>
              <a:gd name="connsiteX26" fmla="*/ 3996089 w 6145045"/>
              <a:gd name="connsiteY26" fmla="*/ 1413272 h 6164263"/>
              <a:gd name="connsiteX27" fmla="*/ 4123511 w 6145045"/>
              <a:gd name="connsiteY27" fmla="*/ 1432322 h 6164263"/>
              <a:gd name="connsiteX28" fmla="*/ 4252123 w 6145045"/>
              <a:gd name="connsiteY28" fmla="*/ 1446213 h 6164263"/>
              <a:gd name="connsiteX29" fmla="*/ 4316430 w 6145045"/>
              <a:gd name="connsiteY29" fmla="*/ 1451372 h 6164263"/>
              <a:gd name="connsiteX30" fmla="*/ 4366049 w 6145045"/>
              <a:gd name="connsiteY30" fmla="*/ 1454548 h 6164263"/>
              <a:gd name="connsiteX31" fmla="*/ 4462905 w 6145045"/>
              <a:gd name="connsiteY31" fmla="*/ 1463676 h 6164263"/>
              <a:gd name="connsiteX32" fmla="*/ 4533165 w 6145045"/>
              <a:gd name="connsiteY32" fmla="*/ 1475185 h 6164263"/>
              <a:gd name="connsiteX33" fmla="*/ 4578418 w 6145045"/>
              <a:gd name="connsiteY33" fmla="*/ 1486298 h 6164263"/>
              <a:gd name="connsiteX34" fmla="*/ 4623273 w 6145045"/>
              <a:gd name="connsiteY34" fmla="*/ 1501379 h 6164263"/>
              <a:gd name="connsiteX35" fmla="*/ 4666541 w 6145045"/>
              <a:gd name="connsiteY35" fmla="*/ 1520429 h 6164263"/>
              <a:gd name="connsiteX36" fmla="*/ 4687580 w 6145045"/>
              <a:gd name="connsiteY36" fmla="*/ 1532335 h 6164263"/>
              <a:gd name="connsiteX37" fmla="*/ 4747122 w 6145045"/>
              <a:gd name="connsiteY37" fmla="*/ 1531541 h 6164263"/>
              <a:gd name="connsiteX38" fmla="*/ 4855490 w 6145045"/>
              <a:gd name="connsiteY38" fmla="*/ 1535907 h 6164263"/>
              <a:gd name="connsiteX39" fmla="*/ 4949568 w 6145045"/>
              <a:gd name="connsiteY39" fmla="*/ 1544638 h 6164263"/>
              <a:gd name="connsiteX40" fmla="*/ 5030546 w 6145045"/>
              <a:gd name="connsiteY40" fmla="*/ 1556941 h 6164263"/>
              <a:gd name="connsiteX41" fmla="*/ 5128593 w 6145045"/>
              <a:gd name="connsiteY41" fmla="*/ 1577976 h 6164263"/>
              <a:gd name="connsiteX42" fmla="*/ 5209175 w 6145045"/>
              <a:gd name="connsiteY42" fmla="*/ 1602185 h 6164263"/>
              <a:gd name="connsiteX43" fmla="*/ 5226641 w 6145045"/>
              <a:gd name="connsiteY43" fmla="*/ 1607741 h 6164263"/>
              <a:gd name="connsiteX44" fmla="*/ 5230213 w 6145045"/>
              <a:gd name="connsiteY44" fmla="*/ 1609329 h 6164263"/>
              <a:gd name="connsiteX45" fmla="*/ 5233786 w 6145045"/>
              <a:gd name="connsiteY45" fmla="*/ 1616076 h 6164263"/>
              <a:gd name="connsiteX46" fmla="*/ 5232595 w 6145045"/>
              <a:gd name="connsiteY46" fmla="*/ 1629569 h 6164263"/>
              <a:gd name="connsiteX47" fmla="*/ 5228228 w 6145045"/>
              <a:gd name="connsiteY47" fmla="*/ 1637110 h 6164263"/>
              <a:gd name="connsiteX48" fmla="*/ 5207587 w 6145045"/>
              <a:gd name="connsiteY48" fmla="*/ 1635919 h 6164263"/>
              <a:gd name="connsiteX49" fmla="*/ 5076593 w 6145045"/>
              <a:gd name="connsiteY49" fmla="*/ 1621235 h 6164263"/>
              <a:gd name="connsiteX50" fmla="*/ 4904712 w 6145045"/>
              <a:gd name="connsiteY50" fmla="*/ 1600994 h 6164263"/>
              <a:gd name="connsiteX51" fmla="*/ 4769352 w 6145045"/>
              <a:gd name="connsiteY51" fmla="*/ 1586707 h 6164263"/>
              <a:gd name="connsiteX52" fmla="*/ 4745535 w 6145045"/>
              <a:gd name="connsiteY52" fmla="*/ 1586310 h 6164263"/>
              <a:gd name="connsiteX53" fmla="*/ 4753871 w 6145045"/>
              <a:gd name="connsiteY53" fmla="*/ 1600598 h 6164263"/>
              <a:gd name="connsiteX54" fmla="*/ 4777291 w 6145045"/>
              <a:gd name="connsiteY54" fmla="*/ 1635126 h 6164263"/>
              <a:gd name="connsiteX55" fmla="*/ 4823734 w 6145045"/>
              <a:gd name="connsiteY55" fmla="*/ 1695848 h 6164263"/>
              <a:gd name="connsiteX56" fmla="*/ 4905903 w 6145045"/>
              <a:gd name="connsiteY56" fmla="*/ 1791495 h 6164263"/>
              <a:gd name="connsiteX57" fmla="*/ 5002363 w 6145045"/>
              <a:gd name="connsiteY57" fmla="*/ 1895476 h 6164263"/>
              <a:gd name="connsiteX58" fmla="*/ 5105173 w 6145045"/>
              <a:gd name="connsiteY58" fmla="*/ 1999854 h 6164263"/>
              <a:gd name="connsiteX59" fmla="*/ 5208381 w 6145045"/>
              <a:gd name="connsiteY59" fmla="*/ 2096295 h 6164263"/>
              <a:gd name="connsiteX60" fmla="*/ 5302458 w 6145045"/>
              <a:gd name="connsiteY60" fmla="*/ 2178448 h 6164263"/>
              <a:gd name="connsiteX61" fmla="*/ 5363192 w 6145045"/>
              <a:gd name="connsiteY61" fmla="*/ 2224486 h 6164263"/>
              <a:gd name="connsiteX62" fmla="*/ 5396933 w 6145045"/>
              <a:gd name="connsiteY62" fmla="*/ 2246711 h 6164263"/>
              <a:gd name="connsiteX63" fmla="*/ 5411620 w 6145045"/>
              <a:gd name="connsiteY63" fmla="*/ 2254251 h 6164263"/>
              <a:gd name="connsiteX64" fmla="*/ 5386215 w 6145045"/>
              <a:gd name="connsiteY64" fmla="*/ 2249092 h 6164263"/>
              <a:gd name="connsiteX65" fmla="*/ 5337390 w 6145045"/>
              <a:gd name="connsiteY65" fmla="*/ 2233614 h 6164263"/>
              <a:gd name="connsiteX66" fmla="*/ 5285786 w 6145045"/>
              <a:gd name="connsiteY66" fmla="*/ 2209007 h 6164263"/>
              <a:gd name="connsiteX67" fmla="*/ 5228228 w 6145045"/>
              <a:gd name="connsiteY67" fmla="*/ 2170510 h 6164263"/>
              <a:gd name="connsiteX68" fmla="*/ 5161540 w 6145045"/>
              <a:gd name="connsiteY68" fmla="*/ 2114154 h 6164263"/>
              <a:gd name="connsiteX69" fmla="*/ 5080165 w 6145045"/>
              <a:gd name="connsiteY69" fmla="*/ 2035176 h 6164263"/>
              <a:gd name="connsiteX70" fmla="*/ 4981324 w 6145045"/>
              <a:gd name="connsiteY70" fmla="*/ 1929607 h 6164263"/>
              <a:gd name="connsiteX71" fmla="*/ 4861048 w 6145045"/>
              <a:gd name="connsiteY71" fmla="*/ 1793876 h 6164263"/>
              <a:gd name="connsiteX72" fmla="*/ 4789993 w 6145045"/>
              <a:gd name="connsiteY72" fmla="*/ 1711723 h 6164263"/>
              <a:gd name="connsiteX73" fmla="*/ 4771337 w 6145045"/>
              <a:gd name="connsiteY73" fmla="*/ 1687910 h 6164263"/>
              <a:gd name="connsiteX74" fmla="*/ 4731244 w 6145045"/>
              <a:gd name="connsiteY74" fmla="*/ 1645841 h 6164263"/>
              <a:gd name="connsiteX75" fmla="*/ 4687580 w 6145045"/>
              <a:gd name="connsiteY75" fmla="*/ 1608932 h 6164263"/>
              <a:gd name="connsiteX76" fmla="*/ 4640342 w 6145045"/>
              <a:gd name="connsiteY76" fmla="*/ 1577976 h 6164263"/>
              <a:gd name="connsiteX77" fmla="*/ 4589929 w 6145045"/>
              <a:gd name="connsiteY77" fmla="*/ 1553369 h 6164263"/>
              <a:gd name="connsiteX78" fmla="*/ 4535150 w 6145045"/>
              <a:gd name="connsiteY78" fmla="*/ 1534319 h 6164263"/>
              <a:gd name="connsiteX79" fmla="*/ 4476798 w 6145045"/>
              <a:gd name="connsiteY79" fmla="*/ 1522016 h 6164263"/>
              <a:gd name="connsiteX80" fmla="*/ 4413683 w 6145045"/>
              <a:gd name="connsiteY80" fmla="*/ 1515269 h 6164263"/>
              <a:gd name="connsiteX81" fmla="*/ 4380736 w 6145045"/>
              <a:gd name="connsiteY81" fmla="*/ 1514873 h 6164263"/>
              <a:gd name="connsiteX82" fmla="*/ 4166779 w 6145045"/>
              <a:gd name="connsiteY82" fmla="*/ 1510507 h 6164263"/>
              <a:gd name="connsiteX83" fmla="*/ 3964333 w 6145045"/>
              <a:gd name="connsiteY83" fmla="*/ 1504554 h 6164263"/>
              <a:gd name="connsiteX84" fmla="*/ 4069128 w 6145045"/>
              <a:gd name="connsiteY84" fmla="*/ 1590676 h 6164263"/>
              <a:gd name="connsiteX85" fmla="*/ 4183848 w 6145045"/>
              <a:gd name="connsiteY85" fmla="*/ 1685132 h 6164263"/>
              <a:gd name="connsiteX86" fmla="*/ 4174718 w 6145045"/>
              <a:gd name="connsiteY86" fmla="*/ 1695054 h 6164263"/>
              <a:gd name="connsiteX87" fmla="*/ 4165191 w 6145045"/>
              <a:gd name="connsiteY87" fmla="*/ 1706166 h 6164263"/>
              <a:gd name="connsiteX88" fmla="*/ 4146931 w 6145045"/>
              <a:gd name="connsiteY88" fmla="*/ 1697435 h 6164263"/>
              <a:gd name="connsiteX89" fmla="*/ 4129465 w 6145045"/>
              <a:gd name="connsiteY89" fmla="*/ 1687116 h 6164263"/>
              <a:gd name="connsiteX90" fmla="*/ 4040151 w 6145045"/>
              <a:gd name="connsiteY90" fmla="*/ 1624807 h 6164263"/>
              <a:gd name="connsiteX91" fmla="*/ 3907172 w 6145045"/>
              <a:gd name="connsiteY91" fmla="*/ 1531144 h 6164263"/>
              <a:gd name="connsiteX92" fmla="*/ 3838499 w 6145045"/>
              <a:gd name="connsiteY92" fmla="*/ 1487885 h 6164263"/>
              <a:gd name="connsiteX93" fmla="*/ 3791262 w 6145045"/>
              <a:gd name="connsiteY93" fmla="*/ 1461691 h 6164263"/>
              <a:gd name="connsiteX94" fmla="*/ 3766650 w 6145045"/>
              <a:gd name="connsiteY94" fmla="*/ 1449388 h 6164263"/>
              <a:gd name="connsiteX95" fmla="*/ 3751169 w 6145045"/>
              <a:gd name="connsiteY95" fmla="*/ 1442244 h 6164263"/>
              <a:gd name="connsiteX96" fmla="*/ 3712665 w 6145045"/>
              <a:gd name="connsiteY96" fmla="*/ 1429941 h 6164263"/>
              <a:gd name="connsiteX97" fmla="*/ 3666619 w 6145045"/>
              <a:gd name="connsiteY97" fmla="*/ 1420416 h 6164263"/>
              <a:gd name="connsiteX98" fmla="*/ 3615809 w 6145045"/>
              <a:gd name="connsiteY98" fmla="*/ 1414463 h 6164263"/>
              <a:gd name="connsiteX99" fmla="*/ 3562220 w 6145045"/>
              <a:gd name="connsiteY99" fmla="*/ 1412876 h 6164263"/>
              <a:gd name="connsiteX100" fmla="*/ 3508235 w 6145045"/>
              <a:gd name="connsiteY100" fmla="*/ 1416447 h 6164263"/>
              <a:gd name="connsiteX101" fmla="*/ 3456234 w 6145045"/>
              <a:gd name="connsiteY101" fmla="*/ 1425576 h 6164263"/>
              <a:gd name="connsiteX102" fmla="*/ 3432456 w 6145045"/>
              <a:gd name="connsiteY102" fmla="*/ 1433500 h 6164263"/>
              <a:gd name="connsiteX103" fmla="*/ 3438792 w 6145045"/>
              <a:gd name="connsiteY103" fmla="*/ 1468438 h 6164263"/>
              <a:gd name="connsiteX104" fmla="*/ 3462215 w 6145045"/>
              <a:gd name="connsiteY104" fmla="*/ 1591072 h 6164263"/>
              <a:gd name="connsiteX105" fmla="*/ 3475712 w 6145045"/>
              <a:gd name="connsiteY105" fmla="*/ 1670447 h 6164263"/>
              <a:gd name="connsiteX106" fmla="*/ 3481270 w 6145045"/>
              <a:gd name="connsiteY106" fmla="*/ 1709738 h 6164263"/>
              <a:gd name="connsiteX107" fmla="*/ 3484049 w 6145045"/>
              <a:gd name="connsiteY107" fmla="*/ 1728391 h 6164263"/>
              <a:gd name="connsiteX108" fmla="*/ 3491989 w 6145045"/>
              <a:gd name="connsiteY108" fmla="*/ 1762919 h 6164263"/>
              <a:gd name="connsiteX109" fmla="*/ 3504692 w 6145045"/>
              <a:gd name="connsiteY109" fmla="*/ 1794669 h 6164263"/>
              <a:gd name="connsiteX110" fmla="*/ 3520969 w 6145045"/>
              <a:gd name="connsiteY110" fmla="*/ 1822847 h 6164263"/>
              <a:gd name="connsiteX111" fmla="*/ 3542009 w 6145045"/>
              <a:gd name="connsiteY111" fmla="*/ 1848644 h 6164263"/>
              <a:gd name="connsiteX112" fmla="*/ 3567813 w 6145045"/>
              <a:gd name="connsiteY112" fmla="*/ 1872060 h 6164263"/>
              <a:gd name="connsiteX113" fmla="*/ 3599175 w 6145045"/>
              <a:gd name="connsiteY113" fmla="*/ 1891903 h 6164263"/>
              <a:gd name="connsiteX114" fmla="*/ 3636094 w 6145045"/>
              <a:gd name="connsiteY114" fmla="*/ 1908969 h 6164263"/>
              <a:gd name="connsiteX115" fmla="*/ 3656738 w 6145045"/>
              <a:gd name="connsiteY115" fmla="*/ 1916510 h 6164263"/>
              <a:gd name="connsiteX116" fmla="*/ 3699215 w 6145045"/>
              <a:gd name="connsiteY116" fmla="*/ 1931591 h 6164263"/>
              <a:gd name="connsiteX117" fmla="*/ 3777421 w 6145045"/>
              <a:gd name="connsiteY117" fmla="*/ 1966913 h 6164263"/>
              <a:gd name="connsiteX118" fmla="*/ 3847688 w 6145045"/>
              <a:gd name="connsiteY118" fmla="*/ 2009378 h 6164263"/>
              <a:gd name="connsiteX119" fmla="*/ 3911206 w 6145045"/>
              <a:gd name="connsiteY119" fmla="*/ 2057797 h 6164263"/>
              <a:gd name="connsiteX120" fmla="*/ 3967181 w 6145045"/>
              <a:gd name="connsiteY120" fmla="*/ 2112169 h 6164263"/>
              <a:gd name="connsiteX121" fmla="*/ 3981182 w 6145045"/>
              <a:gd name="connsiteY121" fmla="*/ 2129838 h 6164263"/>
              <a:gd name="connsiteX122" fmla="*/ 4002220 w 6145045"/>
              <a:gd name="connsiteY122" fmla="*/ 2131227 h 6164263"/>
              <a:gd name="connsiteX123" fmla="*/ 4102572 w 6145045"/>
              <a:gd name="connsiteY123" fmla="*/ 2143144 h 6164263"/>
              <a:gd name="connsiteX124" fmla="*/ 4198164 w 6145045"/>
              <a:gd name="connsiteY124" fmla="*/ 2160225 h 6164263"/>
              <a:gd name="connsiteX125" fmla="*/ 4291376 w 6145045"/>
              <a:gd name="connsiteY125" fmla="*/ 2180880 h 6164263"/>
              <a:gd name="connsiteX126" fmla="*/ 4385381 w 6145045"/>
              <a:gd name="connsiteY126" fmla="*/ 2205905 h 6164263"/>
              <a:gd name="connsiteX127" fmla="*/ 4531743 w 6145045"/>
              <a:gd name="connsiteY127" fmla="*/ 2249600 h 6164263"/>
              <a:gd name="connsiteX128" fmla="*/ 4640424 w 6145045"/>
              <a:gd name="connsiteY128" fmla="*/ 2283761 h 6164263"/>
              <a:gd name="connsiteX129" fmla="*/ 4668983 w 6145045"/>
              <a:gd name="connsiteY129" fmla="*/ 2293295 h 6164263"/>
              <a:gd name="connsiteX130" fmla="*/ 4734826 w 6145045"/>
              <a:gd name="connsiteY130" fmla="*/ 2324278 h 6164263"/>
              <a:gd name="connsiteX131" fmla="*/ 4845094 w 6145045"/>
              <a:gd name="connsiteY131" fmla="*/ 2386642 h 6164263"/>
              <a:gd name="connsiteX132" fmla="*/ 4962501 w 6145045"/>
              <a:gd name="connsiteY132" fmla="*/ 2455759 h 6164263"/>
              <a:gd name="connsiteX133" fmla="*/ 5040244 w 6145045"/>
              <a:gd name="connsiteY133" fmla="*/ 2496673 h 6164263"/>
              <a:gd name="connsiteX134" fmla="*/ 5095774 w 6145045"/>
              <a:gd name="connsiteY134" fmla="*/ 2520904 h 6164263"/>
              <a:gd name="connsiteX135" fmla="*/ 5131473 w 6145045"/>
              <a:gd name="connsiteY135" fmla="*/ 2534012 h 6164263"/>
              <a:gd name="connsiteX136" fmla="*/ 5165188 w 6145045"/>
              <a:gd name="connsiteY136" fmla="*/ 2542751 h 6164263"/>
              <a:gd name="connsiteX137" fmla="*/ 5196919 w 6145045"/>
              <a:gd name="connsiteY137" fmla="*/ 2546723 h 6164263"/>
              <a:gd name="connsiteX138" fmla="*/ 5211595 w 6145045"/>
              <a:gd name="connsiteY138" fmla="*/ 2546723 h 6164263"/>
              <a:gd name="connsiteX139" fmla="*/ 5192556 w 6145045"/>
              <a:gd name="connsiteY139" fmla="*/ 2557051 h 6164263"/>
              <a:gd name="connsiteX140" fmla="*/ 5154875 w 6145045"/>
              <a:gd name="connsiteY140" fmla="*/ 2570557 h 6164263"/>
              <a:gd name="connsiteX141" fmla="*/ 5116400 w 6145045"/>
              <a:gd name="connsiteY141" fmla="*/ 2574926 h 6164263"/>
              <a:gd name="connsiteX142" fmla="*/ 5078322 w 6145045"/>
              <a:gd name="connsiteY142" fmla="*/ 2572543 h 6164263"/>
              <a:gd name="connsiteX143" fmla="*/ 5039451 w 6145045"/>
              <a:gd name="connsiteY143" fmla="*/ 2562612 h 6164263"/>
              <a:gd name="connsiteX144" fmla="*/ 5000183 w 6145045"/>
              <a:gd name="connsiteY144" fmla="*/ 2547915 h 6164263"/>
              <a:gd name="connsiteX145" fmla="*/ 4939892 w 6145045"/>
              <a:gd name="connsiteY145" fmla="*/ 2517329 h 6164263"/>
              <a:gd name="connsiteX146" fmla="*/ 4816535 w 6145045"/>
              <a:gd name="connsiteY146" fmla="*/ 2438281 h 6164263"/>
              <a:gd name="connsiteX147" fmla="*/ 4706664 w 6145045"/>
              <a:gd name="connsiteY147" fmla="*/ 2369164 h 6164263"/>
              <a:gd name="connsiteX148" fmla="*/ 4661050 w 6145045"/>
              <a:gd name="connsiteY148" fmla="*/ 2344934 h 6164263"/>
              <a:gd name="connsiteX149" fmla="*/ 4614246 w 6145045"/>
              <a:gd name="connsiteY149" fmla="*/ 2323881 h 6164263"/>
              <a:gd name="connsiteX150" fmla="*/ 4565855 w 6145045"/>
              <a:gd name="connsiteY150" fmla="*/ 2306801 h 6164263"/>
              <a:gd name="connsiteX151" fmla="*/ 4541263 w 6145045"/>
              <a:gd name="connsiteY151" fmla="*/ 2300842 h 6164263"/>
              <a:gd name="connsiteX152" fmla="*/ 4473833 w 6145045"/>
              <a:gd name="connsiteY152" fmla="*/ 2285350 h 6164263"/>
              <a:gd name="connsiteX153" fmla="*/ 4333817 w 6145045"/>
              <a:gd name="connsiteY153" fmla="*/ 2252380 h 6164263"/>
              <a:gd name="connsiteX154" fmla="*/ 4217203 w 6145045"/>
              <a:gd name="connsiteY154" fmla="*/ 2230136 h 6164263"/>
              <a:gd name="connsiteX155" fmla="*/ 4131527 w 6145045"/>
              <a:gd name="connsiteY155" fmla="*/ 2218219 h 6164263"/>
              <a:gd name="connsiteX156" fmla="*/ 4037278 w 6145045"/>
              <a:gd name="connsiteY156" fmla="*/ 2209174 h 6164263"/>
              <a:gd name="connsiteX157" fmla="*/ 4056106 w 6145045"/>
              <a:gd name="connsiteY157" fmla="*/ 2240360 h 6164263"/>
              <a:gd name="connsiteX158" fmla="*/ 4089452 w 6145045"/>
              <a:gd name="connsiteY158" fmla="*/ 2313782 h 6164263"/>
              <a:gd name="connsiteX159" fmla="*/ 4102950 w 6145045"/>
              <a:gd name="connsiteY159" fmla="*/ 2352675 h 6164263"/>
              <a:gd name="connsiteX160" fmla="*/ 4112081 w 6145045"/>
              <a:gd name="connsiteY160" fmla="*/ 2378473 h 6164263"/>
              <a:gd name="connsiteX161" fmla="*/ 4135900 w 6145045"/>
              <a:gd name="connsiteY161" fmla="*/ 2428875 h 6164263"/>
              <a:gd name="connsiteX162" fmla="*/ 4147809 w 6145045"/>
              <a:gd name="connsiteY162" fmla="*/ 2454275 h 6164263"/>
              <a:gd name="connsiteX163" fmla="*/ 4156940 w 6145045"/>
              <a:gd name="connsiteY163" fmla="*/ 2473722 h 6164263"/>
              <a:gd name="connsiteX164" fmla="*/ 4177583 w 6145045"/>
              <a:gd name="connsiteY164" fmla="*/ 2510632 h 6164263"/>
              <a:gd name="connsiteX165" fmla="*/ 4201402 w 6145045"/>
              <a:gd name="connsiteY165" fmla="*/ 2546350 h 6164263"/>
              <a:gd name="connsiteX166" fmla="*/ 4226810 w 6145045"/>
              <a:gd name="connsiteY166" fmla="*/ 2579291 h 6164263"/>
              <a:gd name="connsiteX167" fmla="*/ 4255790 w 6145045"/>
              <a:gd name="connsiteY167" fmla="*/ 2610644 h 6164263"/>
              <a:gd name="connsiteX168" fmla="*/ 4287151 w 6145045"/>
              <a:gd name="connsiteY168" fmla="*/ 2639219 h 6164263"/>
              <a:gd name="connsiteX169" fmla="*/ 4322086 w 6145045"/>
              <a:gd name="connsiteY169" fmla="*/ 2666207 h 6164263"/>
              <a:gd name="connsiteX170" fmla="*/ 4359800 w 6145045"/>
              <a:gd name="connsiteY170" fmla="*/ 2690416 h 6164263"/>
              <a:gd name="connsiteX171" fmla="*/ 4379649 w 6145045"/>
              <a:gd name="connsiteY171" fmla="*/ 2701132 h 6164263"/>
              <a:gd name="connsiteX172" fmla="*/ 4437212 w 6145045"/>
              <a:gd name="connsiteY172" fmla="*/ 2730897 h 6164263"/>
              <a:gd name="connsiteX173" fmla="*/ 4554720 w 6145045"/>
              <a:gd name="connsiteY173" fmla="*/ 2785666 h 6164263"/>
              <a:gd name="connsiteX174" fmla="*/ 4613871 w 6145045"/>
              <a:gd name="connsiteY174" fmla="*/ 2811860 h 6164263"/>
              <a:gd name="connsiteX175" fmla="*/ 4684534 w 6145045"/>
              <a:gd name="connsiteY175" fmla="*/ 2841626 h 6164263"/>
              <a:gd name="connsiteX176" fmla="*/ 4827052 w 6145045"/>
              <a:gd name="connsiteY176" fmla="*/ 2899172 h 6164263"/>
              <a:gd name="connsiteX177" fmla="*/ 4899304 w 6145045"/>
              <a:gd name="connsiteY177" fmla="*/ 2925366 h 6164263"/>
              <a:gd name="connsiteX178" fmla="*/ 4917565 w 6145045"/>
              <a:gd name="connsiteY178" fmla="*/ 2930922 h 6164263"/>
              <a:gd name="connsiteX179" fmla="*/ 4955676 w 6145045"/>
              <a:gd name="connsiteY179" fmla="*/ 2940447 h 6164263"/>
              <a:gd name="connsiteX180" fmla="*/ 5014033 w 6145045"/>
              <a:gd name="connsiteY180" fmla="*/ 2949576 h 6164263"/>
              <a:gd name="connsiteX181" fmla="*/ 5053334 w 6145045"/>
              <a:gd name="connsiteY181" fmla="*/ 2952751 h 6164263"/>
              <a:gd name="connsiteX182" fmla="*/ 5104148 w 6145045"/>
              <a:gd name="connsiteY182" fmla="*/ 2953544 h 6164263"/>
              <a:gd name="connsiteX183" fmla="*/ 5180767 w 6145045"/>
              <a:gd name="connsiteY183" fmla="*/ 2951163 h 6164263"/>
              <a:gd name="connsiteX184" fmla="*/ 5231184 w 6145045"/>
              <a:gd name="connsiteY184" fmla="*/ 2951560 h 6164263"/>
              <a:gd name="connsiteX185" fmla="*/ 5256194 w 6145045"/>
              <a:gd name="connsiteY185" fmla="*/ 2954338 h 6164263"/>
              <a:gd name="connsiteX186" fmla="*/ 5305023 w 6145045"/>
              <a:gd name="connsiteY186" fmla="*/ 2961085 h 6164263"/>
              <a:gd name="connsiteX187" fmla="*/ 5413400 w 6145045"/>
              <a:gd name="connsiteY187" fmla="*/ 2973388 h 6164263"/>
              <a:gd name="connsiteX188" fmla="*/ 5498752 w 6145045"/>
              <a:gd name="connsiteY188" fmla="*/ 2977753 h 6164263"/>
              <a:gd name="connsiteX189" fmla="*/ 5555918 w 6145045"/>
              <a:gd name="connsiteY189" fmla="*/ 2976960 h 6164263"/>
              <a:gd name="connsiteX190" fmla="*/ 5611099 w 6145045"/>
              <a:gd name="connsiteY190" fmla="*/ 2971800 h 6164263"/>
              <a:gd name="connsiteX191" fmla="*/ 5663898 w 6145045"/>
              <a:gd name="connsiteY191" fmla="*/ 2961482 h 6164263"/>
              <a:gd name="connsiteX192" fmla="*/ 5688909 w 6145045"/>
              <a:gd name="connsiteY192" fmla="*/ 2953544 h 6164263"/>
              <a:gd name="connsiteX193" fmla="*/ 5661913 w 6145045"/>
              <a:gd name="connsiteY193" fmla="*/ 2967435 h 6164263"/>
              <a:gd name="connsiteX194" fmla="*/ 5600778 w 6145045"/>
              <a:gd name="connsiteY194" fmla="*/ 2992438 h 6164263"/>
              <a:gd name="connsiteX195" fmla="*/ 5564652 w 6145045"/>
              <a:gd name="connsiteY195" fmla="*/ 3002757 h 6164263"/>
              <a:gd name="connsiteX196" fmla="*/ 5552742 w 6145045"/>
              <a:gd name="connsiteY196" fmla="*/ 3003154 h 6164263"/>
              <a:gd name="connsiteX197" fmla="*/ 5480491 w 6145045"/>
              <a:gd name="connsiteY197" fmla="*/ 3001169 h 6164263"/>
              <a:gd name="connsiteX198" fmla="*/ 5334797 w 6145045"/>
              <a:gd name="connsiteY198" fmla="*/ 2992438 h 6164263"/>
              <a:gd name="connsiteX199" fmla="*/ 5262149 w 6145045"/>
              <a:gd name="connsiteY199" fmla="*/ 2989263 h 6164263"/>
              <a:gd name="connsiteX200" fmla="*/ 5147023 w 6145045"/>
              <a:gd name="connsiteY200" fmla="*/ 2987278 h 6164263"/>
              <a:gd name="connsiteX201" fmla="*/ 5031500 w 6145045"/>
              <a:gd name="connsiteY201" fmla="*/ 2988866 h 6164263"/>
              <a:gd name="connsiteX202" fmla="*/ 5029118 w 6145045"/>
              <a:gd name="connsiteY202" fmla="*/ 2998391 h 6164263"/>
              <a:gd name="connsiteX203" fmla="*/ 5025942 w 6145045"/>
              <a:gd name="connsiteY203" fmla="*/ 3008313 h 6164263"/>
              <a:gd name="connsiteX204" fmla="*/ 5135510 w 6145045"/>
              <a:gd name="connsiteY204" fmla="*/ 3058716 h 6164263"/>
              <a:gd name="connsiteX205" fmla="*/ 5355440 w 6145045"/>
              <a:gd name="connsiteY205" fmla="*/ 3159522 h 6164263"/>
              <a:gd name="connsiteX206" fmla="*/ 5463421 w 6145045"/>
              <a:gd name="connsiteY206" fmla="*/ 3213100 h 6164263"/>
              <a:gd name="connsiteX207" fmla="*/ 5490813 w 6145045"/>
              <a:gd name="connsiteY207" fmla="*/ 3226197 h 6164263"/>
              <a:gd name="connsiteX208" fmla="*/ 5546391 w 6145045"/>
              <a:gd name="connsiteY208" fmla="*/ 3248819 h 6164263"/>
              <a:gd name="connsiteX209" fmla="*/ 5601969 w 6145045"/>
              <a:gd name="connsiteY209" fmla="*/ 3265885 h 6164263"/>
              <a:gd name="connsiteX210" fmla="*/ 5658341 w 6145045"/>
              <a:gd name="connsiteY210" fmla="*/ 3278188 h 6164263"/>
              <a:gd name="connsiteX211" fmla="*/ 5715507 w 6145045"/>
              <a:gd name="connsiteY211" fmla="*/ 3285332 h 6164263"/>
              <a:gd name="connsiteX212" fmla="*/ 5773863 w 6145045"/>
              <a:gd name="connsiteY212" fmla="*/ 3286919 h 6164263"/>
              <a:gd name="connsiteX213" fmla="*/ 5832220 w 6145045"/>
              <a:gd name="connsiteY213" fmla="*/ 3283744 h 6164263"/>
              <a:gd name="connsiteX214" fmla="*/ 5892165 w 6145045"/>
              <a:gd name="connsiteY214" fmla="*/ 3275013 h 6164263"/>
              <a:gd name="connsiteX215" fmla="*/ 5921939 w 6145045"/>
              <a:gd name="connsiteY215" fmla="*/ 3269060 h 6164263"/>
              <a:gd name="connsiteX216" fmla="*/ 5938215 w 6145045"/>
              <a:gd name="connsiteY216" fmla="*/ 3266282 h 6164263"/>
              <a:gd name="connsiteX217" fmla="*/ 5954889 w 6145045"/>
              <a:gd name="connsiteY217" fmla="*/ 3265091 h 6164263"/>
              <a:gd name="connsiteX218" fmla="*/ 5957271 w 6145045"/>
              <a:gd name="connsiteY218" fmla="*/ 3274616 h 6164263"/>
              <a:gd name="connsiteX219" fmla="*/ 5960049 w 6145045"/>
              <a:gd name="connsiteY219" fmla="*/ 3284538 h 6164263"/>
              <a:gd name="connsiteX220" fmla="*/ 5910427 w 6145045"/>
              <a:gd name="connsiteY220" fmla="*/ 3294857 h 6164263"/>
              <a:gd name="connsiteX221" fmla="*/ 5836984 w 6145045"/>
              <a:gd name="connsiteY221" fmla="*/ 3311129 h 6164263"/>
              <a:gd name="connsiteX222" fmla="*/ 5787758 w 6145045"/>
              <a:gd name="connsiteY222" fmla="*/ 3319066 h 6164263"/>
              <a:gd name="connsiteX223" fmla="*/ 5762747 w 6145045"/>
              <a:gd name="connsiteY223" fmla="*/ 3321050 h 6164263"/>
              <a:gd name="connsiteX224" fmla="*/ 5721064 w 6145045"/>
              <a:gd name="connsiteY224" fmla="*/ 3321844 h 6164263"/>
              <a:gd name="connsiteX225" fmla="*/ 5639285 w 6145045"/>
              <a:gd name="connsiteY225" fmla="*/ 3319066 h 6164263"/>
              <a:gd name="connsiteX226" fmla="*/ 5560285 w 6145045"/>
              <a:gd name="connsiteY226" fmla="*/ 3309144 h 6164263"/>
              <a:gd name="connsiteX227" fmla="*/ 5482476 w 6145045"/>
              <a:gd name="connsiteY227" fmla="*/ 3293666 h 6164263"/>
              <a:gd name="connsiteX228" fmla="*/ 5405858 w 6145045"/>
              <a:gd name="connsiteY228" fmla="*/ 3272632 h 6164263"/>
              <a:gd name="connsiteX229" fmla="*/ 5331224 w 6145045"/>
              <a:gd name="connsiteY229" fmla="*/ 3246835 h 6164263"/>
              <a:gd name="connsiteX230" fmla="*/ 5257385 w 6145045"/>
              <a:gd name="connsiteY230" fmla="*/ 3217466 h 6164263"/>
              <a:gd name="connsiteX231" fmla="*/ 5185530 w 6145045"/>
              <a:gd name="connsiteY231" fmla="*/ 3184525 h 6164263"/>
              <a:gd name="connsiteX232" fmla="*/ 5149405 w 6145045"/>
              <a:gd name="connsiteY232" fmla="*/ 3167063 h 6164263"/>
              <a:gd name="connsiteX233" fmla="*/ 5027133 w 6145045"/>
              <a:gd name="connsiteY233" fmla="*/ 3104754 h 6164263"/>
              <a:gd name="connsiteX234" fmla="*/ 4905917 w 6145045"/>
              <a:gd name="connsiteY234" fmla="*/ 3041786 h 6164263"/>
              <a:gd name="connsiteX235" fmla="*/ 4907243 w 6145045"/>
              <a:gd name="connsiteY235" fmla="*/ 3040460 h 6164263"/>
              <a:gd name="connsiteX236" fmla="*/ 4905655 w 6145045"/>
              <a:gd name="connsiteY236" fmla="*/ 3041650 h 6164263"/>
              <a:gd name="connsiteX237" fmla="*/ 4904465 w 6145045"/>
              <a:gd name="connsiteY237" fmla="*/ 3043238 h 6164263"/>
              <a:gd name="connsiteX238" fmla="*/ 4905868 w 6145045"/>
              <a:gd name="connsiteY238" fmla="*/ 3041835 h 6164263"/>
              <a:gd name="connsiteX239" fmla="*/ 4932254 w 6145045"/>
              <a:gd name="connsiteY239" fmla="*/ 3064669 h 6164263"/>
              <a:gd name="connsiteX240" fmla="*/ 4982671 w 6145045"/>
              <a:gd name="connsiteY240" fmla="*/ 3112691 h 6164263"/>
              <a:gd name="connsiteX241" fmla="*/ 5032691 w 6145045"/>
              <a:gd name="connsiteY241" fmla="*/ 3161904 h 6164263"/>
              <a:gd name="connsiteX242" fmla="*/ 5083505 w 6145045"/>
              <a:gd name="connsiteY242" fmla="*/ 3209925 h 6164263"/>
              <a:gd name="connsiteX243" fmla="*/ 5110103 w 6145045"/>
              <a:gd name="connsiteY243" fmla="*/ 3232547 h 6164263"/>
              <a:gd name="connsiteX244" fmla="*/ 5080726 w 6145045"/>
              <a:gd name="connsiteY244" fmla="*/ 3218260 h 6164263"/>
              <a:gd name="connsiteX245" fmla="*/ 5024354 w 6145045"/>
              <a:gd name="connsiteY245" fmla="*/ 3186113 h 6164263"/>
              <a:gd name="connsiteX246" fmla="*/ 4971158 w 6145045"/>
              <a:gd name="connsiteY246" fmla="*/ 3152379 h 6164263"/>
              <a:gd name="connsiteX247" fmla="*/ 4919550 w 6145045"/>
              <a:gd name="connsiteY247" fmla="*/ 3115072 h 6164263"/>
              <a:gd name="connsiteX248" fmla="*/ 4895334 w 6145045"/>
              <a:gd name="connsiteY248" fmla="*/ 3095625 h 6164263"/>
              <a:gd name="connsiteX249" fmla="*/ 4871118 w 6145045"/>
              <a:gd name="connsiteY249" fmla="*/ 3076575 h 6164263"/>
              <a:gd name="connsiteX250" fmla="*/ 4822288 w 6145045"/>
              <a:gd name="connsiteY250" fmla="*/ 3040063 h 6164263"/>
              <a:gd name="connsiteX251" fmla="*/ 4746067 w 6145045"/>
              <a:gd name="connsiteY251" fmla="*/ 2988866 h 6164263"/>
              <a:gd name="connsiteX252" fmla="*/ 4639675 w 6145045"/>
              <a:gd name="connsiteY252" fmla="*/ 2927350 h 6164263"/>
              <a:gd name="connsiteX253" fmla="*/ 4528122 w 6145045"/>
              <a:gd name="connsiteY253" fmla="*/ 2872978 h 6164263"/>
              <a:gd name="connsiteX254" fmla="*/ 4469765 w 6145045"/>
              <a:gd name="connsiteY254" fmla="*/ 2848372 h 6164263"/>
              <a:gd name="connsiteX255" fmla="*/ 4434830 w 6145045"/>
              <a:gd name="connsiteY255" fmla="*/ 2832894 h 6164263"/>
              <a:gd name="connsiteX256" fmla="*/ 4366549 w 6145045"/>
              <a:gd name="connsiteY256" fmla="*/ 2796779 h 6164263"/>
              <a:gd name="connsiteX257" fmla="*/ 4266905 w 6145045"/>
              <a:gd name="connsiteY257" fmla="*/ 2737644 h 6164263"/>
              <a:gd name="connsiteX258" fmla="*/ 4200609 w 6145045"/>
              <a:gd name="connsiteY258" fmla="*/ 2699147 h 6164263"/>
              <a:gd name="connsiteX259" fmla="*/ 4190287 w 6145045"/>
              <a:gd name="connsiteY259" fmla="*/ 2694782 h 6164263"/>
              <a:gd name="connsiteX260" fmla="*/ 4175995 w 6145045"/>
              <a:gd name="connsiteY260" fmla="*/ 2690813 h 6164263"/>
              <a:gd name="connsiteX261" fmla="*/ 4190287 w 6145045"/>
              <a:gd name="connsiteY261" fmla="*/ 2747963 h 6164263"/>
              <a:gd name="connsiteX262" fmla="*/ 4221649 w 6145045"/>
              <a:gd name="connsiteY262" fmla="*/ 2860676 h 6164263"/>
              <a:gd name="connsiteX263" fmla="*/ 4271272 w 6145045"/>
              <a:gd name="connsiteY263" fmla="*/ 3028157 h 6164263"/>
              <a:gd name="connsiteX264" fmla="*/ 4316925 w 6145045"/>
              <a:gd name="connsiteY264" fmla="*/ 3194844 h 6164263"/>
              <a:gd name="connsiteX265" fmla="*/ 4341538 w 6145045"/>
              <a:gd name="connsiteY265" fmla="*/ 3305572 h 6164263"/>
              <a:gd name="connsiteX266" fmla="*/ 4359800 w 6145045"/>
              <a:gd name="connsiteY266" fmla="*/ 3416300 h 6164263"/>
              <a:gd name="connsiteX267" fmla="*/ 4367343 w 6145045"/>
              <a:gd name="connsiteY267" fmla="*/ 3499644 h 6164263"/>
              <a:gd name="connsiteX268" fmla="*/ 4369327 w 6145045"/>
              <a:gd name="connsiteY268" fmla="*/ 3555207 h 6164263"/>
              <a:gd name="connsiteX269" fmla="*/ 4369327 w 6145045"/>
              <a:gd name="connsiteY269" fmla="*/ 3583385 h 6164263"/>
              <a:gd name="connsiteX270" fmla="*/ 4428478 w 6145045"/>
              <a:gd name="connsiteY270" fmla="*/ 3597672 h 6164263"/>
              <a:gd name="connsiteX271" fmla="*/ 4511448 w 6145045"/>
              <a:gd name="connsiteY271" fmla="*/ 3615532 h 6164263"/>
              <a:gd name="connsiteX272" fmla="*/ 4548368 w 6145045"/>
              <a:gd name="connsiteY272" fmla="*/ 3628629 h 6164263"/>
              <a:gd name="connsiteX273" fmla="*/ 4570599 w 6145045"/>
              <a:gd name="connsiteY273" fmla="*/ 3639344 h 6164263"/>
              <a:gd name="connsiteX274" fmla="*/ 4580921 w 6145045"/>
              <a:gd name="connsiteY274" fmla="*/ 3646091 h 6164263"/>
              <a:gd name="connsiteX275" fmla="*/ 4598785 w 6145045"/>
              <a:gd name="connsiteY275" fmla="*/ 3657204 h 6164263"/>
              <a:gd name="connsiteX276" fmla="*/ 4636896 w 6145045"/>
              <a:gd name="connsiteY276" fmla="*/ 3677047 h 6164263"/>
              <a:gd name="connsiteX277" fmla="*/ 4676992 w 6145045"/>
              <a:gd name="connsiteY277" fmla="*/ 3693319 h 6164263"/>
              <a:gd name="connsiteX278" fmla="*/ 4719469 w 6145045"/>
              <a:gd name="connsiteY278" fmla="*/ 3706813 h 6164263"/>
              <a:gd name="connsiteX279" fmla="*/ 4761947 w 6145045"/>
              <a:gd name="connsiteY279" fmla="*/ 3717132 h 6164263"/>
              <a:gd name="connsiteX280" fmla="*/ 4805615 w 6145045"/>
              <a:gd name="connsiteY280" fmla="*/ 3724275 h 6164263"/>
              <a:gd name="connsiteX281" fmla="*/ 4871515 w 6145045"/>
              <a:gd name="connsiteY281" fmla="*/ 3731022 h 6164263"/>
              <a:gd name="connsiteX282" fmla="*/ 4957661 w 6145045"/>
              <a:gd name="connsiteY282" fmla="*/ 3730625 h 6164263"/>
              <a:gd name="connsiteX283" fmla="*/ 5037455 w 6145045"/>
              <a:gd name="connsiteY283" fmla="*/ 3722291 h 6164263"/>
              <a:gd name="connsiteX284" fmla="*/ 5106927 w 6145045"/>
              <a:gd name="connsiteY284" fmla="*/ 3707210 h 6164263"/>
              <a:gd name="connsiteX285" fmla="*/ 5150199 w 6145045"/>
              <a:gd name="connsiteY285" fmla="*/ 3692525 h 6164263"/>
              <a:gd name="connsiteX286" fmla="*/ 5173621 w 6145045"/>
              <a:gd name="connsiteY286" fmla="*/ 3681413 h 6164263"/>
              <a:gd name="connsiteX287" fmla="*/ 5183546 w 6145045"/>
              <a:gd name="connsiteY287" fmla="*/ 3675460 h 6164263"/>
              <a:gd name="connsiteX288" fmla="*/ 5188706 w 6145045"/>
              <a:gd name="connsiteY288" fmla="*/ 3677047 h 6164263"/>
              <a:gd name="connsiteX289" fmla="*/ 5193073 w 6145045"/>
              <a:gd name="connsiteY289" fmla="*/ 3683000 h 6164263"/>
              <a:gd name="connsiteX290" fmla="*/ 5193867 w 6145045"/>
              <a:gd name="connsiteY290" fmla="*/ 3688160 h 6164263"/>
              <a:gd name="connsiteX291" fmla="*/ 5192279 w 6145045"/>
              <a:gd name="connsiteY291" fmla="*/ 3691335 h 6164263"/>
              <a:gd name="connsiteX292" fmla="*/ 5185530 w 6145045"/>
              <a:gd name="connsiteY292" fmla="*/ 3696097 h 6164263"/>
              <a:gd name="connsiteX293" fmla="*/ 5160520 w 6145045"/>
              <a:gd name="connsiteY293" fmla="*/ 3707210 h 6164263"/>
              <a:gd name="connsiteX294" fmla="*/ 5146626 w 6145045"/>
              <a:gd name="connsiteY294" fmla="*/ 3714354 h 6164263"/>
              <a:gd name="connsiteX295" fmla="*/ 5143847 w 6145045"/>
              <a:gd name="connsiteY295" fmla="*/ 3717925 h 6164263"/>
              <a:gd name="connsiteX296" fmla="*/ 5232772 w 6145045"/>
              <a:gd name="connsiteY296" fmla="*/ 3706416 h 6164263"/>
              <a:gd name="connsiteX297" fmla="*/ 5426898 w 6145045"/>
              <a:gd name="connsiteY297" fmla="*/ 3677047 h 6164263"/>
              <a:gd name="connsiteX298" fmla="*/ 5509868 w 6145045"/>
              <a:gd name="connsiteY298" fmla="*/ 3666332 h 6164263"/>
              <a:gd name="connsiteX299" fmla="*/ 5509868 w 6145045"/>
              <a:gd name="connsiteY299" fmla="*/ 3668713 h 6164263"/>
              <a:gd name="connsiteX300" fmla="*/ 5503119 w 6145045"/>
              <a:gd name="connsiteY300" fmla="*/ 3677444 h 6164263"/>
              <a:gd name="connsiteX301" fmla="*/ 5491210 w 6145045"/>
              <a:gd name="connsiteY301" fmla="*/ 3687763 h 6164263"/>
              <a:gd name="connsiteX302" fmla="*/ 5474536 w 6145045"/>
              <a:gd name="connsiteY302" fmla="*/ 3696097 h 6164263"/>
              <a:gd name="connsiteX303" fmla="*/ 5465406 w 6145045"/>
              <a:gd name="connsiteY303" fmla="*/ 3698082 h 6164263"/>
              <a:gd name="connsiteX304" fmla="*/ 5316139 w 6145045"/>
              <a:gd name="connsiteY304" fmla="*/ 3729038 h 6164263"/>
              <a:gd name="connsiteX305" fmla="*/ 5170445 w 6145045"/>
              <a:gd name="connsiteY305" fmla="*/ 3759200 h 6164263"/>
              <a:gd name="connsiteX306" fmla="*/ 5185134 w 6145045"/>
              <a:gd name="connsiteY306" fmla="*/ 3764360 h 6164263"/>
              <a:gd name="connsiteX307" fmla="*/ 5201013 w 6145045"/>
              <a:gd name="connsiteY307" fmla="*/ 3769916 h 6164263"/>
              <a:gd name="connsiteX308" fmla="*/ 4777032 w 6145045"/>
              <a:gd name="connsiteY308" fmla="*/ 3769916 h 6164263"/>
              <a:gd name="connsiteX309" fmla="*/ 4961630 w 6145045"/>
              <a:gd name="connsiteY309" fmla="*/ 3948907 h 6164263"/>
              <a:gd name="connsiteX310" fmla="*/ 5151390 w 6145045"/>
              <a:gd name="connsiteY310" fmla="*/ 4133057 h 6164263"/>
              <a:gd name="connsiteX311" fmla="*/ 5162505 w 6145045"/>
              <a:gd name="connsiteY311" fmla="*/ 4142979 h 6164263"/>
              <a:gd name="connsiteX312" fmla="*/ 5185134 w 6145045"/>
              <a:gd name="connsiteY312" fmla="*/ 4161632 h 6164263"/>
              <a:gd name="connsiteX313" fmla="*/ 5208556 w 6145045"/>
              <a:gd name="connsiteY313" fmla="*/ 4177110 h 6164263"/>
              <a:gd name="connsiteX314" fmla="*/ 5233963 w 6145045"/>
              <a:gd name="connsiteY314" fmla="*/ 4190207 h 6164263"/>
              <a:gd name="connsiteX315" fmla="*/ 5273661 w 6145045"/>
              <a:gd name="connsiteY315" fmla="*/ 4205685 h 6164263"/>
              <a:gd name="connsiteX316" fmla="*/ 5331224 w 6145045"/>
              <a:gd name="connsiteY316" fmla="*/ 4218782 h 6164263"/>
              <a:gd name="connsiteX317" fmla="*/ 5362189 w 6145045"/>
              <a:gd name="connsiteY317" fmla="*/ 4221163 h 6164263"/>
              <a:gd name="connsiteX318" fmla="*/ 5656355 w 6145045"/>
              <a:gd name="connsiteY318" fmla="*/ 4238229 h 6164263"/>
              <a:gd name="connsiteX319" fmla="*/ 5951316 w 6145045"/>
              <a:gd name="connsiteY319" fmla="*/ 4254501 h 6164263"/>
              <a:gd name="connsiteX320" fmla="*/ 5951713 w 6145045"/>
              <a:gd name="connsiteY320" fmla="*/ 4258072 h 6164263"/>
              <a:gd name="connsiteX321" fmla="*/ 5951713 w 6145045"/>
              <a:gd name="connsiteY321" fmla="*/ 4261644 h 6164263"/>
              <a:gd name="connsiteX322" fmla="*/ 5487637 w 6145045"/>
              <a:gd name="connsiteY322" fmla="*/ 4261644 h 6164263"/>
              <a:gd name="connsiteX323" fmla="*/ 5607129 w 6145045"/>
              <a:gd name="connsiteY323" fmla="*/ 4334669 h 6164263"/>
              <a:gd name="connsiteX324" fmla="*/ 5719476 w 6145045"/>
              <a:gd name="connsiteY324" fmla="*/ 4403329 h 6164263"/>
              <a:gd name="connsiteX325" fmla="*/ 5734959 w 6145045"/>
              <a:gd name="connsiteY325" fmla="*/ 4412457 h 6164263"/>
              <a:gd name="connsiteX326" fmla="*/ 5767511 w 6145045"/>
              <a:gd name="connsiteY326" fmla="*/ 4429126 h 6164263"/>
              <a:gd name="connsiteX327" fmla="*/ 5800461 w 6145045"/>
              <a:gd name="connsiteY327" fmla="*/ 4442222 h 6164263"/>
              <a:gd name="connsiteX328" fmla="*/ 5834205 w 6145045"/>
              <a:gd name="connsiteY328" fmla="*/ 4452541 h 6164263"/>
              <a:gd name="connsiteX329" fmla="*/ 5868743 w 6145045"/>
              <a:gd name="connsiteY329" fmla="*/ 4460479 h 6164263"/>
              <a:gd name="connsiteX330" fmla="*/ 5904471 w 6145045"/>
              <a:gd name="connsiteY330" fmla="*/ 4464447 h 6164263"/>
              <a:gd name="connsiteX331" fmla="*/ 5940995 w 6145045"/>
              <a:gd name="connsiteY331" fmla="*/ 4464844 h 6164263"/>
              <a:gd name="connsiteX332" fmla="*/ 5977914 w 6145045"/>
              <a:gd name="connsiteY332" fmla="*/ 4462463 h 6164263"/>
              <a:gd name="connsiteX333" fmla="*/ 5996969 w 6145045"/>
              <a:gd name="connsiteY333" fmla="*/ 4459685 h 6164263"/>
              <a:gd name="connsiteX334" fmla="*/ 6026743 w 6145045"/>
              <a:gd name="connsiteY334" fmla="*/ 4454526 h 6164263"/>
              <a:gd name="connsiteX335" fmla="*/ 6087482 w 6145045"/>
              <a:gd name="connsiteY335" fmla="*/ 4446588 h 6164263"/>
              <a:gd name="connsiteX336" fmla="*/ 6118050 w 6145045"/>
              <a:gd name="connsiteY336" fmla="*/ 4445794 h 6164263"/>
              <a:gd name="connsiteX337" fmla="*/ 6129563 w 6145045"/>
              <a:gd name="connsiteY337" fmla="*/ 4446588 h 6164263"/>
              <a:gd name="connsiteX338" fmla="*/ 6143060 w 6145045"/>
              <a:gd name="connsiteY338" fmla="*/ 4448969 h 6164263"/>
              <a:gd name="connsiteX339" fmla="*/ 6145045 w 6145045"/>
              <a:gd name="connsiteY339" fmla="*/ 4453335 h 6164263"/>
              <a:gd name="connsiteX340" fmla="*/ 6137105 w 6145045"/>
              <a:gd name="connsiteY340" fmla="*/ 4458891 h 6164263"/>
              <a:gd name="connsiteX341" fmla="*/ 6109713 w 6145045"/>
              <a:gd name="connsiteY341" fmla="*/ 4468416 h 6164263"/>
              <a:gd name="connsiteX342" fmla="*/ 6048577 w 6145045"/>
              <a:gd name="connsiteY342" fmla="*/ 4481116 h 6164263"/>
              <a:gd name="connsiteX343" fmla="*/ 6010467 w 6145045"/>
              <a:gd name="connsiteY343" fmla="*/ 4485482 h 6164263"/>
              <a:gd name="connsiteX344" fmla="*/ 6002130 w 6145045"/>
              <a:gd name="connsiteY344" fmla="*/ 4487069 h 6164263"/>
              <a:gd name="connsiteX345" fmla="*/ 5985853 w 6145045"/>
              <a:gd name="connsiteY345" fmla="*/ 4495007 h 6164263"/>
              <a:gd name="connsiteX346" fmla="*/ 5969577 w 6145045"/>
              <a:gd name="connsiteY346" fmla="*/ 4504135 h 6164263"/>
              <a:gd name="connsiteX347" fmla="*/ 5955286 w 6145045"/>
              <a:gd name="connsiteY347" fmla="*/ 4509294 h 6164263"/>
              <a:gd name="connsiteX348" fmla="*/ 5948934 w 6145045"/>
              <a:gd name="connsiteY348" fmla="*/ 4508104 h 6164263"/>
              <a:gd name="connsiteX349" fmla="*/ 5879065 w 6145045"/>
              <a:gd name="connsiteY349" fmla="*/ 4487466 h 6164263"/>
              <a:gd name="connsiteX350" fmla="*/ 5774657 w 6145045"/>
              <a:gd name="connsiteY350" fmla="*/ 4454129 h 6164263"/>
              <a:gd name="connsiteX351" fmla="*/ 5706375 w 6145045"/>
              <a:gd name="connsiteY351" fmla="*/ 4429522 h 6164263"/>
              <a:gd name="connsiteX352" fmla="*/ 5672235 w 6145045"/>
              <a:gd name="connsiteY352" fmla="*/ 4415632 h 6164263"/>
              <a:gd name="connsiteX353" fmla="*/ 5629758 w 6145045"/>
              <a:gd name="connsiteY353" fmla="*/ 4397772 h 6164263"/>
              <a:gd name="connsiteX354" fmla="*/ 5546391 w 6145045"/>
              <a:gd name="connsiteY354" fmla="*/ 4358085 h 6164263"/>
              <a:gd name="connsiteX355" fmla="*/ 5462230 w 6145045"/>
              <a:gd name="connsiteY355" fmla="*/ 4317207 h 6164263"/>
              <a:gd name="connsiteX356" fmla="*/ 5377275 w 6145045"/>
              <a:gd name="connsiteY356" fmla="*/ 4280694 h 6164263"/>
              <a:gd name="connsiteX357" fmla="*/ 5333606 w 6145045"/>
              <a:gd name="connsiteY357" fmla="*/ 4266010 h 6164263"/>
              <a:gd name="connsiteX358" fmla="*/ 5309390 w 6145045"/>
              <a:gd name="connsiteY358" fmla="*/ 4257676 h 6164263"/>
              <a:gd name="connsiteX359" fmla="*/ 5262546 w 6145045"/>
              <a:gd name="connsiteY359" fmla="*/ 4240213 h 6164263"/>
              <a:gd name="connsiteX360" fmla="*/ 5218480 w 6145045"/>
              <a:gd name="connsiteY360" fmla="*/ 4219972 h 6164263"/>
              <a:gd name="connsiteX361" fmla="*/ 5176797 w 6145045"/>
              <a:gd name="connsiteY361" fmla="*/ 4198144 h 6164263"/>
              <a:gd name="connsiteX362" fmla="*/ 5137098 w 6145045"/>
              <a:gd name="connsiteY362" fmla="*/ 4173141 h 6164263"/>
              <a:gd name="connsiteX363" fmla="*/ 5099782 w 6145045"/>
              <a:gd name="connsiteY363" fmla="*/ 4145757 h 6164263"/>
              <a:gd name="connsiteX364" fmla="*/ 5064053 w 6145045"/>
              <a:gd name="connsiteY364" fmla="*/ 4114800 h 6164263"/>
              <a:gd name="connsiteX365" fmla="*/ 5030706 w 6145045"/>
              <a:gd name="connsiteY365" fmla="*/ 4080669 h 6164263"/>
              <a:gd name="connsiteX366" fmla="*/ 5014827 w 6145045"/>
              <a:gd name="connsiteY366" fmla="*/ 4062413 h 6164263"/>
              <a:gd name="connsiteX367" fmla="*/ 4991404 w 6145045"/>
              <a:gd name="connsiteY367" fmla="*/ 4035029 h 6164263"/>
              <a:gd name="connsiteX368" fmla="*/ 4942178 w 6145045"/>
              <a:gd name="connsiteY368" fmla="*/ 3983435 h 6164263"/>
              <a:gd name="connsiteX369" fmla="*/ 4888982 w 6145045"/>
              <a:gd name="connsiteY369" fmla="*/ 3935810 h 6164263"/>
              <a:gd name="connsiteX370" fmla="*/ 4832610 w 6145045"/>
              <a:gd name="connsiteY370" fmla="*/ 3890963 h 6164263"/>
              <a:gd name="connsiteX371" fmla="*/ 4773856 w 6145045"/>
              <a:gd name="connsiteY371" fmla="*/ 3849291 h 6164263"/>
              <a:gd name="connsiteX372" fmla="*/ 4712720 w 6145045"/>
              <a:gd name="connsiteY372" fmla="*/ 3810000 h 6164263"/>
              <a:gd name="connsiteX373" fmla="*/ 4617444 w 6145045"/>
              <a:gd name="connsiteY373" fmla="*/ 3755232 h 6164263"/>
              <a:gd name="connsiteX374" fmla="*/ 4551147 w 6145045"/>
              <a:gd name="connsiteY374" fmla="*/ 3721100 h 6164263"/>
              <a:gd name="connsiteX375" fmla="*/ 4531695 w 6145045"/>
              <a:gd name="connsiteY375" fmla="*/ 3711972 h 6164263"/>
              <a:gd name="connsiteX376" fmla="*/ 4488423 w 6145045"/>
              <a:gd name="connsiteY376" fmla="*/ 3697685 h 6164263"/>
              <a:gd name="connsiteX377" fmla="*/ 4417363 w 6145045"/>
              <a:gd name="connsiteY377" fmla="*/ 3679429 h 6164263"/>
              <a:gd name="connsiteX378" fmla="*/ 4365358 w 6145045"/>
              <a:gd name="connsiteY378" fmla="*/ 3665538 h 6164263"/>
              <a:gd name="connsiteX379" fmla="*/ 4371709 w 6145045"/>
              <a:gd name="connsiteY379" fmla="*/ 3767932 h 6164263"/>
              <a:gd name="connsiteX380" fmla="*/ 4377267 w 6145045"/>
              <a:gd name="connsiteY380" fmla="*/ 3852466 h 6164263"/>
              <a:gd name="connsiteX381" fmla="*/ 4381237 w 6145045"/>
              <a:gd name="connsiteY381" fmla="*/ 3895725 h 6164263"/>
              <a:gd name="connsiteX382" fmla="*/ 4396720 w 6145045"/>
              <a:gd name="connsiteY382" fmla="*/ 3977482 h 6164263"/>
              <a:gd name="connsiteX383" fmla="*/ 4414584 w 6145045"/>
              <a:gd name="connsiteY383" fmla="*/ 4035425 h 6164263"/>
              <a:gd name="connsiteX384" fmla="*/ 4429272 w 6145045"/>
              <a:gd name="connsiteY384" fmla="*/ 4073129 h 6164263"/>
              <a:gd name="connsiteX385" fmla="*/ 4445946 w 6145045"/>
              <a:gd name="connsiteY385" fmla="*/ 4108847 h 6164263"/>
              <a:gd name="connsiteX386" fmla="*/ 4465001 w 6145045"/>
              <a:gd name="connsiteY386" fmla="*/ 4144169 h 6164263"/>
              <a:gd name="connsiteX387" fmla="*/ 4487232 w 6145045"/>
              <a:gd name="connsiteY387" fmla="*/ 4177904 h 6164263"/>
              <a:gd name="connsiteX388" fmla="*/ 4511051 w 6145045"/>
              <a:gd name="connsiteY388" fmla="*/ 4210447 h 6164263"/>
              <a:gd name="connsiteX389" fmla="*/ 4537649 w 6145045"/>
              <a:gd name="connsiteY389" fmla="*/ 4241404 h 6164263"/>
              <a:gd name="connsiteX390" fmla="*/ 4567026 w 6145045"/>
              <a:gd name="connsiteY390" fmla="*/ 4271169 h 6164263"/>
              <a:gd name="connsiteX391" fmla="*/ 4598388 w 6145045"/>
              <a:gd name="connsiteY391" fmla="*/ 4299744 h 6164263"/>
              <a:gd name="connsiteX392" fmla="*/ 4632926 w 6145045"/>
              <a:gd name="connsiteY392" fmla="*/ 4327129 h 6164263"/>
              <a:gd name="connsiteX393" fmla="*/ 4688504 w 6145045"/>
              <a:gd name="connsiteY393" fmla="*/ 4365229 h 6164263"/>
              <a:gd name="connsiteX394" fmla="*/ 4729791 w 6145045"/>
              <a:gd name="connsiteY394" fmla="*/ 4389041 h 6164263"/>
              <a:gd name="connsiteX395" fmla="*/ 4761153 w 6145045"/>
              <a:gd name="connsiteY395" fmla="*/ 4406901 h 6164263"/>
              <a:gd name="connsiteX396" fmla="*/ 4820701 w 6145045"/>
              <a:gd name="connsiteY396" fmla="*/ 4448176 h 6164263"/>
              <a:gd name="connsiteX397" fmla="*/ 4847299 w 6145045"/>
              <a:gd name="connsiteY397" fmla="*/ 4470797 h 6164263"/>
              <a:gd name="connsiteX398" fmla="*/ 4877866 w 6145045"/>
              <a:gd name="connsiteY398" fmla="*/ 4497388 h 6164263"/>
              <a:gd name="connsiteX399" fmla="*/ 4940987 w 6145045"/>
              <a:gd name="connsiteY399" fmla="*/ 4546204 h 6164263"/>
              <a:gd name="connsiteX400" fmla="*/ 5006490 w 6145045"/>
              <a:gd name="connsiteY400" fmla="*/ 4589463 h 6164263"/>
              <a:gd name="connsiteX401" fmla="*/ 5075565 w 6145045"/>
              <a:gd name="connsiteY401" fmla="*/ 4627563 h 6164263"/>
              <a:gd name="connsiteX402" fmla="*/ 5147023 w 6145045"/>
              <a:gd name="connsiteY402" fmla="*/ 4658916 h 6164263"/>
              <a:gd name="connsiteX403" fmla="*/ 5222450 w 6145045"/>
              <a:gd name="connsiteY403" fmla="*/ 4684713 h 6164263"/>
              <a:gd name="connsiteX404" fmla="*/ 5301450 w 6145045"/>
              <a:gd name="connsiteY404" fmla="*/ 4703366 h 6164263"/>
              <a:gd name="connsiteX405" fmla="*/ 5383626 w 6145045"/>
              <a:gd name="connsiteY405" fmla="*/ 4714876 h 6164263"/>
              <a:gd name="connsiteX406" fmla="*/ 5426898 w 6145045"/>
              <a:gd name="connsiteY406" fmla="*/ 4718051 h 6164263"/>
              <a:gd name="connsiteX407" fmla="*/ 5364968 w 6145045"/>
              <a:gd name="connsiteY407" fmla="*/ 4721226 h 6164263"/>
              <a:gd name="connsiteX408" fmla="*/ 5307008 w 6145045"/>
              <a:gd name="connsiteY408" fmla="*/ 4723607 h 6164263"/>
              <a:gd name="connsiteX409" fmla="*/ 5337973 w 6145045"/>
              <a:gd name="connsiteY409" fmla="*/ 4744641 h 6164263"/>
              <a:gd name="connsiteX410" fmla="*/ 5398712 w 6145045"/>
              <a:gd name="connsiteY410" fmla="*/ 4787107 h 6164263"/>
              <a:gd name="connsiteX411" fmla="*/ 5426898 w 6145045"/>
              <a:gd name="connsiteY411" fmla="*/ 4809729 h 6164263"/>
              <a:gd name="connsiteX412" fmla="*/ 5463024 w 6145045"/>
              <a:gd name="connsiteY412" fmla="*/ 4839891 h 6164263"/>
              <a:gd name="connsiteX413" fmla="*/ 5531305 w 6145045"/>
              <a:gd name="connsiteY413" fmla="*/ 4903391 h 6164263"/>
              <a:gd name="connsiteX414" fmla="*/ 5565446 w 6145045"/>
              <a:gd name="connsiteY414" fmla="*/ 4935141 h 6164263"/>
              <a:gd name="connsiteX415" fmla="*/ 5581325 w 6145045"/>
              <a:gd name="connsiteY415" fmla="*/ 4949429 h 6164263"/>
              <a:gd name="connsiteX416" fmla="*/ 5614672 w 6145045"/>
              <a:gd name="connsiteY416" fmla="*/ 4973638 h 6164263"/>
              <a:gd name="connsiteX417" fmla="*/ 5649607 w 6145045"/>
              <a:gd name="connsiteY417" fmla="*/ 4993482 h 6164263"/>
              <a:gd name="connsiteX418" fmla="*/ 5685733 w 6145045"/>
              <a:gd name="connsiteY418" fmla="*/ 5008166 h 6164263"/>
              <a:gd name="connsiteX419" fmla="*/ 5724240 w 6145045"/>
              <a:gd name="connsiteY419" fmla="*/ 5018485 h 6164263"/>
              <a:gd name="connsiteX420" fmla="*/ 5763939 w 6145045"/>
              <a:gd name="connsiteY420" fmla="*/ 5024041 h 6164263"/>
              <a:gd name="connsiteX421" fmla="*/ 5805225 w 6145045"/>
              <a:gd name="connsiteY421" fmla="*/ 5025629 h 6164263"/>
              <a:gd name="connsiteX422" fmla="*/ 5847703 w 6145045"/>
              <a:gd name="connsiteY422" fmla="*/ 5023248 h 6164263"/>
              <a:gd name="connsiteX423" fmla="*/ 5869934 w 6145045"/>
              <a:gd name="connsiteY423" fmla="*/ 5020073 h 6164263"/>
              <a:gd name="connsiteX424" fmla="*/ 5951713 w 6145045"/>
              <a:gd name="connsiteY424" fmla="*/ 5009754 h 6164263"/>
              <a:gd name="connsiteX425" fmla="*/ 6034683 w 6145045"/>
              <a:gd name="connsiteY425" fmla="*/ 5001023 h 6164263"/>
              <a:gd name="connsiteX426" fmla="*/ 6018009 w 6145045"/>
              <a:gd name="connsiteY426" fmla="*/ 5008166 h 6164263"/>
              <a:gd name="connsiteX427" fmla="*/ 5984663 w 6145045"/>
              <a:gd name="connsiteY427" fmla="*/ 5018485 h 6164263"/>
              <a:gd name="connsiteX428" fmla="*/ 5933055 w 6145045"/>
              <a:gd name="connsiteY428" fmla="*/ 5029201 h 6164263"/>
              <a:gd name="connsiteX429" fmla="*/ 5899311 w 6145045"/>
              <a:gd name="connsiteY429" fmla="*/ 5037138 h 6164263"/>
              <a:gd name="connsiteX430" fmla="*/ 5867155 w 6145045"/>
              <a:gd name="connsiteY430" fmla="*/ 5044679 h 6164263"/>
              <a:gd name="connsiteX431" fmla="*/ 5805622 w 6145045"/>
              <a:gd name="connsiteY431" fmla="*/ 5052616 h 6164263"/>
              <a:gd name="connsiteX432" fmla="*/ 5746868 w 6145045"/>
              <a:gd name="connsiteY432" fmla="*/ 5051426 h 6164263"/>
              <a:gd name="connsiteX433" fmla="*/ 5690893 w 6145045"/>
              <a:gd name="connsiteY433" fmla="*/ 5042694 h 6164263"/>
              <a:gd name="connsiteX434" fmla="*/ 5638491 w 6145045"/>
              <a:gd name="connsiteY434" fmla="*/ 5025629 h 6164263"/>
              <a:gd name="connsiteX435" fmla="*/ 5588471 w 6145045"/>
              <a:gd name="connsiteY435" fmla="*/ 5002213 h 6164263"/>
              <a:gd name="connsiteX436" fmla="*/ 5540436 w 6145045"/>
              <a:gd name="connsiteY436" fmla="*/ 4971257 h 6164263"/>
              <a:gd name="connsiteX437" fmla="*/ 5495179 w 6145045"/>
              <a:gd name="connsiteY437" fmla="*/ 4933951 h 6164263"/>
              <a:gd name="connsiteX438" fmla="*/ 5473742 w 6145045"/>
              <a:gd name="connsiteY438" fmla="*/ 4912916 h 6164263"/>
              <a:gd name="connsiteX439" fmla="*/ 5456275 w 6145045"/>
              <a:gd name="connsiteY439" fmla="*/ 4896248 h 6164263"/>
              <a:gd name="connsiteX440" fmla="*/ 5420149 w 6145045"/>
              <a:gd name="connsiteY440" fmla="*/ 4863704 h 6164263"/>
              <a:gd name="connsiteX441" fmla="*/ 5382038 w 6145045"/>
              <a:gd name="connsiteY441" fmla="*/ 4833938 h 6164263"/>
              <a:gd name="connsiteX442" fmla="*/ 5342340 w 6145045"/>
              <a:gd name="connsiteY442" fmla="*/ 4805363 h 6164263"/>
              <a:gd name="connsiteX443" fmla="*/ 5280410 w 6145045"/>
              <a:gd name="connsiteY443" fmla="*/ 4766866 h 6164263"/>
              <a:gd name="connsiteX444" fmla="*/ 5191882 w 6145045"/>
              <a:gd name="connsiteY444" fmla="*/ 4722019 h 6164263"/>
              <a:gd name="connsiteX445" fmla="*/ 5145038 w 6145045"/>
              <a:gd name="connsiteY445" fmla="*/ 4702573 h 6164263"/>
              <a:gd name="connsiteX446" fmla="*/ 5095018 w 6145045"/>
              <a:gd name="connsiteY446" fmla="*/ 4681538 h 6164263"/>
              <a:gd name="connsiteX447" fmla="*/ 4997359 w 6145045"/>
              <a:gd name="connsiteY447" fmla="*/ 4635898 h 6164263"/>
              <a:gd name="connsiteX448" fmla="*/ 4928681 w 6145045"/>
              <a:gd name="connsiteY448" fmla="*/ 4595813 h 6164263"/>
              <a:gd name="connsiteX449" fmla="*/ 4885012 w 6145045"/>
              <a:gd name="connsiteY449" fmla="*/ 4565651 h 6164263"/>
              <a:gd name="connsiteX450" fmla="*/ 4843726 w 6145045"/>
              <a:gd name="connsiteY450" fmla="*/ 4532710 h 6164263"/>
              <a:gd name="connsiteX451" fmla="*/ 4805615 w 6145045"/>
              <a:gd name="connsiteY451" fmla="*/ 4496197 h 6164263"/>
              <a:gd name="connsiteX452" fmla="*/ 4787751 w 6145045"/>
              <a:gd name="connsiteY452" fmla="*/ 4476751 h 6164263"/>
              <a:gd name="connsiteX453" fmla="*/ 4778223 w 6145045"/>
              <a:gd name="connsiteY453" fmla="*/ 4467226 h 6164263"/>
              <a:gd name="connsiteX454" fmla="*/ 4751625 w 6145045"/>
              <a:gd name="connsiteY454" fmla="*/ 4452144 h 6164263"/>
              <a:gd name="connsiteX455" fmla="*/ 4738921 w 6145045"/>
              <a:gd name="connsiteY455" fmla="*/ 4444604 h 6164263"/>
              <a:gd name="connsiteX456" fmla="*/ 4732570 w 6145045"/>
              <a:gd name="connsiteY456" fmla="*/ 4449763 h 6164263"/>
              <a:gd name="connsiteX457" fmla="*/ 4726218 w 6145045"/>
              <a:gd name="connsiteY457" fmla="*/ 4454526 h 6164263"/>
              <a:gd name="connsiteX458" fmla="*/ 4755198 w 6145045"/>
              <a:gd name="connsiteY458" fmla="*/ 4483101 h 6164263"/>
              <a:gd name="connsiteX459" fmla="*/ 4807203 w 6145045"/>
              <a:gd name="connsiteY459" fmla="*/ 4542632 h 6164263"/>
              <a:gd name="connsiteX460" fmla="*/ 4852062 w 6145045"/>
              <a:gd name="connsiteY460" fmla="*/ 4604941 h 6164263"/>
              <a:gd name="connsiteX461" fmla="*/ 4890570 w 6145045"/>
              <a:gd name="connsiteY461" fmla="*/ 4670426 h 6164263"/>
              <a:gd name="connsiteX462" fmla="*/ 4924314 w 6145045"/>
              <a:gd name="connsiteY462" fmla="*/ 4737498 h 6164263"/>
              <a:gd name="connsiteX463" fmla="*/ 4953294 w 6145045"/>
              <a:gd name="connsiteY463" fmla="*/ 4806951 h 6164263"/>
              <a:gd name="connsiteX464" fmla="*/ 4992992 w 6145045"/>
              <a:gd name="connsiteY464" fmla="*/ 4912519 h 6164263"/>
              <a:gd name="connsiteX465" fmla="*/ 5017209 w 6145045"/>
              <a:gd name="connsiteY465" fmla="*/ 4983957 h 6164263"/>
              <a:gd name="connsiteX466" fmla="*/ 5032294 w 6145045"/>
              <a:gd name="connsiteY466" fmla="*/ 5027216 h 6164263"/>
              <a:gd name="connsiteX467" fmla="*/ 5048173 w 6145045"/>
              <a:gd name="connsiteY467" fmla="*/ 5070476 h 6164263"/>
              <a:gd name="connsiteX468" fmla="*/ 5064450 w 6145045"/>
              <a:gd name="connsiteY468" fmla="*/ 5113735 h 6164263"/>
              <a:gd name="connsiteX469" fmla="*/ 5104148 w 6145045"/>
              <a:gd name="connsiteY469" fmla="*/ 5193507 h 6164263"/>
              <a:gd name="connsiteX470" fmla="*/ 5139083 w 6145045"/>
              <a:gd name="connsiteY470" fmla="*/ 5249069 h 6164263"/>
              <a:gd name="connsiteX471" fmla="*/ 5164887 w 6145045"/>
              <a:gd name="connsiteY471" fmla="*/ 5284391 h 6164263"/>
              <a:gd name="connsiteX472" fmla="*/ 5192676 w 6145045"/>
              <a:gd name="connsiteY472" fmla="*/ 5317729 h 6164263"/>
              <a:gd name="connsiteX473" fmla="*/ 5222053 w 6145045"/>
              <a:gd name="connsiteY473" fmla="*/ 5349082 h 6164263"/>
              <a:gd name="connsiteX474" fmla="*/ 5253812 w 6145045"/>
              <a:gd name="connsiteY474" fmla="*/ 5379641 h 6164263"/>
              <a:gd name="connsiteX475" fmla="*/ 5287556 w 6145045"/>
              <a:gd name="connsiteY475" fmla="*/ 5407819 h 6164263"/>
              <a:gd name="connsiteX476" fmla="*/ 5323285 w 6145045"/>
              <a:gd name="connsiteY476" fmla="*/ 5434807 h 6164263"/>
              <a:gd name="connsiteX477" fmla="*/ 5360998 w 6145045"/>
              <a:gd name="connsiteY477" fmla="*/ 5459413 h 6164263"/>
              <a:gd name="connsiteX478" fmla="*/ 5421737 w 6145045"/>
              <a:gd name="connsiteY478" fmla="*/ 5493941 h 6164263"/>
              <a:gd name="connsiteX479" fmla="*/ 5509868 w 6145045"/>
              <a:gd name="connsiteY479" fmla="*/ 5533232 h 6164263"/>
              <a:gd name="connsiteX480" fmla="*/ 5557506 w 6145045"/>
              <a:gd name="connsiteY480" fmla="*/ 5550298 h 6164263"/>
              <a:gd name="connsiteX481" fmla="*/ 5605938 w 6145045"/>
              <a:gd name="connsiteY481" fmla="*/ 5566966 h 6164263"/>
              <a:gd name="connsiteX482" fmla="*/ 5701215 w 6145045"/>
              <a:gd name="connsiteY482" fmla="*/ 5602685 h 6164263"/>
              <a:gd name="connsiteX483" fmla="*/ 5794903 w 6145045"/>
              <a:gd name="connsiteY483" fmla="*/ 5642373 h 6164263"/>
              <a:gd name="connsiteX484" fmla="*/ 5886210 w 6145045"/>
              <a:gd name="connsiteY484" fmla="*/ 5685235 h 6164263"/>
              <a:gd name="connsiteX485" fmla="*/ 5931069 w 6145045"/>
              <a:gd name="connsiteY485" fmla="*/ 5707857 h 6164263"/>
              <a:gd name="connsiteX486" fmla="*/ 5952110 w 6145045"/>
              <a:gd name="connsiteY486" fmla="*/ 5718969 h 6164263"/>
              <a:gd name="connsiteX487" fmla="*/ 5960447 w 6145045"/>
              <a:gd name="connsiteY487" fmla="*/ 5726510 h 6164263"/>
              <a:gd name="connsiteX488" fmla="*/ 5954889 w 6145045"/>
              <a:gd name="connsiteY488" fmla="*/ 5726510 h 6164263"/>
              <a:gd name="connsiteX489" fmla="*/ 5908441 w 6145045"/>
              <a:gd name="connsiteY489" fmla="*/ 5714604 h 6164263"/>
              <a:gd name="connsiteX490" fmla="*/ 5740119 w 6145045"/>
              <a:gd name="connsiteY490" fmla="*/ 5661423 h 6164263"/>
              <a:gd name="connsiteX491" fmla="*/ 5508677 w 6145045"/>
              <a:gd name="connsiteY491" fmla="*/ 5591573 h 6164263"/>
              <a:gd name="connsiteX492" fmla="*/ 5384023 w 6145045"/>
              <a:gd name="connsiteY492" fmla="*/ 5558235 h 6164263"/>
              <a:gd name="connsiteX493" fmla="*/ 5390375 w 6145045"/>
              <a:gd name="connsiteY493" fmla="*/ 5582444 h 6164263"/>
              <a:gd name="connsiteX494" fmla="*/ 5406652 w 6145045"/>
              <a:gd name="connsiteY494" fmla="*/ 5628482 h 6164263"/>
              <a:gd name="connsiteX495" fmla="*/ 5426898 w 6145045"/>
              <a:gd name="connsiteY495" fmla="*/ 5672932 h 6164263"/>
              <a:gd name="connsiteX496" fmla="*/ 5450717 w 6145045"/>
              <a:gd name="connsiteY496" fmla="*/ 5715398 h 6164263"/>
              <a:gd name="connsiteX497" fmla="*/ 5517411 w 6145045"/>
              <a:gd name="connsiteY497" fmla="*/ 5816998 h 6164263"/>
              <a:gd name="connsiteX498" fmla="*/ 5574577 w 6145045"/>
              <a:gd name="connsiteY498" fmla="*/ 5896769 h 6164263"/>
              <a:gd name="connsiteX499" fmla="*/ 5557903 w 6145045"/>
              <a:gd name="connsiteY499" fmla="*/ 5889229 h 6164263"/>
              <a:gd name="connsiteX500" fmla="*/ 5526541 w 6145045"/>
              <a:gd name="connsiteY500" fmla="*/ 5880498 h 6164263"/>
              <a:gd name="connsiteX501" fmla="*/ 5509868 w 6145045"/>
              <a:gd name="connsiteY501" fmla="*/ 5872957 h 6164263"/>
              <a:gd name="connsiteX502" fmla="*/ 5504707 w 6145045"/>
              <a:gd name="connsiteY502" fmla="*/ 5867401 h 6164263"/>
              <a:gd name="connsiteX503" fmla="*/ 5484461 w 6145045"/>
              <a:gd name="connsiteY503" fmla="*/ 5834460 h 6164263"/>
              <a:gd name="connsiteX504" fmla="*/ 5449526 w 6145045"/>
              <a:gd name="connsiteY504" fmla="*/ 5765404 h 6164263"/>
              <a:gd name="connsiteX505" fmla="*/ 5416973 w 6145045"/>
              <a:gd name="connsiteY505" fmla="*/ 5694760 h 6164263"/>
              <a:gd name="connsiteX506" fmla="*/ 5382038 w 6145045"/>
              <a:gd name="connsiteY506" fmla="*/ 5626498 h 6164263"/>
              <a:gd name="connsiteX507" fmla="*/ 5360998 w 6145045"/>
              <a:gd name="connsiteY507" fmla="*/ 5593557 h 6164263"/>
              <a:gd name="connsiteX508" fmla="*/ 5343134 w 6145045"/>
              <a:gd name="connsiteY508" fmla="*/ 5566966 h 6164263"/>
              <a:gd name="connsiteX509" fmla="*/ 5311772 w 6145045"/>
              <a:gd name="connsiteY509" fmla="*/ 5528469 h 6164263"/>
              <a:gd name="connsiteX510" fmla="*/ 5287953 w 6145045"/>
              <a:gd name="connsiteY510" fmla="*/ 5506641 h 6164263"/>
              <a:gd name="connsiteX511" fmla="*/ 5274058 w 6145045"/>
              <a:gd name="connsiteY511" fmla="*/ 5497910 h 6164263"/>
              <a:gd name="connsiteX512" fmla="*/ 5254606 w 6145045"/>
              <a:gd name="connsiteY512" fmla="*/ 5486798 h 6164263"/>
              <a:gd name="connsiteX513" fmla="*/ 5218083 w 6145045"/>
              <a:gd name="connsiteY513" fmla="*/ 5462588 h 6164263"/>
              <a:gd name="connsiteX514" fmla="*/ 5183149 w 6145045"/>
              <a:gd name="connsiteY514" fmla="*/ 5435998 h 6164263"/>
              <a:gd name="connsiteX515" fmla="*/ 5150993 w 6145045"/>
              <a:gd name="connsiteY515" fmla="*/ 5408613 h 6164263"/>
              <a:gd name="connsiteX516" fmla="*/ 5121616 w 6145045"/>
              <a:gd name="connsiteY516" fmla="*/ 5378451 h 6164263"/>
              <a:gd name="connsiteX517" fmla="*/ 5095018 w 6145045"/>
              <a:gd name="connsiteY517" fmla="*/ 5347098 h 6164263"/>
              <a:gd name="connsiteX518" fmla="*/ 5070802 w 6145045"/>
              <a:gd name="connsiteY518" fmla="*/ 5313363 h 6164263"/>
              <a:gd name="connsiteX519" fmla="*/ 5049761 w 6145045"/>
              <a:gd name="connsiteY519" fmla="*/ 5277644 h 6164263"/>
              <a:gd name="connsiteX520" fmla="*/ 5040631 w 6145045"/>
              <a:gd name="connsiteY520" fmla="*/ 5259388 h 6164263"/>
              <a:gd name="connsiteX521" fmla="*/ 4994183 w 6145045"/>
              <a:gd name="connsiteY521" fmla="*/ 5162948 h 6164263"/>
              <a:gd name="connsiteX522" fmla="*/ 4928681 w 6145045"/>
              <a:gd name="connsiteY522" fmla="*/ 5016898 h 6164263"/>
              <a:gd name="connsiteX523" fmla="*/ 4889776 w 6145045"/>
              <a:gd name="connsiteY523" fmla="*/ 4918076 h 6164263"/>
              <a:gd name="connsiteX524" fmla="*/ 4872706 w 6145045"/>
              <a:gd name="connsiteY524" fmla="*/ 4868863 h 6164263"/>
              <a:gd name="connsiteX525" fmla="*/ 4857620 w 6145045"/>
              <a:gd name="connsiteY525" fmla="*/ 4827588 h 6164263"/>
              <a:gd name="connsiteX526" fmla="*/ 4821098 w 6145045"/>
              <a:gd name="connsiteY526" fmla="*/ 4750991 h 6164263"/>
              <a:gd name="connsiteX527" fmla="*/ 4777429 w 6145045"/>
              <a:gd name="connsiteY527" fmla="*/ 4678363 h 6164263"/>
              <a:gd name="connsiteX528" fmla="*/ 4727012 w 6145045"/>
              <a:gd name="connsiteY528" fmla="*/ 4609704 h 6164263"/>
              <a:gd name="connsiteX529" fmla="*/ 4671831 w 6145045"/>
              <a:gd name="connsiteY529" fmla="*/ 4543822 h 6164263"/>
              <a:gd name="connsiteX530" fmla="*/ 4612680 w 6145045"/>
              <a:gd name="connsiteY530" fmla="*/ 4479926 h 6164263"/>
              <a:gd name="connsiteX531" fmla="*/ 4520182 w 6145045"/>
              <a:gd name="connsiteY531" fmla="*/ 4385866 h 6164263"/>
              <a:gd name="connsiteX532" fmla="*/ 4456267 w 6145045"/>
              <a:gd name="connsiteY532" fmla="*/ 4323160 h 6164263"/>
              <a:gd name="connsiteX533" fmla="*/ 4443167 w 6145045"/>
              <a:gd name="connsiteY533" fmla="*/ 4373563 h 6164263"/>
              <a:gd name="connsiteX534" fmla="*/ 4428478 w 6145045"/>
              <a:gd name="connsiteY534" fmla="*/ 4448969 h 6164263"/>
              <a:gd name="connsiteX535" fmla="*/ 4426493 w 6145045"/>
              <a:gd name="connsiteY535" fmla="*/ 4486672 h 6164263"/>
              <a:gd name="connsiteX536" fmla="*/ 4428081 w 6145045"/>
              <a:gd name="connsiteY536" fmla="*/ 4510882 h 6164263"/>
              <a:gd name="connsiteX537" fmla="*/ 4430066 w 6145045"/>
              <a:gd name="connsiteY537" fmla="*/ 4523185 h 6164263"/>
              <a:gd name="connsiteX538" fmla="*/ 4443167 w 6145045"/>
              <a:gd name="connsiteY538" fmla="*/ 4592241 h 6164263"/>
              <a:gd name="connsiteX539" fmla="*/ 4467780 w 6145045"/>
              <a:gd name="connsiteY539" fmla="*/ 4693841 h 6164263"/>
              <a:gd name="connsiteX540" fmla="*/ 4487629 w 6145045"/>
              <a:gd name="connsiteY540" fmla="*/ 4761310 h 6164263"/>
              <a:gd name="connsiteX541" fmla="*/ 4511448 w 6145045"/>
              <a:gd name="connsiteY541" fmla="*/ 4827191 h 6164263"/>
              <a:gd name="connsiteX542" fmla="*/ 4539237 w 6145045"/>
              <a:gd name="connsiteY542" fmla="*/ 4891882 h 6164263"/>
              <a:gd name="connsiteX543" fmla="*/ 4572187 w 6145045"/>
              <a:gd name="connsiteY543" fmla="*/ 4955382 h 6164263"/>
              <a:gd name="connsiteX544" fmla="*/ 4609901 w 6145045"/>
              <a:gd name="connsiteY544" fmla="*/ 5016898 h 6164263"/>
              <a:gd name="connsiteX545" fmla="*/ 4631338 w 6145045"/>
              <a:gd name="connsiteY545" fmla="*/ 5046663 h 6164263"/>
              <a:gd name="connsiteX546" fmla="*/ 4642057 w 6145045"/>
              <a:gd name="connsiteY546" fmla="*/ 5062141 h 6164263"/>
              <a:gd name="connsiteX547" fmla="*/ 4659127 w 6145045"/>
              <a:gd name="connsiteY547" fmla="*/ 5093098 h 6164263"/>
              <a:gd name="connsiteX548" fmla="*/ 4671831 w 6145045"/>
              <a:gd name="connsiteY548" fmla="*/ 5124451 h 6164263"/>
              <a:gd name="connsiteX549" fmla="*/ 4680962 w 6145045"/>
              <a:gd name="connsiteY549" fmla="*/ 5156994 h 6164263"/>
              <a:gd name="connsiteX550" fmla="*/ 4688504 w 6145045"/>
              <a:gd name="connsiteY550" fmla="*/ 5205810 h 6164263"/>
              <a:gd name="connsiteX551" fmla="*/ 4689695 w 6145045"/>
              <a:gd name="connsiteY551" fmla="*/ 5274073 h 6164263"/>
              <a:gd name="connsiteX552" fmla="*/ 4687313 w 6145045"/>
              <a:gd name="connsiteY552" fmla="*/ 5308998 h 6164263"/>
              <a:gd name="connsiteX553" fmla="*/ 4685328 w 6145045"/>
              <a:gd name="connsiteY553" fmla="*/ 5348288 h 6164263"/>
              <a:gd name="connsiteX554" fmla="*/ 4685328 w 6145045"/>
              <a:gd name="connsiteY554" fmla="*/ 5426473 h 6164263"/>
              <a:gd name="connsiteX555" fmla="*/ 4690092 w 6145045"/>
              <a:gd name="connsiteY555" fmla="*/ 5505054 h 6164263"/>
              <a:gd name="connsiteX556" fmla="*/ 4698429 w 6145045"/>
              <a:gd name="connsiteY556" fmla="*/ 5583238 h 6164263"/>
              <a:gd name="connsiteX557" fmla="*/ 4703987 w 6145045"/>
              <a:gd name="connsiteY557" fmla="*/ 5621735 h 6164263"/>
              <a:gd name="connsiteX558" fmla="*/ 4708751 w 6145045"/>
              <a:gd name="connsiteY558" fmla="*/ 5651898 h 6164263"/>
              <a:gd name="connsiteX559" fmla="*/ 4716293 w 6145045"/>
              <a:gd name="connsiteY559" fmla="*/ 5709841 h 6164263"/>
              <a:gd name="connsiteX560" fmla="*/ 4717881 w 6145045"/>
              <a:gd name="connsiteY560" fmla="*/ 5768182 h 6164263"/>
              <a:gd name="connsiteX561" fmla="*/ 4712720 w 6145045"/>
              <a:gd name="connsiteY561" fmla="*/ 5811838 h 6164263"/>
              <a:gd name="connsiteX562" fmla="*/ 4705575 w 6145045"/>
              <a:gd name="connsiteY562" fmla="*/ 5841207 h 6164263"/>
              <a:gd name="connsiteX563" fmla="*/ 4700414 w 6145045"/>
              <a:gd name="connsiteY563" fmla="*/ 5855494 h 6164263"/>
              <a:gd name="connsiteX564" fmla="*/ 4696047 w 6145045"/>
              <a:gd name="connsiteY564" fmla="*/ 5868194 h 6164263"/>
              <a:gd name="connsiteX565" fmla="*/ 4696841 w 6145045"/>
              <a:gd name="connsiteY565" fmla="*/ 5890419 h 6164263"/>
              <a:gd name="connsiteX566" fmla="*/ 4702399 w 6145045"/>
              <a:gd name="connsiteY566" fmla="*/ 5908279 h 6164263"/>
              <a:gd name="connsiteX567" fmla="*/ 4707560 w 6145045"/>
              <a:gd name="connsiteY567" fmla="*/ 5924948 h 6164263"/>
              <a:gd name="connsiteX568" fmla="*/ 4707560 w 6145045"/>
              <a:gd name="connsiteY568" fmla="*/ 5933282 h 6164263"/>
              <a:gd name="connsiteX569" fmla="*/ 4707163 w 6145045"/>
              <a:gd name="connsiteY569" fmla="*/ 5935663 h 6164263"/>
              <a:gd name="connsiteX570" fmla="*/ 4702796 w 6145045"/>
              <a:gd name="connsiteY570" fmla="*/ 5938838 h 6164263"/>
              <a:gd name="connsiteX571" fmla="*/ 4693268 w 6145045"/>
              <a:gd name="connsiteY571" fmla="*/ 5940823 h 6164263"/>
              <a:gd name="connsiteX572" fmla="*/ 4687313 w 6145045"/>
              <a:gd name="connsiteY572" fmla="*/ 5939235 h 6164263"/>
              <a:gd name="connsiteX573" fmla="*/ 4680168 w 6145045"/>
              <a:gd name="connsiteY573" fmla="*/ 5922169 h 6164263"/>
              <a:gd name="connsiteX574" fmla="*/ 4671037 w 6145045"/>
              <a:gd name="connsiteY574" fmla="*/ 5899548 h 6164263"/>
              <a:gd name="connsiteX575" fmla="*/ 4653966 w 6145045"/>
              <a:gd name="connsiteY575" fmla="*/ 5914232 h 6164263"/>
              <a:gd name="connsiteX576" fmla="*/ 4623001 w 6145045"/>
              <a:gd name="connsiteY576" fmla="*/ 5943204 h 6164263"/>
              <a:gd name="connsiteX577" fmla="*/ 4595212 w 6145045"/>
              <a:gd name="connsiteY577" fmla="*/ 5974160 h 6164263"/>
              <a:gd name="connsiteX578" fmla="*/ 4570599 w 6145045"/>
              <a:gd name="connsiteY578" fmla="*/ 6006307 h 6164263"/>
              <a:gd name="connsiteX579" fmla="*/ 4548368 w 6145045"/>
              <a:gd name="connsiteY579" fmla="*/ 6039248 h 6164263"/>
              <a:gd name="connsiteX580" fmla="*/ 4529313 w 6145045"/>
              <a:gd name="connsiteY580" fmla="*/ 6072982 h 6164263"/>
              <a:gd name="connsiteX581" fmla="*/ 4512639 w 6145045"/>
              <a:gd name="connsiteY581" fmla="*/ 6108701 h 6164263"/>
              <a:gd name="connsiteX582" fmla="*/ 4498745 w 6145045"/>
              <a:gd name="connsiteY582" fmla="*/ 6145213 h 6164263"/>
              <a:gd name="connsiteX583" fmla="*/ 4492393 w 6145045"/>
              <a:gd name="connsiteY583" fmla="*/ 6164263 h 6164263"/>
              <a:gd name="connsiteX584" fmla="*/ 4492393 w 6145045"/>
              <a:gd name="connsiteY584" fmla="*/ 6148785 h 6164263"/>
              <a:gd name="connsiteX585" fmla="*/ 4495966 w 6145045"/>
              <a:gd name="connsiteY585" fmla="*/ 6118226 h 6164263"/>
              <a:gd name="connsiteX586" fmla="*/ 4503112 w 6145045"/>
              <a:gd name="connsiteY586" fmla="*/ 6089651 h 6164263"/>
              <a:gd name="connsiteX587" fmla="*/ 4513433 w 6145045"/>
              <a:gd name="connsiteY587" fmla="*/ 6061869 h 6164263"/>
              <a:gd name="connsiteX588" fmla="*/ 4533680 w 6145045"/>
              <a:gd name="connsiteY588" fmla="*/ 6022182 h 6164263"/>
              <a:gd name="connsiteX589" fmla="*/ 4569805 w 6145045"/>
              <a:gd name="connsiteY589" fmla="*/ 5972573 h 6164263"/>
              <a:gd name="connsiteX590" fmla="*/ 4590052 w 6145045"/>
              <a:gd name="connsiteY590" fmla="*/ 5949554 h 6164263"/>
              <a:gd name="connsiteX591" fmla="*/ 4603946 w 6145045"/>
              <a:gd name="connsiteY591" fmla="*/ 5934076 h 6164263"/>
              <a:gd name="connsiteX592" fmla="*/ 4627765 w 6145045"/>
              <a:gd name="connsiteY592" fmla="*/ 5902326 h 6164263"/>
              <a:gd name="connsiteX593" fmla="*/ 4647218 w 6145045"/>
              <a:gd name="connsiteY593" fmla="*/ 5869782 h 6164263"/>
              <a:gd name="connsiteX594" fmla="*/ 4661906 w 6145045"/>
              <a:gd name="connsiteY594" fmla="*/ 5836444 h 6164263"/>
              <a:gd name="connsiteX595" fmla="*/ 4671831 w 6145045"/>
              <a:gd name="connsiteY595" fmla="*/ 5801916 h 6164263"/>
              <a:gd name="connsiteX596" fmla="*/ 4676992 w 6145045"/>
              <a:gd name="connsiteY596" fmla="*/ 5765801 h 6164263"/>
              <a:gd name="connsiteX597" fmla="*/ 4677786 w 6145045"/>
              <a:gd name="connsiteY597" fmla="*/ 5729288 h 6164263"/>
              <a:gd name="connsiteX598" fmla="*/ 4673419 w 6145045"/>
              <a:gd name="connsiteY598" fmla="*/ 5691188 h 6164263"/>
              <a:gd name="connsiteX599" fmla="*/ 4669449 w 6145045"/>
              <a:gd name="connsiteY599" fmla="*/ 5671741 h 6164263"/>
              <a:gd name="connsiteX600" fmla="*/ 4642057 w 6145045"/>
              <a:gd name="connsiteY600" fmla="*/ 5545138 h 6164263"/>
              <a:gd name="connsiteX601" fmla="*/ 4617841 w 6145045"/>
              <a:gd name="connsiteY601" fmla="*/ 5424488 h 6164263"/>
              <a:gd name="connsiteX602" fmla="*/ 4573378 w 6145045"/>
              <a:gd name="connsiteY602" fmla="*/ 5502673 h 6164263"/>
              <a:gd name="connsiteX603" fmla="*/ 4523755 w 6145045"/>
              <a:gd name="connsiteY603" fmla="*/ 5588001 h 6164263"/>
              <a:gd name="connsiteX604" fmla="*/ 4515418 w 6145045"/>
              <a:gd name="connsiteY604" fmla="*/ 5584429 h 6164263"/>
              <a:gd name="connsiteX605" fmla="*/ 4506685 w 6145045"/>
              <a:gd name="connsiteY605" fmla="*/ 5580857 h 6164263"/>
              <a:gd name="connsiteX606" fmla="*/ 4510654 w 6145045"/>
              <a:gd name="connsiteY606" fmla="*/ 5568554 h 6164263"/>
              <a:gd name="connsiteX607" fmla="*/ 4515021 w 6145045"/>
              <a:gd name="connsiteY607" fmla="*/ 5555854 h 6164263"/>
              <a:gd name="connsiteX608" fmla="*/ 4545589 w 6145045"/>
              <a:gd name="connsiteY608" fmla="*/ 5492354 h 6164263"/>
              <a:gd name="connsiteX609" fmla="*/ 4591243 w 6145045"/>
              <a:gd name="connsiteY609" fmla="*/ 5395913 h 6164263"/>
              <a:gd name="connsiteX610" fmla="*/ 4617841 w 6145045"/>
              <a:gd name="connsiteY610" fmla="*/ 5331223 h 6164263"/>
              <a:gd name="connsiteX611" fmla="*/ 4628162 w 6145045"/>
              <a:gd name="connsiteY611" fmla="*/ 5298282 h 6164263"/>
              <a:gd name="connsiteX612" fmla="*/ 4633323 w 6145045"/>
              <a:gd name="connsiteY612" fmla="*/ 5277644 h 6164263"/>
              <a:gd name="connsiteX613" fmla="*/ 4638087 w 6145045"/>
              <a:gd name="connsiteY613" fmla="*/ 5233988 h 6164263"/>
              <a:gd name="connsiteX614" fmla="*/ 4634911 w 6145045"/>
              <a:gd name="connsiteY614" fmla="*/ 5189141 h 6164263"/>
              <a:gd name="connsiteX615" fmla="*/ 4624589 w 6145045"/>
              <a:gd name="connsiteY615" fmla="*/ 5146676 h 6164263"/>
              <a:gd name="connsiteX616" fmla="*/ 4616650 w 6145045"/>
              <a:gd name="connsiteY616" fmla="*/ 5127229 h 6164263"/>
              <a:gd name="connsiteX617" fmla="*/ 4589655 w 6145045"/>
              <a:gd name="connsiteY617" fmla="*/ 5070873 h 6164263"/>
              <a:gd name="connsiteX618" fmla="*/ 4532489 w 6145045"/>
              <a:gd name="connsiteY618" fmla="*/ 4960938 h 6164263"/>
              <a:gd name="connsiteX619" fmla="*/ 4443167 w 6145045"/>
              <a:gd name="connsiteY619" fmla="*/ 4797426 h 6164263"/>
              <a:gd name="connsiteX620" fmla="*/ 4384413 w 6145045"/>
              <a:gd name="connsiteY620" fmla="*/ 4689476 h 6164263"/>
              <a:gd name="connsiteX621" fmla="*/ 4362976 w 6145045"/>
              <a:gd name="connsiteY621" fmla="*/ 4722019 h 6164263"/>
              <a:gd name="connsiteX622" fmla="*/ 4322086 w 6145045"/>
              <a:gd name="connsiteY622" fmla="*/ 4790282 h 6164263"/>
              <a:gd name="connsiteX623" fmla="*/ 4281991 w 6145045"/>
              <a:gd name="connsiteY623" fmla="*/ 4860132 h 6164263"/>
              <a:gd name="connsiteX624" fmla="*/ 4240307 w 6145045"/>
              <a:gd name="connsiteY624" fmla="*/ 4929585 h 6164263"/>
              <a:gd name="connsiteX625" fmla="*/ 4194654 w 6145045"/>
              <a:gd name="connsiteY625" fmla="*/ 4997054 h 6164263"/>
              <a:gd name="connsiteX626" fmla="*/ 4142649 w 6145045"/>
              <a:gd name="connsiteY626" fmla="*/ 5060554 h 6164263"/>
              <a:gd name="connsiteX627" fmla="*/ 4097789 w 6145045"/>
              <a:gd name="connsiteY627" fmla="*/ 5105004 h 6164263"/>
              <a:gd name="connsiteX628" fmla="*/ 4064839 w 6145045"/>
              <a:gd name="connsiteY628" fmla="*/ 5132785 h 6164263"/>
              <a:gd name="connsiteX629" fmla="*/ 4029508 w 6145045"/>
              <a:gd name="connsiteY629" fmla="*/ 5158582 h 6164263"/>
              <a:gd name="connsiteX630" fmla="*/ 3990206 w 6145045"/>
              <a:gd name="connsiteY630" fmla="*/ 5181601 h 6164263"/>
              <a:gd name="connsiteX631" fmla="*/ 3969563 w 6145045"/>
              <a:gd name="connsiteY631" fmla="*/ 5192316 h 6164263"/>
              <a:gd name="connsiteX632" fmla="*/ 3986236 w 6145045"/>
              <a:gd name="connsiteY632" fmla="*/ 5180013 h 6164263"/>
              <a:gd name="connsiteX633" fmla="*/ 4017201 w 6145045"/>
              <a:gd name="connsiteY633" fmla="*/ 5154216 h 6164263"/>
              <a:gd name="connsiteX634" fmla="*/ 4045387 w 6145045"/>
              <a:gd name="connsiteY634" fmla="*/ 5126435 h 6164263"/>
              <a:gd name="connsiteX635" fmla="*/ 4071985 w 6145045"/>
              <a:gd name="connsiteY635" fmla="*/ 5097066 h 6164263"/>
              <a:gd name="connsiteX636" fmla="*/ 4096201 w 6145045"/>
              <a:gd name="connsiteY636" fmla="*/ 5065713 h 6164263"/>
              <a:gd name="connsiteX637" fmla="*/ 4118432 w 6145045"/>
              <a:gd name="connsiteY637" fmla="*/ 5032773 h 6164263"/>
              <a:gd name="connsiteX638" fmla="*/ 4148206 w 6145045"/>
              <a:gd name="connsiteY638" fmla="*/ 4979988 h 6164263"/>
              <a:gd name="connsiteX639" fmla="*/ 4165674 w 6145045"/>
              <a:gd name="connsiteY639" fmla="*/ 4941888 h 6164263"/>
              <a:gd name="connsiteX640" fmla="*/ 4083895 w 6145045"/>
              <a:gd name="connsiteY640" fmla="*/ 4973638 h 6164263"/>
              <a:gd name="connsiteX641" fmla="*/ 4032287 w 6145045"/>
              <a:gd name="connsiteY641" fmla="*/ 4995466 h 6164263"/>
              <a:gd name="connsiteX642" fmla="*/ 4021965 w 6145045"/>
              <a:gd name="connsiteY642" fmla="*/ 4990307 h 6164263"/>
              <a:gd name="connsiteX643" fmla="*/ 4010849 w 6145045"/>
              <a:gd name="connsiteY643" fmla="*/ 4979988 h 6164263"/>
              <a:gd name="connsiteX644" fmla="*/ 4010849 w 6145045"/>
              <a:gd name="connsiteY644" fmla="*/ 4970066 h 6164263"/>
              <a:gd name="connsiteX645" fmla="*/ 4020774 w 6145045"/>
              <a:gd name="connsiteY645" fmla="*/ 4962526 h 6164263"/>
              <a:gd name="connsiteX646" fmla="*/ 4028714 w 6145045"/>
              <a:gd name="connsiteY646" fmla="*/ 4959351 h 6164263"/>
              <a:gd name="connsiteX647" fmla="*/ 4053724 w 6145045"/>
              <a:gd name="connsiteY647" fmla="*/ 4951810 h 6164263"/>
              <a:gd name="connsiteX648" fmla="*/ 4097789 w 6145045"/>
              <a:gd name="connsiteY648" fmla="*/ 4932760 h 6164263"/>
              <a:gd name="connsiteX649" fmla="*/ 4137091 w 6145045"/>
              <a:gd name="connsiteY649" fmla="*/ 4910932 h 6164263"/>
              <a:gd name="connsiteX650" fmla="*/ 4170835 w 6145045"/>
              <a:gd name="connsiteY650" fmla="*/ 4886723 h 6164263"/>
              <a:gd name="connsiteX651" fmla="*/ 4212915 w 6145045"/>
              <a:gd name="connsiteY651" fmla="*/ 4849416 h 6164263"/>
              <a:gd name="connsiteX652" fmla="*/ 4255393 w 6145045"/>
              <a:gd name="connsiteY652" fmla="*/ 4801791 h 6164263"/>
              <a:gd name="connsiteX653" fmla="*/ 4271272 w 6145045"/>
              <a:gd name="connsiteY653" fmla="*/ 4783535 h 6164263"/>
              <a:gd name="connsiteX654" fmla="*/ 4295885 w 6145045"/>
              <a:gd name="connsiteY654" fmla="*/ 4754563 h 6164263"/>
              <a:gd name="connsiteX655" fmla="*/ 4325262 w 6145045"/>
              <a:gd name="connsiteY655" fmla="*/ 4712098 h 6164263"/>
              <a:gd name="connsiteX656" fmla="*/ 4339554 w 6145045"/>
              <a:gd name="connsiteY656" fmla="*/ 4683523 h 6164263"/>
              <a:gd name="connsiteX657" fmla="*/ 4349875 w 6145045"/>
              <a:gd name="connsiteY657" fmla="*/ 4654154 h 6164263"/>
              <a:gd name="connsiteX658" fmla="*/ 4355433 w 6145045"/>
              <a:gd name="connsiteY658" fmla="*/ 4624388 h 6164263"/>
              <a:gd name="connsiteX659" fmla="*/ 4356624 w 6145045"/>
              <a:gd name="connsiteY659" fmla="*/ 4592638 h 6164263"/>
              <a:gd name="connsiteX660" fmla="*/ 4351463 w 6145045"/>
              <a:gd name="connsiteY660" fmla="*/ 4558507 h 6164263"/>
              <a:gd name="connsiteX661" fmla="*/ 4346699 w 6145045"/>
              <a:gd name="connsiteY661" fmla="*/ 4540647 h 6164263"/>
              <a:gd name="connsiteX662" fmla="*/ 4342729 w 6145045"/>
              <a:gd name="connsiteY662" fmla="*/ 4524772 h 6164263"/>
              <a:gd name="connsiteX663" fmla="*/ 4339157 w 6145045"/>
              <a:gd name="connsiteY663" fmla="*/ 4490641 h 6164263"/>
              <a:gd name="connsiteX664" fmla="*/ 4339951 w 6145045"/>
              <a:gd name="connsiteY664" fmla="*/ 4456113 h 6164263"/>
              <a:gd name="connsiteX665" fmla="*/ 4344714 w 6145045"/>
              <a:gd name="connsiteY665" fmla="*/ 4421982 h 6164263"/>
              <a:gd name="connsiteX666" fmla="*/ 4356227 w 6145045"/>
              <a:gd name="connsiteY666" fmla="*/ 4370785 h 6164263"/>
              <a:gd name="connsiteX667" fmla="*/ 4375282 w 6145045"/>
              <a:gd name="connsiteY667" fmla="*/ 4309666 h 6164263"/>
              <a:gd name="connsiteX668" fmla="*/ 4383222 w 6145045"/>
              <a:gd name="connsiteY668" fmla="*/ 4283869 h 6164263"/>
              <a:gd name="connsiteX669" fmla="*/ 4391162 w 6145045"/>
              <a:gd name="connsiteY669" fmla="*/ 4261644 h 6164263"/>
              <a:gd name="connsiteX670" fmla="*/ 4395529 w 6145045"/>
              <a:gd name="connsiteY670" fmla="*/ 4236641 h 6164263"/>
              <a:gd name="connsiteX671" fmla="*/ 4389574 w 6145045"/>
              <a:gd name="connsiteY671" fmla="*/ 4218782 h 6164263"/>
              <a:gd name="connsiteX672" fmla="*/ 4382428 w 6145045"/>
              <a:gd name="connsiteY672" fmla="*/ 4208463 h 6164263"/>
              <a:gd name="connsiteX673" fmla="*/ 4365358 w 6145045"/>
              <a:gd name="connsiteY673" fmla="*/ 4185841 h 6164263"/>
              <a:gd name="connsiteX674" fmla="*/ 4335187 w 6145045"/>
              <a:gd name="connsiteY674" fmla="*/ 4139407 h 6164263"/>
              <a:gd name="connsiteX675" fmla="*/ 4310177 w 6145045"/>
              <a:gd name="connsiteY675" fmla="*/ 4091385 h 6164263"/>
              <a:gd name="connsiteX676" fmla="*/ 4289533 w 6145045"/>
              <a:gd name="connsiteY676" fmla="*/ 4042569 h 6164263"/>
              <a:gd name="connsiteX677" fmla="*/ 4274448 w 6145045"/>
              <a:gd name="connsiteY677" fmla="*/ 3992166 h 6164263"/>
              <a:gd name="connsiteX678" fmla="*/ 4262538 w 6145045"/>
              <a:gd name="connsiteY678" fmla="*/ 3940969 h 6164263"/>
              <a:gd name="connsiteX679" fmla="*/ 4254599 w 6145045"/>
              <a:gd name="connsiteY679" fmla="*/ 3888185 h 6164263"/>
              <a:gd name="connsiteX680" fmla="*/ 4250629 w 6145045"/>
              <a:gd name="connsiteY680" fmla="*/ 3835004 h 6164263"/>
              <a:gd name="connsiteX681" fmla="*/ 4250232 w 6145045"/>
              <a:gd name="connsiteY681" fmla="*/ 3807222 h 6164263"/>
              <a:gd name="connsiteX682" fmla="*/ 4249041 w 6145045"/>
              <a:gd name="connsiteY682" fmla="*/ 3703638 h 6164263"/>
              <a:gd name="connsiteX683" fmla="*/ 4243086 w 6145045"/>
              <a:gd name="connsiteY683" fmla="*/ 3548857 h 6164263"/>
              <a:gd name="connsiteX684" fmla="*/ 4231970 w 6145045"/>
              <a:gd name="connsiteY684" fmla="*/ 3446066 h 6164263"/>
              <a:gd name="connsiteX685" fmla="*/ 4224031 w 6145045"/>
              <a:gd name="connsiteY685" fmla="*/ 3394869 h 6164263"/>
              <a:gd name="connsiteX686" fmla="*/ 4212915 w 6145045"/>
              <a:gd name="connsiteY686" fmla="*/ 3336529 h 6164263"/>
              <a:gd name="connsiteX687" fmla="*/ 4186714 w 6145045"/>
              <a:gd name="connsiteY687" fmla="*/ 3219450 h 6164263"/>
              <a:gd name="connsiteX688" fmla="*/ 4156543 w 6145045"/>
              <a:gd name="connsiteY688" fmla="*/ 3103960 h 6164263"/>
              <a:gd name="connsiteX689" fmla="*/ 4122402 w 6145045"/>
              <a:gd name="connsiteY689" fmla="*/ 2989263 h 6164263"/>
              <a:gd name="connsiteX690" fmla="*/ 4085086 w 6145045"/>
              <a:gd name="connsiteY690" fmla="*/ 2874963 h 6164263"/>
              <a:gd name="connsiteX691" fmla="*/ 4044196 w 6145045"/>
              <a:gd name="connsiteY691" fmla="*/ 2761457 h 6164263"/>
              <a:gd name="connsiteX692" fmla="*/ 3979487 w 6145045"/>
              <a:gd name="connsiteY692" fmla="*/ 2592388 h 6164263"/>
              <a:gd name="connsiteX693" fmla="*/ 3932643 w 6145045"/>
              <a:gd name="connsiteY693" fmla="*/ 2480469 h 6164263"/>
              <a:gd name="connsiteX694" fmla="*/ 3922321 w 6145045"/>
              <a:gd name="connsiteY694" fmla="*/ 2455863 h 6164263"/>
              <a:gd name="connsiteX695" fmla="*/ 3898502 w 6145045"/>
              <a:gd name="connsiteY695" fmla="*/ 2409825 h 6164263"/>
              <a:gd name="connsiteX696" fmla="*/ 3871904 w 6145045"/>
              <a:gd name="connsiteY696" fmla="*/ 2367360 h 6164263"/>
              <a:gd name="connsiteX697" fmla="*/ 3842527 w 6145045"/>
              <a:gd name="connsiteY697" fmla="*/ 2326482 h 6164263"/>
              <a:gd name="connsiteX698" fmla="*/ 3810768 w 6145045"/>
              <a:gd name="connsiteY698" fmla="*/ 2289175 h 6164263"/>
              <a:gd name="connsiteX699" fmla="*/ 3776627 w 6145045"/>
              <a:gd name="connsiteY699" fmla="*/ 2253457 h 6164263"/>
              <a:gd name="connsiteX700" fmla="*/ 3722240 w 6145045"/>
              <a:gd name="connsiteY700" fmla="*/ 2203053 h 6164263"/>
              <a:gd name="connsiteX701" fmla="*/ 3642843 w 6145045"/>
              <a:gd name="connsiteY701" fmla="*/ 2142332 h 6164263"/>
              <a:gd name="connsiteX702" fmla="*/ 3558682 w 6145045"/>
              <a:gd name="connsiteY702" fmla="*/ 2085975 h 6164263"/>
              <a:gd name="connsiteX703" fmla="*/ 3426883 w 6145045"/>
              <a:gd name="connsiteY703" fmla="*/ 2005013 h 6164263"/>
              <a:gd name="connsiteX704" fmla="*/ 3337958 w 6145045"/>
              <a:gd name="connsiteY704" fmla="*/ 1951832 h 6164263"/>
              <a:gd name="connsiteX705" fmla="*/ 3324064 w 6145045"/>
              <a:gd name="connsiteY705" fmla="*/ 2020491 h 6164263"/>
              <a:gd name="connsiteX706" fmla="*/ 3304214 w 6145045"/>
              <a:gd name="connsiteY706" fmla="*/ 2122488 h 6164263"/>
              <a:gd name="connsiteX707" fmla="*/ 3289526 w 6145045"/>
              <a:gd name="connsiteY707" fmla="*/ 2189163 h 6164263"/>
              <a:gd name="connsiteX708" fmla="*/ 3280792 w 6145045"/>
              <a:gd name="connsiteY708" fmla="*/ 2222104 h 6164263"/>
              <a:gd name="connsiteX709" fmla="*/ 3251018 w 6145045"/>
              <a:gd name="connsiteY709" fmla="*/ 2328863 h 6164263"/>
              <a:gd name="connsiteX710" fmla="*/ 3219661 w 6145045"/>
              <a:gd name="connsiteY710" fmla="*/ 2452104 h 6164263"/>
              <a:gd name="connsiteX711" fmla="*/ 3269805 w 6145045"/>
              <a:gd name="connsiteY711" fmla="*/ 2475272 h 6164263"/>
              <a:gd name="connsiteX712" fmla="*/ 3306355 w 6145045"/>
              <a:gd name="connsiteY712" fmla="*/ 2489152 h 6164263"/>
              <a:gd name="connsiteX713" fmla="*/ 3324233 w 6145045"/>
              <a:gd name="connsiteY713" fmla="*/ 2495894 h 6164263"/>
              <a:gd name="connsiteX714" fmla="*/ 3357208 w 6145045"/>
              <a:gd name="connsiteY714" fmla="*/ 2512154 h 6164263"/>
              <a:gd name="connsiteX715" fmla="*/ 3387005 w 6145045"/>
              <a:gd name="connsiteY715" fmla="*/ 2531586 h 6164263"/>
              <a:gd name="connsiteX716" fmla="*/ 3413623 w 6145045"/>
              <a:gd name="connsiteY716" fmla="*/ 2553397 h 6164263"/>
              <a:gd name="connsiteX717" fmla="*/ 3450173 w 6145045"/>
              <a:gd name="connsiteY717" fmla="*/ 2589883 h 6164263"/>
              <a:gd name="connsiteX718" fmla="*/ 3493477 w 6145045"/>
              <a:gd name="connsiteY718" fmla="*/ 2645403 h 6164263"/>
              <a:gd name="connsiteX719" fmla="*/ 3514136 w 6145045"/>
              <a:gd name="connsiteY719" fmla="*/ 2675146 h 6164263"/>
              <a:gd name="connsiteX720" fmla="*/ 3536782 w 6145045"/>
              <a:gd name="connsiteY720" fmla="*/ 2708062 h 6164263"/>
              <a:gd name="connsiteX721" fmla="*/ 3585648 w 6145045"/>
              <a:gd name="connsiteY721" fmla="*/ 2772307 h 6164263"/>
              <a:gd name="connsiteX722" fmla="*/ 3638884 w 6145045"/>
              <a:gd name="connsiteY722" fmla="*/ 2833776 h 6164263"/>
              <a:gd name="connsiteX723" fmla="*/ 3694504 w 6145045"/>
              <a:gd name="connsiteY723" fmla="*/ 2894056 h 6164263"/>
              <a:gd name="connsiteX724" fmla="*/ 3722712 w 6145045"/>
              <a:gd name="connsiteY724" fmla="*/ 2923005 h 6164263"/>
              <a:gd name="connsiteX725" fmla="*/ 3744960 w 6145045"/>
              <a:gd name="connsiteY725" fmla="*/ 2944817 h 6164263"/>
              <a:gd name="connsiteX726" fmla="*/ 3787470 w 6145045"/>
              <a:gd name="connsiteY726" fmla="*/ 2988837 h 6164263"/>
              <a:gd name="connsiteX727" fmla="*/ 3825212 w 6145045"/>
              <a:gd name="connsiteY727" fmla="*/ 3035236 h 6164263"/>
              <a:gd name="connsiteX728" fmla="*/ 3848255 w 6145045"/>
              <a:gd name="connsiteY728" fmla="*/ 3074101 h 6164263"/>
              <a:gd name="connsiteX729" fmla="*/ 3860968 w 6145045"/>
              <a:gd name="connsiteY729" fmla="*/ 3101068 h 6164263"/>
              <a:gd name="connsiteX730" fmla="*/ 3865735 w 6145045"/>
              <a:gd name="connsiteY730" fmla="*/ 3116138 h 6164263"/>
              <a:gd name="connsiteX731" fmla="*/ 3870503 w 6145045"/>
              <a:gd name="connsiteY731" fmla="*/ 3128828 h 6164263"/>
              <a:gd name="connsiteX732" fmla="*/ 3884805 w 6145045"/>
              <a:gd name="connsiteY732" fmla="*/ 3146277 h 6164263"/>
              <a:gd name="connsiteX733" fmla="*/ 3901094 w 6145045"/>
              <a:gd name="connsiteY733" fmla="*/ 3158175 h 6164263"/>
              <a:gd name="connsiteX734" fmla="*/ 3914999 w 6145045"/>
              <a:gd name="connsiteY734" fmla="*/ 3168882 h 6164263"/>
              <a:gd name="connsiteX735" fmla="*/ 3920164 w 6145045"/>
              <a:gd name="connsiteY735" fmla="*/ 3175624 h 6164263"/>
              <a:gd name="connsiteX736" fmla="*/ 3920958 w 6145045"/>
              <a:gd name="connsiteY736" fmla="*/ 3178400 h 6164263"/>
              <a:gd name="connsiteX737" fmla="*/ 3920164 w 6145045"/>
              <a:gd name="connsiteY737" fmla="*/ 3182762 h 6164263"/>
              <a:gd name="connsiteX738" fmla="*/ 3913807 w 6145045"/>
              <a:gd name="connsiteY738" fmla="*/ 3189107 h 6164263"/>
              <a:gd name="connsiteX739" fmla="*/ 3908245 w 6145045"/>
              <a:gd name="connsiteY739" fmla="*/ 3191487 h 6164263"/>
              <a:gd name="connsiteX740" fmla="*/ 3892354 w 6145045"/>
              <a:gd name="connsiteY740" fmla="*/ 3180779 h 6164263"/>
              <a:gd name="connsiteX741" fmla="*/ 3870503 w 6145045"/>
              <a:gd name="connsiteY741" fmla="*/ 3166899 h 6164263"/>
              <a:gd name="connsiteX742" fmla="*/ 3865735 w 6145045"/>
              <a:gd name="connsiteY742" fmla="*/ 3187521 h 6164263"/>
              <a:gd name="connsiteX743" fmla="*/ 3860173 w 6145045"/>
              <a:gd name="connsiteY743" fmla="*/ 3227575 h 6164263"/>
              <a:gd name="connsiteX744" fmla="*/ 3856995 w 6145045"/>
              <a:gd name="connsiteY744" fmla="*/ 3267233 h 6164263"/>
              <a:gd name="connsiteX745" fmla="*/ 3856995 w 6145045"/>
              <a:gd name="connsiteY745" fmla="*/ 3305701 h 6164263"/>
              <a:gd name="connsiteX746" fmla="*/ 3860968 w 6145045"/>
              <a:gd name="connsiteY746" fmla="*/ 3343772 h 6164263"/>
              <a:gd name="connsiteX747" fmla="*/ 3866927 w 6145045"/>
              <a:gd name="connsiteY747" fmla="*/ 3381843 h 6164263"/>
              <a:gd name="connsiteX748" fmla="*/ 3875668 w 6145045"/>
              <a:gd name="connsiteY748" fmla="*/ 3419518 h 6164263"/>
              <a:gd name="connsiteX749" fmla="*/ 3887586 w 6145045"/>
              <a:gd name="connsiteY749" fmla="*/ 3456399 h 6164263"/>
              <a:gd name="connsiteX750" fmla="*/ 3894340 w 6145045"/>
              <a:gd name="connsiteY750" fmla="*/ 3475038 h 6164263"/>
              <a:gd name="connsiteX751" fmla="*/ 3884805 w 6145045"/>
              <a:gd name="connsiteY751" fmla="*/ 3461951 h 6164263"/>
              <a:gd name="connsiteX752" fmla="*/ 3868516 w 6145045"/>
              <a:gd name="connsiteY752" fmla="*/ 3435777 h 6164263"/>
              <a:gd name="connsiteX753" fmla="*/ 3856201 w 6145045"/>
              <a:gd name="connsiteY753" fmla="*/ 3408414 h 6164263"/>
              <a:gd name="connsiteX754" fmla="*/ 3847063 w 6145045"/>
              <a:gd name="connsiteY754" fmla="*/ 3380257 h 6164263"/>
              <a:gd name="connsiteX755" fmla="*/ 3838720 w 6145045"/>
              <a:gd name="connsiteY755" fmla="*/ 3337823 h 6164263"/>
              <a:gd name="connsiteX756" fmla="*/ 3835939 w 6145045"/>
              <a:gd name="connsiteY756" fmla="*/ 3279130 h 6164263"/>
              <a:gd name="connsiteX757" fmla="*/ 3837528 w 6145045"/>
              <a:gd name="connsiteY757" fmla="*/ 3249387 h 6164263"/>
              <a:gd name="connsiteX758" fmla="*/ 3839117 w 6145045"/>
              <a:gd name="connsiteY758" fmla="*/ 3229558 h 6164263"/>
              <a:gd name="connsiteX759" fmla="*/ 3837925 w 6145045"/>
              <a:gd name="connsiteY759" fmla="*/ 3191487 h 6164263"/>
              <a:gd name="connsiteX760" fmla="*/ 3833157 w 6145045"/>
              <a:gd name="connsiteY760" fmla="*/ 3155002 h 6164263"/>
              <a:gd name="connsiteX761" fmla="*/ 3823623 w 6145045"/>
              <a:gd name="connsiteY761" fmla="*/ 3120103 h 6164263"/>
              <a:gd name="connsiteX762" fmla="*/ 3809718 w 6145045"/>
              <a:gd name="connsiteY762" fmla="*/ 3086394 h 6164263"/>
              <a:gd name="connsiteX763" fmla="*/ 3791840 w 6145045"/>
              <a:gd name="connsiteY763" fmla="*/ 3054272 h 6164263"/>
              <a:gd name="connsiteX764" fmla="*/ 3769194 w 6145045"/>
              <a:gd name="connsiteY764" fmla="*/ 3024132 h 6164263"/>
              <a:gd name="connsiteX765" fmla="*/ 3742179 w 6145045"/>
              <a:gd name="connsiteY765" fmla="*/ 2995182 h 6164263"/>
              <a:gd name="connsiteX766" fmla="*/ 3726287 w 6145045"/>
              <a:gd name="connsiteY766" fmla="*/ 2981302 h 6164263"/>
              <a:gd name="connsiteX767" fmla="*/ 3625774 w 6145045"/>
              <a:gd name="connsiteY767" fmla="*/ 2891676 h 6164263"/>
              <a:gd name="connsiteX768" fmla="*/ 3531617 w 6145045"/>
              <a:gd name="connsiteY768" fmla="*/ 2805223 h 6164263"/>
              <a:gd name="connsiteX769" fmla="*/ 3544727 w 6145045"/>
              <a:gd name="connsiteY769" fmla="*/ 2892073 h 6164263"/>
              <a:gd name="connsiteX770" fmla="*/ 3559427 w 6145045"/>
              <a:gd name="connsiteY770" fmla="*/ 2987251 h 6164263"/>
              <a:gd name="connsiteX771" fmla="*/ 3550289 w 6145045"/>
              <a:gd name="connsiteY771" fmla="*/ 2988837 h 6164263"/>
              <a:gd name="connsiteX772" fmla="*/ 3541152 w 6145045"/>
              <a:gd name="connsiteY772" fmla="*/ 2990027 h 6164263"/>
              <a:gd name="connsiteX773" fmla="*/ 3536384 w 6145045"/>
              <a:gd name="connsiteY773" fmla="*/ 2977733 h 6164263"/>
              <a:gd name="connsiteX774" fmla="*/ 3532412 w 6145045"/>
              <a:gd name="connsiteY774" fmla="*/ 2965439 h 6164263"/>
              <a:gd name="connsiteX775" fmla="*/ 3516123 w 6145045"/>
              <a:gd name="connsiteY775" fmla="*/ 2897625 h 6164263"/>
              <a:gd name="connsiteX776" fmla="*/ 3492683 w 6145045"/>
              <a:gd name="connsiteY776" fmla="*/ 2795308 h 6164263"/>
              <a:gd name="connsiteX777" fmla="*/ 3473216 w 6145045"/>
              <a:gd name="connsiteY777" fmla="*/ 2728684 h 6164263"/>
              <a:gd name="connsiteX778" fmla="*/ 3460503 w 6145045"/>
              <a:gd name="connsiteY778" fmla="*/ 2696164 h 6164263"/>
              <a:gd name="connsiteX779" fmla="*/ 3451762 w 6145045"/>
              <a:gd name="connsiteY779" fmla="*/ 2677129 h 6164263"/>
              <a:gd name="connsiteX780" fmla="*/ 3428322 w 6145045"/>
              <a:gd name="connsiteY780" fmla="*/ 2638661 h 6164263"/>
              <a:gd name="connsiteX781" fmla="*/ 3397731 w 6145045"/>
              <a:gd name="connsiteY781" fmla="*/ 2603762 h 6164263"/>
              <a:gd name="connsiteX782" fmla="*/ 3362770 w 6145045"/>
              <a:gd name="connsiteY782" fmla="*/ 2574019 h 6164263"/>
              <a:gd name="connsiteX783" fmla="*/ 3344098 w 6145045"/>
              <a:gd name="connsiteY783" fmla="*/ 2562122 h 6164263"/>
              <a:gd name="connsiteX784" fmla="*/ 3234447 w 6145045"/>
              <a:gd name="connsiteY784" fmla="*/ 2498670 h 6164263"/>
              <a:gd name="connsiteX785" fmla="*/ 3210972 w 6145045"/>
              <a:gd name="connsiteY785" fmla="*/ 2486257 h 6164263"/>
              <a:gd name="connsiteX786" fmla="*/ 3210526 w 6145045"/>
              <a:gd name="connsiteY786" fmla="*/ 2488010 h 6164263"/>
              <a:gd name="connsiteX787" fmla="*/ 3187500 w 6145045"/>
              <a:gd name="connsiteY787" fmla="*/ 2595166 h 6164263"/>
              <a:gd name="connsiteX788" fmla="*/ 3169239 w 6145045"/>
              <a:gd name="connsiteY788" fmla="*/ 2702719 h 6164263"/>
              <a:gd name="connsiteX789" fmla="*/ 3155345 w 6145045"/>
              <a:gd name="connsiteY789" fmla="*/ 2811066 h 6164263"/>
              <a:gd name="connsiteX790" fmla="*/ 3148596 w 6145045"/>
              <a:gd name="connsiteY790" fmla="*/ 2920207 h 6164263"/>
              <a:gd name="connsiteX791" fmla="*/ 3148596 w 6145045"/>
              <a:gd name="connsiteY791" fmla="*/ 3029744 h 6164263"/>
              <a:gd name="connsiteX792" fmla="*/ 3152169 w 6145045"/>
              <a:gd name="connsiteY792" fmla="*/ 3085307 h 6164263"/>
              <a:gd name="connsiteX793" fmla="*/ 3155742 w 6145045"/>
              <a:gd name="connsiteY793" fmla="*/ 3124597 h 6164263"/>
              <a:gd name="connsiteX794" fmla="*/ 3166857 w 6145045"/>
              <a:gd name="connsiteY794" fmla="*/ 3180954 h 6164263"/>
              <a:gd name="connsiteX795" fmla="*/ 3177179 w 6145045"/>
              <a:gd name="connsiteY795" fmla="*/ 3217069 h 6164263"/>
              <a:gd name="connsiteX796" fmla="*/ 3190676 w 6145045"/>
              <a:gd name="connsiteY796" fmla="*/ 3252391 h 6164263"/>
              <a:gd name="connsiteX797" fmla="*/ 3206953 w 6145045"/>
              <a:gd name="connsiteY797" fmla="*/ 3286522 h 6164263"/>
              <a:gd name="connsiteX798" fmla="*/ 3227596 w 6145045"/>
              <a:gd name="connsiteY798" fmla="*/ 3319066 h 6164263"/>
              <a:gd name="connsiteX799" fmla="*/ 3251812 w 6145045"/>
              <a:gd name="connsiteY799" fmla="*/ 3350419 h 6164263"/>
              <a:gd name="connsiteX800" fmla="*/ 3265707 w 6145045"/>
              <a:gd name="connsiteY800" fmla="*/ 3365104 h 6164263"/>
              <a:gd name="connsiteX801" fmla="*/ 3312948 w 6145045"/>
              <a:gd name="connsiteY801" fmla="*/ 3415110 h 6164263"/>
              <a:gd name="connsiteX802" fmla="*/ 3412988 w 6145045"/>
              <a:gd name="connsiteY802" fmla="*/ 3510360 h 6164263"/>
              <a:gd name="connsiteX803" fmla="*/ 3464200 w 6145045"/>
              <a:gd name="connsiteY803" fmla="*/ 3556397 h 6164263"/>
              <a:gd name="connsiteX804" fmla="*/ 3488019 w 6145045"/>
              <a:gd name="connsiteY804" fmla="*/ 3578225 h 6164263"/>
              <a:gd name="connsiteX805" fmla="*/ 3531687 w 6145045"/>
              <a:gd name="connsiteY805" fmla="*/ 3623866 h 6164263"/>
              <a:gd name="connsiteX806" fmla="*/ 3570195 w 6145045"/>
              <a:gd name="connsiteY806" fmla="*/ 3671094 h 6164263"/>
              <a:gd name="connsiteX807" fmla="*/ 3604336 w 6145045"/>
              <a:gd name="connsiteY807" fmla="*/ 3721497 h 6164263"/>
              <a:gd name="connsiteX808" fmla="*/ 3619818 w 6145045"/>
              <a:gd name="connsiteY808" fmla="*/ 3748088 h 6164263"/>
              <a:gd name="connsiteX809" fmla="*/ 3696436 w 6145045"/>
              <a:gd name="connsiteY809" fmla="*/ 3760788 h 6164263"/>
              <a:gd name="connsiteX810" fmla="*/ 3821090 w 6145045"/>
              <a:gd name="connsiteY810" fmla="*/ 3785394 h 6164263"/>
              <a:gd name="connsiteX811" fmla="*/ 3913588 w 6145045"/>
              <a:gd name="connsiteY811" fmla="*/ 3808810 h 6164263"/>
              <a:gd name="connsiteX812" fmla="*/ 3979884 w 6145045"/>
              <a:gd name="connsiteY812" fmla="*/ 3829844 h 6164263"/>
              <a:gd name="connsiteX813" fmla="*/ 4024347 w 6145045"/>
              <a:gd name="connsiteY813" fmla="*/ 3848100 h 6164263"/>
              <a:gd name="connsiteX814" fmla="*/ 4050945 w 6145045"/>
              <a:gd name="connsiteY814" fmla="*/ 3864372 h 6164263"/>
              <a:gd name="connsiteX815" fmla="*/ 4065236 w 6145045"/>
              <a:gd name="connsiteY815" fmla="*/ 3877072 h 6164263"/>
              <a:gd name="connsiteX816" fmla="*/ 4071588 w 6145045"/>
              <a:gd name="connsiteY816" fmla="*/ 3886994 h 6164263"/>
              <a:gd name="connsiteX817" fmla="*/ 4073176 w 6145045"/>
              <a:gd name="connsiteY817" fmla="*/ 3889772 h 6164263"/>
              <a:gd name="connsiteX818" fmla="*/ 4070397 w 6145045"/>
              <a:gd name="connsiteY818" fmla="*/ 3891360 h 6164263"/>
              <a:gd name="connsiteX819" fmla="*/ 4037050 w 6145045"/>
              <a:gd name="connsiteY819" fmla="*/ 3887788 h 6164263"/>
              <a:gd name="connsiteX820" fmla="*/ 3944553 w 6145045"/>
              <a:gd name="connsiteY820" fmla="*/ 3873104 h 6164263"/>
              <a:gd name="connsiteX821" fmla="*/ 3786949 w 6145045"/>
              <a:gd name="connsiteY821" fmla="*/ 3845719 h 6164263"/>
              <a:gd name="connsiteX822" fmla="*/ 3694054 w 6145045"/>
              <a:gd name="connsiteY822" fmla="*/ 3830638 h 6164263"/>
              <a:gd name="connsiteX823" fmla="*/ 3660311 w 6145045"/>
              <a:gd name="connsiteY823" fmla="*/ 3827066 h 6164263"/>
              <a:gd name="connsiteX824" fmla="*/ 3657929 w 6145045"/>
              <a:gd name="connsiteY824" fmla="*/ 3828257 h 6164263"/>
              <a:gd name="connsiteX825" fmla="*/ 3666265 w 6145045"/>
              <a:gd name="connsiteY825" fmla="*/ 3849688 h 6164263"/>
              <a:gd name="connsiteX826" fmla="*/ 3673808 w 6145045"/>
              <a:gd name="connsiteY826" fmla="*/ 3871516 h 6164263"/>
              <a:gd name="connsiteX827" fmla="*/ 3689688 w 6145045"/>
              <a:gd name="connsiteY827" fmla="*/ 3918744 h 6164263"/>
              <a:gd name="connsiteX828" fmla="*/ 3724622 w 6145045"/>
              <a:gd name="connsiteY828" fmla="*/ 4012010 h 6164263"/>
              <a:gd name="connsiteX829" fmla="*/ 3780200 w 6145045"/>
              <a:gd name="connsiteY829" fmla="*/ 4151313 h 6164263"/>
              <a:gd name="connsiteX830" fmla="*/ 3816723 w 6145045"/>
              <a:gd name="connsiteY830" fmla="*/ 4244182 h 6164263"/>
              <a:gd name="connsiteX831" fmla="*/ 3819105 w 6145045"/>
              <a:gd name="connsiteY831" fmla="*/ 4254104 h 6164263"/>
              <a:gd name="connsiteX832" fmla="*/ 3819105 w 6145045"/>
              <a:gd name="connsiteY832" fmla="*/ 4264422 h 6164263"/>
              <a:gd name="connsiteX833" fmla="*/ 3815135 w 6145045"/>
              <a:gd name="connsiteY833" fmla="*/ 4265613 h 6164263"/>
              <a:gd name="connsiteX834" fmla="*/ 3811562 w 6145045"/>
              <a:gd name="connsiteY834" fmla="*/ 4266407 h 6164263"/>
              <a:gd name="connsiteX835" fmla="*/ 3760351 w 6145045"/>
              <a:gd name="connsiteY835" fmla="*/ 4165600 h 6164263"/>
              <a:gd name="connsiteX836" fmla="*/ 3708743 w 6145045"/>
              <a:gd name="connsiteY836" fmla="*/ 4065191 h 6164263"/>
              <a:gd name="connsiteX837" fmla="*/ 3700009 w 6145045"/>
              <a:gd name="connsiteY837" fmla="*/ 4066382 h 6164263"/>
              <a:gd name="connsiteX838" fmla="*/ 3691275 w 6145045"/>
              <a:gd name="connsiteY838" fmla="*/ 4067969 h 6164263"/>
              <a:gd name="connsiteX839" fmla="*/ 3693260 w 6145045"/>
              <a:gd name="connsiteY839" fmla="*/ 4127500 h 6164263"/>
              <a:gd name="connsiteX840" fmla="*/ 3690878 w 6145045"/>
              <a:gd name="connsiteY840" fmla="*/ 4246960 h 6164263"/>
              <a:gd name="connsiteX841" fmla="*/ 3677778 w 6145045"/>
              <a:gd name="connsiteY841" fmla="*/ 4425554 h 6164263"/>
              <a:gd name="connsiteX842" fmla="*/ 3668647 w 6145045"/>
              <a:gd name="connsiteY842" fmla="*/ 4544219 h 6164263"/>
              <a:gd name="connsiteX843" fmla="*/ 3666265 w 6145045"/>
              <a:gd name="connsiteY843" fmla="*/ 4571604 h 6164263"/>
              <a:gd name="connsiteX844" fmla="*/ 3659914 w 6145045"/>
              <a:gd name="connsiteY844" fmla="*/ 4591447 h 6164263"/>
              <a:gd name="connsiteX845" fmla="*/ 3655944 w 6145045"/>
              <a:gd name="connsiteY845" fmla="*/ 4595813 h 6164263"/>
              <a:gd name="connsiteX846" fmla="*/ 3651180 w 6145045"/>
              <a:gd name="connsiteY846" fmla="*/ 4592241 h 6164263"/>
              <a:gd name="connsiteX847" fmla="*/ 3647210 w 6145045"/>
              <a:gd name="connsiteY847" fmla="*/ 4582319 h 6164263"/>
              <a:gd name="connsiteX848" fmla="*/ 3642843 w 6145045"/>
              <a:gd name="connsiteY848" fmla="*/ 4557713 h 6164263"/>
              <a:gd name="connsiteX849" fmla="*/ 3642446 w 6145045"/>
              <a:gd name="connsiteY849" fmla="*/ 4535091 h 6164263"/>
              <a:gd name="connsiteX850" fmla="*/ 3644828 w 6145045"/>
              <a:gd name="connsiteY850" fmla="*/ 4429126 h 6164263"/>
              <a:gd name="connsiteX851" fmla="*/ 3650783 w 6145045"/>
              <a:gd name="connsiteY851" fmla="*/ 4269979 h 6164263"/>
              <a:gd name="connsiteX852" fmla="*/ 3650783 w 6145045"/>
              <a:gd name="connsiteY852" fmla="*/ 4164013 h 6164263"/>
              <a:gd name="connsiteX853" fmla="*/ 3647607 w 6145045"/>
              <a:gd name="connsiteY853" fmla="*/ 4110435 h 6164263"/>
              <a:gd name="connsiteX854" fmla="*/ 3644431 w 6145045"/>
              <a:gd name="connsiteY854" fmla="*/ 4068763 h 6164263"/>
              <a:gd name="connsiteX855" fmla="*/ 3632125 w 6145045"/>
              <a:gd name="connsiteY855" fmla="*/ 3988197 h 6164263"/>
              <a:gd name="connsiteX856" fmla="*/ 3611878 w 6145045"/>
              <a:gd name="connsiteY856" fmla="*/ 3910807 h 6164263"/>
              <a:gd name="connsiteX857" fmla="*/ 3584883 w 6145045"/>
              <a:gd name="connsiteY857" fmla="*/ 3837385 h 6164263"/>
              <a:gd name="connsiteX858" fmla="*/ 3549155 w 6145045"/>
              <a:gd name="connsiteY858" fmla="*/ 3767138 h 6164263"/>
              <a:gd name="connsiteX859" fmla="*/ 3505486 w 6145045"/>
              <a:gd name="connsiteY859" fmla="*/ 3700066 h 6164263"/>
              <a:gd name="connsiteX860" fmla="*/ 3453084 w 6145045"/>
              <a:gd name="connsiteY860" fmla="*/ 3636963 h 6164263"/>
              <a:gd name="connsiteX861" fmla="*/ 3391948 w 6145045"/>
              <a:gd name="connsiteY861" fmla="*/ 3576638 h 6164263"/>
              <a:gd name="connsiteX862" fmla="*/ 3357410 w 6145045"/>
              <a:gd name="connsiteY862" fmla="*/ 3548460 h 6164263"/>
              <a:gd name="connsiteX863" fmla="*/ 3318903 w 6145045"/>
              <a:gd name="connsiteY863" fmla="*/ 3517107 h 6164263"/>
              <a:gd name="connsiteX864" fmla="*/ 3244666 w 6145045"/>
              <a:gd name="connsiteY864" fmla="*/ 3452019 h 6164263"/>
              <a:gd name="connsiteX865" fmla="*/ 3193058 w 6145045"/>
              <a:gd name="connsiteY865" fmla="*/ 3400029 h 6164263"/>
              <a:gd name="connsiteX866" fmla="*/ 3161299 w 6145045"/>
              <a:gd name="connsiteY866" fmla="*/ 3364310 h 6164263"/>
              <a:gd name="connsiteX867" fmla="*/ 3131922 w 6145045"/>
              <a:gd name="connsiteY867" fmla="*/ 3325416 h 6164263"/>
              <a:gd name="connsiteX868" fmla="*/ 3105721 w 6145045"/>
              <a:gd name="connsiteY868" fmla="*/ 3285332 h 6164263"/>
              <a:gd name="connsiteX869" fmla="*/ 3093415 w 6145045"/>
              <a:gd name="connsiteY869" fmla="*/ 3264297 h 6164263"/>
              <a:gd name="connsiteX870" fmla="*/ 3087063 w 6145045"/>
              <a:gd name="connsiteY870" fmla="*/ 3259932 h 6164263"/>
              <a:gd name="connsiteX871" fmla="*/ 3059274 w 6145045"/>
              <a:gd name="connsiteY871" fmla="*/ 3246835 h 6164263"/>
              <a:gd name="connsiteX872" fmla="*/ 3123189 w 6145045"/>
              <a:gd name="connsiteY872" fmla="*/ 3449638 h 6164263"/>
              <a:gd name="connsiteX873" fmla="*/ 3182340 w 6145045"/>
              <a:gd name="connsiteY873" fmla="*/ 3638947 h 6164263"/>
              <a:gd name="connsiteX874" fmla="*/ 3196631 w 6145045"/>
              <a:gd name="connsiteY874" fmla="*/ 3686175 h 6164263"/>
              <a:gd name="connsiteX875" fmla="*/ 3222038 w 6145045"/>
              <a:gd name="connsiteY875" fmla="*/ 3781822 h 6164263"/>
              <a:gd name="connsiteX876" fmla="*/ 3234742 w 6145045"/>
              <a:gd name="connsiteY876" fmla="*/ 3854450 h 6164263"/>
              <a:gd name="connsiteX877" fmla="*/ 3239903 w 6145045"/>
              <a:gd name="connsiteY877" fmla="*/ 3903266 h 6164263"/>
              <a:gd name="connsiteX878" fmla="*/ 3241491 w 6145045"/>
              <a:gd name="connsiteY878" fmla="*/ 3952479 h 6164263"/>
              <a:gd name="connsiteX879" fmla="*/ 3239109 w 6145045"/>
              <a:gd name="connsiteY879" fmla="*/ 4002088 h 6164263"/>
              <a:gd name="connsiteX880" fmla="*/ 3235536 w 6145045"/>
              <a:gd name="connsiteY880" fmla="*/ 4027091 h 6164263"/>
              <a:gd name="connsiteX881" fmla="*/ 3224023 w 6145045"/>
              <a:gd name="connsiteY881" fmla="*/ 3969147 h 6164263"/>
              <a:gd name="connsiteX882" fmla="*/ 3194249 w 6145045"/>
              <a:gd name="connsiteY882" fmla="*/ 3855244 h 6164263"/>
              <a:gd name="connsiteX883" fmla="*/ 3156139 w 6145045"/>
              <a:gd name="connsiteY883" fmla="*/ 3744516 h 6164263"/>
              <a:gd name="connsiteX884" fmla="*/ 3112470 w 6145045"/>
              <a:gd name="connsiteY884" fmla="*/ 3635375 h 6164263"/>
              <a:gd name="connsiteX885" fmla="*/ 3088254 w 6145045"/>
              <a:gd name="connsiteY885" fmla="*/ 3581400 h 6164263"/>
              <a:gd name="connsiteX886" fmla="*/ 3078329 w 6145045"/>
              <a:gd name="connsiteY886" fmla="*/ 3582988 h 6164263"/>
              <a:gd name="connsiteX887" fmla="*/ 3068008 w 6145045"/>
              <a:gd name="connsiteY887" fmla="*/ 3584179 h 6164263"/>
              <a:gd name="connsiteX888" fmla="*/ 3062053 w 6145045"/>
              <a:gd name="connsiteY888" fmla="*/ 3619500 h 6164263"/>
              <a:gd name="connsiteX889" fmla="*/ 3046570 w 6145045"/>
              <a:gd name="connsiteY889" fmla="*/ 3688954 h 6164263"/>
              <a:gd name="connsiteX890" fmla="*/ 3017590 w 6145045"/>
              <a:gd name="connsiteY890" fmla="*/ 3792538 h 6164263"/>
              <a:gd name="connsiteX891" fmla="*/ 2975510 w 6145045"/>
              <a:gd name="connsiteY891" fmla="*/ 3930650 h 6164263"/>
              <a:gd name="connsiteX892" fmla="*/ 2946927 w 6145045"/>
              <a:gd name="connsiteY892" fmla="*/ 4033838 h 6164263"/>
              <a:gd name="connsiteX893" fmla="*/ 2930651 w 6145045"/>
              <a:gd name="connsiteY893" fmla="*/ 4104085 h 6164263"/>
              <a:gd name="connsiteX894" fmla="*/ 2924696 w 6145045"/>
              <a:gd name="connsiteY894" fmla="*/ 4139010 h 6164263"/>
              <a:gd name="connsiteX895" fmla="*/ 2917550 w 6145045"/>
              <a:gd name="connsiteY895" fmla="*/ 4137819 h 6164263"/>
              <a:gd name="connsiteX896" fmla="*/ 2895716 w 6145045"/>
              <a:gd name="connsiteY896" fmla="*/ 4129485 h 6164263"/>
              <a:gd name="connsiteX897" fmla="*/ 2885394 w 6145045"/>
              <a:gd name="connsiteY897" fmla="*/ 4123532 h 6164263"/>
              <a:gd name="connsiteX898" fmla="*/ 2884600 w 6145045"/>
              <a:gd name="connsiteY898" fmla="*/ 4120754 h 6164263"/>
              <a:gd name="connsiteX899" fmla="*/ 2888173 w 6145045"/>
              <a:gd name="connsiteY899" fmla="*/ 4092179 h 6164263"/>
              <a:gd name="connsiteX900" fmla="*/ 2900083 w 6145045"/>
              <a:gd name="connsiteY900" fmla="*/ 4035425 h 6164263"/>
              <a:gd name="connsiteX901" fmla="*/ 2925490 w 6145045"/>
              <a:gd name="connsiteY901" fmla="*/ 3950097 h 6164263"/>
              <a:gd name="connsiteX902" fmla="*/ 2965982 w 6145045"/>
              <a:gd name="connsiteY902" fmla="*/ 3837385 h 6164263"/>
              <a:gd name="connsiteX903" fmla="*/ 2990992 w 6145045"/>
              <a:gd name="connsiteY903" fmla="*/ 3752057 h 6164263"/>
              <a:gd name="connsiteX904" fmla="*/ 3002902 w 6145045"/>
              <a:gd name="connsiteY904" fmla="*/ 3694907 h 6164263"/>
              <a:gd name="connsiteX905" fmla="*/ 3006475 w 6145045"/>
              <a:gd name="connsiteY905" fmla="*/ 3666729 h 6164263"/>
              <a:gd name="connsiteX906" fmla="*/ 3010445 w 6145045"/>
              <a:gd name="connsiteY906" fmla="*/ 3634185 h 6164263"/>
              <a:gd name="connsiteX907" fmla="*/ 3025927 w 6145045"/>
              <a:gd name="connsiteY907" fmla="*/ 3570288 h 6164263"/>
              <a:gd name="connsiteX908" fmla="*/ 3035455 w 6145045"/>
              <a:gd name="connsiteY908" fmla="*/ 3522663 h 6164263"/>
              <a:gd name="connsiteX909" fmla="*/ 3037440 w 6145045"/>
              <a:gd name="connsiteY909" fmla="*/ 3491310 h 6164263"/>
              <a:gd name="connsiteX910" fmla="*/ 3034661 w 6145045"/>
              <a:gd name="connsiteY910" fmla="*/ 3459957 h 6164263"/>
              <a:gd name="connsiteX911" fmla="*/ 3025530 w 6145045"/>
              <a:gd name="connsiteY911" fmla="*/ 3428604 h 6164263"/>
              <a:gd name="connsiteX912" fmla="*/ 3017194 w 6145045"/>
              <a:gd name="connsiteY912" fmla="*/ 3413125 h 6164263"/>
              <a:gd name="connsiteX913" fmla="*/ 3006872 w 6145045"/>
              <a:gd name="connsiteY913" fmla="*/ 3394472 h 6164263"/>
              <a:gd name="connsiteX914" fmla="*/ 2989801 w 6145045"/>
              <a:gd name="connsiteY914" fmla="*/ 3357166 h 6164263"/>
              <a:gd name="connsiteX915" fmla="*/ 2977098 w 6145045"/>
              <a:gd name="connsiteY915" fmla="*/ 3319066 h 6164263"/>
              <a:gd name="connsiteX916" fmla="*/ 2968364 w 6145045"/>
              <a:gd name="connsiteY916" fmla="*/ 3280172 h 6164263"/>
              <a:gd name="connsiteX917" fmla="*/ 2962806 w 6145045"/>
              <a:gd name="connsiteY917" fmla="*/ 3241675 h 6164263"/>
              <a:gd name="connsiteX918" fmla="*/ 2960822 w 6145045"/>
              <a:gd name="connsiteY918" fmla="*/ 3202782 h 6164263"/>
              <a:gd name="connsiteX919" fmla="*/ 2961615 w 6145045"/>
              <a:gd name="connsiteY919" fmla="*/ 3163491 h 6164263"/>
              <a:gd name="connsiteX920" fmla="*/ 2965188 w 6145045"/>
              <a:gd name="connsiteY920" fmla="*/ 3124597 h 6164263"/>
              <a:gd name="connsiteX921" fmla="*/ 2968364 w 6145045"/>
              <a:gd name="connsiteY921" fmla="*/ 3104754 h 6164263"/>
              <a:gd name="connsiteX922" fmla="*/ 3004887 w 6145045"/>
              <a:gd name="connsiteY922" fmla="*/ 2882900 h 6164263"/>
              <a:gd name="connsiteX923" fmla="*/ 3063641 w 6145045"/>
              <a:gd name="connsiteY923" fmla="*/ 2549922 h 6164263"/>
              <a:gd name="connsiteX924" fmla="*/ 3105721 w 6145045"/>
              <a:gd name="connsiteY924" fmla="*/ 2328069 h 6164263"/>
              <a:gd name="connsiteX925" fmla="*/ 3128350 w 6145045"/>
              <a:gd name="connsiteY925" fmla="*/ 2218135 h 6164263"/>
              <a:gd name="connsiteX926" fmla="*/ 3140259 w 6145045"/>
              <a:gd name="connsiteY926" fmla="*/ 2159397 h 6164263"/>
              <a:gd name="connsiteX927" fmla="*/ 3153757 w 6145045"/>
              <a:gd name="connsiteY927" fmla="*/ 2072481 h 6164263"/>
              <a:gd name="connsiteX928" fmla="*/ 3159711 w 6145045"/>
              <a:gd name="connsiteY928" fmla="*/ 2014935 h 6164263"/>
              <a:gd name="connsiteX929" fmla="*/ 3161696 w 6145045"/>
              <a:gd name="connsiteY929" fmla="*/ 1957388 h 6164263"/>
              <a:gd name="connsiteX930" fmla="*/ 3160108 w 6145045"/>
              <a:gd name="connsiteY930" fmla="*/ 1899841 h 6164263"/>
              <a:gd name="connsiteX931" fmla="*/ 3154551 w 6145045"/>
              <a:gd name="connsiteY931" fmla="*/ 1841897 h 6164263"/>
              <a:gd name="connsiteX932" fmla="*/ 3143435 w 6145045"/>
              <a:gd name="connsiteY932" fmla="*/ 1783953 h 6164263"/>
              <a:gd name="connsiteX933" fmla="*/ 3135495 w 6145045"/>
              <a:gd name="connsiteY933" fmla="*/ 1754981 h 6164263"/>
              <a:gd name="connsiteX934" fmla="*/ 3129540 w 6145045"/>
              <a:gd name="connsiteY934" fmla="*/ 1735932 h 6164263"/>
              <a:gd name="connsiteX935" fmla="*/ 3117631 w 6145045"/>
              <a:gd name="connsiteY935" fmla="*/ 1708150 h 6164263"/>
              <a:gd name="connsiteX936" fmla="*/ 3107309 w 6145045"/>
              <a:gd name="connsiteY936" fmla="*/ 1691482 h 6164263"/>
              <a:gd name="connsiteX937" fmla="*/ 3095003 w 6145045"/>
              <a:gd name="connsiteY937" fmla="*/ 1676400 h 6164263"/>
              <a:gd name="connsiteX938" fmla="*/ 3079520 w 6145045"/>
              <a:gd name="connsiteY938" fmla="*/ 1662907 h 6164263"/>
              <a:gd name="connsiteX939" fmla="*/ 3060862 w 6145045"/>
              <a:gd name="connsiteY939" fmla="*/ 1652588 h 6164263"/>
              <a:gd name="connsiteX940" fmla="*/ 3039028 w 6145045"/>
              <a:gd name="connsiteY940" fmla="*/ 1645444 h 6164263"/>
              <a:gd name="connsiteX941" fmla="*/ 3025927 w 6145045"/>
              <a:gd name="connsiteY941" fmla="*/ 1643460 h 6164263"/>
              <a:gd name="connsiteX942" fmla="*/ 3014018 w 6145045"/>
              <a:gd name="connsiteY942" fmla="*/ 1642666 h 6164263"/>
              <a:gd name="connsiteX943" fmla="*/ 2988611 w 6145045"/>
              <a:gd name="connsiteY943" fmla="*/ 1643460 h 6164263"/>
              <a:gd name="connsiteX944" fmla="*/ 2961615 w 6145045"/>
              <a:gd name="connsiteY944" fmla="*/ 1648619 h 6164263"/>
              <a:gd name="connsiteX945" fmla="*/ 2935414 w 6145045"/>
              <a:gd name="connsiteY945" fmla="*/ 1657350 h 6164263"/>
              <a:gd name="connsiteX946" fmla="*/ 2910404 w 6145045"/>
              <a:gd name="connsiteY946" fmla="*/ 1669257 h 6164263"/>
              <a:gd name="connsiteX947" fmla="*/ 2887776 w 6145045"/>
              <a:gd name="connsiteY947" fmla="*/ 1684338 h 6164263"/>
              <a:gd name="connsiteX948" fmla="*/ 2867530 w 6145045"/>
              <a:gd name="connsiteY948" fmla="*/ 1701800 h 6164263"/>
              <a:gd name="connsiteX949" fmla="*/ 2852047 w 6145045"/>
              <a:gd name="connsiteY949" fmla="*/ 1720850 h 6164263"/>
              <a:gd name="connsiteX950" fmla="*/ 2846490 w 6145045"/>
              <a:gd name="connsiteY950" fmla="*/ 1730772 h 6164263"/>
              <a:gd name="connsiteX951" fmla="*/ 2821083 w 6145045"/>
              <a:gd name="connsiteY951" fmla="*/ 1781969 h 6164263"/>
              <a:gd name="connsiteX952" fmla="*/ 2775032 w 6145045"/>
              <a:gd name="connsiteY952" fmla="*/ 1884363 h 6164263"/>
              <a:gd name="connsiteX953" fmla="*/ 2733746 w 6145045"/>
              <a:gd name="connsiteY953" fmla="*/ 1987153 h 6164263"/>
              <a:gd name="connsiteX954" fmla="*/ 2699208 w 6145045"/>
              <a:gd name="connsiteY954" fmla="*/ 2091532 h 6164263"/>
              <a:gd name="connsiteX955" fmla="*/ 2672610 w 6145045"/>
              <a:gd name="connsiteY955" fmla="*/ 2197497 h 6164263"/>
              <a:gd name="connsiteX956" fmla="*/ 2655142 w 6145045"/>
              <a:gd name="connsiteY956" fmla="*/ 2305050 h 6164263"/>
              <a:gd name="connsiteX957" fmla="*/ 2648394 w 6145045"/>
              <a:gd name="connsiteY957" fmla="*/ 2387204 h 6164263"/>
              <a:gd name="connsiteX958" fmla="*/ 2647203 w 6145045"/>
              <a:gd name="connsiteY958" fmla="*/ 2442369 h 6164263"/>
              <a:gd name="connsiteX959" fmla="*/ 2649188 w 6145045"/>
              <a:gd name="connsiteY959" fmla="*/ 2498328 h 6164263"/>
              <a:gd name="connsiteX960" fmla="*/ 2653951 w 6145045"/>
              <a:gd name="connsiteY960" fmla="*/ 2555082 h 6164263"/>
              <a:gd name="connsiteX961" fmla="*/ 2657524 w 6145045"/>
              <a:gd name="connsiteY961" fmla="*/ 2583260 h 6164263"/>
              <a:gd name="connsiteX962" fmla="*/ 2667449 w 6145045"/>
              <a:gd name="connsiteY962" fmla="*/ 2656285 h 6164263"/>
              <a:gd name="connsiteX963" fmla="*/ 2682137 w 6145045"/>
              <a:gd name="connsiteY963" fmla="*/ 2803128 h 6164263"/>
              <a:gd name="connsiteX964" fmla="*/ 2693253 w 6145045"/>
              <a:gd name="connsiteY964" fmla="*/ 2949972 h 6164263"/>
              <a:gd name="connsiteX965" fmla="*/ 2700399 w 6145045"/>
              <a:gd name="connsiteY965" fmla="*/ 3097213 h 6164263"/>
              <a:gd name="connsiteX966" fmla="*/ 2702781 w 6145045"/>
              <a:gd name="connsiteY966" fmla="*/ 3170635 h 6164263"/>
              <a:gd name="connsiteX967" fmla="*/ 2703575 w 6145045"/>
              <a:gd name="connsiteY967" fmla="*/ 3200004 h 6164263"/>
              <a:gd name="connsiteX968" fmla="*/ 2699208 w 6145045"/>
              <a:gd name="connsiteY968" fmla="*/ 3257154 h 6164263"/>
              <a:gd name="connsiteX969" fmla="*/ 2688092 w 6145045"/>
              <a:gd name="connsiteY969" fmla="*/ 3311525 h 6164263"/>
              <a:gd name="connsiteX970" fmla="*/ 2669831 w 6145045"/>
              <a:gd name="connsiteY970" fmla="*/ 3363516 h 6164263"/>
              <a:gd name="connsiteX971" fmla="*/ 2644821 w 6145045"/>
              <a:gd name="connsiteY971" fmla="*/ 3413125 h 6164263"/>
              <a:gd name="connsiteX972" fmla="*/ 2612268 w 6145045"/>
              <a:gd name="connsiteY972" fmla="*/ 3459163 h 6164263"/>
              <a:gd name="connsiteX973" fmla="*/ 2572172 w 6145045"/>
              <a:gd name="connsiteY973" fmla="*/ 3502422 h 6164263"/>
              <a:gd name="connsiteX974" fmla="*/ 2524137 w 6145045"/>
              <a:gd name="connsiteY974" fmla="*/ 3543300 h 6164263"/>
              <a:gd name="connsiteX975" fmla="*/ 2497142 w 6145045"/>
              <a:gd name="connsiteY975" fmla="*/ 3561557 h 6164263"/>
              <a:gd name="connsiteX976" fmla="*/ 2480072 w 6145045"/>
              <a:gd name="connsiteY976" fmla="*/ 3573463 h 6164263"/>
              <a:gd name="connsiteX977" fmla="*/ 2448710 w 6145045"/>
              <a:gd name="connsiteY977" fmla="*/ 3600847 h 6164263"/>
              <a:gd name="connsiteX978" fmla="*/ 2405041 w 6145045"/>
              <a:gd name="connsiteY978" fmla="*/ 3645694 h 6164263"/>
              <a:gd name="connsiteX979" fmla="*/ 2375664 w 6145045"/>
              <a:gd name="connsiteY979" fmla="*/ 3675460 h 6164263"/>
              <a:gd name="connsiteX980" fmla="*/ 2366931 w 6145045"/>
              <a:gd name="connsiteY980" fmla="*/ 3684588 h 6164263"/>
              <a:gd name="connsiteX981" fmla="*/ 2357800 w 6145045"/>
              <a:gd name="connsiteY981" fmla="*/ 3703241 h 6164263"/>
              <a:gd name="connsiteX982" fmla="*/ 2356609 w 6145045"/>
              <a:gd name="connsiteY982" fmla="*/ 3722688 h 6164263"/>
              <a:gd name="connsiteX983" fmla="*/ 2362167 w 6145045"/>
              <a:gd name="connsiteY983" fmla="*/ 3744913 h 6164263"/>
              <a:gd name="connsiteX984" fmla="*/ 2367328 w 6145045"/>
              <a:gd name="connsiteY984" fmla="*/ 3756819 h 6164263"/>
              <a:gd name="connsiteX985" fmla="*/ 2420921 w 6145045"/>
              <a:gd name="connsiteY985" fmla="*/ 3882232 h 6164263"/>
              <a:gd name="connsiteX986" fmla="*/ 2523343 w 6145045"/>
              <a:gd name="connsiteY986" fmla="*/ 4134644 h 6164263"/>
              <a:gd name="connsiteX987" fmla="*/ 2574157 w 6145045"/>
              <a:gd name="connsiteY987" fmla="*/ 4260851 h 6164263"/>
              <a:gd name="connsiteX988" fmla="*/ 2567409 w 6145045"/>
              <a:gd name="connsiteY988" fmla="*/ 4263232 h 6164263"/>
              <a:gd name="connsiteX989" fmla="*/ 2560660 w 6145045"/>
              <a:gd name="connsiteY989" fmla="*/ 4266010 h 6164263"/>
              <a:gd name="connsiteX990" fmla="*/ 2524931 w 6145045"/>
              <a:gd name="connsiteY990" fmla="*/ 4199732 h 6164263"/>
              <a:gd name="connsiteX991" fmla="*/ 2488408 w 6145045"/>
              <a:gd name="connsiteY991" fmla="*/ 4133850 h 6164263"/>
              <a:gd name="connsiteX992" fmla="*/ 2483644 w 6145045"/>
              <a:gd name="connsiteY992" fmla="*/ 4175919 h 6164263"/>
              <a:gd name="connsiteX993" fmla="*/ 2477690 w 6145045"/>
              <a:gd name="connsiteY993" fmla="*/ 4259660 h 6164263"/>
              <a:gd name="connsiteX994" fmla="*/ 2474911 w 6145045"/>
              <a:gd name="connsiteY994" fmla="*/ 4342607 h 6164263"/>
              <a:gd name="connsiteX995" fmla="*/ 2474911 w 6145045"/>
              <a:gd name="connsiteY995" fmla="*/ 4424363 h 6164263"/>
              <a:gd name="connsiteX996" fmla="*/ 2476499 w 6145045"/>
              <a:gd name="connsiteY996" fmla="*/ 4465638 h 6164263"/>
              <a:gd name="connsiteX997" fmla="*/ 2480072 w 6145045"/>
              <a:gd name="connsiteY997" fmla="*/ 4546204 h 6164263"/>
              <a:gd name="connsiteX998" fmla="*/ 2493569 w 6145045"/>
              <a:gd name="connsiteY998" fmla="*/ 4708129 h 6164263"/>
              <a:gd name="connsiteX999" fmla="*/ 2499524 w 6145045"/>
              <a:gd name="connsiteY999" fmla="*/ 4789091 h 6164263"/>
              <a:gd name="connsiteX1000" fmla="*/ 2492378 w 6145045"/>
              <a:gd name="connsiteY1000" fmla="*/ 4770041 h 6164263"/>
              <a:gd name="connsiteX1001" fmla="*/ 2480072 w 6145045"/>
              <a:gd name="connsiteY1001" fmla="*/ 4730354 h 6164263"/>
              <a:gd name="connsiteX1002" fmla="*/ 2470147 w 6145045"/>
              <a:gd name="connsiteY1002" fmla="*/ 4690666 h 6164263"/>
              <a:gd name="connsiteX1003" fmla="*/ 2463795 w 6145045"/>
              <a:gd name="connsiteY1003" fmla="*/ 4650582 h 6164263"/>
              <a:gd name="connsiteX1004" fmla="*/ 2461413 w 6145045"/>
              <a:gd name="connsiteY1004" fmla="*/ 4630738 h 6164263"/>
              <a:gd name="connsiteX1005" fmla="*/ 2450695 w 6145045"/>
              <a:gd name="connsiteY1005" fmla="*/ 4502151 h 6164263"/>
              <a:gd name="connsiteX1006" fmla="*/ 2431242 w 6145045"/>
              <a:gd name="connsiteY1006" fmla="*/ 4244182 h 6164263"/>
              <a:gd name="connsiteX1007" fmla="*/ 2419333 w 6145045"/>
              <a:gd name="connsiteY1007" fmla="*/ 4115594 h 6164263"/>
              <a:gd name="connsiteX1008" fmla="*/ 2414172 w 6145045"/>
              <a:gd name="connsiteY1008" fmla="*/ 4072335 h 6164263"/>
              <a:gd name="connsiteX1009" fmla="*/ 2402262 w 6145045"/>
              <a:gd name="connsiteY1009" fmla="*/ 4009232 h 6164263"/>
              <a:gd name="connsiteX1010" fmla="*/ 2391544 w 6145045"/>
              <a:gd name="connsiteY1010" fmla="*/ 3967163 h 6164263"/>
              <a:gd name="connsiteX1011" fmla="*/ 2378046 w 6145045"/>
              <a:gd name="connsiteY1011" fmla="*/ 3924697 h 6164263"/>
              <a:gd name="connsiteX1012" fmla="*/ 2361373 w 6145045"/>
              <a:gd name="connsiteY1012" fmla="*/ 3883819 h 6164263"/>
              <a:gd name="connsiteX1013" fmla="*/ 2341524 w 6145045"/>
              <a:gd name="connsiteY1013" fmla="*/ 3842544 h 6164263"/>
              <a:gd name="connsiteX1014" fmla="*/ 2317307 w 6145045"/>
              <a:gd name="connsiteY1014" fmla="*/ 3802063 h 6164263"/>
              <a:gd name="connsiteX1015" fmla="*/ 2304207 w 6145045"/>
              <a:gd name="connsiteY1015" fmla="*/ 3781822 h 6164263"/>
              <a:gd name="connsiteX1016" fmla="*/ 2272051 w 6145045"/>
              <a:gd name="connsiteY1016" fmla="*/ 3852466 h 6164263"/>
              <a:gd name="connsiteX1017" fmla="*/ 2241880 w 6145045"/>
              <a:gd name="connsiteY1017" fmla="*/ 3915172 h 6164263"/>
              <a:gd name="connsiteX1018" fmla="*/ 2223222 w 6145045"/>
              <a:gd name="connsiteY1018" fmla="*/ 3951288 h 6164263"/>
              <a:gd name="connsiteX1019" fmla="*/ 2191066 w 6145045"/>
              <a:gd name="connsiteY1019" fmla="*/ 4024710 h 6164263"/>
              <a:gd name="connsiteX1020" fmla="*/ 2164468 w 6145045"/>
              <a:gd name="connsiteY1020" fmla="*/ 4098925 h 6164263"/>
              <a:gd name="connsiteX1021" fmla="*/ 2144222 w 6145045"/>
              <a:gd name="connsiteY1021" fmla="*/ 4174332 h 6164263"/>
              <a:gd name="connsiteX1022" fmla="*/ 2128739 w 6145045"/>
              <a:gd name="connsiteY1022" fmla="*/ 4250532 h 6164263"/>
              <a:gd name="connsiteX1023" fmla="*/ 2119211 w 6145045"/>
              <a:gd name="connsiteY1023" fmla="*/ 4327129 h 6164263"/>
              <a:gd name="connsiteX1024" fmla="*/ 2115242 w 6145045"/>
              <a:gd name="connsiteY1024" fmla="*/ 4405313 h 6164263"/>
              <a:gd name="connsiteX1025" fmla="*/ 2116830 w 6145045"/>
              <a:gd name="connsiteY1025" fmla="*/ 4483894 h 6164263"/>
              <a:gd name="connsiteX1026" fmla="*/ 2120005 w 6145045"/>
              <a:gd name="connsiteY1026" fmla="*/ 4523979 h 6164263"/>
              <a:gd name="connsiteX1027" fmla="*/ 2123975 w 6145045"/>
              <a:gd name="connsiteY1027" fmla="*/ 4566841 h 6164263"/>
              <a:gd name="connsiteX1028" fmla="*/ 2139061 w 6145045"/>
              <a:gd name="connsiteY1028" fmla="*/ 4650185 h 6164263"/>
              <a:gd name="connsiteX1029" fmla="*/ 2160895 w 6145045"/>
              <a:gd name="connsiteY1029" fmla="*/ 4729957 h 6164263"/>
              <a:gd name="connsiteX1030" fmla="*/ 2191463 w 6145045"/>
              <a:gd name="connsiteY1030" fmla="*/ 4805363 h 6164263"/>
              <a:gd name="connsiteX1031" fmla="*/ 2220840 w 6145045"/>
              <a:gd name="connsiteY1031" fmla="*/ 4859735 h 6164263"/>
              <a:gd name="connsiteX1032" fmla="*/ 2242674 w 6145045"/>
              <a:gd name="connsiteY1032" fmla="*/ 4893866 h 6164263"/>
              <a:gd name="connsiteX1033" fmla="*/ 2267684 w 6145045"/>
              <a:gd name="connsiteY1033" fmla="*/ 4927601 h 6164263"/>
              <a:gd name="connsiteX1034" fmla="*/ 2294679 w 6145045"/>
              <a:gd name="connsiteY1034" fmla="*/ 4959748 h 6164263"/>
              <a:gd name="connsiteX1035" fmla="*/ 2324850 w 6145045"/>
              <a:gd name="connsiteY1035" fmla="*/ 4990704 h 6164263"/>
              <a:gd name="connsiteX1036" fmla="*/ 2357800 w 6145045"/>
              <a:gd name="connsiteY1036" fmla="*/ 5020469 h 6164263"/>
              <a:gd name="connsiteX1037" fmla="*/ 2392735 w 6145045"/>
              <a:gd name="connsiteY1037" fmla="*/ 5049441 h 6164263"/>
              <a:gd name="connsiteX1038" fmla="*/ 2431242 w 6145045"/>
              <a:gd name="connsiteY1038" fmla="*/ 5076826 h 6164263"/>
              <a:gd name="connsiteX1039" fmla="*/ 2451886 w 6145045"/>
              <a:gd name="connsiteY1039" fmla="*/ 5089923 h 6164263"/>
              <a:gd name="connsiteX1040" fmla="*/ 2476102 w 6145045"/>
              <a:gd name="connsiteY1040" fmla="*/ 5106591 h 6164263"/>
              <a:gd name="connsiteX1041" fmla="*/ 2534062 w 6145045"/>
              <a:gd name="connsiteY1041" fmla="*/ 5152629 h 6164263"/>
              <a:gd name="connsiteX1042" fmla="*/ 2625765 w 6145045"/>
              <a:gd name="connsiteY1042" fmla="*/ 5232004 h 6164263"/>
              <a:gd name="connsiteX1043" fmla="*/ 2674992 w 6145045"/>
              <a:gd name="connsiteY1043" fmla="*/ 5270898 h 6164263"/>
              <a:gd name="connsiteX1044" fmla="*/ 2715881 w 6145045"/>
              <a:gd name="connsiteY1044" fmla="*/ 5301060 h 6164263"/>
              <a:gd name="connsiteX1045" fmla="*/ 2790515 w 6145045"/>
              <a:gd name="connsiteY1045" fmla="*/ 5351463 h 6164263"/>
              <a:gd name="connsiteX1046" fmla="*/ 2885394 w 6145045"/>
              <a:gd name="connsiteY1046" fmla="*/ 5410994 h 6164263"/>
              <a:gd name="connsiteX1047" fmla="*/ 2970746 w 6145045"/>
              <a:gd name="connsiteY1047" fmla="*/ 5459413 h 6164263"/>
              <a:gd name="connsiteX1048" fmla="*/ 2999726 w 6145045"/>
              <a:gd name="connsiteY1048" fmla="*/ 5475288 h 6164263"/>
              <a:gd name="connsiteX1049" fmla="*/ 3002505 w 6145045"/>
              <a:gd name="connsiteY1049" fmla="*/ 5478463 h 6164263"/>
              <a:gd name="connsiteX1050" fmla="*/ 2997344 w 6145045"/>
              <a:gd name="connsiteY1050" fmla="*/ 5477273 h 6164263"/>
              <a:gd name="connsiteX1051" fmla="*/ 2973525 w 6145045"/>
              <a:gd name="connsiteY1051" fmla="*/ 5471319 h 6164263"/>
              <a:gd name="connsiteX1052" fmla="*/ 2915962 w 6145045"/>
              <a:gd name="connsiteY1052" fmla="*/ 5447110 h 6164263"/>
              <a:gd name="connsiteX1053" fmla="*/ 2848475 w 6145045"/>
              <a:gd name="connsiteY1053" fmla="*/ 5412582 h 6164263"/>
              <a:gd name="connsiteX1054" fmla="*/ 2776620 w 6145045"/>
              <a:gd name="connsiteY1054" fmla="*/ 5371307 h 6164263"/>
              <a:gd name="connsiteX1055" fmla="*/ 2667846 w 6145045"/>
              <a:gd name="connsiteY1055" fmla="*/ 5303441 h 6164263"/>
              <a:gd name="connsiteX1056" fmla="*/ 2545971 w 6145045"/>
              <a:gd name="connsiteY1056" fmla="*/ 5222082 h 6164263"/>
              <a:gd name="connsiteX1057" fmla="*/ 2507861 w 6145045"/>
              <a:gd name="connsiteY1057" fmla="*/ 5195888 h 6164263"/>
              <a:gd name="connsiteX1058" fmla="*/ 2493569 w 6145045"/>
              <a:gd name="connsiteY1058" fmla="*/ 5255023 h 6164263"/>
              <a:gd name="connsiteX1059" fmla="*/ 2482057 w 6145045"/>
              <a:gd name="connsiteY1059" fmla="*/ 5303838 h 6164263"/>
              <a:gd name="connsiteX1060" fmla="*/ 2463795 w 6145045"/>
              <a:gd name="connsiteY1060" fmla="*/ 5297885 h 6164263"/>
              <a:gd name="connsiteX1061" fmla="*/ 2446738 w 6145045"/>
              <a:gd name="connsiteY1061" fmla="*/ 5292695 h 6164263"/>
              <a:gd name="connsiteX1062" fmla="*/ 2453871 w 6145045"/>
              <a:gd name="connsiteY1062" fmla="*/ 5276057 h 6164263"/>
              <a:gd name="connsiteX1063" fmla="*/ 2462207 w 6145045"/>
              <a:gd name="connsiteY1063" fmla="*/ 5243910 h 6164263"/>
              <a:gd name="connsiteX1064" fmla="*/ 2464192 w 6145045"/>
              <a:gd name="connsiteY1064" fmla="*/ 5213351 h 6164263"/>
              <a:gd name="connsiteX1065" fmla="*/ 2459428 w 6145045"/>
              <a:gd name="connsiteY1065" fmla="*/ 5185173 h 6164263"/>
              <a:gd name="connsiteX1066" fmla="*/ 2448710 w 6145045"/>
              <a:gd name="connsiteY1066" fmla="*/ 5158582 h 6164263"/>
              <a:gd name="connsiteX1067" fmla="*/ 2432036 w 6145045"/>
              <a:gd name="connsiteY1067" fmla="*/ 5133579 h 6164263"/>
              <a:gd name="connsiteX1068" fmla="*/ 2410599 w 6145045"/>
              <a:gd name="connsiteY1068" fmla="*/ 5110163 h 6164263"/>
              <a:gd name="connsiteX1069" fmla="*/ 2383207 w 6145045"/>
              <a:gd name="connsiteY1069" fmla="*/ 5088335 h 6164263"/>
              <a:gd name="connsiteX1070" fmla="*/ 2367725 w 6145045"/>
              <a:gd name="connsiteY1070" fmla="*/ 5077619 h 6164263"/>
              <a:gd name="connsiteX1071" fmla="*/ 2334378 w 6145045"/>
              <a:gd name="connsiteY1071" fmla="*/ 5052616 h 6164263"/>
              <a:gd name="connsiteX1072" fmla="*/ 2303016 w 6145045"/>
              <a:gd name="connsiteY1072" fmla="*/ 5024041 h 6164263"/>
              <a:gd name="connsiteX1073" fmla="*/ 2281976 w 6145045"/>
              <a:gd name="connsiteY1073" fmla="*/ 5005785 h 6164263"/>
              <a:gd name="connsiteX1074" fmla="*/ 2242277 w 6145045"/>
              <a:gd name="connsiteY1074" fmla="*/ 4966891 h 6164263"/>
              <a:gd name="connsiteX1075" fmla="*/ 2207342 w 6145045"/>
              <a:gd name="connsiteY1075" fmla="*/ 4926410 h 6164263"/>
              <a:gd name="connsiteX1076" fmla="*/ 2176377 w 6145045"/>
              <a:gd name="connsiteY1076" fmla="*/ 4883548 h 6164263"/>
              <a:gd name="connsiteX1077" fmla="*/ 2149779 w 6145045"/>
              <a:gd name="connsiteY1077" fmla="*/ 4839098 h 6164263"/>
              <a:gd name="connsiteX1078" fmla="*/ 2127548 w 6145045"/>
              <a:gd name="connsiteY1078" fmla="*/ 4792266 h 6164263"/>
              <a:gd name="connsiteX1079" fmla="*/ 2109684 w 6145045"/>
              <a:gd name="connsiteY1079" fmla="*/ 4743451 h 6164263"/>
              <a:gd name="connsiteX1080" fmla="*/ 2096186 w 6145045"/>
              <a:gd name="connsiteY1080" fmla="*/ 4692254 h 6164263"/>
              <a:gd name="connsiteX1081" fmla="*/ 2091025 w 6145045"/>
              <a:gd name="connsiteY1081" fmla="*/ 4666060 h 6164263"/>
              <a:gd name="connsiteX1082" fmla="*/ 2085865 w 6145045"/>
              <a:gd name="connsiteY1082" fmla="*/ 4646613 h 6164263"/>
              <a:gd name="connsiteX1083" fmla="*/ 2078322 w 6145045"/>
              <a:gd name="connsiteY1083" fmla="*/ 4627960 h 6164263"/>
              <a:gd name="connsiteX1084" fmla="*/ 2079116 w 6145045"/>
              <a:gd name="connsiteY1084" fmla="*/ 4699398 h 6164263"/>
              <a:gd name="connsiteX1085" fmla="*/ 2074749 w 6145045"/>
              <a:gd name="connsiteY1085" fmla="*/ 4837113 h 6164263"/>
              <a:gd name="connsiteX1086" fmla="*/ 2062840 w 6145045"/>
              <a:gd name="connsiteY1086" fmla="*/ 4966494 h 6164263"/>
              <a:gd name="connsiteX1087" fmla="*/ 2043784 w 6145045"/>
              <a:gd name="connsiteY1087" fmla="*/ 5086351 h 6164263"/>
              <a:gd name="connsiteX1088" fmla="*/ 2017583 w 6145045"/>
              <a:gd name="connsiteY1088" fmla="*/ 5196682 h 6164263"/>
              <a:gd name="connsiteX1089" fmla="*/ 1992970 w 6145045"/>
              <a:gd name="connsiteY1089" fmla="*/ 5271691 h 6164263"/>
              <a:gd name="connsiteX1090" fmla="*/ 1974312 w 6145045"/>
              <a:gd name="connsiteY1090" fmla="*/ 5318523 h 6164263"/>
              <a:gd name="connsiteX1091" fmla="*/ 1954065 w 6145045"/>
              <a:gd name="connsiteY1091" fmla="*/ 5361782 h 6164263"/>
              <a:gd name="connsiteX1092" fmla="*/ 1932231 w 6145045"/>
              <a:gd name="connsiteY1092" fmla="*/ 5402263 h 6164263"/>
              <a:gd name="connsiteX1093" fmla="*/ 1908412 w 6145045"/>
              <a:gd name="connsiteY1093" fmla="*/ 5438776 h 6164263"/>
              <a:gd name="connsiteX1094" fmla="*/ 1883005 w 6145045"/>
              <a:gd name="connsiteY1094" fmla="*/ 5472907 h 6164263"/>
              <a:gd name="connsiteX1095" fmla="*/ 1869904 w 6145045"/>
              <a:gd name="connsiteY1095" fmla="*/ 5487591 h 6164263"/>
              <a:gd name="connsiteX1096" fmla="*/ 1934216 w 6145045"/>
              <a:gd name="connsiteY1096" fmla="*/ 5331223 h 6164263"/>
              <a:gd name="connsiteX1097" fmla="*/ 1993764 w 6145045"/>
              <a:gd name="connsiteY1097" fmla="*/ 5186363 h 6164263"/>
              <a:gd name="connsiteX1098" fmla="*/ 1986221 w 6145045"/>
              <a:gd name="connsiteY1098" fmla="*/ 5183188 h 6164263"/>
              <a:gd name="connsiteX1099" fmla="*/ 1978282 w 6145045"/>
              <a:gd name="connsiteY1099" fmla="*/ 5180013 h 6164263"/>
              <a:gd name="connsiteX1100" fmla="*/ 1956447 w 6145045"/>
              <a:gd name="connsiteY1100" fmla="*/ 5209382 h 6164263"/>
              <a:gd name="connsiteX1101" fmla="*/ 1933422 w 6145045"/>
              <a:gd name="connsiteY1101" fmla="*/ 5237957 h 6164263"/>
              <a:gd name="connsiteX1102" fmla="*/ 1908809 w 6145045"/>
              <a:gd name="connsiteY1102" fmla="*/ 5265738 h 6164263"/>
              <a:gd name="connsiteX1103" fmla="*/ 1877447 w 6145045"/>
              <a:gd name="connsiteY1103" fmla="*/ 5300266 h 6164263"/>
              <a:gd name="connsiteX1104" fmla="*/ 1877050 w 6145045"/>
              <a:gd name="connsiteY1104" fmla="*/ 5283598 h 6164263"/>
              <a:gd name="connsiteX1105" fmla="*/ 1877447 w 6145045"/>
              <a:gd name="connsiteY1105" fmla="*/ 5280819 h 6164263"/>
              <a:gd name="connsiteX1106" fmla="*/ 1888960 w 6145045"/>
              <a:gd name="connsiteY1106" fmla="*/ 5262166 h 6164263"/>
              <a:gd name="connsiteX1107" fmla="*/ 1902060 w 6145045"/>
              <a:gd name="connsiteY1107" fmla="*/ 5244704 h 6164263"/>
              <a:gd name="connsiteX1108" fmla="*/ 1919925 w 6145045"/>
              <a:gd name="connsiteY1108" fmla="*/ 5223669 h 6164263"/>
              <a:gd name="connsiteX1109" fmla="*/ 1950493 w 6145045"/>
              <a:gd name="connsiteY1109" fmla="*/ 5181204 h 6164263"/>
              <a:gd name="connsiteX1110" fmla="*/ 1975900 w 6145045"/>
              <a:gd name="connsiteY1110" fmla="*/ 5136357 h 6164263"/>
              <a:gd name="connsiteX1111" fmla="*/ 1996543 w 6145045"/>
              <a:gd name="connsiteY1111" fmla="*/ 5091113 h 6164263"/>
              <a:gd name="connsiteX1112" fmla="*/ 2011231 w 6145045"/>
              <a:gd name="connsiteY1112" fmla="*/ 5043885 h 6164263"/>
              <a:gd name="connsiteX1113" fmla="*/ 2021553 w 6145045"/>
              <a:gd name="connsiteY1113" fmla="*/ 4995466 h 6164263"/>
              <a:gd name="connsiteX1114" fmla="*/ 2026714 w 6145045"/>
              <a:gd name="connsiteY1114" fmla="*/ 4945857 h 6164263"/>
              <a:gd name="connsiteX1115" fmla="*/ 2026714 w 6145045"/>
              <a:gd name="connsiteY1115" fmla="*/ 4895057 h 6164263"/>
              <a:gd name="connsiteX1116" fmla="*/ 2025126 w 6145045"/>
              <a:gd name="connsiteY1116" fmla="*/ 4868863 h 6164263"/>
              <a:gd name="connsiteX1117" fmla="*/ 2021950 w 6145045"/>
              <a:gd name="connsiteY1117" fmla="*/ 4832351 h 6164263"/>
              <a:gd name="connsiteX1118" fmla="*/ 2021623 w 6145045"/>
              <a:gd name="connsiteY1118" fmla="*/ 4826918 h 6164263"/>
              <a:gd name="connsiteX1119" fmla="*/ 1999685 w 6145045"/>
              <a:gd name="connsiteY1119" fmla="*/ 4829528 h 6164263"/>
              <a:gd name="connsiteX1120" fmla="*/ 1966348 w 6145045"/>
              <a:gd name="connsiteY1120" fmla="*/ 4838253 h 6164263"/>
              <a:gd name="connsiteX1121" fmla="*/ 1933407 w 6145045"/>
              <a:gd name="connsiteY1121" fmla="*/ 4851340 h 6164263"/>
              <a:gd name="connsiteX1122" fmla="*/ 1902054 w 6145045"/>
              <a:gd name="connsiteY1122" fmla="*/ 4867204 h 6164263"/>
              <a:gd name="connsiteX1123" fmla="*/ 1873082 w 6145045"/>
              <a:gd name="connsiteY1123" fmla="*/ 4885050 h 6164263"/>
              <a:gd name="connsiteX1124" fmla="*/ 1848476 w 6145045"/>
              <a:gd name="connsiteY1124" fmla="*/ 4903690 h 6164263"/>
              <a:gd name="connsiteX1125" fmla="*/ 1829029 w 6145045"/>
              <a:gd name="connsiteY1125" fmla="*/ 4921536 h 6164263"/>
              <a:gd name="connsiteX1126" fmla="*/ 1821885 w 6145045"/>
              <a:gd name="connsiteY1126" fmla="*/ 4930261 h 6164263"/>
              <a:gd name="connsiteX1127" fmla="*/ 1800057 w 6145045"/>
              <a:gd name="connsiteY1127" fmla="*/ 4958419 h 6164263"/>
              <a:gd name="connsiteX1128" fmla="*/ 1761164 w 6145045"/>
              <a:gd name="connsiteY1128" fmla="*/ 5018304 h 6164263"/>
              <a:gd name="connsiteX1129" fmla="*/ 1707982 w 6145045"/>
              <a:gd name="connsiteY1129" fmla="*/ 5111106 h 6164263"/>
              <a:gd name="connsiteX1130" fmla="*/ 1672660 w 6145045"/>
              <a:gd name="connsiteY1130" fmla="*/ 5172974 h 6164263"/>
              <a:gd name="connsiteX1131" fmla="*/ 1664723 w 6145045"/>
              <a:gd name="connsiteY1131" fmla="*/ 5183682 h 6164263"/>
              <a:gd name="connsiteX1132" fmla="*/ 1656785 w 6145045"/>
              <a:gd name="connsiteY1132" fmla="*/ 5194390 h 6164263"/>
              <a:gd name="connsiteX1133" fmla="*/ 1648054 w 6145045"/>
              <a:gd name="connsiteY1133" fmla="*/ 5190424 h 6164263"/>
              <a:gd name="connsiteX1134" fmla="*/ 1639323 w 6145045"/>
              <a:gd name="connsiteY1134" fmla="*/ 5186855 h 6164263"/>
              <a:gd name="connsiteX1135" fmla="*/ 1681392 w 6145045"/>
              <a:gd name="connsiteY1135" fmla="*/ 5098812 h 6164263"/>
              <a:gd name="connsiteX1136" fmla="*/ 1719889 w 6145045"/>
              <a:gd name="connsiteY1136" fmla="*/ 5018304 h 6164263"/>
              <a:gd name="connsiteX1137" fmla="*/ 1600429 w 6145045"/>
              <a:gd name="connsiteY1137" fmla="*/ 5078982 h 6164263"/>
              <a:gd name="connsiteX1138" fmla="*/ 1474620 w 6145045"/>
              <a:gd name="connsiteY1138" fmla="*/ 5140454 h 6164263"/>
              <a:gd name="connsiteX1139" fmla="*/ 1455173 w 6145045"/>
              <a:gd name="connsiteY1139" fmla="*/ 5150368 h 6164263"/>
              <a:gd name="connsiteX1140" fmla="*/ 1419454 w 6145045"/>
              <a:gd name="connsiteY1140" fmla="*/ 5171388 h 6164263"/>
              <a:gd name="connsiteX1141" fmla="*/ 1388101 w 6145045"/>
              <a:gd name="connsiteY1141" fmla="*/ 5195580 h 6164263"/>
              <a:gd name="connsiteX1142" fmla="*/ 1360717 w 6145045"/>
              <a:gd name="connsiteY1142" fmla="*/ 5221755 h 6164263"/>
              <a:gd name="connsiteX1143" fmla="*/ 1337698 w 6145045"/>
              <a:gd name="connsiteY1143" fmla="*/ 5251102 h 6164263"/>
              <a:gd name="connsiteX1144" fmla="*/ 1318251 w 6145045"/>
              <a:gd name="connsiteY1144" fmla="*/ 5282433 h 6164263"/>
              <a:gd name="connsiteX1145" fmla="*/ 1302376 w 6145045"/>
              <a:gd name="connsiteY1145" fmla="*/ 5316143 h 6164263"/>
              <a:gd name="connsiteX1146" fmla="*/ 1290470 w 6145045"/>
              <a:gd name="connsiteY1146" fmla="*/ 5353422 h 6164263"/>
              <a:gd name="connsiteX1147" fmla="*/ 1285707 w 6145045"/>
              <a:gd name="connsiteY1147" fmla="*/ 5372458 h 6164263"/>
              <a:gd name="connsiteX1148" fmla="*/ 1266657 w 6145045"/>
              <a:gd name="connsiteY1148" fmla="*/ 5441068 h 6164263"/>
              <a:gd name="connsiteX1149" fmla="*/ 1233320 w 6145045"/>
              <a:gd name="connsiteY1149" fmla="*/ 5555286 h 6164263"/>
              <a:gd name="connsiteX1150" fmla="*/ 1203554 w 6145045"/>
              <a:gd name="connsiteY1150" fmla="*/ 5645708 h 6164263"/>
              <a:gd name="connsiteX1151" fmla="*/ 1177360 w 6145045"/>
              <a:gd name="connsiteY1151" fmla="*/ 5715112 h 6164263"/>
              <a:gd name="connsiteX1152" fmla="*/ 1153151 w 6145045"/>
              <a:gd name="connsiteY1152" fmla="*/ 5767858 h 6164263"/>
              <a:gd name="connsiteX1153" fmla="*/ 1129735 w 6145045"/>
              <a:gd name="connsiteY1153" fmla="*/ 5806724 h 6164263"/>
              <a:gd name="connsiteX1154" fmla="*/ 1106320 w 6145045"/>
              <a:gd name="connsiteY1154" fmla="*/ 5836071 h 6164263"/>
              <a:gd name="connsiteX1155" fmla="*/ 1080920 w 6145045"/>
              <a:gd name="connsiteY1155" fmla="*/ 5858677 h 6164263"/>
              <a:gd name="connsiteX1156" fmla="*/ 1067823 w 6145045"/>
              <a:gd name="connsiteY1156" fmla="*/ 5868988 h 6164263"/>
              <a:gd name="connsiteX1157" fmla="*/ 1080920 w 6145045"/>
              <a:gd name="connsiteY1157" fmla="*/ 5850348 h 6164263"/>
              <a:gd name="connsiteX1158" fmla="*/ 1111479 w 6145045"/>
              <a:gd name="connsiteY1158" fmla="*/ 5793240 h 6164263"/>
              <a:gd name="connsiteX1159" fmla="*/ 1144817 w 6145045"/>
              <a:gd name="connsiteY1159" fmla="*/ 5718284 h 6164263"/>
              <a:gd name="connsiteX1160" fmla="*/ 1178551 w 6145045"/>
              <a:gd name="connsiteY1160" fmla="*/ 5631828 h 6164263"/>
              <a:gd name="connsiteX1161" fmla="*/ 1210698 w 6145045"/>
              <a:gd name="connsiteY1161" fmla="*/ 5541009 h 6164263"/>
              <a:gd name="connsiteX1162" fmla="*/ 1239273 w 6145045"/>
              <a:gd name="connsiteY1162" fmla="*/ 5452173 h 6164263"/>
              <a:gd name="connsiteX1163" fmla="*/ 1261101 w 6145045"/>
              <a:gd name="connsiteY1163" fmla="*/ 5372458 h 6164263"/>
              <a:gd name="connsiteX1164" fmla="*/ 1274992 w 6145045"/>
              <a:gd name="connsiteY1164" fmla="*/ 5308211 h 6164263"/>
              <a:gd name="connsiteX1165" fmla="*/ 1276976 w 6145045"/>
              <a:gd name="connsiteY1165" fmla="*/ 5284812 h 6164263"/>
              <a:gd name="connsiteX1166" fmla="*/ 1263085 w 6145045"/>
              <a:gd name="connsiteY1166" fmla="*/ 5292347 h 6164263"/>
              <a:gd name="connsiteX1167" fmla="*/ 1186489 w 6145045"/>
              <a:gd name="connsiteY1167" fmla="*/ 5338352 h 6164263"/>
              <a:gd name="connsiteX1168" fmla="*/ 1042423 w 6145045"/>
              <a:gd name="connsiteY1168" fmla="*/ 5428378 h 6164263"/>
              <a:gd name="connsiteX1169" fmla="*/ 1004323 w 6145045"/>
              <a:gd name="connsiteY1169" fmla="*/ 5450587 h 6164263"/>
              <a:gd name="connsiteX1170" fmla="*/ 999164 w 6145045"/>
              <a:gd name="connsiteY1170" fmla="*/ 5447017 h 6164263"/>
              <a:gd name="connsiteX1171" fmla="*/ 995195 w 6145045"/>
              <a:gd name="connsiteY1171" fmla="*/ 5439085 h 6164263"/>
              <a:gd name="connsiteX1172" fmla="*/ 995195 w 6145045"/>
              <a:gd name="connsiteY1172" fmla="*/ 5434723 h 6164263"/>
              <a:gd name="connsiteX1173" fmla="*/ 996782 w 6145045"/>
              <a:gd name="connsiteY1173" fmla="*/ 5432343 h 6164263"/>
              <a:gd name="connsiteX1174" fmla="*/ 1005514 w 6145045"/>
              <a:gd name="connsiteY1174" fmla="*/ 5424412 h 6164263"/>
              <a:gd name="connsiteX1175" fmla="*/ 1047185 w 6145045"/>
              <a:gd name="connsiteY1175" fmla="*/ 5387132 h 6164263"/>
              <a:gd name="connsiteX1176" fmla="*/ 1099573 w 6145045"/>
              <a:gd name="connsiteY1176" fmla="*/ 5347077 h 6164263"/>
              <a:gd name="connsiteX1177" fmla="*/ 1144420 w 6145045"/>
              <a:gd name="connsiteY1177" fmla="*/ 5317333 h 6164263"/>
              <a:gd name="connsiteX1178" fmla="*/ 1197601 w 6145045"/>
              <a:gd name="connsiteY1178" fmla="*/ 5285605 h 6164263"/>
              <a:gd name="connsiteX1179" fmla="*/ 1261101 w 6145045"/>
              <a:gd name="connsiteY1179" fmla="*/ 5253085 h 6164263"/>
              <a:gd name="connsiteX1180" fmla="*/ 1296423 w 6145045"/>
              <a:gd name="connsiteY1180" fmla="*/ 5236825 h 6164263"/>
              <a:gd name="connsiteX1181" fmla="*/ 1305948 w 6145045"/>
              <a:gd name="connsiteY1181" fmla="*/ 5223737 h 6164263"/>
              <a:gd name="connsiteX1182" fmla="*/ 1326189 w 6145045"/>
              <a:gd name="connsiteY1182" fmla="*/ 5200339 h 6164263"/>
              <a:gd name="connsiteX1183" fmla="*/ 1360320 w 6145045"/>
              <a:gd name="connsiteY1183" fmla="*/ 5169008 h 6164263"/>
              <a:gd name="connsiteX1184" fmla="*/ 1411120 w 6145045"/>
              <a:gd name="connsiteY1184" fmla="*/ 5132919 h 6164263"/>
              <a:gd name="connsiteX1185" fmla="*/ 1466285 w 6145045"/>
              <a:gd name="connsiteY1185" fmla="*/ 5100795 h 6164263"/>
              <a:gd name="connsiteX1186" fmla="*/ 1495257 w 6145045"/>
              <a:gd name="connsiteY1186" fmla="*/ 5084931 h 6164263"/>
              <a:gd name="connsiteX1187" fmla="*/ 1531770 w 6145045"/>
              <a:gd name="connsiteY1187" fmla="*/ 5063912 h 6164263"/>
              <a:gd name="connsiteX1188" fmla="*/ 1604795 w 6145045"/>
              <a:gd name="connsiteY1188" fmla="*/ 5019891 h 6164263"/>
              <a:gd name="connsiteX1189" fmla="*/ 1675042 w 6145045"/>
              <a:gd name="connsiteY1189" fmla="*/ 4973093 h 6164263"/>
              <a:gd name="connsiteX1190" fmla="*/ 1742510 w 6145045"/>
              <a:gd name="connsiteY1190" fmla="*/ 4923123 h 6164263"/>
              <a:gd name="connsiteX1191" fmla="*/ 1775054 w 6145045"/>
              <a:gd name="connsiteY1191" fmla="*/ 4896551 h 6164263"/>
              <a:gd name="connsiteX1192" fmla="*/ 1803629 w 6145045"/>
              <a:gd name="connsiteY1192" fmla="*/ 4872756 h 6164263"/>
              <a:gd name="connsiteX1193" fmla="*/ 1862764 w 6145045"/>
              <a:gd name="connsiteY1193" fmla="*/ 4829924 h 6164263"/>
              <a:gd name="connsiteX1194" fmla="*/ 1909595 w 6145045"/>
              <a:gd name="connsiteY1194" fmla="*/ 4803749 h 6164263"/>
              <a:gd name="connsiteX1195" fmla="*/ 1943329 w 6145045"/>
              <a:gd name="connsiteY1195" fmla="*/ 4789076 h 6164263"/>
              <a:gd name="connsiteX1196" fmla="*/ 1978651 w 6145045"/>
              <a:gd name="connsiteY1196" fmla="*/ 4777575 h 6164263"/>
              <a:gd name="connsiteX1197" fmla="*/ 2016354 w 6145045"/>
              <a:gd name="connsiteY1197" fmla="*/ 4770039 h 6164263"/>
              <a:gd name="connsiteX1198" fmla="*/ 2018187 w 6145045"/>
              <a:gd name="connsiteY1198" fmla="*/ 4769778 h 6164263"/>
              <a:gd name="connsiteX1199" fmla="*/ 2017583 w 6145045"/>
              <a:gd name="connsiteY1199" fmla="*/ 4759723 h 6164263"/>
              <a:gd name="connsiteX1200" fmla="*/ 2017980 w 6145045"/>
              <a:gd name="connsiteY1200" fmla="*/ 4723210 h 6164263"/>
              <a:gd name="connsiteX1201" fmla="*/ 2020759 w 6145045"/>
              <a:gd name="connsiteY1201" fmla="*/ 4615260 h 6164263"/>
              <a:gd name="connsiteX1202" fmla="*/ 2025126 w 6145045"/>
              <a:gd name="connsiteY1202" fmla="*/ 4453732 h 6164263"/>
              <a:gd name="connsiteX1203" fmla="*/ 2032272 w 6145045"/>
              <a:gd name="connsiteY1203" fmla="*/ 4346179 h 6164263"/>
              <a:gd name="connsiteX1204" fmla="*/ 2038623 w 6145045"/>
              <a:gd name="connsiteY1204" fmla="*/ 4292997 h 6164263"/>
              <a:gd name="connsiteX1205" fmla="*/ 2045372 w 6145045"/>
              <a:gd name="connsiteY1205" fmla="*/ 4247754 h 6164263"/>
              <a:gd name="connsiteX1206" fmla="*/ 2064427 w 6145045"/>
              <a:gd name="connsiteY1206" fmla="*/ 4157266 h 6164263"/>
              <a:gd name="connsiteX1207" fmla="*/ 2100156 w 6145045"/>
              <a:gd name="connsiteY1207" fmla="*/ 4023122 h 6164263"/>
              <a:gd name="connsiteX1208" fmla="*/ 2123975 w 6145045"/>
              <a:gd name="connsiteY1208" fmla="*/ 3933825 h 6164263"/>
              <a:gd name="connsiteX1209" fmla="*/ 2104126 w 6145045"/>
              <a:gd name="connsiteY1209" fmla="*/ 3946922 h 6164263"/>
              <a:gd name="connsiteX1210" fmla="*/ 2064427 w 6145045"/>
              <a:gd name="connsiteY1210" fmla="*/ 3975100 h 6164263"/>
              <a:gd name="connsiteX1211" fmla="*/ 2027905 w 6145045"/>
              <a:gd name="connsiteY1211" fmla="*/ 4006057 h 6164263"/>
              <a:gd name="connsiteX1212" fmla="*/ 2005277 w 6145045"/>
              <a:gd name="connsiteY1212" fmla="*/ 4031457 h 6164263"/>
              <a:gd name="connsiteX1213" fmla="*/ 1992970 w 6145045"/>
              <a:gd name="connsiteY1213" fmla="*/ 4049713 h 6164263"/>
              <a:gd name="connsiteX1214" fmla="*/ 1987809 w 6145045"/>
              <a:gd name="connsiteY1214" fmla="*/ 4059238 h 6164263"/>
              <a:gd name="connsiteX1215" fmla="*/ 1950096 w 6145045"/>
              <a:gd name="connsiteY1215" fmla="*/ 4134247 h 6164263"/>
              <a:gd name="connsiteX1216" fmla="*/ 1877050 w 6145045"/>
              <a:gd name="connsiteY1216" fmla="*/ 4267597 h 6164263"/>
              <a:gd name="connsiteX1217" fmla="*/ 1821075 w 6145045"/>
              <a:gd name="connsiteY1217" fmla="*/ 4361657 h 6164263"/>
              <a:gd name="connsiteX1218" fmla="*/ 1760336 w 6145045"/>
              <a:gd name="connsiteY1218" fmla="*/ 4455319 h 6164263"/>
              <a:gd name="connsiteX1219" fmla="*/ 1695231 w 6145045"/>
              <a:gd name="connsiteY1219" fmla="*/ 4545807 h 6164263"/>
              <a:gd name="connsiteX1220" fmla="*/ 1626949 w 6145045"/>
              <a:gd name="connsiteY1220" fmla="*/ 4628754 h 6164263"/>
              <a:gd name="connsiteX1221" fmla="*/ 1574944 w 6145045"/>
              <a:gd name="connsiteY1221" fmla="*/ 4683126 h 6164263"/>
              <a:gd name="connsiteX1222" fmla="*/ 1539612 w 6145045"/>
              <a:gd name="connsiteY1222" fmla="*/ 4715669 h 6164263"/>
              <a:gd name="connsiteX1223" fmla="*/ 1522145 w 6145045"/>
              <a:gd name="connsiteY1223" fmla="*/ 4730354 h 6164263"/>
              <a:gd name="connsiteX1224" fmla="*/ 1570180 w 6145045"/>
              <a:gd name="connsiteY1224" fmla="*/ 4664076 h 6164263"/>
              <a:gd name="connsiteX1225" fmla="*/ 1734135 w 6145045"/>
              <a:gd name="connsiteY1225" fmla="*/ 4429126 h 6164263"/>
              <a:gd name="connsiteX1226" fmla="*/ 1798447 w 6145045"/>
              <a:gd name="connsiteY1226" fmla="*/ 4330304 h 6164263"/>
              <a:gd name="connsiteX1227" fmla="*/ 1854025 w 6145045"/>
              <a:gd name="connsiteY1227" fmla="*/ 4238229 h 6164263"/>
              <a:gd name="connsiteX1228" fmla="*/ 1885784 w 6145045"/>
              <a:gd name="connsiteY1228" fmla="*/ 4179094 h 6164263"/>
              <a:gd name="connsiteX1229" fmla="*/ 1900869 w 6145045"/>
              <a:gd name="connsiteY1229" fmla="*/ 4145757 h 6164263"/>
              <a:gd name="connsiteX1230" fmla="*/ 1906030 w 6145045"/>
              <a:gd name="connsiteY1230" fmla="*/ 4131072 h 6164263"/>
              <a:gd name="connsiteX1231" fmla="*/ 1917543 w 6145045"/>
              <a:gd name="connsiteY1231" fmla="*/ 4098925 h 6164263"/>
              <a:gd name="connsiteX1232" fmla="*/ 1948508 w 6145045"/>
              <a:gd name="connsiteY1232" fmla="*/ 4038600 h 6164263"/>
              <a:gd name="connsiteX1233" fmla="*/ 1988206 w 6145045"/>
              <a:gd name="connsiteY1233" fmla="*/ 3984229 h 6164263"/>
              <a:gd name="connsiteX1234" fmla="*/ 2035844 w 6145045"/>
              <a:gd name="connsiteY1234" fmla="*/ 3933032 h 6164263"/>
              <a:gd name="connsiteX1235" fmla="*/ 2063236 w 6145045"/>
              <a:gd name="connsiteY1235" fmla="*/ 3908822 h 6164263"/>
              <a:gd name="connsiteX1236" fmla="*/ 2087453 w 6145045"/>
              <a:gd name="connsiteY1236" fmla="*/ 3888185 h 6164263"/>
              <a:gd name="connsiteX1237" fmla="*/ 2133900 w 6145045"/>
              <a:gd name="connsiteY1237" fmla="*/ 3844529 h 6164263"/>
              <a:gd name="connsiteX1238" fmla="*/ 2177568 w 6145045"/>
              <a:gd name="connsiteY1238" fmla="*/ 3798491 h 6164263"/>
              <a:gd name="connsiteX1239" fmla="*/ 2216473 w 6145045"/>
              <a:gd name="connsiteY1239" fmla="*/ 3749279 h 6164263"/>
              <a:gd name="connsiteX1240" fmla="*/ 2234734 w 6145045"/>
              <a:gd name="connsiteY1240" fmla="*/ 3724275 h 6164263"/>
              <a:gd name="connsiteX1241" fmla="*/ 2259347 w 6145045"/>
              <a:gd name="connsiteY1241" fmla="*/ 3687366 h 6164263"/>
              <a:gd name="connsiteX1242" fmla="*/ 2312147 w 6145045"/>
              <a:gd name="connsiteY1242" fmla="*/ 3616722 h 6164263"/>
              <a:gd name="connsiteX1243" fmla="*/ 2370901 w 6145045"/>
              <a:gd name="connsiteY1243" fmla="*/ 3550841 h 6164263"/>
              <a:gd name="connsiteX1244" fmla="*/ 2420524 w 6145045"/>
              <a:gd name="connsiteY1244" fmla="*/ 3505200 h 6164263"/>
              <a:gd name="connsiteX1245" fmla="*/ 2455855 w 6145045"/>
              <a:gd name="connsiteY1245" fmla="*/ 3477022 h 6164263"/>
              <a:gd name="connsiteX1246" fmla="*/ 2474911 w 6145045"/>
              <a:gd name="connsiteY1246" fmla="*/ 3463529 h 6164263"/>
              <a:gd name="connsiteX1247" fmla="*/ 2487614 w 6145045"/>
              <a:gd name="connsiteY1247" fmla="*/ 3454797 h 6164263"/>
              <a:gd name="connsiteX1248" fmla="*/ 2509846 w 6145045"/>
              <a:gd name="connsiteY1248" fmla="*/ 3436144 h 6164263"/>
              <a:gd name="connsiteX1249" fmla="*/ 2529298 w 6145045"/>
              <a:gd name="connsiteY1249" fmla="*/ 3416300 h 6164263"/>
              <a:gd name="connsiteX1250" fmla="*/ 2546368 w 6145045"/>
              <a:gd name="connsiteY1250" fmla="*/ 3394472 h 6164263"/>
              <a:gd name="connsiteX1251" fmla="*/ 2559866 w 6145045"/>
              <a:gd name="connsiteY1251" fmla="*/ 3371454 h 6164263"/>
              <a:gd name="connsiteX1252" fmla="*/ 2570187 w 6145045"/>
              <a:gd name="connsiteY1252" fmla="*/ 3347244 h 6164263"/>
              <a:gd name="connsiteX1253" fmla="*/ 2577333 w 6145045"/>
              <a:gd name="connsiteY1253" fmla="*/ 3321447 h 6164263"/>
              <a:gd name="connsiteX1254" fmla="*/ 2581303 w 6145045"/>
              <a:gd name="connsiteY1254" fmla="*/ 3295254 h 6164263"/>
              <a:gd name="connsiteX1255" fmla="*/ 2582097 w 6145045"/>
              <a:gd name="connsiteY1255" fmla="*/ 3281363 h 6164263"/>
              <a:gd name="connsiteX1256" fmla="*/ 2583685 w 6145045"/>
              <a:gd name="connsiteY1256" fmla="*/ 3175000 h 6164263"/>
              <a:gd name="connsiteX1257" fmla="*/ 2583135 w 6145045"/>
              <a:gd name="connsiteY1257" fmla="*/ 3101296 h 6164263"/>
              <a:gd name="connsiteX1258" fmla="*/ 2578511 w 6145045"/>
              <a:gd name="connsiteY1258" fmla="*/ 3102816 h 6164263"/>
              <a:gd name="connsiteX1259" fmla="*/ 2434318 w 6145045"/>
              <a:gd name="connsiteY1259" fmla="*/ 3159283 h 6164263"/>
              <a:gd name="connsiteX1260" fmla="*/ 2338701 w 6145045"/>
              <a:gd name="connsiteY1260" fmla="*/ 3199132 h 6164263"/>
              <a:gd name="connsiteX1261" fmla="*/ 2313032 w 6145045"/>
              <a:gd name="connsiteY1261" fmla="*/ 3209762 h 6164263"/>
              <a:gd name="connsiteX1262" fmla="*/ 2262882 w 6145045"/>
              <a:gd name="connsiteY1262" fmla="*/ 3227745 h 6164263"/>
              <a:gd name="connsiteX1263" fmla="*/ 2211847 w 6145045"/>
              <a:gd name="connsiteY1263" fmla="*/ 3242647 h 6164263"/>
              <a:gd name="connsiteX1264" fmla="*/ 2161019 w 6145045"/>
              <a:gd name="connsiteY1264" fmla="*/ 3253997 h 6164263"/>
              <a:gd name="connsiteX1265" fmla="*/ 2109921 w 6145045"/>
              <a:gd name="connsiteY1265" fmla="*/ 3262695 h 6164263"/>
              <a:gd name="connsiteX1266" fmla="*/ 2058529 w 6145045"/>
              <a:gd name="connsiteY1266" fmla="*/ 3266671 h 6164263"/>
              <a:gd name="connsiteX1267" fmla="*/ 2006491 w 6145045"/>
              <a:gd name="connsiteY1267" fmla="*/ 3267117 h 6164263"/>
              <a:gd name="connsiteX1268" fmla="*/ 1954287 w 6145045"/>
              <a:gd name="connsiteY1268" fmla="*/ 3263134 h 6164263"/>
              <a:gd name="connsiteX1269" fmla="*/ 1928106 w 6145045"/>
              <a:gd name="connsiteY1269" fmla="*/ 3259446 h 6164263"/>
              <a:gd name="connsiteX1270" fmla="*/ 1916366 w 6145045"/>
              <a:gd name="connsiteY1270" fmla="*/ 3258235 h 6164263"/>
              <a:gd name="connsiteX1271" fmla="*/ 1904013 w 6145045"/>
              <a:gd name="connsiteY1271" fmla="*/ 3260012 h 6164263"/>
              <a:gd name="connsiteX1272" fmla="*/ 1892984 w 6145045"/>
              <a:gd name="connsiteY1272" fmla="*/ 3275917 h 6164263"/>
              <a:gd name="connsiteX1273" fmla="*/ 1874342 w 6145045"/>
              <a:gd name="connsiteY1273" fmla="*/ 3297360 h 6164263"/>
              <a:gd name="connsiteX1274" fmla="*/ 1844594 w 6145045"/>
              <a:gd name="connsiteY1274" fmla="*/ 3327142 h 6164263"/>
              <a:gd name="connsiteX1275" fmla="*/ 1767250 w 6145045"/>
              <a:gd name="connsiteY1275" fmla="*/ 3397824 h 6164263"/>
              <a:gd name="connsiteX1276" fmla="*/ 1708548 w 6145045"/>
              <a:gd name="connsiteY1276" fmla="*/ 3455800 h 6164263"/>
              <a:gd name="connsiteX1277" fmla="*/ 1675230 w 6145045"/>
              <a:gd name="connsiteY1277" fmla="*/ 3495509 h 6164263"/>
              <a:gd name="connsiteX1278" fmla="*/ 1649845 w 6145045"/>
              <a:gd name="connsiteY1278" fmla="*/ 3535218 h 6164263"/>
              <a:gd name="connsiteX1279" fmla="*/ 1638740 w 6145045"/>
              <a:gd name="connsiteY1279" fmla="*/ 3564603 h 6164263"/>
              <a:gd name="connsiteX1280" fmla="*/ 1634773 w 6145045"/>
              <a:gd name="connsiteY1280" fmla="*/ 3583664 h 6164263"/>
              <a:gd name="connsiteX1281" fmla="*/ 1634773 w 6145045"/>
              <a:gd name="connsiteY1281" fmla="*/ 3593194 h 6164263"/>
              <a:gd name="connsiteX1282" fmla="*/ 1635963 w 6145045"/>
              <a:gd name="connsiteY1282" fmla="*/ 3705968 h 6164263"/>
              <a:gd name="connsiteX1283" fmla="*/ 1635963 w 6145045"/>
              <a:gd name="connsiteY1283" fmla="*/ 3807623 h 6164263"/>
              <a:gd name="connsiteX1284" fmla="*/ 1633583 w 6145045"/>
              <a:gd name="connsiteY1284" fmla="*/ 3804050 h 6164263"/>
              <a:gd name="connsiteX1285" fmla="*/ 1613751 w 6145045"/>
              <a:gd name="connsiteY1285" fmla="*/ 3776650 h 6164263"/>
              <a:gd name="connsiteX1286" fmla="*/ 1601852 w 6145045"/>
              <a:gd name="connsiteY1286" fmla="*/ 3816360 h 6164263"/>
              <a:gd name="connsiteX1287" fmla="*/ 1590746 w 6145045"/>
              <a:gd name="connsiteY1287" fmla="*/ 3874732 h 6164263"/>
              <a:gd name="connsiteX1288" fmla="*/ 1586780 w 6145045"/>
              <a:gd name="connsiteY1288" fmla="*/ 3912853 h 6164263"/>
              <a:gd name="connsiteX1289" fmla="*/ 1585194 w 6145045"/>
              <a:gd name="connsiteY1289" fmla="*/ 3950974 h 6164263"/>
              <a:gd name="connsiteX1290" fmla="*/ 1585987 w 6145045"/>
              <a:gd name="connsiteY1290" fmla="*/ 3988698 h 6164263"/>
              <a:gd name="connsiteX1291" fmla="*/ 1590350 w 6145045"/>
              <a:gd name="connsiteY1291" fmla="*/ 4026421 h 6164263"/>
              <a:gd name="connsiteX1292" fmla="*/ 1597489 w 6145045"/>
              <a:gd name="connsiteY1292" fmla="*/ 4063748 h 6164263"/>
              <a:gd name="connsiteX1293" fmla="*/ 1601852 w 6145045"/>
              <a:gd name="connsiteY1293" fmla="*/ 4082411 h 6164263"/>
              <a:gd name="connsiteX1294" fmla="*/ 1592730 w 6145045"/>
              <a:gd name="connsiteY1294" fmla="*/ 4062954 h 6164263"/>
              <a:gd name="connsiteX1295" fmla="*/ 1578451 w 6145045"/>
              <a:gd name="connsiteY1295" fmla="*/ 4022450 h 6164263"/>
              <a:gd name="connsiteX1296" fmla="*/ 1567742 w 6145045"/>
              <a:gd name="connsiteY1296" fmla="*/ 3983138 h 6164263"/>
              <a:gd name="connsiteX1297" fmla="*/ 1559809 w 6145045"/>
              <a:gd name="connsiteY1297" fmla="*/ 3943429 h 6164263"/>
              <a:gd name="connsiteX1298" fmla="*/ 1554256 w 6145045"/>
              <a:gd name="connsiteY1298" fmla="*/ 3883468 h 6164263"/>
              <a:gd name="connsiteX1299" fmla="*/ 1555446 w 6145045"/>
              <a:gd name="connsiteY1299" fmla="*/ 3804844 h 6164263"/>
              <a:gd name="connsiteX1300" fmla="*/ 1564172 w 6145045"/>
              <a:gd name="connsiteY1300" fmla="*/ 3726220 h 6164263"/>
              <a:gd name="connsiteX1301" fmla="*/ 1576864 w 6145045"/>
              <a:gd name="connsiteY1301" fmla="*/ 3648390 h 6164263"/>
              <a:gd name="connsiteX1302" fmla="*/ 1591143 w 6145045"/>
              <a:gd name="connsiteY1302" fmla="*/ 3571354 h 6164263"/>
              <a:gd name="connsiteX1303" fmla="*/ 1604232 w 6145045"/>
              <a:gd name="connsiteY1303" fmla="*/ 3495112 h 6164263"/>
              <a:gd name="connsiteX1304" fmla="*/ 1609388 w 6145045"/>
              <a:gd name="connsiteY1304" fmla="*/ 3456991 h 6164263"/>
              <a:gd name="connsiteX1305" fmla="*/ 1507849 w 6145045"/>
              <a:gd name="connsiteY1305" fmla="*/ 3505436 h 6164263"/>
              <a:gd name="connsiteX1306" fmla="*/ 1460519 w 6145045"/>
              <a:gd name="connsiteY1306" fmla="*/ 3528614 h 6164263"/>
              <a:gd name="connsiteX1307" fmla="*/ 1453266 w 6145045"/>
              <a:gd name="connsiteY1307" fmla="*/ 3537952 h 6164263"/>
              <a:gd name="connsiteX1308" fmla="*/ 1434386 w 6145045"/>
              <a:gd name="connsiteY1308" fmla="*/ 3567486 h 6164263"/>
              <a:gd name="connsiteX1309" fmla="*/ 1422605 w 6145045"/>
              <a:gd name="connsiteY1309" fmla="*/ 3586368 h 6164263"/>
              <a:gd name="connsiteX1310" fmla="*/ 1392205 w 6145045"/>
              <a:gd name="connsiteY1310" fmla="*/ 3636405 h 6164263"/>
              <a:gd name="connsiteX1311" fmla="*/ 1371166 w 6145045"/>
              <a:gd name="connsiteY1311" fmla="*/ 3682091 h 6164263"/>
              <a:gd name="connsiteX1312" fmla="*/ 1359543 w 6145045"/>
              <a:gd name="connsiteY1312" fmla="*/ 3716483 h 6164263"/>
              <a:gd name="connsiteX1313" fmla="*/ 1351861 w 6145045"/>
              <a:gd name="connsiteY1313" fmla="*/ 3754036 h 6164263"/>
              <a:gd name="connsiteX1314" fmla="*/ 1348235 w 6145045"/>
              <a:gd name="connsiteY1314" fmla="*/ 3794007 h 6164263"/>
              <a:gd name="connsiteX1315" fmla="*/ 1349185 w 6145045"/>
              <a:gd name="connsiteY1315" fmla="*/ 3815407 h 6164263"/>
              <a:gd name="connsiteX1316" fmla="*/ 1348768 w 6145045"/>
              <a:gd name="connsiteY1316" fmla="*/ 3822508 h 6164263"/>
              <a:gd name="connsiteX1317" fmla="*/ 1344964 w 6145045"/>
              <a:gd name="connsiteY1317" fmla="*/ 3832789 h 6164263"/>
              <a:gd name="connsiteX1318" fmla="*/ 1335841 w 6145045"/>
              <a:gd name="connsiteY1318" fmla="*/ 3836690 h 6164263"/>
              <a:gd name="connsiteX1319" fmla="*/ 1322849 w 6145045"/>
              <a:gd name="connsiteY1319" fmla="*/ 3832553 h 6164263"/>
              <a:gd name="connsiteX1320" fmla="*/ 1314852 w 6145045"/>
              <a:gd name="connsiteY1320" fmla="*/ 3826973 h 6164263"/>
              <a:gd name="connsiteX1321" fmla="*/ 1318655 w 6145045"/>
              <a:gd name="connsiteY1321" fmla="*/ 3780349 h 6164263"/>
              <a:gd name="connsiteX1322" fmla="*/ 1322071 w 6145045"/>
              <a:gd name="connsiteY1322" fmla="*/ 3707585 h 6164263"/>
              <a:gd name="connsiteX1323" fmla="*/ 1292546 w 6145045"/>
              <a:gd name="connsiteY1323" fmla="*/ 3735441 h 6164263"/>
              <a:gd name="connsiteX1324" fmla="*/ 1253396 w 6145045"/>
              <a:gd name="connsiteY1324" fmla="*/ 3778142 h 6164263"/>
              <a:gd name="connsiteX1325" fmla="*/ 1230117 w 6145045"/>
              <a:gd name="connsiteY1325" fmla="*/ 3807480 h 6164263"/>
              <a:gd name="connsiteX1326" fmla="*/ 1208922 w 6145045"/>
              <a:gd name="connsiteY1326" fmla="*/ 3837657 h 6164263"/>
              <a:gd name="connsiteX1327" fmla="*/ 1190302 w 6145045"/>
              <a:gd name="connsiteY1327" fmla="*/ 3868811 h 6164263"/>
              <a:gd name="connsiteX1328" fmla="*/ 1173643 w 6145045"/>
              <a:gd name="connsiteY1328" fmla="*/ 3900510 h 6164263"/>
              <a:gd name="connsiteX1329" fmla="*/ 1159683 w 6145045"/>
              <a:gd name="connsiteY1329" fmla="*/ 3933478 h 6164263"/>
              <a:gd name="connsiteX1330" fmla="*/ 1153627 w 6145045"/>
              <a:gd name="connsiteY1330" fmla="*/ 3950605 h 6164263"/>
              <a:gd name="connsiteX1331" fmla="*/ 1156972 w 6145045"/>
              <a:gd name="connsiteY1331" fmla="*/ 3931176 h 6164263"/>
              <a:gd name="connsiteX1332" fmla="*/ 1165749 w 6145045"/>
              <a:gd name="connsiteY1332" fmla="*/ 3893155 h 6164263"/>
              <a:gd name="connsiteX1333" fmla="*/ 1178332 w 6145045"/>
              <a:gd name="connsiteY1333" fmla="*/ 3856969 h 6164263"/>
              <a:gd name="connsiteX1334" fmla="*/ 1193489 w 6145045"/>
              <a:gd name="connsiteY1334" fmla="*/ 3821758 h 6164263"/>
              <a:gd name="connsiteX1335" fmla="*/ 1220219 w 6145045"/>
              <a:gd name="connsiteY1335" fmla="*/ 3771214 h 6164263"/>
              <a:gd name="connsiteX1336" fmla="*/ 1262213 w 6145045"/>
              <a:gd name="connsiteY1336" fmla="*/ 3707913 h 6164263"/>
              <a:gd name="connsiteX1337" fmla="*/ 1309859 w 6145045"/>
              <a:gd name="connsiteY1337" fmla="*/ 3647734 h 6164263"/>
              <a:gd name="connsiteX1338" fmla="*/ 1360579 w 6145045"/>
              <a:gd name="connsiteY1338" fmla="*/ 3589701 h 6164263"/>
              <a:gd name="connsiteX1339" fmla="*/ 1380311 w 6145045"/>
              <a:gd name="connsiteY1339" fmla="*/ 3567891 h 6164263"/>
              <a:gd name="connsiteX1340" fmla="*/ 1361887 w 6145045"/>
              <a:gd name="connsiteY1340" fmla="*/ 3576913 h 6164263"/>
              <a:gd name="connsiteX1341" fmla="*/ 1262331 w 6145045"/>
              <a:gd name="connsiteY1341" fmla="*/ 3630520 h 6164263"/>
              <a:gd name="connsiteX1342" fmla="*/ 1243292 w 6145045"/>
              <a:gd name="connsiteY1342" fmla="*/ 3641242 h 6164263"/>
              <a:gd name="connsiteX1343" fmla="*/ 1207595 w 6145045"/>
              <a:gd name="connsiteY1343" fmla="*/ 3670230 h 6164263"/>
              <a:gd name="connsiteX1344" fmla="*/ 1175864 w 6145045"/>
              <a:gd name="connsiteY1344" fmla="*/ 3703982 h 6164263"/>
              <a:gd name="connsiteX1345" fmla="*/ 1151273 w 6145045"/>
              <a:gd name="connsiteY1345" fmla="*/ 3741706 h 6164263"/>
              <a:gd name="connsiteX1346" fmla="*/ 1141753 w 6145045"/>
              <a:gd name="connsiteY1346" fmla="*/ 3760767 h 6164263"/>
              <a:gd name="connsiteX1347" fmla="*/ 1127871 w 6145045"/>
              <a:gd name="connsiteY1347" fmla="*/ 3792931 h 6164263"/>
              <a:gd name="connsiteX1348" fmla="*/ 1106453 w 6145045"/>
              <a:gd name="connsiteY1348" fmla="*/ 3858848 h 6164263"/>
              <a:gd name="connsiteX1349" fmla="*/ 1079878 w 6145045"/>
              <a:gd name="connsiteY1349" fmla="*/ 3960504 h 6164263"/>
              <a:gd name="connsiteX1350" fmla="*/ 1061633 w 6145045"/>
              <a:gd name="connsiteY1350" fmla="*/ 4028407 h 6164263"/>
              <a:gd name="connsiteX1351" fmla="*/ 1057270 w 6145045"/>
              <a:gd name="connsiteY1351" fmla="*/ 4040319 h 6164263"/>
              <a:gd name="connsiteX1352" fmla="*/ 1052113 w 6145045"/>
              <a:gd name="connsiteY1352" fmla="*/ 4051835 h 6164263"/>
              <a:gd name="connsiteX1353" fmla="*/ 1042594 w 6145045"/>
              <a:gd name="connsiteY1353" fmla="*/ 4050247 h 6164263"/>
              <a:gd name="connsiteX1354" fmla="*/ 1033868 w 6145045"/>
              <a:gd name="connsiteY1354" fmla="*/ 4048261 h 6164263"/>
              <a:gd name="connsiteX1355" fmla="*/ 1051320 w 6145045"/>
              <a:gd name="connsiteY1355" fmla="*/ 3954150 h 6164263"/>
              <a:gd name="connsiteX1356" fmla="*/ 1067582 w 6145045"/>
              <a:gd name="connsiteY1356" fmla="*/ 3867187 h 6164263"/>
              <a:gd name="connsiteX1357" fmla="*/ 970406 w 6145045"/>
              <a:gd name="connsiteY1357" fmla="*/ 3950974 h 6164263"/>
              <a:gd name="connsiteX1358" fmla="*/ 866884 w 6145045"/>
              <a:gd name="connsiteY1358" fmla="*/ 4037540 h 6164263"/>
              <a:gd name="connsiteX1359" fmla="*/ 851018 w 6145045"/>
              <a:gd name="connsiteY1359" fmla="*/ 4051041 h 6164263"/>
              <a:gd name="connsiteX1360" fmla="*/ 823254 w 6145045"/>
              <a:gd name="connsiteY1360" fmla="*/ 4078837 h 6164263"/>
              <a:gd name="connsiteX1361" fmla="*/ 799455 w 6145045"/>
              <a:gd name="connsiteY1361" fmla="*/ 4108619 h 6164263"/>
              <a:gd name="connsiteX1362" fmla="*/ 780417 w 6145045"/>
              <a:gd name="connsiteY1362" fmla="*/ 4139990 h 6164263"/>
              <a:gd name="connsiteX1363" fmla="*/ 765741 w 6145045"/>
              <a:gd name="connsiteY1363" fmla="*/ 4172948 h 6164263"/>
              <a:gd name="connsiteX1364" fmla="*/ 755429 w 6145045"/>
              <a:gd name="connsiteY1364" fmla="*/ 4207892 h 6164263"/>
              <a:gd name="connsiteX1365" fmla="*/ 749082 w 6145045"/>
              <a:gd name="connsiteY1365" fmla="*/ 4244028 h 6164263"/>
              <a:gd name="connsiteX1366" fmla="*/ 747099 w 6145045"/>
              <a:gd name="connsiteY1366" fmla="*/ 4282149 h 6164263"/>
              <a:gd name="connsiteX1367" fmla="*/ 747496 w 6145045"/>
              <a:gd name="connsiteY1367" fmla="*/ 4302003 h 6164263"/>
              <a:gd name="connsiteX1368" fmla="*/ 748289 w 6145045"/>
              <a:gd name="connsiteY1368" fmla="*/ 4331785 h 6164263"/>
              <a:gd name="connsiteX1369" fmla="*/ 743926 w 6145045"/>
              <a:gd name="connsiteY1369" fmla="*/ 4390555 h 6164263"/>
              <a:gd name="connsiteX1370" fmla="*/ 733614 w 6145045"/>
              <a:gd name="connsiteY1370" fmla="*/ 4432647 h 6164263"/>
              <a:gd name="connsiteX1371" fmla="*/ 724094 w 6145045"/>
              <a:gd name="connsiteY1371" fmla="*/ 4460443 h 6164263"/>
              <a:gd name="connsiteX1372" fmla="*/ 710609 w 6145045"/>
              <a:gd name="connsiteY1372" fmla="*/ 4487445 h 6164263"/>
              <a:gd name="connsiteX1373" fmla="*/ 693553 w 6145045"/>
              <a:gd name="connsiteY1373" fmla="*/ 4513653 h 6164263"/>
              <a:gd name="connsiteX1374" fmla="*/ 683241 w 6145045"/>
              <a:gd name="connsiteY1374" fmla="*/ 4525963 h 6164263"/>
              <a:gd name="connsiteX1375" fmla="*/ 691173 w 6145045"/>
              <a:gd name="connsiteY1375" fmla="*/ 4508094 h 6164263"/>
              <a:gd name="connsiteX1376" fmla="*/ 703866 w 6145045"/>
              <a:gd name="connsiteY1376" fmla="*/ 4470767 h 6164263"/>
              <a:gd name="connsiteX1377" fmla="*/ 714178 w 6145045"/>
              <a:gd name="connsiteY1377" fmla="*/ 4433838 h 6164263"/>
              <a:gd name="connsiteX1378" fmla="*/ 721318 w 6145045"/>
              <a:gd name="connsiteY1378" fmla="*/ 4395717 h 6164263"/>
              <a:gd name="connsiteX1379" fmla="*/ 726077 w 6145045"/>
              <a:gd name="connsiteY1379" fmla="*/ 4357596 h 6164263"/>
              <a:gd name="connsiteX1380" fmla="*/ 727664 w 6145045"/>
              <a:gd name="connsiteY1380" fmla="*/ 4319078 h 6164263"/>
              <a:gd name="connsiteX1381" fmla="*/ 726077 w 6145045"/>
              <a:gd name="connsiteY1381" fmla="*/ 4279369 h 6164263"/>
              <a:gd name="connsiteX1382" fmla="*/ 721318 w 6145045"/>
              <a:gd name="connsiteY1382" fmla="*/ 4239263 h 6164263"/>
              <a:gd name="connsiteX1383" fmla="*/ 717351 w 6145045"/>
              <a:gd name="connsiteY1383" fmla="*/ 4218614 h 6164263"/>
              <a:gd name="connsiteX1384" fmla="*/ 695536 w 6145045"/>
              <a:gd name="connsiteY1384" fmla="*/ 4232115 h 6164263"/>
              <a:gd name="connsiteX1385" fmla="*/ 678878 w 6145045"/>
              <a:gd name="connsiteY1385" fmla="*/ 4242042 h 6164263"/>
              <a:gd name="connsiteX1386" fmla="*/ 673721 w 6145045"/>
              <a:gd name="connsiteY1386" fmla="*/ 4239263 h 6164263"/>
              <a:gd name="connsiteX1387" fmla="*/ 667375 w 6145045"/>
              <a:gd name="connsiteY1387" fmla="*/ 4233306 h 6164263"/>
              <a:gd name="connsiteX1388" fmla="*/ 666582 w 6145045"/>
              <a:gd name="connsiteY1388" fmla="*/ 4228144 h 6164263"/>
              <a:gd name="connsiteX1389" fmla="*/ 667772 w 6145045"/>
              <a:gd name="connsiteY1389" fmla="*/ 4225762 h 6164263"/>
              <a:gd name="connsiteX1390" fmla="*/ 672928 w 6145045"/>
              <a:gd name="connsiteY1390" fmla="*/ 4219408 h 6164263"/>
              <a:gd name="connsiteX1391" fmla="*/ 687604 w 6145045"/>
              <a:gd name="connsiteY1391" fmla="*/ 4209084 h 6164263"/>
              <a:gd name="connsiteX1392" fmla="*/ 703866 w 6145045"/>
              <a:gd name="connsiteY1392" fmla="*/ 4197568 h 6164263"/>
              <a:gd name="connsiteX1393" fmla="*/ 718145 w 6145045"/>
              <a:gd name="connsiteY1393" fmla="*/ 4180096 h 6164263"/>
              <a:gd name="connsiteX1394" fmla="*/ 723301 w 6145045"/>
              <a:gd name="connsiteY1394" fmla="*/ 4167786 h 6164263"/>
              <a:gd name="connsiteX1395" fmla="*/ 729251 w 6145045"/>
              <a:gd name="connsiteY1395" fmla="*/ 4153491 h 6164263"/>
              <a:gd name="connsiteX1396" fmla="*/ 742340 w 6145045"/>
              <a:gd name="connsiteY1396" fmla="*/ 4126091 h 6164263"/>
              <a:gd name="connsiteX1397" fmla="*/ 766534 w 6145045"/>
              <a:gd name="connsiteY1397" fmla="*/ 4088368 h 6164263"/>
              <a:gd name="connsiteX1398" fmla="*/ 806198 w 6145045"/>
              <a:gd name="connsiteY1398" fmla="*/ 4042702 h 6164263"/>
              <a:gd name="connsiteX1399" fmla="*/ 849828 w 6145045"/>
              <a:gd name="connsiteY1399" fmla="*/ 3999816 h 6164263"/>
              <a:gd name="connsiteX1400" fmla="*/ 872437 w 6145045"/>
              <a:gd name="connsiteY1400" fmla="*/ 3978770 h 6164263"/>
              <a:gd name="connsiteX1401" fmla="*/ 902184 w 6145045"/>
              <a:gd name="connsiteY1401" fmla="*/ 3950974 h 6164263"/>
              <a:gd name="connsiteX1402" fmla="*/ 959300 w 6145045"/>
              <a:gd name="connsiteY1402" fmla="*/ 3892998 h 6164263"/>
              <a:gd name="connsiteX1403" fmla="*/ 1014433 w 6145045"/>
              <a:gd name="connsiteY1403" fmla="*/ 3832640 h 6164263"/>
              <a:gd name="connsiteX1404" fmla="*/ 1065202 w 6145045"/>
              <a:gd name="connsiteY1404" fmla="*/ 3769900 h 6164263"/>
              <a:gd name="connsiteX1405" fmla="*/ 1089000 w 6145045"/>
              <a:gd name="connsiteY1405" fmla="*/ 3737338 h 6164263"/>
              <a:gd name="connsiteX1406" fmla="*/ 1110022 w 6145045"/>
              <a:gd name="connsiteY1406" fmla="*/ 3708748 h 6164263"/>
              <a:gd name="connsiteX1407" fmla="*/ 1155239 w 6145045"/>
              <a:gd name="connsiteY1407" fmla="*/ 3654743 h 6164263"/>
              <a:gd name="connsiteX1408" fmla="*/ 1192919 w 6145045"/>
              <a:gd name="connsiteY1408" fmla="*/ 3619799 h 6164263"/>
              <a:gd name="connsiteX1409" fmla="*/ 1220684 w 6145045"/>
              <a:gd name="connsiteY1409" fmla="*/ 3598356 h 6164263"/>
              <a:gd name="connsiteX1410" fmla="*/ 1250828 w 6145045"/>
              <a:gd name="connsiteY1410" fmla="*/ 3580090 h 6164263"/>
              <a:gd name="connsiteX1411" fmla="*/ 1284146 w 6145045"/>
              <a:gd name="connsiteY1411" fmla="*/ 3564603 h 6164263"/>
              <a:gd name="connsiteX1412" fmla="*/ 1302788 w 6145045"/>
              <a:gd name="connsiteY1412" fmla="*/ 3558250 h 6164263"/>
              <a:gd name="connsiteX1413" fmla="*/ 1338882 w 6145045"/>
              <a:gd name="connsiteY1413" fmla="*/ 3545940 h 6164263"/>
              <a:gd name="connsiteX1414" fmla="*/ 1408293 w 6145045"/>
              <a:gd name="connsiteY1414" fmla="*/ 3516555 h 6164263"/>
              <a:gd name="connsiteX1415" fmla="*/ 1440162 w 6145045"/>
              <a:gd name="connsiteY1415" fmla="*/ 3500698 h 6164263"/>
              <a:gd name="connsiteX1416" fmla="*/ 1462042 w 6145045"/>
              <a:gd name="connsiteY1416" fmla="*/ 3475702 h 6164263"/>
              <a:gd name="connsiteX1417" fmla="*/ 1485207 w 6145045"/>
              <a:gd name="connsiteY1417" fmla="*/ 3447105 h 6164263"/>
              <a:gd name="connsiteX1418" fmla="*/ 1367431 w 6145045"/>
              <a:gd name="connsiteY1418" fmla="*/ 3446240 h 6164263"/>
              <a:gd name="connsiteX1419" fmla="*/ 1188934 w 6145045"/>
              <a:gd name="connsiteY1419" fmla="*/ 3444688 h 6164263"/>
              <a:gd name="connsiteX1420" fmla="*/ 1069833 w 6145045"/>
              <a:gd name="connsiteY1420" fmla="*/ 3445773 h 6164263"/>
              <a:gd name="connsiteX1421" fmla="*/ 1009507 w 6145045"/>
              <a:gd name="connsiteY1421" fmla="*/ 3448032 h 6164263"/>
              <a:gd name="connsiteX1422" fmla="*/ 989124 w 6145045"/>
              <a:gd name="connsiteY1422" fmla="*/ 3449826 h 6164263"/>
              <a:gd name="connsiteX1423" fmla="*/ 946825 w 6145045"/>
              <a:gd name="connsiteY1423" fmla="*/ 3458914 h 6164263"/>
              <a:gd name="connsiteX1424" fmla="*/ 904589 w 6145045"/>
              <a:gd name="connsiteY1424" fmla="*/ 3474206 h 6164263"/>
              <a:gd name="connsiteX1425" fmla="*/ 865951 w 6145045"/>
              <a:gd name="connsiteY1425" fmla="*/ 3494882 h 6164263"/>
              <a:gd name="connsiteX1426" fmla="*/ 848601 w 6145045"/>
              <a:gd name="connsiteY1426" fmla="*/ 3506801 h 6164263"/>
              <a:gd name="connsiteX1427" fmla="*/ 821567 w 6145045"/>
              <a:gd name="connsiteY1427" fmla="*/ 3527360 h 6164263"/>
              <a:gd name="connsiteX1428" fmla="*/ 770470 w 6145045"/>
              <a:gd name="connsiteY1428" fmla="*/ 3572401 h 6164263"/>
              <a:gd name="connsiteX1429" fmla="*/ 696187 w 6145045"/>
              <a:gd name="connsiteY1429" fmla="*/ 3643971 h 6164263"/>
              <a:gd name="connsiteX1430" fmla="*/ 647436 w 6145045"/>
              <a:gd name="connsiteY1430" fmla="*/ 3691471 h 6164263"/>
              <a:gd name="connsiteX1431" fmla="*/ 637135 w 6145045"/>
              <a:gd name="connsiteY1431" fmla="*/ 3699683 h 6164263"/>
              <a:gd name="connsiteX1432" fmla="*/ 627074 w 6145045"/>
              <a:gd name="connsiteY1432" fmla="*/ 3707446 h 6164263"/>
              <a:gd name="connsiteX1433" fmla="*/ 621037 w 6145045"/>
              <a:gd name="connsiteY1433" fmla="*/ 3702413 h 6164263"/>
              <a:gd name="connsiteX1434" fmla="*/ 615125 w 6145045"/>
              <a:gd name="connsiteY1434" fmla="*/ 3697672 h 6164263"/>
              <a:gd name="connsiteX1435" fmla="*/ 677940 w 6145045"/>
              <a:gd name="connsiteY1435" fmla="*/ 3627545 h 6164263"/>
              <a:gd name="connsiteX1436" fmla="*/ 735813 w 6145045"/>
              <a:gd name="connsiteY1436" fmla="*/ 3564030 h 6164263"/>
              <a:gd name="connsiteX1437" fmla="*/ 617246 w 6145045"/>
              <a:gd name="connsiteY1437" fmla="*/ 3593616 h 6164263"/>
              <a:gd name="connsiteX1438" fmla="*/ 492206 w 6145045"/>
              <a:gd name="connsiteY1438" fmla="*/ 3623202 h 6164263"/>
              <a:gd name="connsiteX1439" fmla="*/ 473073 w 6145045"/>
              <a:gd name="connsiteY1439" fmla="*/ 3627922 h 6164263"/>
              <a:gd name="connsiteX1440" fmla="*/ 436665 w 6145045"/>
              <a:gd name="connsiteY1440" fmla="*/ 3639683 h 6164263"/>
              <a:gd name="connsiteX1441" fmla="*/ 403343 w 6145045"/>
              <a:gd name="connsiteY1441" fmla="*/ 3654624 h 6164263"/>
              <a:gd name="connsiteX1442" fmla="*/ 371764 w 6145045"/>
              <a:gd name="connsiteY1442" fmla="*/ 3672628 h 6164263"/>
              <a:gd name="connsiteX1443" fmla="*/ 343145 w 6145045"/>
              <a:gd name="connsiteY1443" fmla="*/ 3693520 h 6164263"/>
              <a:gd name="connsiteX1444" fmla="*/ 317122 w 6145045"/>
              <a:gd name="connsiteY1444" fmla="*/ 3717454 h 6164263"/>
              <a:gd name="connsiteX1445" fmla="*/ 293330 w 6145045"/>
              <a:gd name="connsiteY1445" fmla="*/ 3744589 h 6164263"/>
              <a:gd name="connsiteX1446" fmla="*/ 271645 w 6145045"/>
              <a:gd name="connsiteY1446" fmla="*/ 3774630 h 6164263"/>
              <a:gd name="connsiteX1447" fmla="*/ 261793 w 6145045"/>
              <a:gd name="connsiteY1447" fmla="*/ 3790957 h 6164263"/>
              <a:gd name="connsiteX1448" fmla="*/ 247010 w 6145045"/>
              <a:gd name="connsiteY1448" fmla="*/ 3814932 h 6164263"/>
              <a:gd name="connsiteX1449" fmla="*/ 212783 w 6145045"/>
              <a:gd name="connsiteY1449" fmla="*/ 3861066 h 6164263"/>
              <a:gd name="connsiteX1450" fmla="*/ 182674 w 6145045"/>
              <a:gd name="connsiteY1450" fmla="*/ 3891594 h 6164263"/>
              <a:gd name="connsiteX1451" fmla="*/ 160383 w 6145045"/>
              <a:gd name="connsiteY1451" fmla="*/ 3910125 h 6164263"/>
              <a:gd name="connsiteX1452" fmla="*/ 136362 w 6145045"/>
              <a:gd name="connsiteY1452" fmla="*/ 3926628 h 6164263"/>
              <a:gd name="connsiteX1453" fmla="*/ 109390 w 6145045"/>
              <a:gd name="connsiteY1453" fmla="*/ 3941277 h 6164263"/>
              <a:gd name="connsiteX1454" fmla="*/ 95159 w 6145045"/>
              <a:gd name="connsiteY1454" fmla="*/ 3947362 h 6164263"/>
              <a:gd name="connsiteX1455" fmla="*/ 110672 w 6145045"/>
              <a:gd name="connsiteY1455" fmla="*/ 3935190 h 6164263"/>
              <a:gd name="connsiteX1456" fmla="*/ 139864 w 6145045"/>
              <a:gd name="connsiteY1456" fmla="*/ 3910593 h 6164263"/>
              <a:gd name="connsiteX1457" fmla="*/ 167451 w 6145045"/>
              <a:gd name="connsiteY1457" fmla="*/ 3884258 h 6164263"/>
              <a:gd name="connsiteX1458" fmla="*/ 192462 w 6145045"/>
              <a:gd name="connsiteY1458" fmla="*/ 3856949 h 6164263"/>
              <a:gd name="connsiteX1459" fmla="*/ 215742 w 6145045"/>
              <a:gd name="connsiteY1459" fmla="*/ 3827610 h 6164263"/>
              <a:gd name="connsiteX1460" fmla="*/ 237542 w 6145045"/>
              <a:gd name="connsiteY1460" fmla="*/ 3796828 h 6164263"/>
              <a:gd name="connsiteX1461" fmla="*/ 257246 w 6145045"/>
              <a:gd name="connsiteY1461" fmla="*/ 3764173 h 6164263"/>
              <a:gd name="connsiteX1462" fmla="*/ 274124 w 6145045"/>
              <a:gd name="connsiteY1462" fmla="*/ 3729957 h 6164263"/>
              <a:gd name="connsiteX1463" fmla="*/ 282245 w 6145045"/>
              <a:gd name="connsiteY1463" fmla="*/ 3711600 h 6164263"/>
              <a:gd name="connsiteX1464" fmla="*/ 258568 w 6145045"/>
              <a:gd name="connsiteY1464" fmla="*/ 3713763 h 6164263"/>
              <a:gd name="connsiteX1465" fmla="*/ 240624 w 6145045"/>
              <a:gd name="connsiteY1465" fmla="*/ 3715207 h 6164263"/>
              <a:gd name="connsiteX1466" fmla="*/ 237287 w 6145045"/>
              <a:gd name="connsiteY1466" fmla="*/ 3711441 h 6164263"/>
              <a:gd name="connsiteX1467" fmla="*/ 236109 w 6145045"/>
              <a:gd name="connsiteY1467" fmla="*/ 3703638 h 6164263"/>
              <a:gd name="connsiteX1468" fmla="*/ 237651 w 6145045"/>
              <a:gd name="connsiteY1468" fmla="*/ 3699170 h 6164263"/>
              <a:gd name="connsiteX1469" fmla="*/ 239716 w 6145045"/>
              <a:gd name="connsiteY1469" fmla="*/ 3697942 h 6164263"/>
              <a:gd name="connsiteX1470" fmla="*/ 247378 w 6145045"/>
              <a:gd name="connsiteY1470" fmla="*/ 3694665 h 6164263"/>
              <a:gd name="connsiteX1471" fmla="*/ 264332 w 6145045"/>
              <a:gd name="connsiteY1471" fmla="*/ 3691915 h 6164263"/>
              <a:gd name="connsiteX1472" fmla="*/ 282505 w 6145045"/>
              <a:gd name="connsiteY1472" fmla="*/ 3688990 h 6164263"/>
              <a:gd name="connsiteX1473" fmla="*/ 303191 w 6145045"/>
              <a:gd name="connsiteY1473" fmla="*/ 3680837 h 6164263"/>
              <a:gd name="connsiteX1474" fmla="*/ 313491 w 6145045"/>
              <a:gd name="connsiteY1474" fmla="*/ 3672625 h 6164263"/>
              <a:gd name="connsiteX1475" fmla="*/ 325001 w 6145045"/>
              <a:gd name="connsiteY1475" fmla="*/ 3663203 h 6164263"/>
              <a:gd name="connsiteX1476" fmla="*/ 349752 w 6145045"/>
              <a:gd name="connsiteY1476" fmla="*/ 3646389 h 6164263"/>
              <a:gd name="connsiteX1477" fmla="*/ 388266 w 6145045"/>
              <a:gd name="connsiteY1477" fmla="*/ 3625420 h 6164263"/>
              <a:gd name="connsiteX1478" fmla="*/ 442409 w 6145045"/>
              <a:gd name="connsiteY1478" fmla="*/ 3603653 h 6164263"/>
              <a:gd name="connsiteX1479" fmla="*/ 498062 w 6145045"/>
              <a:gd name="connsiteY1479" fmla="*/ 3586430 h 6164263"/>
              <a:gd name="connsiteX1480" fmla="*/ 527298 w 6145045"/>
              <a:gd name="connsiteY1480" fmla="*/ 3578082 h 6164263"/>
              <a:gd name="connsiteX1481" fmla="*/ 564446 w 6145045"/>
              <a:gd name="connsiteY1481" fmla="*/ 3567043 h 6164263"/>
              <a:gd name="connsiteX1482" fmla="*/ 638962 w 6145045"/>
              <a:gd name="connsiteY1482" fmla="*/ 3542449 h 6164263"/>
              <a:gd name="connsiteX1483" fmla="*/ 712716 w 6145045"/>
              <a:gd name="connsiteY1483" fmla="*/ 3515064 h 6164263"/>
              <a:gd name="connsiteX1484" fmla="*/ 784604 w 6145045"/>
              <a:gd name="connsiteY1484" fmla="*/ 3484323 h 6164263"/>
              <a:gd name="connsiteX1485" fmla="*/ 820104 w 6145045"/>
              <a:gd name="connsiteY1485" fmla="*/ 3467412 h 6164263"/>
              <a:gd name="connsiteX1486" fmla="*/ 851465 w 6145045"/>
              <a:gd name="connsiteY1486" fmla="*/ 3451925 h 6164263"/>
              <a:gd name="connsiteX1487" fmla="*/ 914606 w 6145045"/>
              <a:gd name="connsiteY1487" fmla="*/ 3425963 h 6164263"/>
              <a:gd name="connsiteX1488" fmla="*/ 961868 w 6145045"/>
              <a:gd name="connsiteY1488" fmla="*/ 3412330 h 6164263"/>
              <a:gd name="connsiteX1489" fmla="*/ 994668 w 6145045"/>
              <a:gd name="connsiteY1489" fmla="*/ 3406265 h 6164263"/>
              <a:gd name="connsiteX1490" fmla="*/ 1027500 w 6145045"/>
              <a:gd name="connsiteY1490" fmla="*/ 3403302 h 6164263"/>
              <a:gd name="connsiteX1491" fmla="*/ 1061345 w 6145045"/>
              <a:gd name="connsiteY1491" fmla="*/ 3403713 h 6164263"/>
              <a:gd name="connsiteX1492" fmla="*/ 1078955 w 6145045"/>
              <a:gd name="connsiteY1492" fmla="*/ 3405529 h 6164263"/>
              <a:gd name="connsiteX1493" fmla="*/ 1113080 w 6145045"/>
              <a:gd name="connsiteY1493" fmla="*/ 3409628 h 6164263"/>
              <a:gd name="connsiteX1494" fmla="*/ 1181529 w 6145045"/>
              <a:gd name="connsiteY1494" fmla="*/ 3413241 h 6164263"/>
              <a:gd name="connsiteX1495" fmla="*/ 1250301 w 6145045"/>
              <a:gd name="connsiteY1495" fmla="*/ 3412562 h 6164263"/>
              <a:gd name="connsiteX1496" fmla="*/ 1318541 w 6145045"/>
              <a:gd name="connsiteY1496" fmla="*/ 3407611 h 6164263"/>
              <a:gd name="connsiteX1497" fmla="*/ 1386624 w 6145045"/>
              <a:gd name="connsiteY1497" fmla="*/ 3399266 h 6164263"/>
              <a:gd name="connsiteX1498" fmla="*/ 1454916 w 6145045"/>
              <a:gd name="connsiteY1498" fmla="*/ 3387370 h 6164263"/>
              <a:gd name="connsiteX1499" fmla="*/ 1556091 w 6145045"/>
              <a:gd name="connsiteY1499" fmla="*/ 3365566 h 6164263"/>
              <a:gd name="connsiteX1500" fmla="*/ 1623715 w 6145045"/>
              <a:gd name="connsiteY1500" fmla="*/ 3348072 h 6164263"/>
              <a:gd name="connsiteX1501" fmla="*/ 1635653 w 6145045"/>
              <a:gd name="connsiteY1501" fmla="*/ 3344698 h 6164263"/>
              <a:gd name="connsiteX1502" fmla="*/ 1658414 w 6145045"/>
              <a:gd name="connsiteY1502" fmla="*/ 3336349 h 6164263"/>
              <a:gd name="connsiteX1503" fmla="*/ 1692455 w 6145045"/>
              <a:gd name="connsiteY1503" fmla="*/ 3320062 h 6164263"/>
              <a:gd name="connsiteX1504" fmla="*/ 1757158 w 6145045"/>
              <a:gd name="connsiteY1504" fmla="*/ 3279587 h 6164263"/>
              <a:gd name="connsiteX1505" fmla="*/ 1782534 w 6145045"/>
              <a:gd name="connsiteY1505" fmla="*/ 3261870 h 6164263"/>
              <a:gd name="connsiteX1506" fmla="*/ 1796701 w 6145045"/>
              <a:gd name="connsiteY1506" fmla="*/ 3249342 h 6164263"/>
              <a:gd name="connsiteX1507" fmla="*/ 1721570 w 6145045"/>
              <a:gd name="connsiteY1507" fmla="*/ 3227655 h 6164263"/>
              <a:gd name="connsiteX1508" fmla="*/ 1605930 w 6145045"/>
              <a:gd name="connsiteY1508" fmla="*/ 3196455 h 6164263"/>
              <a:gd name="connsiteX1509" fmla="*/ 1528535 w 6145045"/>
              <a:gd name="connsiteY1509" fmla="*/ 3177975 h 6164263"/>
              <a:gd name="connsiteX1510" fmla="*/ 1450566 w 6145045"/>
              <a:gd name="connsiteY1510" fmla="*/ 3163204 h 6164263"/>
              <a:gd name="connsiteX1511" fmla="*/ 1371544 w 6145045"/>
              <a:gd name="connsiteY1511" fmla="*/ 3153035 h 6164263"/>
              <a:gd name="connsiteX1512" fmla="*/ 1291001 w 6145045"/>
              <a:gd name="connsiteY1512" fmla="*/ 3149401 h 6164263"/>
              <a:gd name="connsiteX1513" fmla="*/ 1209061 w 6145045"/>
              <a:gd name="connsiteY1513" fmla="*/ 3152596 h 6164263"/>
              <a:gd name="connsiteX1514" fmla="*/ 1166355 w 6145045"/>
              <a:gd name="connsiteY1514" fmla="*/ 3157705 h 6164263"/>
              <a:gd name="connsiteX1515" fmla="*/ 1115725 w 6145045"/>
              <a:gd name="connsiteY1515" fmla="*/ 3164471 h 6164263"/>
              <a:gd name="connsiteX1516" fmla="*/ 1012599 w 6145045"/>
              <a:gd name="connsiteY1516" fmla="*/ 3174648 h 6164263"/>
              <a:gd name="connsiteX1517" fmla="*/ 857665 w 6145045"/>
              <a:gd name="connsiteY1517" fmla="*/ 3183788 h 6164263"/>
              <a:gd name="connsiteX1518" fmla="*/ 754351 w 6145045"/>
              <a:gd name="connsiteY1518" fmla="*/ 3187469 h 6164263"/>
              <a:gd name="connsiteX1519" fmla="*/ 734687 w 6145045"/>
              <a:gd name="connsiteY1519" fmla="*/ 3187916 h 6164263"/>
              <a:gd name="connsiteX1520" fmla="*/ 695213 w 6145045"/>
              <a:gd name="connsiteY1520" fmla="*/ 3186451 h 6164263"/>
              <a:gd name="connsiteX1521" fmla="*/ 656562 w 6145045"/>
              <a:gd name="connsiteY1521" fmla="*/ 3181864 h 6164263"/>
              <a:gd name="connsiteX1522" fmla="*/ 619350 w 6145045"/>
              <a:gd name="connsiteY1522" fmla="*/ 3174585 h 6164263"/>
              <a:gd name="connsiteX1523" fmla="*/ 582357 w 6145045"/>
              <a:gd name="connsiteY1523" fmla="*/ 3164790 h 6164263"/>
              <a:gd name="connsiteX1524" fmla="*/ 547042 w 6145045"/>
              <a:gd name="connsiteY1524" fmla="*/ 3151854 h 6164263"/>
              <a:gd name="connsiteX1525" fmla="*/ 511582 w 6145045"/>
              <a:gd name="connsiteY1525" fmla="*/ 3136558 h 6164263"/>
              <a:gd name="connsiteX1526" fmla="*/ 477810 w 6145045"/>
              <a:gd name="connsiteY1526" fmla="*/ 3119155 h 6164263"/>
              <a:gd name="connsiteX1527" fmla="*/ 461461 w 6145045"/>
              <a:gd name="connsiteY1527" fmla="*/ 3109186 h 6164263"/>
              <a:gd name="connsiteX1528" fmla="*/ 449054 w 6145045"/>
              <a:gd name="connsiteY1528" fmla="*/ 3102376 h 6164263"/>
              <a:gd name="connsiteX1529" fmla="*/ 421476 w 6145045"/>
              <a:gd name="connsiteY1529" fmla="*/ 3093401 h 6164263"/>
              <a:gd name="connsiteX1530" fmla="*/ 376194 w 6145045"/>
              <a:gd name="connsiteY1530" fmla="*/ 3085419 h 6164263"/>
              <a:gd name="connsiteX1531" fmla="*/ 346114 w 6145045"/>
              <a:gd name="connsiteY1531" fmla="*/ 3082706 h 6164263"/>
              <a:gd name="connsiteX1532" fmla="*/ 309194 w 6145045"/>
              <a:gd name="connsiteY1532" fmla="*/ 3080149 h 6164263"/>
              <a:gd name="connsiteX1533" fmla="*/ 235418 w 6145045"/>
              <a:gd name="connsiteY1533" fmla="*/ 3081237 h 6164263"/>
              <a:gd name="connsiteX1534" fmla="*/ 160202 w 6145045"/>
              <a:gd name="connsiteY1534" fmla="*/ 3085017 h 6164263"/>
              <a:gd name="connsiteX1535" fmla="*/ 85696 w 6145045"/>
              <a:gd name="connsiteY1535" fmla="*/ 3086417 h 6164263"/>
              <a:gd name="connsiteX1536" fmla="*/ 49026 w 6145045"/>
              <a:gd name="connsiteY1536" fmla="*/ 3084444 h 6164263"/>
              <a:gd name="connsiteX1537" fmla="*/ 42291 w 6145045"/>
              <a:gd name="connsiteY1537" fmla="*/ 3082825 h 6164263"/>
              <a:gd name="connsiteX1538" fmla="*/ 30102 w 6145045"/>
              <a:gd name="connsiteY1538" fmla="*/ 3073499 h 6164263"/>
              <a:gd name="connsiteX1539" fmla="*/ 12189 w 6145045"/>
              <a:gd name="connsiteY1539" fmla="*/ 3053815 h 6164263"/>
              <a:gd name="connsiteX1540" fmla="*/ 0 w 6145045"/>
              <a:gd name="connsiteY1540" fmla="*/ 3044488 h 6164263"/>
              <a:gd name="connsiteX1541" fmla="*/ 91366 w 6145045"/>
              <a:gd name="connsiteY1541" fmla="*/ 3055263 h 6164263"/>
              <a:gd name="connsiteX1542" fmla="*/ 205805 w 6145045"/>
              <a:gd name="connsiteY1542" fmla="*/ 3064478 h 6164263"/>
              <a:gd name="connsiteX1543" fmla="*/ 252360 w 6145045"/>
              <a:gd name="connsiteY1543" fmla="*/ 3065338 h 6164263"/>
              <a:gd name="connsiteX1544" fmla="*/ 299611 w 6145045"/>
              <a:gd name="connsiteY1544" fmla="*/ 3062786 h 6164263"/>
              <a:gd name="connsiteX1545" fmla="*/ 347072 w 6145045"/>
              <a:gd name="connsiteY1545" fmla="*/ 3056683 h 6164263"/>
              <a:gd name="connsiteX1546" fmla="*/ 371333 w 6145045"/>
              <a:gd name="connsiteY1546" fmla="*/ 3051846 h 6164263"/>
              <a:gd name="connsiteX1547" fmla="*/ 301389 w 6145045"/>
              <a:gd name="connsiteY1547" fmla="*/ 2973069 h 6164263"/>
              <a:gd name="connsiteX1548" fmla="*/ 164213 w 6145045"/>
              <a:gd name="connsiteY1548" fmla="*/ 2829931 h 6164263"/>
              <a:gd name="connsiteX1549" fmla="*/ 62259 w 6145045"/>
              <a:gd name="connsiteY1549" fmla="*/ 2726767 h 6164263"/>
              <a:gd name="connsiteX1550" fmla="*/ 36671 w 6145045"/>
              <a:gd name="connsiteY1550" fmla="*/ 2697210 h 6164263"/>
              <a:gd name="connsiteX1551" fmla="*/ 34920 w 6145045"/>
              <a:gd name="connsiteY1551" fmla="*/ 2693113 h 6164263"/>
              <a:gd name="connsiteX1552" fmla="*/ 44481 w 6145045"/>
              <a:gd name="connsiteY1552" fmla="*/ 2696294 h 6164263"/>
              <a:gd name="connsiteX1553" fmla="*/ 61330 w 6145045"/>
              <a:gd name="connsiteY1553" fmla="*/ 2707435 h 6164263"/>
              <a:gd name="connsiteX1554" fmla="*/ 96270 w 6145045"/>
              <a:gd name="connsiteY1554" fmla="*/ 2731607 h 6164263"/>
              <a:gd name="connsiteX1555" fmla="*/ 164460 w 6145045"/>
              <a:gd name="connsiteY1555" fmla="*/ 2782059 h 6164263"/>
              <a:gd name="connsiteX1556" fmla="*/ 230483 w 6145045"/>
              <a:gd name="connsiteY1556" fmla="*/ 2835514 h 6164263"/>
              <a:gd name="connsiteX1557" fmla="*/ 293357 w 6145045"/>
              <a:gd name="connsiteY1557" fmla="*/ 2891701 h 6164263"/>
              <a:gd name="connsiteX1558" fmla="*/ 323948 w 6145045"/>
              <a:gd name="connsiteY1558" fmla="*/ 2920848 h 6164263"/>
              <a:gd name="connsiteX1559" fmla="*/ 354656 w 6145045"/>
              <a:gd name="connsiteY1559" fmla="*/ 2949253 h 6164263"/>
              <a:gd name="connsiteX1560" fmla="*/ 418562 w 6145045"/>
              <a:gd name="connsiteY1560" fmla="*/ 2998768 h 6164263"/>
              <a:gd name="connsiteX1561" fmla="*/ 469454 w 6145045"/>
              <a:gd name="connsiteY1561" fmla="*/ 3029964 h 6164263"/>
              <a:gd name="connsiteX1562" fmla="*/ 503966 w 6145045"/>
              <a:gd name="connsiteY1562" fmla="*/ 3048089 h 6164263"/>
              <a:gd name="connsiteX1563" fmla="*/ 540042 w 6145045"/>
              <a:gd name="connsiteY1563" fmla="*/ 3063814 h 6164263"/>
              <a:gd name="connsiteX1564" fmla="*/ 576587 w 6145045"/>
              <a:gd name="connsiteY1564" fmla="*/ 3077609 h 6164263"/>
              <a:gd name="connsiteX1565" fmla="*/ 614695 w 6145045"/>
              <a:gd name="connsiteY1565" fmla="*/ 3089004 h 6164263"/>
              <a:gd name="connsiteX1566" fmla="*/ 652783 w 6145045"/>
              <a:gd name="connsiteY1566" fmla="*/ 3098331 h 6164263"/>
              <a:gd name="connsiteX1567" fmla="*/ 692196 w 6145045"/>
              <a:gd name="connsiteY1567" fmla="*/ 3105707 h 6164263"/>
              <a:gd name="connsiteX1568" fmla="*/ 732806 w 6145045"/>
              <a:gd name="connsiteY1568" fmla="*/ 3110840 h 6164263"/>
              <a:gd name="connsiteX1569" fmla="*/ 794905 w 6145045"/>
              <a:gd name="connsiteY1569" fmla="*/ 3114746 h 6164263"/>
              <a:gd name="connsiteX1570" fmla="*/ 880766 w 6145045"/>
              <a:gd name="connsiteY1570" fmla="*/ 3112644 h 6164263"/>
              <a:gd name="connsiteX1571" fmla="*/ 925671 w 6145045"/>
              <a:gd name="connsiteY1571" fmla="*/ 3107633 h 6164263"/>
              <a:gd name="connsiteX1572" fmla="*/ 970452 w 6145045"/>
              <a:gd name="connsiteY1572" fmla="*/ 3102329 h 6164263"/>
              <a:gd name="connsiteX1573" fmla="*/ 1014982 w 6145045"/>
              <a:gd name="connsiteY1573" fmla="*/ 3096440 h 6164263"/>
              <a:gd name="connsiteX1574" fmla="*/ 1088300 w 6145045"/>
              <a:gd name="connsiteY1574" fmla="*/ 3086204 h 6164263"/>
              <a:gd name="connsiteX1575" fmla="*/ 1197879 w 6145045"/>
              <a:gd name="connsiteY1575" fmla="*/ 3073959 h 6164263"/>
              <a:gd name="connsiteX1576" fmla="*/ 1270873 w 6145045"/>
              <a:gd name="connsiteY1576" fmla="*/ 3068014 h 6164263"/>
              <a:gd name="connsiteX1577" fmla="*/ 1343180 w 6145045"/>
              <a:gd name="connsiteY1577" fmla="*/ 3066516 h 6164263"/>
              <a:gd name="connsiteX1578" fmla="*/ 1415529 w 6145045"/>
              <a:gd name="connsiteY1578" fmla="*/ 3069154 h 6164263"/>
              <a:gd name="connsiteX1579" fmla="*/ 1486959 w 6145045"/>
              <a:gd name="connsiteY1579" fmla="*/ 3077722 h 6164263"/>
              <a:gd name="connsiteX1580" fmla="*/ 1558088 w 6145045"/>
              <a:gd name="connsiteY1580" fmla="*/ 3092650 h 6164263"/>
              <a:gd name="connsiteX1581" fmla="*/ 1593496 w 6145045"/>
              <a:gd name="connsiteY1581" fmla="*/ 3102777 h 6164263"/>
              <a:gd name="connsiteX1582" fmla="*/ 1595874 w 6145045"/>
              <a:gd name="connsiteY1582" fmla="*/ 3096222 h 6164263"/>
              <a:gd name="connsiteX1583" fmla="*/ 1598615 w 6145045"/>
              <a:gd name="connsiteY1583" fmla="*/ 3089512 h 6164263"/>
              <a:gd name="connsiteX1584" fmla="*/ 1587678 w 6145045"/>
              <a:gd name="connsiteY1584" fmla="*/ 3083112 h 6164263"/>
              <a:gd name="connsiteX1585" fmla="*/ 1565427 w 6145045"/>
              <a:gd name="connsiteY1585" fmla="*/ 3069436 h 6164263"/>
              <a:gd name="connsiteX1586" fmla="*/ 1553666 w 6145045"/>
              <a:gd name="connsiteY1586" fmla="*/ 3066158 h 6164263"/>
              <a:gd name="connsiteX1587" fmla="*/ 1530155 w 6145045"/>
              <a:gd name="connsiteY1587" fmla="*/ 3060635 h 6164263"/>
              <a:gd name="connsiteX1588" fmla="*/ 1484570 w 6145045"/>
              <a:gd name="connsiteY1588" fmla="*/ 3046899 h 6164263"/>
              <a:gd name="connsiteX1589" fmla="*/ 1441268 w 6145045"/>
              <a:gd name="connsiteY1589" fmla="*/ 3029418 h 6164263"/>
              <a:gd name="connsiteX1590" fmla="*/ 1399771 w 6145045"/>
              <a:gd name="connsiteY1590" fmla="*/ 3009088 h 6164263"/>
              <a:gd name="connsiteX1591" fmla="*/ 1341267 w 6145045"/>
              <a:gd name="connsiteY1591" fmla="*/ 2974224 h 6164263"/>
              <a:gd name="connsiteX1592" fmla="*/ 1268520 w 6145045"/>
              <a:gd name="connsiteY1592" fmla="*/ 2920182 h 6164263"/>
              <a:gd name="connsiteX1593" fmla="*/ 1233412 w 6145045"/>
              <a:gd name="connsiteY1593" fmla="*/ 2891581 h 6164263"/>
              <a:gd name="connsiteX1594" fmla="*/ 1200767 w 6145045"/>
              <a:gd name="connsiteY1594" fmla="*/ 2864697 h 6164263"/>
              <a:gd name="connsiteX1595" fmla="*/ 1131627 w 6145045"/>
              <a:gd name="connsiteY1595" fmla="*/ 2817074 h 6164263"/>
              <a:gd name="connsiteX1596" fmla="*/ 1076710 w 6145045"/>
              <a:gd name="connsiteY1596" fmla="*/ 2786560 h 6164263"/>
              <a:gd name="connsiteX1597" fmla="*/ 1037924 w 6145045"/>
              <a:gd name="connsiteY1597" fmla="*/ 2768533 h 6164263"/>
              <a:gd name="connsiteX1598" fmla="*/ 998542 w 6145045"/>
              <a:gd name="connsiteY1598" fmla="*/ 2752144 h 6164263"/>
              <a:gd name="connsiteX1599" fmla="*/ 957232 w 6145045"/>
              <a:gd name="connsiteY1599" fmla="*/ 2738310 h 6164263"/>
              <a:gd name="connsiteX1600" fmla="*/ 936401 w 6145045"/>
              <a:gd name="connsiteY1600" fmla="*/ 2731988 h 6164263"/>
              <a:gd name="connsiteX1601" fmla="*/ 910303 w 6145045"/>
              <a:gd name="connsiteY1601" fmla="*/ 2724457 h 6164263"/>
              <a:gd name="connsiteX1602" fmla="*/ 861736 w 6145045"/>
              <a:gd name="connsiteY1602" fmla="*/ 2705765 h 6164263"/>
              <a:gd name="connsiteX1603" fmla="*/ 818132 w 6145045"/>
              <a:gd name="connsiteY1603" fmla="*/ 2682529 h 6164263"/>
              <a:gd name="connsiteX1604" fmla="*/ 780836 w 6145045"/>
              <a:gd name="connsiteY1604" fmla="*/ 2654864 h 6164263"/>
              <a:gd name="connsiteX1605" fmla="*/ 748628 w 6145045"/>
              <a:gd name="connsiteY1605" fmla="*/ 2622947 h 6164263"/>
              <a:gd name="connsiteX1606" fmla="*/ 722955 w 6145045"/>
              <a:gd name="connsiteY1606" fmla="*/ 2585120 h 6164263"/>
              <a:gd name="connsiteX1607" fmla="*/ 703342 w 6145045"/>
              <a:gd name="connsiteY1607" fmla="*/ 2542279 h 6164263"/>
              <a:gd name="connsiteX1608" fmla="*/ 691244 w 6145045"/>
              <a:gd name="connsiteY1608" fmla="*/ 2493802 h 6164263"/>
              <a:gd name="connsiteX1609" fmla="*/ 688042 w 6145045"/>
              <a:gd name="connsiteY1609" fmla="*/ 2467133 h 6164263"/>
              <a:gd name="connsiteX1610" fmla="*/ 684704 w 6145045"/>
              <a:gd name="connsiteY1610" fmla="*/ 2439139 h 6164263"/>
              <a:gd name="connsiteX1611" fmla="*/ 678289 w 6145045"/>
              <a:gd name="connsiteY1611" fmla="*/ 2396885 h 6164263"/>
              <a:gd name="connsiteX1612" fmla="*/ 677267 w 6145045"/>
              <a:gd name="connsiteY1612" fmla="*/ 2368247 h 6164263"/>
              <a:gd name="connsiteX1613" fmla="*/ 678579 w 6145045"/>
              <a:gd name="connsiteY1613" fmla="*/ 2353148 h 6164263"/>
              <a:gd name="connsiteX1614" fmla="*/ 696703 w 6145045"/>
              <a:gd name="connsiteY1614" fmla="*/ 2417740 h 6164263"/>
              <a:gd name="connsiteX1615" fmla="*/ 712992 w 6145045"/>
              <a:gd name="connsiteY1615" fmla="*/ 2482078 h 6164263"/>
              <a:gd name="connsiteX1616" fmla="*/ 717081 w 6145045"/>
              <a:gd name="connsiteY1616" fmla="*/ 2499714 h 6164263"/>
              <a:gd name="connsiteX1617" fmla="*/ 728280 w 6145045"/>
              <a:gd name="connsiteY1617" fmla="*/ 2531961 h 6164263"/>
              <a:gd name="connsiteX1618" fmla="*/ 742754 w 6145045"/>
              <a:gd name="connsiteY1618" fmla="*/ 2561770 h 6164263"/>
              <a:gd name="connsiteX1619" fmla="*/ 760376 w 6145045"/>
              <a:gd name="connsiteY1619" fmla="*/ 2588848 h 6164263"/>
              <a:gd name="connsiteX1620" fmla="*/ 782002 w 6145045"/>
              <a:gd name="connsiteY1620" fmla="*/ 2613175 h 6164263"/>
              <a:gd name="connsiteX1621" fmla="*/ 806890 w 6145045"/>
              <a:gd name="connsiteY1621" fmla="*/ 2634031 h 6164263"/>
              <a:gd name="connsiteX1622" fmla="*/ 836147 w 6145045"/>
              <a:gd name="connsiteY1622" fmla="*/ 2651980 h 6164263"/>
              <a:gd name="connsiteX1623" fmla="*/ 868918 w 6145045"/>
              <a:gd name="connsiteY1623" fmla="*/ 2667043 h 6164263"/>
              <a:gd name="connsiteX1624" fmla="*/ 887060 w 6145045"/>
              <a:gd name="connsiteY1624" fmla="*/ 2673130 h 6164263"/>
              <a:gd name="connsiteX1625" fmla="*/ 927015 w 6145045"/>
              <a:gd name="connsiteY1625" fmla="*/ 2685812 h 6164263"/>
              <a:gd name="connsiteX1626" fmla="*/ 1006923 w 6145045"/>
              <a:gd name="connsiteY1626" fmla="*/ 2711177 h 6164263"/>
              <a:gd name="connsiteX1627" fmla="*/ 1046043 w 6145045"/>
              <a:gd name="connsiteY1627" fmla="*/ 2725947 h 6164263"/>
              <a:gd name="connsiteX1628" fmla="*/ 1075727 w 6145045"/>
              <a:gd name="connsiteY1628" fmla="*/ 2737830 h 6164263"/>
              <a:gd name="connsiteX1629" fmla="*/ 1133918 w 6145045"/>
              <a:gd name="connsiteY1629" fmla="*/ 2765905 h 6164263"/>
              <a:gd name="connsiteX1630" fmla="*/ 1163019 w 6145045"/>
              <a:gd name="connsiteY1630" fmla="*/ 2780460 h 6164263"/>
              <a:gd name="connsiteX1631" fmla="*/ 1146939 w 6145045"/>
              <a:gd name="connsiteY1631" fmla="*/ 2736800 h 6164263"/>
              <a:gd name="connsiteX1632" fmla="*/ 1130337 w 6145045"/>
              <a:gd name="connsiteY1632" fmla="*/ 2689902 h 6164263"/>
              <a:gd name="connsiteX1633" fmla="*/ 1146896 w 6145045"/>
              <a:gd name="connsiteY1633" fmla="*/ 2720550 h 6164263"/>
              <a:gd name="connsiteX1634" fmla="*/ 1183381 w 6145045"/>
              <a:gd name="connsiteY1634" fmla="*/ 2776598 h 6164263"/>
              <a:gd name="connsiteX1635" fmla="*/ 1225433 w 6145045"/>
              <a:gd name="connsiteY1635" fmla="*/ 2827497 h 6164263"/>
              <a:gd name="connsiteX1636" fmla="*/ 1272928 w 6145045"/>
              <a:gd name="connsiteY1636" fmla="*/ 2872953 h 6164263"/>
              <a:gd name="connsiteX1637" fmla="*/ 1324280 w 6145045"/>
              <a:gd name="connsiteY1637" fmla="*/ 2913299 h 6164263"/>
              <a:gd name="connsiteX1638" fmla="*/ 1381084 w 6145045"/>
              <a:gd name="connsiteY1638" fmla="*/ 2949236 h 6164263"/>
              <a:gd name="connsiteX1639" fmla="*/ 1441506 w 6145045"/>
              <a:gd name="connsiteY1639" fmla="*/ 2980512 h 6164263"/>
              <a:gd name="connsiteX1640" fmla="*/ 1506286 w 6145045"/>
              <a:gd name="connsiteY1640" fmla="*/ 3007846 h 6164263"/>
              <a:gd name="connsiteX1641" fmla="*/ 1540371 w 6145045"/>
              <a:gd name="connsiteY1641" fmla="*/ 3019922 h 6164263"/>
              <a:gd name="connsiteX1642" fmla="*/ 1569554 w 6145045"/>
              <a:gd name="connsiteY1642" fmla="*/ 3030634 h 6164263"/>
              <a:gd name="connsiteX1643" fmla="*/ 1626274 w 6145045"/>
              <a:gd name="connsiteY1643" fmla="*/ 3058300 h 6164263"/>
              <a:gd name="connsiteX1644" fmla="*/ 1652581 w 6145045"/>
              <a:gd name="connsiteY1644" fmla="*/ 3074396 h 6164263"/>
              <a:gd name="connsiteX1645" fmla="*/ 1687489 w 6145045"/>
              <a:gd name="connsiteY1645" fmla="*/ 3095467 h 6164263"/>
              <a:gd name="connsiteX1646" fmla="*/ 1740039 w 6145045"/>
              <a:gd name="connsiteY1646" fmla="*/ 3121455 h 6164263"/>
              <a:gd name="connsiteX1647" fmla="*/ 1776105 w 6145045"/>
              <a:gd name="connsiteY1647" fmla="*/ 3136146 h 6164263"/>
              <a:gd name="connsiteX1648" fmla="*/ 1812264 w 6145045"/>
              <a:gd name="connsiteY1648" fmla="*/ 3148029 h 6164263"/>
              <a:gd name="connsiteX1649" fmla="*/ 1848892 w 6145045"/>
              <a:gd name="connsiteY1649" fmla="*/ 3157980 h 6164263"/>
              <a:gd name="connsiteX1650" fmla="*/ 1885740 w 6145045"/>
              <a:gd name="connsiteY1650" fmla="*/ 3165415 h 6164263"/>
              <a:gd name="connsiteX1651" fmla="*/ 1923170 w 6145045"/>
              <a:gd name="connsiteY1651" fmla="*/ 3170177 h 6164263"/>
              <a:gd name="connsiteX1652" fmla="*/ 1961195 w 6145045"/>
              <a:gd name="connsiteY1652" fmla="*/ 3173300 h 6164263"/>
              <a:gd name="connsiteX1653" fmla="*/ 1999678 w 6145045"/>
              <a:gd name="connsiteY1653" fmla="*/ 3173458 h 6164263"/>
              <a:gd name="connsiteX1654" fmla="*/ 2037776 w 6145045"/>
              <a:gd name="connsiteY1654" fmla="*/ 3171706 h 6164263"/>
              <a:gd name="connsiteX1655" fmla="*/ 2077073 w 6145045"/>
              <a:gd name="connsiteY1655" fmla="*/ 3167708 h 6164263"/>
              <a:gd name="connsiteX1656" fmla="*/ 2135980 w 6145045"/>
              <a:gd name="connsiteY1656" fmla="*/ 3158094 h 6164263"/>
              <a:gd name="connsiteX1657" fmla="*/ 2216033 w 6145045"/>
              <a:gd name="connsiteY1657" fmla="*/ 3137362 h 6164263"/>
              <a:gd name="connsiteX1658" fmla="*/ 2257059 w 6145045"/>
              <a:gd name="connsiteY1658" fmla="*/ 3123280 h 6164263"/>
              <a:gd name="connsiteX1659" fmla="*/ 2336537 w 6145045"/>
              <a:gd name="connsiteY1659" fmla="*/ 3094140 h 6164263"/>
              <a:gd name="connsiteX1660" fmla="*/ 2432686 w 6145045"/>
              <a:gd name="connsiteY1660" fmla="*/ 3058563 h 6164263"/>
              <a:gd name="connsiteX1661" fmla="*/ 2403522 w 6145045"/>
              <a:gd name="connsiteY1661" fmla="*/ 3025691 h 6164263"/>
              <a:gd name="connsiteX1662" fmla="*/ 2364338 w 6145045"/>
              <a:gd name="connsiteY1662" fmla="*/ 2980488 h 6164263"/>
              <a:gd name="connsiteX1663" fmla="*/ 2337562 w 6145045"/>
              <a:gd name="connsiteY1663" fmla="*/ 2954209 h 6164263"/>
              <a:gd name="connsiteX1664" fmla="*/ 2323038 w 6145045"/>
              <a:gd name="connsiteY1664" fmla="*/ 2943459 h 6164263"/>
              <a:gd name="connsiteX1665" fmla="*/ 2270757 w 6145045"/>
              <a:gd name="connsiteY1665" fmla="*/ 2908010 h 6164263"/>
              <a:gd name="connsiteX1666" fmla="*/ 2190369 w 6145045"/>
              <a:gd name="connsiteY1666" fmla="*/ 2859314 h 6164263"/>
              <a:gd name="connsiteX1667" fmla="*/ 2134972 w 6145045"/>
              <a:gd name="connsiteY1667" fmla="*/ 2829697 h 6164263"/>
              <a:gd name="connsiteX1668" fmla="*/ 2078137 w 6145045"/>
              <a:gd name="connsiteY1668" fmla="*/ 2802773 h 6164263"/>
              <a:gd name="connsiteX1669" fmla="*/ 2019133 w 6145045"/>
              <a:gd name="connsiteY1669" fmla="*/ 2778853 h 6164263"/>
              <a:gd name="connsiteX1670" fmla="*/ 1958576 w 6145045"/>
              <a:gd name="connsiteY1670" fmla="*/ 2758366 h 6164263"/>
              <a:gd name="connsiteX1671" fmla="*/ 1895621 w 6145045"/>
              <a:gd name="connsiteY1671" fmla="*/ 2742366 h 6164263"/>
              <a:gd name="connsiteX1672" fmla="*/ 1863059 w 6145045"/>
              <a:gd name="connsiteY1672" fmla="*/ 2735867 h 6164263"/>
              <a:gd name="connsiteX1673" fmla="*/ 1841268 w 6145045"/>
              <a:gd name="connsiteY1673" fmla="*/ 2731340 h 6164263"/>
              <a:gd name="connsiteX1674" fmla="*/ 1799375 w 6145045"/>
              <a:gd name="connsiteY1674" fmla="*/ 2720179 h 6164263"/>
              <a:gd name="connsiteX1675" fmla="*/ 1759649 w 6145045"/>
              <a:gd name="connsiteY1675" fmla="*/ 2706014 h 6164263"/>
              <a:gd name="connsiteX1676" fmla="*/ 1722708 w 6145045"/>
              <a:gd name="connsiteY1676" fmla="*/ 2689274 h 6164263"/>
              <a:gd name="connsiteX1677" fmla="*/ 1687206 w 6145045"/>
              <a:gd name="connsiteY1677" fmla="*/ 2669842 h 6164263"/>
              <a:gd name="connsiteX1678" fmla="*/ 1653997 w 6145045"/>
              <a:gd name="connsiteY1678" fmla="*/ 2647699 h 6164263"/>
              <a:gd name="connsiteX1679" fmla="*/ 1621496 w 6145045"/>
              <a:gd name="connsiteY1679" fmla="*/ 2623175 h 6164263"/>
              <a:gd name="connsiteX1680" fmla="*/ 1590674 w 6145045"/>
              <a:gd name="connsiteY1680" fmla="*/ 2595511 h 6164263"/>
              <a:gd name="connsiteX1681" fmla="*/ 1575379 w 6145045"/>
              <a:gd name="connsiteY1681" fmla="*/ 2580938 h 6164263"/>
              <a:gd name="connsiteX1682" fmla="*/ 1548112 w 6145045"/>
              <a:gd name="connsiteY1682" fmla="*/ 2554522 h 6164263"/>
              <a:gd name="connsiteX1683" fmla="*/ 1487762 w 6145045"/>
              <a:gd name="connsiteY1683" fmla="*/ 2506255 h 6164263"/>
              <a:gd name="connsiteX1684" fmla="*/ 1423648 w 6145045"/>
              <a:gd name="connsiteY1684" fmla="*/ 2460291 h 6164263"/>
              <a:gd name="connsiteX1685" fmla="*/ 1360880 w 6145045"/>
              <a:gd name="connsiteY1685" fmla="*/ 2414443 h 6164263"/>
              <a:gd name="connsiteX1686" fmla="*/ 1331069 w 6145045"/>
              <a:gd name="connsiteY1686" fmla="*/ 2390155 h 6164263"/>
              <a:gd name="connsiteX1687" fmla="*/ 1307537 w 6145045"/>
              <a:gd name="connsiteY1687" fmla="*/ 2370451 h 6164263"/>
              <a:gd name="connsiteX1688" fmla="*/ 1263389 w 6145045"/>
              <a:gd name="connsiteY1688" fmla="*/ 2329793 h 6164263"/>
              <a:gd name="connsiteX1689" fmla="*/ 1199827 w 6145045"/>
              <a:gd name="connsiteY1689" fmla="*/ 2265939 h 6164263"/>
              <a:gd name="connsiteX1690" fmla="*/ 1158828 w 6145045"/>
              <a:gd name="connsiteY1690" fmla="*/ 2222552 h 6164263"/>
              <a:gd name="connsiteX1691" fmla="*/ 1155731 w 6145045"/>
              <a:gd name="connsiteY1691" fmla="*/ 2218338 h 6164263"/>
              <a:gd name="connsiteX1692" fmla="*/ 1155970 w 6145045"/>
              <a:gd name="connsiteY1692" fmla="*/ 2205775 h 6164263"/>
              <a:gd name="connsiteX1693" fmla="*/ 1159233 w 6145045"/>
              <a:gd name="connsiteY1693" fmla="*/ 2190188 h 6164263"/>
              <a:gd name="connsiteX1694" fmla="*/ 1161401 w 6145045"/>
              <a:gd name="connsiteY1694" fmla="*/ 2175069 h 6164263"/>
              <a:gd name="connsiteX1695" fmla="*/ 1160232 w 6145045"/>
              <a:gd name="connsiteY1695" fmla="*/ 2168300 h 6164263"/>
              <a:gd name="connsiteX1696" fmla="*/ 1152234 w 6145045"/>
              <a:gd name="connsiteY1696" fmla="*/ 2138491 h 6164263"/>
              <a:gd name="connsiteX1697" fmla="*/ 1144641 w 6145045"/>
              <a:gd name="connsiteY1697" fmla="*/ 2088434 h 6164263"/>
              <a:gd name="connsiteX1698" fmla="*/ 1144765 w 6145045"/>
              <a:gd name="connsiteY1698" fmla="*/ 2064497 h 6164263"/>
              <a:gd name="connsiteX1699" fmla="*/ 1147371 w 6145045"/>
              <a:gd name="connsiteY1699" fmla="*/ 2056460 h 6164263"/>
              <a:gd name="connsiteX1700" fmla="*/ 1152011 w 6145045"/>
              <a:gd name="connsiteY1700" fmla="*/ 2056207 h 6164263"/>
              <a:gd name="connsiteX1701" fmla="*/ 1158454 w 6145045"/>
              <a:gd name="connsiteY1701" fmla="*/ 2065219 h 6164263"/>
              <a:gd name="connsiteX1702" fmla="*/ 1162813 w 6145045"/>
              <a:gd name="connsiteY1702" fmla="*/ 2073394 h 6164263"/>
              <a:gd name="connsiteX1703" fmla="*/ 1171719 w 6145045"/>
              <a:gd name="connsiteY1703" fmla="*/ 2096238 h 6164263"/>
              <a:gd name="connsiteX1704" fmla="*/ 1183565 w 6145045"/>
              <a:gd name="connsiteY1704" fmla="*/ 2144132 h 6164263"/>
              <a:gd name="connsiteX1705" fmla="*/ 1188206 w 6145045"/>
              <a:gd name="connsiteY1705" fmla="*/ 2168107 h 6164263"/>
              <a:gd name="connsiteX1706" fmla="*/ 1191658 w 6145045"/>
              <a:gd name="connsiteY1706" fmla="*/ 2183245 h 6164263"/>
              <a:gd name="connsiteX1707" fmla="*/ 1201106 w 6145045"/>
              <a:gd name="connsiteY1707" fmla="*/ 2211395 h 6164263"/>
              <a:gd name="connsiteX1708" fmla="*/ 1212984 w 6145045"/>
              <a:gd name="connsiteY1708" fmla="*/ 2238161 h 6164263"/>
              <a:gd name="connsiteX1709" fmla="*/ 1227894 w 6145045"/>
              <a:gd name="connsiteY1709" fmla="*/ 2262937 h 6164263"/>
              <a:gd name="connsiteX1710" fmla="*/ 1246079 w 6145045"/>
              <a:gd name="connsiteY1710" fmla="*/ 2285275 h 6164263"/>
              <a:gd name="connsiteX1711" fmla="*/ 1266203 w 6145045"/>
              <a:gd name="connsiteY1711" fmla="*/ 2306091 h 6164263"/>
              <a:gd name="connsiteX1712" fmla="*/ 1288631 w 6145045"/>
              <a:gd name="connsiteY1712" fmla="*/ 2325230 h 6164263"/>
              <a:gd name="connsiteX1713" fmla="*/ 1314218 w 6145045"/>
              <a:gd name="connsiteY1713" fmla="*/ 2342671 h 6164263"/>
              <a:gd name="connsiteX1714" fmla="*/ 1327491 w 6145045"/>
              <a:gd name="connsiteY1714" fmla="*/ 2350495 h 6164263"/>
              <a:gd name="connsiteX1715" fmla="*/ 1426033 w 6145045"/>
              <a:gd name="connsiteY1715" fmla="*/ 2406313 h 6164263"/>
              <a:gd name="connsiteX1716" fmla="*/ 1530842 w 6145045"/>
              <a:gd name="connsiteY1716" fmla="*/ 2465681 h 6164263"/>
              <a:gd name="connsiteX1717" fmla="*/ 1384563 w 6145045"/>
              <a:gd name="connsiteY1717" fmla="*/ 2123601 h 6164263"/>
              <a:gd name="connsiteX1718" fmla="*/ 1387847 w 6145045"/>
              <a:gd name="connsiteY1718" fmla="*/ 2122196 h 6164263"/>
              <a:gd name="connsiteX1719" fmla="*/ 1391256 w 6145045"/>
              <a:gd name="connsiteY1719" fmla="*/ 2121085 h 6164263"/>
              <a:gd name="connsiteX1720" fmla="*/ 1499190 w 6145045"/>
              <a:gd name="connsiteY1720" fmla="*/ 2332109 h 6164263"/>
              <a:gd name="connsiteX1721" fmla="*/ 1607604 w 6145045"/>
              <a:gd name="connsiteY1721" fmla="*/ 2542236 h 6164263"/>
              <a:gd name="connsiteX1722" fmla="*/ 1619554 w 6145045"/>
              <a:gd name="connsiteY1722" fmla="*/ 2564125 h 6164263"/>
              <a:gd name="connsiteX1723" fmla="*/ 1649740 w 6145045"/>
              <a:gd name="connsiteY1723" fmla="*/ 2601406 h 6164263"/>
              <a:gd name="connsiteX1724" fmla="*/ 1676485 w 6145045"/>
              <a:gd name="connsiteY1724" fmla="*/ 2624583 h 6164263"/>
              <a:gd name="connsiteX1725" fmla="*/ 1696535 w 6145045"/>
              <a:gd name="connsiteY1725" fmla="*/ 2638162 h 6164263"/>
              <a:gd name="connsiteX1726" fmla="*/ 1718149 w 6145045"/>
              <a:gd name="connsiteY1726" fmla="*/ 2649341 h 6164263"/>
              <a:gd name="connsiteX1727" fmla="*/ 1742433 w 6145045"/>
              <a:gd name="connsiteY1727" fmla="*/ 2658687 h 6164263"/>
              <a:gd name="connsiteX1728" fmla="*/ 1755059 w 6145045"/>
              <a:gd name="connsiteY1728" fmla="*/ 2662979 h 6164263"/>
              <a:gd name="connsiteX1729" fmla="*/ 1984192 w 6145045"/>
              <a:gd name="connsiteY1729" fmla="*/ 2730452 h 6164263"/>
              <a:gd name="connsiteX1730" fmla="*/ 2206953 w 6145045"/>
              <a:gd name="connsiteY1730" fmla="*/ 2796148 h 6164263"/>
              <a:gd name="connsiteX1731" fmla="*/ 2073313 w 6145045"/>
              <a:gd name="connsiteY1731" fmla="*/ 2483622 h 6164263"/>
              <a:gd name="connsiteX1732" fmla="*/ 2083426 w 6145045"/>
              <a:gd name="connsiteY1732" fmla="*/ 2493143 h 6164263"/>
              <a:gd name="connsiteX1733" fmla="*/ 2092801 w 6145045"/>
              <a:gd name="connsiteY1733" fmla="*/ 2501941 h 6164263"/>
              <a:gd name="connsiteX1734" fmla="*/ 2074610 w 6145045"/>
              <a:gd name="connsiteY1734" fmla="*/ 2382688 h 6164263"/>
              <a:gd name="connsiteX1735" fmla="*/ 2056023 w 6145045"/>
              <a:gd name="connsiteY1735" fmla="*/ 2260489 h 6164263"/>
              <a:gd name="connsiteX1736" fmla="*/ 2054971 w 6145045"/>
              <a:gd name="connsiteY1736" fmla="*/ 2252979 h 6164263"/>
              <a:gd name="connsiteX1737" fmla="*/ 2057378 w 6145045"/>
              <a:gd name="connsiteY1737" fmla="*/ 2237411 h 6164263"/>
              <a:gd name="connsiteX1738" fmla="*/ 2063112 w 6145045"/>
              <a:gd name="connsiteY1738" fmla="*/ 2224576 h 6164263"/>
              <a:gd name="connsiteX1739" fmla="*/ 2069013 w 6145045"/>
              <a:gd name="connsiteY1739" fmla="*/ 2216168 h 6164263"/>
              <a:gd name="connsiteX1740" fmla="*/ 2071202 w 6145045"/>
              <a:gd name="connsiteY1740" fmla="*/ 2215232 h 6164263"/>
              <a:gd name="connsiteX1741" fmla="*/ 2087502 w 6145045"/>
              <a:gd name="connsiteY1741" fmla="*/ 2280604 h 6164263"/>
              <a:gd name="connsiteX1742" fmla="*/ 2121688 w 6145045"/>
              <a:gd name="connsiteY1742" fmla="*/ 2435245 h 6164263"/>
              <a:gd name="connsiteX1743" fmla="*/ 2139135 w 6145045"/>
              <a:gd name="connsiteY1743" fmla="*/ 2505319 h 6164263"/>
              <a:gd name="connsiteX1744" fmla="*/ 2141543 w 6145045"/>
              <a:gd name="connsiteY1744" fmla="*/ 2501867 h 6164263"/>
              <a:gd name="connsiteX1745" fmla="*/ 2143732 w 6145045"/>
              <a:gd name="connsiteY1745" fmla="*/ 2488816 h 6164263"/>
              <a:gd name="connsiteX1746" fmla="*/ 2146067 w 6145045"/>
              <a:gd name="connsiteY1746" fmla="*/ 2466011 h 6164263"/>
              <a:gd name="connsiteX1747" fmla="*/ 2148318 w 6145045"/>
              <a:gd name="connsiteY1747" fmla="*/ 2459164 h 6164263"/>
              <a:gd name="connsiteX1748" fmla="*/ 2150737 w 6145045"/>
              <a:gd name="connsiteY1748" fmla="*/ 2456745 h 6164263"/>
              <a:gd name="connsiteX1749" fmla="*/ 2155731 w 6145045"/>
              <a:gd name="connsiteY1749" fmla="*/ 2455302 h 6164263"/>
              <a:gd name="connsiteX1750" fmla="*/ 2162581 w 6145045"/>
              <a:gd name="connsiteY1750" fmla="*/ 2456180 h 6164263"/>
              <a:gd name="connsiteX1751" fmla="*/ 2165667 w 6145045"/>
              <a:gd name="connsiteY1751" fmla="*/ 2459360 h 6164263"/>
              <a:gd name="connsiteX1752" fmla="*/ 2163322 w 6145045"/>
              <a:gd name="connsiteY1752" fmla="*/ 2469016 h 6164263"/>
              <a:gd name="connsiteX1753" fmla="*/ 2160488 w 6145045"/>
              <a:gd name="connsiteY1753" fmla="*/ 2490650 h 6164263"/>
              <a:gd name="connsiteX1754" fmla="*/ 2160625 w 6145045"/>
              <a:gd name="connsiteY1754" fmla="*/ 2528321 h 6164263"/>
              <a:gd name="connsiteX1755" fmla="*/ 2168656 w 6145045"/>
              <a:gd name="connsiteY1755" fmla="*/ 2585460 h 6164263"/>
              <a:gd name="connsiteX1756" fmla="*/ 2186145 w 6145045"/>
              <a:gd name="connsiteY1756" fmla="*/ 2647554 h 6164263"/>
              <a:gd name="connsiteX1757" fmla="*/ 2212933 w 6145045"/>
              <a:gd name="connsiteY1757" fmla="*/ 2711210 h 6164263"/>
              <a:gd name="connsiteX1758" fmla="*/ 2239909 w 6145045"/>
              <a:gd name="connsiteY1758" fmla="*/ 2757134 h 6164263"/>
              <a:gd name="connsiteX1759" fmla="*/ 2260241 w 6145045"/>
              <a:gd name="connsiteY1759" fmla="*/ 2786514 h 6164263"/>
              <a:gd name="connsiteX1760" fmla="*/ 2283118 w 6145045"/>
              <a:gd name="connsiteY1760" fmla="*/ 2813768 h 6164263"/>
              <a:gd name="connsiteX1761" fmla="*/ 2308914 w 6145045"/>
              <a:gd name="connsiteY1761" fmla="*/ 2839774 h 6164263"/>
              <a:gd name="connsiteX1762" fmla="*/ 2336514 w 6145045"/>
              <a:gd name="connsiteY1762" fmla="*/ 2862931 h 6164263"/>
              <a:gd name="connsiteX1763" fmla="*/ 2366772 w 6145045"/>
              <a:gd name="connsiteY1763" fmla="*/ 2883222 h 6164263"/>
              <a:gd name="connsiteX1764" fmla="*/ 2382621 w 6145045"/>
              <a:gd name="connsiteY1764" fmla="*/ 2892021 h 6164263"/>
              <a:gd name="connsiteX1765" fmla="*/ 2392078 w 6145045"/>
              <a:gd name="connsiteY1765" fmla="*/ 2896976 h 6164263"/>
              <a:gd name="connsiteX1766" fmla="*/ 2408937 w 6145045"/>
              <a:gd name="connsiteY1766" fmla="*/ 2909151 h 6164263"/>
              <a:gd name="connsiteX1767" fmla="*/ 2432617 w 6145045"/>
              <a:gd name="connsiteY1767" fmla="*/ 2931216 h 6164263"/>
              <a:gd name="connsiteX1768" fmla="*/ 2475191 w 6145045"/>
              <a:gd name="connsiteY1768" fmla="*/ 2985352 h 6164263"/>
              <a:gd name="connsiteX1769" fmla="*/ 2506972 w 6145045"/>
              <a:gd name="connsiteY1769" fmla="*/ 3023337 h 6164263"/>
              <a:gd name="connsiteX1770" fmla="*/ 2532881 w 6145045"/>
              <a:gd name="connsiteY1770" fmla="*/ 3012258 h 6164263"/>
              <a:gd name="connsiteX1771" fmla="*/ 2582325 w 6145045"/>
              <a:gd name="connsiteY1771" fmla="*/ 2992769 h 6164263"/>
              <a:gd name="connsiteX1772" fmla="*/ 2582097 w 6145045"/>
              <a:gd name="connsiteY1772" fmla="*/ 2962276 h 6164263"/>
              <a:gd name="connsiteX1773" fmla="*/ 2577730 w 6145045"/>
              <a:gd name="connsiteY1773" fmla="*/ 2856310 h 6164263"/>
              <a:gd name="connsiteX1774" fmla="*/ 2575745 w 6145045"/>
              <a:gd name="connsiteY1774" fmla="*/ 2827338 h 6164263"/>
              <a:gd name="connsiteX1775" fmla="*/ 2568203 w 6145045"/>
              <a:gd name="connsiteY1775" fmla="*/ 2768997 h 6164263"/>
              <a:gd name="connsiteX1776" fmla="*/ 2551926 w 6145045"/>
              <a:gd name="connsiteY1776" fmla="*/ 2682082 h 6164263"/>
              <a:gd name="connsiteX1777" fmla="*/ 2543007 w 6145045"/>
              <a:gd name="connsiteY1777" fmla="*/ 2629298 h 6164263"/>
              <a:gd name="connsiteX1778" fmla="*/ 2543007 w 6145045"/>
              <a:gd name="connsiteY1778" fmla="*/ 2025443 h 6164263"/>
              <a:gd name="connsiteX1779" fmla="*/ 2575745 w 6145045"/>
              <a:gd name="connsiteY1779" fmla="*/ 1943497 h 6164263"/>
              <a:gd name="connsiteX1780" fmla="*/ 2644027 w 6145045"/>
              <a:gd name="connsiteY1780" fmla="*/ 1786335 h 6164263"/>
              <a:gd name="connsiteX1781" fmla="*/ 2699605 w 6145045"/>
              <a:gd name="connsiteY1781" fmla="*/ 1674416 h 6164263"/>
              <a:gd name="connsiteX1782" fmla="*/ 2735731 w 6145045"/>
              <a:gd name="connsiteY1782" fmla="*/ 1608138 h 6164263"/>
              <a:gd name="connsiteX1783" fmla="*/ 2758359 w 6145045"/>
              <a:gd name="connsiteY1783" fmla="*/ 1558529 h 6164263"/>
              <a:gd name="connsiteX1784" fmla="*/ 2799748 w 6145045"/>
              <a:gd name="connsiteY1784" fmla="*/ 1482286 h 6164263"/>
              <a:gd name="connsiteX1785" fmla="*/ 2775271 w 6145045"/>
              <a:gd name="connsiteY1785" fmla="*/ 1488579 h 6164263"/>
              <a:gd name="connsiteX1786" fmla="*/ 2734013 w 6145045"/>
              <a:gd name="connsiteY1786" fmla="*/ 1496114 h 6164263"/>
              <a:gd name="connsiteX1787" fmla="*/ 2629679 w 6145045"/>
              <a:gd name="connsiteY1787" fmla="*/ 1509997 h 6164263"/>
              <a:gd name="connsiteX1788" fmla="*/ 2548353 w 6145045"/>
              <a:gd name="connsiteY1788" fmla="*/ 1524672 h 6164263"/>
              <a:gd name="connsiteX1789" fmla="*/ 2498765 w 6145045"/>
              <a:gd name="connsiteY1789" fmla="*/ 1537761 h 6164263"/>
              <a:gd name="connsiteX1790" fmla="*/ 2455524 w 6145045"/>
              <a:gd name="connsiteY1790" fmla="*/ 1556007 h 6164263"/>
              <a:gd name="connsiteX1791" fmla="*/ 2429341 w 6145045"/>
              <a:gd name="connsiteY1791" fmla="*/ 1573458 h 6164263"/>
              <a:gd name="connsiteX1792" fmla="*/ 2415853 w 6145045"/>
              <a:gd name="connsiteY1792" fmla="*/ 1587340 h 6164263"/>
              <a:gd name="connsiteX1793" fmla="*/ 2410299 w 6145045"/>
              <a:gd name="connsiteY1793" fmla="*/ 1594876 h 6164263"/>
              <a:gd name="connsiteX1794" fmla="*/ 2346825 w 6145045"/>
              <a:gd name="connsiteY1794" fmla="*/ 1688482 h 6164263"/>
              <a:gd name="connsiteX1795" fmla="*/ 2288906 w 6145045"/>
              <a:gd name="connsiteY1795" fmla="*/ 1771775 h 6164263"/>
              <a:gd name="connsiteX1796" fmla="*/ 2288906 w 6145045"/>
              <a:gd name="connsiteY1796" fmla="*/ 1767412 h 6164263"/>
              <a:gd name="connsiteX1797" fmla="*/ 2288509 w 6145045"/>
              <a:gd name="connsiteY1797" fmla="*/ 1733302 h 6164263"/>
              <a:gd name="connsiteX1798" fmla="*/ 2256376 w 6145045"/>
              <a:gd name="connsiteY1798" fmla="*/ 1759480 h 6164263"/>
              <a:gd name="connsiteX1799" fmla="*/ 2213928 w 6145045"/>
              <a:gd name="connsiteY1799" fmla="*/ 1801126 h 6164263"/>
              <a:gd name="connsiteX1800" fmla="*/ 2188538 w 6145045"/>
              <a:gd name="connsiteY1800" fmla="*/ 1830081 h 6164263"/>
              <a:gd name="connsiteX1801" fmla="*/ 2165529 w 6145045"/>
              <a:gd name="connsiteY1801" fmla="*/ 1860225 h 6164263"/>
              <a:gd name="connsiteX1802" fmla="*/ 2145297 w 6145045"/>
              <a:gd name="connsiteY1802" fmla="*/ 1891956 h 6164263"/>
              <a:gd name="connsiteX1803" fmla="*/ 2127445 w 6145045"/>
              <a:gd name="connsiteY1803" fmla="*/ 1924876 h 6164263"/>
              <a:gd name="connsiteX1804" fmla="*/ 2111577 w 6145045"/>
              <a:gd name="connsiteY1804" fmla="*/ 1960177 h 6164263"/>
              <a:gd name="connsiteX1805" fmla="*/ 2104833 w 6145045"/>
              <a:gd name="connsiteY1805" fmla="*/ 1978025 h 6164263"/>
              <a:gd name="connsiteX1806" fmla="*/ 2108403 w 6145045"/>
              <a:gd name="connsiteY1806" fmla="*/ 1956210 h 6164263"/>
              <a:gd name="connsiteX1807" fmla="*/ 2119114 w 6145045"/>
              <a:gd name="connsiteY1807" fmla="*/ 1915357 h 6164263"/>
              <a:gd name="connsiteX1808" fmla="*/ 2132999 w 6145045"/>
              <a:gd name="connsiteY1808" fmla="*/ 1876884 h 6164263"/>
              <a:gd name="connsiteX1809" fmla="*/ 2149661 w 6145045"/>
              <a:gd name="connsiteY1809" fmla="*/ 1839600 h 6164263"/>
              <a:gd name="connsiteX1810" fmla="*/ 2178224 w 6145045"/>
              <a:gd name="connsiteY1810" fmla="*/ 1787641 h 6164263"/>
              <a:gd name="connsiteX1811" fmla="*/ 2224639 w 6145045"/>
              <a:gd name="connsiteY1811" fmla="*/ 1723386 h 6164263"/>
              <a:gd name="connsiteX1812" fmla="*/ 2275814 w 6145045"/>
              <a:gd name="connsiteY1812" fmla="*/ 1663891 h 6164263"/>
              <a:gd name="connsiteX1813" fmla="*/ 2330957 w 6145045"/>
              <a:gd name="connsiteY1813" fmla="*/ 1607172 h 6164263"/>
              <a:gd name="connsiteX1814" fmla="*/ 2386893 w 6145045"/>
              <a:gd name="connsiteY1814" fmla="*/ 1552437 h 6164263"/>
              <a:gd name="connsiteX1815" fmla="*/ 2440845 w 6145045"/>
              <a:gd name="connsiteY1815" fmla="*/ 1496908 h 6164263"/>
              <a:gd name="connsiteX1816" fmla="*/ 2466235 w 6145045"/>
              <a:gd name="connsiteY1816" fmla="*/ 1468350 h 6164263"/>
              <a:gd name="connsiteX1817" fmla="*/ 2355553 w 6145045"/>
              <a:gd name="connsiteY1817" fmla="*/ 1450502 h 6164263"/>
              <a:gd name="connsiteX1818" fmla="*/ 2195282 w 6145045"/>
              <a:gd name="connsiteY1818" fmla="*/ 1426307 h 6164263"/>
              <a:gd name="connsiteX1819" fmla="*/ 2082617 w 6145045"/>
              <a:gd name="connsiteY1819" fmla="*/ 1412821 h 6164263"/>
              <a:gd name="connsiteX1820" fmla="*/ 2060401 w 6145045"/>
              <a:gd name="connsiteY1820" fmla="*/ 1411631 h 6164263"/>
              <a:gd name="connsiteX1821" fmla="*/ 2014780 w 6145045"/>
              <a:gd name="connsiteY1821" fmla="*/ 1414408 h 6164263"/>
              <a:gd name="connsiteX1822" fmla="*/ 1969555 w 6145045"/>
              <a:gd name="connsiteY1822" fmla="*/ 1424720 h 6164263"/>
              <a:gd name="connsiteX1823" fmla="*/ 1927900 w 6145045"/>
              <a:gd name="connsiteY1823" fmla="*/ 1441379 h 6164263"/>
              <a:gd name="connsiteX1824" fmla="*/ 1909255 w 6145045"/>
              <a:gd name="connsiteY1824" fmla="*/ 1451692 h 6164263"/>
              <a:gd name="connsiteX1825" fmla="*/ 1879899 w 6145045"/>
              <a:gd name="connsiteY1825" fmla="*/ 1470730 h 6164263"/>
              <a:gd name="connsiteX1826" fmla="*/ 1824359 w 6145045"/>
              <a:gd name="connsiteY1826" fmla="*/ 1512376 h 6164263"/>
              <a:gd name="connsiteX1827" fmla="*/ 1745017 w 6145045"/>
              <a:gd name="connsiteY1827" fmla="*/ 1580598 h 6164263"/>
              <a:gd name="connsiteX1828" fmla="*/ 1691462 w 6145045"/>
              <a:gd name="connsiteY1828" fmla="*/ 1625417 h 6164263"/>
              <a:gd name="connsiteX1829" fmla="*/ 1680751 w 6145045"/>
              <a:gd name="connsiteY1829" fmla="*/ 1632953 h 6164263"/>
              <a:gd name="connsiteX1830" fmla="*/ 1669643 w 6145045"/>
              <a:gd name="connsiteY1830" fmla="*/ 1639696 h 6164263"/>
              <a:gd name="connsiteX1831" fmla="*/ 1662899 w 6145045"/>
              <a:gd name="connsiteY1831" fmla="*/ 1632953 h 6164263"/>
              <a:gd name="connsiteX1832" fmla="*/ 1656948 w 6145045"/>
              <a:gd name="connsiteY1832" fmla="*/ 1626211 h 6164263"/>
              <a:gd name="connsiteX1833" fmla="*/ 1725182 w 6145045"/>
              <a:gd name="connsiteY1833" fmla="*/ 1559179 h 6164263"/>
              <a:gd name="connsiteX1834" fmla="*/ 1787465 w 6145045"/>
              <a:gd name="connsiteY1834" fmla="*/ 1496908 h 6164263"/>
              <a:gd name="connsiteX1835" fmla="*/ 1660518 w 6145045"/>
              <a:gd name="connsiteY1835" fmla="*/ 1509997 h 6164263"/>
              <a:gd name="connsiteX1836" fmla="*/ 1526431 w 6145045"/>
              <a:gd name="connsiteY1836" fmla="*/ 1522689 h 6164263"/>
              <a:gd name="connsiteX1837" fmla="*/ 1505802 w 6145045"/>
              <a:gd name="connsiteY1837" fmla="*/ 1524672 h 6164263"/>
              <a:gd name="connsiteX1838" fmla="*/ 1466528 w 6145045"/>
              <a:gd name="connsiteY1838" fmla="*/ 1531415 h 6164263"/>
              <a:gd name="connsiteX1839" fmla="*/ 1430031 w 6145045"/>
              <a:gd name="connsiteY1839" fmla="*/ 1542521 h 6164263"/>
              <a:gd name="connsiteX1840" fmla="*/ 1396707 w 6145045"/>
              <a:gd name="connsiteY1840" fmla="*/ 1557593 h 6164263"/>
              <a:gd name="connsiteX1841" fmla="*/ 1365764 w 6145045"/>
              <a:gd name="connsiteY1841" fmla="*/ 1575838 h 6164263"/>
              <a:gd name="connsiteX1842" fmla="*/ 1337597 w 6145045"/>
              <a:gd name="connsiteY1842" fmla="*/ 1598446 h 6164263"/>
              <a:gd name="connsiteX1843" fmla="*/ 1311414 w 6145045"/>
              <a:gd name="connsiteY1843" fmla="*/ 1624624 h 6164263"/>
              <a:gd name="connsiteX1844" fmla="*/ 1288405 w 6145045"/>
              <a:gd name="connsiteY1844" fmla="*/ 1655165 h 6164263"/>
              <a:gd name="connsiteX1845" fmla="*/ 1277298 w 6145045"/>
              <a:gd name="connsiteY1845" fmla="*/ 1671427 h 6164263"/>
              <a:gd name="connsiteX1846" fmla="*/ 1261032 w 6145045"/>
              <a:gd name="connsiteY1846" fmla="*/ 1696811 h 6164263"/>
              <a:gd name="connsiteX1847" fmla="*/ 1224138 w 6145045"/>
              <a:gd name="connsiteY1847" fmla="*/ 1742028 h 6164263"/>
              <a:gd name="connsiteX1848" fmla="*/ 1191608 w 6145045"/>
              <a:gd name="connsiteY1848" fmla="*/ 1771379 h 6164263"/>
              <a:gd name="connsiteX1849" fmla="*/ 1167409 w 6145045"/>
              <a:gd name="connsiteY1849" fmla="*/ 1788434 h 6164263"/>
              <a:gd name="connsiteX1850" fmla="*/ 1141226 w 6145045"/>
              <a:gd name="connsiteY1850" fmla="*/ 1802713 h 6164263"/>
              <a:gd name="connsiteX1851" fmla="*/ 1113060 w 6145045"/>
              <a:gd name="connsiteY1851" fmla="*/ 1814612 h 6164263"/>
              <a:gd name="connsiteX1852" fmla="*/ 1096795 w 6145045"/>
              <a:gd name="connsiteY1852" fmla="*/ 1818975 h 6164263"/>
              <a:gd name="connsiteX1853" fmla="*/ 1113853 w 6145045"/>
              <a:gd name="connsiteY1853" fmla="*/ 1808266 h 6164263"/>
              <a:gd name="connsiteX1854" fmla="*/ 1145193 w 6145045"/>
              <a:gd name="connsiteY1854" fmla="*/ 1785658 h 6164263"/>
              <a:gd name="connsiteX1855" fmla="*/ 1174947 w 6145045"/>
              <a:gd name="connsiteY1855" fmla="*/ 1760669 h 6164263"/>
              <a:gd name="connsiteX1856" fmla="*/ 1202320 w 6145045"/>
              <a:gd name="connsiteY1856" fmla="*/ 1733698 h 6164263"/>
              <a:gd name="connsiteX1857" fmla="*/ 1228106 w 6145045"/>
              <a:gd name="connsiteY1857" fmla="*/ 1705141 h 6164263"/>
              <a:gd name="connsiteX1858" fmla="*/ 1251115 w 6145045"/>
              <a:gd name="connsiteY1858" fmla="*/ 1674203 h 6164263"/>
              <a:gd name="connsiteX1859" fmla="*/ 1272140 w 6145045"/>
              <a:gd name="connsiteY1859" fmla="*/ 1640886 h 6164263"/>
              <a:gd name="connsiteX1860" fmla="*/ 1291182 w 6145045"/>
              <a:gd name="connsiteY1860" fmla="*/ 1605189 h 6164263"/>
              <a:gd name="connsiteX1861" fmla="*/ 1299910 w 6145045"/>
              <a:gd name="connsiteY1861" fmla="*/ 1586150 h 6164263"/>
              <a:gd name="connsiteX1862" fmla="*/ 1274521 w 6145045"/>
              <a:gd name="connsiteY1862" fmla="*/ 1584167 h 6164263"/>
              <a:gd name="connsiteX1863" fmla="*/ 1255479 w 6145045"/>
              <a:gd name="connsiteY1863" fmla="*/ 1582978 h 6164263"/>
              <a:gd name="connsiteX1864" fmla="*/ 1252305 w 6145045"/>
              <a:gd name="connsiteY1864" fmla="*/ 1578218 h 6164263"/>
              <a:gd name="connsiteX1865" fmla="*/ 1250718 w 6145045"/>
              <a:gd name="connsiteY1865" fmla="*/ 1569095 h 6164263"/>
              <a:gd name="connsiteX1866" fmla="*/ 1252702 w 6145045"/>
              <a:gd name="connsiteY1866" fmla="*/ 1564732 h 6164263"/>
              <a:gd name="connsiteX1867" fmla="*/ 1255479 w 6145045"/>
              <a:gd name="connsiteY1867" fmla="*/ 1563542 h 6164263"/>
              <a:gd name="connsiteX1868" fmla="*/ 1263016 w 6145045"/>
              <a:gd name="connsiteY1868" fmla="*/ 1561559 h 6164263"/>
              <a:gd name="connsiteX1869" fmla="*/ 1280868 w 6145045"/>
              <a:gd name="connsiteY1869" fmla="*/ 1561163 h 6164263"/>
              <a:gd name="connsiteX1870" fmla="*/ 1300703 w 6145045"/>
              <a:gd name="connsiteY1870" fmla="*/ 1561163 h 6164263"/>
              <a:gd name="connsiteX1871" fmla="*/ 1322522 w 6145045"/>
              <a:gd name="connsiteY1871" fmla="*/ 1554816 h 6164263"/>
              <a:gd name="connsiteX1872" fmla="*/ 1334027 w 6145045"/>
              <a:gd name="connsiteY1872" fmla="*/ 1547677 h 6164263"/>
              <a:gd name="connsiteX1873" fmla="*/ 1346722 w 6145045"/>
              <a:gd name="connsiteY1873" fmla="*/ 1538951 h 6164263"/>
              <a:gd name="connsiteX1874" fmla="*/ 1373698 w 6145045"/>
              <a:gd name="connsiteY1874" fmla="*/ 1524672 h 6164263"/>
              <a:gd name="connsiteX1875" fmla="*/ 1414559 w 6145045"/>
              <a:gd name="connsiteY1875" fmla="*/ 1507220 h 6164263"/>
              <a:gd name="connsiteX1876" fmla="*/ 1472875 w 6145045"/>
              <a:gd name="connsiteY1876" fmla="*/ 1492148 h 6164263"/>
              <a:gd name="connsiteX1877" fmla="*/ 1533175 w 6145045"/>
              <a:gd name="connsiteY1877" fmla="*/ 1481836 h 6164263"/>
              <a:gd name="connsiteX1878" fmla="*/ 1563721 w 6145045"/>
              <a:gd name="connsiteY1878" fmla="*/ 1477869 h 6164263"/>
              <a:gd name="connsiteX1879" fmla="*/ 1603789 w 6145045"/>
              <a:gd name="connsiteY1879" fmla="*/ 1471523 h 6164263"/>
              <a:gd name="connsiteX1880" fmla="*/ 1684321 w 6145045"/>
              <a:gd name="connsiteY1880" fmla="*/ 1456848 h 6164263"/>
              <a:gd name="connsiteX1881" fmla="*/ 1763663 w 6145045"/>
              <a:gd name="connsiteY1881" fmla="*/ 1438206 h 6164263"/>
              <a:gd name="connsiteX1882" fmla="*/ 1841418 w 6145045"/>
              <a:gd name="connsiteY1882" fmla="*/ 1415598 h 6164263"/>
              <a:gd name="connsiteX1883" fmla="*/ 1879105 w 6145045"/>
              <a:gd name="connsiteY1883" fmla="*/ 1402906 h 6164263"/>
              <a:gd name="connsiteX1884" fmla="*/ 1912825 w 6145045"/>
              <a:gd name="connsiteY1884" fmla="*/ 1391007 h 6164263"/>
              <a:gd name="connsiteX1885" fmla="*/ 1980663 w 6145045"/>
              <a:gd name="connsiteY1885" fmla="*/ 1372365 h 6164263"/>
              <a:gd name="connsiteX1886" fmla="*/ 2031838 w 6145045"/>
              <a:gd name="connsiteY1886" fmla="*/ 1364829 h 6164263"/>
              <a:gd name="connsiteX1887" fmla="*/ 2066749 w 6145045"/>
              <a:gd name="connsiteY1887" fmla="*/ 1363639 h 6164263"/>
              <a:gd name="connsiteX1888" fmla="*/ 2102056 w 6145045"/>
              <a:gd name="connsiteY1888" fmla="*/ 1365622 h 6164263"/>
              <a:gd name="connsiteX1889" fmla="*/ 2138156 w 6145045"/>
              <a:gd name="connsiteY1889" fmla="*/ 1371968 h 6164263"/>
              <a:gd name="connsiteX1890" fmla="*/ 2156802 w 6145045"/>
              <a:gd name="connsiteY1890" fmla="*/ 1377124 h 6164263"/>
              <a:gd name="connsiteX1891" fmla="*/ 2193696 w 6145045"/>
              <a:gd name="connsiteY1891" fmla="*/ 1387437 h 6164263"/>
              <a:gd name="connsiteX1892" fmla="*/ 2267087 w 6145045"/>
              <a:gd name="connsiteY1892" fmla="*/ 1403302 h 6164263"/>
              <a:gd name="connsiteX1893" fmla="*/ 2340875 w 6145045"/>
              <a:gd name="connsiteY1893" fmla="*/ 1414011 h 6164263"/>
              <a:gd name="connsiteX1894" fmla="*/ 2413869 w 6145045"/>
              <a:gd name="connsiteY1894" fmla="*/ 1419564 h 6164263"/>
              <a:gd name="connsiteX1895" fmla="*/ 2487260 w 6145045"/>
              <a:gd name="connsiteY1895" fmla="*/ 1421944 h 6164263"/>
              <a:gd name="connsiteX1896" fmla="*/ 2560255 w 6145045"/>
              <a:gd name="connsiteY1896" fmla="*/ 1420357 h 6164263"/>
              <a:gd name="connsiteX1897" fmla="*/ 2669350 w 6145045"/>
              <a:gd name="connsiteY1897" fmla="*/ 1412821 h 6164263"/>
              <a:gd name="connsiteX1898" fmla="*/ 2741948 w 6145045"/>
              <a:gd name="connsiteY1898" fmla="*/ 1404889 h 6164263"/>
              <a:gd name="connsiteX1899" fmla="*/ 2766940 w 6145045"/>
              <a:gd name="connsiteY1899" fmla="*/ 1400526 h 6164263"/>
              <a:gd name="connsiteX1900" fmla="*/ 2815339 w 6145045"/>
              <a:gd name="connsiteY1900" fmla="*/ 1384660 h 6164263"/>
              <a:gd name="connsiteX1901" fmla="*/ 2885160 w 6145045"/>
              <a:gd name="connsiteY1901" fmla="*/ 1350153 h 6164263"/>
              <a:gd name="connsiteX1902" fmla="*/ 2903874 w 6145045"/>
              <a:gd name="connsiteY1902" fmla="*/ 1339507 h 6164263"/>
              <a:gd name="connsiteX1903" fmla="*/ 2912786 w 6145045"/>
              <a:gd name="connsiteY1903" fmla="*/ 1328341 h 6164263"/>
              <a:gd name="connsiteX1904" fmla="*/ 2928666 w 6145045"/>
              <a:gd name="connsiteY1904" fmla="*/ 1299369 h 6164263"/>
              <a:gd name="connsiteX1905" fmla="*/ 2937002 w 6145045"/>
              <a:gd name="connsiteY1905" fmla="*/ 1277144 h 6164263"/>
              <a:gd name="connsiteX1906" fmla="*/ 2943354 w 6145045"/>
              <a:gd name="connsiteY1906" fmla="*/ 1250157 h 6164263"/>
              <a:gd name="connsiteX1907" fmla="*/ 2946927 w 6145045"/>
              <a:gd name="connsiteY1907" fmla="*/ 1216025 h 6164263"/>
              <a:gd name="connsiteX1908" fmla="*/ 2947721 w 6145045"/>
              <a:gd name="connsiteY1908" fmla="*/ 1195388 h 6164263"/>
              <a:gd name="connsiteX1909" fmla="*/ 2946133 w 6145045"/>
              <a:gd name="connsiteY1909" fmla="*/ 1193800 h 6164263"/>
              <a:gd name="connsiteX1910" fmla="*/ 2929857 w 6145045"/>
              <a:gd name="connsiteY1910" fmla="*/ 1191419 h 6164263"/>
              <a:gd name="connsiteX1911" fmla="*/ 2883806 w 6145045"/>
              <a:gd name="connsiteY1911" fmla="*/ 1186657 h 6164263"/>
              <a:gd name="connsiteX1912" fmla="*/ 2767886 w 6145045"/>
              <a:gd name="connsiteY1912" fmla="*/ 1179910 h 6164263"/>
              <a:gd name="connsiteX1913" fmla="*/ 2742082 w 6145045"/>
              <a:gd name="connsiteY1913" fmla="*/ 1179116 h 6164263"/>
              <a:gd name="connsiteX1914" fmla="*/ 2704369 w 6145045"/>
              <a:gd name="connsiteY1914" fmla="*/ 1192213 h 6164263"/>
              <a:gd name="connsiteX1915" fmla="*/ 2536841 w 6145045"/>
              <a:gd name="connsiteY1915" fmla="*/ 1248569 h 6164263"/>
              <a:gd name="connsiteX1916" fmla="*/ 2469750 w 6145045"/>
              <a:gd name="connsiteY1916" fmla="*/ 1268016 h 6164263"/>
              <a:gd name="connsiteX1917" fmla="*/ 2445534 w 6145045"/>
              <a:gd name="connsiteY1917" fmla="*/ 1273175 h 6164263"/>
              <a:gd name="connsiteX1918" fmla="*/ 2443152 w 6145045"/>
              <a:gd name="connsiteY1918" fmla="*/ 1271588 h 6164263"/>
              <a:gd name="connsiteX1919" fmla="*/ 2447519 w 6145045"/>
              <a:gd name="connsiteY1919" fmla="*/ 1266428 h 6164263"/>
              <a:gd name="connsiteX1920" fmla="*/ 2493966 w 6145045"/>
              <a:gd name="connsiteY1920" fmla="*/ 1237457 h 6164263"/>
              <a:gd name="connsiteX1921" fmla="*/ 2574157 w 6145045"/>
              <a:gd name="connsiteY1921" fmla="*/ 1196182 h 6164263"/>
              <a:gd name="connsiteX1922" fmla="*/ 2676183 w 6145045"/>
              <a:gd name="connsiteY1922" fmla="*/ 1152129 h 6164263"/>
              <a:gd name="connsiteX1923" fmla="*/ 2731761 w 6145045"/>
              <a:gd name="connsiteY1923" fmla="*/ 1132682 h 6164263"/>
              <a:gd name="connsiteX1924" fmla="*/ 2766298 w 6145045"/>
              <a:gd name="connsiteY1924" fmla="*/ 1122363 h 6164263"/>
              <a:gd name="connsiteX1925" fmla="*/ 2840138 w 6145045"/>
              <a:gd name="connsiteY1925" fmla="*/ 1108075 h 6164263"/>
              <a:gd name="connsiteX1926" fmla="*/ 2905244 w 6145045"/>
              <a:gd name="connsiteY1926" fmla="*/ 1099344 h 6164263"/>
              <a:gd name="connsiteX1927" fmla="*/ 2946133 w 6145045"/>
              <a:gd name="connsiteY1927" fmla="*/ 1093788 h 6164263"/>
              <a:gd name="connsiteX1928" fmla="*/ 2949706 w 6145045"/>
              <a:gd name="connsiteY1928" fmla="*/ 1091407 h 6164263"/>
              <a:gd name="connsiteX1929" fmla="*/ 2946133 w 6145045"/>
              <a:gd name="connsiteY1929" fmla="*/ 568325 h 616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Lst>
            <a:rect l="l" t="t" r="r" b="b"/>
            <a:pathLst>
              <a:path w="6145045" h="6164263">
                <a:moveTo>
                  <a:pt x="2445534" y="5292329"/>
                </a:moveTo>
                <a:lnTo>
                  <a:pt x="2446738" y="5292695"/>
                </a:lnTo>
                <a:lnTo>
                  <a:pt x="2446725" y="5292726"/>
                </a:lnTo>
                <a:close/>
                <a:moveTo>
                  <a:pt x="4905655" y="3041650"/>
                </a:moveTo>
                <a:lnTo>
                  <a:pt x="4905917" y="3041786"/>
                </a:lnTo>
                <a:lnTo>
                  <a:pt x="4905868" y="3041835"/>
                </a:lnTo>
                <a:close/>
                <a:moveTo>
                  <a:pt x="2938987" y="0"/>
                </a:moveTo>
                <a:lnTo>
                  <a:pt x="3357807" y="0"/>
                </a:lnTo>
                <a:lnTo>
                  <a:pt x="3354631" y="27782"/>
                </a:lnTo>
                <a:lnTo>
                  <a:pt x="3352250" y="119857"/>
                </a:lnTo>
                <a:lnTo>
                  <a:pt x="3353837" y="312341"/>
                </a:lnTo>
                <a:lnTo>
                  <a:pt x="3367335" y="749300"/>
                </a:lnTo>
                <a:lnTo>
                  <a:pt x="3370114" y="879078"/>
                </a:lnTo>
                <a:lnTo>
                  <a:pt x="3373687" y="958453"/>
                </a:lnTo>
                <a:lnTo>
                  <a:pt x="3384008" y="1098947"/>
                </a:lnTo>
                <a:lnTo>
                  <a:pt x="3397506" y="1221185"/>
                </a:lnTo>
                <a:lnTo>
                  <a:pt x="3413385" y="1328341"/>
                </a:lnTo>
                <a:lnTo>
                  <a:pt x="3417158" y="1349143"/>
                </a:lnTo>
                <a:lnTo>
                  <a:pt x="3452661" y="1340644"/>
                </a:lnTo>
                <a:lnTo>
                  <a:pt x="3509029" y="1333501"/>
                </a:lnTo>
                <a:lnTo>
                  <a:pt x="3563808" y="1331913"/>
                </a:lnTo>
                <a:lnTo>
                  <a:pt x="3618587" y="1335088"/>
                </a:lnTo>
                <a:lnTo>
                  <a:pt x="3672970" y="1342232"/>
                </a:lnTo>
                <a:lnTo>
                  <a:pt x="3754742" y="1358107"/>
                </a:lnTo>
                <a:lnTo>
                  <a:pt x="3809918" y="1372791"/>
                </a:lnTo>
                <a:lnTo>
                  <a:pt x="3871049" y="1388269"/>
                </a:lnTo>
                <a:lnTo>
                  <a:pt x="3996089" y="1413272"/>
                </a:lnTo>
                <a:lnTo>
                  <a:pt x="4123511" y="1432322"/>
                </a:lnTo>
                <a:lnTo>
                  <a:pt x="4252123" y="1446213"/>
                </a:lnTo>
                <a:lnTo>
                  <a:pt x="4316430" y="1451372"/>
                </a:lnTo>
                <a:lnTo>
                  <a:pt x="4366049" y="1454548"/>
                </a:lnTo>
                <a:lnTo>
                  <a:pt x="4462905" y="1463676"/>
                </a:lnTo>
                <a:lnTo>
                  <a:pt x="4533165" y="1475185"/>
                </a:lnTo>
                <a:lnTo>
                  <a:pt x="4578418" y="1486298"/>
                </a:lnTo>
                <a:lnTo>
                  <a:pt x="4623273" y="1501379"/>
                </a:lnTo>
                <a:lnTo>
                  <a:pt x="4666541" y="1520429"/>
                </a:lnTo>
                <a:lnTo>
                  <a:pt x="4687580" y="1532335"/>
                </a:lnTo>
                <a:lnTo>
                  <a:pt x="4747122" y="1531541"/>
                </a:lnTo>
                <a:lnTo>
                  <a:pt x="4855490" y="1535907"/>
                </a:lnTo>
                <a:lnTo>
                  <a:pt x="4949568" y="1544638"/>
                </a:lnTo>
                <a:lnTo>
                  <a:pt x="5030546" y="1556941"/>
                </a:lnTo>
                <a:lnTo>
                  <a:pt x="5128593" y="1577976"/>
                </a:lnTo>
                <a:lnTo>
                  <a:pt x="5209175" y="1602185"/>
                </a:lnTo>
                <a:lnTo>
                  <a:pt x="5226641" y="1607741"/>
                </a:lnTo>
                <a:lnTo>
                  <a:pt x="5230213" y="1609329"/>
                </a:lnTo>
                <a:lnTo>
                  <a:pt x="5233786" y="1616076"/>
                </a:lnTo>
                <a:lnTo>
                  <a:pt x="5232595" y="1629569"/>
                </a:lnTo>
                <a:lnTo>
                  <a:pt x="5228228" y="1637110"/>
                </a:lnTo>
                <a:lnTo>
                  <a:pt x="5207587" y="1635919"/>
                </a:lnTo>
                <a:lnTo>
                  <a:pt x="5076593" y="1621235"/>
                </a:lnTo>
                <a:lnTo>
                  <a:pt x="4904712" y="1600994"/>
                </a:lnTo>
                <a:lnTo>
                  <a:pt x="4769352" y="1586707"/>
                </a:lnTo>
                <a:lnTo>
                  <a:pt x="4745535" y="1586310"/>
                </a:lnTo>
                <a:lnTo>
                  <a:pt x="4753871" y="1600598"/>
                </a:lnTo>
                <a:lnTo>
                  <a:pt x="4777291" y="1635126"/>
                </a:lnTo>
                <a:lnTo>
                  <a:pt x="4823734" y="1695848"/>
                </a:lnTo>
                <a:lnTo>
                  <a:pt x="4905903" y="1791495"/>
                </a:lnTo>
                <a:lnTo>
                  <a:pt x="5002363" y="1895476"/>
                </a:lnTo>
                <a:lnTo>
                  <a:pt x="5105173" y="1999854"/>
                </a:lnTo>
                <a:lnTo>
                  <a:pt x="5208381" y="2096295"/>
                </a:lnTo>
                <a:lnTo>
                  <a:pt x="5302458" y="2178448"/>
                </a:lnTo>
                <a:lnTo>
                  <a:pt x="5363192" y="2224486"/>
                </a:lnTo>
                <a:lnTo>
                  <a:pt x="5396933" y="2246711"/>
                </a:lnTo>
                <a:lnTo>
                  <a:pt x="5411620" y="2254251"/>
                </a:lnTo>
                <a:lnTo>
                  <a:pt x="5386215" y="2249092"/>
                </a:lnTo>
                <a:lnTo>
                  <a:pt x="5337390" y="2233614"/>
                </a:lnTo>
                <a:lnTo>
                  <a:pt x="5285786" y="2209007"/>
                </a:lnTo>
                <a:lnTo>
                  <a:pt x="5228228" y="2170510"/>
                </a:lnTo>
                <a:lnTo>
                  <a:pt x="5161540" y="2114154"/>
                </a:lnTo>
                <a:lnTo>
                  <a:pt x="5080165" y="2035176"/>
                </a:lnTo>
                <a:lnTo>
                  <a:pt x="4981324" y="1929607"/>
                </a:lnTo>
                <a:lnTo>
                  <a:pt x="4861048" y="1793876"/>
                </a:lnTo>
                <a:lnTo>
                  <a:pt x="4789993" y="1711723"/>
                </a:lnTo>
                <a:lnTo>
                  <a:pt x="4771337" y="1687910"/>
                </a:lnTo>
                <a:lnTo>
                  <a:pt x="4731244" y="1645841"/>
                </a:lnTo>
                <a:lnTo>
                  <a:pt x="4687580" y="1608932"/>
                </a:lnTo>
                <a:lnTo>
                  <a:pt x="4640342" y="1577976"/>
                </a:lnTo>
                <a:lnTo>
                  <a:pt x="4589929" y="1553369"/>
                </a:lnTo>
                <a:lnTo>
                  <a:pt x="4535150" y="1534319"/>
                </a:lnTo>
                <a:lnTo>
                  <a:pt x="4476798" y="1522016"/>
                </a:lnTo>
                <a:lnTo>
                  <a:pt x="4413683" y="1515269"/>
                </a:lnTo>
                <a:lnTo>
                  <a:pt x="4380736" y="1514873"/>
                </a:lnTo>
                <a:lnTo>
                  <a:pt x="4166779" y="1510507"/>
                </a:lnTo>
                <a:lnTo>
                  <a:pt x="3964333" y="1504554"/>
                </a:lnTo>
                <a:lnTo>
                  <a:pt x="4069128" y="1590676"/>
                </a:lnTo>
                <a:lnTo>
                  <a:pt x="4183848" y="1685132"/>
                </a:lnTo>
                <a:lnTo>
                  <a:pt x="4174718" y="1695054"/>
                </a:lnTo>
                <a:lnTo>
                  <a:pt x="4165191" y="1706166"/>
                </a:lnTo>
                <a:lnTo>
                  <a:pt x="4146931" y="1697435"/>
                </a:lnTo>
                <a:lnTo>
                  <a:pt x="4129465" y="1687116"/>
                </a:lnTo>
                <a:lnTo>
                  <a:pt x="4040151" y="1624807"/>
                </a:lnTo>
                <a:lnTo>
                  <a:pt x="3907172" y="1531144"/>
                </a:lnTo>
                <a:lnTo>
                  <a:pt x="3838499" y="1487885"/>
                </a:lnTo>
                <a:lnTo>
                  <a:pt x="3791262" y="1461691"/>
                </a:lnTo>
                <a:lnTo>
                  <a:pt x="3766650" y="1449388"/>
                </a:lnTo>
                <a:lnTo>
                  <a:pt x="3751169" y="1442244"/>
                </a:lnTo>
                <a:lnTo>
                  <a:pt x="3712665" y="1429941"/>
                </a:lnTo>
                <a:lnTo>
                  <a:pt x="3666619" y="1420416"/>
                </a:lnTo>
                <a:lnTo>
                  <a:pt x="3615809" y="1414463"/>
                </a:lnTo>
                <a:lnTo>
                  <a:pt x="3562220" y="1412876"/>
                </a:lnTo>
                <a:lnTo>
                  <a:pt x="3508235" y="1416447"/>
                </a:lnTo>
                <a:lnTo>
                  <a:pt x="3456234" y="1425576"/>
                </a:lnTo>
                <a:lnTo>
                  <a:pt x="3432456" y="1433500"/>
                </a:lnTo>
                <a:lnTo>
                  <a:pt x="3438792" y="1468438"/>
                </a:lnTo>
                <a:lnTo>
                  <a:pt x="3462215" y="1591072"/>
                </a:lnTo>
                <a:lnTo>
                  <a:pt x="3475712" y="1670447"/>
                </a:lnTo>
                <a:lnTo>
                  <a:pt x="3481270" y="1709738"/>
                </a:lnTo>
                <a:lnTo>
                  <a:pt x="3484049" y="1728391"/>
                </a:lnTo>
                <a:lnTo>
                  <a:pt x="3491989" y="1762919"/>
                </a:lnTo>
                <a:lnTo>
                  <a:pt x="3504692" y="1794669"/>
                </a:lnTo>
                <a:lnTo>
                  <a:pt x="3520969" y="1822847"/>
                </a:lnTo>
                <a:lnTo>
                  <a:pt x="3542009" y="1848644"/>
                </a:lnTo>
                <a:lnTo>
                  <a:pt x="3567813" y="1872060"/>
                </a:lnTo>
                <a:lnTo>
                  <a:pt x="3599175" y="1891903"/>
                </a:lnTo>
                <a:lnTo>
                  <a:pt x="3636094" y="1908969"/>
                </a:lnTo>
                <a:lnTo>
                  <a:pt x="3656738" y="1916510"/>
                </a:lnTo>
                <a:lnTo>
                  <a:pt x="3699215" y="1931591"/>
                </a:lnTo>
                <a:lnTo>
                  <a:pt x="3777421" y="1966913"/>
                </a:lnTo>
                <a:lnTo>
                  <a:pt x="3847688" y="2009378"/>
                </a:lnTo>
                <a:lnTo>
                  <a:pt x="3911206" y="2057797"/>
                </a:lnTo>
                <a:lnTo>
                  <a:pt x="3967181" y="2112169"/>
                </a:lnTo>
                <a:lnTo>
                  <a:pt x="3981182" y="2129838"/>
                </a:lnTo>
                <a:lnTo>
                  <a:pt x="4002220" y="2131227"/>
                </a:lnTo>
                <a:lnTo>
                  <a:pt x="4102572" y="2143144"/>
                </a:lnTo>
                <a:lnTo>
                  <a:pt x="4198164" y="2160225"/>
                </a:lnTo>
                <a:lnTo>
                  <a:pt x="4291376" y="2180880"/>
                </a:lnTo>
                <a:lnTo>
                  <a:pt x="4385381" y="2205905"/>
                </a:lnTo>
                <a:lnTo>
                  <a:pt x="4531743" y="2249600"/>
                </a:lnTo>
                <a:lnTo>
                  <a:pt x="4640424" y="2283761"/>
                </a:lnTo>
                <a:lnTo>
                  <a:pt x="4668983" y="2293295"/>
                </a:lnTo>
                <a:lnTo>
                  <a:pt x="4734826" y="2324278"/>
                </a:lnTo>
                <a:lnTo>
                  <a:pt x="4845094" y="2386642"/>
                </a:lnTo>
                <a:lnTo>
                  <a:pt x="4962501" y="2455759"/>
                </a:lnTo>
                <a:lnTo>
                  <a:pt x="5040244" y="2496673"/>
                </a:lnTo>
                <a:lnTo>
                  <a:pt x="5095774" y="2520904"/>
                </a:lnTo>
                <a:lnTo>
                  <a:pt x="5131473" y="2534012"/>
                </a:lnTo>
                <a:lnTo>
                  <a:pt x="5165188" y="2542751"/>
                </a:lnTo>
                <a:lnTo>
                  <a:pt x="5196919" y="2546723"/>
                </a:lnTo>
                <a:lnTo>
                  <a:pt x="5211595" y="2546723"/>
                </a:lnTo>
                <a:lnTo>
                  <a:pt x="5192556" y="2557051"/>
                </a:lnTo>
                <a:lnTo>
                  <a:pt x="5154875" y="2570557"/>
                </a:lnTo>
                <a:lnTo>
                  <a:pt x="5116400" y="2574926"/>
                </a:lnTo>
                <a:lnTo>
                  <a:pt x="5078322" y="2572543"/>
                </a:lnTo>
                <a:lnTo>
                  <a:pt x="5039451" y="2562612"/>
                </a:lnTo>
                <a:lnTo>
                  <a:pt x="5000183" y="2547915"/>
                </a:lnTo>
                <a:lnTo>
                  <a:pt x="4939892" y="2517329"/>
                </a:lnTo>
                <a:lnTo>
                  <a:pt x="4816535" y="2438281"/>
                </a:lnTo>
                <a:lnTo>
                  <a:pt x="4706664" y="2369164"/>
                </a:lnTo>
                <a:lnTo>
                  <a:pt x="4661050" y="2344934"/>
                </a:lnTo>
                <a:lnTo>
                  <a:pt x="4614246" y="2323881"/>
                </a:lnTo>
                <a:lnTo>
                  <a:pt x="4565855" y="2306801"/>
                </a:lnTo>
                <a:lnTo>
                  <a:pt x="4541263" y="2300842"/>
                </a:lnTo>
                <a:lnTo>
                  <a:pt x="4473833" y="2285350"/>
                </a:lnTo>
                <a:lnTo>
                  <a:pt x="4333817" y="2252380"/>
                </a:lnTo>
                <a:lnTo>
                  <a:pt x="4217203" y="2230136"/>
                </a:lnTo>
                <a:lnTo>
                  <a:pt x="4131527" y="2218219"/>
                </a:lnTo>
                <a:lnTo>
                  <a:pt x="4037278" y="2209174"/>
                </a:lnTo>
                <a:lnTo>
                  <a:pt x="4056106" y="2240360"/>
                </a:lnTo>
                <a:lnTo>
                  <a:pt x="4089452" y="2313782"/>
                </a:lnTo>
                <a:lnTo>
                  <a:pt x="4102950" y="2352675"/>
                </a:lnTo>
                <a:lnTo>
                  <a:pt x="4112081" y="2378473"/>
                </a:lnTo>
                <a:lnTo>
                  <a:pt x="4135900" y="2428875"/>
                </a:lnTo>
                <a:lnTo>
                  <a:pt x="4147809" y="2454275"/>
                </a:lnTo>
                <a:lnTo>
                  <a:pt x="4156940" y="2473722"/>
                </a:lnTo>
                <a:lnTo>
                  <a:pt x="4177583" y="2510632"/>
                </a:lnTo>
                <a:lnTo>
                  <a:pt x="4201402" y="2546350"/>
                </a:lnTo>
                <a:lnTo>
                  <a:pt x="4226810" y="2579291"/>
                </a:lnTo>
                <a:lnTo>
                  <a:pt x="4255790" y="2610644"/>
                </a:lnTo>
                <a:lnTo>
                  <a:pt x="4287151" y="2639219"/>
                </a:lnTo>
                <a:lnTo>
                  <a:pt x="4322086" y="2666207"/>
                </a:lnTo>
                <a:lnTo>
                  <a:pt x="4359800" y="2690416"/>
                </a:lnTo>
                <a:lnTo>
                  <a:pt x="4379649" y="2701132"/>
                </a:lnTo>
                <a:lnTo>
                  <a:pt x="4437212" y="2730897"/>
                </a:lnTo>
                <a:lnTo>
                  <a:pt x="4554720" y="2785666"/>
                </a:lnTo>
                <a:lnTo>
                  <a:pt x="4613871" y="2811860"/>
                </a:lnTo>
                <a:lnTo>
                  <a:pt x="4684534" y="2841626"/>
                </a:lnTo>
                <a:lnTo>
                  <a:pt x="4827052" y="2899172"/>
                </a:lnTo>
                <a:lnTo>
                  <a:pt x="4899304" y="2925366"/>
                </a:lnTo>
                <a:lnTo>
                  <a:pt x="4917565" y="2930922"/>
                </a:lnTo>
                <a:lnTo>
                  <a:pt x="4955676" y="2940447"/>
                </a:lnTo>
                <a:lnTo>
                  <a:pt x="5014033" y="2949576"/>
                </a:lnTo>
                <a:lnTo>
                  <a:pt x="5053334" y="2952751"/>
                </a:lnTo>
                <a:lnTo>
                  <a:pt x="5104148" y="2953544"/>
                </a:lnTo>
                <a:lnTo>
                  <a:pt x="5180767" y="2951163"/>
                </a:lnTo>
                <a:lnTo>
                  <a:pt x="5231184" y="2951560"/>
                </a:lnTo>
                <a:lnTo>
                  <a:pt x="5256194" y="2954338"/>
                </a:lnTo>
                <a:lnTo>
                  <a:pt x="5305023" y="2961085"/>
                </a:lnTo>
                <a:lnTo>
                  <a:pt x="5413400" y="2973388"/>
                </a:lnTo>
                <a:lnTo>
                  <a:pt x="5498752" y="2977753"/>
                </a:lnTo>
                <a:lnTo>
                  <a:pt x="5555918" y="2976960"/>
                </a:lnTo>
                <a:lnTo>
                  <a:pt x="5611099" y="2971800"/>
                </a:lnTo>
                <a:lnTo>
                  <a:pt x="5663898" y="2961482"/>
                </a:lnTo>
                <a:lnTo>
                  <a:pt x="5688909" y="2953544"/>
                </a:lnTo>
                <a:lnTo>
                  <a:pt x="5661913" y="2967435"/>
                </a:lnTo>
                <a:lnTo>
                  <a:pt x="5600778" y="2992438"/>
                </a:lnTo>
                <a:lnTo>
                  <a:pt x="5564652" y="3002757"/>
                </a:lnTo>
                <a:lnTo>
                  <a:pt x="5552742" y="3003154"/>
                </a:lnTo>
                <a:lnTo>
                  <a:pt x="5480491" y="3001169"/>
                </a:lnTo>
                <a:lnTo>
                  <a:pt x="5334797" y="2992438"/>
                </a:lnTo>
                <a:lnTo>
                  <a:pt x="5262149" y="2989263"/>
                </a:lnTo>
                <a:lnTo>
                  <a:pt x="5147023" y="2987278"/>
                </a:lnTo>
                <a:lnTo>
                  <a:pt x="5031500" y="2988866"/>
                </a:lnTo>
                <a:lnTo>
                  <a:pt x="5029118" y="2998391"/>
                </a:lnTo>
                <a:lnTo>
                  <a:pt x="5025942" y="3008313"/>
                </a:lnTo>
                <a:lnTo>
                  <a:pt x="5135510" y="3058716"/>
                </a:lnTo>
                <a:lnTo>
                  <a:pt x="5355440" y="3159522"/>
                </a:lnTo>
                <a:lnTo>
                  <a:pt x="5463421" y="3213100"/>
                </a:lnTo>
                <a:lnTo>
                  <a:pt x="5490813" y="3226197"/>
                </a:lnTo>
                <a:lnTo>
                  <a:pt x="5546391" y="3248819"/>
                </a:lnTo>
                <a:lnTo>
                  <a:pt x="5601969" y="3265885"/>
                </a:lnTo>
                <a:lnTo>
                  <a:pt x="5658341" y="3278188"/>
                </a:lnTo>
                <a:lnTo>
                  <a:pt x="5715507" y="3285332"/>
                </a:lnTo>
                <a:lnTo>
                  <a:pt x="5773863" y="3286919"/>
                </a:lnTo>
                <a:lnTo>
                  <a:pt x="5832220" y="3283744"/>
                </a:lnTo>
                <a:lnTo>
                  <a:pt x="5892165" y="3275013"/>
                </a:lnTo>
                <a:lnTo>
                  <a:pt x="5921939" y="3269060"/>
                </a:lnTo>
                <a:lnTo>
                  <a:pt x="5938215" y="3266282"/>
                </a:lnTo>
                <a:lnTo>
                  <a:pt x="5954889" y="3265091"/>
                </a:lnTo>
                <a:lnTo>
                  <a:pt x="5957271" y="3274616"/>
                </a:lnTo>
                <a:lnTo>
                  <a:pt x="5960049" y="3284538"/>
                </a:lnTo>
                <a:lnTo>
                  <a:pt x="5910427" y="3294857"/>
                </a:lnTo>
                <a:lnTo>
                  <a:pt x="5836984" y="3311129"/>
                </a:lnTo>
                <a:lnTo>
                  <a:pt x="5787758" y="3319066"/>
                </a:lnTo>
                <a:lnTo>
                  <a:pt x="5762747" y="3321050"/>
                </a:lnTo>
                <a:lnTo>
                  <a:pt x="5721064" y="3321844"/>
                </a:lnTo>
                <a:lnTo>
                  <a:pt x="5639285" y="3319066"/>
                </a:lnTo>
                <a:lnTo>
                  <a:pt x="5560285" y="3309144"/>
                </a:lnTo>
                <a:lnTo>
                  <a:pt x="5482476" y="3293666"/>
                </a:lnTo>
                <a:lnTo>
                  <a:pt x="5405858" y="3272632"/>
                </a:lnTo>
                <a:lnTo>
                  <a:pt x="5331224" y="3246835"/>
                </a:lnTo>
                <a:lnTo>
                  <a:pt x="5257385" y="3217466"/>
                </a:lnTo>
                <a:lnTo>
                  <a:pt x="5185530" y="3184525"/>
                </a:lnTo>
                <a:lnTo>
                  <a:pt x="5149405" y="3167063"/>
                </a:lnTo>
                <a:lnTo>
                  <a:pt x="5027133" y="3104754"/>
                </a:lnTo>
                <a:lnTo>
                  <a:pt x="4905917" y="3041786"/>
                </a:lnTo>
                <a:lnTo>
                  <a:pt x="4907243" y="3040460"/>
                </a:lnTo>
                <a:lnTo>
                  <a:pt x="4905655" y="3041650"/>
                </a:lnTo>
                <a:lnTo>
                  <a:pt x="4904465" y="3043238"/>
                </a:lnTo>
                <a:lnTo>
                  <a:pt x="4905868" y="3041835"/>
                </a:lnTo>
                <a:lnTo>
                  <a:pt x="4932254" y="3064669"/>
                </a:lnTo>
                <a:lnTo>
                  <a:pt x="4982671" y="3112691"/>
                </a:lnTo>
                <a:lnTo>
                  <a:pt x="5032691" y="3161904"/>
                </a:lnTo>
                <a:lnTo>
                  <a:pt x="5083505" y="3209925"/>
                </a:lnTo>
                <a:lnTo>
                  <a:pt x="5110103" y="3232547"/>
                </a:lnTo>
                <a:lnTo>
                  <a:pt x="5080726" y="3218260"/>
                </a:lnTo>
                <a:lnTo>
                  <a:pt x="5024354" y="3186113"/>
                </a:lnTo>
                <a:lnTo>
                  <a:pt x="4971158" y="3152379"/>
                </a:lnTo>
                <a:lnTo>
                  <a:pt x="4919550" y="3115072"/>
                </a:lnTo>
                <a:lnTo>
                  <a:pt x="4895334" y="3095625"/>
                </a:lnTo>
                <a:lnTo>
                  <a:pt x="4871118" y="3076575"/>
                </a:lnTo>
                <a:lnTo>
                  <a:pt x="4822288" y="3040063"/>
                </a:lnTo>
                <a:lnTo>
                  <a:pt x="4746067" y="2988866"/>
                </a:lnTo>
                <a:lnTo>
                  <a:pt x="4639675" y="2927350"/>
                </a:lnTo>
                <a:lnTo>
                  <a:pt x="4528122" y="2872978"/>
                </a:lnTo>
                <a:lnTo>
                  <a:pt x="4469765" y="2848372"/>
                </a:lnTo>
                <a:lnTo>
                  <a:pt x="4434830" y="2832894"/>
                </a:lnTo>
                <a:lnTo>
                  <a:pt x="4366549" y="2796779"/>
                </a:lnTo>
                <a:lnTo>
                  <a:pt x="4266905" y="2737644"/>
                </a:lnTo>
                <a:lnTo>
                  <a:pt x="4200609" y="2699147"/>
                </a:lnTo>
                <a:lnTo>
                  <a:pt x="4190287" y="2694782"/>
                </a:lnTo>
                <a:lnTo>
                  <a:pt x="4175995" y="2690813"/>
                </a:lnTo>
                <a:lnTo>
                  <a:pt x="4190287" y="2747963"/>
                </a:lnTo>
                <a:lnTo>
                  <a:pt x="4221649" y="2860676"/>
                </a:lnTo>
                <a:lnTo>
                  <a:pt x="4271272" y="3028157"/>
                </a:lnTo>
                <a:lnTo>
                  <a:pt x="4316925" y="3194844"/>
                </a:lnTo>
                <a:lnTo>
                  <a:pt x="4341538" y="3305572"/>
                </a:lnTo>
                <a:lnTo>
                  <a:pt x="4359800" y="3416300"/>
                </a:lnTo>
                <a:lnTo>
                  <a:pt x="4367343" y="3499644"/>
                </a:lnTo>
                <a:lnTo>
                  <a:pt x="4369327" y="3555207"/>
                </a:lnTo>
                <a:lnTo>
                  <a:pt x="4369327" y="3583385"/>
                </a:lnTo>
                <a:lnTo>
                  <a:pt x="4428478" y="3597672"/>
                </a:lnTo>
                <a:lnTo>
                  <a:pt x="4511448" y="3615532"/>
                </a:lnTo>
                <a:lnTo>
                  <a:pt x="4548368" y="3628629"/>
                </a:lnTo>
                <a:lnTo>
                  <a:pt x="4570599" y="3639344"/>
                </a:lnTo>
                <a:lnTo>
                  <a:pt x="4580921" y="3646091"/>
                </a:lnTo>
                <a:lnTo>
                  <a:pt x="4598785" y="3657204"/>
                </a:lnTo>
                <a:lnTo>
                  <a:pt x="4636896" y="3677047"/>
                </a:lnTo>
                <a:lnTo>
                  <a:pt x="4676992" y="3693319"/>
                </a:lnTo>
                <a:lnTo>
                  <a:pt x="4719469" y="3706813"/>
                </a:lnTo>
                <a:lnTo>
                  <a:pt x="4761947" y="3717132"/>
                </a:lnTo>
                <a:lnTo>
                  <a:pt x="4805615" y="3724275"/>
                </a:lnTo>
                <a:lnTo>
                  <a:pt x="4871515" y="3731022"/>
                </a:lnTo>
                <a:lnTo>
                  <a:pt x="4957661" y="3730625"/>
                </a:lnTo>
                <a:lnTo>
                  <a:pt x="5037455" y="3722291"/>
                </a:lnTo>
                <a:lnTo>
                  <a:pt x="5106927" y="3707210"/>
                </a:lnTo>
                <a:lnTo>
                  <a:pt x="5150199" y="3692525"/>
                </a:lnTo>
                <a:lnTo>
                  <a:pt x="5173621" y="3681413"/>
                </a:lnTo>
                <a:lnTo>
                  <a:pt x="5183546" y="3675460"/>
                </a:lnTo>
                <a:lnTo>
                  <a:pt x="5188706" y="3677047"/>
                </a:lnTo>
                <a:lnTo>
                  <a:pt x="5193073" y="3683000"/>
                </a:lnTo>
                <a:lnTo>
                  <a:pt x="5193867" y="3688160"/>
                </a:lnTo>
                <a:lnTo>
                  <a:pt x="5192279" y="3691335"/>
                </a:lnTo>
                <a:lnTo>
                  <a:pt x="5185530" y="3696097"/>
                </a:lnTo>
                <a:lnTo>
                  <a:pt x="5160520" y="3707210"/>
                </a:lnTo>
                <a:lnTo>
                  <a:pt x="5146626" y="3714354"/>
                </a:lnTo>
                <a:lnTo>
                  <a:pt x="5143847" y="3717925"/>
                </a:lnTo>
                <a:lnTo>
                  <a:pt x="5232772" y="3706416"/>
                </a:lnTo>
                <a:lnTo>
                  <a:pt x="5426898" y="3677047"/>
                </a:lnTo>
                <a:lnTo>
                  <a:pt x="5509868" y="3666332"/>
                </a:lnTo>
                <a:lnTo>
                  <a:pt x="5509868" y="3668713"/>
                </a:lnTo>
                <a:lnTo>
                  <a:pt x="5503119" y="3677444"/>
                </a:lnTo>
                <a:lnTo>
                  <a:pt x="5491210" y="3687763"/>
                </a:lnTo>
                <a:lnTo>
                  <a:pt x="5474536" y="3696097"/>
                </a:lnTo>
                <a:lnTo>
                  <a:pt x="5465406" y="3698082"/>
                </a:lnTo>
                <a:lnTo>
                  <a:pt x="5316139" y="3729038"/>
                </a:lnTo>
                <a:lnTo>
                  <a:pt x="5170445" y="3759200"/>
                </a:lnTo>
                <a:lnTo>
                  <a:pt x="5185134" y="3764360"/>
                </a:lnTo>
                <a:lnTo>
                  <a:pt x="5201013" y="3769916"/>
                </a:lnTo>
                <a:lnTo>
                  <a:pt x="4777032" y="3769916"/>
                </a:lnTo>
                <a:lnTo>
                  <a:pt x="4961630" y="3948907"/>
                </a:lnTo>
                <a:lnTo>
                  <a:pt x="5151390" y="4133057"/>
                </a:lnTo>
                <a:lnTo>
                  <a:pt x="5162505" y="4142979"/>
                </a:lnTo>
                <a:lnTo>
                  <a:pt x="5185134" y="4161632"/>
                </a:lnTo>
                <a:lnTo>
                  <a:pt x="5208556" y="4177110"/>
                </a:lnTo>
                <a:lnTo>
                  <a:pt x="5233963" y="4190207"/>
                </a:lnTo>
                <a:lnTo>
                  <a:pt x="5273661" y="4205685"/>
                </a:lnTo>
                <a:lnTo>
                  <a:pt x="5331224" y="4218782"/>
                </a:lnTo>
                <a:lnTo>
                  <a:pt x="5362189" y="4221163"/>
                </a:lnTo>
                <a:lnTo>
                  <a:pt x="5656355" y="4238229"/>
                </a:lnTo>
                <a:lnTo>
                  <a:pt x="5951316" y="4254501"/>
                </a:lnTo>
                <a:lnTo>
                  <a:pt x="5951713" y="4258072"/>
                </a:lnTo>
                <a:lnTo>
                  <a:pt x="5951713" y="4261644"/>
                </a:lnTo>
                <a:lnTo>
                  <a:pt x="5487637" y="4261644"/>
                </a:lnTo>
                <a:lnTo>
                  <a:pt x="5607129" y="4334669"/>
                </a:lnTo>
                <a:lnTo>
                  <a:pt x="5719476" y="4403329"/>
                </a:lnTo>
                <a:lnTo>
                  <a:pt x="5734959" y="4412457"/>
                </a:lnTo>
                <a:lnTo>
                  <a:pt x="5767511" y="4429126"/>
                </a:lnTo>
                <a:lnTo>
                  <a:pt x="5800461" y="4442222"/>
                </a:lnTo>
                <a:lnTo>
                  <a:pt x="5834205" y="4452541"/>
                </a:lnTo>
                <a:lnTo>
                  <a:pt x="5868743" y="4460479"/>
                </a:lnTo>
                <a:lnTo>
                  <a:pt x="5904471" y="4464447"/>
                </a:lnTo>
                <a:lnTo>
                  <a:pt x="5940995" y="4464844"/>
                </a:lnTo>
                <a:lnTo>
                  <a:pt x="5977914" y="4462463"/>
                </a:lnTo>
                <a:lnTo>
                  <a:pt x="5996969" y="4459685"/>
                </a:lnTo>
                <a:lnTo>
                  <a:pt x="6026743" y="4454526"/>
                </a:lnTo>
                <a:lnTo>
                  <a:pt x="6087482" y="4446588"/>
                </a:lnTo>
                <a:lnTo>
                  <a:pt x="6118050" y="4445794"/>
                </a:lnTo>
                <a:lnTo>
                  <a:pt x="6129563" y="4446588"/>
                </a:lnTo>
                <a:lnTo>
                  <a:pt x="6143060" y="4448969"/>
                </a:lnTo>
                <a:lnTo>
                  <a:pt x="6145045" y="4453335"/>
                </a:lnTo>
                <a:lnTo>
                  <a:pt x="6137105" y="4458891"/>
                </a:lnTo>
                <a:lnTo>
                  <a:pt x="6109713" y="4468416"/>
                </a:lnTo>
                <a:lnTo>
                  <a:pt x="6048577" y="4481116"/>
                </a:lnTo>
                <a:lnTo>
                  <a:pt x="6010467" y="4485482"/>
                </a:lnTo>
                <a:lnTo>
                  <a:pt x="6002130" y="4487069"/>
                </a:lnTo>
                <a:lnTo>
                  <a:pt x="5985853" y="4495007"/>
                </a:lnTo>
                <a:lnTo>
                  <a:pt x="5969577" y="4504135"/>
                </a:lnTo>
                <a:lnTo>
                  <a:pt x="5955286" y="4509294"/>
                </a:lnTo>
                <a:lnTo>
                  <a:pt x="5948934" y="4508104"/>
                </a:lnTo>
                <a:lnTo>
                  <a:pt x="5879065" y="4487466"/>
                </a:lnTo>
                <a:lnTo>
                  <a:pt x="5774657" y="4454129"/>
                </a:lnTo>
                <a:lnTo>
                  <a:pt x="5706375" y="4429522"/>
                </a:lnTo>
                <a:lnTo>
                  <a:pt x="5672235" y="4415632"/>
                </a:lnTo>
                <a:lnTo>
                  <a:pt x="5629758" y="4397772"/>
                </a:lnTo>
                <a:lnTo>
                  <a:pt x="5546391" y="4358085"/>
                </a:lnTo>
                <a:lnTo>
                  <a:pt x="5462230" y="4317207"/>
                </a:lnTo>
                <a:lnTo>
                  <a:pt x="5377275" y="4280694"/>
                </a:lnTo>
                <a:lnTo>
                  <a:pt x="5333606" y="4266010"/>
                </a:lnTo>
                <a:lnTo>
                  <a:pt x="5309390" y="4257676"/>
                </a:lnTo>
                <a:lnTo>
                  <a:pt x="5262546" y="4240213"/>
                </a:lnTo>
                <a:lnTo>
                  <a:pt x="5218480" y="4219972"/>
                </a:lnTo>
                <a:lnTo>
                  <a:pt x="5176797" y="4198144"/>
                </a:lnTo>
                <a:lnTo>
                  <a:pt x="5137098" y="4173141"/>
                </a:lnTo>
                <a:lnTo>
                  <a:pt x="5099782" y="4145757"/>
                </a:lnTo>
                <a:lnTo>
                  <a:pt x="5064053" y="4114800"/>
                </a:lnTo>
                <a:lnTo>
                  <a:pt x="5030706" y="4080669"/>
                </a:lnTo>
                <a:lnTo>
                  <a:pt x="5014827" y="4062413"/>
                </a:lnTo>
                <a:lnTo>
                  <a:pt x="4991404" y="4035029"/>
                </a:lnTo>
                <a:lnTo>
                  <a:pt x="4942178" y="3983435"/>
                </a:lnTo>
                <a:lnTo>
                  <a:pt x="4888982" y="3935810"/>
                </a:lnTo>
                <a:lnTo>
                  <a:pt x="4832610" y="3890963"/>
                </a:lnTo>
                <a:lnTo>
                  <a:pt x="4773856" y="3849291"/>
                </a:lnTo>
                <a:lnTo>
                  <a:pt x="4712720" y="3810000"/>
                </a:lnTo>
                <a:lnTo>
                  <a:pt x="4617444" y="3755232"/>
                </a:lnTo>
                <a:lnTo>
                  <a:pt x="4551147" y="3721100"/>
                </a:lnTo>
                <a:lnTo>
                  <a:pt x="4531695" y="3711972"/>
                </a:lnTo>
                <a:lnTo>
                  <a:pt x="4488423" y="3697685"/>
                </a:lnTo>
                <a:lnTo>
                  <a:pt x="4417363" y="3679429"/>
                </a:lnTo>
                <a:lnTo>
                  <a:pt x="4365358" y="3665538"/>
                </a:lnTo>
                <a:lnTo>
                  <a:pt x="4371709" y="3767932"/>
                </a:lnTo>
                <a:lnTo>
                  <a:pt x="4377267" y="3852466"/>
                </a:lnTo>
                <a:lnTo>
                  <a:pt x="4381237" y="3895725"/>
                </a:lnTo>
                <a:lnTo>
                  <a:pt x="4396720" y="3977482"/>
                </a:lnTo>
                <a:lnTo>
                  <a:pt x="4414584" y="4035425"/>
                </a:lnTo>
                <a:lnTo>
                  <a:pt x="4429272" y="4073129"/>
                </a:lnTo>
                <a:lnTo>
                  <a:pt x="4445946" y="4108847"/>
                </a:lnTo>
                <a:lnTo>
                  <a:pt x="4465001" y="4144169"/>
                </a:lnTo>
                <a:lnTo>
                  <a:pt x="4487232" y="4177904"/>
                </a:lnTo>
                <a:lnTo>
                  <a:pt x="4511051" y="4210447"/>
                </a:lnTo>
                <a:lnTo>
                  <a:pt x="4537649" y="4241404"/>
                </a:lnTo>
                <a:lnTo>
                  <a:pt x="4567026" y="4271169"/>
                </a:lnTo>
                <a:lnTo>
                  <a:pt x="4598388" y="4299744"/>
                </a:lnTo>
                <a:lnTo>
                  <a:pt x="4632926" y="4327129"/>
                </a:lnTo>
                <a:lnTo>
                  <a:pt x="4688504" y="4365229"/>
                </a:lnTo>
                <a:lnTo>
                  <a:pt x="4729791" y="4389041"/>
                </a:lnTo>
                <a:lnTo>
                  <a:pt x="4761153" y="4406901"/>
                </a:lnTo>
                <a:lnTo>
                  <a:pt x="4820701" y="4448176"/>
                </a:lnTo>
                <a:lnTo>
                  <a:pt x="4847299" y="4470797"/>
                </a:lnTo>
                <a:lnTo>
                  <a:pt x="4877866" y="4497388"/>
                </a:lnTo>
                <a:lnTo>
                  <a:pt x="4940987" y="4546204"/>
                </a:lnTo>
                <a:lnTo>
                  <a:pt x="5006490" y="4589463"/>
                </a:lnTo>
                <a:lnTo>
                  <a:pt x="5075565" y="4627563"/>
                </a:lnTo>
                <a:lnTo>
                  <a:pt x="5147023" y="4658916"/>
                </a:lnTo>
                <a:lnTo>
                  <a:pt x="5222450" y="4684713"/>
                </a:lnTo>
                <a:lnTo>
                  <a:pt x="5301450" y="4703366"/>
                </a:lnTo>
                <a:lnTo>
                  <a:pt x="5383626" y="4714876"/>
                </a:lnTo>
                <a:lnTo>
                  <a:pt x="5426898" y="4718051"/>
                </a:lnTo>
                <a:lnTo>
                  <a:pt x="5364968" y="4721226"/>
                </a:lnTo>
                <a:lnTo>
                  <a:pt x="5307008" y="4723607"/>
                </a:lnTo>
                <a:lnTo>
                  <a:pt x="5337973" y="4744641"/>
                </a:lnTo>
                <a:lnTo>
                  <a:pt x="5398712" y="4787107"/>
                </a:lnTo>
                <a:lnTo>
                  <a:pt x="5426898" y="4809729"/>
                </a:lnTo>
                <a:lnTo>
                  <a:pt x="5463024" y="4839891"/>
                </a:lnTo>
                <a:lnTo>
                  <a:pt x="5531305" y="4903391"/>
                </a:lnTo>
                <a:lnTo>
                  <a:pt x="5565446" y="4935141"/>
                </a:lnTo>
                <a:lnTo>
                  <a:pt x="5581325" y="4949429"/>
                </a:lnTo>
                <a:lnTo>
                  <a:pt x="5614672" y="4973638"/>
                </a:lnTo>
                <a:lnTo>
                  <a:pt x="5649607" y="4993482"/>
                </a:lnTo>
                <a:lnTo>
                  <a:pt x="5685733" y="5008166"/>
                </a:lnTo>
                <a:lnTo>
                  <a:pt x="5724240" y="5018485"/>
                </a:lnTo>
                <a:lnTo>
                  <a:pt x="5763939" y="5024041"/>
                </a:lnTo>
                <a:lnTo>
                  <a:pt x="5805225" y="5025629"/>
                </a:lnTo>
                <a:lnTo>
                  <a:pt x="5847703" y="5023248"/>
                </a:lnTo>
                <a:lnTo>
                  <a:pt x="5869934" y="5020073"/>
                </a:lnTo>
                <a:lnTo>
                  <a:pt x="5951713" y="5009754"/>
                </a:lnTo>
                <a:lnTo>
                  <a:pt x="6034683" y="5001023"/>
                </a:lnTo>
                <a:lnTo>
                  <a:pt x="6018009" y="5008166"/>
                </a:lnTo>
                <a:lnTo>
                  <a:pt x="5984663" y="5018485"/>
                </a:lnTo>
                <a:lnTo>
                  <a:pt x="5933055" y="5029201"/>
                </a:lnTo>
                <a:lnTo>
                  <a:pt x="5899311" y="5037138"/>
                </a:lnTo>
                <a:lnTo>
                  <a:pt x="5867155" y="5044679"/>
                </a:lnTo>
                <a:lnTo>
                  <a:pt x="5805622" y="5052616"/>
                </a:lnTo>
                <a:lnTo>
                  <a:pt x="5746868" y="5051426"/>
                </a:lnTo>
                <a:lnTo>
                  <a:pt x="5690893" y="5042694"/>
                </a:lnTo>
                <a:lnTo>
                  <a:pt x="5638491" y="5025629"/>
                </a:lnTo>
                <a:lnTo>
                  <a:pt x="5588471" y="5002213"/>
                </a:lnTo>
                <a:lnTo>
                  <a:pt x="5540436" y="4971257"/>
                </a:lnTo>
                <a:lnTo>
                  <a:pt x="5495179" y="4933951"/>
                </a:lnTo>
                <a:lnTo>
                  <a:pt x="5473742" y="4912916"/>
                </a:lnTo>
                <a:lnTo>
                  <a:pt x="5456275" y="4896248"/>
                </a:lnTo>
                <a:lnTo>
                  <a:pt x="5420149" y="4863704"/>
                </a:lnTo>
                <a:lnTo>
                  <a:pt x="5382038" y="4833938"/>
                </a:lnTo>
                <a:lnTo>
                  <a:pt x="5342340" y="4805363"/>
                </a:lnTo>
                <a:lnTo>
                  <a:pt x="5280410" y="4766866"/>
                </a:lnTo>
                <a:lnTo>
                  <a:pt x="5191882" y="4722019"/>
                </a:lnTo>
                <a:lnTo>
                  <a:pt x="5145038" y="4702573"/>
                </a:lnTo>
                <a:lnTo>
                  <a:pt x="5095018" y="4681538"/>
                </a:lnTo>
                <a:lnTo>
                  <a:pt x="4997359" y="4635898"/>
                </a:lnTo>
                <a:lnTo>
                  <a:pt x="4928681" y="4595813"/>
                </a:lnTo>
                <a:lnTo>
                  <a:pt x="4885012" y="4565651"/>
                </a:lnTo>
                <a:lnTo>
                  <a:pt x="4843726" y="4532710"/>
                </a:lnTo>
                <a:lnTo>
                  <a:pt x="4805615" y="4496197"/>
                </a:lnTo>
                <a:lnTo>
                  <a:pt x="4787751" y="4476751"/>
                </a:lnTo>
                <a:lnTo>
                  <a:pt x="4778223" y="4467226"/>
                </a:lnTo>
                <a:lnTo>
                  <a:pt x="4751625" y="4452144"/>
                </a:lnTo>
                <a:lnTo>
                  <a:pt x="4738921" y="4444604"/>
                </a:lnTo>
                <a:lnTo>
                  <a:pt x="4732570" y="4449763"/>
                </a:lnTo>
                <a:lnTo>
                  <a:pt x="4726218" y="4454526"/>
                </a:lnTo>
                <a:lnTo>
                  <a:pt x="4755198" y="4483101"/>
                </a:lnTo>
                <a:lnTo>
                  <a:pt x="4807203" y="4542632"/>
                </a:lnTo>
                <a:lnTo>
                  <a:pt x="4852062" y="4604941"/>
                </a:lnTo>
                <a:lnTo>
                  <a:pt x="4890570" y="4670426"/>
                </a:lnTo>
                <a:lnTo>
                  <a:pt x="4924314" y="4737498"/>
                </a:lnTo>
                <a:lnTo>
                  <a:pt x="4953294" y="4806951"/>
                </a:lnTo>
                <a:lnTo>
                  <a:pt x="4992992" y="4912519"/>
                </a:lnTo>
                <a:lnTo>
                  <a:pt x="5017209" y="4983957"/>
                </a:lnTo>
                <a:lnTo>
                  <a:pt x="5032294" y="5027216"/>
                </a:lnTo>
                <a:lnTo>
                  <a:pt x="5048173" y="5070476"/>
                </a:lnTo>
                <a:lnTo>
                  <a:pt x="5064450" y="5113735"/>
                </a:lnTo>
                <a:lnTo>
                  <a:pt x="5104148" y="5193507"/>
                </a:lnTo>
                <a:lnTo>
                  <a:pt x="5139083" y="5249069"/>
                </a:lnTo>
                <a:lnTo>
                  <a:pt x="5164887" y="5284391"/>
                </a:lnTo>
                <a:lnTo>
                  <a:pt x="5192676" y="5317729"/>
                </a:lnTo>
                <a:lnTo>
                  <a:pt x="5222053" y="5349082"/>
                </a:lnTo>
                <a:lnTo>
                  <a:pt x="5253812" y="5379641"/>
                </a:lnTo>
                <a:lnTo>
                  <a:pt x="5287556" y="5407819"/>
                </a:lnTo>
                <a:lnTo>
                  <a:pt x="5323285" y="5434807"/>
                </a:lnTo>
                <a:lnTo>
                  <a:pt x="5360998" y="5459413"/>
                </a:lnTo>
                <a:lnTo>
                  <a:pt x="5421737" y="5493941"/>
                </a:lnTo>
                <a:lnTo>
                  <a:pt x="5509868" y="5533232"/>
                </a:lnTo>
                <a:lnTo>
                  <a:pt x="5557506" y="5550298"/>
                </a:lnTo>
                <a:lnTo>
                  <a:pt x="5605938" y="5566966"/>
                </a:lnTo>
                <a:lnTo>
                  <a:pt x="5701215" y="5602685"/>
                </a:lnTo>
                <a:lnTo>
                  <a:pt x="5794903" y="5642373"/>
                </a:lnTo>
                <a:lnTo>
                  <a:pt x="5886210" y="5685235"/>
                </a:lnTo>
                <a:lnTo>
                  <a:pt x="5931069" y="5707857"/>
                </a:lnTo>
                <a:lnTo>
                  <a:pt x="5952110" y="5718969"/>
                </a:lnTo>
                <a:lnTo>
                  <a:pt x="5960447" y="5726510"/>
                </a:lnTo>
                <a:lnTo>
                  <a:pt x="5954889" y="5726510"/>
                </a:lnTo>
                <a:lnTo>
                  <a:pt x="5908441" y="5714604"/>
                </a:lnTo>
                <a:lnTo>
                  <a:pt x="5740119" y="5661423"/>
                </a:lnTo>
                <a:lnTo>
                  <a:pt x="5508677" y="5591573"/>
                </a:lnTo>
                <a:lnTo>
                  <a:pt x="5384023" y="5558235"/>
                </a:lnTo>
                <a:lnTo>
                  <a:pt x="5390375" y="5582444"/>
                </a:lnTo>
                <a:lnTo>
                  <a:pt x="5406652" y="5628482"/>
                </a:lnTo>
                <a:lnTo>
                  <a:pt x="5426898" y="5672932"/>
                </a:lnTo>
                <a:lnTo>
                  <a:pt x="5450717" y="5715398"/>
                </a:lnTo>
                <a:lnTo>
                  <a:pt x="5517411" y="5816998"/>
                </a:lnTo>
                <a:lnTo>
                  <a:pt x="5574577" y="5896769"/>
                </a:lnTo>
                <a:lnTo>
                  <a:pt x="5557903" y="5889229"/>
                </a:lnTo>
                <a:lnTo>
                  <a:pt x="5526541" y="5880498"/>
                </a:lnTo>
                <a:lnTo>
                  <a:pt x="5509868" y="5872957"/>
                </a:lnTo>
                <a:lnTo>
                  <a:pt x="5504707" y="5867401"/>
                </a:lnTo>
                <a:lnTo>
                  <a:pt x="5484461" y="5834460"/>
                </a:lnTo>
                <a:lnTo>
                  <a:pt x="5449526" y="5765404"/>
                </a:lnTo>
                <a:lnTo>
                  <a:pt x="5416973" y="5694760"/>
                </a:lnTo>
                <a:lnTo>
                  <a:pt x="5382038" y="5626498"/>
                </a:lnTo>
                <a:lnTo>
                  <a:pt x="5360998" y="5593557"/>
                </a:lnTo>
                <a:lnTo>
                  <a:pt x="5343134" y="5566966"/>
                </a:lnTo>
                <a:lnTo>
                  <a:pt x="5311772" y="5528469"/>
                </a:lnTo>
                <a:lnTo>
                  <a:pt x="5287953" y="5506641"/>
                </a:lnTo>
                <a:lnTo>
                  <a:pt x="5274058" y="5497910"/>
                </a:lnTo>
                <a:lnTo>
                  <a:pt x="5254606" y="5486798"/>
                </a:lnTo>
                <a:lnTo>
                  <a:pt x="5218083" y="5462588"/>
                </a:lnTo>
                <a:lnTo>
                  <a:pt x="5183149" y="5435998"/>
                </a:lnTo>
                <a:lnTo>
                  <a:pt x="5150993" y="5408613"/>
                </a:lnTo>
                <a:lnTo>
                  <a:pt x="5121616" y="5378451"/>
                </a:lnTo>
                <a:lnTo>
                  <a:pt x="5095018" y="5347098"/>
                </a:lnTo>
                <a:lnTo>
                  <a:pt x="5070802" y="5313363"/>
                </a:lnTo>
                <a:lnTo>
                  <a:pt x="5049761" y="5277644"/>
                </a:lnTo>
                <a:lnTo>
                  <a:pt x="5040631" y="5259388"/>
                </a:lnTo>
                <a:lnTo>
                  <a:pt x="4994183" y="5162948"/>
                </a:lnTo>
                <a:lnTo>
                  <a:pt x="4928681" y="5016898"/>
                </a:lnTo>
                <a:lnTo>
                  <a:pt x="4889776" y="4918076"/>
                </a:lnTo>
                <a:lnTo>
                  <a:pt x="4872706" y="4868863"/>
                </a:lnTo>
                <a:lnTo>
                  <a:pt x="4857620" y="4827588"/>
                </a:lnTo>
                <a:lnTo>
                  <a:pt x="4821098" y="4750991"/>
                </a:lnTo>
                <a:lnTo>
                  <a:pt x="4777429" y="4678363"/>
                </a:lnTo>
                <a:lnTo>
                  <a:pt x="4727012" y="4609704"/>
                </a:lnTo>
                <a:lnTo>
                  <a:pt x="4671831" y="4543822"/>
                </a:lnTo>
                <a:lnTo>
                  <a:pt x="4612680" y="4479926"/>
                </a:lnTo>
                <a:lnTo>
                  <a:pt x="4520182" y="4385866"/>
                </a:lnTo>
                <a:lnTo>
                  <a:pt x="4456267" y="4323160"/>
                </a:lnTo>
                <a:lnTo>
                  <a:pt x="4443167" y="4373563"/>
                </a:lnTo>
                <a:lnTo>
                  <a:pt x="4428478" y="4448969"/>
                </a:lnTo>
                <a:lnTo>
                  <a:pt x="4426493" y="4486672"/>
                </a:lnTo>
                <a:lnTo>
                  <a:pt x="4428081" y="4510882"/>
                </a:lnTo>
                <a:lnTo>
                  <a:pt x="4430066" y="4523185"/>
                </a:lnTo>
                <a:lnTo>
                  <a:pt x="4443167" y="4592241"/>
                </a:lnTo>
                <a:lnTo>
                  <a:pt x="4467780" y="4693841"/>
                </a:lnTo>
                <a:lnTo>
                  <a:pt x="4487629" y="4761310"/>
                </a:lnTo>
                <a:lnTo>
                  <a:pt x="4511448" y="4827191"/>
                </a:lnTo>
                <a:lnTo>
                  <a:pt x="4539237" y="4891882"/>
                </a:lnTo>
                <a:lnTo>
                  <a:pt x="4572187" y="4955382"/>
                </a:lnTo>
                <a:lnTo>
                  <a:pt x="4609901" y="5016898"/>
                </a:lnTo>
                <a:lnTo>
                  <a:pt x="4631338" y="5046663"/>
                </a:lnTo>
                <a:lnTo>
                  <a:pt x="4642057" y="5062141"/>
                </a:lnTo>
                <a:lnTo>
                  <a:pt x="4659127" y="5093098"/>
                </a:lnTo>
                <a:lnTo>
                  <a:pt x="4671831" y="5124451"/>
                </a:lnTo>
                <a:lnTo>
                  <a:pt x="4680962" y="5156994"/>
                </a:lnTo>
                <a:lnTo>
                  <a:pt x="4688504" y="5205810"/>
                </a:lnTo>
                <a:lnTo>
                  <a:pt x="4689695" y="5274073"/>
                </a:lnTo>
                <a:lnTo>
                  <a:pt x="4687313" y="5308998"/>
                </a:lnTo>
                <a:lnTo>
                  <a:pt x="4685328" y="5348288"/>
                </a:lnTo>
                <a:lnTo>
                  <a:pt x="4685328" y="5426473"/>
                </a:lnTo>
                <a:lnTo>
                  <a:pt x="4690092" y="5505054"/>
                </a:lnTo>
                <a:lnTo>
                  <a:pt x="4698429" y="5583238"/>
                </a:lnTo>
                <a:lnTo>
                  <a:pt x="4703987" y="5621735"/>
                </a:lnTo>
                <a:lnTo>
                  <a:pt x="4708751" y="5651898"/>
                </a:lnTo>
                <a:lnTo>
                  <a:pt x="4716293" y="5709841"/>
                </a:lnTo>
                <a:lnTo>
                  <a:pt x="4717881" y="5768182"/>
                </a:lnTo>
                <a:lnTo>
                  <a:pt x="4712720" y="5811838"/>
                </a:lnTo>
                <a:lnTo>
                  <a:pt x="4705575" y="5841207"/>
                </a:lnTo>
                <a:lnTo>
                  <a:pt x="4700414" y="5855494"/>
                </a:lnTo>
                <a:lnTo>
                  <a:pt x="4696047" y="5868194"/>
                </a:lnTo>
                <a:lnTo>
                  <a:pt x="4696841" y="5890419"/>
                </a:lnTo>
                <a:lnTo>
                  <a:pt x="4702399" y="5908279"/>
                </a:lnTo>
                <a:lnTo>
                  <a:pt x="4707560" y="5924948"/>
                </a:lnTo>
                <a:lnTo>
                  <a:pt x="4707560" y="5933282"/>
                </a:lnTo>
                <a:lnTo>
                  <a:pt x="4707163" y="5935663"/>
                </a:lnTo>
                <a:lnTo>
                  <a:pt x="4702796" y="5938838"/>
                </a:lnTo>
                <a:lnTo>
                  <a:pt x="4693268" y="5940823"/>
                </a:lnTo>
                <a:lnTo>
                  <a:pt x="4687313" y="5939235"/>
                </a:lnTo>
                <a:lnTo>
                  <a:pt x="4680168" y="5922169"/>
                </a:lnTo>
                <a:lnTo>
                  <a:pt x="4671037" y="5899548"/>
                </a:lnTo>
                <a:lnTo>
                  <a:pt x="4653966" y="5914232"/>
                </a:lnTo>
                <a:lnTo>
                  <a:pt x="4623001" y="5943204"/>
                </a:lnTo>
                <a:lnTo>
                  <a:pt x="4595212" y="5974160"/>
                </a:lnTo>
                <a:lnTo>
                  <a:pt x="4570599" y="6006307"/>
                </a:lnTo>
                <a:lnTo>
                  <a:pt x="4548368" y="6039248"/>
                </a:lnTo>
                <a:lnTo>
                  <a:pt x="4529313" y="6072982"/>
                </a:lnTo>
                <a:lnTo>
                  <a:pt x="4512639" y="6108701"/>
                </a:lnTo>
                <a:lnTo>
                  <a:pt x="4498745" y="6145213"/>
                </a:lnTo>
                <a:lnTo>
                  <a:pt x="4492393" y="6164263"/>
                </a:lnTo>
                <a:lnTo>
                  <a:pt x="4492393" y="6148785"/>
                </a:lnTo>
                <a:lnTo>
                  <a:pt x="4495966" y="6118226"/>
                </a:lnTo>
                <a:lnTo>
                  <a:pt x="4503112" y="6089651"/>
                </a:lnTo>
                <a:lnTo>
                  <a:pt x="4513433" y="6061869"/>
                </a:lnTo>
                <a:lnTo>
                  <a:pt x="4533680" y="6022182"/>
                </a:lnTo>
                <a:lnTo>
                  <a:pt x="4569805" y="5972573"/>
                </a:lnTo>
                <a:lnTo>
                  <a:pt x="4590052" y="5949554"/>
                </a:lnTo>
                <a:lnTo>
                  <a:pt x="4603946" y="5934076"/>
                </a:lnTo>
                <a:lnTo>
                  <a:pt x="4627765" y="5902326"/>
                </a:lnTo>
                <a:lnTo>
                  <a:pt x="4647218" y="5869782"/>
                </a:lnTo>
                <a:lnTo>
                  <a:pt x="4661906" y="5836444"/>
                </a:lnTo>
                <a:lnTo>
                  <a:pt x="4671831" y="5801916"/>
                </a:lnTo>
                <a:lnTo>
                  <a:pt x="4676992" y="5765801"/>
                </a:lnTo>
                <a:lnTo>
                  <a:pt x="4677786" y="5729288"/>
                </a:lnTo>
                <a:lnTo>
                  <a:pt x="4673419" y="5691188"/>
                </a:lnTo>
                <a:lnTo>
                  <a:pt x="4669449" y="5671741"/>
                </a:lnTo>
                <a:lnTo>
                  <a:pt x="4642057" y="5545138"/>
                </a:lnTo>
                <a:lnTo>
                  <a:pt x="4617841" y="5424488"/>
                </a:lnTo>
                <a:lnTo>
                  <a:pt x="4573378" y="5502673"/>
                </a:lnTo>
                <a:lnTo>
                  <a:pt x="4523755" y="5588001"/>
                </a:lnTo>
                <a:lnTo>
                  <a:pt x="4515418" y="5584429"/>
                </a:lnTo>
                <a:lnTo>
                  <a:pt x="4506685" y="5580857"/>
                </a:lnTo>
                <a:lnTo>
                  <a:pt x="4510654" y="5568554"/>
                </a:lnTo>
                <a:lnTo>
                  <a:pt x="4515021" y="5555854"/>
                </a:lnTo>
                <a:lnTo>
                  <a:pt x="4545589" y="5492354"/>
                </a:lnTo>
                <a:lnTo>
                  <a:pt x="4591243" y="5395913"/>
                </a:lnTo>
                <a:lnTo>
                  <a:pt x="4617841" y="5331223"/>
                </a:lnTo>
                <a:lnTo>
                  <a:pt x="4628162" y="5298282"/>
                </a:lnTo>
                <a:lnTo>
                  <a:pt x="4633323" y="5277644"/>
                </a:lnTo>
                <a:lnTo>
                  <a:pt x="4638087" y="5233988"/>
                </a:lnTo>
                <a:lnTo>
                  <a:pt x="4634911" y="5189141"/>
                </a:lnTo>
                <a:lnTo>
                  <a:pt x="4624589" y="5146676"/>
                </a:lnTo>
                <a:lnTo>
                  <a:pt x="4616650" y="5127229"/>
                </a:lnTo>
                <a:lnTo>
                  <a:pt x="4589655" y="5070873"/>
                </a:lnTo>
                <a:lnTo>
                  <a:pt x="4532489" y="4960938"/>
                </a:lnTo>
                <a:lnTo>
                  <a:pt x="4443167" y="4797426"/>
                </a:lnTo>
                <a:lnTo>
                  <a:pt x="4384413" y="4689476"/>
                </a:lnTo>
                <a:lnTo>
                  <a:pt x="4362976" y="4722019"/>
                </a:lnTo>
                <a:lnTo>
                  <a:pt x="4322086" y="4790282"/>
                </a:lnTo>
                <a:lnTo>
                  <a:pt x="4281991" y="4860132"/>
                </a:lnTo>
                <a:lnTo>
                  <a:pt x="4240307" y="4929585"/>
                </a:lnTo>
                <a:lnTo>
                  <a:pt x="4194654" y="4997054"/>
                </a:lnTo>
                <a:lnTo>
                  <a:pt x="4142649" y="5060554"/>
                </a:lnTo>
                <a:lnTo>
                  <a:pt x="4097789" y="5105004"/>
                </a:lnTo>
                <a:lnTo>
                  <a:pt x="4064839" y="5132785"/>
                </a:lnTo>
                <a:lnTo>
                  <a:pt x="4029508" y="5158582"/>
                </a:lnTo>
                <a:lnTo>
                  <a:pt x="3990206" y="5181601"/>
                </a:lnTo>
                <a:lnTo>
                  <a:pt x="3969563" y="5192316"/>
                </a:lnTo>
                <a:lnTo>
                  <a:pt x="3986236" y="5180013"/>
                </a:lnTo>
                <a:lnTo>
                  <a:pt x="4017201" y="5154216"/>
                </a:lnTo>
                <a:lnTo>
                  <a:pt x="4045387" y="5126435"/>
                </a:lnTo>
                <a:lnTo>
                  <a:pt x="4071985" y="5097066"/>
                </a:lnTo>
                <a:lnTo>
                  <a:pt x="4096201" y="5065713"/>
                </a:lnTo>
                <a:lnTo>
                  <a:pt x="4118432" y="5032773"/>
                </a:lnTo>
                <a:lnTo>
                  <a:pt x="4148206" y="4979988"/>
                </a:lnTo>
                <a:lnTo>
                  <a:pt x="4165674" y="4941888"/>
                </a:lnTo>
                <a:lnTo>
                  <a:pt x="4083895" y="4973638"/>
                </a:lnTo>
                <a:lnTo>
                  <a:pt x="4032287" y="4995466"/>
                </a:lnTo>
                <a:lnTo>
                  <a:pt x="4021965" y="4990307"/>
                </a:lnTo>
                <a:lnTo>
                  <a:pt x="4010849" y="4979988"/>
                </a:lnTo>
                <a:lnTo>
                  <a:pt x="4010849" y="4970066"/>
                </a:lnTo>
                <a:lnTo>
                  <a:pt x="4020774" y="4962526"/>
                </a:lnTo>
                <a:lnTo>
                  <a:pt x="4028714" y="4959351"/>
                </a:lnTo>
                <a:lnTo>
                  <a:pt x="4053724" y="4951810"/>
                </a:lnTo>
                <a:lnTo>
                  <a:pt x="4097789" y="4932760"/>
                </a:lnTo>
                <a:lnTo>
                  <a:pt x="4137091" y="4910932"/>
                </a:lnTo>
                <a:lnTo>
                  <a:pt x="4170835" y="4886723"/>
                </a:lnTo>
                <a:lnTo>
                  <a:pt x="4212915" y="4849416"/>
                </a:lnTo>
                <a:lnTo>
                  <a:pt x="4255393" y="4801791"/>
                </a:lnTo>
                <a:lnTo>
                  <a:pt x="4271272" y="4783535"/>
                </a:lnTo>
                <a:lnTo>
                  <a:pt x="4295885" y="4754563"/>
                </a:lnTo>
                <a:lnTo>
                  <a:pt x="4325262" y="4712098"/>
                </a:lnTo>
                <a:lnTo>
                  <a:pt x="4339554" y="4683523"/>
                </a:lnTo>
                <a:lnTo>
                  <a:pt x="4349875" y="4654154"/>
                </a:lnTo>
                <a:lnTo>
                  <a:pt x="4355433" y="4624388"/>
                </a:lnTo>
                <a:lnTo>
                  <a:pt x="4356624" y="4592638"/>
                </a:lnTo>
                <a:lnTo>
                  <a:pt x="4351463" y="4558507"/>
                </a:lnTo>
                <a:lnTo>
                  <a:pt x="4346699" y="4540647"/>
                </a:lnTo>
                <a:lnTo>
                  <a:pt x="4342729" y="4524772"/>
                </a:lnTo>
                <a:lnTo>
                  <a:pt x="4339157" y="4490641"/>
                </a:lnTo>
                <a:lnTo>
                  <a:pt x="4339951" y="4456113"/>
                </a:lnTo>
                <a:lnTo>
                  <a:pt x="4344714" y="4421982"/>
                </a:lnTo>
                <a:lnTo>
                  <a:pt x="4356227" y="4370785"/>
                </a:lnTo>
                <a:lnTo>
                  <a:pt x="4375282" y="4309666"/>
                </a:lnTo>
                <a:lnTo>
                  <a:pt x="4383222" y="4283869"/>
                </a:lnTo>
                <a:lnTo>
                  <a:pt x="4391162" y="4261644"/>
                </a:lnTo>
                <a:lnTo>
                  <a:pt x="4395529" y="4236641"/>
                </a:lnTo>
                <a:lnTo>
                  <a:pt x="4389574" y="4218782"/>
                </a:lnTo>
                <a:lnTo>
                  <a:pt x="4382428" y="4208463"/>
                </a:lnTo>
                <a:lnTo>
                  <a:pt x="4365358" y="4185841"/>
                </a:lnTo>
                <a:lnTo>
                  <a:pt x="4335187" y="4139407"/>
                </a:lnTo>
                <a:lnTo>
                  <a:pt x="4310177" y="4091385"/>
                </a:lnTo>
                <a:lnTo>
                  <a:pt x="4289533" y="4042569"/>
                </a:lnTo>
                <a:lnTo>
                  <a:pt x="4274448" y="3992166"/>
                </a:lnTo>
                <a:lnTo>
                  <a:pt x="4262538" y="3940969"/>
                </a:lnTo>
                <a:lnTo>
                  <a:pt x="4254599" y="3888185"/>
                </a:lnTo>
                <a:lnTo>
                  <a:pt x="4250629" y="3835004"/>
                </a:lnTo>
                <a:lnTo>
                  <a:pt x="4250232" y="3807222"/>
                </a:lnTo>
                <a:lnTo>
                  <a:pt x="4249041" y="3703638"/>
                </a:lnTo>
                <a:lnTo>
                  <a:pt x="4243086" y="3548857"/>
                </a:lnTo>
                <a:lnTo>
                  <a:pt x="4231970" y="3446066"/>
                </a:lnTo>
                <a:lnTo>
                  <a:pt x="4224031" y="3394869"/>
                </a:lnTo>
                <a:lnTo>
                  <a:pt x="4212915" y="3336529"/>
                </a:lnTo>
                <a:lnTo>
                  <a:pt x="4186714" y="3219450"/>
                </a:lnTo>
                <a:lnTo>
                  <a:pt x="4156543" y="3103960"/>
                </a:lnTo>
                <a:lnTo>
                  <a:pt x="4122402" y="2989263"/>
                </a:lnTo>
                <a:lnTo>
                  <a:pt x="4085086" y="2874963"/>
                </a:lnTo>
                <a:lnTo>
                  <a:pt x="4044196" y="2761457"/>
                </a:lnTo>
                <a:lnTo>
                  <a:pt x="3979487" y="2592388"/>
                </a:lnTo>
                <a:lnTo>
                  <a:pt x="3932643" y="2480469"/>
                </a:lnTo>
                <a:lnTo>
                  <a:pt x="3922321" y="2455863"/>
                </a:lnTo>
                <a:lnTo>
                  <a:pt x="3898502" y="2409825"/>
                </a:lnTo>
                <a:lnTo>
                  <a:pt x="3871904" y="2367360"/>
                </a:lnTo>
                <a:lnTo>
                  <a:pt x="3842527" y="2326482"/>
                </a:lnTo>
                <a:lnTo>
                  <a:pt x="3810768" y="2289175"/>
                </a:lnTo>
                <a:lnTo>
                  <a:pt x="3776627" y="2253457"/>
                </a:lnTo>
                <a:lnTo>
                  <a:pt x="3722240" y="2203053"/>
                </a:lnTo>
                <a:lnTo>
                  <a:pt x="3642843" y="2142332"/>
                </a:lnTo>
                <a:lnTo>
                  <a:pt x="3558682" y="2085975"/>
                </a:lnTo>
                <a:lnTo>
                  <a:pt x="3426883" y="2005013"/>
                </a:lnTo>
                <a:lnTo>
                  <a:pt x="3337958" y="1951832"/>
                </a:lnTo>
                <a:lnTo>
                  <a:pt x="3324064" y="2020491"/>
                </a:lnTo>
                <a:lnTo>
                  <a:pt x="3304214" y="2122488"/>
                </a:lnTo>
                <a:lnTo>
                  <a:pt x="3289526" y="2189163"/>
                </a:lnTo>
                <a:lnTo>
                  <a:pt x="3280792" y="2222104"/>
                </a:lnTo>
                <a:lnTo>
                  <a:pt x="3251018" y="2328863"/>
                </a:lnTo>
                <a:lnTo>
                  <a:pt x="3219661" y="2452104"/>
                </a:lnTo>
                <a:lnTo>
                  <a:pt x="3269805" y="2475272"/>
                </a:lnTo>
                <a:lnTo>
                  <a:pt x="3306355" y="2489152"/>
                </a:lnTo>
                <a:lnTo>
                  <a:pt x="3324233" y="2495894"/>
                </a:lnTo>
                <a:lnTo>
                  <a:pt x="3357208" y="2512154"/>
                </a:lnTo>
                <a:lnTo>
                  <a:pt x="3387005" y="2531586"/>
                </a:lnTo>
                <a:lnTo>
                  <a:pt x="3413623" y="2553397"/>
                </a:lnTo>
                <a:lnTo>
                  <a:pt x="3450173" y="2589883"/>
                </a:lnTo>
                <a:lnTo>
                  <a:pt x="3493477" y="2645403"/>
                </a:lnTo>
                <a:lnTo>
                  <a:pt x="3514136" y="2675146"/>
                </a:lnTo>
                <a:lnTo>
                  <a:pt x="3536782" y="2708062"/>
                </a:lnTo>
                <a:lnTo>
                  <a:pt x="3585648" y="2772307"/>
                </a:lnTo>
                <a:lnTo>
                  <a:pt x="3638884" y="2833776"/>
                </a:lnTo>
                <a:lnTo>
                  <a:pt x="3694504" y="2894056"/>
                </a:lnTo>
                <a:lnTo>
                  <a:pt x="3722712" y="2923005"/>
                </a:lnTo>
                <a:lnTo>
                  <a:pt x="3744960" y="2944817"/>
                </a:lnTo>
                <a:lnTo>
                  <a:pt x="3787470" y="2988837"/>
                </a:lnTo>
                <a:lnTo>
                  <a:pt x="3825212" y="3035236"/>
                </a:lnTo>
                <a:lnTo>
                  <a:pt x="3848255" y="3074101"/>
                </a:lnTo>
                <a:lnTo>
                  <a:pt x="3860968" y="3101068"/>
                </a:lnTo>
                <a:lnTo>
                  <a:pt x="3865735" y="3116138"/>
                </a:lnTo>
                <a:lnTo>
                  <a:pt x="3870503" y="3128828"/>
                </a:lnTo>
                <a:lnTo>
                  <a:pt x="3884805" y="3146277"/>
                </a:lnTo>
                <a:lnTo>
                  <a:pt x="3901094" y="3158175"/>
                </a:lnTo>
                <a:lnTo>
                  <a:pt x="3914999" y="3168882"/>
                </a:lnTo>
                <a:lnTo>
                  <a:pt x="3920164" y="3175624"/>
                </a:lnTo>
                <a:lnTo>
                  <a:pt x="3920958" y="3178400"/>
                </a:lnTo>
                <a:lnTo>
                  <a:pt x="3920164" y="3182762"/>
                </a:lnTo>
                <a:lnTo>
                  <a:pt x="3913807" y="3189107"/>
                </a:lnTo>
                <a:lnTo>
                  <a:pt x="3908245" y="3191487"/>
                </a:lnTo>
                <a:lnTo>
                  <a:pt x="3892354" y="3180779"/>
                </a:lnTo>
                <a:lnTo>
                  <a:pt x="3870503" y="3166899"/>
                </a:lnTo>
                <a:lnTo>
                  <a:pt x="3865735" y="3187521"/>
                </a:lnTo>
                <a:lnTo>
                  <a:pt x="3860173" y="3227575"/>
                </a:lnTo>
                <a:lnTo>
                  <a:pt x="3856995" y="3267233"/>
                </a:lnTo>
                <a:lnTo>
                  <a:pt x="3856995" y="3305701"/>
                </a:lnTo>
                <a:lnTo>
                  <a:pt x="3860968" y="3343772"/>
                </a:lnTo>
                <a:lnTo>
                  <a:pt x="3866927" y="3381843"/>
                </a:lnTo>
                <a:lnTo>
                  <a:pt x="3875668" y="3419518"/>
                </a:lnTo>
                <a:lnTo>
                  <a:pt x="3887586" y="3456399"/>
                </a:lnTo>
                <a:lnTo>
                  <a:pt x="3894340" y="3475038"/>
                </a:lnTo>
                <a:lnTo>
                  <a:pt x="3884805" y="3461951"/>
                </a:lnTo>
                <a:lnTo>
                  <a:pt x="3868516" y="3435777"/>
                </a:lnTo>
                <a:lnTo>
                  <a:pt x="3856201" y="3408414"/>
                </a:lnTo>
                <a:lnTo>
                  <a:pt x="3847063" y="3380257"/>
                </a:lnTo>
                <a:lnTo>
                  <a:pt x="3838720" y="3337823"/>
                </a:lnTo>
                <a:lnTo>
                  <a:pt x="3835939" y="3279130"/>
                </a:lnTo>
                <a:lnTo>
                  <a:pt x="3837528" y="3249387"/>
                </a:lnTo>
                <a:lnTo>
                  <a:pt x="3839117" y="3229558"/>
                </a:lnTo>
                <a:lnTo>
                  <a:pt x="3837925" y="3191487"/>
                </a:lnTo>
                <a:lnTo>
                  <a:pt x="3833157" y="3155002"/>
                </a:lnTo>
                <a:lnTo>
                  <a:pt x="3823623" y="3120103"/>
                </a:lnTo>
                <a:lnTo>
                  <a:pt x="3809718" y="3086394"/>
                </a:lnTo>
                <a:lnTo>
                  <a:pt x="3791840" y="3054272"/>
                </a:lnTo>
                <a:lnTo>
                  <a:pt x="3769194" y="3024132"/>
                </a:lnTo>
                <a:lnTo>
                  <a:pt x="3742179" y="2995182"/>
                </a:lnTo>
                <a:lnTo>
                  <a:pt x="3726287" y="2981302"/>
                </a:lnTo>
                <a:lnTo>
                  <a:pt x="3625774" y="2891676"/>
                </a:lnTo>
                <a:lnTo>
                  <a:pt x="3531617" y="2805223"/>
                </a:lnTo>
                <a:lnTo>
                  <a:pt x="3544727" y="2892073"/>
                </a:lnTo>
                <a:lnTo>
                  <a:pt x="3559427" y="2987251"/>
                </a:lnTo>
                <a:lnTo>
                  <a:pt x="3550289" y="2988837"/>
                </a:lnTo>
                <a:lnTo>
                  <a:pt x="3541152" y="2990027"/>
                </a:lnTo>
                <a:lnTo>
                  <a:pt x="3536384" y="2977733"/>
                </a:lnTo>
                <a:lnTo>
                  <a:pt x="3532412" y="2965439"/>
                </a:lnTo>
                <a:lnTo>
                  <a:pt x="3516123" y="2897625"/>
                </a:lnTo>
                <a:lnTo>
                  <a:pt x="3492683" y="2795308"/>
                </a:lnTo>
                <a:lnTo>
                  <a:pt x="3473216" y="2728684"/>
                </a:lnTo>
                <a:lnTo>
                  <a:pt x="3460503" y="2696164"/>
                </a:lnTo>
                <a:lnTo>
                  <a:pt x="3451762" y="2677129"/>
                </a:lnTo>
                <a:lnTo>
                  <a:pt x="3428322" y="2638661"/>
                </a:lnTo>
                <a:lnTo>
                  <a:pt x="3397731" y="2603762"/>
                </a:lnTo>
                <a:lnTo>
                  <a:pt x="3362770" y="2574019"/>
                </a:lnTo>
                <a:lnTo>
                  <a:pt x="3344098" y="2562122"/>
                </a:lnTo>
                <a:lnTo>
                  <a:pt x="3234447" y="2498670"/>
                </a:lnTo>
                <a:lnTo>
                  <a:pt x="3210972" y="2486257"/>
                </a:lnTo>
                <a:lnTo>
                  <a:pt x="3210526" y="2488010"/>
                </a:lnTo>
                <a:lnTo>
                  <a:pt x="3187500" y="2595166"/>
                </a:lnTo>
                <a:lnTo>
                  <a:pt x="3169239" y="2702719"/>
                </a:lnTo>
                <a:lnTo>
                  <a:pt x="3155345" y="2811066"/>
                </a:lnTo>
                <a:lnTo>
                  <a:pt x="3148596" y="2920207"/>
                </a:lnTo>
                <a:lnTo>
                  <a:pt x="3148596" y="3029744"/>
                </a:lnTo>
                <a:lnTo>
                  <a:pt x="3152169" y="3085307"/>
                </a:lnTo>
                <a:lnTo>
                  <a:pt x="3155742" y="3124597"/>
                </a:lnTo>
                <a:lnTo>
                  <a:pt x="3166857" y="3180954"/>
                </a:lnTo>
                <a:lnTo>
                  <a:pt x="3177179" y="3217069"/>
                </a:lnTo>
                <a:lnTo>
                  <a:pt x="3190676" y="3252391"/>
                </a:lnTo>
                <a:lnTo>
                  <a:pt x="3206953" y="3286522"/>
                </a:lnTo>
                <a:lnTo>
                  <a:pt x="3227596" y="3319066"/>
                </a:lnTo>
                <a:lnTo>
                  <a:pt x="3251812" y="3350419"/>
                </a:lnTo>
                <a:lnTo>
                  <a:pt x="3265707" y="3365104"/>
                </a:lnTo>
                <a:lnTo>
                  <a:pt x="3312948" y="3415110"/>
                </a:lnTo>
                <a:lnTo>
                  <a:pt x="3412988" y="3510360"/>
                </a:lnTo>
                <a:lnTo>
                  <a:pt x="3464200" y="3556397"/>
                </a:lnTo>
                <a:lnTo>
                  <a:pt x="3488019" y="3578225"/>
                </a:lnTo>
                <a:lnTo>
                  <a:pt x="3531687" y="3623866"/>
                </a:lnTo>
                <a:lnTo>
                  <a:pt x="3570195" y="3671094"/>
                </a:lnTo>
                <a:lnTo>
                  <a:pt x="3604336" y="3721497"/>
                </a:lnTo>
                <a:lnTo>
                  <a:pt x="3619818" y="3748088"/>
                </a:lnTo>
                <a:lnTo>
                  <a:pt x="3696436" y="3760788"/>
                </a:lnTo>
                <a:lnTo>
                  <a:pt x="3821090" y="3785394"/>
                </a:lnTo>
                <a:lnTo>
                  <a:pt x="3913588" y="3808810"/>
                </a:lnTo>
                <a:lnTo>
                  <a:pt x="3979884" y="3829844"/>
                </a:lnTo>
                <a:lnTo>
                  <a:pt x="4024347" y="3848100"/>
                </a:lnTo>
                <a:lnTo>
                  <a:pt x="4050945" y="3864372"/>
                </a:lnTo>
                <a:lnTo>
                  <a:pt x="4065236" y="3877072"/>
                </a:lnTo>
                <a:lnTo>
                  <a:pt x="4071588" y="3886994"/>
                </a:lnTo>
                <a:lnTo>
                  <a:pt x="4073176" y="3889772"/>
                </a:lnTo>
                <a:lnTo>
                  <a:pt x="4070397" y="3891360"/>
                </a:lnTo>
                <a:lnTo>
                  <a:pt x="4037050" y="3887788"/>
                </a:lnTo>
                <a:lnTo>
                  <a:pt x="3944553" y="3873104"/>
                </a:lnTo>
                <a:lnTo>
                  <a:pt x="3786949" y="3845719"/>
                </a:lnTo>
                <a:lnTo>
                  <a:pt x="3694054" y="3830638"/>
                </a:lnTo>
                <a:lnTo>
                  <a:pt x="3660311" y="3827066"/>
                </a:lnTo>
                <a:lnTo>
                  <a:pt x="3657929" y="3828257"/>
                </a:lnTo>
                <a:lnTo>
                  <a:pt x="3666265" y="3849688"/>
                </a:lnTo>
                <a:lnTo>
                  <a:pt x="3673808" y="3871516"/>
                </a:lnTo>
                <a:lnTo>
                  <a:pt x="3689688" y="3918744"/>
                </a:lnTo>
                <a:lnTo>
                  <a:pt x="3724622" y="4012010"/>
                </a:lnTo>
                <a:lnTo>
                  <a:pt x="3780200" y="4151313"/>
                </a:lnTo>
                <a:lnTo>
                  <a:pt x="3816723" y="4244182"/>
                </a:lnTo>
                <a:lnTo>
                  <a:pt x="3819105" y="4254104"/>
                </a:lnTo>
                <a:lnTo>
                  <a:pt x="3819105" y="4264422"/>
                </a:lnTo>
                <a:lnTo>
                  <a:pt x="3815135" y="4265613"/>
                </a:lnTo>
                <a:lnTo>
                  <a:pt x="3811562" y="4266407"/>
                </a:lnTo>
                <a:lnTo>
                  <a:pt x="3760351" y="4165600"/>
                </a:lnTo>
                <a:lnTo>
                  <a:pt x="3708743" y="4065191"/>
                </a:lnTo>
                <a:lnTo>
                  <a:pt x="3700009" y="4066382"/>
                </a:lnTo>
                <a:lnTo>
                  <a:pt x="3691275" y="4067969"/>
                </a:lnTo>
                <a:lnTo>
                  <a:pt x="3693260" y="4127500"/>
                </a:lnTo>
                <a:lnTo>
                  <a:pt x="3690878" y="4246960"/>
                </a:lnTo>
                <a:lnTo>
                  <a:pt x="3677778" y="4425554"/>
                </a:lnTo>
                <a:lnTo>
                  <a:pt x="3668647" y="4544219"/>
                </a:lnTo>
                <a:lnTo>
                  <a:pt x="3666265" y="4571604"/>
                </a:lnTo>
                <a:lnTo>
                  <a:pt x="3659914" y="4591447"/>
                </a:lnTo>
                <a:lnTo>
                  <a:pt x="3655944" y="4595813"/>
                </a:lnTo>
                <a:lnTo>
                  <a:pt x="3651180" y="4592241"/>
                </a:lnTo>
                <a:lnTo>
                  <a:pt x="3647210" y="4582319"/>
                </a:lnTo>
                <a:lnTo>
                  <a:pt x="3642843" y="4557713"/>
                </a:lnTo>
                <a:lnTo>
                  <a:pt x="3642446" y="4535091"/>
                </a:lnTo>
                <a:lnTo>
                  <a:pt x="3644828" y="4429126"/>
                </a:lnTo>
                <a:lnTo>
                  <a:pt x="3650783" y="4269979"/>
                </a:lnTo>
                <a:lnTo>
                  <a:pt x="3650783" y="4164013"/>
                </a:lnTo>
                <a:lnTo>
                  <a:pt x="3647607" y="4110435"/>
                </a:lnTo>
                <a:lnTo>
                  <a:pt x="3644431" y="4068763"/>
                </a:lnTo>
                <a:lnTo>
                  <a:pt x="3632125" y="3988197"/>
                </a:lnTo>
                <a:lnTo>
                  <a:pt x="3611878" y="3910807"/>
                </a:lnTo>
                <a:lnTo>
                  <a:pt x="3584883" y="3837385"/>
                </a:lnTo>
                <a:lnTo>
                  <a:pt x="3549155" y="3767138"/>
                </a:lnTo>
                <a:lnTo>
                  <a:pt x="3505486" y="3700066"/>
                </a:lnTo>
                <a:lnTo>
                  <a:pt x="3453084" y="3636963"/>
                </a:lnTo>
                <a:lnTo>
                  <a:pt x="3391948" y="3576638"/>
                </a:lnTo>
                <a:lnTo>
                  <a:pt x="3357410" y="3548460"/>
                </a:lnTo>
                <a:lnTo>
                  <a:pt x="3318903" y="3517107"/>
                </a:lnTo>
                <a:lnTo>
                  <a:pt x="3244666" y="3452019"/>
                </a:lnTo>
                <a:lnTo>
                  <a:pt x="3193058" y="3400029"/>
                </a:lnTo>
                <a:lnTo>
                  <a:pt x="3161299" y="3364310"/>
                </a:lnTo>
                <a:lnTo>
                  <a:pt x="3131922" y="3325416"/>
                </a:lnTo>
                <a:lnTo>
                  <a:pt x="3105721" y="3285332"/>
                </a:lnTo>
                <a:lnTo>
                  <a:pt x="3093415" y="3264297"/>
                </a:lnTo>
                <a:lnTo>
                  <a:pt x="3087063" y="3259932"/>
                </a:lnTo>
                <a:lnTo>
                  <a:pt x="3059274" y="3246835"/>
                </a:lnTo>
                <a:lnTo>
                  <a:pt x="3123189" y="3449638"/>
                </a:lnTo>
                <a:lnTo>
                  <a:pt x="3182340" y="3638947"/>
                </a:lnTo>
                <a:lnTo>
                  <a:pt x="3196631" y="3686175"/>
                </a:lnTo>
                <a:lnTo>
                  <a:pt x="3222038" y="3781822"/>
                </a:lnTo>
                <a:lnTo>
                  <a:pt x="3234742" y="3854450"/>
                </a:lnTo>
                <a:lnTo>
                  <a:pt x="3239903" y="3903266"/>
                </a:lnTo>
                <a:lnTo>
                  <a:pt x="3241491" y="3952479"/>
                </a:lnTo>
                <a:lnTo>
                  <a:pt x="3239109" y="4002088"/>
                </a:lnTo>
                <a:lnTo>
                  <a:pt x="3235536" y="4027091"/>
                </a:lnTo>
                <a:lnTo>
                  <a:pt x="3224023" y="3969147"/>
                </a:lnTo>
                <a:lnTo>
                  <a:pt x="3194249" y="3855244"/>
                </a:lnTo>
                <a:lnTo>
                  <a:pt x="3156139" y="3744516"/>
                </a:lnTo>
                <a:lnTo>
                  <a:pt x="3112470" y="3635375"/>
                </a:lnTo>
                <a:lnTo>
                  <a:pt x="3088254" y="3581400"/>
                </a:lnTo>
                <a:lnTo>
                  <a:pt x="3078329" y="3582988"/>
                </a:lnTo>
                <a:lnTo>
                  <a:pt x="3068008" y="3584179"/>
                </a:lnTo>
                <a:lnTo>
                  <a:pt x="3062053" y="3619500"/>
                </a:lnTo>
                <a:lnTo>
                  <a:pt x="3046570" y="3688954"/>
                </a:lnTo>
                <a:lnTo>
                  <a:pt x="3017590" y="3792538"/>
                </a:lnTo>
                <a:lnTo>
                  <a:pt x="2975510" y="3930650"/>
                </a:lnTo>
                <a:lnTo>
                  <a:pt x="2946927" y="4033838"/>
                </a:lnTo>
                <a:lnTo>
                  <a:pt x="2930651" y="4104085"/>
                </a:lnTo>
                <a:lnTo>
                  <a:pt x="2924696" y="4139010"/>
                </a:lnTo>
                <a:lnTo>
                  <a:pt x="2917550" y="4137819"/>
                </a:lnTo>
                <a:lnTo>
                  <a:pt x="2895716" y="4129485"/>
                </a:lnTo>
                <a:lnTo>
                  <a:pt x="2885394" y="4123532"/>
                </a:lnTo>
                <a:lnTo>
                  <a:pt x="2884600" y="4120754"/>
                </a:lnTo>
                <a:lnTo>
                  <a:pt x="2888173" y="4092179"/>
                </a:lnTo>
                <a:lnTo>
                  <a:pt x="2900083" y="4035425"/>
                </a:lnTo>
                <a:lnTo>
                  <a:pt x="2925490" y="3950097"/>
                </a:lnTo>
                <a:lnTo>
                  <a:pt x="2965982" y="3837385"/>
                </a:lnTo>
                <a:lnTo>
                  <a:pt x="2990992" y="3752057"/>
                </a:lnTo>
                <a:lnTo>
                  <a:pt x="3002902" y="3694907"/>
                </a:lnTo>
                <a:lnTo>
                  <a:pt x="3006475" y="3666729"/>
                </a:lnTo>
                <a:lnTo>
                  <a:pt x="3010445" y="3634185"/>
                </a:lnTo>
                <a:lnTo>
                  <a:pt x="3025927" y="3570288"/>
                </a:lnTo>
                <a:lnTo>
                  <a:pt x="3035455" y="3522663"/>
                </a:lnTo>
                <a:lnTo>
                  <a:pt x="3037440" y="3491310"/>
                </a:lnTo>
                <a:lnTo>
                  <a:pt x="3034661" y="3459957"/>
                </a:lnTo>
                <a:lnTo>
                  <a:pt x="3025530" y="3428604"/>
                </a:lnTo>
                <a:lnTo>
                  <a:pt x="3017194" y="3413125"/>
                </a:lnTo>
                <a:lnTo>
                  <a:pt x="3006872" y="3394472"/>
                </a:lnTo>
                <a:lnTo>
                  <a:pt x="2989801" y="3357166"/>
                </a:lnTo>
                <a:lnTo>
                  <a:pt x="2977098" y="3319066"/>
                </a:lnTo>
                <a:lnTo>
                  <a:pt x="2968364" y="3280172"/>
                </a:lnTo>
                <a:lnTo>
                  <a:pt x="2962806" y="3241675"/>
                </a:lnTo>
                <a:lnTo>
                  <a:pt x="2960822" y="3202782"/>
                </a:lnTo>
                <a:lnTo>
                  <a:pt x="2961615" y="3163491"/>
                </a:lnTo>
                <a:lnTo>
                  <a:pt x="2965188" y="3124597"/>
                </a:lnTo>
                <a:lnTo>
                  <a:pt x="2968364" y="3104754"/>
                </a:lnTo>
                <a:lnTo>
                  <a:pt x="3004887" y="2882900"/>
                </a:lnTo>
                <a:lnTo>
                  <a:pt x="3063641" y="2549922"/>
                </a:lnTo>
                <a:lnTo>
                  <a:pt x="3105721" y="2328069"/>
                </a:lnTo>
                <a:lnTo>
                  <a:pt x="3128350" y="2218135"/>
                </a:lnTo>
                <a:lnTo>
                  <a:pt x="3140259" y="2159397"/>
                </a:lnTo>
                <a:lnTo>
                  <a:pt x="3153757" y="2072481"/>
                </a:lnTo>
                <a:lnTo>
                  <a:pt x="3159711" y="2014935"/>
                </a:lnTo>
                <a:lnTo>
                  <a:pt x="3161696" y="1957388"/>
                </a:lnTo>
                <a:lnTo>
                  <a:pt x="3160108" y="1899841"/>
                </a:lnTo>
                <a:lnTo>
                  <a:pt x="3154551" y="1841897"/>
                </a:lnTo>
                <a:lnTo>
                  <a:pt x="3143435" y="1783953"/>
                </a:lnTo>
                <a:lnTo>
                  <a:pt x="3135495" y="1754981"/>
                </a:lnTo>
                <a:lnTo>
                  <a:pt x="3129540" y="1735932"/>
                </a:lnTo>
                <a:lnTo>
                  <a:pt x="3117631" y="1708150"/>
                </a:lnTo>
                <a:lnTo>
                  <a:pt x="3107309" y="1691482"/>
                </a:lnTo>
                <a:lnTo>
                  <a:pt x="3095003" y="1676400"/>
                </a:lnTo>
                <a:lnTo>
                  <a:pt x="3079520" y="1662907"/>
                </a:lnTo>
                <a:lnTo>
                  <a:pt x="3060862" y="1652588"/>
                </a:lnTo>
                <a:lnTo>
                  <a:pt x="3039028" y="1645444"/>
                </a:lnTo>
                <a:lnTo>
                  <a:pt x="3025927" y="1643460"/>
                </a:lnTo>
                <a:lnTo>
                  <a:pt x="3014018" y="1642666"/>
                </a:lnTo>
                <a:lnTo>
                  <a:pt x="2988611" y="1643460"/>
                </a:lnTo>
                <a:lnTo>
                  <a:pt x="2961615" y="1648619"/>
                </a:lnTo>
                <a:lnTo>
                  <a:pt x="2935414" y="1657350"/>
                </a:lnTo>
                <a:lnTo>
                  <a:pt x="2910404" y="1669257"/>
                </a:lnTo>
                <a:lnTo>
                  <a:pt x="2887776" y="1684338"/>
                </a:lnTo>
                <a:lnTo>
                  <a:pt x="2867530" y="1701800"/>
                </a:lnTo>
                <a:lnTo>
                  <a:pt x="2852047" y="1720850"/>
                </a:lnTo>
                <a:lnTo>
                  <a:pt x="2846490" y="1730772"/>
                </a:lnTo>
                <a:lnTo>
                  <a:pt x="2821083" y="1781969"/>
                </a:lnTo>
                <a:lnTo>
                  <a:pt x="2775032" y="1884363"/>
                </a:lnTo>
                <a:lnTo>
                  <a:pt x="2733746" y="1987153"/>
                </a:lnTo>
                <a:lnTo>
                  <a:pt x="2699208" y="2091532"/>
                </a:lnTo>
                <a:lnTo>
                  <a:pt x="2672610" y="2197497"/>
                </a:lnTo>
                <a:lnTo>
                  <a:pt x="2655142" y="2305050"/>
                </a:lnTo>
                <a:lnTo>
                  <a:pt x="2648394" y="2387204"/>
                </a:lnTo>
                <a:lnTo>
                  <a:pt x="2647203" y="2442369"/>
                </a:lnTo>
                <a:lnTo>
                  <a:pt x="2649188" y="2498328"/>
                </a:lnTo>
                <a:lnTo>
                  <a:pt x="2653951" y="2555082"/>
                </a:lnTo>
                <a:lnTo>
                  <a:pt x="2657524" y="2583260"/>
                </a:lnTo>
                <a:lnTo>
                  <a:pt x="2667449" y="2656285"/>
                </a:lnTo>
                <a:lnTo>
                  <a:pt x="2682137" y="2803128"/>
                </a:lnTo>
                <a:lnTo>
                  <a:pt x="2693253" y="2949972"/>
                </a:lnTo>
                <a:lnTo>
                  <a:pt x="2700399" y="3097213"/>
                </a:lnTo>
                <a:lnTo>
                  <a:pt x="2702781" y="3170635"/>
                </a:lnTo>
                <a:lnTo>
                  <a:pt x="2703575" y="3200004"/>
                </a:lnTo>
                <a:lnTo>
                  <a:pt x="2699208" y="3257154"/>
                </a:lnTo>
                <a:lnTo>
                  <a:pt x="2688092" y="3311525"/>
                </a:lnTo>
                <a:lnTo>
                  <a:pt x="2669831" y="3363516"/>
                </a:lnTo>
                <a:lnTo>
                  <a:pt x="2644821" y="3413125"/>
                </a:lnTo>
                <a:lnTo>
                  <a:pt x="2612268" y="3459163"/>
                </a:lnTo>
                <a:lnTo>
                  <a:pt x="2572172" y="3502422"/>
                </a:lnTo>
                <a:lnTo>
                  <a:pt x="2524137" y="3543300"/>
                </a:lnTo>
                <a:lnTo>
                  <a:pt x="2497142" y="3561557"/>
                </a:lnTo>
                <a:lnTo>
                  <a:pt x="2480072" y="3573463"/>
                </a:lnTo>
                <a:lnTo>
                  <a:pt x="2448710" y="3600847"/>
                </a:lnTo>
                <a:lnTo>
                  <a:pt x="2405041" y="3645694"/>
                </a:lnTo>
                <a:lnTo>
                  <a:pt x="2375664" y="3675460"/>
                </a:lnTo>
                <a:lnTo>
                  <a:pt x="2366931" y="3684588"/>
                </a:lnTo>
                <a:lnTo>
                  <a:pt x="2357800" y="3703241"/>
                </a:lnTo>
                <a:lnTo>
                  <a:pt x="2356609" y="3722688"/>
                </a:lnTo>
                <a:lnTo>
                  <a:pt x="2362167" y="3744913"/>
                </a:lnTo>
                <a:lnTo>
                  <a:pt x="2367328" y="3756819"/>
                </a:lnTo>
                <a:lnTo>
                  <a:pt x="2420921" y="3882232"/>
                </a:lnTo>
                <a:lnTo>
                  <a:pt x="2523343" y="4134644"/>
                </a:lnTo>
                <a:lnTo>
                  <a:pt x="2574157" y="4260851"/>
                </a:lnTo>
                <a:lnTo>
                  <a:pt x="2567409" y="4263232"/>
                </a:lnTo>
                <a:lnTo>
                  <a:pt x="2560660" y="4266010"/>
                </a:lnTo>
                <a:lnTo>
                  <a:pt x="2524931" y="4199732"/>
                </a:lnTo>
                <a:lnTo>
                  <a:pt x="2488408" y="4133850"/>
                </a:lnTo>
                <a:lnTo>
                  <a:pt x="2483644" y="4175919"/>
                </a:lnTo>
                <a:lnTo>
                  <a:pt x="2477690" y="4259660"/>
                </a:lnTo>
                <a:lnTo>
                  <a:pt x="2474911" y="4342607"/>
                </a:lnTo>
                <a:lnTo>
                  <a:pt x="2474911" y="4424363"/>
                </a:lnTo>
                <a:lnTo>
                  <a:pt x="2476499" y="4465638"/>
                </a:lnTo>
                <a:lnTo>
                  <a:pt x="2480072" y="4546204"/>
                </a:lnTo>
                <a:lnTo>
                  <a:pt x="2493569" y="4708129"/>
                </a:lnTo>
                <a:lnTo>
                  <a:pt x="2499524" y="4789091"/>
                </a:lnTo>
                <a:lnTo>
                  <a:pt x="2492378" y="4770041"/>
                </a:lnTo>
                <a:lnTo>
                  <a:pt x="2480072" y="4730354"/>
                </a:lnTo>
                <a:lnTo>
                  <a:pt x="2470147" y="4690666"/>
                </a:lnTo>
                <a:lnTo>
                  <a:pt x="2463795" y="4650582"/>
                </a:lnTo>
                <a:lnTo>
                  <a:pt x="2461413" y="4630738"/>
                </a:lnTo>
                <a:lnTo>
                  <a:pt x="2450695" y="4502151"/>
                </a:lnTo>
                <a:lnTo>
                  <a:pt x="2431242" y="4244182"/>
                </a:lnTo>
                <a:lnTo>
                  <a:pt x="2419333" y="4115594"/>
                </a:lnTo>
                <a:lnTo>
                  <a:pt x="2414172" y="4072335"/>
                </a:lnTo>
                <a:lnTo>
                  <a:pt x="2402262" y="4009232"/>
                </a:lnTo>
                <a:lnTo>
                  <a:pt x="2391544" y="3967163"/>
                </a:lnTo>
                <a:lnTo>
                  <a:pt x="2378046" y="3924697"/>
                </a:lnTo>
                <a:lnTo>
                  <a:pt x="2361373" y="3883819"/>
                </a:lnTo>
                <a:lnTo>
                  <a:pt x="2341524" y="3842544"/>
                </a:lnTo>
                <a:lnTo>
                  <a:pt x="2317307" y="3802063"/>
                </a:lnTo>
                <a:lnTo>
                  <a:pt x="2304207" y="3781822"/>
                </a:lnTo>
                <a:lnTo>
                  <a:pt x="2272051" y="3852466"/>
                </a:lnTo>
                <a:lnTo>
                  <a:pt x="2241880" y="3915172"/>
                </a:lnTo>
                <a:lnTo>
                  <a:pt x="2223222" y="3951288"/>
                </a:lnTo>
                <a:lnTo>
                  <a:pt x="2191066" y="4024710"/>
                </a:lnTo>
                <a:lnTo>
                  <a:pt x="2164468" y="4098925"/>
                </a:lnTo>
                <a:lnTo>
                  <a:pt x="2144222" y="4174332"/>
                </a:lnTo>
                <a:lnTo>
                  <a:pt x="2128739" y="4250532"/>
                </a:lnTo>
                <a:lnTo>
                  <a:pt x="2119211" y="4327129"/>
                </a:lnTo>
                <a:lnTo>
                  <a:pt x="2115242" y="4405313"/>
                </a:lnTo>
                <a:lnTo>
                  <a:pt x="2116830" y="4483894"/>
                </a:lnTo>
                <a:lnTo>
                  <a:pt x="2120005" y="4523979"/>
                </a:lnTo>
                <a:lnTo>
                  <a:pt x="2123975" y="4566841"/>
                </a:lnTo>
                <a:lnTo>
                  <a:pt x="2139061" y="4650185"/>
                </a:lnTo>
                <a:lnTo>
                  <a:pt x="2160895" y="4729957"/>
                </a:lnTo>
                <a:lnTo>
                  <a:pt x="2191463" y="4805363"/>
                </a:lnTo>
                <a:lnTo>
                  <a:pt x="2220840" y="4859735"/>
                </a:lnTo>
                <a:lnTo>
                  <a:pt x="2242674" y="4893866"/>
                </a:lnTo>
                <a:lnTo>
                  <a:pt x="2267684" y="4927601"/>
                </a:lnTo>
                <a:lnTo>
                  <a:pt x="2294679" y="4959748"/>
                </a:lnTo>
                <a:lnTo>
                  <a:pt x="2324850" y="4990704"/>
                </a:lnTo>
                <a:lnTo>
                  <a:pt x="2357800" y="5020469"/>
                </a:lnTo>
                <a:lnTo>
                  <a:pt x="2392735" y="5049441"/>
                </a:lnTo>
                <a:lnTo>
                  <a:pt x="2431242" y="5076826"/>
                </a:lnTo>
                <a:lnTo>
                  <a:pt x="2451886" y="5089923"/>
                </a:lnTo>
                <a:lnTo>
                  <a:pt x="2476102" y="5106591"/>
                </a:lnTo>
                <a:lnTo>
                  <a:pt x="2534062" y="5152629"/>
                </a:lnTo>
                <a:lnTo>
                  <a:pt x="2625765" y="5232004"/>
                </a:lnTo>
                <a:lnTo>
                  <a:pt x="2674992" y="5270898"/>
                </a:lnTo>
                <a:lnTo>
                  <a:pt x="2715881" y="5301060"/>
                </a:lnTo>
                <a:lnTo>
                  <a:pt x="2790515" y="5351463"/>
                </a:lnTo>
                <a:lnTo>
                  <a:pt x="2885394" y="5410994"/>
                </a:lnTo>
                <a:lnTo>
                  <a:pt x="2970746" y="5459413"/>
                </a:lnTo>
                <a:lnTo>
                  <a:pt x="2999726" y="5475288"/>
                </a:lnTo>
                <a:lnTo>
                  <a:pt x="3002505" y="5478463"/>
                </a:lnTo>
                <a:lnTo>
                  <a:pt x="2997344" y="5477273"/>
                </a:lnTo>
                <a:lnTo>
                  <a:pt x="2973525" y="5471319"/>
                </a:lnTo>
                <a:lnTo>
                  <a:pt x="2915962" y="5447110"/>
                </a:lnTo>
                <a:lnTo>
                  <a:pt x="2848475" y="5412582"/>
                </a:lnTo>
                <a:lnTo>
                  <a:pt x="2776620" y="5371307"/>
                </a:lnTo>
                <a:lnTo>
                  <a:pt x="2667846" y="5303441"/>
                </a:lnTo>
                <a:lnTo>
                  <a:pt x="2545971" y="5222082"/>
                </a:lnTo>
                <a:lnTo>
                  <a:pt x="2507861" y="5195888"/>
                </a:lnTo>
                <a:lnTo>
                  <a:pt x="2493569" y="5255023"/>
                </a:lnTo>
                <a:lnTo>
                  <a:pt x="2482057" y="5303838"/>
                </a:lnTo>
                <a:lnTo>
                  <a:pt x="2463795" y="5297885"/>
                </a:lnTo>
                <a:lnTo>
                  <a:pt x="2446738" y="5292695"/>
                </a:lnTo>
                <a:lnTo>
                  <a:pt x="2453871" y="5276057"/>
                </a:lnTo>
                <a:lnTo>
                  <a:pt x="2462207" y="5243910"/>
                </a:lnTo>
                <a:lnTo>
                  <a:pt x="2464192" y="5213351"/>
                </a:lnTo>
                <a:lnTo>
                  <a:pt x="2459428" y="5185173"/>
                </a:lnTo>
                <a:lnTo>
                  <a:pt x="2448710" y="5158582"/>
                </a:lnTo>
                <a:lnTo>
                  <a:pt x="2432036" y="5133579"/>
                </a:lnTo>
                <a:lnTo>
                  <a:pt x="2410599" y="5110163"/>
                </a:lnTo>
                <a:lnTo>
                  <a:pt x="2383207" y="5088335"/>
                </a:lnTo>
                <a:lnTo>
                  <a:pt x="2367725" y="5077619"/>
                </a:lnTo>
                <a:lnTo>
                  <a:pt x="2334378" y="5052616"/>
                </a:lnTo>
                <a:lnTo>
                  <a:pt x="2303016" y="5024041"/>
                </a:lnTo>
                <a:lnTo>
                  <a:pt x="2281976" y="5005785"/>
                </a:lnTo>
                <a:lnTo>
                  <a:pt x="2242277" y="4966891"/>
                </a:lnTo>
                <a:lnTo>
                  <a:pt x="2207342" y="4926410"/>
                </a:lnTo>
                <a:lnTo>
                  <a:pt x="2176377" y="4883548"/>
                </a:lnTo>
                <a:lnTo>
                  <a:pt x="2149779" y="4839098"/>
                </a:lnTo>
                <a:lnTo>
                  <a:pt x="2127548" y="4792266"/>
                </a:lnTo>
                <a:lnTo>
                  <a:pt x="2109684" y="4743451"/>
                </a:lnTo>
                <a:lnTo>
                  <a:pt x="2096186" y="4692254"/>
                </a:lnTo>
                <a:lnTo>
                  <a:pt x="2091025" y="4666060"/>
                </a:lnTo>
                <a:lnTo>
                  <a:pt x="2085865" y="4646613"/>
                </a:lnTo>
                <a:lnTo>
                  <a:pt x="2078322" y="4627960"/>
                </a:lnTo>
                <a:lnTo>
                  <a:pt x="2079116" y="4699398"/>
                </a:lnTo>
                <a:lnTo>
                  <a:pt x="2074749" y="4837113"/>
                </a:lnTo>
                <a:lnTo>
                  <a:pt x="2062840" y="4966494"/>
                </a:lnTo>
                <a:lnTo>
                  <a:pt x="2043784" y="5086351"/>
                </a:lnTo>
                <a:lnTo>
                  <a:pt x="2017583" y="5196682"/>
                </a:lnTo>
                <a:lnTo>
                  <a:pt x="1992970" y="5271691"/>
                </a:lnTo>
                <a:lnTo>
                  <a:pt x="1974312" y="5318523"/>
                </a:lnTo>
                <a:lnTo>
                  <a:pt x="1954065" y="5361782"/>
                </a:lnTo>
                <a:lnTo>
                  <a:pt x="1932231" y="5402263"/>
                </a:lnTo>
                <a:lnTo>
                  <a:pt x="1908412" y="5438776"/>
                </a:lnTo>
                <a:lnTo>
                  <a:pt x="1883005" y="5472907"/>
                </a:lnTo>
                <a:lnTo>
                  <a:pt x="1869904" y="5487591"/>
                </a:lnTo>
                <a:lnTo>
                  <a:pt x="1934216" y="5331223"/>
                </a:lnTo>
                <a:lnTo>
                  <a:pt x="1993764" y="5186363"/>
                </a:lnTo>
                <a:lnTo>
                  <a:pt x="1986221" y="5183188"/>
                </a:lnTo>
                <a:lnTo>
                  <a:pt x="1978282" y="5180013"/>
                </a:lnTo>
                <a:lnTo>
                  <a:pt x="1956447" y="5209382"/>
                </a:lnTo>
                <a:lnTo>
                  <a:pt x="1933422" y="5237957"/>
                </a:lnTo>
                <a:lnTo>
                  <a:pt x="1908809" y="5265738"/>
                </a:lnTo>
                <a:lnTo>
                  <a:pt x="1877447" y="5300266"/>
                </a:lnTo>
                <a:lnTo>
                  <a:pt x="1877050" y="5283598"/>
                </a:lnTo>
                <a:lnTo>
                  <a:pt x="1877447" y="5280819"/>
                </a:lnTo>
                <a:lnTo>
                  <a:pt x="1888960" y="5262166"/>
                </a:lnTo>
                <a:lnTo>
                  <a:pt x="1902060" y="5244704"/>
                </a:lnTo>
                <a:lnTo>
                  <a:pt x="1919925" y="5223669"/>
                </a:lnTo>
                <a:lnTo>
                  <a:pt x="1950493" y="5181204"/>
                </a:lnTo>
                <a:lnTo>
                  <a:pt x="1975900" y="5136357"/>
                </a:lnTo>
                <a:lnTo>
                  <a:pt x="1996543" y="5091113"/>
                </a:lnTo>
                <a:lnTo>
                  <a:pt x="2011231" y="5043885"/>
                </a:lnTo>
                <a:lnTo>
                  <a:pt x="2021553" y="4995466"/>
                </a:lnTo>
                <a:lnTo>
                  <a:pt x="2026714" y="4945857"/>
                </a:lnTo>
                <a:lnTo>
                  <a:pt x="2026714" y="4895057"/>
                </a:lnTo>
                <a:lnTo>
                  <a:pt x="2025126" y="4868863"/>
                </a:lnTo>
                <a:lnTo>
                  <a:pt x="2021950" y="4832351"/>
                </a:lnTo>
                <a:lnTo>
                  <a:pt x="2021623" y="4826918"/>
                </a:lnTo>
                <a:lnTo>
                  <a:pt x="1999685" y="4829528"/>
                </a:lnTo>
                <a:lnTo>
                  <a:pt x="1966348" y="4838253"/>
                </a:lnTo>
                <a:lnTo>
                  <a:pt x="1933407" y="4851340"/>
                </a:lnTo>
                <a:lnTo>
                  <a:pt x="1902054" y="4867204"/>
                </a:lnTo>
                <a:lnTo>
                  <a:pt x="1873082" y="4885050"/>
                </a:lnTo>
                <a:lnTo>
                  <a:pt x="1848476" y="4903690"/>
                </a:lnTo>
                <a:lnTo>
                  <a:pt x="1829029" y="4921536"/>
                </a:lnTo>
                <a:lnTo>
                  <a:pt x="1821885" y="4930261"/>
                </a:lnTo>
                <a:lnTo>
                  <a:pt x="1800057" y="4958419"/>
                </a:lnTo>
                <a:lnTo>
                  <a:pt x="1761164" y="5018304"/>
                </a:lnTo>
                <a:lnTo>
                  <a:pt x="1707982" y="5111106"/>
                </a:lnTo>
                <a:lnTo>
                  <a:pt x="1672660" y="5172974"/>
                </a:lnTo>
                <a:lnTo>
                  <a:pt x="1664723" y="5183682"/>
                </a:lnTo>
                <a:lnTo>
                  <a:pt x="1656785" y="5194390"/>
                </a:lnTo>
                <a:lnTo>
                  <a:pt x="1648054" y="5190424"/>
                </a:lnTo>
                <a:lnTo>
                  <a:pt x="1639323" y="5186855"/>
                </a:lnTo>
                <a:lnTo>
                  <a:pt x="1681392" y="5098812"/>
                </a:lnTo>
                <a:lnTo>
                  <a:pt x="1719889" y="5018304"/>
                </a:lnTo>
                <a:lnTo>
                  <a:pt x="1600429" y="5078982"/>
                </a:lnTo>
                <a:lnTo>
                  <a:pt x="1474620" y="5140454"/>
                </a:lnTo>
                <a:lnTo>
                  <a:pt x="1455173" y="5150368"/>
                </a:lnTo>
                <a:lnTo>
                  <a:pt x="1419454" y="5171388"/>
                </a:lnTo>
                <a:lnTo>
                  <a:pt x="1388101" y="5195580"/>
                </a:lnTo>
                <a:lnTo>
                  <a:pt x="1360717" y="5221755"/>
                </a:lnTo>
                <a:lnTo>
                  <a:pt x="1337698" y="5251102"/>
                </a:lnTo>
                <a:lnTo>
                  <a:pt x="1318251" y="5282433"/>
                </a:lnTo>
                <a:lnTo>
                  <a:pt x="1302376" y="5316143"/>
                </a:lnTo>
                <a:lnTo>
                  <a:pt x="1290470" y="5353422"/>
                </a:lnTo>
                <a:lnTo>
                  <a:pt x="1285707" y="5372458"/>
                </a:lnTo>
                <a:lnTo>
                  <a:pt x="1266657" y="5441068"/>
                </a:lnTo>
                <a:lnTo>
                  <a:pt x="1233320" y="5555286"/>
                </a:lnTo>
                <a:lnTo>
                  <a:pt x="1203554" y="5645708"/>
                </a:lnTo>
                <a:lnTo>
                  <a:pt x="1177360" y="5715112"/>
                </a:lnTo>
                <a:lnTo>
                  <a:pt x="1153151" y="5767858"/>
                </a:lnTo>
                <a:lnTo>
                  <a:pt x="1129735" y="5806724"/>
                </a:lnTo>
                <a:lnTo>
                  <a:pt x="1106320" y="5836071"/>
                </a:lnTo>
                <a:lnTo>
                  <a:pt x="1080920" y="5858677"/>
                </a:lnTo>
                <a:lnTo>
                  <a:pt x="1067823" y="5868988"/>
                </a:lnTo>
                <a:lnTo>
                  <a:pt x="1080920" y="5850348"/>
                </a:lnTo>
                <a:lnTo>
                  <a:pt x="1111479" y="5793240"/>
                </a:lnTo>
                <a:lnTo>
                  <a:pt x="1144817" y="5718284"/>
                </a:lnTo>
                <a:lnTo>
                  <a:pt x="1178551" y="5631828"/>
                </a:lnTo>
                <a:lnTo>
                  <a:pt x="1210698" y="5541009"/>
                </a:lnTo>
                <a:lnTo>
                  <a:pt x="1239273" y="5452173"/>
                </a:lnTo>
                <a:lnTo>
                  <a:pt x="1261101" y="5372458"/>
                </a:lnTo>
                <a:lnTo>
                  <a:pt x="1274992" y="5308211"/>
                </a:lnTo>
                <a:lnTo>
                  <a:pt x="1276976" y="5284812"/>
                </a:lnTo>
                <a:lnTo>
                  <a:pt x="1263085" y="5292347"/>
                </a:lnTo>
                <a:lnTo>
                  <a:pt x="1186489" y="5338352"/>
                </a:lnTo>
                <a:lnTo>
                  <a:pt x="1042423" y="5428378"/>
                </a:lnTo>
                <a:lnTo>
                  <a:pt x="1004323" y="5450587"/>
                </a:lnTo>
                <a:lnTo>
                  <a:pt x="999164" y="5447017"/>
                </a:lnTo>
                <a:lnTo>
                  <a:pt x="995195" y="5439085"/>
                </a:lnTo>
                <a:lnTo>
                  <a:pt x="995195" y="5434723"/>
                </a:lnTo>
                <a:lnTo>
                  <a:pt x="996782" y="5432343"/>
                </a:lnTo>
                <a:lnTo>
                  <a:pt x="1005514" y="5424412"/>
                </a:lnTo>
                <a:lnTo>
                  <a:pt x="1047185" y="5387132"/>
                </a:lnTo>
                <a:lnTo>
                  <a:pt x="1099573" y="5347077"/>
                </a:lnTo>
                <a:lnTo>
                  <a:pt x="1144420" y="5317333"/>
                </a:lnTo>
                <a:lnTo>
                  <a:pt x="1197601" y="5285605"/>
                </a:lnTo>
                <a:lnTo>
                  <a:pt x="1261101" y="5253085"/>
                </a:lnTo>
                <a:lnTo>
                  <a:pt x="1296423" y="5236825"/>
                </a:lnTo>
                <a:lnTo>
                  <a:pt x="1305948" y="5223737"/>
                </a:lnTo>
                <a:lnTo>
                  <a:pt x="1326189" y="5200339"/>
                </a:lnTo>
                <a:lnTo>
                  <a:pt x="1360320" y="5169008"/>
                </a:lnTo>
                <a:lnTo>
                  <a:pt x="1411120" y="5132919"/>
                </a:lnTo>
                <a:lnTo>
                  <a:pt x="1466285" y="5100795"/>
                </a:lnTo>
                <a:lnTo>
                  <a:pt x="1495257" y="5084931"/>
                </a:lnTo>
                <a:lnTo>
                  <a:pt x="1531770" y="5063912"/>
                </a:lnTo>
                <a:lnTo>
                  <a:pt x="1604795" y="5019891"/>
                </a:lnTo>
                <a:lnTo>
                  <a:pt x="1675042" y="4973093"/>
                </a:lnTo>
                <a:lnTo>
                  <a:pt x="1742510" y="4923123"/>
                </a:lnTo>
                <a:lnTo>
                  <a:pt x="1775054" y="4896551"/>
                </a:lnTo>
                <a:lnTo>
                  <a:pt x="1803629" y="4872756"/>
                </a:lnTo>
                <a:lnTo>
                  <a:pt x="1862764" y="4829924"/>
                </a:lnTo>
                <a:lnTo>
                  <a:pt x="1909595" y="4803749"/>
                </a:lnTo>
                <a:lnTo>
                  <a:pt x="1943329" y="4789076"/>
                </a:lnTo>
                <a:lnTo>
                  <a:pt x="1978651" y="4777575"/>
                </a:lnTo>
                <a:lnTo>
                  <a:pt x="2016354" y="4770039"/>
                </a:lnTo>
                <a:lnTo>
                  <a:pt x="2018187" y="4769778"/>
                </a:lnTo>
                <a:lnTo>
                  <a:pt x="2017583" y="4759723"/>
                </a:lnTo>
                <a:lnTo>
                  <a:pt x="2017980" y="4723210"/>
                </a:lnTo>
                <a:lnTo>
                  <a:pt x="2020759" y="4615260"/>
                </a:lnTo>
                <a:lnTo>
                  <a:pt x="2025126" y="4453732"/>
                </a:lnTo>
                <a:lnTo>
                  <a:pt x="2032272" y="4346179"/>
                </a:lnTo>
                <a:lnTo>
                  <a:pt x="2038623" y="4292997"/>
                </a:lnTo>
                <a:lnTo>
                  <a:pt x="2045372" y="4247754"/>
                </a:lnTo>
                <a:lnTo>
                  <a:pt x="2064427" y="4157266"/>
                </a:lnTo>
                <a:lnTo>
                  <a:pt x="2100156" y="4023122"/>
                </a:lnTo>
                <a:lnTo>
                  <a:pt x="2123975" y="3933825"/>
                </a:lnTo>
                <a:lnTo>
                  <a:pt x="2104126" y="3946922"/>
                </a:lnTo>
                <a:lnTo>
                  <a:pt x="2064427" y="3975100"/>
                </a:lnTo>
                <a:lnTo>
                  <a:pt x="2027905" y="4006057"/>
                </a:lnTo>
                <a:lnTo>
                  <a:pt x="2005277" y="4031457"/>
                </a:lnTo>
                <a:lnTo>
                  <a:pt x="1992970" y="4049713"/>
                </a:lnTo>
                <a:lnTo>
                  <a:pt x="1987809" y="4059238"/>
                </a:lnTo>
                <a:lnTo>
                  <a:pt x="1950096" y="4134247"/>
                </a:lnTo>
                <a:lnTo>
                  <a:pt x="1877050" y="4267597"/>
                </a:lnTo>
                <a:lnTo>
                  <a:pt x="1821075" y="4361657"/>
                </a:lnTo>
                <a:lnTo>
                  <a:pt x="1760336" y="4455319"/>
                </a:lnTo>
                <a:lnTo>
                  <a:pt x="1695231" y="4545807"/>
                </a:lnTo>
                <a:lnTo>
                  <a:pt x="1626949" y="4628754"/>
                </a:lnTo>
                <a:lnTo>
                  <a:pt x="1574944" y="4683126"/>
                </a:lnTo>
                <a:lnTo>
                  <a:pt x="1539612" y="4715669"/>
                </a:lnTo>
                <a:lnTo>
                  <a:pt x="1522145" y="4730354"/>
                </a:lnTo>
                <a:lnTo>
                  <a:pt x="1570180" y="4664076"/>
                </a:lnTo>
                <a:lnTo>
                  <a:pt x="1734135" y="4429126"/>
                </a:lnTo>
                <a:lnTo>
                  <a:pt x="1798447" y="4330304"/>
                </a:lnTo>
                <a:lnTo>
                  <a:pt x="1854025" y="4238229"/>
                </a:lnTo>
                <a:lnTo>
                  <a:pt x="1885784" y="4179094"/>
                </a:lnTo>
                <a:lnTo>
                  <a:pt x="1900869" y="4145757"/>
                </a:lnTo>
                <a:lnTo>
                  <a:pt x="1906030" y="4131072"/>
                </a:lnTo>
                <a:lnTo>
                  <a:pt x="1917543" y="4098925"/>
                </a:lnTo>
                <a:lnTo>
                  <a:pt x="1948508" y="4038600"/>
                </a:lnTo>
                <a:lnTo>
                  <a:pt x="1988206" y="3984229"/>
                </a:lnTo>
                <a:lnTo>
                  <a:pt x="2035844" y="3933032"/>
                </a:lnTo>
                <a:lnTo>
                  <a:pt x="2063236" y="3908822"/>
                </a:lnTo>
                <a:lnTo>
                  <a:pt x="2087453" y="3888185"/>
                </a:lnTo>
                <a:lnTo>
                  <a:pt x="2133900" y="3844529"/>
                </a:lnTo>
                <a:lnTo>
                  <a:pt x="2177568" y="3798491"/>
                </a:lnTo>
                <a:lnTo>
                  <a:pt x="2216473" y="3749279"/>
                </a:lnTo>
                <a:lnTo>
                  <a:pt x="2234734" y="3724275"/>
                </a:lnTo>
                <a:lnTo>
                  <a:pt x="2259347" y="3687366"/>
                </a:lnTo>
                <a:lnTo>
                  <a:pt x="2312147" y="3616722"/>
                </a:lnTo>
                <a:lnTo>
                  <a:pt x="2370901" y="3550841"/>
                </a:lnTo>
                <a:lnTo>
                  <a:pt x="2420524" y="3505200"/>
                </a:lnTo>
                <a:lnTo>
                  <a:pt x="2455855" y="3477022"/>
                </a:lnTo>
                <a:lnTo>
                  <a:pt x="2474911" y="3463529"/>
                </a:lnTo>
                <a:lnTo>
                  <a:pt x="2487614" y="3454797"/>
                </a:lnTo>
                <a:lnTo>
                  <a:pt x="2509846" y="3436144"/>
                </a:lnTo>
                <a:lnTo>
                  <a:pt x="2529298" y="3416300"/>
                </a:lnTo>
                <a:lnTo>
                  <a:pt x="2546368" y="3394472"/>
                </a:lnTo>
                <a:lnTo>
                  <a:pt x="2559866" y="3371454"/>
                </a:lnTo>
                <a:lnTo>
                  <a:pt x="2570187" y="3347244"/>
                </a:lnTo>
                <a:lnTo>
                  <a:pt x="2577333" y="3321447"/>
                </a:lnTo>
                <a:lnTo>
                  <a:pt x="2581303" y="3295254"/>
                </a:lnTo>
                <a:lnTo>
                  <a:pt x="2582097" y="3281363"/>
                </a:lnTo>
                <a:lnTo>
                  <a:pt x="2583685" y="3175000"/>
                </a:lnTo>
                <a:lnTo>
                  <a:pt x="2583135" y="3101296"/>
                </a:lnTo>
                <a:lnTo>
                  <a:pt x="2578511" y="3102816"/>
                </a:lnTo>
                <a:lnTo>
                  <a:pt x="2434318" y="3159283"/>
                </a:lnTo>
                <a:lnTo>
                  <a:pt x="2338701" y="3199132"/>
                </a:lnTo>
                <a:lnTo>
                  <a:pt x="2313032" y="3209762"/>
                </a:lnTo>
                <a:lnTo>
                  <a:pt x="2262882" y="3227745"/>
                </a:lnTo>
                <a:lnTo>
                  <a:pt x="2211847" y="3242647"/>
                </a:lnTo>
                <a:lnTo>
                  <a:pt x="2161019" y="3253997"/>
                </a:lnTo>
                <a:lnTo>
                  <a:pt x="2109921" y="3262695"/>
                </a:lnTo>
                <a:lnTo>
                  <a:pt x="2058529" y="3266671"/>
                </a:lnTo>
                <a:lnTo>
                  <a:pt x="2006491" y="3267117"/>
                </a:lnTo>
                <a:lnTo>
                  <a:pt x="1954287" y="3263134"/>
                </a:lnTo>
                <a:lnTo>
                  <a:pt x="1928106" y="3259446"/>
                </a:lnTo>
                <a:lnTo>
                  <a:pt x="1916366" y="3258235"/>
                </a:lnTo>
                <a:lnTo>
                  <a:pt x="1904013" y="3260012"/>
                </a:lnTo>
                <a:lnTo>
                  <a:pt x="1892984" y="3275917"/>
                </a:lnTo>
                <a:lnTo>
                  <a:pt x="1874342" y="3297360"/>
                </a:lnTo>
                <a:lnTo>
                  <a:pt x="1844594" y="3327142"/>
                </a:lnTo>
                <a:lnTo>
                  <a:pt x="1767250" y="3397824"/>
                </a:lnTo>
                <a:lnTo>
                  <a:pt x="1708548" y="3455800"/>
                </a:lnTo>
                <a:lnTo>
                  <a:pt x="1675230" y="3495509"/>
                </a:lnTo>
                <a:lnTo>
                  <a:pt x="1649845" y="3535218"/>
                </a:lnTo>
                <a:lnTo>
                  <a:pt x="1638740" y="3564603"/>
                </a:lnTo>
                <a:lnTo>
                  <a:pt x="1634773" y="3583664"/>
                </a:lnTo>
                <a:lnTo>
                  <a:pt x="1634773" y="3593194"/>
                </a:lnTo>
                <a:lnTo>
                  <a:pt x="1635963" y="3705968"/>
                </a:lnTo>
                <a:lnTo>
                  <a:pt x="1635963" y="3807623"/>
                </a:lnTo>
                <a:lnTo>
                  <a:pt x="1633583" y="3804050"/>
                </a:lnTo>
                <a:lnTo>
                  <a:pt x="1613751" y="3776650"/>
                </a:lnTo>
                <a:lnTo>
                  <a:pt x="1601852" y="3816360"/>
                </a:lnTo>
                <a:lnTo>
                  <a:pt x="1590746" y="3874732"/>
                </a:lnTo>
                <a:lnTo>
                  <a:pt x="1586780" y="3912853"/>
                </a:lnTo>
                <a:lnTo>
                  <a:pt x="1585194" y="3950974"/>
                </a:lnTo>
                <a:lnTo>
                  <a:pt x="1585987" y="3988698"/>
                </a:lnTo>
                <a:lnTo>
                  <a:pt x="1590350" y="4026421"/>
                </a:lnTo>
                <a:lnTo>
                  <a:pt x="1597489" y="4063748"/>
                </a:lnTo>
                <a:lnTo>
                  <a:pt x="1601852" y="4082411"/>
                </a:lnTo>
                <a:lnTo>
                  <a:pt x="1592730" y="4062954"/>
                </a:lnTo>
                <a:lnTo>
                  <a:pt x="1578451" y="4022450"/>
                </a:lnTo>
                <a:lnTo>
                  <a:pt x="1567742" y="3983138"/>
                </a:lnTo>
                <a:lnTo>
                  <a:pt x="1559809" y="3943429"/>
                </a:lnTo>
                <a:lnTo>
                  <a:pt x="1554256" y="3883468"/>
                </a:lnTo>
                <a:lnTo>
                  <a:pt x="1555446" y="3804844"/>
                </a:lnTo>
                <a:lnTo>
                  <a:pt x="1564172" y="3726220"/>
                </a:lnTo>
                <a:lnTo>
                  <a:pt x="1576864" y="3648390"/>
                </a:lnTo>
                <a:lnTo>
                  <a:pt x="1591143" y="3571354"/>
                </a:lnTo>
                <a:lnTo>
                  <a:pt x="1604232" y="3495112"/>
                </a:lnTo>
                <a:lnTo>
                  <a:pt x="1609388" y="3456991"/>
                </a:lnTo>
                <a:lnTo>
                  <a:pt x="1507849" y="3505436"/>
                </a:lnTo>
                <a:lnTo>
                  <a:pt x="1460519" y="3528614"/>
                </a:lnTo>
                <a:lnTo>
                  <a:pt x="1453266" y="3537952"/>
                </a:lnTo>
                <a:lnTo>
                  <a:pt x="1434386" y="3567486"/>
                </a:lnTo>
                <a:lnTo>
                  <a:pt x="1422605" y="3586368"/>
                </a:lnTo>
                <a:lnTo>
                  <a:pt x="1392205" y="3636405"/>
                </a:lnTo>
                <a:lnTo>
                  <a:pt x="1371166" y="3682091"/>
                </a:lnTo>
                <a:lnTo>
                  <a:pt x="1359543" y="3716483"/>
                </a:lnTo>
                <a:lnTo>
                  <a:pt x="1351861" y="3754036"/>
                </a:lnTo>
                <a:lnTo>
                  <a:pt x="1348235" y="3794007"/>
                </a:lnTo>
                <a:lnTo>
                  <a:pt x="1349185" y="3815407"/>
                </a:lnTo>
                <a:lnTo>
                  <a:pt x="1348768" y="3822508"/>
                </a:lnTo>
                <a:lnTo>
                  <a:pt x="1344964" y="3832789"/>
                </a:lnTo>
                <a:lnTo>
                  <a:pt x="1335841" y="3836690"/>
                </a:lnTo>
                <a:lnTo>
                  <a:pt x="1322849" y="3832553"/>
                </a:lnTo>
                <a:lnTo>
                  <a:pt x="1314852" y="3826973"/>
                </a:lnTo>
                <a:lnTo>
                  <a:pt x="1318655" y="3780349"/>
                </a:lnTo>
                <a:lnTo>
                  <a:pt x="1322071" y="3707585"/>
                </a:lnTo>
                <a:lnTo>
                  <a:pt x="1292546" y="3735441"/>
                </a:lnTo>
                <a:lnTo>
                  <a:pt x="1253396" y="3778142"/>
                </a:lnTo>
                <a:lnTo>
                  <a:pt x="1230117" y="3807480"/>
                </a:lnTo>
                <a:lnTo>
                  <a:pt x="1208922" y="3837657"/>
                </a:lnTo>
                <a:lnTo>
                  <a:pt x="1190302" y="3868811"/>
                </a:lnTo>
                <a:lnTo>
                  <a:pt x="1173643" y="3900510"/>
                </a:lnTo>
                <a:lnTo>
                  <a:pt x="1159683" y="3933478"/>
                </a:lnTo>
                <a:lnTo>
                  <a:pt x="1153627" y="3950605"/>
                </a:lnTo>
                <a:lnTo>
                  <a:pt x="1156972" y="3931176"/>
                </a:lnTo>
                <a:lnTo>
                  <a:pt x="1165749" y="3893155"/>
                </a:lnTo>
                <a:lnTo>
                  <a:pt x="1178332" y="3856969"/>
                </a:lnTo>
                <a:lnTo>
                  <a:pt x="1193489" y="3821758"/>
                </a:lnTo>
                <a:lnTo>
                  <a:pt x="1220219" y="3771214"/>
                </a:lnTo>
                <a:lnTo>
                  <a:pt x="1262213" y="3707913"/>
                </a:lnTo>
                <a:lnTo>
                  <a:pt x="1309859" y="3647734"/>
                </a:lnTo>
                <a:lnTo>
                  <a:pt x="1360579" y="3589701"/>
                </a:lnTo>
                <a:lnTo>
                  <a:pt x="1380311" y="3567891"/>
                </a:lnTo>
                <a:lnTo>
                  <a:pt x="1361887" y="3576913"/>
                </a:lnTo>
                <a:lnTo>
                  <a:pt x="1262331" y="3630520"/>
                </a:lnTo>
                <a:lnTo>
                  <a:pt x="1243292" y="3641242"/>
                </a:lnTo>
                <a:lnTo>
                  <a:pt x="1207595" y="3670230"/>
                </a:lnTo>
                <a:lnTo>
                  <a:pt x="1175864" y="3703982"/>
                </a:lnTo>
                <a:lnTo>
                  <a:pt x="1151273" y="3741706"/>
                </a:lnTo>
                <a:lnTo>
                  <a:pt x="1141753" y="3760767"/>
                </a:lnTo>
                <a:lnTo>
                  <a:pt x="1127871" y="3792931"/>
                </a:lnTo>
                <a:lnTo>
                  <a:pt x="1106453" y="3858848"/>
                </a:lnTo>
                <a:lnTo>
                  <a:pt x="1079878" y="3960504"/>
                </a:lnTo>
                <a:lnTo>
                  <a:pt x="1061633" y="4028407"/>
                </a:lnTo>
                <a:lnTo>
                  <a:pt x="1057270" y="4040319"/>
                </a:lnTo>
                <a:lnTo>
                  <a:pt x="1052113" y="4051835"/>
                </a:lnTo>
                <a:lnTo>
                  <a:pt x="1042594" y="4050247"/>
                </a:lnTo>
                <a:lnTo>
                  <a:pt x="1033868" y="4048261"/>
                </a:lnTo>
                <a:lnTo>
                  <a:pt x="1051320" y="3954150"/>
                </a:lnTo>
                <a:lnTo>
                  <a:pt x="1067582" y="3867187"/>
                </a:lnTo>
                <a:lnTo>
                  <a:pt x="970406" y="3950974"/>
                </a:lnTo>
                <a:lnTo>
                  <a:pt x="866884" y="4037540"/>
                </a:lnTo>
                <a:lnTo>
                  <a:pt x="851018" y="4051041"/>
                </a:lnTo>
                <a:lnTo>
                  <a:pt x="823254" y="4078837"/>
                </a:lnTo>
                <a:lnTo>
                  <a:pt x="799455" y="4108619"/>
                </a:lnTo>
                <a:lnTo>
                  <a:pt x="780417" y="4139990"/>
                </a:lnTo>
                <a:lnTo>
                  <a:pt x="765741" y="4172948"/>
                </a:lnTo>
                <a:lnTo>
                  <a:pt x="755429" y="4207892"/>
                </a:lnTo>
                <a:lnTo>
                  <a:pt x="749082" y="4244028"/>
                </a:lnTo>
                <a:lnTo>
                  <a:pt x="747099" y="4282149"/>
                </a:lnTo>
                <a:lnTo>
                  <a:pt x="747496" y="4302003"/>
                </a:lnTo>
                <a:lnTo>
                  <a:pt x="748289" y="4331785"/>
                </a:lnTo>
                <a:lnTo>
                  <a:pt x="743926" y="4390555"/>
                </a:lnTo>
                <a:lnTo>
                  <a:pt x="733614" y="4432647"/>
                </a:lnTo>
                <a:lnTo>
                  <a:pt x="724094" y="4460443"/>
                </a:lnTo>
                <a:lnTo>
                  <a:pt x="710609" y="4487445"/>
                </a:lnTo>
                <a:lnTo>
                  <a:pt x="693553" y="4513653"/>
                </a:lnTo>
                <a:lnTo>
                  <a:pt x="683241" y="4525963"/>
                </a:lnTo>
                <a:lnTo>
                  <a:pt x="691173" y="4508094"/>
                </a:lnTo>
                <a:lnTo>
                  <a:pt x="703866" y="4470767"/>
                </a:lnTo>
                <a:lnTo>
                  <a:pt x="714178" y="4433838"/>
                </a:lnTo>
                <a:lnTo>
                  <a:pt x="721318" y="4395717"/>
                </a:lnTo>
                <a:lnTo>
                  <a:pt x="726077" y="4357596"/>
                </a:lnTo>
                <a:lnTo>
                  <a:pt x="727664" y="4319078"/>
                </a:lnTo>
                <a:lnTo>
                  <a:pt x="726077" y="4279369"/>
                </a:lnTo>
                <a:lnTo>
                  <a:pt x="721318" y="4239263"/>
                </a:lnTo>
                <a:lnTo>
                  <a:pt x="717351" y="4218614"/>
                </a:lnTo>
                <a:lnTo>
                  <a:pt x="695536" y="4232115"/>
                </a:lnTo>
                <a:lnTo>
                  <a:pt x="678878" y="4242042"/>
                </a:lnTo>
                <a:lnTo>
                  <a:pt x="673721" y="4239263"/>
                </a:lnTo>
                <a:lnTo>
                  <a:pt x="667375" y="4233306"/>
                </a:lnTo>
                <a:lnTo>
                  <a:pt x="666582" y="4228144"/>
                </a:lnTo>
                <a:lnTo>
                  <a:pt x="667772" y="4225762"/>
                </a:lnTo>
                <a:lnTo>
                  <a:pt x="672928" y="4219408"/>
                </a:lnTo>
                <a:lnTo>
                  <a:pt x="687604" y="4209084"/>
                </a:lnTo>
                <a:lnTo>
                  <a:pt x="703866" y="4197568"/>
                </a:lnTo>
                <a:lnTo>
                  <a:pt x="718145" y="4180096"/>
                </a:lnTo>
                <a:lnTo>
                  <a:pt x="723301" y="4167786"/>
                </a:lnTo>
                <a:lnTo>
                  <a:pt x="729251" y="4153491"/>
                </a:lnTo>
                <a:lnTo>
                  <a:pt x="742340" y="4126091"/>
                </a:lnTo>
                <a:lnTo>
                  <a:pt x="766534" y="4088368"/>
                </a:lnTo>
                <a:lnTo>
                  <a:pt x="806198" y="4042702"/>
                </a:lnTo>
                <a:lnTo>
                  <a:pt x="849828" y="3999816"/>
                </a:lnTo>
                <a:lnTo>
                  <a:pt x="872437" y="3978770"/>
                </a:lnTo>
                <a:lnTo>
                  <a:pt x="902184" y="3950974"/>
                </a:lnTo>
                <a:lnTo>
                  <a:pt x="959300" y="3892998"/>
                </a:lnTo>
                <a:lnTo>
                  <a:pt x="1014433" y="3832640"/>
                </a:lnTo>
                <a:lnTo>
                  <a:pt x="1065202" y="3769900"/>
                </a:lnTo>
                <a:lnTo>
                  <a:pt x="1089000" y="3737338"/>
                </a:lnTo>
                <a:lnTo>
                  <a:pt x="1110022" y="3708748"/>
                </a:lnTo>
                <a:lnTo>
                  <a:pt x="1155239" y="3654743"/>
                </a:lnTo>
                <a:lnTo>
                  <a:pt x="1192919" y="3619799"/>
                </a:lnTo>
                <a:lnTo>
                  <a:pt x="1220684" y="3598356"/>
                </a:lnTo>
                <a:lnTo>
                  <a:pt x="1250828" y="3580090"/>
                </a:lnTo>
                <a:lnTo>
                  <a:pt x="1284146" y="3564603"/>
                </a:lnTo>
                <a:lnTo>
                  <a:pt x="1302788" y="3558250"/>
                </a:lnTo>
                <a:lnTo>
                  <a:pt x="1338882" y="3545940"/>
                </a:lnTo>
                <a:lnTo>
                  <a:pt x="1408293" y="3516555"/>
                </a:lnTo>
                <a:lnTo>
                  <a:pt x="1440162" y="3500698"/>
                </a:lnTo>
                <a:lnTo>
                  <a:pt x="1462042" y="3475702"/>
                </a:lnTo>
                <a:lnTo>
                  <a:pt x="1485207" y="3447105"/>
                </a:lnTo>
                <a:lnTo>
                  <a:pt x="1367431" y="3446240"/>
                </a:lnTo>
                <a:lnTo>
                  <a:pt x="1188934" y="3444688"/>
                </a:lnTo>
                <a:lnTo>
                  <a:pt x="1069833" y="3445773"/>
                </a:lnTo>
                <a:lnTo>
                  <a:pt x="1009507" y="3448032"/>
                </a:lnTo>
                <a:lnTo>
                  <a:pt x="989124" y="3449826"/>
                </a:lnTo>
                <a:lnTo>
                  <a:pt x="946825" y="3458914"/>
                </a:lnTo>
                <a:lnTo>
                  <a:pt x="904589" y="3474206"/>
                </a:lnTo>
                <a:lnTo>
                  <a:pt x="865951" y="3494882"/>
                </a:lnTo>
                <a:lnTo>
                  <a:pt x="848601" y="3506801"/>
                </a:lnTo>
                <a:lnTo>
                  <a:pt x="821567" y="3527360"/>
                </a:lnTo>
                <a:lnTo>
                  <a:pt x="770470" y="3572401"/>
                </a:lnTo>
                <a:lnTo>
                  <a:pt x="696187" y="3643971"/>
                </a:lnTo>
                <a:lnTo>
                  <a:pt x="647436" y="3691471"/>
                </a:lnTo>
                <a:lnTo>
                  <a:pt x="637135" y="3699683"/>
                </a:lnTo>
                <a:lnTo>
                  <a:pt x="627074" y="3707446"/>
                </a:lnTo>
                <a:lnTo>
                  <a:pt x="621037" y="3702413"/>
                </a:lnTo>
                <a:lnTo>
                  <a:pt x="615125" y="3697672"/>
                </a:lnTo>
                <a:lnTo>
                  <a:pt x="677940" y="3627545"/>
                </a:lnTo>
                <a:lnTo>
                  <a:pt x="735813" y="3564030"/>
                </a:lnTo>
                <a:lnTo>
                  <a:pt x="617246" y="3593616"/>
                </a:lnTo>
                <a:lnTo>
                  <a:pt x="492206" y="3623202"/>
                </a:lnTo>
                <a:lnTo>
                  <a:pt x="473073" y="3627922"/>
                </a:lnTo>
                <a:lnTo>
                  <a:pt x="436665" y="3639683"/>
                </a:lnTo>
                <a:lnTo>
                  <a:pt x="403343" y="3654624"/>
                </a:lnTo>
                <a:lnTo>
                  <a:pt x="371764" y="3672628"/>
                </a:lnTo>
                <a:lnTo>
                  <a:pt x="343145" y="3693520"/>
                </a:lnTo>
                <a:lnTo>
                  <a:pt x="317122" y="3717454"/>
                </a:lnTo>
                <a:lnTo>
                  <a:pt x="293330" y="3744589"/>
                </a:lnTo>
                <a:lnTo>
                  <a:pt x="271645" y="3774630"/>
                </a:lnTo>
                <a:lnTo>
                  <a:pt x="261793" y="3790957"/>
                </a:lnTo>
                <a:lnTo>
                  <a:pt x="247010" y="3814932"/>
                </a:lnTo>
                <a:lnTo>
                  <a:pt x="212783" y="3861066"/>
                </a:lnTo>
                <a:lnTo>
                  <a:pt x="182674" y="3891594"/>
                </a:lnTo>
                <a:lnTo>
                  <a:pt x="160383" y="3910125"/>
                </a:lnTo>
                <a:lnTo>
                  <a:pt x="136362" y="3926628"/>
                </a:lnTo>
                <a:lnTo>
                  <a:pt x="109390" y="3941277"/>
                </a:lnTo>
                <a:lnTo>
                  <a:pt x="95159" y="3947362"/>
                </a:lnTo>
                <a:lnTo>
                  <a:pt x="110672" y="3935190"/>
                </a:lnTo>
                <a:lnTo>
                  <a:pt x="139864" y="3910593"/>
                </a:lnTo>
                <a:lnTo>
                  <a:pt x="167451" y="3884258"/>
                </a:lnTo>
                <a:lnTo>
                  <a:pt x="192462" y="3856949"/>
                </a:lnTo>
                <a:lnTo>
                  <a:pt x="215742" y="3827610"/>
                </a:lnTo>
                <a:lnTo>
                  <a:pt x="237542" y="3796828"/>
                </a:lnTo>
                <a:lnTo>
                  <a:pt x="257246" y="3764173"/>
                </a:lnTo>
                <a:lnTo>
                  <a:pt x="274124" y="3729957"/>
                </a:lnTo>
                <a:lnTo>
                  <a:pt x="282245" y="3711600"/>
                </a:lnTo>
                <a:lnTo>
                  <a:pt x="258568" y="3713763"/>
                </a:lnTo>
                <a:lnTo>
                  <a:pt x="240624" y="3715207"/>
                </a:lnTo>
                <a:lnTo>
                  <a:pt x="237287" y="3711441"/>
                </a:lnTo>
                <a:lnTo>
                  <a:pt x="236109" y="3703638"/>
                </a:lnTo>
                <a:lnTo>
                  <a:pt x="237651" y="3699170"/>
                </a:lnTo>
                <a:lnTo>
                  <a:pt x="239716" y="3697942"/>
                </a:lnTo>
                <a:lnTo>
                  <a:pt x="247378" y="3694665"/>
                </a:lnTo>
                <a:lnTo>
                  <a:pt x="264332" y="3691915"/>
                </a:lnTo>
                <a:lnTo>
                  <a:pt x="282505" y="3688990"/>
                </a:lnTo>
                <a:lnTo>
                  <a:pt x="303191" y="3680837"/>
                </a:lnTo>
                <a:lnTo>
                  <a:pt x="313491" y="3672625"/>
                </a:lnTo>
                <a:lnTo>
                  <a:pt x="325001" y="3663203"/>
                </a:lnTo>
                <a:lnTo>
                  <a:pt x="349752" y="3646389"/>
                </a:lnTo>
                <a:lnTo>
                  <a:pt x="388266" y="3625420"/>
                </a:lnTo>
                <a:lnTo>
                  <a:pt x="442409" y="3603653"/>
                </a:lnTo>
                <a:lnTo>
                  <a:pt x="498062" y="3586430"/>
                </a:lnTo>
                <a:lnTo>
                  <a:pt x="527298" y="3578082"/>
                </a:lnTo>
                <a:lnTo>
                  <a:pt x="564446" y="3567043"/>
                </a:lnTo>
                <a:lnTo>
                  <a:pt x="638962" y="3542449"/>
                </a:lnTo>
                <a:lnTo>
                  <a:pt x="712716" y="3515064"/>
                </a:lnTo>
                <a:lnTo>
                  <a:pt x="784604" y="3484323"/>
                </a:lnTo>
                <a:lnTo>
                  <a:pt x="820104" y="3467412"/>
                </a:lnTo>
                <a:lnTo>
                  <a:pt x="851465" y="3451925"/>
                </a:lnTo>
                <a:lnTo>
                  <a:pt x="914606" y="3425963"/>
                </a:lnTo>
                <a:lnTo>
                  <a:pt x="961868" y="3412330"/>
                </a:lnTo>
                <a:lnTo>
                  <a:pt x="994668" y="3406265"/>
                </a:lnTo>
                <a:lnTo>
                  <a:pt x="1027500" y="3403302"/>
                </a:lnTo>
                <a:lnTo>
                  <a:pt x="1061345" y="3403713"/>
                </a:lnTo>
                <a:lnTo>
                  <a:pt x="1078955" y="3405529"/>
                </a:lnTo>
                <a:lnTo>
                  <a:pt x="1113080" y="3409628"/>
                </a:lnTo>
                <a:lnTo>
                  <a:pt x="1181529" y="3413241"/>
                </a:lnTo>
                <a:lnTo>
                  <a:pt x="1250301" y="3412562"/>
                </a:lnTo>
                <a:lnTo>
                  <a:pt x="1318541" y="3407611"/>
                </a:lnTo>
                <a:lnTo>
                  <a:pt x="1386624" y="3399266"/>
                </a:lnTo>
                <a:lnTo>
                  <a:pt x="1454916" y="3387370"/>
                </a:lnTo>
                <a:lnTo>
                  <a:pt x="1556091" y="3365566"/>
                </a:lnTo>
                <a:lnTo>
                  <a:pt x="1623715" y="3348072"/>
                </a:lnTo>
                <a:lnTo>
                  <a:pt x="1635653" y="3344698"/>
                </a:lnTo>
                <a:lnTo>
                  <a:pt x="1658414" y="3336349"/>
                </a:lnTo>
                <a:lnTo>
                  <a:pt x="1692455" y="3320062"/>
                </a:lnTo>
                <a:lnTo>
                  <a:pt x="1757158" y="3279587"/>
                </a:lnTo>
                <a:lnTo>
                  <a:pt x="1782534" y="3261870"/>
                </a:lnTo>
                <a:lnTo>
                  <a:pt x="1796701" y="3249342"/>
                </a:lnTo>
                <a:lnTo>
                  <a:pt x="1721570" y="3227655"/>
                </a:lnTo>
                <a:lnTo>
                  <a:pt x="1605930" y="3196455"/>
                </a:lnTo>
                <a:lnTo>
                  <a:pt x="1528535" y="3177975"/>
                </a:lnTo>
                <a:lnTo>
                  <a:pt x="1450566" y="3163204"/>
                </a:lnTo>
                <a:lnTo>
                  <a:pt x="1371544" y="3153035"/>
                </a:lnTo>
                <a:lnTo>
                  <a:pt x="1291001" y="3149401"/>
                </a:lnTo>
                <a:lnTo>
                  <a:pt x="1209061" y="3152596"/>
                </a:lnTo>
                <a:lnTo>
                  <a:pt x="1166355" y="3157705"/>
                </a:lnTo>
                <a:lnTo>
                  <a:pt x="1115725" y="3164471"/>
                </a:lnTo>
                <a:lnTo>
                  <a:pt x="1012599" y="3174648"/>
                </a:lnTo>
                <a:lnTo>
                  <a:pt x="857665" y="3183788"/>
                </a:lnTo>
                <a:lnTo>
                  <a:pt x="754351" y="3187469"/>
                </a:lnTo>
                <a:lnTo>
                  <a:pt x="734687" y="3187916"/>
                </a:lnTo>
                <a:lnTo>
                  <a:pt x="695213" y="3186451"/>
                </a:lnTo>
                <a:lnTo>
                  <a:pt x="656562" y="3181864"/>
                </a:lnTo>
                <a:lnTo>
                  <a:pt x="619350" y="3174585"/>
                </a:lnTo>
                <a:lnTo>
                  <a:pt x="582357" y="3164790"/>
                </a:lnTo>
                <a:lnTo>
                  <a:pt x="547042" y="3151854"/>
                </a:lnTo>
                <a:lnTo>
                  <a:pt x="511582" y="3136558"/>
                </a:lnTo>
                <a:lnTo>
                  <a:pt x="477810" y="3119155"/>
                </a:lnTo>
                <a:lnTo>
                  <a:pt x="461461" y="3109186"/>
                </a:lnTo>
                <a:lnTo>
                  <a:pt x="449054" y="3102376"/>
                </a:lnTo>
                <a:lnTo>
                  <a:pt x="421476" y="3093401"/>
                </a:lnTo>
                <a:lnTo>
                  <a:pt x="376194" y="3085419"/>
                </a:lnTo>
                <a:lnTo>
                  <a:pt x="346114" y="3082706"/>
                </a:lnTo>
                <a:lnTo>
                  <a:pt x="309194" y="3080149"/>
                </a:lnTo>
                <a:lnTo>
                  <a:pt x="235418" y="3081237"/>
                </a:lnTo>
                <a:lnTo>
                  <a:pt x="160202" y="3085017"/>
                </a:lnTo>
                <a:lnTo>
                  <a:pt x="85696" y="3086417"/>
                </a:lnTo>
                <a:lnTo>
                  <a:pt x="49026" y="3084444"/>
                </a:lnTo>
                <a:lnTo>
                  <a:pt x="42291" y="3082825"/>
                </a:lnTo>
                <a:lnTo>
                  <a:pt x="30102" y="3073499"/>
                </a:lnTo>
                <a:lnTo>
                  <a:pt x="12189" y="3053815"/>
                </a:lnTo>
                <a:lnTo>
                  <a:pt x="0" y="3044488"/>
                </a:lnTo>
                <a:lnTo>
                  <a:pt x="91366" y="3055263"/>
                </a:lnTo>
                <a:lnTo>
                  <a:pt x="205805" y="3064478"/>
                </a:lnTo>
                <a:lnTo>
                  <a:pt x="252360" y="3065338"/>
                </a:lnTo>
                <a:lnTo>
                  <a:pt x="299611" y="3062786"/>
                </a:lnTo>
                <a:lnTo>
                  <a:pt x="347072" y="3056683"/>
                </a:lnTo>
                <a:lnTo>
                  <a:pt x="371333" y="3051846"/>
                </a:lnTo>
                <a:lnTo>
                  <a:pt x="301389" y="2973069"/>
                </a:lnTo>
                <a:lnTo>
                  <a:pt x="164213" y="2829931"/>
                </a:lnTo>
                <a:lnTo>
                  <a:pt x="62259" y="2726767"/>
                </a:lnTo>
                <a:lnTo>
                  <a:pt x="36671" y="2697210"/>
                </a:lnTo>
                <a:lnTo>
                  <a:pt x="34920" y="2693113"/>
                </a:lnTo>
                <a:lnTo>
                  <a:pt x="44481" y="2696294"/>
                </a:lnTo>
                <a:lnTo>
                  <a:pt x="61330" y="2707435"/>
                </a:lnTo>
                <a:lnTo>
                  <a:pt x="96270" y="2731607"/>
                </a:lnTo>
                <a:lnTo>
                  <a:pt x="164460" y="2782059"/>
                </a:lnTo>
                <a:lnTo>
                  <a:pt x="230483" y="2835514"/>
                </a:lnTo>
                <a:lnTo>
                  <a:pt x="293357" y="2891701"/>
                </a:lnTo>
                <a:lnTo>
                  <a:pt x="323948" y="2920848"/>
                </a:lnTo>
                <a:lnTo>
                  <a:pt x="354656" y="2949253"/>
                </a:lnTo>
                <a:lnTo>
                  <a:pt x="418562" y="2998768"/>
                </a:lnTo>
                <a:lnTo>
                  <a:pt x="469454" y="3029964"/>
                </a:lnTo>
                <a:lnTo>
                  <a:pt x="503966" y="3048089"/>
                </a:lnTo>
                <a:lnTo>
                  <a:pt x="540042" y="3063814"/>
                </a:lnTo>
                <a:lnTo>
                  <a:pt x="576587" y="3077609"/>
                </a:lnTo>
                <a:lnTo>
                  <a:pt x="614695" y="3089004"/>
                </a:lnTo>
                <a:lnTo>
                  <a:pt x="652783" y="3098331"/>
                </a:lnTo>
                <a:lnTo>
                  <a:pt x="692196" y="3105707"/>
                </a:lnTo>
                <a:lnTo>
                  <a:pt x="732806" y="3110840"/>
                </a:lnTo>
                <a:lnTo>
                  <a:pt x="794905" y="3114746"/>
                </a:lnTo>
                <a:lnTo>
                  <a:pt x="880766" y="3112644"/>
                </a:lnTo>
                <a:lnTo>
                  <a:pt x="925671" y="3107633"/>
                </a:lnTo>
                <a:lnTo>
                  <a:pt x="970452" y="3102329"/>
                </a:lnTo>
                <a:lnTo>
                  <a:pt x="1014982" y="3096440"/>
                </a:lnTo>
                <a:lnTo>
                  <a:pt x="1088300" y="3086204"/>
                </a:lnTo>
                <a:lnTo>
                  <a:pt x="1197879" y="3073959"/>
                </a:lnTo>
                <a:lnTo>
                  <a:pt x="1270873" y="3068014"/>
                </a:lnTo>
                <a:lnTo>
                  <a:pt x="1343180" y="3066516"/>
                </a:lnTo>
                <a:lnTo>
                  <a:pt x="1415529" y="3069154"/>
                </a:lnTo>
                <a:lnTo>
                  <a:pt x="1486959" y="3077722"/>
                </a:lnTo>
                <a:lnTo>
                  <a:pt x="1558088" y="3092650"/>
                </a:lnTo>
                <a:lnTo>
                  <a:pt x="1593496" y="3102777"/>
                </a:lnTo>
                <a:lnTo>
                  <a:pt x="1595874" y="3096222"/>
                </a:lnTo>
                <a:lnTo>
                  <a:pt x="1598615" y="3089512"/>
                </a:lnTo>
                <a:lnTo>
                  <a:pt x="1587678" y="3083112"/>
                </a:lnTo>
                <a:lnTo>
                  <a:pt x="1565427" y="3069436"/>
                </a:lnTo>
                <a:lnTo>
                  <a:pt x="1553666" y="3066158"/>
                </a:lnTo>
                <a:lnTo>
                  <a:pt x="1530155" y="3060635"/>
                </a:lnTo>
                <a:lnTo>
                  <a:pt x="1484570" y="3046899"/>
                </a:lnTo>
                <a:lnTo>
                  <a:pt x="1441268" y="3029418"/>
                </a:lnTo>
                <a:lnTo>
                  <a:pt x="1399771" y="3009088"/>
                </a:lnTo>
                <a:lnTo>
                  <a:pt x="1341267" y="2974224"/>
                </a:lnTo>
                <a:lnTo>
                  <a:pt x="1268520" y="2920182"/>
                </a:lnTo>
                <a:lnTo>
                  <a:pt x="1233412" y="2891581"/>
                </a:lnTo>
                <a:lnTo>
                  <a:pt x="1200767" y="2864697"/>
                </a:lnTo>
                <a:lnTo>
                  <a:pt x="1131627" y="2817074"/>
                </a:lnTo>
                <a:lnTo>
                  <a:pt x="1076710" y="2786560"/>
                </a:lnTo>
                <a:lnTo>
                  <a:pt x="1037924" y="2768533"/>
                </a:lnTo>
                <a:lnTo>
                  <a:pt x="998542" y="2752144"/>
                </a:lnTo>
                <a:lnTo>
                  <a:pt x="957232" y="2738310"/>
                </a:lnTo>
                <a:lnTo>
                  <a:pt x="936401" y="2731988"/>
                </a:lnTo>
                <a:lnTo>
                  <a:pt x="910303" y="2724457"/>
                </a:lnTo>
                <a:lnTo>
                  <a:pt x="861736" y="2705765"/>
                </a:lnTo>
                <a:lnTo>
                  <a:pt x="818132" y="2682529"/>
                </a:lnTo>
                <a:lnTo>
                  <a:pt x="780836" y="2654864"/>
                </a:lnTo>
                <a:lnTo>
                  <a:pt x="748628" y="2622947"/>
                </a:lnTo>
                <a:lnTo>
                  <a:pt x="722955" y="2585120"/>
                </a:lnTo>
                <a:lnTo>
                  <a:pt x="703342" y="2542279"/>
                </a:lnTo>
                <a:lnTo>
                  <a:pt x="691244" y="2493802"/>
                </a:lnTo>
                <a:lnTo>
                  <a:pt x="688042" y="2467133"/>
                </a:lnTo>
                <a:lnTo>
                  <a:pt x="684704" y="2439139"/>
                </a:lnTo>
                <a:lnTo>
                  <a:pt x="678289" y="2396885"/>
                </a:lnTo>
                <a:lnTo>
                  <a:pt x="677267" y="2368247"/>
                </a:lnTo>
                <a:lnTo>
                  <a:pt x="678579" y="2353148"/>
                </a:lnTo>
                <a:lnTo>
                  <a:pt x="696703" y="2417740"/>
                </a:lnTo>
                <a:lnTo>
                  <a:pt x="712992" y="2482078"/>
                </a:lnTo>
                <a:lnTo>
                  <a:pt x="717081" y="2499714"/>
                </a:lnTo>
                <a:lnTo>
                  <a:pt x="728280" y="2531961"/>
                </a:lnTo>
                <a:lnTo>
                  <a:pt x="742754" y="2561770"/>
                </a:lnTo>
                <a:lnTo>
                  <a:pt x="760376" y="2588848"/>
                </a:lnTo>
                <a:lnTo>
                  <a:pt x="782002" y="2613175"/>
                </a:lnTo>
                <a:lnTo>
                  <a:pt x="806890" y="2634031"/>
                </a:lnTo>
                <a:lnTo>
                  <a:pt x="836147" y="2651980"/>
                </a:lnTo>
                <a:lnTo>
                  <a:pt x="868918" y="2667043"/>
                </a:lnTo>
                <a:lnTo>
                  <a:pt x="887060" y="2673130"/>
                </a:lnTo>
                <a:lnTo>
                  <a:pt x="927015" y="2685812"/>
                </a:lnTo>
                <a:lnTo>
                  <a:pt x="1006923" y="2711177"/>
                </a:lnTo>
                <a:lnTo>
                  <a:pt x="1046043" y="2725947"/>
                </a:lnTo>
                <a:lnTo>
                  <a:pt x="1075727" y="2737830"/>
                </a:lnTo>
                <a:lnTo>
                  <a:pt x="1133918" y="2765905"/>
                </a:lnTo>
                <a:lnTo>
                  <a:pt x="1163019" y="2780460"/>
                </a:lnTo>
                <a:lnTo>
                  <a:pt x="1146939" y="2736800"/>
                </a:lnTo>
                <a:lnTo>
                  <a:pt x="1130337" y="2689902"/>
                </a:lnTo>
                <a:lnTo>
                  <a:pt x="1146896" y="2720550"/>
                </a:lnTo>
                <a:lnTo>
                  <a:pt x="1183381" y="2776598"/>
                </a:lnTo>
                <a:lnTo>
                  <a:pt x="1225433" y="2827497"/>
                </a:lnTo>
                <a:lnTo>
                  <a:pt x="1272928" y="2872953"/>
                </a:lnTo>
                <a:lnTo>
                  <a:pt x="1324280" y="2913299"/>
                </a:lnTo>
                <a:lnTo>
                  <a:pt x="1381084" y="2949236"/>
                </a:lnTo>
                <a:lnTo>
                  <a:pt x="1441506" y="2980512"/>
                </a:lnTo>
                <a:lnTo>
                  <a:pt x="1506286" y="3007846"/>
                </a:lnTo>
                <a:lnTo>
                  <a:pt x="1540371" y="3019922"/>
                </a:lnTo>
                <a:lnTo>
                  <a:pt x="1569554" y="3030634"/>
                </a:lnTo>
                <a:lnTo>
                  <a:pt x="1626274" y="3058300"/>
                </a:lnTo>
                <a:lnTo>
                  <a:pt x="1652581" y="3074396"/>
                </a:lnTo>
                <a:lnTo>
                  <a:pt x="1687489" y="3095467"/>
                </a:lnTo>
                <a:lnTo>
                  <a:pt x="1740039" y="3121455"/>
                </a:lnTo>
                <a:lnTo>
                  <a:pt x="1776105" y="3136146"/>
                </a:lnTo>
                <a:lnTo>
                  <a:pt x="1812264" y="3148029"/>
                </a:lnTo>
                <a:lnTo>
                  <a:pt x="1848892" y="3157980"/>
                </a:lnTo>
                <a:lnTo>
                  <a:pt x="1885740" y="3165415"/>
                </a:lnTo>
                <a:lnTo>
                  <a:pt x="1923170" y="3170177"/>
                </a:lnTo>
                <a:lnTo>
                  <a:pt x="1961195" y="3173300"/>
                </a:lnTo>
                <a:lnTo>
                  <a:pt x="1999678" y="3173458"/>
                </a:lnTo>
                <a:lnTo>
                  <a:pt x="2037776" y="3171706"/>
                </a:lnTo>
                <a:lnTo>
                  <a:pt x="2077073" y="3167708"/>
                </a:lnTo>
                <a:lnTo>
                  <a:pt x="2135980" y="3158094"/>
                </a:lnTo>
                <a:lnTo>
                  <a:pt x="2216033" y="3137362"/>
                </a:lnTo>
                <a:lnTo>
                  <a:pt x="2257059" y="3123280"/>
                </a:lnTo>
                <a:lnTo>
                  <a:pt x="2336537" y="3094140"/>
                </a:lnTo>
                <a:lnTo>
                  <a:pt x="2432686" y="3058563"/>
                </a:lnTo>
                <a:lnTo>
                  <a:pt x="2403522" y="3025691"/>
                </a:lnTo>
                <a:lnTo>
                  <a:pt x="2364338" y="2980488"/>
                </a:lnTo>
                <a:lnTo>
                  <a:pt x="2337562" y="2954209"/>
                </a:lnTo>
                <a:lnTo>
                  <a:pt x="2323038" y="2943459"/>
                </a:lnTo>
                <a:lnTo>
                  <a:pt x="2270757" y="2908010"/>
                </a:lnTo>
                <a:lnTo>
                  <a:pt x="2190369" y="2859314"/>
                </a:lnTo>
                <a:lnTo>
                  <a:pt x="2134972" y="2829697"/>
                </a:lnTo>
                <a:lnTo>
                  <a:pt x="2078137" y="2802773"/>
                </a:lnTo>
                <a:lnTo>
                  <a:pt x="2019133" y="2778853"/>
                </a:lnTo>
                <a:lnTo>
                  <a:pt x="1958576" y="2758366"/>
                </a:lnTo>
                <a:lnTo>
                  <a:pt x="1895621" y="2742366"/>
                </a:lnTo>
                <a:lnTo>
                  <a:pt x="1863059" y="2735867"/>
                </a:lnTo>
                <a:lnTo>
                  <a:pt x="1841268" y="2731340"/>
                </a:lnTo>
                <a:lnTo>
                  <a:pt x="1799375" y="2720179"/>
                </a:lnTo>
                <a:lnTo>
                  <a:pt x="1759649" y="2706014"/>
                </a:lnTo>
                <a:lnTo>
                  <a:pt x="1722708" y="2689274"/>
                </a:lnTo>
                <a:lnTo>
                  <a:pt x="1687206" y="2669842"/>
                </a:lnTo>
                <a:lnTo>
                  <a:pt x="1653997" y="2647699"/>
                </a:lnTo>
                <a:lnTo>
                  <a:pt x="1621496" y="2623175"/>
                </a:lnTo>
                <a:lnTo>
                  <a:pt x="1590674" y="2595511"/>
                </a:lnTo>
                <a:lnTo>
                  <a:pt x="1575379" y="2580938"/>
                </a:lnTo>
                <a:lnTo>
                  <a:pt x="1548112" y="2554522"/>
                </a:lnTo>
                <a:lnTo>
                  <a:pt x="1487762" y="2506255"/>
                </a:lnTo>
                <a:lnTo>
                  <a:pt x="1423648" y="2460291"/>
                </a:lnTo>
                <a:lnTo>
                  <a:pt x="1360880" y="2414443"/>
                </a:lnTo>
                <a:lnTo>
                  <a:pt x="1331069" y="2390155"/>
                </a:lnTo>
                <a:lnTo>
                  <a:pt x="1307537" y="2370451"/>
                </a:lnTo>
                <a:lnTo>
                  <a:pt x="1263389" y="2329793"/>
                </a:lnTo>
                <a:lnTo>
                  <a:pt x="1199827" y="2265939"/>
                </a:lnTo>
                <a:lnTo>
                  <a:pt x="1158828" y="2222552"/>
                </a:lnTo>
                <a:lnTo>
                  <a:pt x="1155731" y="2218338"/>
                </a:lnTo>
                <a:lnTo>
                  <a:pt x="1155970" y="2205775"/>
                </a:lnTo>
                <a:lnTo>
                  <a:pt x="1159233" y="2190188"/>
                </a:lnTo>
                <a:lnTo>
                  <a:pt x="1161401" y="2175069"/>
                </a:lnTo>
                <a:lnTo>
                  <a:pt x="1160232" y="2168300"/>
                </a:lnTo>
                <a:lnTo>
                  <a:pt x="1152234" y="2138491"/>
                </a:lnTo>
                <a:lnTo>
                  <a:pt x="1144641" y="2088434"/>
                </a:lnTo>
                <a:lnTo>
                  <a:pt x="1144765" y="2064497"/>
                </a:lnTo>
                <a:lnTo>
                  <a:pt x="1147371" y="2056460"/>
                </a:lnTo>
                <a:lnTo>
                  <a:pt x="1152011" y="2056207"/>
                </a:lnTo>
                <a:lnTo>
                  <a:pt x="1158454" y="2065219"/>
                </a:lnTo>
                <a:lnTo>
                  <a:pt x="1162813" y="2073394"/>
                </a:lnTo>
                <a:lnTo>
                  <a:pt x="1171719" y="2096238"/>
                </a:lnTo>
                <a:lnTo>
                  <a:pt x="1183565" y="2144132"/>
                </a:lnTo>
                <a:lnTo>
                  <a:pt x="1188206" y="2168107"/>
                </a:lnTo>
                <a:lnTo>
                  <a:pt x="1191658" y="2183245"/>
                </a:lnTo>
                <a:lnTo>
                  <a:pt x="1201106" y="2211395"/>
                </a:lnTo>
                <a:lnTo>
                  <a:pt x="1212984" y="2238161"/>
                </a:lnTo>
                <a:lnTo>
                  <a:pt x="1227894" y="2262937"/>
                </a:lnTo>
                <a:lnTo>
                  <a:pt x="1246079" y="2285275"/>
                </a:lnTo>
                <a:lnTo>
                  <a:pt x="1266203" y="2306091"/>
                </a:lnTo>
                <a:lnTo>
                  <a:pt x="1288631" y="2325230"/>
                </a:lnTo>
                <a:lnTo>
                  <a:pt x="1314218" y="2342671"/>
                </a:lnTo>
                <a:lnTo>
                  <a:pt x="1327491" y="2350495"/>
                </a:lnTo>
                <a:lnTo>
                  <a:pt x="1426033" y="2406313"/>
                </a:lnTo>
                <a:lnTo>
                  <a:pt x="1530842" y="2465681"/>
                </a:lnTo>
                <a:lnTo>
                  <a:pt x="1384563" y="2123601"/>
                </a:lnTo>
                <a:lnTo>
                  <a:pt x="1387847" y="2122196"/>
                </a:lnTo>
                <a:lnTo>
                  <a:pt x="1391256" y="2121085"/>
                </a:lnTo>
                <a:lnTo>
                  <a:pt x="1499190" y="2332109"/>
                </a:lnTo>
                <a:lnTo>
                  <a:pt x="1607604" y="2542236"/>
                </a:lnTo>
                <a:lnTo>
                  <a:pt x="1619554" y="2564125"/>
                </a:lnTo>
                <a:lnTo>
                  <a:pt x="1649740" y="2601406"/>
                </a:lnTo>
                <a:lnTo>
                  <a:pt x="1676485" y="2624583"/>
                </a:lnTo>
                <a:lnTo>
                  <a:pt x="1696535" y="2638162"/>
                </a:lnTo>
                <a:lnTo>
                  <a:pt x="1718149" y="2649341"/>
                </a:lnTo>
                <a:lnTo>
                  <a:pt x="1742433" y="2658687"/>
                </a:lnTo>
                <a:lnTo>
                  <a:pt x="1755059" y="2662979"/>
                </a:lnTo>
                <a:lnTo>
                  <a:pt x="1984192" y="2730452"/>
                </a:lnTo>
                <a:lnTo>
                  <a:pt x="2206953" y="2796148"/>
                </a:lnTo>
                <a:lnTo>
                  <a:pt x="2073313" y="2483622"/>
                </a:lnTo>
                <a:lnTo>
                  <a:pt x="2083426" y="2493143"/>
                </a:lnTo>
                <a:lnTo>
                  <a:pt x="2092801" y="2501941"/>
                </a:lnTo>
                <a:lnTo>
                  <a:pt x="2074610" y="2382688"/>
                </a:lnTo>
                <a:lnTo>
                  <a:pt x="2056023" y="2260489"/>
                </a:lnTo>
                <a:lnTo>
                  <a:pt x="2054971" y="2252979"/>
                </a:lnTo>
                <a:lnTo>
                  <a:pt x="2057378" y="2237411"/>
                </a:lnTo>
                <a:lnTo>
                  <a:pt x="2063112" y="2224576"/>
                </a:lnTo>
                <a:lnTo>
                  <a:pt x="2069013" y="2216168"/>
                </a:lnTo>
                <a:lnTo>
                  <a:pt x="2071202" y="2215232"/>
                </a:lnTo>
                <a:lnTo>
                  <a:pt x="2087502" y="2280604"/>
                </a:lnTo>
                <a:lnTo>
                  <a:pt x="2121688" y="2435245"/>
                </a:lnTo>
                <a:lnTo>
                  <a:pt x="2139135" y="2505319"/>
                </a:lnTo>
                <a:lnTo>
                  <a:pt x="2141543" y="2501867"/>
                </a:lnTo>
                <a:lnTo>
                  <a:pt x="2143732" y="2488816"/>
                </a:lnTo>
                <a:lnTo>
                  <a:pt x="2146067" y="2466011"/>
                </a:lnTo>
                <a:lnTo>
                  <a:pt x="2148318" y="2459164"/>
                </a:lnTo>
                <a:lnTo>
                  <a:pt x="2150737" y="2456745"/>
                </a:lnTo>
                <a:lnTo>
                  <a:pt x="2155731" y="2455302"/>
                </a:lnTo>
                <a:lnTo>
                  <a:pt x="2162581" y="2456180"/>
                </a:lnTo>
                <a:lnTo>
                  <a:pt x="2165667" y="2459360"/>
                </a:lnTo>
                <a:lnTo>
                  <a:pt x="2163322" y="2469016"/>
                </a:lnTo>
                <a:lnTo>
                  <a:pt x="2160488" y="2490650"/>
                </a:lnTo>
                <a:lnTo>
                  <a:pt x="2160625" y="2528321"/>
                </a:lnTo>
                <a:lnTo>
                  <a:pt x="2168656" y="2585460"/>
                </a:lnTo>
                <a:lnTo>
                  <a:pt x="2186145" y="2647554"/>
                </a:lnTo>
                <a:lnTo>
                  <a:pt x="2212933" y="2711210"/>
                </a:lnTo>
                <a:lnTo>
                  <a:pt x="2239909" y="2757134"/>
                </a:lnTo>
                <a:lnTo>
                  <a:pt x="2260241" y="2786514"/>
                </a:lnTo>
                <a:lnTo>
                  <a:pt x="2283118" y="2813768"/>
                </a:lnTo>
                <a:lnTo>
                  <a:pt x="2308914" y="2839774"/>
                </a:lnTo>
                <a:lnTo>
                  <a:pt x="2336514" y="2862931"/>
                </a:lnTo>
                <a:lnTo>
                  <a:pt x="2366772" y="2883222"/>
                </a:lnTo>
                <a:lnTo>
                  <a:pt x="2382621" y="2892021"/>
                </a:lnTo>
                <a:lnTo>
                  <a:pt x="2392078" y="2896976"/>
                </a:lnTo>
                <a:lnTo>
                  <a:pt x="2408937" y="2909151"/>
                </a:lnTo>
                <a:lnTo>
                  <a:pt x="2432617" y="2931216"/>
                </a:lnTo>
                <a:lnTo>
                  <a:pt x="2475191" y="2985352"/>
                </a:lnTo>
                <a:lnTo>
                  <a:pt x="2506972" y="3023337"/>
                </a:lnTo>
                <a:lnTo>
                  <a:pt x="2532881" y="3012258"/>
                </a:lnTo>
                <a:lnTo>
                  <a:pt x="2582325" y="2992769"/>
                </a:lnTo>
                <a:lnTo>
                  <a:pt x="2582097" y="2962276"/>
                </a:lnTo>
                <a:lnTo>
                  <a:pt x="2577730" y="2856310"/>
                </a:lnTo>
                <a:lnTo>
                  <a:pt x="2575745" y="2827338"/>
                </a:lnTo>
                <a:lnTo>
                  <a:pt x="2568203" y="2768997"/>
                </a:lnTo>
                <a:lnTo>
                  <a:pt x="2551926" y="2682082"/>
                </a:lnTo>
                <a:lnTo>
                  <a:pt x="2543007" y="2629298"/>
                </a:lnTo>
                <a:lnTo>
                  <a:pt x="2543007" y="2025443"/>
                </a:lnTo>
                <a:lnTo>
                  <a:pt x="2575745" y="1943497"/>
                </a:lnTo>
                <a:lnTo>
                  <a:pt x="2644027" y="1786335"/>
                </a:lnTo>
                <a:lnTo>
                  <a:pt x="2699605" y="1674416"/>
                </a:lnTo>
                <a:lnTo>
                  <a:pt x="2735731" y="1608138"/>
                </a:lnTo>
                <a:lnTo>
                  <a:pt x="2758359" y="1558529"/>
                </a:lnTo>
                <a:lnTo>
                  <a:pt x="2799748" y="1482286"/>
                </a:lnTo>
                <a:lnTo>
                  <a:pt x="2775271" y="1488579"/>
                </a:lnTo>
                <a:lnTo>
                  <a:pt x="2734013" y="1496114"/>
                </a:lnTo>
                <a:lnTo>
                  <a:pt x="2629679" y="1509997"/>
                </a:lnTo>
                <a:lnTo>
                  <a:pt x="2548353" y="1524672"/>
                </a:lnTo>
                <a:lnTo>
                  <a:pt x="2498765" y="1537761"/>
                </a:lnTo>
                <a:lnTo>
                  <a:pt x="2455524" y="1556007"/>
                </a:lnTo>
                <a:lnTo>
                  <a:pt x="2429341" y="1573458"/>
                </a:lnTo>
                <a:lnTo>
                  <a:pt x="2415853" y="1587340"/>
                </a:lnTo>
                <a:lnTo>
                  <a:pt x="2410299" y="1594876"/>
                </a:lnTo>
                <a:lnTo>
                  <a:pt x="2346825" y="1688482"/>
                </a:lnTo>
                <a:lnTo>
                  <a:pt x="2288906" y="1771775"/>
                </a:lnTo>
                <a:lnTo>
                  <a:pt x="2288906" y="1767412"/>
                </a:lnTo>
                <a:lnTo>
                  <a:pt x="2288509" y="1733302"/>
                </a:lnTo>
                <a:lnTo>
                  <a:pt x="2256376" y="1759480"/>
                </a:lnTo>
                <a:lnTo>
                  <a:pt x="2213928" y="1801126"/>
                </a:lnTo>
                <a:lnTo>
                  <a:pt x="2188538" y="1830081"/>
                </a:lnTo>
                <a:lnTo>
                  <a:pt x="2165529" y="1860225"/>
                </a:lnTo>
                <a:lnTo>
                  <a:pt x="2145297" y="1891956"/>
                </a:lnTo>
                <a:lnTo>
                  <a:pt x="2127445" y="1924876"/>
                </a:lnTo>
                <a:lnTo>
                  <a:pt x="2111577" y="1960177"/>
                </a:lnTo>
                <a:lnTo>
                  <a:pt x="2104833" y="1978025"/>
                </a:lnTo>
                <a:lnTo>
                  <a:pt x="2108403" y="1956210"/>
                </a:lnTo>
                <a:lnTo>
                  <a:pt x="2119114" y="1915357"/>
                </a:lnTo>
                <a:lnTo>
                  <a:pt x="2132999" y="1876884"/>
                </a:lnTo>
                <a:lnTo>
                  <a:pt x="2149661" y="1839600"/>
                </a:lnTo>
                <a:lnTo>
                  <a:pt x="2178224" y="1787641"/>
                </a:lnTo>
                <a:lnTo>
                  <a:pt x="2224639" y="1723386"/>
                </a:lnTo>
                <a:lnTo>
                  <a:pt x="2275814" y="1663891"/>
                </a:lnTo>
                <a:lnTo>
                  <a:pt x="2330957" y="1607172"/>
                </a:lnTo>
                <a:lnTo>
                  <a:pt x="2386893" y="1552437"/>
                </a:lnTo>
                <a:lnTo>
                  <a:pt x="2440845" y="1496908"/>
                </a:lnTo>
                <a:lnTo>
                  <a:pt x="2466235" y="1468350"/>
                </a:lnTo>
                <a:lnTo>
                  <a:pt x="2355553" y="1450502"/>
                </a:lnTo>
                <a:lnTo>
                  <a:pt x="2195282" y="1426307"/>
                </a:lnTo>
                <a:lnTo>
                  <a:pt x="2082617" y="1412821"/>
                </a:lnTo>
                <a:lnTo>
                  <a:pt x="2060401" y="1411631"/>
                </a:lnTo>
                <a:lnTo>
                  <a:pt x="2014780" y="1414408"/>
                </a:lnTo>
                <a:lnTo>
                  <a:pt x="1969555" y="1424720"/>
                </a:lnTo>
                <a:lnTo>
                  <a:pt x="1927900" y="1441379"/>
                </a:lnTo>
                <a:lnTo>
                  <a:pt x="1909255" y="1451692"/>
                </a:lnTo>
                <a:lnTo>
                  <a:pt x="1879899" y="1470730"/>
                </a:lnTo>
                <a:lnTo>
                  <a:pt x="1824359" y="1512376"/>
                </a:lnTo>
                <a:lnTo>
                  <a:pt x="1745017" y="1580598"/>
                </a:lnTo>
                <a:lnTo>
                  <a:pt x="1691462" y="1625417"/>
                </a:lnTo>
                <a:lnTo>
                  <a:pt x="1680751" y="1632953"/>
                </a:lnTo>
                <a:lnTo>
                  <a:pt x="1669643" y="1639696"/>
                </a:lnTo>
                <a:lnTo>
                  <a:pt x="1662899" y="1632953"/>
                </a:lnTo>
                <a:lnTo>
                  <a:pt x="1656948" y="1626211"/>
                </a:lnTo>
                <a:lnTo>
                  <a:pt x="1725182" y="1559179"/>
                </a:lnTo>
                <a:lnTo>
                  <a:pt x="1787465" y="1496908"/>
                </a:lnTo>
                <a:lnTo>
                  <a:pt x="1660518" y="1509997"/>
                </a:lnTo>
                <a:lnTo>
                  <a:pt x="1526431" y="1522689"/>
                </a:lnTo>
                <a:lnTo>
                  <a:pt x="1505802" y="1524672"/>
                </a:lnTo>
                <a:lnTo>
                  <a:pt x="1466528" y="1531415"/>
                </a:lnTo>
                <a:lnTo>
                  <a:pt x="1430031" y="1542521"/>
                </a:lnTo>
                <a:lnTo>
                  <a:pt x="1396707" y="1557593"/>
                </a:lnTo>
                <a:lnTo>
                  <a:pt x="1365764" y="1575838"/>
                </a:lnTo>
                <a:lnTo>
                  <a:pt x="1337597" y="1598446"/>
                </a:lnTo>
                <a:lnTo>
                  <a:pt x="1311414" y="1624624"/>
                </a:lnTo>
                <a:lnTo>
                  <a:pt x="1288405" y="1655165"/>
                </a:lnTo>
                <a:lnTo>
                  <a:pt x="1277298" y="1671427"/>
                </a:lnTo>
                <a:lnTo>
                  <a:pt x="1261032" y="1696811"/>
                </a:lnTo>
                <a:lnTo>
                  <a:pt x="1224138" y="1742028"/>
                </a:lnTo>
                <a:lnTo>
                  <a:pt x="1191608" y="1771379"/>
                </a:lnTo>
                <a:lnTo>
                  <a:pt x="1167409" y="1788434"/>
                </a:lnTo>
                <a:lnTo>
                  <a:pt x="1141226" y="1802713"/>
                </a:lnTo>
                <a:lnTo>
                  <a:pt x="1113060" y="1814612"/>
                </a:lnTo>
                <a:lnTo>
                  <a:pt x="1096795" y="1818975"/>
                </a:lnTo>
                <a:lnTo>
                  <a:pt x="1113853" y="1808266"/>
                </a:lnTo>
                <a:lnTo>
                  <a:pt x="1145193" y="1785658"/>
                </a:lnTo>
                <a:lnTo>
                  <a:pt x="1174947" y="1760669"/>
                </a:lnTo>
                <a:lnTo>
                  <a:pt x="1202320" y="1733698"/>
                </a:lnTo>
                <a:lnTo>
                  <a:pt x="1228106" y="1705141"/>
                </a:lnTo>
                <a:lnTo>
                  <a:pt x="1251115" y="1674203"/>
                </a:lnTo>
                <a:lnTo>
                  <a:pt x="1272140" y="1640886"/>
                </a:lnTo>
                <a:lnTo>
                  <a:pt x="1291182" y="1605189"/>
                </a:lnTo>
                <a:lnTo>
                  <a:pt x="1299910" y="1586150"/>
                </a:lnTo>
                <a:lnTo>
                  <a:pt x="1274521" y="1584167"/>
                </a:lnTo>
                <a:lnTo>
                  <a:pt x="1255479" y="1582978"/>
                </a:lnTo>
                <a:lnTo>
                  <a:pt x="1252305" y="1578218"/>
                </a:lnTo>
                <a:lnTo>
                  <a:pt x="1250718" y="1569095"/>
                </a:lnTo>
                <a:lnTo>
                  <a:pt x="1252702" y="1564732"/>
                </a:lnTo>
                <a:lnTo>
                  <a:pt x="1255479" y="1563542"/>
                </a:lnTo>
                <a:lnTo>
                  <a:pt x="1263016" y="1561559"/>
                </a:lnTo>
                <a:lnTo>
                  <a:pt x="1280868" y="1561163"/>
                </a:lnTo>
                <a:lnTo>
                  <a:pt x="1300703" y="1561163"/>
                </a:lnTo>
                <a:lnTo>
                  <a:pt x="1322522" y="1554816"/>
                </a:lnTo>
                <a:lnTo>
                  <a:pt x="1334027" y="1547677"/>
                </a:lnTo>
                <a:lnTo>
                  <a:pt x="1346722" y="1538951"/>
                </a:lnTo>
                <a:lnTo>
                  <a:pt x="1373698" y="1524672"/>
                </a:lnTo>
                <a:lnTo>
                  <a:pt x="1414559" y="1507220"/>
                </a:lnTo>
                <a:lnTo>
                  <a:pt x="1472875" y="1492148"/>
                </a:lnTo>
                <a:lnTo>
                  <a:pt x="1533175" y="1481836"/>
                </a:lnTo>
                <a:lnTo>
                  <a:pt x="1563721" y="1477869"/>
                </a:lnTo>
                <a:lnTo>
                  <a:pt x="1603789" y="1471523"/>
                </a:lnTo>
                <a:lnTo>
                  <a:pt x="1684321" y="1456848"/>
                </a:lnTo>
                <a:lnTo>
                  <a:pt x="1763663" y="1438206"/>
                </a:lnTo>
                <a:lnTo>
                  <a:pt x="1841418" y="1415598"/>
                </a:lnTo>
                <a:lnTo>
                  <a:pt x="1879105" y="1402906"/>
                </a:lnTo>
                <a:lnTo>
                  <a:pt x="1912825" y="1391007"/>
                </a:lnTo>
                <a:lnTo>
                  <a:pt x="1980663" y="1372365"/>
                </a:lnTo>
                <a:lnTo>
                  <a:pt x="2031838" y="1364829"/>
                </a:lnTo>
                <a:lnTo>
                  <a:pt x="2066749" y="1363639"/>
                </a:lnTo>
                <a:lnTo>
                  <a:pt x="2102056" y="1365622"/>
                </a:lnTo>
                <a:lnTo>
                  <a:pt x="2138156" y="1371968"/>
                </a:lnTo>
                <a:lnTo>
                  <a:pt x="2156802" y="1377124"/>
                </a:lnTo>
                <a:lnTo>
                  <a:pt x="2193696" y="1387437"/>
                </a:lnTo>
                <a:lnTo>
                  <a:pt x="2267087" y="1403302"/>
                </a:lnTo>
                <a:lnTo>
                  <a:pt x="2340875" y="1414011"/>
                </a:lnTo>
                <a:lnTo>
                  <a:pt x="2413869" y="1419564"/>
                </a:lnTo>
                <a:lnTo>
                  <a:pt x="2487260" y="1421944"/>
                </a:lnTo>
                <a:lnTo>
                  <a:pt x="2560255" y="1420357"/>
                </a:lnTo>
                <a:lnTo>
                  <a:pt x="2669350" y="1412821"/>
                </a:lnTo>
                <a:lnTo>
                  <a:pt x="2741948" y="1404889"/>
                </a:lnTo>
                <a:lnTo>
                  <a:pt x="2766940" y="1400526"/>
                </a:lnTo>
                <a:lnTo>
                  <a:pt x="2815339" y="1384660"/>
                </a:lnTo>
                <a:lnTo>
                  <a:pt x="2885160" y="1350153"/>
                </a:lnTo>
                <a:lnTo>
                  <a:pt x="2903874" y="1339507"/>
                </a:lnTo>
                <a:lnTo>
                  <a:pt x="2912786" y="1328341"/>
                </a:lnTo>
                <a:lnTo>
                  <a:pt x="2928666" y="1299369"/>
                </a:lnTo>
                <a:lnTo>
                  <a:pt x="2937002" y="1277144"/>
                </a:lnTo>
                <a:lnTo>
                  <a:pt x="2943354" y="1250157"/>
                </a:lnTo>
                <a:lnTo>
                  <a:pt x="2946927" y="1216025"/>
                </a:lnTo>
                <a:lnTo>
                  <a:pt x="2947721" y="1195388"/>
                </a:lnTo>
                <a:lnTo>
                  <a:pt x="2946133" y="1193800"/>
                </a:lnTo>
                <a:lnTo>
                  <a:pt x="2929857" y="1191419"/>
                </a:lnTo>
                <a:lnTo>
                  <a:pt x="2883806" y="1186657"/>
                </a:lnTo>
                <a:lnTo>
                  <a:pt x="2767886" y="1179910"/>
                </a:lnTo>
                <a:lnTo>
                  <a:pt x="2742082" y="1179116"/>
                </a:lnTo>
                <a:lnTo>
                  <a:pt x="2704369" y="1192213"/>
                </a:lnTo>
                <a:lnTo>
                  <a:pt x="2536841" y="1248569"/>
                </a:lnTo>
                <a:lnTo>
                  <a:pt x="2469750" y="1268016"/>
                </a:lnTo>
                <a:lnTo>
                  <a:pt x="2445534" y="1273175"/>
                </a:lnTo>
                <a:lnTo>
                  <a:pt x="2443152" y="1271588"/>
                </a:lnTo>
                <a:lnTo>
                  <a:pt x="2447519" y="1266428"/>
                </a:lnTo>
                <a:lnTo>
                  <a:pt x="2493966" y="1237457"/>
                </a:lnTo>
                <a:lnTo>
                  <a:pt x="2574157" y="1196182"/>
                </a:lnTo>
                <a:lnTo>
                  <a:pt x="2676183" y="1152129"/>
                </a:lnTo>
                <a:lnTo>
                  <a:pt x="2731761" y="1132682"/>
                </a:lnTo>
                <a:lnTo>
                  <a:pt x="2766298" y="1122363"/>
                </a:lnTo>
                <a:lnTo>
                  <a:pt x="2840138" y="1108075"/>
                </a:lnTo>
                <a:lnTo>
                  <a:pt x="2905244" y="1099344"/>
                </a:lnTo>
                <a:lnTo>
                  <a:pt x="2946133" y="1093788"/>
                </a:lnTo>
                <a:lnTo>
                  <a:pt x="2949706" y="1091407"/>
                </a:lnTo>
                <a:lnTo>
                  <a:pt x="2946133" y="568325"/>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1" name="TextBox 70">
            <a:extLst>
              <a:ext uri="{FF2B5EF4-FFF2-40B4-BE49-F238E27FC236}">
                <a16:creationId xmlns:a16="http://schemas.microsoft.com/office/drawing/2014/main" id="{42327AE8-C4D6-463D-A1C0-995E963F01C9}"/>
              </a:ext>
            </a:extLst>
          </p:cNvPr>
          <p:cNvSpPr txBox="1"/>
          <p:nvPr/>
        </p:nvSpPr>
        <p:spPr>
          <a:xfrm>
            <a:off x="8434543" y="1968418"/>
            <a:ext cx="2676310" cy="646331"/>
          </a:xfrm>
          <a:prstGeom prst="rect">
            <a:avLst/>
          </a:prstGeom>
          <a:noFill/>
        </p:spPr>
        <p:txBody>
          <a:bodyPr wrap="none" rtlCol="0" anchor="ctr">
            <a:spAutoFit/>
          </a:bodyPr>
          <a:lstStyle/>
          <a:p>
            <a:pPr algn="r"/>
            <a:r>
              <a:rPr lang="en-US" sz="3600" b="1">
                <a:solidFill>
                  <a:schemeClr val="accent5"/>
                </a:solidFill>
              </a:rPr>
              <a:t>Lorem Ipsum</a:t>
            </a:r>
          </a:p>
        </p:txBody>
      </p:sp>
      <p:sp>
        <p:nvSpPr>
          <p:cNvPr id="75" name="TextBox 74">
            <a:extLst>
              <a:ext uri="{FF2B5EF4-FFF2-40B4-BE49-F238E27FC236}">
                <a16:creationId xmlns:a16="http://schemas.microsoft.com/office/drawing/2014/main" id="{B7405851-AF2A-4001-BEDE-153115F7433A}"/>
              </a:ext>
            </a:extLst>
          </p:cNvPr>
          <p:cNvSpPr txBox="1"/>
          <p:nvPr/>
        </p:nvSpPr>
        <p:spPr>
          <a:xfrm>
            <a:off x="8629514" y="2661820"/>
            <a:ext cx="2676310" cy="646331"/>
          </a:xfrm>
          <a:prstGeom prst="rect">
            <a:avLst/>
          </a:prstGeom>
          <a:noFill/>
        </p:spPr>
        <p:txBody>
          <a:bodyPr wrap="none" rtlCol="0" anchor="ctr">
            <a:spAutoFit/>
          </a:bodyPr>
          <a:lstStyle/>
          <a:p>
            <a:pPr algn="r"/>
            <a:r>
              <a:rPr lang="en-US" sz="3600" b="1">
                <a:solidFill>
                  <a:schemeClr val="tx2"/>
                </a:solidFill>
              </a:rPr>
              <a:t>Lorem Ipsum</a:t>
            </a:r>
          </a:p>
        </p:txBody>
      </p:sp>
      <p:sp>
        <p:nvSpPr>
          <p:cNvPr id="76" name="TextBox 75">
            <a:extLst>
              <a:ext uri="{FF2B5EF4-FFF2-40B4-BE49-F238E27FC236}">
                <a16:creationId xmlns:a16="http://schemas.microsoft.com/office/drawing/2014/main" id="{1EB20E3B-806E-4EBE-9098-AC2A57FBD507}"/>
              </a:ext>
            </a:extLst>
          </p:cNvPr>
          <p:cNvSpPr txBox="1"/>
          <p:nvPr/>
        </p:nvSpPr>
        <p:spPr>
          <a:xfrm>
            <a:off x="8544272" y="3355222"/>
            <a:ext cx="2676310" cy="646331"/>
          </a:xfrm>
          <a:prstGeom prst="rect">
            <a:avLst/>
          </a:prstGeom>
          <a:noFill/>
        </p:spPr>
        <p:txBody>
          <a:bodyPr wrap="none" rtlCol="0" anchor="ctr">
            <a:spAutoFit/>
          </a:bodyPr>
          <a:lstStyle/>
          <a:p>
            <a:pPr algn="r"/>
            <a:r>
              <a:rPr lang="en-US" sz="3600" b="1">
                <a:solidFill>
                  <a:schemeClr val="accent1"/>
                </a:solidFill>
              </a:rPr>
              <a:t>Lorem Ipsum</a:t>
            </a:r>
          </a:p>
        </p:txBody>
      </p:sp>
      <p:sp>
        <p:nvSpPr>
          <p:cNvPr id="77" name="TextBox 76">
            <a:extLst>
              <a:ext uri="{FF2B5EF4-FFF2-40B4-BE49-F238E27FC236}">
                <a16:creationId xmlns:a16="http://schemas.microsoft.com/office/drawing/2014/main" id="{23BFE692-8CDA-4781-843F-9EDF1C896800}"/>
              </a:ext>
            </a:extLst>
          </p:cNvPr>
          <p:cNvSpPr txBox="1"/>
          <p:nvPr/>
        </p:nvSpPr>
        <p:spPr>
          <a:xfrm>
            <a:off x="8544272" y="4048624"/>
            <a:ext cx="2676310" cy="646331"/>
          </a:xfrm>
          <a:prstGeom prst="rect">
            <a:avLst/>
          </a:prstGeom>
          <a:noFill/>
        </p:spPr>
        <p:txBody>
          <a:bodyPr wrap="none" rtlCol="0" anchor="ctr">
            <a:spAutoFit/>
          </a:bodyPr>
          <a:lstStyle/>
          <a:p>
            <a:pPr algn="r"/>
            <a:r>
              <a:rPr lang="en-US" sz="3600" b="1">
                <a:solidFill>
                  <a:schemeClr val="accent2"/>
                </a:solidFill>
              </a:rPr>
              <a:t>Lorem Ipsum</a:t>
            </a:r>
          </a:p>
        </p:txBody>
      </p:sp>
      <p:sp>
        <p:nvSpPr>
          <p:cNvPr id="78" name="TextBox 77">
            <a:extLst>
              <a:ext uri="{FF2B5EF4-FFF2-40B4-BE49-F238E27FC236}">
                <a16:creationId xmlns:a16="http://schemas.microsoft.com/office/drawing/2014/main" id="{E22886B2-0B4A-409A-A5BE-601BF814C7E1}"/>
              </a:ext>
            </a:extLst>
          </p:cNvPr>
          <p:cNvSpPr txBox="1"/>
          <p:nvPr/>
        </p:nvSpPr>
        <p:spPr>
          <a:xfrm>
            <a:off x="9308935" y="4742026"/>
            <a:ext cx="2676310" cy="646331"/>
          </a:xfrm>
          <a:prstGeom prst="rect">
            <a:avLst/>
          </a:prstGeom>
          <a:noFill/>
        </p:spPr>
        <p:txBody>
          <a:bodyPr wrap="none" rtlCol="0" anchor="ctr">
            <a:spAutoFit/>
          </a:bodyPr>
          <a:lstStyle/>
          <a:p>
            <a:pPr algn="r"/>
            <a:r>
              <a:rPr lang="en-US" sz="3600" b="1">
                <a:solidFill>
                  <a:schemeClr val="accent4"/>
                </a:solidFill>
              </a:rPr>
              <a:t>Lorem Ipsum</a:t>
            </a:r>
          </a:p>
        </p:txBody>
      </p:sp>
      <p:sp>
        <p:nvSpPr>
          <p:cNvPr id="79" name="TextBox 78">
            <a:extLst>
              <a:ext uri="{FF2B5EF4-FFF2-40B4-BE49-F238E27FC236}">
                <a16:creationId xmlns:a16="http://schemas.microsoft.com/office/drawing/2014/main" id="{26269797-7032-4EAD-A732-F2FBE1BE6B38}"/>
              </a:ext>
            </a:extLst>
          </p:cNvPr>
          <p:cNvSpPr txBox="1"/>
          <p:nvPr/>
        </p:nvSpPr>
        <p:spPr>
          <a:xfrm>
            <a:off x="9044944" y="5435430"/>
            <a:ext cx="2676310" cy="646331"/>
          </a:xfrm>
          <a:prstGeom prst="rect">
            <a:avLst/>
          </a:prstGeom>
          <a:noFill/>
        </p:spPr>
        <p:txBody>
          <a:bodyPr wrap="none" rtlCol="0" anchor="ctr">
            <a:spAutoFit/>
          </a:bodyPr>
          <a:lstStyle/>
          <a:p>
            <a:pPr algn="r"/>
            <a:r>
              <a:rPr lang="en-US" sz="3600" b="1">
                <a:solidFill>
                  <a:schemeClr val="accent6"/>
                </a:solidFill>
              </a:rPr>
              <a:t>Lorem Ipsum</a:t>
            </a:r>
          </a:p>
        </p:txBody>
      </p:sp>
      <p:sp>
        <p:nvSpPr>
          <p:cNvPr id="80" name="TextBox 79">
            <a:extLst>
              <a:ext uri="{FF2B5EF4-FFF2-40B4-BE49-F238E27FC236}">
                <a16:creationId xmlns:a16="http://schemas.microsoft.com/office/drawing/2014/main" id="{B1941AC6-3C9B-4221-AE51-ACCA88C8A920}"/>
              </a:ext>
            </a:extLst>
          </p:cNvPr>
          <p:cNvSpPr txBox="1"/>
          <p:nvPr/>
        </p:nvSpPr>
        <p:spPr>
          <a:xfrm>
            <a:off x="767410" y="5435430"/>
            <a:ext cx="2676310" cy="646331"/>
          </a:xfrm>
          <a:prstGeom prst="rect">
            <a:avLst/>
          </a:prstGeom>
          <a:noFill/>
        </p:spPr>
        <p:txBody>
          <a:bodyPr wrap="none" rtlCol="0" anchor="ctr">
            <a:spAutoFit/>
          </a:bodyPr>
          <a:lstStyle/>
          <a:p>
            <a:pPr algn="r"/>
            <a:r>
              <a:rPr lang="en-US" sz="3600" b="1">
                <a:solidFill>
                  <a:schemeClr val="accent6"/>
                </a:solidFill>
              </a:rPr>
              <a:t>Lorem Ipsum</a:t>
            </a:r>
          </a:p>
        </p:txBody>
      </p:sp>
      <p:sp>
        <p:nvSpPr>
          <p:cNvPr id="81" name="TextBox 80">
            <a:extLst>
              <a:ext uri="{FF2B5EF4-FFF2-40B4-BE49-F238E27FC236}">
                <a16:creationId xmlns:a16="http://schemas.microsoft.com/office/drawing/2014/main" id="{0BEC1E2A-7CD4-41B9-964F-03EF6B5B776C}"/>
              </a:ext>
            </a:extLst>
          </p:cNvPr>
          <p:cNvSpPr txBox="1"/>
          <p:nvPr/>
        </p:nvSpPr>
        <p:spPr>
          <a:xfrm>
            <a:off x="328169" y="4742026"/>
            <a:ext cx="2676310" cy="646331"/>
          </a:xfrm>
          <a:prstGeom prst="rect">
            <a:avLst/>
          </a:prstGeom>
          <a:noFill/>
        </p:spPr>
        <p:txBody>
          <a:bodyPr wrap="none" rtlCol="0" anchor="ctr">
            <a:spAutoFit/>
          </a:bodyPr>
          <a:lstStyle/>
          <a:p>
            <a:pPr algn="r"/>
            <a:r>
              <a:rPr lang="en-US" sz="3600" b="1">
                <a:solidFill>
                  <a:schemeClr val="accent4"/>
                </a:solidFill>
              </a:rPr>
              <a:t>Lorem Ipsum</a:t>
            </a:r>
          </a:p>
        </p:txBody>
      </p:sp>
      <p:sp>
        <p:nvSpPr>
          <p:cNvPr id="82" name="TextBox 81">
            <a:extLst>
              <a:ext uri="{FF2B5EF4-FFF2-40B4-BE49-F238E27FC236}">
                <a16:creationId xmlns:a16="http://schemas.microsoft.com/office/drawing/2014/main" id="{D579EFEF-BB5D-42A0-8F58-BA4D3926DF58}"/>
              </a:ext>
            </a:extLst>
          </p:cNvPr>
          <p:cNvSpPr txBox="1"/>
          <p:nvPr/>
        </p:nvSpPr>
        <p:spPr>
          <a:xfrm>
            <a:off x="204662" y="4048624"/>
            <a:ext cx="2676310" cy="646331"/>
          </a:xfrm>
          <a:prstGeom prst="rect">
            <a:avLst/>
          </a:prstGeom>
          <a:noFill/>
        </p:spPr>
        <p:txBody>
          <a:bodyPr wrap="none" rtlCol="0" anchor="ctr">
            <a:spAutoFit/>
          </a:bodyPr>
          <a:lstStyle/>
          <a:p>
            <a:pPr algn="r"/>
            <a:r>
              <a:rPr lang="en-US" sz="3600" b="1">
                <a:solidFill>
                  <a:schemeClr val="accent2"/>
                </a:solidFill>
              </a:rPr>
              <a:t>Lorem Ipsum</a:t>
            </a:r>
          </a:p>
        </p:txBody>
      </p:sp>
      <p:sp>
        <p:nvSpPr>
          <p:cNvPr id="83" name="TextBox 82">
            <a:extLst>
              <a:ext uri="{FF2B5EF4-FFF2-40B4-BE49-F238E27FC236}">
                <a16:creationId xmlns:a16="http://schemas.microsoft.com/office/drawing/2014/main" id="{9EE7817A-8573-4384-A85E-A479462D6284}"/>
              </a:ext>
            </a:extLst>
          </p:cNvPr>
          <p:cNvSpPr txBox="1"/>
          <p:nvPr/>
        </p:nvSpPr>
        <p:spPr>
          <a:xfrm>
            <a:off x="36048" y="3355222"/>
            <a:ext cx="2676310" cy="646331"/>
          </a:xfrm>
          <a:prstGeom prst="rect">
            <a:avLst/>
          </a:prstGeom>
          <a:noFill/>
        </p:spPr>
        <p:txBody>
          <a:bodyPr wrap="none" rtlCol="0" anchor="ctr">
            <a:spAutoFit/>
          </a:bodyPr>
          <a:lstStyle/>
          <a:p>
            <a:pPr algn="r"/>
            <a:r>
              <a:rPr lang="en-US" sz="3600" b="1">
                <a:solidFill>
                  <a:schemeClr val="accent1"/>
                </a:solidFill>
              </a:rPr>
              <a:t>Lorem Ipsum</a:t>
            </a:r>
          </a:p>
        </p:txBody>
      </p:sp>
      <p:sp>
        <p:nvSpPr>
          <p:cNvPr id="84" name="TextBox 83">
            <a:extLst>
              <a:ext uri="{FF2B5EF4-FFF2-40B4-BE49-F238E27FC236}">
                <a16:creationId xmlns:a16="http://schemas.microsoft.com/office/drawing/2014/main" id="{ED9423A8-98EC-481F-8B80-4AD803E49063}"/>
              </a:ext>
            </a:extLst>
          </p:cNvPr>
          <p:cNvSpPr txBox="1"/>
          <p:nvPr/>
        </p:nvSpPr>
        <p:spPr>
          <a:xfrm>
            <a:off x="470746" y="2661820"/>
            <a:ext cx="2676310" cy="646331"/>
          </a:xfrm>
          <a:prstGeom prst="rect">
            <a:avLst/>
          </a:prstGeom>
          <a:noFill/>
        </p:spPr>
        <p:txBody>
          <a:bodyPr wrap="none" rtlCol="0" anchor="ctr">
            <a:spAutoFit/>
          </a:bodyPr>
          <a:lstStyle/>
          <a:p>
            <a:pPr algn="r"/>
            <a:r>
              <a:rPr lang="en-US" sz="3600" b="1">
                <a:solidFill>
                  <a:schemeClr val="tx2"/>
                </a:solidFill>
              </a:rPr>
              <a:t>Lorem Ipsum</a:t>
            </a:r>
          </a:p>
        </p:txBody>
      </p:sp>
      <p:sp>
        <p:nvSpPr>
          <p:cNvPr id="85" name="TextBox 84">
            <a:extLst>
              <a:ext uri="{FF2B5EF4-FFF2-40B4-BE49-F238E27FC236}">
                <a16:creationId xmlns:a16="http://schemas.microsoft.com/office/drawing/2014/main" id="{1290996B-BDFF-4F8E-A869-1B28DBA2A379}"/>
              </a:ext>
            </a:extLst>
          </p:cNvPr>
          <p:cNvSpPr txBox="1"/>
          <p:nvPr/>
        </p:nvSpPr>
        <p:spPr>
          <a:xfrm>
            <a:off x="547789" y="1968418"/>
            <a:ext cx="2676310" cy="646331"/>
          </a:xfrm>
          <a:prstGeom prst="rect">
            <a:avLst/>
          </a:prstGeom>
          <a:noFill/>
        </p:spPr>
        <p:txBody>
          <a:bodyPr wrap="none" rtlCol="0" anchor="ctr">
            <a:spAutoFit/>
          </a:bodyPr>
          <a:lstStyle/>
          <a:p>
            <a:pPr algn="r"/>
            <a:r>
              <a:rPr lang="en-US" sz="3600" b="1">
                <a:solidFill>
                  <a:schemeClr val="accent5"/>
                </a:solidFill>
              </a:rPr>
              <a:t>Lorem Ipsum</a:t>
            </a:r>
          </a:p>
        </p:txBody>
      </p:sp>
      <p:sp>
        <p:nvSpPr>
          <p:cNvPr id="86" name="Rectangle 85">
            <a:extLst>
              <a:ext uri="{FF2B5EF4-FFF2-40B4-BE49-F238E27FC236}">
                <a16:creationId xmlns:a16="http://schemas.microsoft.com/office/drawing/2014/main" id="{4BDDEEA9-2A8F-45D4-B361-42ACB82D15D7}"/>
              </a:ext>
            </a:extLst>
          </p:cNvPr>
          <p:cNvSpPr/>
          <p:nvPr/>
        </p:nvSpPr>
        <p:spPr>
          <a:xfrm>
            <a:off x="3451911" y="1157355"/>
            <a:ext cx="5288178" cy="1021975"/>
          </a:xfrm>
          <a:prstGeom prst="rect">
            <a:avLst/>
          </a:prstGeom>
        </p:spPr>
        <p:txBody>
          <a:bodyPr wrap="none" anchor="b">
            <a:normAutofit/>
          </a:bodyPr>
          <a:lstStyle/>
          <a:p>
            <a:pPr algn="ctr">
              <a:lnSpc>
                <a:spcPts val="4000"/>
              </a:lnSpc>
            </a:pPr>
            <a:r>
              <a:rPr lang="en-US" sz="6600" b="1" cap="all">
                <a:solidFill>
                  <a:schemeClr val="accent4">
                    <a:lumMod val="50000"/>
                  </a:schemeClr>
                </a:solidFill>
              </a:rPr>
              <a:t>Lorem      Ipsum</a:t>
            </a:r>
          </a:p>
        </p:txBody>
      </p:sp>
      <p:sp>
        <p:nvSpPr>
          <p:cNvPr id="4" name="Slide Number Placeholder 3">
            <a:extLst>
              <a:ext uri="{FF2B5EF4-FFF2-40B4-BE49-F238E27FC236}">
                <a16:creationId xmlns:a16="http://schemas.microsoft.com/office/drawing/2014/main" id="{6D336AEA-86F2-4F0B-BF93-62CD0988F171}"/>
              </a:ext>
            </a:extLst>
          </p:cNvPr>
          <p:cNvSpPr>
            <a:spLocks noGrp="1"/>
          </p:cNvSpPr>
          <p:nvPr>
            <p:ph type="sldNum" sz="quarter" idx="12"/>
          </p:nvPr>
        </p:nvSpPr>
        <p:spPr/>
        <p:txBody>
          <a:bodyPr/>
          <a:lstStyle/>
          <a:p>
            <a:fld id="{F68327C5-B821-4FE9-A59A-A60D9EB59A9A}" type="slidenum">
              <a:rPr lang="en-US" smtClean="0"/>
              <a:pPr/>
              <a:t>23</a:t>
            </a:fld>
            <a:endParaRPr lang="en-US" dirty="0"/>
          </a:p>
        </p:txBody>
      </p:sp>
    </p:spTree>
    <p:extLst>
      <p:ext uri="{BB962C8B-B14F-4D97-AF65-F5344CB8AC3E}">
        <p14:creationId xmlns:p14="http://schemas.microsoft.com/office/powerpoint/2010/main" val="2016467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C70-E83C-405F-A206-687DF368B311}"/>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127F0CF9-04BB-4ACE-B365-03EFFE72D782}"/>
              </a:ext>
            </a:extLst>
          </p:cNvPr>
          <p:cNvSpPr>
            <a:spLocks noGrp="1"/>
          </p:cNvSpPr>
          <p:nvPr>
            <p:ph type="subTitle" idx="1"/>
          </p:nvPr>
        </p:nvSpPr>
        <p:spPr/>
        <p:txBody>
          <a:bodyPr/>
          <a:lstStyle/>
          <a:p>
            <a:r>
              <a:rPr lang="en-US"/>
              <a:t>Light Bulb and Circles</a:t>
            </a:r>
          </a:p>
        </p:txBody>
      </p:sp>
      <p:grpSp>
        <p:nvGrpSpPr>
          <p:cNvPr id="12" name="Group 11">
            <a:extLst>
              <a:ext uri="{FF2B5EF4-FFF2-40B4-BE49-F238E27FC236}">
                <a16:creationId xmlns:a16="http://schemas.microsoft.com/office/drawing/2014/main" id="{6E518D14-5EF3-43D6-A352-38751E88A88F}"/>
              </a:ext>
            </a:extLst>
          </p:cNvPr>
          <p:cNvGrpSpPr/>
          <p:nvPr/>
        </p:nvGrpSpPr>
        <p:grpSpPr>
          <a:xfrm>
            <a:off x="5026025" y="2076152"/>
            <a:ext cx="2141538" cy="3311525"/>
            <a:chOff x="5026025" y="1782763"/>
            <a:chExt cx="2141538" cy="3311525"/>
          </a:xfrm>
        </p:grpSpPr>
        <p:sp>
          <p:nvSpPr>
            <p:cNvPr id="10" name="Freeform 22">
              <a:extLst>
                <a:ext uri="{FF2B5EF4-FFF2-40B4-BE49-F238E27FC236}">
                  <a16:creationId xmlns:a16="http://schemas.microsoft.com/office/drawing/2014/main" id="{13512F7F-CC65-4300-B07E-775B14A93180}"/>
                </a:ext>
              </a:extLst>
            </p:cNvPr>
            <p:cNvSpPr>
              <a:spLocks/>
            </p:cNvSpPr>
            <p:nvPr/>
          </p:nvSpPr>
          <p:spPr bwMode="auto">
            <a:xfrm>
              <a:off x="5026025" y="1782763"/>
              <a:ext cx="2141538" cy="2735263"/>
            </a:xfrm>
            <a:custGeom>
              <a:avLst/>
              <a:gdLst>
                <a:gd name="T0" fmla="*/ 5673 w 6745"/>
                <a:gd name="T1" fmla="*/ 882 h 8615"/>
                <a:gd name="T2" fmla="*/ 5275 w 6745"/>
                <a:gd name="T3" fmla="*/ 558 h 8615"/>
                <a:gd name="T4" fmla="*/ 4832 w 6745"/>
                <a:gd name="T5" fmla="*/ 308 h 8615"/>
                <a:gd name="T6" fmla="*/ 4349 w 6745"/>
                <a:gd name="T7" fmla="*/ 130 h 8615"/>
                <a:gd name="T8" fmla="*/ 3829 w 6745"/>
                <a:gd name="T9" fmla="*/ 27 h 8615"/>
                <a:gd name="T10" fmla="*/ 3373 w 6745"/>
                <a:gd name="T11" fmla="*/ 0 h 8615"/>
                <a:gd name="T12" fmla="*/ 2915 w 6745"/>
                <a:gd name="T13" fmla="*/ 27 h 8615"/>
                <a:gd name="T14" fmla="*/ 2395 w 6745"/>
                <a:gd name="T15" fmla="*/ 130 h 8615"/>
                <a:gd name="T16" fmla="*/ 1912 w 6745"/>
                <a:gd name="T17" fmla="*/ 308 h 8615"/>
                <a:gd name="T18" fmla="*/ 1470 w 6745"/>
                <a:gd name="T19" fmla="*/ 558 h 8615"/>
                <a:gd name="T20" fmla="*/ 1071 w 6745"/>
                <a:gd name="T21" fmla="*/ 882 h 8615"/>
                <a:gd name="T22" fmla="*/ 837 w 6745"/>
                <a:gd name="T23" fmla="*/ 1131 h 8615"/>
                <a:gd name="T24" fmla="*/ 550 w 6745"/>
                <a:gd name="T25" fmla="*/ 1516 h 8615"/>
                <a:gd name="T26" fmla="*/ 321 w 6745"/>
                <a:gd name="T27" fmla="*/ 1937 h 8615"/>
                <a:gd name="T28" fmla="*/ 152 w 6745"/>
                <a:gd name="T29" fmla="*/ 2387 h 8615"/>
                <a:gd name="T30" fmla="*/ 44 w 6745"/>
                <a:gd name="T31" fmla="*/ 2867 h 8615"/>
                <a:gd name="T32" fmla="*/ 0 w 6745"/>
                <a:gd name="T33" fmla="*/ 3372 h 8615"/>
                <a:gd name="T34" fmla="*/ 11 w 6745"/>
                <a:gd name="T35" fmla="*/ 3783 h 8615"/>
                <a:gd name="T36" fmla="*/ 104 w 6745"/>
                <a:gd name="T37" fmla="*/ 4365 h 8615"/>
                <a:gd name="T38" fmla="*/ 272 w 6745"/>
                <a:gd name="T39" fmla="*/ 4873 h 8615"/>
                <a:gd name="T40" fmla="*/ 532 w 6745"/>
                <a:gd name="T41" fmla="*/ 5397 h 8615"/>
                <a:gd name="T42" fmla="*/ 969 w 6745"/>
                <a:gd name="T43" fmla="*/ 6069 h 8615"/>
                <a:gd name="T44" fmla="*/ 1380 w 6745"/>
                <a:gd name="T45" fmla="*/ 6696 h 8615"/>
                <a:gd name="T46" fmla="*/ 1619 w 6745"/>
                <a:gd name="T47" fmla="*/ 7165 h 8615"/>
                <a:gd name="T48" fmla="*/ 1768 w 6745"/>
                <a:gd name="T49" fmla="*/ 7613 h 8615"/>
                <a:gd name="T50" fmla="*/ 1851 w 6745"/>
                <a:gd name="T51" fmla="*/ 8125 h 8615"/>
                <a:gd name="T52" fmla="*/ 1863 w 6745"/>
                <a:gd name="T53" fmla="*/ 8431 h 8615"/>
                <a:gd name="T54" fmla="*/ 1908 w 6745"/>
                <a:gd name="T55" fmla="*/ 8540 h 8615"/>
                <a:gd name="T56" fmla="*/ 1971 w 6745"/>
                <a:gd name="T57" fmla="*/ 8591 h 8615"/>
                <a:gd name="T58" fmla="*/ 2069 w 6745"/>
                <a:gd name="T59" fmla="*/ 8615 h 8615"/>
                <a:gd name="T60" fmla="*/ 4738 w 6745"/>
                <a:gd name="T61" fmla="*/ 8605 h 8615"/>
                <a:gd name="T62" fmla="*/ 4835 w 6745"/>
                <a:gd name="T63" fmla="*/ 8540 h 8615"/>
                <a:gd name="T64" fmla="*/ 4881 w 6745"/>
                <a:gd name="T65" fmla="*/ 8432 h 8615"/>
                <a:gd name="T66" fmla="*/ 4893 w 6745"/>
                <a:gd name="T67" fmla="*/ 8125 h 8615"/>
                <a:gd name="T68" fmla="*/ 4977 w 6745"/>
                <a:gd name="T69" fmla="*/ 7613 h 8615"/>
                <a:gd name="T70" fmla="*/ 5126 w 6745"/>
                <a:gd name="T71" fmla="*/ 7165 h 8615"/>
                <a:gd name="T72" fmla="*/ 5364 w 6745"/>
                <a:gd name="T73" fmla="*/ 6696 h 8615"/>
                <a:gd name="T74" fmla="*/ 5775 w 6745"/>
                <a:gd name="T75" fmla="*/ 6069 h 8615"/>
                <a:gd name="T76" fmla="*/ 6212 w 6745"/>
                <a:gd name="T77" fmla="*/ 5397 h 8615"/>
                <a:gd name="T78" fmla="*/ 6472 w 6745"/>
                <a:gd name="T79" fmla="*/ 4873 h 8615"/>
                <a:gd name="T80" fmla="*/ 6640 w 6745"/>
                <a:gd name="T81" fmla="*/ 4365 h 8615"/>
                <a:gd name="T82" fmla="*/ 6733 w 6745"/>
                <a:gd name="T83" fmla="*/ 3783 h 8615"/>
                <a:gd name="T84" fmla="*/ 6745 w 6745"/>
                <a:gd name="T85" fmla="*/ 3372 h 8615"/>
                <a:gd name="T86" fmla="*/ 6700 w 6745"/>
                <a:gd name="T87" fmla="*/ 2867 h 8615"/>
                <a:gd name="T88" fmla="*/ 6592 w 6745"/>
                <a:gd name="T89" fmla="*/ 2387 h 8615"/>
                <a:gd name="T90" fmla="*/ 6423 w 6745"/>
                <a:gd name="T91" fmla="*/ 1937 h 8615"/>
                <a:gd name="T92" fmla="*/ 6194 w 6745"/>
                <a:gd name="T93" fmla="*/ 1516 h 8615"/>
                <a:gd name="T94" fmla="*/ 5908 w 6745"/>
                <a:gd name="T95" fmla="*/ 1131 h 8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45" h="8615">
                  <a:moveTo>
                    <a:pt x="5855" y="1070"/>
                  </a:moveTo>
                  <a:lnTo>
                    <a:pt x="5795" y="1006"/>
                  </a:lnTo>
                  <a:lnTo>
                    <a:pt x="5673" y="882"/>
                  </a:lnTo>
                  <a:lnTo>
                    <a:pt x="5546" y="767"/>
                  </a:lnTo>
                  <a:lnTo>
                    <a:pt x="5412" y="659"/>
                  </a:lnTo>
                  <a:lnTo>
                    <a:pt x="5275" y="558"/>
                  </a:lnTo>
                  <a:lnTo>
                    <a:pt x="5131" y="467"/>
                  </a:lnTo>
                  <a:lnTo>
                    <a:pt x="4984" y="383"/>
                  </a:lnTo>
                  <a:lnTo>
                    <a:pt x="4832" y="308"/>
                  </a:lnTo>
                  <a:lnTo>
                    <a:pt x="4675" y="240"/>
                  </a:lnTo>
                  <a:lnTo>
                    <a:pt x="4514" y="180"/>
                  </a:lnTo>
                  <a:lnTo>
                    <a:pt x="4349" y="130"/>
                  </a:lnTo>
                  <a:lnTo>
                    <a:pt x="4179" y="88"/>
                  </a:lnTo>
                  <a:lnTo>
                    <a:pt x="4007" y="53"/>
                  </a:lnTo>
                  <a:lnTo>
                    <a:pt x="3829" y="27"/>
                  </a:lnTo>
                  <a:lnTo>
                    <a:pt x="3649" y="10"/>
                  </a:lnTo>
                  <a:lnTo>
                    <a:pt x="3466" y="1"/>
                  </a:lnTo>
                  <a:lnTo>
                    <a:pt x="3373" y="0"/>
                  </a:lnTo>
                  <a:lnTo>
                    <a:pt x="3279" y="1"/>
                  </a:lnTo>
                  <a:lnTo>
                    <a:pt x="3095" y="10"/>
                  </a:lnTo>
                  <a:lnTo>
                    <a:pt x="2915" y="27"/>
                  </a:lnTo>
                  <a:lnTo>
                    <a:pt x="2738" y="53"/>
                  </a:lnTo>
                  <a:lnTo>
                    <a:pt x="2565" y="88"/>
                  </a:lnTo>
                  <a:lnTo>
                    <a:pt x="2395" y="130"/>
                  </a:lnTo>
                  <a:lnTo>
                    <a:pt x="2230" y="180"/>
                  </a:lnTo>
                  <a:lnTo>
                    <a:pt x="2069" y="240"/>
                  </a:lnTo>
                  <a:lnTo>
                    <a:pt x="1912" y="308"/>
                  </a:lnTo>
                  <a:lnTo>
                    <a:pt x="1760" y="383"/>
                  </a:lnTo>
                  <a:lnTo>
                    <a:pt x="1613" y="467"/>
                  </a:lnTo>
                  <a:lnTo>
                    <a:pt x="1470" y="558"/>
                  </a:lnTo>
                  <a:lnTo>
                    <a:pt x="1332" y="659"/>
                  </a:lnTo>
                  <a:lnTo>
                    <a:pt x="1198" y="767"/>
                  </a:lnTo>
                  <a:lnTo>
                    <a:pt x="1071" y="882"/>
                  </a:lnTo>
                  <a:lnTo>
                    <a:pt x="949" y="1006"/>
                  </a:lnTo>
                  <a:lnTo>
                    <a:pt x="890" y="1070"/>
                  </a:lnTo>
                  <a:lnTo>
                    <a:pt x="837" y="1131"/>
                  </a:lnTo>
                  <a:lnTo>
                    <a:pt x="735" y="1256"/>
                  </a:lnTo>
                  <a:lnTo>
                    <a:pt x="639" y="1385"/>
                  </a:lnTo>
                  <a:lnTo>
                    <a:pt x="550" y="1516"/>
                  </a:lnTo>
                  <a:lnTo>
                    <a:pt x="467" y="1653"/>
                  </a:lnTo>
                  <a:lnTo>
                    <a:pt x="391" y="1793"/>
                  </a:lnTo>
                  <a:lnTo>
                    <a:pt x="321" y="1937"/>
                  </a:lnTo>
                  <a:lnTo>
                    <a:pt x="258" y="2083"/>
                  </a:lnTo>
                  <a:lnTo>
                    <a:pt x="202" y="2234"/>
                  </a:lnTo>
                  <a:lnTo>
                    <a:pt x="152" y="2387"/>
                  </a:lnTo>
                  <a:lnTo>
                    <a:pt x="109" y="2544"/>
                  </a:lnTo>
                  <a:lnTo>
                    <a:pt x="73" y="2703"/>
                  </a:lnTo>
                  <a:lnTo>
                    <a:pt x="44" y="2867"/>
                  </a:lnTo>
                  <a:lnTo>
                    <a:pt x="22" y="3032"/>
                  </a:lnTo>
                  <a:lnTo>
                    <a:pt x="7" y="3200"/>
                  </a:lnTo>
                  <a:lnTo>
                    <a:pt x="0" y="3372"/>
                  </a:lnTo>
                  <a:lnTo>
                    <a:pt x="0" y="3458"/>
                  </a:lnTo>
                  <a:lnTo>
                    <a:pt x="1" y="3570"/>
                  </a:lnTo>
                  <a:lnTo>
                    <a:pt x="11" y="3783"/>
                  </a:lnTo>
                  <a:lnTo>
                    <a:pt x="33" y="3987"/>
                  </a:lnTo>
                  <a:lnTo>
                    <a:pt x="64" y="4180"/>
                  </a:lnTo>
                  <a:lnTo>
                    <a:pt x="104" y="4365"/>
                  </a:lnTo>
                  <a:lnTo>
                    <a:pt x="153" y="4542"/>
                  </a:lnTo>
                  <a:lnTo>
                    <a:pt x="209" y="4710"/>
                  </a:lnTo>
                  <a:lnTo>
                    <a:pt x="272" y="4873"/>
                  </a:lnTo>
                  <a:lnTo>
                    <a:pt x="340" y="5029"/>
                  </a:lnTo>
                  <a:lnTo>
                    <a:pt x="414" y="5180"/>
                  </a:lnTo>
                  <a:lnTo>
                    <a:pt x="532" y="5397"/>
                  </a:lnTo>
                  <a:lnTo>
                    <a:pt x="703" y="5672"/>
                  </a:lnTo>
                  <a:lnTo>
                    <a:pt x="880" y="5938"/>
                  </a:lnTo>
                  <a:lnTo>
                    <a:pt x="969" y="6069"/>
                  </a:lnTo>
                  <a:lnTo>
                    <a:pt x="1055" y="6194"/>
                  </a:lnTo>
                  <a:lnTo>
                    <a:pt x="1222" y="6444"/>
                  </a:lnTo>
                  <a:lnTo>
                    <a:pt x="1380" y="6696"/>
                  </a:lnTo>
                  <a:lnTo>
                    <a:pt x="1489" y="6892"/>
                  </a:lnTo>
                  <a:lnTo>
                    <a:pt x="1556" y="7027"/>
                  </a:lnTo>
                  <a:lnTo>
                    <a:pt x="1619" y="7165"/>
                  </a:lnTo>
                  <a:lnTo>
                    <a:pt x="1675" y="7309"/>
                  </a:lnTo>
                  <a:lnTo>
                    <a:pt x="1724" y="7458"/>
                  </a:lnTo>
                  <a:lnTo>
                    <a:pt x="1768" y="7613"/>
                  </a:lnTo>
                  <a:lnTo>
                    <a:pt x="1804" y="7776"/>
                  </a:lnTo>
                  <a:lnTo>
                    <a:pt x="1831" y="7946"/>
                  </a:lnTo>
                  <a:lnTo>
                    <a:pt x="1851" y="8125"/>
                  </a:lnTo>
                  <a:lnTo>
                    <a:pt x="1861" y="8313"/>
                  </a:lnTo>
                  <a:lnTo>
                    <a:pt x="1862" y="8412"/>
                  </a:lnTo>
                  <a:lnTo>
                    <a:pt x="1863" y="8431"/>
                  </a:lnTo>
                  <a:lnTo>
                    <a:pt x="1870" y="8471"/>
                  </a:lnTo>
                  <a:lnTo>
                    <a:pt x="1885" y="8507"/>
                  </a:lnTo>
                  <a:lnTo>
                    <a:pt x="1908" y="8540"/>
                  </a:lnTo>
                  <a:lnTo>
                    <a:pt x="1922" y="8555"/>
                  </a:lnTo>
                  <a:lnTo>
                    <a:pt x="1937" y="8568"/>
                  </a:lnTo>
                  <a:lnTo>
                    <a:pt x="1971" y="8591"/>
                  </a:lnTo>
                  <a:lnTo>
                    <a:pt x="2009" y="8606"/>
                  </a:lnTo>
                  <a:lnTo>
                    <a:pt x="2048" y="8613"/>
                  </a:lnTo>
                  <a:lnTo>
                    <a:pt x="2069" y="8615"/>
                  </a:lnTo>
                  <a:lnTo>
                    <a:pt x="4675" y="8615"/>
                  </a:lnTo>
                  <a:lnTo>
                    <a:pt x="4697" y="8613"/>
                  </a:lnTo>
                  <a:lnTo>
                    <a:pt x="4738" y="8605"/>
                  </a:lnTo>
                  <a:lnTo>
                    <a:pt x="4775" y="8590"/>
                  </a:lnTo>
                  <a:lnTo>
                    <a:pt x="4807" y="8568"/>
                  </a:lnTo>
                  <a:lnTo>
                    <a:pt x="4835" y="8540"/>
                  </a:lnTo>
                  <a:lnTo>
                    <a:pt x="4858" y="8508"/>
                  </a:lnTo>
                  <a:lnTo>
                    <a:pt x="4874" y="8472"/>
                  </a:lnTo>
                  <a:lnTo>
                    <a:pt x="4881" y="8432"/>
                  </a:lnTo>
                  <a:lnTo>
                    <a:pt x="4883" y="8412"/>
                  </a:lnTo>
                  <a:lnTo>
                    <a:pt x="4884" y="8313"/>
                  </a:lnTo>
                  <a:lnTo>
                    <a:pt x="4893" y="8125"/>
                  </a:lnTo>
                  <a:lnTo>
                    <a:pt x="4913" y="7946"/>
                  </a:lnTo>
                  <a:lnTo>
                    <a:pt x="4940" y="7776"/>
                  </a:lnTo>
                  <a:lnTo>
                    <a:pt x="4977" y="7613"/>
                  </a:lnTo>
                  <a:lnTo>
                    <a:pt x="5020" y="7458"/>
                  </a:lnTo>
                  <a:lnTo>
                    <a:pt x="5069" y="7309"/>
                  </a:lnTo>
                  <a:lnTo>
                    <a:pt x="5126" y="7165"/>
                  </a:lnTo>
                  <a:lnTo>
                    <a:pt x="5188" y="7026"/>
                  </a:lnTo>
                  <a:lnTo>
                    <a:pt x="5255" y="6892"/>
                  </a:lnTo>
                  <a:lnTo>
                    <a:pt x="5364" y="6696"/>
                  </a:lnTo>
                  <a:lnTo>
                    <a:pt x="5522" y="6444"/>
                  </a:lnTo>
                  <a:lnTo>
                    <a:pt x="5689" y="6194"/>
                  </a:lnTo>
                  <a:lnTo>
                    <a:pt x="5775" y="6069"/>
                  </a:lnTo>
                  <a:lnTo>
                    <a:pt x="5864" y="5938"/>
                  </a:lnTo>
                  <a:lnTo>
                    <a:pt x="6041" y="5672"/>
                  </a:lnTo>
                  <a:lnTo>
                    <a:pt x="6212" y="5397"/>
                  </a:lnTo>
                  <a:lnTo>
                    <a:pt x="6330" y="5180"/>
                  </a:lnTo>
                  <a:lnTo>
                    <a:pt x="6404" y="5029"/>
                  </a:lnTo>
                  <a:lnTo>
                    <a:pt x="6472" y="4873"/>
                  </a:lnTo>
                  <a:lnTo>
                    <a:pt x="6535" y="4710"/>
                  </a:lnTo>
                  <a:lnTo>
                    <a:pt x="6591" y="4542"/>
                  </a:lnTo>
                  <a:lnTo>
                    <a:pt x="6640" y="4365"/>
                  </a:lnTo>
                  <a:lnTo>
                    <a:pt x="6680" y="4180"/>
                  </a:lnTo>
                  <a:lnTo>
                    <a:pt x="6711" y="3987"/>
                  </a:lnTo>
                  <a:lnTo>
                    <a:pt x="6733" y="3783"/>
                  </a:lnTo>
                  <a:lnTo>
                    <a:pt x="6743" y="3570"/>
                  </a:lnTo>
                  <a:lnTo>
                    <a:pt x="6745" y="3458"/>
                  </a:lnTo>
                  <a:lnTo>
                    <a:pt x="6745" y="3372"/>
                  </a:lnTo>
                  <a:lnTo>
                    <a:pt x="6737" y="3200"/>
                  </a:lnTo>
                  <a:lnTo>
                    <a:pt x="6722" y="3032"/>
                  </a:lnTo>
                  <a:lnTo>
                    <a:pt x="6700" y="2867"/>
                  </a:lnTo>
                  <a:lnTo>
                    <a:pt x="6671" y="2703"/>
                  </a:lnTo>
                  <a:lnTo>
                    <a:pt x="6635" y="2544"/>
                  </a:lnTo>
                  <a:lnTo>
                    <a:pt x="6592" y="2387"/>
                  </a:lnTo>
                  <a:lnTo>
                    <a:pt x="6543" y="2234"/>
                  </a:lnTo>
                  <a:lnTo>
                    <a:pt x="6486" y="2083"/>
                  </a:lnTo>
                  <a:lnTo>
                    <a:pt x="6423" y="1937"/>
                  </a:lnTo>
                  <a:lnTo>
                    <a:pt x="6354" y="1793"/>
                  </a:lnTo>
                  <a:lnTo>
                    <a:pt x="6277" y="1653"/>
                  </a:lnTo>
                  <a:lnTo>
                    <a:pt x="6194" y="1516"/>
                  </a:lnTo>
                  <a:lnTo>
                    <a:pt x="6105" y="1385"/>
                  </a:lnTo>
                  <a:lnTo>
                    <a:pt x="6009" y="1256"/>
                  </a:lnTo>
                  <a:lnTo>
                    <a:pt x="5908" y="1131"/>
                  </a:lnTo>
                  <a:lnTo>
                    <a:pt x="5855" y="1070"/>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21">
              <a:extLst>
                <a:ext uri="{FF2B5EF4-FFF2-40B4-BE49-F238E27FC236}">
                  <a16:creationId xmlns:a16="http://schemas.microsoft.com/office/drawing/2014/main" id="{160FCEF4-59FE-456A-B7BB-B4378DC9F0E5}"/>
                </a:ext>
              </a:extLst>
            </p:cNvPr>
            <p:cNvSpPr>
              <a:spLocks/>
            </p:cNvSpPr>
            <p:nvPr/>
          </p:nvSpPr>
          <p:spPr bwMode="auto">
            <a:xfrm>
              <a:off x="5156200" y="1911350"/>
              <a:ext cx="1879600" cy="2476500"/>
            </a:xfrm>
            <a:custGeom>
              <a:avLst/>
              <a:gdLst>
                <a:gd name="T0" fmla="*/ 4935 w 5918"/>
                <a:gd name="T1" fmla="*/ 5559 h 7802"/>
                <a:gd name="T2" fmla="*/ 4609 w 5918"/>
                <a:gd name="T3" fmla="*/ 6059 h 7802"/>
                <a:gd name="T4" fmla="*/ 4426 w 5918"/>
                <a:gd name="T5" fmla="*/ 6395 h 7802"/>
                <a:gd name="T6" fmla="*/ 4298 w 5918"/>
                <a:gd name="T7" fmla="*/ 6684 h 7802"/>
                <a:gd name="T8" fmla="*/ 4192 w 5918"/>
                <a:gd name="T9" fmla="*/ 6995 h 7802"/>
                <a:gd name="T10" fmla="*/ 4113 w 5918"/>
                <a:gd name="T11" fmla="*/ 7334 h 7802"/>
                <a:gd name="T12" fmla="*/ 4067 w 5918"/>
                <a:gd name="T13" fmla="*/ 7704 h 7802"/>
                <a:gd name="T14" fmla="*/ 1858 w 5918"/>
                <a:gd name="T15" fmla="*/ 7802 h 7802"/>
                <a:gd name="T16" fmla="*/ 1833 w 5918"/>
                <a:gd name="T17" fmla="*/ 7514 h 7802"/>
                <a:gd name="T18" fmla="*/ 1769 w 5918"/>
                <a:gd name="T19" fmla="*/ 7160 h 7802"/>
                <a:gd name="T20" fmla="*/ 1677 w 5918"/>
                <a:gd name="T21" fmla="*/ 6836 h 7802"/>
                <a:gd name="T22" fmla="*/ 1559 w 5918"/>
                <a:gd name="T23" fmla="*/ 6537 h 7802"/>
                <a:gd name="T24" fmla="*/ 1422 w 5918"/>
                <a:gd name="T25" fmla="*/ 6258 h 7802"/>
                <a:gd name="T26" fmla="*/ 1149 w 5918"/>
                <a:gd name="T27" fmla="*/ 5805 h 7802"/>
                <a:gd name="T28" fmla="*/ 900 w 5918"/>
                <a:gd name="T29" fmla="*/ 5437 h 7802"/>
                <a:gd name="T30" fmla="*/ 644 w 5918"/>
                <a:gd name="T31" fmla="*/ 5058 h 7802"/>
                <a:gd name="T32" fmla="*/ 376 w 5918"/>
                <a:gd name="T33" fmla="*/ 4601 h 7802"/>
                <a:gd name="T34" fmla="*/ 245 w 5918"/>
                <a:gd name="T35" fmla="*/ 4323 h 7802"/>
                <a:gd name="T36" fmla="*/ 139 w 5918"/>
                <a:gd name="T37" fmla="*/ 4023 h 7802"/>
                <a:gd name="T38" fmla="*/ 59 w 5918"/>
                <a:gd name="T39" fmla="*/ 3699 h 7802"/>
                <a:gd name="T40" fmla="*/ 11 w 5918"/>
                <a:gd name="T41" fmla="*/ 3343 h 7802"/>
                <a:gd name="T42" fmla="*/ 0 w 5918"/>
                <a:gd name="T43" fmla="*/ 3052 h 7802"/>
                <a:gd name="T44" fmla="*/ 7 w 5918"/>
                <a:gd name="T45" fmla="*/ 2836 h 7802"/>
                <a:gd name="T46" fmla="*/ 36 w 5918"/>
                <a:gd name="T47" fmla="*/ 2550 h 7802"/>
                <a:gd name="T48" fmla="*/ 90 w 5918"/>
                <a:gd name="T49" fmla="*/ 2268 h 7802"/>
                <a:gd name="T50" fmla="*/ 167 w 5918"/>
                <a:gd name="T51" fmla="*/ 1993 h 7802"/>
                <a:gd name="T52" fmla="*/ 266 w 5918"/>
                <a:gd name="T53" fmla="*/ 1727 h 7802"/>
                <a:gd name="T54" fmla="*/ 389 w 5918"/>
                <a:gd name="T55" fmla="*/ 1471 h 7802"/>
                <a:gd name="T56" fmla="*/ 536 w 5918"/>
                <a:gd name="T57" fmla="*/ 1229 h 7802"/>
                <a:gd name="T58" fmla="*/ 706 w 5918"/>
                <a:gd name="T59" fmla="*/ 1002 h 7802"/>
                <a:gd name="T60" fmla="*/ 897 w 5918"/>
                <a:gd name="T61" fmla="*/ 793 h 7802"/>
                <a:gd name="T62" fmla="*/ 1112 w 5918"/>
                <a:gd name="T63" fmla="*/ 604 h 7802"/>
                <a:gd name="T64" fmla="*/ 1349 w 5918"/>
                <a:gd name="T65" fmla="*/ 435 h 7802"/>
                <a:gd name="T66" fmla="*/ 1608 w 5918"/>
                <a:gd name="T67" fmla="*/ 292 h 7802"/>
                <a:gd name="T68" fmla="*/ 1890 w 5918"/>
                <a:gd name="T69" fmla="*/ 175 h 7802"/>
                <a:gd name="T70" fmla="*/ 2195 w 5918"/>
                <a:gd name="T71" fmla="*/ 85 h 7802"/>
                <a:gd name="T72" fmla="*/ 2521 w 5918"/>
                <a:gd name="T73" fmla="*/ 27 h 7802"/>
                <a:gd name="T74" fmla="*/ 2869 w 5918"/>
                <a:gd name="T75" fmla="*/ 1 h 7802"/>
                <a:gd name="T76" fmla="*/ 3049 w 5918"/>
                <a:gd name="T77" fmla="*/ 1 h 7802"/>
                <a:gd name="T78" fmla="*/ 3398 w 5918"/>
                <a:gd name="T79" fmla="*/ 27 h 7802"/>
                <a:gd name="T80" fmla="*/ 3723 w 5918"/>
                <a:gd name="T81" fmla="*/ 85 h 7802"/>
                <a:gd name="T82" fmla="*/ 4028 w 5918"/>
                <a:gd name="T83" fmla="*/ 175 h 7802"/>
                <a:gd name="T84" fmla="*/ 4310 w 5918"/>
                <a:gd name="T85" fmla="*/ 292 h 7802"/>
                <a:gd name="T86" fmla="*/ 4569 w 5918"/>
                <a:gd name="T87" fmla="*/ 435 h 7802"/>
                <a:gd name="T88" fmla="*/ 4807 w 5918"/>
                <a:gd name="T89" fmla="*/ 604 h 7802"/>
                <a:gd name="T90" fmla="*/ 5021 w 5918"/>
                <a:gd name="T91" fmla="*/ 793 h 7802"/>
                <a:gd name="T92" fmla="*/ 5213 w 5918"/>
                <a:gd name="T93" fmla="*/ 1002 h 7802"/>
                <a:gd name="T94" fmla="*/ 5382 w 5918"/>
                <a:gd name="T95" fmla="*/ 1229 h 7802"/>
                <a:gd name="T96" fmla="*/ 5529 w 5918"/>
                <a:gd name="T97" fmla="*/ 1471 h 7802"/>
                <a:gd name="T98" fmla="*/ 5652 w 5918"/>
                <a:gd name="T99" fmla="*/ 1727 h 7802"/>
                <a:gd name="T100" fmla="*/ 5752 w 5918"/>
                <a:gd name="T101" fmla="*/ 1993 h 7802"/>
                <a:gd name="T102" fmla="*/ 5828 w 5918"/>
                <a:gd name="T103" fmla="*/ 2268 h 7802"/>
                <a:gd name="T104" fmla="*/ 5882 w 5918"/>
                <a:gd name="T105" fmla="*/ 2550 h 7802"/>
                <a:gd name="T106" fmla="*/ 5911 w 5918"/>
                <a:gd name="T107" fmla="*/ 2836 h 7802"/>
                <a:gd name="T108" fmla="*/ 5918 w 5918"/>
                <a:gd name="T109" fmla="*/ 3052 h 7802"/>
                <a:gd name="T110" fmla="*/ 5907 w 5918"/>
                <a:gd name="T111" fmla="*/ 3343 h 7802"/>
                <a:gd name="T112" fmla="*/ 5860 w 5918"/>
                <a:gd name="T113" fmla="*/ 3699 h 7802"/>
                <a:gd name="T114" fmla="*/ 5780 w 5918"/>
                <a:gd name="T115" fmla="*/ 4023 h 7802"/>
                <a:gd name="T116" fmla="*/ 5673 w 5918"/>
                <a:gd name="T117" fmla="*/ 4323 h 7802"/>
                <a:gd name="T118" fmla="*/ 5542 w 5918"/>
                <a:gd name="T119" fmla="*/ 4601 h 7802"/>
                <a:gd name="T120" fmla="*/ 5274 w 5918"/>
                <a:gd name="T121" fmla="*/ 5058 h 7802"/>
                <a:gd name="T122" fmla="*/ 5018 w 5918"/>
                <a:gd name="T123" fmla="*/ 5437 h 7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18" h="7802">
                  <a:moveTo>
                    <a:pt x="5018" y="5437"/>
                  </a:moveTo>
                  <a:lnTo>
                    <a:pt x="4935" y="5559"/>
                  </a:lnTo>
                  <a:lnTo>
                    <a:pt x="4769" y="5805"/>
                  </a:lnTo>
                  <a:lnTo>
                    <a:pt x="4609" y="6059"/>
                  </a:lnTo>
                  <a:lnTo>
                    <a:pt x="4497" y="6258"/>
                  </a:lnTo>
                  <a:lnTo>
                    <a:pt x="4426" y="6395"/>
                  </a:lnTo>
                  <a:lnTo>
                    <a:pt x="4359" y="6537"/>
                  </a:lnTo>
                  <a:lnTo>
                    <a:pt x="4298" y="6684"/>
                  </a:lnTo>
                  <a:lnTo>
                    <a:pt x="4242" y="6836"/>
                  </a:lnTo>
                  <a:lnTo>
                    <a:pt x="4192" y="6995"/>
                  </a:lnTo>
                  <a:lnTo>
                    <a:pt x="4149" y="7160"/>
                  </a:lnTo>
                  <a:lnTo>
                    <a:pt x="4113" y="7334"/>
                  </a:lnTo>
                  <a:lnTo>
                    <a:pt x="4085" y="7514"/>
                  </a:lnTo>
                  <a:lnTo>
                    <a:pt x="4067" y="7704"/>
                  </a:lnTo>
                  <a:lnTo>
                    <a:pt x="4060" y="7802"/>
                  </a:lnTo>
                  <a:lnTo>
                    <a:pt x="1858" y="7802"/>
                  </a:lnTo>
                  <a:lnTo>
                    <a:pt x="1851" y="7704"/>
                  </a:lnTo>
                  <a:lnTo>
                    <a:pt x="1833" y="7514"/>
                  </a:lnTo>
                  <a:lnTo>
                    <a:pt x="1805" y="7334"/>
                  </a:lnTo>
                  <a:lnTo>
                    <a:pt x="1769" y="7160"/>
                  </a:lnTo>
                  <a:lnTo>
                    <a:pt x="1726" y="6995"/>
                  </a:lnTo>
                  <a:lnTo>
                    <a:pt x="1677" y="6836"/>
                  </a:lnTo>
                  <a:lnTo>
                    <a:pt x="1620" y="6684"/>
                  </a:lnTo>
                  <a:lnTo>
                    <a:pt x="1559" y="6537"/>
                  </a:lnTo>
                  <a:lnTo>
                    <a:pt x="1493" y="6395"/>
                  </a:lnTo>
                  <a:lnTo>
                    <a:pt x="1422" y="6258"/>
                  </a:lnTo>
                  <a:lnTo>
                    <a:pt x="1309" y="6059"/>
                  </a:lnTo>
                  <a:lnTo>
                    <a:pt x="1149" y="5805"/>
                  </a:lnTo>
                  <a:lnTo>
                    <a:pt x="983" y="5559"/>
                  </a:lnTo>
                  <a:lnTo>
                    <a:pt x="900" y="5437"/>
                  </a:lnTo>
                  <a:lnTo>
                    <a:pt x="814" y="5311"/>
                  </a:lnTo>
                  <a:lnTo>
                    <a:pt x="644" y="5058"/>
                  </a:lnTo>
                  <a:lnTo>
                    <a:pt x="485" y="4801"/>
                  </a:lnTo>
                  <a:lnTo>
                    <a:pt x="376" y="4601"/>
                  </a:lnTo>
                  <a:lnTo>
                    <a:pt x="308" y="4464"/>
                  </a:lnTo>
                  <a:lnTo>
                    <a:pt x="245" y="4323"/>
                  </a:lnTo>
                  <a:lnTo>
                    <a:pt x="188" y="4176"/>
                  </a:lnTo>
                  <a:lnTo>
                    <a:pt x="139" y="4023"/>
                  </a:lnTo>
                  <a:lnTo>
                    <a:pt x="94" y="3865"/>
                  </a:lnTo>
                  <a:lnTo>
                    <a:pt x="59" y="3699"/>
                  </a:lnTo>
                  <a:lnTo>
                    <a:pt x="31" y="3525"/>
                  </a:lnTo>
                  <a:lnTo>
                    <a:pt x="11" y="3343"/>
                  </a:lnTo>
                  <a:lnTo>
                    <a:pt x="1" y="3152"/>
                  </a:lnTo>
                  <a:lnTo>
                    <a:pt x="0" y="3052"/>
                  </a:lnTo>
                  <a:lnTo>
                    <a:pt x="0" y="2980"/>
                  </a:lnTo>
                  <a:lnTo>
                    <a:pt x="7" y="2836"/>
                  </a:lnTo>
                  <a:lnTo>
                    <a:pt x="19" y="2693"/>
                  </a:lnTo>
                  <a:lnTo>
                    <a:pt x="36" y="2550"/>
                  </a:lnTo>
                  <a:lnTo>
                    <a:pt x="60" y="2409"/>
                  </a:lnTo>
                  <a:lnTo>
                    <a:pt x="90" y="2268"/>
                  </a:lnTo>
                  <a:lnTo>
                    <a:pt x="126" y="2130"/>
                  </a:lnTo>
                  <a:lnTo>
                    <a:pt x="167" y="1993"/>
                  </a:lnTo>
                  <a:lnTo>
                    <a:pt x="213" y="1859"/>
                  </a:lnTo>
                  <a:lnTo>
                    <a:pt x="266" y="1727"/>
                  </a:lnTo>
                  <a:lnTo>
                    <a:pt x="325" y="1598"/>
                  </a:lnTo>
                  <a:lnTo>
                    <a:pt x="389" y="1471"/>
                  </a:lnTo>
                  <a:lnTo>
                    <a:pt x="460" y="1349"/>
                  </a:lnTo>
                  <a:lnTo>
                    <a:pt x="536" y="1229"/>
                  </a:lnTo>
                  <a:lnTo>
                    <a:pt x="618" y="1114"/>
                  </a:lnTo>
                  <a:lnTo>
                    <a:pt x="706" y="1002"/>
                  </a:lnTo>
                  <a:lnTo>
                    <a:pt x="798" y="896"/>
                  </a:lnTo>
                  <a:lnTo>
                    <a:pt x="897" y="793"/>
                  </a:lnTo>
                  <a:lnTo>
                    <a:pt x="1001" y="696"/>
                  </a:lnTo>
                  <a:lnTo>
                    <a:pt x="1112" y="604"/>
                  </a:lnTo>
                  <a:lnTo>
                    <a:pt x="1227" y="516"/>
                  </a:lnTo>
                  <a:lnTo>
                    <a:pt x="1349" y="435"/>
                  </a:lnTo>
                  <a:lnTo>
                    <a:pt x="1476" y="361"/>
                  </a:lnTo>
                  <a:lnTo>
                    <a:pt x="1608" y="292"/>
                  </a:lnTo>
                  <a:lnTo>
                    <a:pt x="1747" y="230"/>
                  </a:lnTo>
                  <a:lnTo>
                    <a:pt x="1890" y="175"/>
                  </a:lnTo>
                  <a:lnTo>
                    <a:pt x="2039" y="127"/>
                  </a:lnTo>
                  <a:lnTo>
                    <a:pt x="2195" y="85"/>
                  </a:lnTo>
                  <a:lnTo>
                    <a:pt x="2355" y="52"/>
                  </a:lnTo>
                  <a:lnTo>
                    <a:pt x="2521" y="27"/>
                  </a:lnTo>
                  <a:lnTo>
                    <a:pt x="2692" y="10"/>
                  </a:lnTo>
                  <a:lnTo>
                    <a:pt x="2869" y="1"/>
                  </a:lnTo>
                  <a:lnTo>
                    <a:pt x="2960" y="0"/>
                  </a:lnTo>
                  <a:lnTo>
                    <a:pt x="3049" y="1"/>
                  </a:lnTo>
                  <a:lnTo>
                    <a:pt x="3226" y="10"/>
                  </a:lnTo>
                  <a:lnTo>
                    <a:pt x="3398" y="27"/>
                  </a:lnTo>
                  <a:lnTo>
                    <a:pt x="3563" y="52"/>
                  </a:lnTo>
                  <a:lnTo>
                    <a:pt x="3723" y="85"/>
                  </a:lnTo>
                  <a:lnTo>
                    <a:pt x="3879" y="127"/>
                  </a:lnTo>
                  <a:lnTo>
                    <a:pt x="4028" y="175"/>
                  </a:lnTo>
                  <a:lnTo>
                    <a:pt x="4171" y="230"/>
                  </a:lnTo>
                  <a:lnTo>
                    <a:pt x="4310" y="292"/>
                  </a:lnTo>
                  <a:lnTo>
                    <a:pt x="4443" y="361"/>
                  </a:lnTo>
                  <a:lnTo>
                    <a:pt x="4569" y="435"/>
                  </a:lnTo>
                  <a:lnTo>
                    <a:pt x="4691" y="516"/>
                  </a:lnTo>
                  <a:lnTo>
                    <a:pt x="4807" y="604"/>
                  </a:lnTo>
                  <a:lnTo>
                    <a:pt x="4917" y="696"/>
                  </a:lnTo>
                  <a:lnTo>
                    <a:pt x="5021" y="793"/>
                  </a:lnTo>
                  <a:lnTo>
                    <a:pt x="5120" y="896"/>
                  </a:lnTo>
                  <a:lnTo>
                    <a:pt x="5213" y="1002"/>
                  </a:lnTo>
                  <a:lnTo>
                    <a:pt x="5300" y="1114"/>
                  </a:lnTo>
                  <a:lnTo>
                    <a:pt x="5382" y="1229"/>
                  </a:lnTo>
                  <a:lnTo>
                    <a:pt x="5458" y="1349"/>
                  </a:lnTo>
                  <a:lnTo>
                    <a:pt x="5529" y="1471"/>
                  </a:lnTo>
                  <a:lnTo>
                    <a:pt x="5593" y="1598"/>
                  </a:lnTo>
                  <a:lnTo>
                    <a:pt x="5652" y="1727"/>
                  </a:lnTo>
                  <a:lnTo>
                    <a:pt x="5705" y="1859"/>
                  </a:lnTo>
                  <a:lnTo>
                    <a:pt x="5752" y="1993"/>
                  </a:lnTo>
                  <a:lnTo>
                    <a:pt x="5793" y="2130"/>
                  </a:lnTo>
                  <a:lnTo>
                    <a:pt x="5828" y="2268"/>
                  </a:lnTo>
                  <a:lnTo>
                    <a:pt x="5858" y="2409"/>
                  </a:lnTo>
                  <a:lnTo>
                    <a:pt x="5882" y="2550"/>
                  </a:lnTo>
                  <a:lnTo>
                    <a:pt x="5900" y="2693"/>
                  </a:lnTo>
                  <a:lnTo>
                    <a:pt x="5911" y="2836"/>
                  </a:lnTo>
                  <a:lnTo>
                    <a:pt x="5918" y="2980"/>
                  </a:lnTo>
                  <a:lnTo>
                    <a:pt x="5918" y="3052"/>
                  </a:lnTo>
                  <a:lnTo>
                    <a:pt x="5917" y="3152"/>
                  </a:lnTo>
                  <a:lnTo>
                    <a:pt x="5907" y="3343"/>
                  </a:lnTo>
                  <a:lnTo>
                    <a:pt x="5888" y="3525"/>
                  </a:lnTo>
                  <a:lnTo>
                    <a:pt x="5860" y="3699"/>
                  </a:lnTo>
                  <a:lnTo>
                    <a:pt x="5824" y="3865"/>
                  </a:lnTo>
                  <a:lnTo>
                    <a:pt x="5780" y="4023"/>
                  </a:lnTo>
                  <a:lnTo>
                    <a:pt x="5730" y="4176"/>
                  </a:lnTo>
                  <a:lnTo>
                    <a:pt x="5673" y="4323"/>
                  </a:lnTo>
                  <a:lnTo>
                    <a:pt x="5610" y="4464"/>
                  </a:lnTo>
                  <a:lnTo>
                    <a:pt x="5542" y="4601"/>
                  </a:lnTo>
                  <a:lnTo>
                    <a:pt x="5433" y="4801"/>
                  </a:lnTo>
                  <a:lnTo>
                    <a:pt x="5274" y="5058"/>
                  </a:lnTo>
                  <a:lnTo>
                    <a:pt x="5105" y="5311"/>
                  </a:lnTo>
                  <a:lnTo>
                    <a:pt x="5018" y="5437"/>
                  </a:lnTo>
                  <a:lnTo>
                    <a:pt x="5018" y="543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8">
              <a:extLst>
                <a:ext uri="{FF2B5EF4-FFF2-40B4-BE49-F238E27FC236}">
                  <a16:creationId xmlns:a16="http://schemas.microsoft.com/office/drawing/2014/main" id="{42312E47-B933-476D-8029-4A1413C63816}"/>
                </a:ext>
              </a:extLst>
            </p:cNvPr>
            <p:cNvSpPr>
              <a:spLocks/>
            </p:cNvSpPr>
            <p:nvPr/>
          </p:nvSpPr>
          <p:spPr bwMode="auto">
            <a:xfrm>
              <a:off x="5616575" y="4579938"/>
              <a:ext cx="958850" cy="128588"/>
            </a:xfrm>
            <a:custGeom>
              <a:avLst/>
              <a:gdLst>
                <a:gd name="T0" fmla="*/ 2813 w 3021"/>
                <a:gd name="T1" fmla="*/ 405 h 405"/>
                <a:gd name="T2" fmla="*/ 207 w 3021"/>
                <a:gd name="T3" fmla="*/ 405 h 405"/>
                <a:gd name="T4" fmla="*/ 185 w 3021"/>
                <a:gd name="T5" fmla="*/ 404 h 405"/>
                <a:gd name="T6" fmla="*/ 144 w 3021"/>
                <a:gd name="T7" fmla="*/ 397 h 405"/>
                <a:gd name="T8" fmla="*/ 108 w 3021"/>
                <a:gd name="T9" fmla="*/ 382 h 405"/>
                <a:gd name="T10" fmla="*/ 75 w 3021"/>
                <a:gd name="T11" fmla="*/ 359 h 405"/>
                <a:gd name="T12" fmla="*/ 47 w 3021"/>
                <a:gd name="T13" fmla="*/ 332 h 405"/>
                <a:gd name="T14" fmla="*/ 24 w 3021"/>
                <a:gd name="T15" fmla="*/ 300 h 405"/>
                <a:gd name="T16" fmla="*/ 8 w 3021"/>
                <a:gd name="T17" fmla="*/ 263 h 405"/>
                <a:gd name="T18" fmla="*/ 1 w 3021"/>
                <a:gd name="T19" fmla="*/ 224 h 405"/>
                <a:gd name="T20" fmla="*/ 0 w 3021"/>
                <a:gd name="T21" fmla="*/ 202 h 405"/>
                <a:gd name="T22" fmla="*/ 1 w 3021"/>
                <a:gd name="T23" fmla="*/ 182 h 405"/>
                <a:gd name="T24" fmla="*/ 8 w 3021"/>
                <a:gd name="T25" fmla="*/ 142 h 405"/>
                <a:gd name="T26" fmla="*/ 24 w 3021"/>
                <a:gd name="T27" fmla="*/ 106 h 405"/>
                <a:gd name="T28" fmla="*/ 47 w 3021"/>
                <a:gd name="T29" fmla="*/ 74 h 405"/>
                <a:gd name="T30" fmla="*/ 75 w 3021"/>
                <a:gd name="T31" fmla="*/ 46 h 405"/>
                <a:gd name="T32" fmla="*/ 108 w 3021"/>
                <a:gd name="T33" fmla="*/ 24 h 405"/>
                <a:gd name="T34" fmla="*/ 144 w 3021"/>
                <a:gd name="T35" fmla="*/ 9 h 405"/>
                <a:gd name="T36" fmla="*/ 185 w 3021"/>
                <a:gd name="T37" fmla="*/ 0 h 405"/>
                <a:gd name="T38" fmla="*/ 207 w 3021"/>
                <a:gd name="T39" fmla="*/ 0 h 405"/>
                <a:gd name="T40" fmla="*/ 2813 w 3021"/>
                <a:gd name="T41" fmla="*/ 0 h 405"/>
                <a:gd name="T42" fmla="*/ 2835 w 3021"/>
                <a:gd name="T43" fmla="*/ 0 h 405"/>
                <a:gd name="T44" fmla="*/ 2876 w 3021"/>
                <a:gd name="T45" fmla="*/ 9 h 405"/>
                <a:gd name="T46" fmla="*/ 2913 w 3021"/>
                <a:gd name="T47" fmla="*/ 24 h 405"/>
                <a:gd name="T48" fmla="*/ 2945 w 3021"/>
                <a:gd name="T49" fmla="*/ 46 h 405"/>
                <a:gd name="T50" fmla="*/ 2973 w 3021"/>
                <a:gd name="T51" fmla="*/ 74 h 405"/>
                <a:gd name="T52" fmla="*/ 2996 w 3021"/>
                <a:gd name="T53" fmla="*/ 106 h 405"/>
                <a:gd name="T54" fmla="*/ 3012 w 3021"/>
                <a:gd name="T55" fmla="*/ 142 h 405"/>
                <a:gd name="T56" fmla="*/ 3019 w 3021"/>
                <a:gd name="T57" fmla="*/ 182 h 405"/>
                <a:gd name="T58" fmla="*/ 3021 w 3021"/>
                <a:gd name="T59" fmla="*/ 202 h 405"/>
                <a:gd name="T60" fmla="*/ 3019 w 3021"/>
                <a:gd name="T61" fmla="*/ 224 h 405"/>
                <a:gd name="T62" fmla="*/ 3012 w 3021"/>
                <a:gd name="T63" fmla="*/ 263 h 405"/>
                <a:gd name="T64" fmla="*/ 2996 w 3021"/>
                <a:gd name="T65" fmla="*/ 300 h 405"/>
                <a:gd name="T66" fmla="*/ 2973 w 3021"/>
                <a:gd name="T67" fmla="*/ 332 h 405"/>
                <a:gd name="T68" fmla="*/ 2945 w 3021"/>
                <a:gd name="T69" fmla="*/ 359 h 405"/>
                <a:gd name="T70" fmla="*/ 2913 w 3021"/>
                <a:gd name="T71" fmla="*/ 382 h 405"/>
                <a:gd name="T72" fmla="*/ 2876 w 3021"/>
                <a:gd name="T73" fmla="*/ 397 h 405"/>
                <a:gd name="T74" fmla="*/ 2835 w 3021"/>
                <a:gd name="T75" fmla="*/ 404 h 405"/>
                <a:gd name="T76" fmla="*/ 2813 w 3021"/>
                <a:gd name="T77" fmla="*/ 405 h 405"/>
                <a:gd name="T78" fmla="*/ 2813 w 3021"/>
                <a:gd name="T79" fmla="*/ 40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1" h="405">
                  <a:moveTo>
                    <a:pt x="2813" y="405"/>
                  </a:moveTo>
                  <a:lnTo>
                    <a:pt x="207" y="405"/>
                  </a:lnTo>
                  <a:lnTo>
                    <a:pt x="185" y="404"/>
                  </a:lnTo>
                  <a:lnTo>
                    <a:pt x="144" y="397"/>
                  </a:lnTo>
                  <a:lnTo>
                    <a:pt x="108" y="382"/>
                  </a:lnTo>
                  <a:lnTo>
                    <a:pt x="75" y="359"/>
                  </a:lnTo>
                  <a:lnTo>
                    <a:pt x="47" y="332"/>
                  </a:lnTo>
                  <a:lnTo>
                    <a:pt x="24" y="300"/>
                  </a:lnTo>
                  <a:lnTo>
                    <a:pt x="8" y="263"/>
                  </a:lnTo>
                  <a:lnTo>
                    <a:pt x="1" y="224"/>
                  </a:lnTo>
                  <a:lnTo>
                    <a:pt x="0" y="202"/>
                  </a:lnTo>
                  <a:lnTo>
                    <a:pt x="1" y="182"/>
                  </a:lnTo>
                  <a:lnTo>
                    <a:pt x="8" y="142"/>
                  </a:lnTo>
                  <a:lnTo>
                    <a:pt x="24" y="106"/>
                  </a:lnTo>
                  <a:lnTo>
                    <a:pt x="47" y="74"/>
                  </a:lnTo>
                  <a:lnTo>
                    <a:pt x="75" y="46"/>
                  </a:lnTo>
                  <a:lnTo>
                    <a:pt x="108" y="24"/>
                  </a:lnTo>
                  <a:lnTo>
                    <a:pt x="144" y="9"/>
                  </a:lnTo>
                  <a:lnTo>
                    <a:pt x="185" y="0"/>
                  </a:lnTo>
                  <a:lnTo>
                    <a:pt x="207" y="0"/>
                  </a:lnTo>
                  <a:lnTo>
                    <a:pt x="2813" y="0"/>
                  </a:lnTo>
                  <a:lnTo>
                    <a:pt x="2835" y="0"/>
                  </a:lnTo>
                  <a:lnTo>
                    <a:pt x="2876" y="9"/>
                  </a:lnTo>
                  <a:lnTo>
                    <a:pt x="2913" y="24"/>
                  </a:lnTo>
                  <a:lnTo>
                    <a:pt x="2945" y="46"/>
                  </a:lnTo>
                  <a:lnTo>
                    <a:pt x="2973" y="74"/>
                  </a:lnTo>
                  <a:lnTo>
                    <a:pt x="2996" y="106"/>
                  </a:lnTo>
                  <a:lnTo>
                    <a:pt x="3012" y="142"/>
                  </a:lnTo>
                  <a:lnTo>
                    <a:pt x="3019" y="182"/>
                  </a:lnTo>
                  <a:lnTo>
                    <a:pt x="3021" y="202"/>
                  </a:lnTo>
                  <a:lnTo>
                    <a:pt x="3019" y="224"/>
                  </a:lnTo>
                  <a:lnTo>
                    <a:pt x="3012" y="263"/>
                  </a:lnTo>
                  <a:lnTo>
                    <a:pt x="2996" y="300"/>
                  </a:lnTo>
                  <a:lnTo>
                    <a:pt x="2973" y="332"/>
                  </a:lnTo>
                  <a:lnTo>
                    <a:pt x="2945" y="359"/>
                  </a:lnTo>
                  <a:lnTo>
                    <a:pt x="2913" y="382"/>
                  </a:lnTo>
                  <a:lnTo>
                    <a:pt x="2876" y="397"/>
                  </a:lnTo>
                  <a:lnTo>
                    <a:pt x="2835" y="404"/>
                  </a:lnTo>
                  <a:lnTo>
                    <a:pt x="2813" y="405"/>
                  </a:lnTo>
                  <a:lnTo>
                    <a:pt x="2813" y="40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9">
              <a:extLst>
                <a:ext uri="{FF2B5EF4-FFF2-40B4-BE49-F238E27FC236}">
                  <a16:creationId xmlns:a16="http://schemas.microsoft.com/office/drawing/2014/main" id="{13DED77D-FE85-4CEF-8B22-798630C36FBD}"/>
                </a:ext>
              </a:extLst>
            </p:cNvPr>
            <p:cNvSpPr>
              <a:spLocks/>
            </p:cNvSpPr>
            <p:nvPr/>
          </p:nvSpPr>
          <p:spPr bwMode="auto">
            <a:xfrm>
              <a:off x="5616575" y="4772025"/>
              <a:ext cx="958850" cy="128588"/>
            </a:xfrm>
            <a:custGeom>
              <a:avLst/>
              <a:gdLst>
                <a:gd name="T0" fmla="*/ 2813 w 3021"/>
                <a:gd name="T1" fmla="*/ 405 h 405"/>
                <a:gd name="T2" fmla="*/ 207 w 3021"/>
                <a:gd name="T3" fmla="*/ 405 h 405"/>
                <a:gd name="T4" fmla="*/ 185 w 3021"/>
                <a:gd name="T5" fmla="*/ 405 h 405"/>
                <a:gd name="T6" fmla="*/ 144 w 3021"/>
                <a:gd name="T7" fmla="*/ 397 h 405"/>
                <a:gd name="T8" fmla="*/ 108 w 3021"/>
                <a:gd name="T9" fmla="*/ 381 h 405"/>
                <a:gd name="T10" fmla="*/ 75 w 3021"/>
                <a:gd name="T11" fmla="*/ 360 h 405"/>
                <a:gd name="T12" fmla="*/ 47 w 3021"/>
                <a:gd name="T13" fmla="*/ 332 h 405"/>
                <a:gd name="T14" fmla="*/ 24 w 3021"/>
                <a:gd name="T15" fmla="*/ 299 h 405"/>
                <a:gd name="T16" fmla="*/ 8 w 3021"/>
                <a:gd name="T17" fmla="*/ 264 h 405"/>
                <a:gd name="T18" fmla="*/ 1 w 3021"/>
                <a:gd name="T19" fmla="*/ 224 h 405"/>
                <a:gd name="T20" fmla="*/ 0 w 3021"/>
                <a:gd name="T21" fmla="*/ 203 h 405"/>
                <a:gd name="T22" fmla="*/ 1 w 3021"/>
                <a:gd name="T23" fmla="*/ 182 h 405"/>
                <a:gd name="T24" fmla="*/ 8 w 3021"/>
                <a:gd name="T25" fmla="*/ 143 h 405"/>
                <a:gd name="T26" fmla="*/ 24 w 3021"/>
                <a:gd name="T27" fmla="*/ 106 h 405"/>
                <a:gd name="T28" fmla="*/ 47 w 3021"/>
                <a:gd name="T29" fmla="*/ 74 h 405"/>
                <a:gd name="T30" fmla="*/ 75 w 3021"/>
                <a:gd name="T31" fmla="*/ 47 h 405"/>
                <a:gd name="T32" fmla="*/ 108 w 3021"/>
                <a:gd name="T33" fmla="*/ 24 h 405"/>
                <a:gd name="T34" fmla="*/ 144 w 3021"/>
                <a:gd name="T35" fmla="*/ 9 h 405"/>
                <a:gd name="T36" fmla="*/ 185 w 3021"/>
                <a:gd name="T37" fmla="*/ 1 h 405"/>
                <a:gd name="T38" fmla="*/ 207 w 3021"/>
                <a:gd name="T39" fmla="*/ 0 h 405"/>
                <a:gd name="T40" fmla="*/ 2813 w 3021"/>
                <a:gd name="T41" fmla="*/ 0 h 405"/>
                <a:gd name="T42" fmla="*/ 2835 w 3021"/>
                <a:gd name="T43" fmla="*/ 1 h 405"/>
                <a:gd name="T44" fmla="*/ 2876 w 3021"/>
                <a:gd name="T45" fmla="*/ 9 h 405"/>
                <a:gd name="T46" fmla="*/ 2913 w 3021"/>
                <a:gd name="T47" fmla="*/ 24 h 405"/>
                <a:gd name="T48" fmla="*/ 2945 w 3021"/>
                <a:gd name="T49" fmla="*/ 47 h 405"/>
                <a:gd name="T50" fmla="*/ 2973 w 3021"/>
                <a:gd name="T51" fmla="*/ 74 h 405"/>
                <a:gd name="T52" fmla="*/ 2996 w 3021"/>
                <a:gd name="T53" fmla="*/ 106 h 405"/>
                <a:gd name="T54" fmla="*/ 3012 w 3021"/>
                <a:gd name="T55" fmla="*/ 143 h 405"/>
                <a:gd name="T56" fmla="*/ 3019 w 3021"/>
                <a:gd name="T57" fmla="*/ 182 h 405"/>
                <a:gd name="T58" fmla="*/ 3021 w 3021"/>
                <a:gd name="T59" fmla="*/ 203 h 405"/>
                <a:gd name="T60" fmla="*/ 3019 w 3021"/>
                <a:gd name="T61" fmla="*/ 224 h 405"/>
                <a:gd name="T62" fmla="*/ 3012 w 3021"/>
                <a:gd name="T63" fmla="*/ 264 h 405"/>
                <a:gd name="T64" fmla="*/ 2996 w 3021"/>
                <a:gd name="T65" fmla="*/ 299 h 405"/>
                <a:gd name="T66" fmla="*/ 2973 w 3021"/>
                <a:gd name="T67" fmla="*/ 332 h 405"/>
                <a:gd name="T68" fmla="*/ 2945 w 3021"/>
                <a:gd name="T69" fmla="*/ 360 h 405"/>
                <a:gd name="T70" fmla="*/ 2913 w 3021"/>
                <a:gd name="T71" fmla="*/ 381 h 405"/>
                <a:gd name="T72" fmla="*/ 2876 w 3021"/>
                <a:gd name="T73" fmla="*/ 397 h 405"/>
                <a:gd name="T74" fmla="*/ 2835 w 3021"/>
                <a:gd name="T75" fmla="*/ 405 h 405"/>
                <a:gd name="T76" fmla="*/ 2813 w 3021"/>
                <a:gd name="T77" fmla="*/ 405 h 405"/>
                <a:gd name="T78" fmla="*/ 2813 w 3021"/>
                <a:gd name="T79" fmla="*/ 40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1" h="405">
                  <a:moveTo>
                    <a:pt x="2813" y="405"/>
                  </a:moveTo>
                  <a:lnTo>
                    <a:pt x="207" y="405"/>
                  </a:lnTo>
                  <a:lnTo>
                    <a:pt x="185" y="405"/>
                  </a:lnTo>
                  <a:lnTo>
                    <a:pt x="144" y="397"/>
                  </a:lnTo>
                  <a:lnTo>
                    <a:pt x="108" y="381"/>
                  </a:lnTo>
                  <a:lnTo>
                    <a:pt x="75" y="360"/>
                  </a:lnTo>
                  <a:lnTo>
                    <a:pt x="47" y="332"/>
                  </a:lnTo>
                  <a:lnTo>
                    <a:pt x="24" y="299"/>
                  </a:lnTo>
                  <a:lnTo>
                    <a:pt x="8" y="264"/>
                  </a:lnTo>
                  <a:lnTo>
                    <a:pt x="1" y="224"/>
                  </a:lnTo>
                  <a:lnTo>
                    <a:pt x="0" y="203"/>
                  </a:lnTo>
                  <a:lnTo>
                    <a:pt x="1" y="182"/>
                  </a:lnTo>
                  <a:lnTo>
                    <a:pt x="8" y="143"/>
                  </a:lnTo>
                  <a:lnTo>
                    <a:pt x="24" y="106"/>
                  </a:lnTo>
                  <a:lnTo>
                    <a:pt x="47" y="74"/>
                  </a:lnTo>
                  <a:lnTo>
                    <a:pt x="75" y="47"/>
                  </a:lnTo>
                  <a:lnTo>
                    <a:pt x="108" y="24"/>
                  </a:lnTo>
                  <a:lnTo>
                    <a:pt x="144" y="9"/>
                  </a:lnTo>
                  <a:lnTo>
                    <a:pt x="185" y="1"/>
                  </a:lnTo>
                  <a:lnTo>
                    <a:pt x="207" y="0"/>
                  </a:lnTo>
                  <a:lnTo>
                    <a:pt x="2813" y="0"/>
                  </a:lnTo>
                  <a:lnTo>
                    <a:pt x="2835" y="1"/>
                  </a:lnTo>
                  <a:lnTo>
                    <a:pt x="2876" y="9"/>
                  </a:lnTo>
                  <a:lnTo>
                    <a:pt x="2913" y="24"/>
                  </a:lnTo>
                  <a:lnTo>
                    <a:pt x="2945" y="47"/>
                  </a:lnTo>
                  <a:lnTo>
                    <a:pt x="2973" y="74"/>
                  </a:lnTo>
                  <a:lnTo>
                    <a:pt x="2996" y="106"/>
                  </a:lnTo>
                  <a:lnTo>
                    <a:pt x="3012" y="143"/>
                  </a:lnTo>
                  <a:lnTo>
                    <a:pt x="3019" y="182"/>
                  </a:lnTo>
                  <a:lnTo>
                    <a:pt x="3021" y="203"/>
                  </a:lnTo>
                  <a:lnTo>
                    <a:pt x="3019" y="224"/>
                  </a:lnTo>
                  <a:lnTo>
                    <a:pt x="3012" y="264"/>
                  </a:lnTo>
                  <a:lnTo>
                    <a:pt x="2996" y="299"/>
                  </a:lnTo>
                  <a:lnTo>
                    <a:pt x="2973" y="332"/>
                  </a:lnTo>
                  <a:lnTo>
                    <a:pt x="2945" y="360"/>
                  </a:lnTo>
                  <a:lnTo>
                    <a:pt x="2913" y="381"/>
                  </a:lnTo>
                  <a:lnTo>
                    <a:pt x="2876" y="397"/>
                  </a:lnTo>
                  <a:lnTo>
                    <a:pt x="2835" y="405"/>
                  </a:lnTo>
                  <a:lnTo>
                    <a:pt x="2813" y="405"/>
                  </a:lnTo>
                  <a:lnTo>
                    <a:pt x="2813" y="40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0">
              <a:extLst>
                <a:ext uri="{FF2B5EF4-FFF2-40B4-BE49-F238E27FC236}">
                  <a16:creationId xmlns:a16="http://schemas.microsoft.com/office/drawing/2014/main" id="{6F2B7A54-479A-4EFC-A6A0-2D4480A5DDBE}"/>
                </a:ext>
              </a:extLst>
            </p:cNvPr>
            <p:cNvSpPr>
              <a:spLocks/>
            </p:cNvSpPr>
            <p:nvPr/>
          </p:nvSpPr>
          <p:spPr bwMode="auto">
            <a:xfrm>
              <a:off x="5794375" y="4964113"/>
              <a:ext cx="604838" cy="130175"/>
            </a:xfrm>
            <a:custGeom>
              <a:avLst/>
              <a:gdLst>
                <a:gd name="T0" fmla="*/ 1697 w 1904"/>
                <a:gd name="T1" fmla="*/ 406 h 406"/>
                <a:gd name="T2" fmla="*/ 207 w 1904"/>
                <a:gd name="T3" fmla="*/ 406 h 406"/>
                <a:gd name="T4" fmla="*/ 186 w 1904"/>
                <a:gd name="T5" fmla="*/ 405 h 406"/>
                <a:gd name="T6" fmla="*/ 146 w 1904"/>
                <a:gd name="T7" fmla="*/ 397 h 406"/>
                <a:gd name="T8" fmla="*/ 108 w 1904"/>
                <a:gd name="T9" fmla="*/ 381 h 406"/>
                <a:gd name="T10" fmla="*/ 76 w 1904"/>
                <a:gd name="T11" fmla="*/ 360 h 406"/>
                <a:gd name="T12" fmla="*/ 48 w 1904"/>
                <a:gd name="T13" fmla="*/ 333 h 406"/>
                <a:gd name="T14" fmla="*/ 25 w 1904"/>
                <a:gd name="T15" fmla="*/ 300 h 406"/>
                <a:gd name="T16" fmla="*/ 10 w 1904"/>
                <a:gd name="T17" fmla="*/ 264 h 406"/>
                <a:gd name="T18" fmla="*/ 1 w 1904"/>
                <a:gd name="T19" fmla="*/ 224 h 406"/>
                <a:gd name="T20" fmla="*/ 0 w 1904"/>
                <a:gd name="T21" fmla="*/ 203 h 406"/>
                <a:gd name="T22" fmla="*/ 1 w 1904"/>
                <a:gd name="T23" fmla="*/ 183 h 406"/>
                <a:gd name="T24" fmla="*/ 10 w 1904"/>
                <a:gd name="T25" fmla="*/ 143 h 406"/>
                <a:gd name="T26" fmla="*/ 25 w 1904"/>
                <a:gd name="T27" fmla="*/ 106 h 406"/>
                <a:gd name="T28" fmla="*/ 48 w 1904"/>
                <a:gd name="T29" fmla="*/ 75 h 406"/>
                <a:gd name="T30" fmla="*/ 76 w 1904"/>
                <a:gd name="T31" fmla="*/ 46 h 406"/>
                <a:gd name="T32" fmla="*/ 108 w 1904"/>
                <a:gd name="T33" fmla="*/ 25 h 406"/>
                <a:gd name="T34" fmla="*/ 146 w 1904"/>
                <a:gd name="T35" fmla="*/ 10 h 406"/>
                <a:gd name="T36" fmla="*/ 186 w 1904"/>
                <a:gd name="T37" fmla="*/ 1 h 406"/>
                <a:gd name="T38" fmla="*/ 207 w 1904"/>
                <a:gd name="T39" fmla="*/ 0 h 406"/>
                <a:gd name="T40" fmla="*/ 1697 w 1904"/>
                <a:gd name="T41" fmla="*/ 0 h 406"/>
                <a:gd name="T42" fmla="*/ 1718 w 1904"/>
                <a:gd name="T43" fmla="*/ 1 h 406"/>
                <a:gd name="T44" fmla="*/ 1758 w 1904"/>
                <a:gd name="T45" fmla="*/ 10 h 406"/>
                <a:gd name="T46" fmla="*/ 1796 w 1904"/>
                <a:gd name="T47" fmla="*/ 25 h 406"/>
                <a:gd name="T48" fmla="*/ 1829 w 1904"/>
                <a:gd name="T49" fmla="*/ 46 h 406"/>
                <a:gd name="T50" fmla="*/ 1857 w 1904"/>
                <a:gd name="T51" fmla="*/ 75 h 406"/>
                <a:gd name="T52" fmla="*/ 1879 w 1904"/>
                <a:gd name="T53" fmla="*/ 106 h 406"/>
                <a:gd name="T54" fmla="*/ 1894 w 1904"/>
                <a:gd name="T55" fmla="*/ 143 h 406"/>
                <a:gd name="T56" fmla="*/ 1903 w 1904"/>
                <a:gd name="T57" fmla="*/ 183 h 406"/>
                <a:gd name="T58" fmla="*/ 1904 w 1904"/>
                <a:gd name="T59" fmla="*/ 203 h 406"/>
                <a:gd name="T60" fmla="*/ 1903 w 1904"/>
                <a:gd name="T61" fmla="*/ 224 h 406"/>
                <a:gd name="T62" fmla="*/ 1894 w 1904"/>
                <a:gd name="T63" fmla="*/ 264 h 406"/>
                <a:gd name="T64" fmla="*/ 1879 w 1904"/>
                <a:gd name="T65" fmla="*/ 300 h 406"/>
                <a:gd name="T66" fmla="*/ 1857 w 1904"/>
                <a:gd name="T67" fmla="*/ 333 h 406"/>
                <a:gd name="T68" fmla="*/ 1829 w 1904"/>
                <a:gd name="T69" fmla="*/ 360 h 406"/>
                <a:gd name="T70" fmla="*/ 1796 w 1904"/>
                <a:gd name="T71" fmla="*/ 381 h 406"/>
                <a:gd name="T72" fmla="*/ 1758 w 1904"/>
                <a:gd name="T73" fmla="*/ 397 h 406"/>
                <a:gd name="T74" fmla="*/ 1718 w 1904"/>
                <a:gd name="T75" fmla="*/ 405 h 406"/>
                <a:gd name="T76" fmla="*/ 1697 w 1904"/>
                <a:gd name="T77" fmla="*/ 406 h 406"/>
                <a:gd name="T78" fmla="*/ 1697 w 1904"/>
                <a:gd name="T7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4" h="406">
                  <a:moveTo>
                    <a:pt x="1697" y="406"/>
                  </a:moveTo>
                  <a:lnTo>
                    <a:pt x="207" y="406"/>
                  </a:lnTo>
                  <a:lnTo>
                    <a:pt x="186" y="405"/>
                  </a:lnTo>
                  <a:lnTo>
                    <a:pt x="146" y="397"/>
                  </a:lnTo>
                  <a:lnTo>
                    <a:pt x="108" y="381"/>
                  </a:lnTo>
                  <a:lnTo>
                    <a:pt x="76" y="360"/>
                  </a:lnTo>
                  <a:lnTo>
                    <a:pt x="48" y="333"/>
                  </a:lnTo>
                  <a:lnTo>
                    <a:pt x="25" y="300"/>
                  </a:lnTo>
                  <a:lnTo>
                    <a:pt x="10" y="264"/>
                  </a:lnTo>
                  <a:lnTo>
                    <a:pt x="1" y="224"/>
                  </a:lnTo>
                  <a:lnTo>
                    <a:pt x="0" y="203"/>
                  </a:lnTo>
                  <a:lnTo>
                    <a:pt x="1" y="183"/>
                  </a:lnTo>
                  <a:lnTo>
                    <a:pt x="10" y="143"/>
                  </a:lnTo>
                  <a:lnTo>
                    <a:pt x="25" y="106"/>
                  </a:lnTo>
                  <a:lnTo>
                    <a:pt x="48" y="75"/>
                  </a:lnTo>
                  <a:lnTo>
                    <a:pt x="76" y="46"/>
                  </a:lnTo>
                  <a:lnTo>
                    <a:pt x="108" y="25"/>
                  </a:lnTo>
                  <a:lnTo>
                    <a:pt x="146" y="10"/>
                  </a:lnTo>
                  <a:lnTo>
                    <a:pt x="186" y="1"/>
                  </a:lnTo>
                  <a:lnTo>
                    <a:pt x="207" y="0"/>
                  </a:lnTo>
                  <a:lnTo>
                    <a:pt x="1697" y="0"/>
                  </a:lnTo>
                  <a:lnTo>
                    <a:pt x="1718" y="1"/>
                  </a:lnTo>
                  <a:lnTo>
                    <a:pt x="1758" y="10"/>
                  </a:lnTo>
                  <a:lnTo>
                    <a:pt x="1796" y="25"/>
                  </a:lnTo>
                  <a:lnTo>
                    <a:pt x="1829" y="46"/>
                  </a:lnTo>
                  <a:lnTo>
                    <a:pt x="1857" y="75"/>
                  </a:lnTo>
                  <a:lnTo>
                    <a:pt x="1879" y="106"/>
                  </a:lnTo>
                  <a:lnTo>
                    <a:pt x="1894" y="143"/>
                  </a:lnTo>
                  <a:lnTo>
                    <a:pt x="1903" y="183"/>
                  </a:lnTo>
                  <a:lnTo>
                    <a:pt x="1904" y="203"/>
                  </a:lnTo>
                  <a:lnTo>
                    <a:pt x="1903" y="224"/>
                  </a:lnTo>
                  <a:lnTo>
                    <a:pt x="1894" y="264"/>
                  </a:lnTo>
                  <a:lnTo>
                    <a:pt x="1879" y="300"/>
                  </a:lnTo>
                  <a:lnTo>
                    <a:pt x="1857" y="333"/>
                  </a:lnTo>
                  <a:lnTo>
                    <a:pt x="1829" y="360"/>
                  </a:lnTo>
                  <a:lnTo>
                    <a:pt x="1796" y="381"/>
                  </a:lnTo>
                  <a:lnTo>
                    <a:pt x="1758" y="397"/>
                  </a:lnTo>
                  <a:lnTo>
                    <a:pt x="1718" y="405"/>
                  </a:lnTo>
                  <a:lnTo>
                    <a:pt x="1697" y="406"/>
                  </a:lnTo>
                  <a:lnTo>
                    <a:pt x="1697" y="40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0">
              <a:extLst>
                <a:ext uri="{FF2B5EF4-FFF2-40B4-BE49-F238E27FC236}">
                  <a16:creationId xmlns:a16="http://schemas.microsoft.com/office/drawing/2014/main" id="{EB3C3AC5-C865-4B2E-96AB-706EDE7A0266}"/>
                </a:ext>
              </a:extLst>
            </p:cNvPr>
            <p:cNvSpPr/>
            <p:nvPr/>
          </p:nvSpPr>
          <p:spPr>
            <a:xfrm rot="19800000">
              <a:off x="6553766" y="2147919"/>
              <a:ext cx="216024"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Connector 24">
            <a:extLst>
              <a:ext uri="{FF2B5EF4-FFF2-40B4-BE49-F238E27FC236}">
                <a16:creationId xmlns:a16="http://schemas.microsoft.com/office/drawing/2014/main" id="{B7AB3E9A-3B31-4BBB-B647-366EBDC5E621}"/>
              </a:ext>
            </a:extLst>
          </p:cNvPr>
          <p:cNvCxnSpPr>
            <a:cxnSpLocks/>
            <a:endCxn id="15" idx="6"/>
          </p:cNvCxnSpPr>
          <p:nvPr/>
        </p:nvCxnSpPr>
        <p:spPr>
          <a:xfrm flipH="1" flipV="1">
            <a:off x="2282450" y="2204739"/>
            <a:ext cx="645198" cy="31237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F48389A-3E27-4B41-BEF8-AF2A8C10BF96}"/>
              </a:ext>
            </a:extLst>
          </p:cNvPr>
          <p:cNvCxnSpPr>
            <a:stCxn id="15" idx="4"/>
            <a:endCxn id="14" idx="0"/>
          </p:cNvCxnSpPr>
          <p:nvPr/>
        </p:nvCxnSpPr>
        <p:spPr>
          <a:xfrm>
            <a:off x="1793853" y="2693336"/>
            <a:ext cx="0" cy="770365"/>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82761F-A4EF-4463-81B6-D17C54CD9471}"/>
              </a:ext>
            </a:extLst>
          </p:cNvPr>
          <p:cNvCxnSpPr>
            <a:cxnSpLocks/>
          </p:cNvCxnSpPr>
          <p:nvPr/>
        </p:nvCxnSpPr>
        <p:spPr>
          <a:xfrm flipH="1">
            <a:off x="2282450" y="4912012"/>
            <a:ext cx="1463016" cy="734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A1E7AA-291F-4856-83FE-AEBF7E94B1D1}"/>
              </a:ext>
            </a:extLst>
          </p:cNvPr>
          <p:cNvCxnSpPr>
            <a:cxnSpLocks/>
            <a:stCxn id="17" idx="6"/>
            <a:endCxn id="19" idx="2"/>
          </p:cNvCxnSpPr>
          <p:nvPr/>
        </p:nvCxnSpPr>
        <p:spPr>
          <a:xfrm>
            <a:off x="8438142" y="2123134"/>
            <a:ext cx="446760" cy="370023"/>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920E8C5-87D5-4703-BC67-66978DBBDEE2}"/>
              </a:ext>
            </a:extLst>
          </p:cNvPr>
          <p:cNvCxnSpPr>
            <a:stCxn id="19" idx="6"/>
            <a:endCxn id="23" idx="2"/>
          </p:cNvCxnSpPr>
          <p:nvPr/>
        </p:nvCxnSpPr>
        <p:spPr>
          <a:xfrm flipV="1">
            <a:off x="10025306" y="2196380"/>
            <a:ext cx="679207" cy="29677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A41709-1543-49B7-99FB-ECE3D32BB5E9}"/>
              </a:ext>
            </a:extLst>
          </p:cNvPr>
          <p:cNvCxnSpPr>
            <a:stCxn id="18" idx="6"/>
            <a:endCxn id="21" idx="2"/>
          </p:cNvCxnSpPr>
          <p:nvPr/>
        </p:nvCxnSpPr>
        <p:spPr>
          <a:xfrm>
            <a:off x="9122577" y="4017636"/>
            <a:ext cx="1321223" cy="305182"/>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9FB109-E1CC-497F-942B-69CA281D146F}"/>
              </a:ext>
            </a:extLst>
          </p:cNvPr>
          <p:cNvCxnSpPr>
            <a:stCxn id="21" idx="3"/>
            <a:endCxn id="20" idx="7"/>
          </p:cNvCxnSpPr>
          <p:nvPr/>
        </p:nvCxnSpPr>
        <p:spPr>
          <a:xfrm flipH="1">
            <a:off x="10289191" y="4668308"/>
            <a:ext cx="297716" cy="24370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2EA8EF7-B8E1-4C84-8DDE-A2AD06BDD551}"/>
              </a:ext>
            </a:extLst>
          </p:cNvPr>
          <p:cNvCxnSpPr>
            <a:cxnSpLocks/>
            <a:stCxn id="18" idx="4"/>
            <a:endCxn id="40" idx="0"/>
          </p:cNvCxnSpPr>
          <p:nvPr/>
        </p:nvCxnSpPr>
        <p:spPr>
          <a:xfrm>
            <a:off x="8328798" y="4811415"/>
            <a:ext cx="406152" cy="44608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D699BC1-EEE8-4EB6-AA6F-ABC3EE49B7B4}"/>
              </a:ext>
            </a:extLst>
          </p:cNvPr>
          <p:cNvSpPr/>
          <p:nvPr/>
        </p:nvSpPr>
        <p:spPr>
          <a:xfrm>
            <a:off x="2927648" y="2047954"/>
            <a:ext cx="1512168" cy="1512168"/>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B805B0D-016A-4B10-9D9A-E8FA242B0A14}"/>
              </a:ext>
            </a:extLst>
          </p:cNvPr>
          <p:cNvSpPr/>
          <p:nvPr/>
        </p:nvSpPr>
        <p:spPr>
          <a:xfrm>
            <a:off x="1246267" y="3463701"/>
            <a:ext cx="1095172" cy="1095172"/>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FB179F-75BC-4CFA-97D6-5143F8DD23A4}"/>
              </a:ext>
            </a:extLst>
          </p:cNvPr>
          <p:cNvSpPr/>
          <p:nvPr/>
        </p:nvSpPr>
        <p:spPr>
          <a:xfrm>
            <a:off x="1305256" y="1716142"/>
            <a:ext cx="977194" cy="977194"/>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55DD2A-6996-48E7-A4CD-CA0BE50EFC29}"/>
              </a:ext>
            </a:extLst>
          </p:cNvPr>
          <p:cNvSpPr/>
          <p:nvPr/>
        </p:nvSpPr>
        <p:spPr>
          <a:xfrm>
            <a:off x="3578108" y="3922956"/>
            <a:ext cx="1377856" cy="1377856"/>
          </a:xfrm>
          <a:prstGeom prst="ellipse">
            <a:avLst/>
          </a:prstGeom>
          <a:solidFill>
            <a:schemeClr val="bg1"/>
          </a:solid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51BC58D-50B1-4F69-94C8-38FFFF55687C}"/>
              </a:ext>
            </a:extLst>
          </p:cNvPr>
          <p:cNvSpPr/>
          <p:nvPr/>
        </p:nvSpPr>
        <p:spPr>
          <a:xfrm>
            <a:off x="7297738" y="1552932"/>
            <a:ext cx="1140404" cy="1140404"/>
          </a:xfrm>
          <a:prstGeom prst="ellipse">
            <a:avLst/>
          </a:prstGeom>
          <a:solidFill>
            <a:schemeClr val="bg1"/>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82CD079-504C-4F32-9BA2-BC12B8C3A762}"/>
              </a:ext>
            </a:extLst>
          </p:cNvPr>
          <p:cNvSpPr/>
          <p:nvPr/>
        </p:nvSpPr>
        <p:spPr>
          <a:xfrm>
            <a:off x="7535019" y="3223857"/>
            <a:ext cx="1587558" cy="1587558"/>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9894177-2CE1-4024-9478-3DD03F0E510E}"/>
              </a:ext>
            </a:extLst>
          </p:cNvPr>
          <p:cNvSpPr/>
          <p:nvPr/>
        </p:nvSpPr>
        <p:spPr>
          <a:xfrm>
            <a:off x="8884902" y="1922955"/>
            <a:ext cx="1140404" cy="1140404"/>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142DFA4-E703-4FCB-8DD8-53943B9E6896}"/>
              </a:ext>
            </a:extLst>
          </p:cNvPr>
          <p:cNvSpPr/>
          <p:nvPr/>
        </p:nvSpPr>
        <p:spPr>
          <a:xfrm>
            <a:off x="9455104" y="4768905"/>
            <a:ext cx="977194" cy="977194"/>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50B47C4-8F31-4573-8C5F-FC2F95987D34}"/>
              </a:ext>
            </a:extLst>
          </p:cNvPr>
          <p:cNvSpPr/>
          <p:nvPr/>
        </p:nvSpPr>
        <p:spPr>
          <a:xfrm>
            <a:off x="10443800" y="3834221"/>
            <a:ext cx="977194" cy="977194"/>
          </a:xfrm>
          <a:prstGeom prst="ellipse">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6564E05-D652-4D01-BE21-68E1F66C96A2}"/>
              </a:ext>
            </a:extLst>
          </p:cNvPr>
          <p:cNvSpPr/>
          <p:nvPr/>
        </p:nvSpPr>
        <p:spPr>
          <a:xfrm>
            <a:off x="1793853" y="5194002"/>
            <a:ext cx="839901" cy="839901"/>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762DC4-1DFE-456F-8437-6A1EE555C7ED}"/>
              </a:ext>
            </a:extLst>
          </p:cNvPr>
          <p:cNvSpPr/>
          <p:nvPr/>
        </p:nvSpPr>
        <p:spPr>
          <a:xfrm>
            <a:off x="10704513" y="1838139"/>
            <a:ext cx="716482" cy="716482"/>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EF2E08F-A5A0-427E-A992-9DB9FF3ED52E}"/>
              </a:ext>
            </a:extLst>
          </p:cNvPr>
          <p:cNvSpPr/>
          <p:nvPr/>
        </p:nvSpPr>
        <p:spPr>
          <a:xfrm>
            <a:off x="8376709" y="5257502"/>
            <a:ext cx="716482" cy="716482"/>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Coins">
            <a:extLst>
              <a:ext uri="{FF2B5EF4-FFF2-40B4-BE49-F238E27FC236}">
                <a16:creationId xmlns:a16="http://schemas.microsoft.com/office/drawing/2014/main" id="{18BF5A8B-239B-4656-A16B-88F7FB5971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0868" y="3664651"/>
            <a:ext cx="705969" cy="705969"/>
          </a:xfrm>
          <a:prstGeom prst="rect">
            <a:avLst/>
          </a:prstGeom>
        </p:spPr>
      </p:pic>
      <p:pic>
        <p:nvPicPr>
          <p:cNvPr id="47" name="Graphic 46" descr="Money">
            <a:extLst>
              <a:ext uri="{FF2B5EF4-FFF2-40B4-BE49-F238E27FC236}">
                <a16:creationId xmlns:a16="http://schemas.microsoft.com/office/drawing/2014/main" id="{BFDD2855-95A9-4EAE-BCE8-8570153940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82553" y="1894512"/>
            <a:ext cx="622597" cy="622597"/>
          </a:xfrm>
          <a:prstGeom prst="rect">
            <a:avLst/>
          </a:prstGeom>
        </p:spPr>
      </p:pic>
      <p:pic>
        <p:nvPicPr>
          <p:cNvPr id="49" name="Graphic 48" descr="Credit card">
            <a:extLst>
              <a:ext uri="{FF2B5EF4-FFF2-40B4-BE49-F238E27FC236}">
                <a16:creationId xmlns:a16="http://schemas.microsoft.com/office/drawing/2014/main" id="{567981FB-EBC7-4739-AF39-219A408A3E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532" y="2344768"/>
            <a:ext cx="914400" cy="914400"/>
          </a:xfrm>
          <a:prstGeom prst="rect">
            <a:avLst/>
          </a:prstGeom>
        </p:spPr>
      </p:pic>
      <p:pic>
        <p:nvPicPr>
          <p:cNvPr id="51" name="Graphic 50" descr="Shopping bag">
            <a:extLst>
              <a:ext uri="{FF2B5EF4-FFF2-40B4-BE49-F238E27FC236}">
                <a16:creationId xmlns:a16="http://schemas.microsoft.com/office/drawing/2014/main" id="{33A0A61C-FEF8-495D-8F74-B45BBC44DE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98409" y="3922956"/>
            <a:ext cx="701974" cy="701974"/>
          </a:xfrm>
          <a:prstGeom prst="rect">
            <a:avLst/>
          </a:prstGeom>
        </p:spPr>
      </p:pic>
      <p:pic>
        <p:nvPicPr>
          <p:cNvPr id="53" name="Graphic 52" descr="Shopping cart">
            <a:extLst>
              <a:ext uri="{FF2B5EF4-FFF2-40B4-BE49-F238E27FC236}">
                <a16:creationId xmlns:a16="http://schemas.microsoft.com/office/drawing/2014/main" id="{E483E264-EE09-4901-B190-09B72E4CF64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40721" y="3554087"/>
            <a:ext cx="914400" cy="914400"/>
          </a:xfrm>
          <a:prstGeom prst="rect">
            <a:avLst/>
          </a:prstGeom>
        </p:spPr>
      </p:pic>
      <p:pic>
        <p:nvPicPr>
          <p:cNvPr id="55" name="Graphic 54" descr="Tag">
            <a:extLst>
              <a:ext uri="{FF2B5EF4-FFF2-40B4-BE49-F238E27FC236}">
                <a16:creationId xmlns:a16="http://schemas.microsoft.com/office/drawing/2014/main" id="{66FD8FAC-4B3E-4261-82DF-58BFD68270E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75906" y="4912012"/>
            <a:ext cx="750000" cy="750000"/>
          </a:xfrm>
          <a:prstGeom prst="rect">
            <a:avLst/>
          </a:prstGeom>
        </p:spPr>
      </p:pic>
      <p:pic>
        <p:nvPicPr>
          <p:cNvPr id="57" name="Graphic 56" descr="Box">
            <a:extLst>
              <a:ext uri="{FF2B5EF4-FFF2-40B4-BE49-F238E27FC236}">
                <a16:creationId xmlns:a16="http://schemas.microsoft.com/office/drawing/2014/main" id="{4CBA0CB8-A4C0-4F1B-A4BB-D6405F97A03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478480" y="5357596"/>
            <a:ext cx="529377" cy="529377"/>
          </a:xfrm>
          <a:prstGeom prst="rect">
            <a:avLst/>
          </a:prstGeom>
        </p:spPr>
      </p:pic>
      <p:pic>
        <p:nvPicPr>
          <p:cNvPr id="59" name="Graphic 58" descr="Box trolley">
            <a:extLst>
              <a:ext uri="{FF2B5EF4-FFF2-40B4-BE49-F238E27FC236}">
                <a16:creationId xmlns:a16="http://schemas.microsoft.com/office/drawing/2014/main" id="{28D6EB9A-406C-4851-8878-B216CF06DB1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798370" y="1922955"/>
            <a:ext cx="528767" cy="528767"/>
          </a:xfrm>
          <a:prstGeom prst="rect">
            <a:avLst/>
          </a:prstGeom>
        </p:spPr>
      </p:pic>
      <p:pic>
        <p:nvPicPr>
          <p:cNvPr id="61" name="Graphic 60" descr="Puzzle">
            <a:extLst>
              <a:ext uri="{FF2B5EF4-FFF2-40B4-BE49-F238E27FC236}">
                <a16:creationId xmlns:a16="http://schemas.microsoft.com/office/drawing/2014/main" id="{9E08EA8D-7B23-496F-9DFD-EB4FC5BF0B4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94838" y="2722035"/>
            <a:ext cx="1374906" cy="1374906"/>
          </a:xfrm>
          <a:prstGeom prst="rect">
            <a:avLst/>
          </a:prstGeom>
        </p:spPr>
      </p:pic>
      <p:pic>
        <p:nvPicPr>
          <p:cNvPr id="65" name="Graphic 64" descr="Handshake">
            <a:extLst>
              <a:ext uri="{FF2B5EF4-FFF2-40B4-BE49-F238E27FC236}">
                <a16:creationId xmlns:a16="http://schemas.microsoft.com/office/drawing/2014/main" id="{233A65C5-3F98-4ACA-991B-8A1ED00DACD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745466" y="4125679"/>
            <a:ext cx="1023107" cy="1023107"/>
          </a:xfrm>
          <a:prstGeom prst="rect">
            <a:avLst/>
          </a:prstGeom>
        </p:spPr>
      </p:pic>
      <p:pic>
        <p:nvPicPr>
          <p:cNvPr id="67" name="Graphic 66" descr="Daily Calendar">
            <a:extLst>
              <a:ext uri="{FF2B5EF4-FFF2-40B4-BE49-F238E27FC236}">
                <a16:creationId xmlns:a16="http://schemas.microsoft.com/office/drawing/2014/main" id="{B8888B67-1C00-4C30-96CB-06DF4489F03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084647" y="2162045"/>
            <a:ext cx="740913" cy="740913"/>
          </a:xfrm>
          <a:prstGeom prst="rect">
            <a:avLst/>
          </a:prstGeom>
        </p:spPr>
      </p:pic>
      <p:pic>
        <p:nvPicPr>
          <p:cNvPr id="69" name="Graphic 68" descr="Call center">
            <a:extLst>
              <a:ext uri="{FF2B5EF4-FFF2-40B4-BE49-F238E27FC236}">
                <a16:creationId xmlns:a16="http://schemas.microsoft.com/office/drawing/2014/main" id="{355EF777-633F-488E-B06A-8F1FA3C1100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23977" y="5317342"/>
            <a:ext cx="579652" cy="579652"/>
          </a:xfrm>
          <a:prstGeom prst="rect">
            <a:avLst/>
          </a:prstGeom>
        </p:spPr>
      </p:pic>
      <p:pic>
        <p:nvPicPr>
          <p:cNvPr id="71" name="Graphic 70" descr="Download from cloud">
            <a:extLst>
              <a:ext uri="{FF2B5EF4-FFF2-40B4-BE49-F238E27FC236}">
                <a16:creationId xmlns:a16="http://schemas.microsoft.com/office/drawing/2014/main" id="{FE9B5303-3040-417C-9719-3385333E059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498680" y="1762168"/>
            <a:ext cx="731082" cy="731082"/>
          </a:xfrm>
          <a:prstGeom prst="rect">
            <a:avLst/>
          </a:prstGeom>
        </p:spPr>
      </p:pic>
      <p:sp>
        <p:nvSpPr>
          <p:cNvPr id="73" name="Rectangle 72">
            <a:extLst>
              <a:ext uri="{FF2B5EF4-FFF2-40B4-BE49-F238E27FC236}">
                <a16:creationId xmlns:a16="http://schemas.microsoft.com/office/drawing/2014/main" id="{BC854C8E-92D2-4194-B4E9-71EB593CA2F4}"/>
              </a:ext>
            </a:extLst>
          </p:cNvPr>
          <p:cNvSpPr/>
          <p:nvPr/>
        </p:nvSpPr>
        <p:spPr>
          <a:xfrm>
            <a:off x="3927586" y="5646244"/>
            <a:ext cx="4336828" cy="824456"/>
          </a:xfrm>
          <a:prstGeom prst="rect">
            <a:avLst/>
          </a:prstGeom>
        </p:spPr>
        <p:txBody>
          <a:bodyPr wrap="none">
            <a:spAutoFit/>
          </a:bodyPr>
          <a:lstStyle/>
          <a:p>
            <a:pPr lvl="0" algn="ctr">
              <a:lnSpc>
                <a:spcPts val="5500"/>
              </a:lnSpc>
            </a:pPr>
            <a:r>
              <a:rPr lang="en-US" sz="6000" b="1">
                <a:solidFill>
                  <a:schemeClr val="tx2"/>
                </a:solidFill>
              </a:rPr>
              <a:t>Lorem Ipsum</a:t>
            </a:r>
          </a:p>
        </p:txBody>
      </p:sp>
      <p:sp>
        <p:nvSpPr>
          <p:cNvPr id="4" name="Slide Number Placeholder 3">
            <a:extLst>
              <a:ext uri="{FF2B5EF4-FFF2-40B4-BE49-F238E27FC236}">
                <a16:creationId xmlns:a16="http://schemas.microsoft.com/office/drawing/2014/main" id="{900D0091-5756-4EFF-90F3-F84C72EA51C7}"/>
              </a:ext>
            </a:extLst>
          </p:cNvPr>
          <p:cNvSpPr>
            <a:spLocks noGrp="1"/>
          </p:cNvSpPr>
          <p:nvPr>
            <p:ph type="sldNum" sz="quarter" idx="12"/>
          </p:nvPr>
        </p:nvSpPr>
        <p:spPr/>
        <p:txBody>
          <a:bodyPr/>
          <a:lstStyle/>
          <a:p>
            <a:fld id="{F68327C5-B821-4FE9-A59A-A60D9EB59A9A}" type="slidenum">
              <a:rPr lang="en-US" smtClean="0"/>
              <a:pPr/>
              <a:t>24</a:t>
            </a:fld>
            <a:endParaRPr lang="en-US" dirty="0"/>
          </a:p>
        </p:txBody>
      </p:sp>
    </p:spTree>
    <p:extLst>
      <p:ext uri="{BB962C8B-B14F-4D97-AF65-F5344CB8AC3E}">
        <p14:creationId xmlns:p14="http://schemas.microsoft.com/office/powerpoint/2010/main" val="771199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0">
            <a:extLst>
              <a:ext uri="{FF2B5EF4-FFF2-40B4-BE49-F238E27FC236}">
                <a16:creationId xmlns:a16="http://schemas.microsoft.com/office/drawing/2014/main" id="{963F0DEF-7D26-47F2-B3D4-3CADD33416B3}"/>
              </a:ext>
            </a:extLst>
          </p:cNvPr>
          <p:cNvSpPr>
            <a:spLocks/>
          </p:cNvSpPr>
          <p:nvPr/>
        </p:nvSpPr>
        <p:spPr bwMode="auto">
          <a:xfrm rot="17140264">
            <a:off x="4331450" y="2913214"/>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0">
            <a:extLst>
              <a:ext uri="{FF2B5EF4-FFF2-40B4-BE49-F238E27FC236}">
                <a16:creationId xmlns:a16="http://schemas.microsoft.com/office/drawing/2014/main" id="{F21BF146-D1C2-4772-92A8-94D9DC6457C1}"/>
              </a:ext>
            </a:extLst>
          </p:cNvPr>
          <p:cNvSpPr>
            <a:spLocks/>
          </p:cNvSpPr>
          <p:nvPr/>
        </p:nvSpPr>
        <p:spPr bwMode="auto">
          <a:xfrm rot="14400000">
            <a:off x="4757162" y="3669025"/>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6994E8B9-ED80-4E51-8AC9-9F24883BC62C}"/>
              </a:ext>
            </a:extLst>
          </p:cNvPr>
          <p:cNvSpPr>
            <a:spLocks/>
          </p:cNvSpPr>
          <p:nvPr/>
        </p:nvSpPr>
        <p:spPr bwMode="auto">
          <a:xfrm rot="18000000">
            <a:off x="7908128" y="4216437"/>
            <a:ext cx="257747" cy="909770"/>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7">
            <a:extLst>
              <a:ext uri="{FF2B5EF4-FFF2-40B4-BE49-F238E27FC236}">
                <a16:creationId xmlns:a16="http://schemas.microsoft.com/office/drawing/2014/main" id="{2D0FD75E-B457-42F3-8C44-58318D22210D}"/>
              </a:ext>
            </a:extLst>
          </p:cNvPr>
          <p:cNvSpPr>
            <a:spLocks/>
          </p:cNvSpPr>
          <p:nvPr/>
        </p:nvSpPr>
        <p:spPr bwMode="auto">
          <a:xfrm rot="19827927">
            <a:off x="2256274" y="2081181"/>
            <a:ext cx="444178" cy="663726"/>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43">
            <a:extLst>
              <a:ext uri="{FF2B5EF4-FFF2-40B4-BE49-F238E27FC236}">
                <a16:creationId xmlns:a16="http://schemas.microsoft.com/office/drawing/2014/main" id="{F1AEB895-AE69-4C02-8900-BABC73BBDF46}"/>
              </a:ext>
            </a:extLst>
          </p:cNvPr>
          <p:cNvSpPr>
            <a:spLocks/>
          </p:cNvSpPr>
          <p:nvPr/>
        </p:nvSpPr>
        <p:spPr bwMode="auto">
          <a:xfrm rot="12600000">
            <a:off x="2387377" y="3247421"/>
            <a:ext cx="467411" cy="775503"/>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5">
            <a:extLst>
              <a:ext uri="{FF2B5EF4-FFF2-40B4-BE49-F238E27FC236}">
                <a16:creationId xmlns:a16="http://schemas.microsoft.com/office/drawing/2014/main" id="{571716AC-09B7-4B83-B5DB-DD1C8FFBD3D9}"/>
              </a:ext>
            </a:extLst>
          </p:cNvPr>
          <p:cNvSpPr>
            <a:spLocks/>
          </p:cNvSpPr>
          <p:nvPr/>
        </p:nvSpPr>
        <p:spPr bwMode="auto">
          <a:xfrm rot="3600000">
            <a:off x="7227196" y="2417081"/>
            <a:ext cx="258238" cy="911503"/>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7">
            <a:extLst>
              <a:ext uri="{FF2B5EF4-FFF2-40B4-BE49-F238E27FC236}">
                <a16:creationId xmlns:a16="http://schemas.microsoft.com/office/drawing/2014/main" id="{C6CDE358-CD81-47FD-8580-033EA9AC8A61}"/>
              </a:ext>
            </a:extLst>
          </p:cNvPr>
          <p:cNvSpPr>
            <a:spLocks/>
          </p:cNvSpPr>
          <p:nvPr/>
        </p:nvSpPr>
        <p:spPr bwMode="auto">
          <a:xfrm rot="17485615">
            <a:off x="2369542" y="4345822"/>
            <a:ext cx="460492" cy="688104"/>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43">
            <a:extLst>
              <a:ext uri="{FF2B5EF4-FFF2-40B4-BE49-F238E27FC236}">
                <a16:creationId xmlns:a16="http://schemas.microsoft.com/office/drawing/2014/main" id="{02AAD689-AB2E-4ABF-AFB4-BAE7D491F263}"/>
              </a:ext>
            </a:extLst>
          </p:cNvPr>
          <p:cNvSpPr>
            <a:spLocks/>
          </p:cNvSpPr>
          <p:nvPr/>
        </p:nvSpPr>
        <p:spPr bwMode="auto">
          <a:xfrm rot="10257688">
            <a:off x="3579581" y="5464358"/>
            <a:ext cx="493066" cy="818068"/>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43">
            <a:extLst>
              <a:ext uri="{FF2B5EF4-FFF2-40B4-BE49-F238E27FC236}">
                <a16:creationId xmlns:a16="http://schemas.microsoft.com/office/drawing/2014/main" id="{E10A1D02-79FF-42CA-BD41-55BF8BD245D5}"/>
              </a:ext>
            </a:extLst>
          </p:cNvPr>
          <p:cNvSpPr>
            <a:spLocks/>
          </p:cNvSpPr>
          <p:nvPr/>
        </p:nvSpPr>
        <p:spPr bwMode="auto">
          <a:xfrm rot="5400000">
            <a:off x="10029041" y="2009423"/>
            <a:ext cx="633413"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7">
            <a:extLst>
              <a:ext uri="{FF2B5EF4-FFF2-40B4-BE49-F238E27FC236}">
                <a16:creationId xmlns:a16="http://schemas.microsoft.com/office/drawing/2014/main" id="{F4F98D25-B89A-4246-A70B-797BF7BB1248}"/>
              </a:ext>
            </a:extLst>
          </p:cNvPr>
          <p:cNvSpPr>
            <a:spLocks/>
          </p:cNvSpPr>
          <p:nvPr/>
        </p:nvSpPr>
        <p:spPr bwMode="auto">
          <a:xfrm rot="3992623">
            <a:off x="10428156" y="3904974"/>
            <a:ext cx="693738"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F889279-6D4A-4D2E-8B98-7007A2D7834E}"/>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24AE6775-E839-4EAA-8881-B6C24071F2D3}"/>
              </a:ext>
            </a:extLst>
          </p:cNvPr>
          <p:cNvSpPr>
            <a:spLocks noGrp="1"/>
          </p:cNvSpPr>
          <p:nvPr>
            <p:ph type="subTitle" idx="1"/>
          </p:nvPr>
        </p:nvSpPr>
        <p:spPr/>
        <p:txBody>
          <a:bodyPr/>
          <a:lstStyle/>
          <a:p>
            <a:r>
              <a:rPr lang="en-US"/>
              <a:t>Hand-Drawn Circles and Arrows</a:t>
            </a:r>
          </a:p>
        </p:txBody>
      </p:sp>
      <p:sp>
        <p:nvSpPr>
          <p:cNvPr id="6" name="Freeform: Shape 5">
            <a:extLst>
              <a:ext uri="{FF2B5EF4-FFF2-40B4-BE49-F238E27FC236}">
                <a16:creationId xmlns:a16="http://schemas.microsoft.com/office/drawing/2014/main" id="{723E857F-FBD5-4F77-ABB4-248B8FCC58C6}"/>
              </a:ext>
            </a:extLst>
          </p:cNvPr>
          <p:cNvSpPr>
            <a:spLocks/>
          </p:cNvSpPr>
          <p:nvPr/>
        </p:nvSpPr>
        <p:spPr bwMode="auto">
          <a:xfrm>
            <a:off x="4588957" y="2954545"/>
            <a:ext cx="3012254" cy="1656184"/>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5"/>
          </a:solidFill>
          <a:ln w="9525">
            <a:noFill/>
            <a:round/>
            <a:headEnd/>
            <a:tailEnd/>
          </a:ln>
        </p:spPr>
        <p:txBody>
          <a:bodyPr vert="horz" wrap="square" lIns="91440" tIns="45720" rIns="91440" bIns="45720" numCol="1" anchor="ctr" anchorCtr="0" compatLnSpc="1">
            <a:prstTxWarp prst="textNoShape">
              <a:avLst/>
            </a:prstTxWarp>
            <a:noAutofit/>
          </a:bodyPr>
          <a:lstStyle/>
          <a:p>
            <a:pPr algn="ctr">
              <a:lnSpc>
                <a:spcPts val="4000"/>
              </a:lnSpc>
            </a:pPr>
            <a:r>
              <a:rPr lang="en-US" sz="4400" b="1">
                <a:solidFill>
                  <a:schemeClr val="accent5"/>
                </a:solidFill>
              </a:rPr>
              <a:t>Lorem Ipsum</a:t>
            </a:r>
          </a:p>
        </p:txBody>
      </p:sp>
      <p:sp>
        <p:nvSpPr>
          <p:cNvPr id="7" name="Freeform: Shape 6">
            <a:extLst>
              <a:ext uri="{FF2B5EF4-FFF2-40B4-BE49-F238E27FC236}">
                <a16:creationId xmlns:a16="http://schemas.microsoft.com/office/drawing/2014/main" id="{1349D4F8-3455-4DFD-B299-EC7BE0B09FB4}"/>
              </a:ext>
            </a:extLst>
          </p:cNvPr>
          <p:cNvSpPr>
            <a:spLocks/>
          </p:cNvSpPr>
          <p:nvPr/>
        </p:nvSpPr>
        <p:spPr bwMode="auto">
          <a:xfrm>
            <a:off x="2859177" y="2378069"/>
            <a:ext cx="1142253" cy="1105196"/>
          </a:xfrm>
          <a:custGeom>
            <a:avLst/>
            <a:gdLst>
              <a:gd name="connsiteX0" fmla="*/ 415132 w 831850"/>
              <a:gd name="connsiteY0" fmla="*/ 120650 h 804863"/>
              <a:gd name="connsiteX1" fmla="*/ 355204 w 831850"/>
              <a:gd name="connsiteY1" fmla="*/ 126213 h 804863"/>
              <a:gd name="connsiteX2" fmla="*/ 294879 w 831850"/>
              <a:gd name="connsiteY2" fmla="*/ 137737 h 804863"/>
              <a:gd name="connsiteX3" fmla="*/ 235348 w 831850"/>
              <a:gd name="connsiteY3" fmla="*/ 152836 h 804863"/>
              <a:gd name="connsiteX4" fmla="*/ 176610 w 831850"/>
              <a:gd name="connsiteY4" fmla="*/ 171910 h 804863"/>
              <a:gd name="connsiteX5" fmla="*/ 147638 w 831850"/>
              <a:gd name="connsiteY5" fmla="*/ 181844 h 804863"/>
              <a:gd name="connsiteX6" fmla="*/ 129779 w 831850"/>
              <a:gd name="connsiteY6" fmla="*/ 200520 h 804863"/>
              <a:gd name="connsiteX7" fmla="*/ 96838 w 831850"/>
              <a:gd name="connsiteY7" fmla="*/ 240654 h 804863"/>
              <a:gd name="connsiteX8" fmla="*/ 69454 w 831850"/>
              <a:gd name="connsiteY8" fmla="*/ 285953 h 804863"/>
              <a:gd name="connsiteX9" fmla="*/ 48420 w 831850"/>
              <a:gd name="connsiteY9" fmla="*/ 336418 h 804863"/>
              <a:gd name="connsiteX10" fmla="*/ 41276 w 831850"/>
              <a:gd name="connsiteY10" fmla="*/ 363836 h 804863"/>
              <a:gd name="connsiteX11" fmla="*/ 37307 w 831850"/>
              <a:gd name="connsiteY11" fmla="*/ 378936 h 804863"/>
              <a:gd name="connsiteX12" fmla="*/ 32148 w 831850"/>
              <a:gd name="connsiteY12" fmla="*/ 411123 h 804863"/>
              <a:gd name="connsiteX13" fmla="*/ 30163 w 831850"/>
              <a:gd name="connsiteY13" fmla="*/ 442912 h 804863"/>
              <a:gd name="connsiteX14" fmla="*/ 30560 w 831850"/>
              <a:gd name="connsiteY14" fmla="*/ 475496 h 804863"/>
              <a:gd name="connsiteX15" fmla="*/ 34132 w 831850"/>
              <a:gd name="connsiteY15" fmla="*/ 507285 h 804863"/>
              <a:gd name="connsiteX16" fmla="*/ 40879 w 831850"/>
              <a:gd name="connsiteY16" fmla="*/ 538676 h 804863"/>
              <a:gd name="connsiteX17" fmla="*/ 51198 w 831850"/>
              <a:gd name="connsiteY17" fmla="*/ 569273 h 804863"/>
              <a:gd name="connsiteX18" fmla="*/ 64295 w 831850"/>
              <a:gd name="connsiteY18" fmla="*/ 597884 h 804863"/>
              <a:gd name="connsiteX19" fmla="*/ 72629 w 831850"/>
              <a:gd name="connsiteY19" fmla="*/ 611791 h 804863"/>
              <a:gd name="connsiteX20" fmla="*/ 81360 w 831850"/>
              <a:gd name="connsiteY20" fmla="*/ 625302 h 804863"/>
              <a:gd name="connsiteX21" fmla="*/ 100807 w 831850"/>
              <a:gd name="connsiteY21" fmla="*/ 649938 h 804863"/>
              <a:gd name="connsiteX22" fmla="*/ 123032 w 831850"/>
              <a:gd name="connsiteY22" fmla="*/ 671793 h 804863"/>
              <a:gd name="connsiteX23" fmla="*/ 147241 w 831850"/>
              <a:gd name="connsiteY23" fmla="*/ 691264 h 804863"/>
              <a:gd name="connsiteX24" fmla="*/ 173435 w 831850"/>
              <a:gd name="connsiteY24" fmla="*/ 708351 h 804863"/>
              <a:gd name="connsiteX25" fmla="*/ 201216 w 831850"/>
              <a:gd name="connsiteY25" fmla="*/ 722656 h 804863"/>
              <a:gd name="connsiteX26" fmla="*/ 244873 w 831850"/>
              <a:gd name="connsiteY26" fmla="*/ 740140 h 804863"/>
              <a:gd name="connsiteX27" fmla="*/ 275432 w 831850"/>
              <a:gd name="connsiteY27" fmla="*/ 748882 h 804863"/>
              <a:gd name="connsiteX28" fmla="*/ 306785 w 831850"/>
              <a:gd name="connsiteY28" fmla="*/ 756034 h 804863"/>
              <a:gd name="connsiteX29" fmla="*/ 372667 w 831850"/>
              <a:gd name="connsiteY29" fmla="*/ 765174 h 804863"/>
              <a:gd name="connsiteX30" fmla="*/ 440135 w 831850"/>
              <a:gd name="connsiteY30" fmla="*/ 766763 h 804863"/>
              <a:gd name="connsiteX31" fmla="*/ 506414 w 831850"/>
              <a:gd name="connsiteY31" fmla="*/ 759611 h 804863"/>
              <a:gd name="connsiteX32" fmla="*/ 554832 w 831850"/>
              <a:gd name="connsiteY32" fmla="*/ 748484 h 804863"/>
              <a:gd name="connsiteX33" fmla="*/ 586185 w 831850"/>
              <a:gd name="connsiteY33" fmla="*/ 738153 h 804863"/>
              <a:gd name="connsiteX34" fmla="*/ 615951 w 831850"/>
              <a:gd name="connsiteY34" fmla="*/ 725040 h 804863"/>
              <a:gd name="connsiteX35" fmla="*/ 644526 w 831850"/>
              <a:gd name="connsiteY35" fmla="*/ 709940 h 804863"/>
              <a:gd name="connsiteX36" fmla="*/ 671514 w 831850"/>
              <a:gd name="connsiteY36" fmla="*/ 691661 h 804863"/>
              <a:gd name="connsiteX37" fmla="*/ 696517 w 831850"/>
              <a:gd name="connsiteY37" fmla="*/ 670601 h 804863"/>
              <a:gd name="connsiteX38" fmla="*/ 719139 w 831850"/>
              <a:gd name="connsiteY38" fmla="*/ 646759 h 804863"/>
              <a:gd name="connsiteX39" fmla="*/ 740570 w 831850"/>
              <a:gd name="connsiteY39" fmla="*/ 620533 h 804863"/>
              <a:gd name="connsiteX40" fmla="*/ 749698 w 831850"/>
              <a:gd name="connsiteY40" fmla="*/ 605831 h 804863"/>
              <a:gd name="connsiteX41" fmla="*/ 758032 w 831850"/>
              <a:gd name="connsiteY41" fmla="*/ 591128 h 804863"/>
              <a:gd name="connsiteX42" fmla="*/ 772320 w 831850"/>
              <a:gd name="connsiteY42" fmla="*/ 560929 h 804863"/>
              <a:gd name="connsiteX43" fmla="*/ 782639 w 831850"/>
              <a:gd name="connsiteY43" fmla="*/ 529934 h 804863"/>
              <a:gd name="connsiteX44" fmla="*/ 789782 w 831850"/>
              <a:gd name="connsiteY44" fmla="*/ 498543 h 804863"/>
              <a:gd name="connsiteX45" fmla="*/ 793354 w 831850"/>
              <a:gd name="connsiteY45" fmla="*/ 466754 h 804863"/>
              <a:gd name="connsiteX46" fmla="*/ 793751 w 831850"/>
              <a:gd name="connsiteY46" fmla="*/ 434567 h 804863"/>
              <a:gd name="connsiteX47" fmla="*/ 791370 w 831850"/>
              <a:gd name="connsiteY47" fmla="*/ 403175 h 804863"/>
              <a:gd name="connsiteX48" fmla="*/ 785814 w 831850"/>
              <a:gd name="connsiteY48" fmla="*/ 371784 h 804863"/>
              <a:gd name="connsiteX49" fmla="*/ 776289 w 831850"/>
              <a:gd name="connsiteY49" fmla="*/ 341584 h 804863"/>
              <a:gd name="connsiteX50" fmla="*/ 764382 w 831850"/>
              <a:gd name="connsiteY50" fmla="*/ 311782 h 804863"/>
              <a:gd name="connsiteX51" fmla="*/ 750095 w 831850"/>
              <a:gd name="connsiteY51" fmla="*/ 283172 h 804863"/>
              <a:gd name="connsiteX52" fmla="*/ 732632 w 831850"/>
              <a:gd name="connsiteY52" fmla="*/ 256548 h 804863"/>
              <a:gd name="connsiteX53" fmla="*/ 711995 w 831850"/>
              <a:gd name="connsiteY53" fmla="*/ 231912 h 804863"/>
              <a:gd name="connsiteX54" fmla="*/ 689373 w 831850"/>
              <a:gd name="connsiteY54" fmla="*/ 208467 h 804863"/>
              <a:gd name="connsiteX55" fmla="*/ 663576 w 831850"/>
              <a:gd name="connsiteY55" fmla="*/ 188202 h 804863"/>
              <a:gd name="connsiteX56" fmla="*/ 635795 w 831850"/>
              <a:gd name="connsiteY56" fmla="*/ 169923 h 804863"/>
              <a:gd name="connsiteX57" fmla="*/ 621110 w 831850"/>
              <a:gd name="connsiteY57" fmla="*/ 162373 h 804863"/>
              <a:gd name="connsiteX58" fmla="*/ 592932 w 831850"/>
              <a:gd name="connsiteY58" fmla="*/ 148863 h 804863"/>
              <a:gd name="connsiteX59" fmla="*/ 534592 w 831850"/>
              <a:gd name="connsiteY59" fmla="*/ 130981 h 804863"/>
              <a:gd name="connsiteX60" fmla="*/ 475457 w 831850"/>
              <a:gd name="connsiteY60" fmla="*/ 121445 h 804863"/>
              <a:gd name="connsiteX61" fmla="*/ 484750 w 831850"/>
              <a:gd name="connsiteY61" fmla="*/ 0 h 804863"/>
              <a:gd name="connsiteX62" fmla="*/ 488717 w 831850"/>
              <a:gd name="connsiteY62" fmla="*/ 0 h 804863"/>
              <a:gd name="connsiteX63" fmla="*/ 494667 w 831850"/>
              <a:gd name="connsiteY63" fmla="*/ 5554 h 804863"/>
              <a:gd name="connsiteX64" fmla="*/ 495461 w 831850"/>
              <a:gd name="connsiteY64" fmla="*/ 13884 h 804863"/>
              <a:gd name="connsiteX65" fmla="*/ 491891 w 831850"/>
              <a:gd name="connsiteY65" fmla="*/ 21024 h 804863"/>
              <a:gd name="connsiteX66" fmla="*/ 487924 w 831850"/>
              <a:gd name="connsiteY66" fmla="*/ 22611 h 804863"/>
              <a:gd name="connsiteX67" fmla="*/ 452222 w 831850"/>
              <a:gd name="connsiteY67" fmla="*/ 30941 h 804863"/>
              <a:gd name="connsiteX68" fmla="*/ 382009 w 831850"/>
              <a:gd name="connsiteY68" fmla="*/ 50775 h 804863"/>
              <a:gd name="connsiteX69" fmla="*/ 312985 w 831850"/>
              <a:gd name="connsiteY69" fmla="*/ 77353 h 804863"/>
              <a:gd name="connsiteX70" fmla="*/ 247135 w 831850"/>
              <a:gd name="connsiteY70" fmla="*/ 109484 h 804863"/>
              <a:gd name="connsiteX71" fmla="*/ 216987 w 831850"/>
              <a:gd name="connsiteY71" fmla="*/ 128524 h 804863"/>
              <a:gd name="connsiteX72" fmla="*/ 249912 w 831850"/>
              <a:gd name="connsiteY72" fmla="*/ 118211 h 804863"/>
              <a:gd name="connsiteX73" fmla="*/ 317746 w 831850"/>
              <a:gd name="connsiteY73" fmla="*/ 101947 h 804863"/>
              <a:gd name="connsiteX74" fmla="*/ 385975 w 831850"/>
              <a:gd name="connsiteY74" fmla="*/ 91236 h 804863"/>
              <a:gd name="connsiteX75" fmla="*/ 453412 w 831850"/>
              <a:gd name="connsiteY75" fmla="*/ 86873 h 804863"/>
              <a:gd name="connsiteX76" fmla="*/ 520452 w 831850"/>
              <a:gd name="connsiteY76" fmla="*/ 91633 h 804863"/>
              <a:gd name="connsiteX77" fmla="*/ 568451 w 831850"/>
              <a:gd name="connsiteY77" fmla="*/ 101947 h 804863"/>
              <a:gd name="connsiteX78" fmla="*/ 599789 w 831850"/>
              <a:gd name="connsiteY78" fmla="*/ 112260 h 804863"/>
              <a:gd name="connsiteX79" fmla="*/ 630731 w 831850"/>
              <a:gd name="connsiteY79" fmla="*/ 124954 h 804863"/>
              <a:gd name="connsiteX80" fmla="*/ 660482 w 831850"/>
              <a:gd name="connsiteY80" fmla="*/ 140821 h 804863"/>
              <a:gd name="connsiteX81" fmla="*/ 689440 w 831850"/>
              <a:gd name="connsiteY81" fmla="*/ 160655 h 804863"/>
              <a:gd name="connsiteX82" fmla="*/ 716811 w 831850"/>
              <a:gd name="connsiteY82" fmla="*/ 183266 h 804863"/>
              <a:gd name="connsiteX83" fmla="*/ 729902 w 831850"/>
              <a:gd name="connsiteY83" fmla="*/ 195960 h 804863"/>
              <a:gd name="connsiteX84" fmla="*/ 742199 w 831850"/>
              <a:gd name="connsiteY84" fmla="*/ 208257 h 804863"/>
              <a:gd name="connsiteX85" fmla="*/ 764414 w 831850"/>
              <a:gd name="connsiteY85" fmla="*/ 234834 h 804863"/>
              <a:gd name="connsiteX86" fmla="*/ 783058 w 831850"/>
              <a:gd name="connsiteY86" fmla="*/ 263395 h 804863"/>
              <a:gd name="connsiteX87" fmla="*/ 798925 w 831850"/>
              <a:gd name="connsiteY87" fmla="*/ 293146 h 804863"/>
              <a:gd name="connsiteX88" fmla="*/ 811619 w 831850"/>
              <a:gd name="connsiteY88" fmla="*/ 324087 h 804863"/>
              <a:gd name="connsiteX89" fmla="*/ 821140 w 831850"/>
              <a:gd name="connsiteY89" fmla="*/ 355822 h 804863"/>
              <a:gd name="connsiteX90" fmla="*/ 827883 w 831850"/>
              <a:gd name="connsiteY90" fmla="*/ 388349 h 804863"/>
              <a:gd name="connsiteX91" fmla="*/ 831454 w 831850"/>
              <a:gd name="connsiteY91" fmla="*/ 421274 h 804863"/>
              <a:gd name="connsiteX92" fmla="*/ 831850 w 831850"/>
              <a:gd name="connsiteY92" fmla="*/ 454198 h 804863"/>
              <a:gd name="connsiteX93" fmla="*/ 829867 w 831850"/>
              <a:gd name="connsiteY93" fmla="*/ 487123 h 804863"/>
              <a:gd name="connsiteX94" fmla="*/ 824313 w 831850"/>
              <a:gd name="connsiteY94" fmla="*/ 519254 h 804863"/>
              <a:gd name="connsiteX95" fmla="*/ 815586 w 831850"/>
              <a:gd name="connsiteY95" fmla="*/ 551385 h 804863"/>
              <a:gd name="connsiteX96" fmla="*/ 804082 w 831850"/>
              <a:gd name="connsiteY96" fmla="*/ 582722 h 804863"/>
              <a:gd name="connsiteX97" fmla="*/ 789008 w 831850"/>
              <a:gd name="connsiteY97" fmla="*/ 612870 h 804863"/>
              <a:gd name="connsiteX98" fmla="*/ 771554 w 831850"/>
              <a:gd name="connsiteY98" fmla="*/ 641828 h 804863"/>
              <a:gd name="connsiteX99" fmla="*/ 750530 w 831850"/>
              <a:gd name="connsiteY99" fmla="*/ 669595 h 804863"/>
              <a:gd name="connsiteX100" fmla="*/ 739422 w 831850"/>
              <a:gd name="connsiteY100" fmla="*/ 682289 h 804863"/>
              <a:gd name="connsiteX101" fmla="*/ 727125 w 831850"/>
              <a:gd name="connsiteY101" fmla="*/ 695380 h 804863"/>
              <a:gd name="connsiteX102" fmla="*/ 700151 w 831850"/>
              <a:gd name="connsiteY102" fmla="*/ 718387 h 804863"/>
              <a:gd name="connsiteX103" fmla="*/ 671589 w 831850"/>
              <a:gd name="connsiteY103" fmla="*/ 739014 h 804863"/>
              <a:gd name="connsiteX104" fmla="*/ 640648 w 831850"/>
              <a:gd name="connsiteY104" fmla="*/ 756468 h 804863"/>
              <a:gd name="connsiteX105" fmla="*/ 608119 w 831850"/>
              <a:gd name="connsiteY105" fmla="*/ 770749 h 804863"/>
              <a:gd name="connsiteX106" fmla="*/ 574401 w 831850"/>
              <a:gd name="connsiteY106" fmla="*/ 783046 h 804863"/>
              <a:gd name="connsiteX107" fmla="*/ 539096 w 831850"/>
              <a:gd name="connsiteY107" fmla="*/ 792169 h 804863"/>
              <a:gd name="connsiteX108" fmla="*/ 503791 w 831850"/>
              <a:gd name="connsiteY108" fmla="*/ 798913 h 804863"/>
              <a:gd name="connsiteX109" fmla="*/ 448652 w 831850"/>
              <a:gd name="connsiteY109" fmla="*/ 804863 h 804863"/>
              <a:gd name="connsiteX110" fmla="*/ 375265 w 831850"/>
              <a:gd name="connsiteY110" fmla="*/ 803673 h 804863"/>
              <a:gd name="connsiteX111" fmla="*/ 303465 w 831850"/>
              <a:gd name="connsiteY111" fmla="*/ 793359 h 804863"/>
              <a:gd name="connsiteX112" fmla="*/ 234838 w 831850"/>
              <a:gd name="connsiteY112" fmla="*/ 774715 h 804863"/>
              <a:gd name="connsiteX113" fmla="*/ 203103 w 831850"/>
              <a:gd name="connsiteY113" fmla="*/ 762022 h 804863"/>
              <a:gd name="connsiteX114" fmla="*/ 186046 w 831850"/>
              <a:gd name="connsiteY114" fmla="*/ 754881 h 804863"/>
              <a:gd name="connsiteX115" fmla="*/ 154708 w 831850"/>
              <a:gd name="connsiteY115" fmla="*/ 737428 h 804863"/>
              <a:gd name="connsiteX116" fmla="*/ 126543 w 831850"/>
              <a:gd name="connsiteY116" fmla="*/ 717990 h 804863"/>
              <a:gd name="connsiteX117" fmla="*/ 100758 w 831850"/>
              <a:gd name="connsiteY117" fmla="*/ 695776 h 804863"/>
              <a:gd name="connsiteX118" fmla="*/ 77751 w 831850"/>
              <a:gd name="connsiteY118" fmla="*/ 671579 h 804863"/>
              <a:gd name="connsiteX119" fmla="*/ 57520 w 831850"/>
              <a:gd name="connsiteY119" fmla="*/ 645398 h 804863"/>
              <a:gd name="connsiteX120" fmla="*/ 40462 w 831850"/>
              <a:gd name="connsiteY120" fmla="*/ 617630 h 804863"/>
              <a:gd name="connsiteX121" fmla="*/ 26578 w 831850"/>
              <a:gd name="connsiteY121" fmla="*/ 587879 h 804863"/>
              <a:gd name="connsiteX122" fmla="*/ 15471 w 831850"/>
              <a:gd name="connsiteY122" fmla="*/ 557335 h 804863"/>
              <a:gd name="connsiteX123" fmla="*/ 7141 w 831850"/>
              <a:gd name="connsiteY123" fmla="*/ 525601 h 804863"/>
              <a:gd name="connsiteX124" fmla="*/ 1984 w 831850"/>
              <a:gd name="connsiteY124" fmla="*/ 493073 h 804863"/>
              <a:gd name="connsiteX125" fmla="*/ 0 w 831850"/>
              <a:gd name="connsiteY125" fmla="*/ 459752 h 804863"/>
              <a:gd name="connsiteX126" fmla="*/ 794 w 831850"/>
              <a:gd name="connsiteY126" fmla="*/ 425637 h 804863"/>
              <a:gd name="connsiteX127" fmla="*/ 5157 w 831850"/>
              <a:gd name="connsiteY127" fmla="*/ 391920 h 804863"/>
              <a:gd name="connsiteX128" fmla="*/ 12298 w 831850"/>
              <a:gd name="connsiteY128" fmla="*/ 357805 h 804863"/>
              <a:gd name="connsiteX129" fmla="*/ 22611 w 831850"/>
              <a:gd name="connsiteY129" fmla="*/ 324087 h 804863"/>
              <a:gd name="connsiteX130" fmla="*/ 28562 w 831850"/>
              <a:gd name="connsiteY130" fmla="*/ 307030 h 804863"/>
              <a:gd name="connsiteX131" fmla="*/ 41256 w 831850"/>
              <a:gd name="connsiteY131" fmla="*/ 279659 h 804863"/>
              <a:gd name="connsiteX132" fmla="*/ 71007 w 831850"/>
              <a:gd name="connsiteY132" fmla="*/ 228488 h 804863"/>
              <a:gd name="connsiteX133" fmla="*/ 88461 w 831850"/>
              <a:gd name="connsiteY133" fmla="*/ 205083 h 804863"/>
              <a:gd name="connsiteX134" fmla="*/ 76957 w 831850"/>
              <a:gd name="connsiteY134" fmla="*/ 209447 h 804863"/>
              <a:gd name="connsiteX135" fmla="*/ 66247 w 831850"/>
              <a:gd name="connsiteY135" fmla="*/ 213810 h 804863"/>
              <a:gd name="connsiteX136" fmla="*/ 61090 w 831850"/>
              <a:gd name="connsiteY136" fmla="*/ 215000 h 804863"/>
              <a:gd name="connsiteX137" fmla="*/ 53553 w 831850"/>
              <a:gd name="connsiteY137" fmla="*/ 210240 h 804863"/>
              <a:gd name="connsiteX138" fmla="*/ 49983 w 831850"/>
              <a:gd name="connsiteY138" fmla="*/ 201513 h 804863"/>
              <a:gd name="connsiteX139" fmla="*/ 51966 w 831850"/>
              <a:gd name="connsiteY139" fmla="*/ 192786 h 804863"/>
              <a:gd name="connsiteX140" fmla="*/ 55933 w 831850"/>
              <a:gd name="connsiteY140" fmla="*/ 190406 h 804863"/>
              <a:gd name="connsiteX141" fmla="*/ 92031 w 831850"/>
              <a:gd name="connsiteY141" fmla="*/ 174936 h 804863"/>
              <a:gd name="connsiteX142" fmla="*/ 129320 w 831850"/>
              <a:gd name="connsiteY142" fmla="*/ 159862 h 804863"/>
              <a:gd name="connsiteX143" fmla="*/ 147567 w 831850"/>
              <a:gd name="connsiteY143" fmla="*/ 142805 h 804863"/>
              <a:gd name="connsiteX144" fmla="*/ 186046 w 831850"/>
              <a:gd name="connsiteY144" fmla="*/ 112260 h 804863"/>
              <a:gd name="connsiteX145" fmla="*/ 227698 w 831850"/>
              <a:gd name="connsiteY145" fmla="*/ 85286 h 804863"/>
              <a:gd name="connsiteX146" fmla="*/ 271333 w 831850"/>
              <a:gd name="connsiteY146" fmla="*/ 61882 h 804863"/>
              <a:gd name="connsiteX147" fmla="*/ 317349 w 831850"/>
              <a:gd name="connsiteY147" fmla="*/ 41651 h 804863"/>
              <a:gd name="connsiteX148" fmla="*/ 364158 w 831850"/>
              <a:gd name="connsiteY148" fmla="*/ 25388 h 804863"/>
              <a:gd name="connsiteX149" fmla="*/ 412157 w 831850"/>
              <a:gd name="connsiteY149" fmla="*/ 12297 h 804863"/>
              <a:gd name="connsiteX150" fmla="*/ 460552 w 831850"/>
              <a:gd name="connsiteY150" fmla="*/ 3173 h 804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31850" h="804863">
                <a:moveTo>
                  <a:pt x="415132" y="120650"/>
                </a:moveTo>
                <a:lnTo>
                  <a:pt x="355204" y="126213"/>
                </a:lnTo>
                <a:lnTo>
                  <a:pt x="294879" y="137737"/>
                </a:lnTo>
                <a:lnTo>
                  <a:pt x="235348" y="152836"/>
                </a:lnTo>
                <a:lnTo>
                  <a:pt x="176610" y="171910"/>
                </a:lnTo>
                <a:lnTo>
                  <a:pt x="147638" y="181844"/>
                </a:lnTo>
                <a:lnTo>
                  <a:pt x="129779" y="200520"/>
                </a:lnTo>
                <a:lnTo>
                  <a:pt x="96838" y="240654"/>
                </a:lnTo>
                <a:lnTo>
                  <a:pt x="69454" y="285953"/>
                </a:lnTo>
                <a:lnTo>
                  <a:pt x="48420" y="336418"/>
                </a:lnTo>
                <a:lnTo>
                  <a:pt x="41276" y="363836"/>
                </a:lnTo>
                <a:lnTo>
                  <a:pt x="37307" y="378936"/>
                </a:lnTo>
                <a:lnTo>
                  <a:pt x="32148" y="411123"/>
                </a:lnTo>
                <a:lnTo>
                  <a:pt x="30163" y="442912"/>
                </a:lnTo>
                <a:lnTo>
                  <a:pt x="30560" y="475496"/>
                </a:lnTo>
                <a:lnTo>
                  <a:pt x="34132" y="507285"/>
                </a:lnTo>
                <a:lnTo>
                  <a:pt x="40879" y="538676"/>
                </a:lnTo>
                <a:lnTo>
                  <a:pt x="51198" y="569273"/>
                </a:lnTo>
                <a:lnTo>
                  <a:pt x="64295" y="597884"/>
                </a:lnTo>
                <a:lnTo>
                  <a:pt x="72629" y="611791"/>
                </a:lnTo>
                <a:lnTo>
                  <a:pt x="81360" y="625302"/>
                </a:lnTo>
                <a:lnTo>
                  <a:pt x="100807" y="649938"/>
                </a:lnTo>
                <a:lnTo>
                  <a:pt x="123032" y="671793"/>
                </a:lnTo>
                <a:lnTo>
                  <a:pt x="147241" y="691264"/>
                </a:lnTo>
                <a:lnTo>
                  <a:pt x="173435" y="708351"/>
                </a:lnTo>
                <a:lnTo>
                  <a:pt x="201216" y="722656"/>
                </a:lnTo>
                <a:lnTo>
                  <a:pt x="244873" y="740140"/>
                </a:lnTo>
                <a:lnTo>
                  <a:pt x="275432" y="748882"/>
                </a:lnTo>
                <a:lnTo>
                  <a:pt x="306785" y="756034"/>
                </a:lnTo>
                <a:lnTo>
                  <a:pt x="372667" y="765174"/>
                </a:lnTo>
                <a:lnTo>
                  <a:pt x="440135" y="766763"/>
                </a:lnTo>
                <a:lnTo>
                  <a:pt x="506414" y="759611"/>
                </a:lnTo>
                <a:lnTo>
                  <a:pt x="554832" y="748484"/>
                </a:lnTo>
                <a:lnTo>
                  <a:pt x="586185" y="738153"/>
                </a:lnTo>
                <a:lnTo>
                  <a:pt x="615951" y="725040"/>
                </a:lnTo>
                <a:lnTo>
                  <a:pt x="644526" y="709940"/>
                </a:lnTo>
                <a:lnTo>
                  <a:pt x="671514" y="691661"/>
                </a:lnTo>
                <a:lnTo>
                  <a:pt x="696517" y="670601"/>
                </a:lnTo>
                <a:lnTo>
                  <a:pt x="719139" y="646759"/>
                </a:lnTo>
                <a:lnTo>
                  <a:pt x="740570" y="620533"/>
                </a:lnTo>
                <a:lnTo>
                  <a:pt x="749698" y="605831"/>
                </a:lnTo>
                <a:lnTo>
                  <a:pt x="758032" y="591128"/>
                </a:lnTo>
                <a:lnTo>
                  <a:pt x="772320" y="560929"/>
                </a:lnTo>
                <a:lnTo>
                  <a:pt x="782639" y="529934"/>
                </a:lnTo>
                <a:lnTo>
                  <a:pt x="789782" y="498543"/>
                </a:lnTo>
                <a:lnTo>
                  <a:pt x="793354" y="466754"/>
                </a:lnTo>
                <a:lnTo>
                  <a:pt x="793751" y="434567"/>
                </a:lnTo>
                <a:lnTo>
                  <a:pt x="791370" y="403175"/>
                </a:lnTo>
                <a:lnTo>
                  <a:pt x="785814" y="371784"/>
                </a:lnTo>
                <a:lnTo>
                  <a:pt x="776289" y="341584"/>
                </a:lnTo>
                <a:lnTo>
                  <a:pt x="764382" y="311782"/>
                </a:lnTo>
                <a:lnTo>
                  <a:pt x="750095" y="283172"/>
                </a:lnTo>
                <a:lnTo>
                  <a:pt x="732632" y="256548"/>
                </a:lnTo>
                <a:lnTo>
                  <a:pt x="711995" y="231912"/>
                </a:lnTo>
                <a:lnTo>
                  <a:pt x="689373" y="208467"/>
                </a:lnTo>
                <a:lnTo>
                  <a:pt x="663576" y="188202"/>
                </a:lnTo>
                <a:lnTo>
                  <a:pt x="635795" y="169923"/>
                </a:lnTo>
                <a:lnTo>
                  <a:pt x="621110" y="162373"/>
                </a:lnTo>
                <a:lnTo>
                  <a:pt x="592932" y="148863"/>
                </a:lnTo>
                <a:lnTo>
                  <a:pt x="534592" y="130981"/>
                </a:lnTo>
                <a:lnTo>
                  <a:pt x="475457" y="121445"/>
                </a:lnTo>
                <a:close/>
                <a:moveTo>
                  <a:pt x="484750" y="0"/>
                </a:moveTo>
                <a:lnTo>
                  <a:pt x="488717" y="0"/>
                </a:lnTo>
                <a:lnTo>
                  <a:pt x="494667" y="5554"/>
                </a:lnTo>
                <a:lnTo>
                  <a:pt x="495461" y="13884"/>
                </a:lnTo>
                <a:lnTo>
                  <a:pt x="491891" y="21024"/>
                </a:lnTo>
                <a:lnTo>
                  <a:pt x="487924" y="22611"/>
                </a:lnTo>
                <a:lnTo>
                  <a:pt x="452222" y="30941"/>
                </a:lnTo>
                <a:lnTo>
                  <a:pt x="382009" y="50775"/>
                </a:lnTo>
                <a:lnTo>
                  <a:pt x="312985" y="77353"/>
                </a:lnTo>
                <a:lnTo>
                  <a:pt x="247135" y="109484"/>
                </a:lnTo>
                <a:lnTo>
                  <a:pt x="216987" y="128524"/>
                </a:lnTo>
                <a:lnTo>
                  <a:pt x="249912" y="118211"/>
                </a:lnTo>
                <a:lnTo>
                  <a:pt x="317746" y="101947"/>
                </a:lnTo>
                <a:lnTo>
                  <a:pt x="385975" y="91236"/>
                </a:lnTo>
                <a:lnTo>
                  <a:pt x="453412" y="86873"/>
                </a:lnTo>
                <a:lnTo>
                  <a:pt x="520452" y="91633"/>
                </a:lnTo>
                <a:lnTo>
                  <a:pt x="568451" y="101947"/>
                </a:lnTo>
                <a:lnTo>
                  <a:pt x="599789" y="112260"/>
                </a:lnTo>
                <a:lnTo>
                  <a:pt x="630731" y="124954"/>
                </a:lnTo>
                <a:lnTo>
                  <a:pt x="660482" y="140821"/>
                </a:lnTo>
                <a:lnTo>
                  <a:pt x="689440" y="160655"/>
                </a:lnTo>
                <a:lnTo>
                  <a:pt x="716811" y="183266"/>
                </a:lnTo>
                <a:lnTo>
                  <a:pt x="729902" y="195960"/>
                </a:lnTo>
                <a:lnTo>
                  <a:pt x="742199" y="208257"/>
                </a:lnTo>
                <a:lnTo>
                  <a:pt x="764414" y="234834"/>
                </a:lnTo>
                <a:lnTo>
                  <a:pt x="783058" y="263395"/>
                </a:lnTo>
                <a:lnTo>
                  <a:pt x="798925" y="293146"/>
                </a:lnTo>
                <a:lnTo>
                  <a:pt x="811619" y="324087"/>
                </a:lnTo>
                <a:lnTo>
                  <a:pt x="821140" y="355822"/>
                </a:lnTo>
                <a:lnTo>
                  <a:pt x="827883" y="388349"/>
                </a:lnTo>
                <a:lnTo>
                  <a:pt x="831454" y="421274"/>
                </a:lnTo>
                <a:lnTo>
                  <a:pt x="831850" y="454198"/>
                </a:lnTo>
                <a:lnTo>
                  <a:pt x="829867" y="487123"/>
                </a:lnTo>
                <a:lnTo>
                  <a:pt x="824313" y="519254"/>
                </a:lnTo>
                <a:lnTo>
                  <a:pt x="815586" y="551385"/>
                </a:lnTo>
                <a:lnTo>
                  <a:pt x="804082" y="582722"/>
                </a:lnTo>
                <a:lnTo>
                  <a:pt x="789008" y="612870"/>
                </a:lnTo>
                <a:lnTo>
                  <a:pt x="771554" y="641828"/>
                </a:lnTo>
                <a:lnTo>
                  <a:pt x="750530" y="669595"/>
                </a:lnTo>
                <a:lnTo>
                  <a:pt x="739422" y="682289"/>
                </a:lnTo>
                <a:lnTo>
                  <a:pt x="727125" y="695380"/>
                </a:lnTo>
                <a:lnTo>
                  <a:pt x="700151" y="718387"/>
                </a:lnTo>
                <a:lnTo>
                  <a:pt x="671589" y="739014"/>
                </a:lnTo>
                <a:lnTo>
                  <a:pt x="640648" y="756468"/>
                </a:lnTo>
                <a:lnTo>
                  <a:pt x="608119" y="770749"/>
                </a:lnTo>
                <a:lnTo>
                  <a:pt x="574401" y="783046"/>
                </a:lnTo>
                <a:lnTo>
                  <a:pt x="539096" y="792169"/>
                </a:lnTo>
                <a:lnTo>
                  <a:pt x="503791" y="798913"/>
                </a:lnTo>
                <a:lnTo>
                  <a:pt x="448652" y="804863"/>
                </a:lnTo>
                <a:lnTo>
                  <a:pt x="375265" y="803673"/>
                </a:lnTo>
                <a:lnTo>
                  <a:pt x="303465" y="793359"/>
                </a:lnTo>
                <a:lnTo>
                  <a:pt x="234838" y="774715"/>
                </a:lnTo>
                <a:lnTo>
                  <a:pt x="203103" y="762022"/>
                </a:lnTo>
                <a:lnTo>
                  <a:pt x="186046" y="754881"/>
                </a:lnTo>
                <a:lnTo>
                  <a:pt x="154708" y="737428"/>
                </a:lnTo>
                <a:lnTo>
                  <a:pt x="126543" y="717990"/>
                </a:lnTo>
                <a:lnTo>
                  <a:pt x="100758" y="695776"/>
                </a:lnTo>
                <a:lnTo>
                  <a:pt x="77751" y="671579"/>
                </a:lnTo>
                <a:lnTo>
                  <a:pt x="57520" y="645398"/>
                </a:lnTo>
                <a:lnTo>
                  <a:pt x="40462" y="617630"/>
                </a:lnTo>
                <a:lnTo>
                  <a:pt x="26578" y="587879"/>
                </a:lnTo>
                <a:lnTo>
                  <a:pt x="15471" y="557335"/>
                </a:lnTo>
                <a:lnTo>
                  <a:pt x="7141" y="525601"/>
                </a:lnTo>
                <a:lnTo>
                  <a:pt x="1984" y="493073"/>
                </a:lnTo>
                <a:lnTo>
                  <a:pt x="0" y="459752"/>
                </a:lnTo>
                <a:lnTo>
                  <a:pt x="794" y="425637"/>
                </a:lnTo>
                <a:lnTo>
                  <a:pt x="5157" y="391920"/>
                </a:lnTo>
                <a:lnTo>
                  <a:pt x="12298" y="357805"/>
                </a:lnTo>
                <a:lnTo>
                  <a:pt x="22611" y="324087"/>
                </a:lnTo>
                <a:lnTo>
                  <a:pt x="28562" y="307030"/>
                </a:lnTo>
                <a:lnTo>
                  <a:pt x="41256" y="279659"/>
                </a:lnTo>
                <a:lnTo>
                  <a:pt x="71007" y="228488"/>
                </a:lnTo>
                <a:lnTo>
                  <a:pt x="88461" y="205083"/>
                </a:lnTo>
                <a:lnTo>
                  <a:pt x="76957" y="209447"/>
                </a:lnTo>
                <a:lnTo>
                  <a:pt x="66247" y="213810"/>
                </a:lnTo>
                <a:lnTo>
                  <a:pt x="61090" y="215000"/>
                </a:lnTo>
                <a:lnTo>
                  <a:pt x="53553" y="210240"/>
                </a:lnTo>
                <a:lnTo>
                  <a:pt x="49983" y="201513"/>
                </a:lnTo>
                <a:lnTo>
                  <a:pt x="51966" y="192786"/>
                </a:lnTo>
                <a:lnTo>
                  <a:pt x="55933" y="190406"/>
                </a:lnTo>
                <a:lnTo>
                  <a:pt x="92031" y="174936"/>
                </a:lnTo>
                <a:lnTo>
                  <a:pt x="129320" y="159862"/>
                </a:lnTo>
                <a:lnTo>
                  <a:pt x="147567" y="142805"/>
                </a:lnTo>
                <a:lnTo>
                  <a:pt x="186046" y="112260"/>
                </a:lnTo>
                <a:lnTo>
                  <a:pt x="227698" y="85286"/>
                </a:lnTo>
                <a:lnTo>
                  <a:pt x="271333" y="61882"/>
                </a:lnTo>
                <a:lnTo>
                  <a:pt x="317349" y="41651"/>
                </a:lnTo>
                <a:lnTo>
                  <a:pt x="364158" y="25388"/>
                </a:lnTo>
                <a:lnTo>
                  <a:pt x="412157" y="12297"/>
                </a:lnTo>
                <a:lnTo>
                  <a:pt x="460552" y="3173"/>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8" name="Freeform: Shape 7">
            <a:extLst>
              <a:ext uri="{FF2B5EF4-FFF2-40B4-BE49-F238E27FC236}">
                <a16:creationId xmlns:a16="http://schemas.microsoft.com/office/drawing/2014/main" id="{1BD46074-D497-4E3E-86EE-335C1336346C}"/>
              </a:ext>
            </a:extLst>
          </p:cNvPr>
          <p:cNvSpPr>
            <a:spLocks/>
          </p:cNvSpPr>
          <p:nvPr/>
        </p:nvSpPr>
        <p:spPr bwMode="auto">
          <a:xfrm>
            <a:off x="7680176" y="1739548"/>
            <a:ext cx="2036763" cy="957263"/>
          </a:xfrm>
          <a:custGeom>
            <a:avLst/>
            <a:gdLst>
              <a:gd name="connsiteX0" fmla="*/ 53183 w 2036763"/>
              <a:gd name="connsiteY0" fmla="*/ 587375 h 957263"/>
              <a:gd name="connsiteX1" fmla="*/ 52388 w 2036763"/>
              <a:gd name="connsiteY1" fmla="*/ 587772 h 957263"/>
              <a:gd name="connsiteX2" fmla="*/ 52388 w 2036763"/>
              <a:gd name="connsiteY2" fmla="*/ 588964 h 957263"/>
              <a:gd name="connsiteX3" fmla="*/ 53580 w 2036763"/>
              <a:gd name="connsiteY3" fmla="*/ 604858 h 957263"/>
              <a:gd name="connsiteX4" fmla="*/ 57950 w 2036763"/>
              <a:gd name="connsiteY4" fmla="*/ 634658 h 957263"/>
              <a:gd name="connsiteX5" fmla="*/ 66294 w 2036763"/>
              <a:gd name="connsiteY5" fmla="*/ 662471 h 957263"/>
              <a:gd name="connsiteX6" fmla="*/ 77815 w 2036763"/>
              <a:gd name="connsiteY6" fmla="*/ 688298 h 957263"/>
              <a:gd name="connsiteX7" fmla="*/ 91721 w 2036763"/>
              <a:gd name="connsiteY7" fmla="*/ 711741 h 957263"/>
              <a:gd name="connsiteX8" fmla="*/ 108010 w 2036763"/>
              <a:gd name="connsiteY8" fmla="*/ 733992 h 957263"/>
              <a:gd name="connsiteX9" fmla="*/ 136615 w 2036763"/>
              <a:gd name="connsiteY9" fmla="*/ 763394 h 957263"/>
              <a:gd name="connsiteX10" fmla="*/ 180715 w 2036763"/>
              <a:gd name="connsiteY10" fmla="*/ 796771 h 957263"/>
              <a:gd name="connsiteX11" fmla="*/ 228788 w 2036763"/>
              <a:gd name="connsiteY11" fmla="*/ 824187 h 957263"/>
              <a:gd name="connsiteX12" fmla="*/ 279244 w 2036763"/>
              <a:gd name="connsiteY12" fmla="*/ 845643 h 957263"/>
              <a:gd name="connsiteX13" fmla="*/ 328906 w 2036763"/>
              <a:gd name="connsiteY13" fmla="*/ 862728 h 957263"/>
              <a:gd name="connsiteX14" fmla="*/ 352744 w 2036763"/>
              <a:gd name="connsiteY14" fmla="*/ 869483 h 957263"/>
              <a:gd name="connsiteX15" fmla="*/ 407968 w 2036763"/>
              <a:gd name="connsiteY15" fmla="*/ 883787 h 957263"/>
              <a:gd name="connsiteX16" fmla="*/ 519608 w 2036763"/>
              <a:gd name="connsiteY16" fmla="*/ 906038 h 957263"/>
              <a:gd name="connsiteX17" fmla="*/ 631646 w 2036763"/>
              <a:gd name="connsiteY17" fmla="*/ 920342 h 957263"/>
              <a:gd name="connsiteX18" fmla="*/ 745272 w 2036763"/>
              <a:gd name="connsiteY18" fmla="*/ 928686 h 957263"/>
              <a:gd name="connsiteX19" fmla="*/ 801688 w 2036763"/>
              <a:gd name="connsiteY19" fmla="*/ 930275 h 957263"/>
              <a:gd name="connsiteX20" fmla="*/ 748053 w 2036763"/>
              <a:gd name="connsiteY20" fmla="*/ 923918 h 957263"/>
              <a:gd name="connsiteX21" fmla="*/ 695213 w 2036763"/>
              <a:gd name="connsiteY21" fmla="*/ 915971 h 957263"/>
              <a:gd name="connsiteX22" fmla="*/ 636810 w 2036763"/>
              <a:gd name="connsiteY22" fmla="*/ 905640 h 957263"/>
              <a:gd name="connsiteX23" fmla="*/ 520403 w 2036763"/>
              <a:gd name="connsiteY23" fmla="*/ 879814 h 957263"/>
              <a:gd name="connsiteX24" fmla="*/ 434190 w 2036763"/>
              <a:gd name="connsiteY24" fmla="*/ 853987 h 957263"/>
              <a:gd name="connsiteX25" fmla="*/ 377376 w 2036763"/>
              <a:gd name="connsiteY25" fmla="*/ 833325 h 957263"/>
              <a:gd name="connsiteX26" fmla="*/ 321755 w 2036763"/>
              <a:gd name="connsiteY26" fmla="*/ 809883 h 957263"/>
              <a:gd name="connsiteX27" fmla="*/ 267723 w 2036763"/>
              <a:gd name="connsiteY27" fmla="*/ 782466 h 957263"/>
              <a:gd name="connsiteX28" fmla="*/ 241501 w 2036763"/>
              <a:gd name="connsiteY28" fmla="*/ 766970 h 957263"/>
              <a:gd name="connsiteX29" fmla="*/ 215280 w 2036763"/>
              <a:gd name="connsiteY29" fmla="*/ 750680 h 957263"/>
              <a:gd name="connsiteX30" fmla="*/ 163234 w 2036763"/>
              <a:gd name="connsiteY30" fmla="*/ 711741 h 957263"/>
              <a:gd name="connsiteX31" fmla="*/ 114366 w 2036763"/>
              <a:gd name="connsiteY31" fmla="*/ 666445 h 957263"/>
              <a:gd name="connsiteX32" fmla="*/ 71061 w 2036763"/>
              <a:gd name="connsiteY32" fmla="*/ 615586 h 957263"/>
              <a:gd name="connsiteX33" fmla="*/ 1748621 w 2036763"/>
              <a:gd name="connsiteY33" fmla="*/ 201613 h 957263"/>
              <a:gd name="connsiteX34" fmla="*/ 1766058 w 2036763"/>
              <a:gd name="connsiteY34" fmla="*/ 219076 h 957263"/>
              <a:gd name="connsiteX35" fmla="*/ 1798950 w 2036763"/>
              <a:gd name="connsiteY35" fmla="*/ 257176 h 957263"/>
              <a:gd name="connsiteX36" fmla="*/ 1827483 w 2036763"/>
              <a:gd name="connsiteY36" fmla="*/ 298847 h 957263"/>
              <a:gd name="connsiteX37" fmla="*/ 1850468 w 2036763"/>
              <a:gd name="connsiteY37" fmla="*/ 344091 h 957263"/>
              <a:gd name="connsiteX38" fmla="*/ 1867508 w 2036763"/>
              <a:gd name="connsiteY38" fmla="*/ 392113 h 957263"/>
              <a:gd name="connsiteX39" fmla="*/ 1877812 w 2036763"/>
              <a:gd name="connsiteY39" fmla="*/ 442120 h 957263"/>
              <a:gd name="connsiteX40" fmla="*/ 1880189 w 2036763"/>
              <a:gd name="connsiteY40" fmla="*/ 494110 h 957263"/>
              <a:gd name="connsiteX41" fmla="*/ 1873452 w 2036763"/>
              <a:gd name="connsiteY41" fmla="*/ 546498 h 957263"/>
              <a:gd name="connsiteX42" fmla="*/ 1866319 w 2036763"/>
              <a:gd name="connsiteY42" fmla="*/ 573088 h 957263"/>
              <a:gd name="connsiteX43" fmla="*/ 1857205 w 2036763"/>
              <a:gd name="connsiteY43" fmla="*/ 602060 h 957263"/>
              <a:gd name="connsiteX44" fmla="*/ 1831446 w 2036763"/>
              <a:gd name="connsiteY44" fmla="*/ 654448 h 957263"/>
              <a:gd name="connsiteX45" fmla="*/ 1799743 w 2036763"/>
              <a:gd name="connsiteY45" fmla="*/ 700882 h 957263"/>
              <a:gd name="connsiteX46" fmla="*/ 1762095 w 2036763"/>
              <a:gd name="connsiteY46" fmla="*/ 740967 h 957263"/>
              <a:gd name="connsiteX47" fmla="*/ 1741488 w 2036763"/>
              <a:gd name="connsiteY47" fmla="*/ 758826 h 957263"/>
              <a:gd name="connsiteX48" fmla="*/ 1766851 w 2036763"/>
              <a:gd name="connsiteY48" fmla="*/ 748110 h 957263"/>
              <a:gd name="connsiteX49" fmla="*/ 1791420 w 2036763"/>
              <a:gd name="connsiteY49" fmla="*/ 736601 h 957263"/>
              <a:gd name="connsiteX50" fmla="*/ 1816387 w 2036763"/>
              <a:gd name="connsiteY50" fmla="*/ 725489 h 957263"/>
              <a:gd name="connsiteX51" fmla="*/ 1866319 w 2036763"/>
              <a:gd name="connsiteY51" fmla="*/ 698501 h 957263"/>
              <a:gd name="connsiteX52" fmla="*/ 1913478 w 2036763"/>
              <a:gd name="connsiteY52" fmla="*/ 666354 h 957263"/>
              <a:gd name="connsiteX53" fmla="*/ 1944785 w 2036763"/>
              <a:gd name="connsiteY53" fmla="*/ 636588 h 957263"/>
              <a:gd name="connsiteX54" fmla="*/ 1963806 w 2036763"/>
              <a:gd name="connsiteY54" fmla="*/ 613173 h 957263"/>
              <a:gd name="connsiteX55" fmla="*/ 1972129 w 2036763"/>
              <a:gd name="connsiteY55" fmla="*/ 600870 h 957263"/>
              <a:gd name="connsiteX56" fmla="*/ 1980451 w 2036763"/>
              <a:gd name="connsiteY56" fmla="*/ 587376 h 957263"/>
              <a:gd name="connsiteX57" fmla="*/ 1993924 w 2036763"/>
              <a:gd name="connsiteY57" fmla="*/ 559595 h 957263"/>
              <a:gd name="connsiteX58" fmla="*/ 2003435 w 2036763"/>
              <a:gd name="connsiteY58" fmla="*/ 530623 h 957263"/>
              <a:gd name="connsiteX59" fmla="*/ 2008587 w 2036763"/>
              <a:gd name="connsiteY59" fmla="*/ 501254 h 957263"/>
              <a:gd name="connsiteX60" fmla="*/ 2009776 w 2036763"/>
              <a:gd name="connsiteY60" fmla="*/ 471091 h 957263"/>
              <a:gd name="connsiteX61" fmla="*/ 2006209 w 2036763"/>
              <a:gd name="connsiteY61" fmla="*/ 441326 h 957263"/>
              <a:gd name="connsiteX62" fmla="*/ 1998284 w 2036763"/>
              <a:gd name="connsiteY62" fmla="*/ 411957 h 957263"/>
              <a:gd name="connsiteX63" fmla="*/ 1985602 w 2036763"/>
              <a:gd name="connsiteY63" fmla="*/ 383779 h 957263"/>
              <a:gd name="connsiteX64" fmla="*/ 1977280 w 2036763"/>
              <a:gd name="connsiteY64" fmla="*/ 369888 h 957263"/>
              <a:gd name="connsiteX65" fmla="*/ 1962221 w 2036763"/>
              <a:gd name="connsiteY65" fmla="*/ 348457 h 957263"/>
              <a:gd name="connsiteX66" fmla="*/ 1926951 w 2036763"/>
              <a:gd name="connsiteY66" fmla="*/ 310754 h 957263"/>
              <a:gd name="connsiteX67" fmla="*/ 1886926 w 2036763"/>
              <a:gd name="connsiteY67" fmla="*/ 279004 h 957263"/>
              <a:gd name="connsiteX68" fmla="*/ 1844127 w 2036763"/>
              <a:gd name="connsiteY68" fmla="*/ 252016 h 957263"/>
              <a:gd name="connsiteX69" fmla="*/ 1822727 w 2036763"/>
              <a:gd name="connsiteY69" fmla="*/ 239713 h 957263"/>
              <a:gd name="connsiteX70" fmla="*/ 1786269 w 2036763"/>
              <a:gd name="connsiteY70" fmla="*/ 219869 h 957263"/>
              <a:gd name="connsiteX71" fmla="*/ 1135063 w 2036763"/>
              <a:gd name="connsiteY71" fmla="*/ 76200 h 957263"/>
              <a:gd name="connsiteX72" fmla="*/ 1025129 w 2036763"/>
              <a:gd name="connsiteY72" fmla="*/ 77788 h 957263"/>
              <a:gd name="connsiteX73" fmla="*/ 915988 w 2036763"/>
              <a:gd name="connsiteY73" fmla="*/ 83344 h 957263"/>
              <a:gd name="connsiteX74" fmla="*/ 807244 w 2036763"/>
              <a:gd name="connsiteY74" fmla="*/ 93663 h 957263"/>
              <a:gd name="connsiteX75" fmla="*/ 754063 w 2036763"/>
              <a:gd name="connsiteY75" fmla="*/ 100013 h 957263"/>
              <a:gd name="connsiteX76" fmla="*/ 698500 w 2036763"/>
              <a:gd name="connsiteY76" fmla="*/ 107553 h 957263"/>
              <a:gd name="connsiteX77" fmla="*/ 615157 w 2036763"/>
              <a:gd name="connsiteY77" fmla="*/ 123031 h 957263"/>
              <a:gd name="connsiteX78" fmla="*/ 560388 w 2036763"/>
              <a:gd name="connsiteY78" fmla="*/ 136128 h 957263"/>
              <a:gd name="connsiteX79" fmla="*/ 506016 w 2036763"/>
              <a:gd name="connsiteY79" fmla="*/ 152003 h 957263"/>
              <a:gd name="connsiteX80" fmla="*/ 452438 w 2036763"/>
              <a:gd name="connsiteY80" fmla="*/ 171053 h 957263"/>
              <a:gd name="connsiteX81" fmla="*/ 400050 w 2036763"/>
              <a:gd name="connsiteY81" fmla="*/ 193278 h 957263"/>
              <a:gd name="connsiteX82" fmla="*/ 349250 w 2036763"/>
              <a:gd name="connsiteY82" fmla="*/ 219472 h 957263"/>
              <a:gd name="connsiteX83" fmla="*/ 323850 w 2036763"/>
              <a:gd name="connsiteY83" fmla="*/ 233760 h 957263"/>
              <a:gd name="connsiteX84" fmla="*/ 302419 w 2036763"/>
              <a:gd name="connsiteY84" fmla="*/ 247253 h 957263"/>
              <a:gd name="connsiteX85" fmla="*/ 259557 w 2036763"/>
              <a:gd name="connsiteY85" fmla="*/ 276622 h 957263"/>
              <a:gd name="connsiteX86" fmla="*/ 219075 w 2036763"/>
              <a:gd name="connsiteY86" fmla="*/ 308769 h 957263"/>
              <a:gd name="connsiteX87" fmla="*/ 180182 w 2036763"/>
              <a:gd name="connsiteY87" fmla="*/ 344488 h 957263"/>
              <a:gd name="connsiteX88" fmla="*/ 162322 w 2036763"/>
              <a:gd name="connsiteY88" fmla="*/ 363935 h 957263"/>
              <a:gd name="connsiteX89" fmla="*/ 148432 w 2036763"/>
              <a:gd name="connsiteY89" fmla="*/ 379413 h 957263"/>
              <a:gd name="connsiteX90" fmla="*/ 120650 w 2036763"/>
              <a:gd name="connsiteY90" fmla="*/ 412353 h 957263"/>
              <a:gd name="connsiteX91" fmla="*/ 107157 w 2036763"/>
              <a:gd name="connsiteY91" fmla="*/ 429816 h 957263"/>
              <a:gd name="connsiteX92" fmla="*/ 92869 w 2036763"/>
              <a:gd name="connsiteY92" fmla="*/ 460772 h 957263"/>
              <a:gd name="connsiteX93" fmla="*/ 69057 w 2036763"/>
              <a:gd name="connsiteY93" fmla="*/ 523875 h 957263"/>
              <a:gd name="connsiteX94" fmla="*/ 60325 w 2036763"/>
              <a:gd name="connsiteY94" fmla="*/ 556419 h 957263"/>
              <a:gd name="connsiteX95" fmla="*/ 72628 w 2036763"/>
              <a:gd name="connsiteY95" fmla="*/ 576660 h 957263"/>
              <a:gd name="connsiteX96" fmla="*/ 101600 w 2036763"/>
              <a:gd name="connsiteY96" fmla="*/ 614363 h 957263"/>
              <a:gd name="connsiteX97" fmla="*/ 117078 w 2036763"/>
              <a:gd name="connsiteY97" fmla="*/ 631825 h 957263"/>
              <a:gd name="connsiteX98" fmla="*/ 136525 w 2036763"/>
              <a:gd name="connsiteY98" fmla="*/ 652066 h 957263"/>
              <a:gd name="connsiteX99" fmla="*/ 178197 w 2036763"/>
              <a:gd name="connsiteY99" fmla="*/ 688579 h 957263"/>
              <a:gd name="connsiteX100" fmla="*/ 222647 w 2036763"/>
              <a:gd name="connsiteY100" fmla="*/ 720725 h 957263"/>
              <a:gd name="connsiteX101" fmla="*/ 269478 w 2036763"/>
              <a:gd name="connsiteY101" fmla="*/ 748507 h 957263"/>
              <a:gd name="connsiteX102" fmla="*/ 317500 w 2036763"/>
              <a:gd name="connsiteY102" fmla="*/ 773510 h 957263"/>
              <a:gd name="connsiteX103" fmla="*/ 367110 w 2036763"/>
              <a:gd name="connsiteY103" fmla="*/ 794544 h 957263"/>
              <a:gd name="connsiteX104" fmla="*/ 442516 w 2036763"/>
              <a:gd name="connsiteY104" fmla="*/ 821532 h 957263"/>
              <a:gd name="connsiteX105" fmla="*/ 492919 w 2036763"/>
              <a:gd name="connsiteY105" fmla="*/ 836613 h 957263"/>
              <a:gd name="connsiteX106" fmla="*/ 547688 w 2036763"/>
              <a:gd name="connsiteY106" fmla="*/ 851694 h 957263"/>
              <a:gd name="connsiteX107" fmla="*/ 656829 w 2036763"/>
              <a:gd name="connsiteY107" fmla="*/ 875110 h 957263"/>
              <a:gd name="connsiteX108" fmla="*/ 767160 w 2036763"/>
              <a:gd name="connsiteY108" fmla="*/ 892176 h 957263"/>
              <a:gd name="connsiteX109" fmla="*/ 877888 w 2036763"/>
              <a:gd name="connsiteY109" fmla="*/ 902891 h 957263"/>
              <a:gd name="connsiteX110" fmla="*/ 933450 w 2036763"/>
              <a:gd name="connsiteY110" fmla="*/ 905669 h 957263"/>
              <a:gd name="connsiteX111" fmla="*/ 977107 w 2036763"/>
              <a:gd name="connsiteY111" fmla="*/ 906463 h 957263"/>
              <a:gd name="connsiteX112" fmla="*/ 1064419 w 2036763"/>
              <a:gd name="connsiteY112" fmla="*/ 905669 h 957263"/>
              <a:gd name="connsiteX113" fmla="*/ 1152128 w 2036763"/>
              <a:gd name="connsiteY113" fmla="*/ 900907 h 957263"/>
              <a:gd name="connsiteX114" fmla="*/ 1239441 w 2036763"/>
              <a:gd name="connsiteY114" fmla="*/ 892176 h 957263"/>
              <a:gd name="connsiteX115" fmla="*/ 1326357 w 2036763"/>
              <a:gd name="connsiteY115" fmla="*/ 879476 h 957263"/>
              <a:gd name="connsiteX116" fmla="*/ 1412875 w 2036763"/>
              <a:gd name="connsiteY116" fmla="*/ 862410 h 957263"/>
              <a:gd name="connsiteX117" fmla="*/ 1498203 w 2036763"/>
              <a:gd name="connsiteY117" fmla="*/ 841376 h 957263"/>
              <a:gd name="connsiteX118" fmla="*/ 1583135 w 2036763"/>
              <a:gd name="connsiteY118" fmla="*/ 816372 h 957263"/>
              <a:gd name="connsiteX119" fmla="*/ 1625203 w 2036763"/>
              <a:gd name="connsiteY119" fmla="*/ 802482 h 957263"/>
              <a:gd name="connsiteX120" fmla="*/ 1647429 w 2036763"/>
              <a:gd name="connsiteY120" fmla="*/ 791369 h 957263"/>
              <a:gd name="connsiteX121" fmla="*/ 1690688 w 2036763"/>
              <a:gd name="connsiteY121" fmla="*/ 765969 h 957263"/>
              <a:gd name="connsiteX122" fmla="*/ 1710532 w 2036763"/>
              <a:gd name="connsiteY122" fmla="*/ 751682 h 957263"/>
              <a:gd name="connsiteX123" fmla="*/ 1732360 w 2036763"/>
              <a:gd name="connsiteY123" fmla="*/ 735410 h 957263"/>
              <a:gd name="connsiteX124" fmla="*/ 1770857 w 2036763"/>
              <a:gd name="connsiteY124" fmla="*/ 696516 h 957263"/>
              <a:gd name="connsiteX125" fmla="*/ 1803401 w 2036763"/>
              <a:gd name="connsiteY125" fmla="*/ 652463 h 957263"/>
              <a:gd name="connsiteX126" fmla="*/ 1828801 w 2036763"/>
              <a:gd name="connsiteY126" fmla="*/ 603647 h 957263"/>
              <a:gd name="connsiteX127" fmla="*/ 1847057 w 2036763"/>
              <a:gd name="connsiteY127" fmla="*/ 551260 h 957263"/>
              <a:gd name="connsiteX128" fmla="*/ 1855788 w 2036763"/>
              <a:gd name="connsiteY128" fmla="*/ 496491 h 957263"/>
              <a:gd name="connsiteX129" fmla="*/ 1855788 w 2036763"/>
              <a:gd name="connsiteY129" fmla="*/ 454422 h 957263"/>
              <a:gd name="connsiteX130" fmla="*/ 1852613 w 2036763"/>
              <a:gd name="connsiteY130" fmla="*/ 426244 h 957263"/>
              <a:gd name="connsiteX131" fmla="*/ 1846660 w 2036763"/>
              <a:gd name="connsiteY131" fmla="*/ 397669 h 957263"/>
              <a:gd name="connsiteX132" fmla="*/ 1837135 w 2036763"/>
              <a:gd name="connsiteY132" fmla="*/ 369491 h 957263"/>
              <a:gd name="connsiteX133" fmla="*/ 1831182 w 2036763"/>
              <a:gd name="connsiteY133" fmla="*/ 355600 h 957263"/>
              <a:gd name="connsiteX134" fmla="*/ 1824435 w 2036763"/>
              <a:gd name="connsiteY134" fmla="*/ 340122 h 957263"/>
              <a:gd name="connsiteX135" fmla="*/ 1808957 w 2036763"/>
              <a:gd name="connsiteY135" fmla="*/ 311944 h 957263"/>
              <a:gd name="connsiteX136" fmla="*/ 1782366 w 2036763"/>
              <a:gd name="connsiteY136" fmla="*/ 271860 h 957263"/>
              <a:gd name="connsiteX137" fmla="*/ 1739901 w 2036763"/>
              <a:gd name="connsiteY137" fmla="*/ 225028 h 957263"/>
              <a:gd name="connsiteX138" fmla="*/ 1692672 w 2036763"/>
              <a:gd name="connsiteY138" fmla="*/ 184944 h 957263"/>
              <a:gd name="connsiteX139" fmla="*/ 1666875 w 2036763"/>
              <a:gd name="connsiteY139" fmla="*/ 167481 h 957263"/>
              <a:gd name="connsiteX140" fmla="*/ 1643857 w 2036763"/>
              <a:gd name="connsiteY140" fmla="*/ 158750 h 957263"/>
              <a:gd name="connsiteX141" fmla="*/ 1620044 w 2036763"/>
              <a:gd name="connsiteY141" fmla="*/ 150813 h 957263"/>
              <a:gd name="connsiteX142" fmla="*/ 1567657 w 2036763"/>
              <a:gd name="connsiteY142" fmla="*/ 134541 h 957263"/>
              <a:gd name="connsiteX143" fmla="*/ 1461294 w 2036763"/>
              <a:gd name="connsiteY143" fmla="*/ 109141 h 957263"/>
              <a:gd name="connsiteX144" fmla="*/ 1353344 w 2036763"/>
              <a:gd name="connsiteY144" fmla="*/ 91281 h 957263"/>
              <a:gd name="connsiteX145" fmla="*/ 1244203 w 2036763"/>
              <a:gd name="connsiteY145" fmla="*/ 80963 h 957263"/>
              <a:gd name="connsiteX146" fmla="*/ 1053039 w 2036763"/>
              <a:gd name="connsiteY146" fmla="*/ 28575 h 957263"/>
              <a:gd name="connsiteX147" fmla="*/ 995853 w 2036763"/>
              <a:gd name="connsiteY147" fmla="*/ 28971 h 957263"/>
              <a:gd name="connsiteX148" fmla="*/ 881879 w 2036763"/>
              <a:gd name="connsiteY148" fmla="*/ 36896 h 957263"/>
              <a:gd name="connsiteX149" fmla="*/ 767905 w 2036763"/>
              <a:gd name="connsiteY149" fmla="*/ 51161 h 957263"/>
              <a:gd name="connsiteX150" fmla="*/ 655123 w 2036763"/>
              <a:gd name="connsiteY150" fmla="*/ 72954 h 957263"/>
              <a:gd name="connsiteX151" fmla="*/ 599525 w 2036763"/>
              <a:gd name="connsiteY151" fmla="*/ 86823 h 957263"/>
              <a:gd name="connsiteX152" fmla="*/ 547503 w 2036763"/>
              <a:gd name="connsiteY152" fmla="*/ 99899 h 957263"/>
              <a:gd name="connsiteX153" fmla="*/ 468872 w 2036763"/>
              <a:gd name="connsiteY153" fmla="*/ 123278 h 957263"/>
              <a:gd name="connsiteX154" fmla="*/ 416452 w 2036763"/>
              <a:gd name="connsiteY154" fmla="*/ 141505 h 957263"/>
              <a:gd name="connsiteX155" fmla="*/ 366018 w 2036763"/>
              <a:gd name="connsiteY155" fmla="*/ 163298 h 957263"/>
              <a:gd name="connsiteX156" fmla="*/ 317172 w 2036763"/>
              <a:gd name="connsiteY156" fmla="*/ 189450 h 957263"/>
              <a:gd name="connsiteX157" fmla="*/ 270709 w 2036763"/>
              <a:gd name="connsiteY157" fmla="*/ 220358 h 957263"/>
              <a:gd name="connsiteX158" fmla="*/ 227422 w 2036763"/>
              <a:gd name="connsiteY158" fmla="*/ 256812 h 957263"/>
              <a:gd name="connsiteX159" fmla="*/ 207963 w 2036763"/>
              <a:gd name="connsiteY159" fmla="*/ 277813 h 957263"/>
              <a:gd name="connsiteX160" fmla="*/ 227422 w 2036763"/>
              <a:gd name="connsiteY160" fmla="*/ 261171 h 957263"/>
              <a:gd name="connsiteX161" fmla="*/ 267532 w 2036763"/>
              <a:gd name="connsiteY161" fmla="*/ 231849 h 957263"/>
              <a:gd name="connsiteX162" fmla="*/ 309229 w 2036763"/>
              <a:gd name="connsiteY162" fmla="*/ 205300 h 957263"/>
              <a:gd name="connsiteX163" fmla="*/ 352516 w 2036763"/>
              <a:gd name="connsiteY163" fmla="*/ 181526 h 957263"/>
              <a:gd name="connsiteX164" fmla="*/ 397390 w 2036763"/>
              <a:gd name="connsiteY164" fmla="*/ 160128 h 957263"/>
              <a:gd name="connsiteX165" fmla="*/ 442662 w 2036763"/>
              <a:gd name="connsiteY165" fmla="*/ 141505 h 957263"/>
              <a:gd name="connsiteX166" fmla="*/ 512556 w 2036763"/>
              <a:gd name="connsiteY166" fmla="*/ 117334 h 957263"/>
              <a:gd name="connsiteX167" fmla="*/ 608262 w 2036763"/>
              <a:gd name="connsiteY167" fmla="*/ 93163 h 957263"/>
              <a:gd name="connsiteX168" fmla="*/ 705160 w 2036763"/>
              <a:gd name="connsiteY168" fmla="*/ 75332 h 957263"/>
              <a:gd name="connsiteX169" fmla="*/ 802455 w 2036763"/>
              <a:gd name="connsiteY169" fmla="*/ 63445 h 957263"/>
              <a:gd name="connsiteX170" fmla="*/ 898558 w 2036763"/>
              <a:gd name="connsiteY170" fmla="*/ 55520 h 957263"/>
              <a:gd name="connsiteX171" fmla="*/ 946213 w 2036763"/>
              <a:gd name="connsiteY171" fmla="*/ 52746 h 957263"/>
              <a:gd name="connsiteX172" fmla="*/ 1012532 w 2036763"/>
              <a:gd name="connsiteY172" fmla="*/ 49180 h 957263"/>
              <a:gd name="connsiteX173" fmla="*/ 1147156 w 2036763"/>
              <a:gd name="connsiteY173" fmla="*/ 47991 h 957263"/>
              <a:gd name="connsiteX174" fmla="*/ 1283369 w 2036763"/>
              <a:gd name="connsiteY174" fmla="*/ 54331 h 957263"/>
              <a:gd name="connsiteX175" fmla="*/ 1384238 w 2036763"/>
              <a:gd name="connsiteY175" fmla="*/ 65426 h 957263"/>
              <a:gd name="connsiteX176" fmla="*/ 1450955 w 2036763"/>
              <a:gd name="connsiteY176" fmla="*/ 76521 h 957263"/>
              <a:gd name="connsiteX177" fmla="*/ 1484313 w 2036763"/>
              <a:gd name="connsiteY177" fmla="*/ 82861 h 957263"/>
              <a:gd name="connsiteX178" fmla="*/ 1458103 w 2036763"/>
              <a:gd name="connsiteY178" fmla="*/ 75332 h 957263"/>
              <a:gd name="connsiteX179" fmla="*/ 1405286 w 2036763"/>
              <a:gd name="connsiteY179" fmla="*/ 61860 h 957263"/>
              <a:gd name="connsiteX180" fmla="*/ 1325067 w 2036763"/>
              <a:gd name="connsiteY180" fmla="*/ 46406 h 957263"/>
              <a:gd name="connsiteX181" fmla="*/ 1216256 w 2036763"/>
              <a:gd name="connsiteY181" fmla="*/ 34122 h 957263"/>
              <a:gd name="connsiteX182" fmla="*/ 1107047 w 2036763"/>
              <a:gd name="connsiteY182" fmla="*/ 28971 h 957263"/>
              <a:gd name="connsiteX183" fmla="*/ 1000522 w 2036763"/>
              <a:gd name="connsiteY183" fmla="*/ 0 h 957263"/>
              <a:gd name="connsiteX184" fmla="*/ 1127919 w 2036763"/>
              <a:gd name="connsiteY184" fmla="*/ 794 h 957263"/>
              <a:gd name="connsiteX185" fmla="*/ 1255713 w 2036763"/>
              <a:gd name="connsiteY185" fmla="*/ 10725 h 957263"/>
              <a:gd name="connsiteX186" fmla="*/ 1318816 w 2036763"/>
              <a:gd name="connsiteY186" fmla="*/ 19860 h 957263"/>
              <a:gd name="connsiteX187" fmla="*/ 1362075 w 2036763"/>
              <a:gd name="connsiteY187" fmla="*/ 26613 h 957263"/>
              <a:gd name="connsiteX188" fmla="*/ 1448991 w 2036763"/>
              <a:gd name="connsiteY188" fmla="*/ 45679 h 957263"/>
              <a:gd name="connsiteX189" fmla="*/ 1534319 w 2036763"/>
              <a:gd name="connsiteY189" fmla="*/ 72291 h 957263"/>
              <a:gd name="connsiteX190" fmla="*/ 1596629 w 2036763"/>
              <a:gd name="connsiteY190" fmla="*/ 98507 h 957263"/>
              <a:gd name="connsiteX191" fmla="*/ 1636713 w 2036763"/>
              <a:gd name="connsiteY191" fmla="*/ 119956 h 957263"/>
              <a:gd name="connsiteX192" fmla="*/ 1656160 w 2036763"/>
              <a:gd name="connsiteY192" fmla="*/ 131078 h 957263"/>
              <a:gd name="connsiteX193" fmla="*/ 1683544 w 2036763"/>
              <a:gd name="connsiteY193" fmla="*/ 141405 h 957263"/>
              <a:gd name="connsiteX194" fmla="*/ 1737519 w 2036763"/>
              <a:gd name="connsiteY194" fmla="*/ 163648 h 957263"/>
              <a:gd name="connsiteX195" fmla="*/ 1791097 w 2036763"/>
              <a:gd name="connsiteY195" fmla="*/ 188672 h 957263"/>
              <a:gd name="connsiteX196" fmla="*/ 1843088 w 2036763"/>
              <a:gd name="connsiteY196" fmla="*/ 216874 h 957263"/>
              <a:gd name="connsiteX197" fmla="*/ 1868885 w 2036763"/>
              <a:gd name="connsiteY197" fmla="*/ 232365 h 957263"/>
              <a:gd name="connsiteX198" fmla="*/ 1888729 w 2036763"/>
              <a:gd name="connsiteY198" fmla="*/ 245472 h 957263"/>
              <a:gd name="connsiteX199" fmla="*/ 1927225 w 2036763"/>
              <a:gd name="connsiteY199" fmla="*/ 274866 h 957263"/>
              <a:gd name="connsiteX200" fmla="*/ 1962944 w 2036763"/>
              <a:gd name="connsiteY200" fmla="*/ 309025 h 957263"/>
              <a:gd name="connsiteX201" fmla="*/ 1993901 w 2036763"/>
              <a:gd name="connsiteY201" fmla="*/ 347157 h 957263"/>
              <a:gd name="connsiteX202" fmla="*/ 2017316 w 2036763"/>
              <a:gd name="connsiteY202" fmla="*/ 389658 h 957263"/>
              <a:gd name="connsiteX203" fmla="*/ 2029222 w 2036763"/>
              <a:gd name="connsiteY203" fmla="*/ 424215 h 957263"/>
              <a:gd name="connsiteX204" fmla="*/ 2034382 w 2036763"/>
              <a:gd name="connsiteY204" fmla="*/ 447650 h 957263"/>
              <a:gd name="connsiteX205" fmla="*/ 2036763 w 2036763"/>
              <a:gd name="connsiteY205" fmla="*/ 473071 h 957263"/>
              <a:gd name="connsiteX206" fmla="*/ 2036763 w 2036763"/>
              <a:gd name="connsiteY206" fmla="*/ 498095 h 957263"/>
              <a:gd name="connsiteX207" fmla="*/ 2033191 w 2036763"/>
              <a:gd name="connsiteY207" fmla="*/ 524310 h 957263"/>
              <a:gd name="connsiteX208" fmla="*/ 2026047 w 2036763"/>
              <a:gd name="connsiteY208" fmla="*/ 551717 h 957263"/>
              <a:gd name="connsiteX209" fmla="*/ 2021682 w 2036763"/>
              <a:gd name="connsiteY209" fmla="*/ 565619 h 957263"/>
              <a:gd name="connsiteX210" fmla="*/ 2015729 w 2036763"/>
              <a:gd name="connsiteY210" fmla="*/ 579919 h 957263"/>
              <a:gd name="connsiteX211" fmla="*/ 2001838 w 2036763"/>
              <a:gd name="connsiteY211" fmla="*/ 606929 h 957263"/>
              <a:gd name="connsiteX212" fmla="*/ 1985963 w 2036763"/>
              <a:gd name="connsiteY212" fmla="*/ 631952 h 957263"/>
              <a:gd name="connsiteX213" fmla="*/ 1968104 w 2036763"/>
              <a:gd name="connsiteY213" fmla="*/ 654593 h 957263"/>
              <a:gd name="connsiteX214" fmla="*/ 1937544 w 2036763"/>
              <a:gd name="connsiteY214" fmla="*/ 685575 h 957263"/>
              <a:gd name="connsiteX215" fmla="*/ 1891904 w 2036763"/>
              <a:gd name="connsiteY215" fmla="*/ 720926 h 957263"/>
              <a:gd name="connsiteX216" fmla="*/ 1841501 w 2036763"/>
              <a:gd name="connsiteY216" fmla="*/ 750320 h 957263"/>
              <a:gd name="connsiteX217" fmla="*/ 1789113 w 2036763"/>
              <a:gd name="connsiteY217" fmla="*/ 775741 h 957263"/>
              <a:gd name="connsiteX218" fmla="*/ 1709341 w 2036763"/>
              <a:gd name="connsiteY218" fmla="*/ 807120 h 957263"/>
              <a:gd name="connsiteX219" fmla="*/ 1659335 w 2036763"/>
              <a:gd name="connsiteY219" fmla="*/ 824994 h 957263"/>
              <a:gd name="connsiteX220" fmla="*/ 1604963 w 2036763"/>
              <a:gd name="connsiteY220" fmla="*/ 844060 h 957263"/>
              <a:gd name="connsiteX221" fmla="*/ 1494235 w 2036763"/>
              <a:gd name="connsiteY221" fmla="*/ 877425 h 957263"/>
              <a:gd name="connsiteX222" fmla="*/ 1381919 w 2036763"/>
              <a:gd name="connsiteY222" fmla="*/ 904038 h 957263"/>
              <a:gd name="connsiteX223" fmla="*/ 1268413 w 2036763"/>
              <a:gd name="connsiteY223" fmla="*/ 922706 h 957263"/>
              <a:gd name="connsiteX224" fmla="*/ 1211660 w 2036763"/>
              <a:gd name="connsiteY224" fmla="*/ 930253 h 957263"/>
              <a:gd name="connsiteX225" fmla="*/ 1141016 w 2036763"/>
              <a:gd name="connsiteY225" fmla="*/ 938992 h 957263"/>
              <a:gd name="connsiteX226" fmla="*/ 1070372 w 2036763"/>
              <a:gd name="connsiteY226" fmla="*/ 945744 h 957263"/>
              <a:gd name="connsiteX227" fmla="*/ 1004491 w 2036763"/>
              <a:gd name="connsiteY227" fmla="*/ 951702 h 957263"/>
              <a:gd name="connsiteX228" fmla="*/ 873522 w 2036763"/>
              <a:gd name="connsiteY228" fmla="*/ 957263 h 957263"/>
              <a:gd name="connsiteX229" fmla="*/ 741760 w 2036763"/>
              <a:gd name="connsiteY229" fmla="*/ 955277 h 957263"/>
              <a:gd name="connsiteX230" fmla="*/ 610394 w 2036763"/>
              <a:gd name="connsiteY230" fmla="*/ 945744 h 957263"/>
              <a:gd name="connsiteX231" fmla="*/ 545307 w 2036763"/>
              <a:gd name="connsiteY231" fmla="*/ 936211 h 957263"/>
              <a:gd name="connsiteX232" fmla="*/ 490538 w 2036763"/>
              <a:gd name="connsiteY232" fmla="*/ 928664 h 957263"/>
              <a:gd name="connsiteX233" fmla="*/ 404813 w 2036763"/>
              <a:gd name="connsiteY233" fmla="*/ 913173 h 957263"/>
              <a:gd name="connsiteX234" fmla="*/ 347266 w 2036763"/>
              <a:gd name="connsiteY234" fmla="*/ 899668 h 957263"/>
              <a:gd name="connsiteX235" fmla="*/ 290513 w 2036763"/>
              <a:gd name="connsiteY235" fmla="*/ 882589 h 957263"/>
              <a:gd name="connsiteX236" fmla="*/ 236141 w 2036763"/>
              <a:gd name="connsiteY236" fmla="*/ 860742 h 957263"/>
              <a:gd name="connsiteX237" fmla="*/ 184150 w 2036763"/>
              <a:gd name="connsiteY237" fmla="*/ 832938 h 957263"/>
              <a:gd name="connsiteX238" fmla="*/ 136922 w 2036763"/>
              <a:gd name="connsiteY238" fmla="*/ 798381 h 957263"/>
              <a:gd name="connsiteX239" fmla="*/ 115094 w 2036763"/>
              <a:gd name="connsiteY239" fmla="*/ 778124 h 957263"/>
              <a:gd name="connsiteX240" fmla="*/ 103982 w 2036763"/>
              <a:gd name="connsiteY240" fmla="*/ 766208 h 957263"/>
              <a:gd name="connsiteX241" fmla="*/ 83344 w 2036763"/>
              <a:gd name="connsiteY241" fmla="*/ 739992 h 957263"/>
              <a:gd name="connsiteX242" fmla="*/ 65088 w 2036763"/>
              <a:gd name="connsiteY242" fmla="*/ 711393 h 957263"/>
              <a:gd name="connsiteX243" fmla="*/ 50403 w 2036763"/>
              <a:gd name="connsiteY243" fmla="*/ 680411 h 957263"/>
              <a:gd name="connsiteX244" fmla="*/ 44053 w 2036763"/>
              <a:gd name="connsiteY244" fmla="*/ 664126 h 957263"/>
              <a:gd name="connsiteX245" fmla="*/ 43657 w 2036763"/>
              <a:gd name="connsiteY245" fmla="*/ 682397 h 957263"/>
              <a:gd name="connsiteX246" fmla="*/ 44450 w 2036763"/>
              <a:gd name="connsiteY246" fmla="*/ 719735 h 957263"/>
              <a:gd name="connsiteX247" fmla="*/ 46038 w 2036763"/>
              <a:gd name="connsiteY247" fmla="*/ 738006 h 957263"/>
              <a:gd name="connsiteX248" fmla="*/ 45641 w 2036763"/>
              <a:gd name="connsiteY248" fmla="*/ 743170 h 957263"/>
              <a:gd name="connsiteX249" fmla="*/ 40085 w 2036763"/>
              <a:gd name="connsiteY249" fmla="*/ 749922 h 957263"/>
              <a:gd name="connsiteX250" fmla="*/ 31353 w 2036763"/>
              <a:gd name="connsiteY250" fmla="*/ 751511 h 957263"/>
              <a:gd name="connsiteX251" fmla="*/ 24210 w 2036763"/>
              <a:gd name="connsiteY251" fmla="*/ 746745 h 957263"/>
              <a:gd name="connsiteX252" fmla="*/ 22622 w 2036763"/>
              <a:gd name="connsiteY252" fmla="*/ 741581 h 957263"/>
              <a:gd name="connsiteX253" fmla="*/ 19844 w 2036763"/>
              <a:gd name="connsiteY253" fmla="*/ 720132 h 957263"/>
              <a:gd name="connsiteX254" fmla="*/ 17860 w 2036763"/>
              <a:gd name="connsiteY254" fmla="*/ 678028 h 957263"/>
              <a:gd name="connsiteX255" fmla="*/ 19447 w 2036763"/>
              <a:gd name="connsiteY255" fmla="*/ 635527 h 957263"/>
              <a:gd name="connsiteX256" fmla="*/ 24210 w 2036763"/>
              <a:gd name="connsiteY256" fmla="*/ 593821 h 957263"/>
              <a:gd name="connsiteX257" fmla="*/ 28178 w 2036763"/>
              <a:gd name="connsiteY257" fmla="*/ 573166 h 957263"/>
              <a:gd name="connsiteX258" fmla="*/ 28575 w 2036763"/>
              <a:gd name="connsiteY258" fmla="*/ 558470 h 957263"/>
              <a:gd name="connsiteX259" fmla="*/ 30163 w 2036763"/>
              <a:gd name="connsiteY259" fmla="*/ 544170 h 957263"/>
              <a:gd name="connsiteX260" fmla="*/ 24210 w 2036763"/>
              <a:gd name="connsiteY260" fmla="*/ 530268 h 957263"/>
              <a:gd name="connsiteX261" fmla="*/ 13891 w 2036763"/>
              <a:gd name="connsiteY261" fmla="*/ 501272 h 957263"/>
              <a:gd name="connsiteX262" fmla="*/ 5953 w 2036763"/>
              <a:gd name="connsiteY262" fmla="*/ 471482 h 957263"/>
              <a:gd name="connsiteX263" fmla="*/ 1588 w 2036763"/>
              <a:gd name="connsiteY263" fmla="*/ 440103 h 957263"/>
              <a:gd name="connsiteX264" fmla="*/ 0 w 2036763"/>
              <a:gd name="connsiteY264" fmla="*/ 424215 h 957263"/>
              <a:gd name="connsiteX265" fmla="*/ 0 w 2036763"/>
              <a:gd name="connsiteY265" fmla="*/ 419845 h 957263"/>
              <a:gd name="connsiteX266" fmla="*/ 3969 w 2036763"/>
              <a:gd name="connsiteY266" fmla="*/ 415873 h 957263"/>
              <a:gd name="connsiteX267" fmla="*/ 9525 w 2036763"/>
              <a:gd name="connsiteY267" fmla="*/ 415873 h 957263"/>
              <a:gd name="connsiteX268" fmla="*/ 14288 w 2036763"/>
              <a:gd name="connsiteY268" fmla="*/ 420242 h 957263"/>
              <a:gd name="connsiteX269" fmla="*/ 14685 w 2036763"/>
              <a:gd name="connsiteY269" fmla="*/ 424215 h 957263"/>
              <a:gd name="connsiteX270" fmla="*/ 17860 w 2036763"/>
              <a:gd name="connsiteY270" fmla="*/ 446855 h 957263"/>
              <a:gd name="connsiteX271" fmla="*/ 29369 w 2036763"/>
              <a:gd name="connsiteY271" fmla="*/ 490548 h 957263"/>
              <a:gd name="connsiteX272" fmla="*/ 37307 w 2036763"/>
              <a:gd name="connsiteY272" fmla="*/ 511202 h 957263"/>
              <a:gd name="connsiteX273" fmla="*/ 44450 w 2036763"/>
              <a:gd name="connsiteY273" fmla="*/ 488959 h 957263"/>
              <a:gd name="connsiteX274" fmla="*/ 64691 w 2036763"/>
              <a:gd name="connsiteY274" fmla="*/ 447650 h 957263"/>
              <a:gd name="connsiteX275" fmla="*/ 76994 w 2036763"/>
              <a:gd name="connsiteY275" fmla="*/ 427789 h 957263"/>
              <a:gd name="connsiteX276" fmla="*/ 87710 w 2036763"/>
              <a:gd name="connsiteY276" fmla="*/ 405149 h 957263"/>
              <a:gd name="connsiteX277" fmla="*/ 111522 w 2036763"/>
              <a:gd name="connsiteY277" fmla="*/ 361059 h 957263"/>
              <a:gd name="connsiteX278" fmla="*/ 138113 w 2036763"/>
              <a:gd name="connsiteY278" fmla="*/ 319353 h 957263"/>
              <a:gd name="connsiteX279" fmla="*/ 168275 w 2036763"/>
              <a:gd name="connsiteY279" fmla="*/ 280824 h 957263"/>
              <a:gd name="connsiteX280" fmla="*/ 200025 w 2036763"/>
              <a:gd name="connsiteY280" fmla="*/ 244678 h 957263"/>
              <a:gd name="connsiteX281" fmla="*/ 234950 w 2036763"/>
              <a:gd name="connsiteY281" fmla="*/ 212107 h 957263"/>
              <a:gd name="connsiteX282" fmla="*/ 271860 w 2036763"/>
              <a:gd name="connsiteY282" fmla="*/ 183111 h 957263"/>
              <a:gd name="connsiteX283" fmla="*/ 311150 w 2036763"/>
              <a:gd name="connsiteY283" fmla="*/ 158485 h 957263"/>
              <a:gd name="connsiteX284" fmla="*/ 331788 w 2036763"/>
              <a:gd name="connsiteY284" fmla="*/ 147760 h 957263"/>
              <a:gd name="connsiteX285" fmla="*/ 359966 w 2036763"/>
              <a:gd name="connsiteY285" fmla="*/ 134255 h 957263"/>
              <a:gd name="connsiteX286" fmla="*/ 417513 w 2036763"/>
              <a:gd name="connsiteY286" fmla="*/ 109629 h 957263"/>
              <a:gd name="connsiteX287" fmla="*/ 476250 w 2036763"/>
              <a:gd name="connsiteY287" fmla="*/ 88179 h 957263"/>
              <a:gd name="connsiteX288" fmla="*/ 536575 w 2036763"/>
              <a:gd name="connsiteY288" fmla="*/ 69908 h 957263"/>
              <a:gd name="connsiteX289" fmla="*/ 627063 w 2036763"/>
              <a:gd name="connsiteY289" fmla="*/ 46473 h 957263"/>
              <a:gd name="connsiteX290" fmla="*/ 749300 w 2036763"/>
              <a:gd name="connsiteY290" fmla="*/ 23832 h 957263"/>
              <a:gd name="connsiteX291" fmla="*/ 809625 w 2036763"/>
              <a:gd name="connsiteY291" fmla="*/ 15094 h 957263"/>
              <a:gd name="connsiteX292" fmla="*/ 873522 w 2036763"/>
              <a:gd name="connsiteY292" fmla="*/ 7547 h 95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2036763" h="957263">
                <a:moveTo>
                  <a:pt x="53183" y="587375"/>
                </a:moveTo>
                <a:lnTo>
                  <a:pt x="52388" y="587772"/>
                </a:lnTo>
                <a:lnTo>
                  <a:pt x="52388" y="588964"/>
                </a:lnTo>
                <a:lnTo>
                  <a:pt x="53580" y="604858"/>
                </a:lnTo>
                <a:lnTo>
                  <a:pt x="57950" y="634658"/>
                </a:lnTo>
                <a:lnTo>
                  <a:pt x="66294" y="662471"/>
                </a:lnTo>
                <a:lnTo>
                  <a:pt x="77815" y="688298"/>
                </a:lnTo>
                <a:lnTo>
                  <a:pt x="91721" y="711741"/>
                </a:lnTo>
                <a:lnTo>
                  <a:pt x="108010" y="733992"/>
                </a:lnTo>
                <a:lnTo>
                  <a:pt x="136615" y="763394"/>
                </a:lnTo>
                <a:lnTo>
                  <a:pt x="180715" y="796771"/>
                </a:lnTo>
                <a:lnTo>
                  <a:pt x="228788" y="824187"/>
                </a:lnTo>
                <a:lnTo>
                  <a:pt x="279244" y="845643"/>
                </a:lnTo>
                <a:lnTo>
                  <a:pt x="328906" y="862728"/>
                </a:lnTo>
                <a:lnTo>
                  <a:pt x="352744" y="869483"/>
                </a:lnTo>
                <a:lnTo>
                  <a:pt x="407968" y="883787"/>
                </a:lnTo>
                <a:lnTo>
                  <a:pt x="519608" y="906038"/>
                </a:lnTo>
                <a:lnTo>
                  <a:pt x="631646" y="920342"/>
                </a:lnTo>
                <a:lnTo>
                  <a:pt x="745272" y="928686"/>
                </a:lnTo>
                <a:lnTo>
                  <a:pt x="801688" y="930275"/>
                </a:lnTo>
                <a:lnTo>
                  <a:pt x="748053" y="923918"/>
                </a:lnTo>
                <a:lnTo>
                  <a:pt x="695213" y="915971"/>
                </a:lnTo>
                <a:lnTo>
                  <a:pt x="636810" y="905640"/>
                </a:lnTo>
                <a:lnTo>
                  <a:pt x="520403" y="879814"/>
                </a:lnTo>
                <a:lnTo>
                  <a:pt x="434190" y="853987"/>
                </a:lnTo>
                <a:lnTo>
                  <a:pt x="377376" y="833325"/>
                </a:lnTo>
                <a:lnTo>
                  <a:pt x="321755" y="809883"/>
                </a:lnTo>
                <a:lnTo>
                  <a:pt x="267723" y="782466"/>
                </a:lnTo>
                <a:lnTo>
                  <a:pt x="241501" y="766970"/>
                </a:lnTo>
                <a:lnTo>
                  <a:pt x="215280" y="750680"/>
                </a:lnTo>
                <a:lnTo>
                  <a:pt x="163234" y="711741"/>
                </a:lnTo>
                <a:lnTo>
                  <a:pt x="114366" y="666445"/>
                </a:lnTo>
                <a:lnTo>
                  <a:pt x="71061" y="615586"/>
                </a:lnTo>
                <a:close/>
                <a:moveTo>
                  <a:pt x="1748621" y="201613"/>
                </a:moveTo>
                <a:lnTo>
                  <a:pt x="1766058" y="219076"/>
                </a:lnTo>
                <a:lnTo>
                  <a:pt x="1798950" y="257176"/>
                </a:lnTo>
                <a:lnTo>
                  <a:pt x="1827483" y="298847"/>
                </a:lnTo>
                <a:lnTo>
                  <a:pt x="1850468" y="344091"/>
                </a:lnTo>
                <a:lnTo>
                  <a:pt x="1867508" y="392113"/>
                </a:lnTo>
                <a:lnTo>
                  <a:pt x="1877812" y="442120"/>
                </a:lnTo>
                <a:lnTo>
                  <a:pt x="1880189" y="494110"/>
                </a:lnTo>
                <a:lnTo>
                  <a:pt x="1873452" y="546498"/>
                </a:lnTo>
                <a:lnTo>
                  <a:pt x="1866319" y="573088"/>
                </a:lnTo>
                <a:lnTo>
                  <a:pt x="1857205" y="602060"/>
                </a:lnTo>
                <a:lnTo>
                  <a:pt x="1831446" y="654448"/>
                </a:lnTo>
                <a:lnTo>
                  <a:pt x="1799743" y="700882"/>
                </a:lnTo>
                <a:lnTo>
                  <a:pt x="1762095" y="740967"/>
                </a:lnTo>
                <a:lnTo>
                  <a:pt x="1741488" y="758826"/>
                </a:lnTo>
                <a:lnTo>
                  <a:pt x="1766851" y="748110"/>
                </a:lnTo>
                <a:lnTo>
                  <a:pt x="1791420" y="736601"/>
                </a:lnTo>
                <a:lnTo>
                  <a:pt x="1816387" y="725489"/>
                </a:lnTo>
                <a:lnTo>
                  <a:pt x="1866319" y="698501"/>
                </a:lnTo>
                <a:lnTo>
                  <a:pt x="1913478" y="666354"/>
                </a:lnTo>
                <a:lnTo>
                  <a:pt x="1944785" y="636588"/>
                </a:lnTo>
                <a:lnTo>
                  <a:pt x="1963806" y="613173"/>
                </a:lnTo>
                <a:lnTo>
                  <a:pt x="1972129" y="600870"/>
                </a:lnTo>
                <a:lnTo>
                  <a:pt x="1980451" y="587376"/>
                </a:lnTo>
                <a:lnTo>
                  <a:pt x="1993924" y="559595"/>
                </a:lnTo>
                <a:lnTo>
                  <a:pt x="2003435" y="530623"/>
                </a:lnTo>
                <a:lnTo>
                  <a:pt x="2008587" y="501254"/>
                </a:lnTo>
                <a:lnTo>
                  <a:pt x="2009776" y="471091"/>
                </a:lnTo>
                <a:lnTo>
                  <a:pt x="2006209" y="441326"/>
                </a:lnTo>
                <a:lnTo>
                  <a:pt x="1998284" y="411957"/>
                </a:lnTo>
                <a:lnTo>
                  <a:pt x="1985602" y="383779"/>
                </a:lnTo>
                <a:lnTo>
                  <a:pt x="1977280" y="369888"/>
                </a:lnTo>
                <a:lnTo>
                  <a:pt x="1962221" y="348457"/>
                </a:lnTo>
                <a:lnTo>
                  <a:pt x="1926951" y="310754"/>
                </a:lnTo>
                <a:lnTo>
                  <a:pt x="1886926" y="279004"/>
                </a:lnTo>
                <a:lnTo>
                  <a:pt x="1844127" y="252016"/>
                </a:lnTo>
                <a:lnTo>
                  <a:pt x="1822727" y="239713"/>
                </a:lnTo>
                <a:lnTo>
                  <a:pt x="1786269" y="219869"/>
                </a:lnTo>
                <a:close/>
                <a:moveTo>
                  <a:pt x="1135063" y="76200"/>
                </a:moveTo>
                <a:lnTo>
                  <a:pt x="1025129" y="77788"/>
                </a:lnTo>
                <a:lnTo>
                  <a:pt x="915988" y="83344"/>
                </a:lnTo>
                <a:lnTo>
                  <a:pt x="807244" y="93663"/>
                </a:lnTo>
                <a:lnTo>
                  <a:pt x="754063" y="100013"/>
                </a:lnTo>
                <a:lnTo>
                  <a:pt x="698500" y="107553"/>
                </a:lnTo>
                <a:lnTo>
                  <a:pt x="615157" y="123031"/>
                </a:lnTo>
                <a:lnTo>
                  <a:pt x="560388" y="136128"/>
                </a:lnTo>
                <a:lnTo>
                  <a:pt x="506016" y="152003"/>
                </a:lnTo>
                <a:lnTo>
                  <a:pt x="452438" y="171053"/>
                </a:lnTo>
                <a:lnTo>
                  <a:pt x="400050" y="193278"/>
                </a:lnTo>
                <a:lnTo>
                  <a:pt x="349250" y="219472"/>
                </a:lnTo>
                <a:lnTo>
                  <a:pt x="323850" y="233760"/>
                </a:lnTo>
                <a:lnTo>
                  <a:pt x="302419" y="247253"/>
                </a:lnTo>
                <a:lnTo>
                  <a:pt x="259557" y="276622"/>
                </a:lnTo>
                <a:lnTo>
                  <a:pt x="219075" y="308769"/>
                </a:lnTo>
                <a:lnTo>
                  <a:pt x="180182" y="344488"/>
                </a:lnTo>
                <a:lnTo>
                  <a:pt x="162322" y="363935"/>
                </a:lnTo>
                <a:lnTo>
                  <a:pt x="148432" y="379413"/>
                </a:lnTo>
                <a:lnTo>
                  <a:pt x="120650" y="412353"/>
                </a:lnTo>
                <a:lnTo>
                  <a:pt x="107157" y="429816"/>
                </a:lnTo>
                <a:lnTo>
                  <a:pt x="92869" y="460772"/>
                </a:lnTo>
                <a:lnTo>
                  <a:pt x="69057" y="523875"/>
                </a:lnTo>
                <a:lnTo>
                  <a:pt x="60325" y="556419"/>
                </a:lnTo>
                <a:lnTo>
                  <a:pt x="72628" y="576660"/>
                </a:lnTo>
                <a:lnTo>
                  <a:pt x="101600" y="614363"/>
                </a:lnTo>
                <a:lnTo>
                  <a:pt x="117078" y="631825"/>
                </a:lnTo>
                <a:lnTo>
                  <a:pt x="136525" y="652066"/>
                </a:lnTo>
                <a:lnTo>
                  <a:pt x="178197" y="688579"/>
                </a:lnTo>
                <a:lnTo>
                  <a:pt x="222647" y="720725"/>
                </a:lnTo>
                <a:lnTo>
                  <a:pt x="269478" y="748507"/>
                </a:lnTo>
                <a:lnTo>
                  <a:pt x="317500" y="773510"/>
                </a:lnTo>
                <a:lnTo>
                  <a:pt x="367110" y="794544"/>
                </a:lnTo>
                <a:lnTo>
                  <a:pt x="442516" y="821532"/>
                </a:lnTo>
                <a:lnTo>
                  <a:pt x="492919" y="836613"/>
                </a:lnTo>
                <a:lnTo>
                  <a:pt x="547688" y="851694"/>
                </a:lnTo>
                <a:lnTo>
                  <a:pt x="656829" y="875110"/>
                </a:lnTo>
                <a:lnTo>
                  <a:pt x="767160" y="892176"/>
                </a:lnTo>
                <a:lnTo>
                  <a:pt x="877888" y="902891"/>
                </a:lnTo>
                <a:lnTo>
                  <a:pt x="933450" y="905669"/>
                </a:lnTo>
                <a:lnTo>
                  <a:pt x="977107" y="906463"/>
                </a:lnTo>
                <a:lnTo>
                  <a:pt x="1064419" y="905669"/>
                </a:lnTo>
                <a:lnTo>
                  <a:pt x="1152128" y="900907"/>
                </a:lnTo>
                <a:lnTo>
                  <a:pt x="1239441" y="892176"/>
                </a:lnTo>
                <a:lnTo>
                  <a:pt x="1326357" y="879476"/>
                </a:lnTo>
                <a:lnTo>
                  <a:pt x="1412875" y="862410"/>
                </a:lnTo>
                <a:lnTo>
                  <a:pt x="1498203" y="841376"/>
                </a:lnTo>
                <a:lnTo>
                  <a:pt x="1583135" y="816372"/>
                </a:lnTo>
                <a:lnTo>
                  <a:pt x="1625203" y="802482"/>
                </a:lnTo>
                <a:lnTo>
                  <a:pt x="1647429" y="791369"/>
                </a:lnTo>
                <a:lnTo>
                  <a:pt x="1690688" y="765969"/>
                </a:lnTo>
                <a:lnTo>
                  <a:pt x="1710532" y="751682"/>
                </a:lnTo>
                <a:lnTo>
                  <a:pt x="1732360" y="735410"/>
                </a:lnTo>
                <a:lnTo>
                  <a:pt x="1770857" y="696516"/>
                </a:lnTo>
                <a:lnTo>
                  <a:pt x="1803401" y="652463"/>
                </a:lnTo>
                <a:lnTo>
                  <a:pt x="1828801" y="603647"/>
                </a:lnTo>
                <a:lnTo>
                  <a:pt x="1847057" y="551260"/>
                </a:lnTo>
                <a:lnTo>
                  <a:pt x="1855788" y="496491"/>
                </a:lnTo>
                <a:lnTo>
                  <a:pt x="1855788" y="454422"/>
                </a:lnTo>
                <a:lnTo>
                  <a:pt x="1852613" y="426244"/>
                </a:lnTo>
                <a:lnTo>
                  <a:pt x="1846660" y="397669"/>
                </a:lnTo>
                <a:lnTo>
                  <a:pt x="1837135" y="369491"/>
                </a:lnTo>
                <a:lnTo>
                  <a:pt x="1831182" y="355600"/>
                </a:lnTo>
                <a:lnTo>
                  <a:pt x="1824435" y="340122"/>
                </a:lnTo>
                <a:lnTo>
                  <a:pt x="1808957" y="311944"/>
                </a:lnTo>
                <a:lnTo>
                  <a:pt x="1782366" y="271860"/>
                </a:lnTo>
                <a:lnTo>
                  <a:pt x="1739901" y="225028"/>
                </a:lnTo>
                <a:lnTo>
                  <a:pt x="1692672" y="184944"/>
                </a:lnTo>
                <a:lnTo>
                  <a:pt x="1666875" y="167481"/>
                </a:lnTo>
                <a:lnTo>
                  <a:pt x="1643857" y="158750"/>
                </a:lnTo>
                <a:lnTo>
                  <a:pt x="1620044" y="150813"/>
                </a:lnTo>
                <a:lnTo>
                  <a:pt x="1567657" y="134541"/>
                </a:lnTo>
                <a:lnTo>
                  <a:pt x="1461294" y="109141"/>
                </a:lnTo>
                <a:lnTo>
                  <a:pt x="1353344" y="91281"/>
                </a:lnTo>
                <a:lnTo>
                  <a:pt x="1244203" y="80963"/>
                </a:lnTo>
                <a:close/>
                <a:moveTo>
                  <a:pt x="1053039" y="28575"/>
                </a:moveTo>
                <a:lnTo>
                  <a:pt x="995853" y="28971"/>
                </a:lnTo>
                <a:lnTo>
                  <a:pt x="881879" y="36896"/>
                </a:lnTo>
                <a:lnTo>
                  <a:pt x="767905" y="51161"/>
                </a:lnTo>
                <a:lnTo>
                  <a:pt x="655123" y="72954"/>
                </a:lnTo>
                <a:lnTo>
                  <a:pt x="599525" y="86823"/>
                </a:lnTo>
                <a:lnTo>
                  <a:pt x="547503" y="99899"/>
                </a:lnTo>
                <a:lnTo>
                  <a:pt x="468872" y="123278"/>
                </a:lnTo>
                <a:lnTo>
                  <a:pt x="416452" y="141505"/>
                </a:lnTo>
                <a:lnTo>
                  <a:pt x="366018" y="163298"/>
                </a:lnTo>
                <a:lnTo>
                  <a:pt x="317172" y="189450"/>
                </a:lnTo>
                <a:lnTo>
                  <a:pt x="270709" y="220358"/>
                </a:lnTo>
                <a:lnTo>
                  <a:pt x="227422" y="256812"/>
                </a:lnTo>
                <a:lnTo>
                  <a:pt x="207963" y="277813"/>
                </a:lnTo>
                <a:lnTo>
                  <a:pt x="227422" y="261171"/>
                </a:lnTo>
                <a:lnTo>
                  <a:pt x="267532" y="231849"/>
                </a:lnTo>
                <a:lnTo>
                  <a:pt x="309229" y="205300"/>
                </a:lnTo>
                <a:lnTo>
                  <a:pt x="352516" y="181526"/>
                </a:lnTo>
                <a:lnTo>
                  <a:pt x="397390" y="160128"/>
                </a:lnTo>
                <a:lnTo>
                  <a:pt x="442662" y="141505"/>
                </a:lnTo>
                <a:lnTo>
                  <a:pt x="512556" y="117334"/>
                </a:lnTo>
                <a:lnTo>
                  <a:pt x="608262" y="93163"/>
                </a:lnTo>
                <a:lnTo>
                  <a:pt x="705160" y="75332"/>
                </a:lnTo>
                <a:lnTo>
                  <a:pt x="802455" y="63445"/>
                </a:lnTo>
                <a:lnTo>
                  <a:pt x="898558" y="55520"/>
                </a:lnTo>
                <a:lnTo>
                  <a:pt x="946213" y="52746"/>
                </a:lnTo>
                <a:lnTo>
                  <a:pt x="1012532" y="49180"/>
                </a:lnTo>
                <a:lnTo>
                  <a:pt x="1147156" y="47991"/>
                </a:lnTo>
                <a:lnTo>
                  <a:pt x="1283369" y="54331"/>
                </a:lnTo>
                <a:lnTo>
                  <a:pt x="1384238" y="65426"/>
                </a:lnTo>
                <a:lnTo>
                  <a:pt x="1450955" y="76521"/>
                </a:lnTo>
                <a:lnTo>
                  <a:pt x="1484313" y="82861"/>
                </a:lnTo>
                <a:lnTo>
                  <a:pt x="1458103" y="75332"/>
                </a:lnTo>
                <a:lnTo>
                  <a:pt x="1405286" y="61860"/>
                </a:lnTo>
                <a:lnTo>
                  <a:pt x="1325067" y="46406"/>
                </a:lnTo>
                <a:lnTo>
                  <a:pt x="1216256" y="34122"/>
                </a:lnTo>
                <a:lnTo>
                  <a:pt x="1107047" y="28971"/>
                </a:lnTo>
                <a:close/>
                <a:moveTo>
                  <a:pt x="1000522" y="0"/>
                </a:moveTo>
                <a:lnTo>
                  <a:pt x="1127919" y="794"/>
                </a:lnTo>
                <a:lnTo>
                  <a:pt x="1255713" y="10725"/>
                </a:lnTo>
                <a:lnTo>
                  <a:pt x="1318816" y="19860"/>
                </a:lnTo>
                <a:lnTo>
                  <a:pt x="1362075" y="26613"/>
                </a:lnTo>
                <a:lnTo>
                  <a:pt x="1448991" y="45679"/>
                </a:lnTo>
                <a:lnTo>
                  <a:pt x="1534319" y="72291"/>
                </a:lnTo>
                <a:lnTo>
                  <a:pt x="1596629" y="98507"/>
                </a:lnTo>
                <a:lnTo>
                  <a:pt x="1636713" y="119956"/>
                </a:lnTo>
                <a:lnTo>
                  <a:pt x="1656160" y="131078"/>
                </a:lnTo>
                <a:lnTo>
                  <a:pt x="1683544" y="141405"/>
                </a:lnTo>
                <a:lnTo>
                  <a:pt x="1737519" y="163648"/>
                </a:lnTo>
                <a:lnTo>
                  <a:pt x="1791097" y="188672"/>
                </a:lnTo>
                <a:lnTo>
                  <a:pt x="1843088" y="216874"/>
                </a:lnTo>
                <a:lnTo>
                  <a:pt x="1868885" y="232365"/>
                </a:lnTo>
                <a:lnTo>
                  <a:pt x="1888729" y="245472"/>
                </a:lnTo>
                <a:lnTo>
                  <a:pt x="1927225" y="274866"/>
                </a:lnTo>
                <a:lnTo>
                  <a:pt x="1962944" y="309025"/>
                </a:lnTo>
                <a:lnTo>
                  <a:pt x="1993901" y="347157"/>
                </a:lnTo>
                <a:lnTo>
                  <a:pt x="2017316" y="389658"/>
                </a:lnTo>
                <a:lnTo>
                  <a:pt x="2029222" y="424215"/>
                </a:lnTo>
                <a:lnTo>
                  <a:pt x="2034382" y="447650"/>
                </a:lnTo>
                <a:lnTo>
                  <a:pt x="2036763" y="473071"/>
                </a:lnTo>
                <a:lnTo>
                  <a:pt x="2036763" y="498095"/>
                </a:lnTo>
                <a:lnTo>
                  <a:pt x="2033191" y="524310"/>
                </a:lnTo>
                <a:lnTo>
                  <a:pt x="2026047" y="551717"/>
                </a:lnTo>
                <a:lnTo>
                  <a:pt x="2021682" y="565619"/>
                </a:lnTo>
                <a:lnTo>
                  <a:pt x="2015729" y="579919"/>
                </a:lnTo>
                <a:lnTo>
                  <a:pt x="2001838" y="606929"/>
                </a:lnTo>
                <a:lnTo>
                  <a:pt x="1985963" y="631952"/>
                </a:lnTo>
                <a:lnTo>
                  <a:pt x="1968104" y="654593"/>
                </a:lnTo>
                <a:lnTo>
                  <a:pt x="1937544" y="685575"/>
                </a:lnTo>
                <a:lnTo>
                  <a:pt x="1891904" y="720926"/>
                </a:lnTo>
                <a:lnTo>
                  <a:pt x="1841501" y="750320"/>
                </a:lnTo>
                <a:lnTo>
                  <a:pt x="1789113" y="775741"/>
                </a:lnTo>
                <a:lnTo>
                  <a:pt x="1709341" y="807120"/>
                </a:lnTo>
                <a:lnTo>
                  <a:pt x="1659335" y="824994"/>
                </a:lnTo>
                <a:lnTo>
                  <a:pt x="1604963" y="844060"/>
                </a:lnTo>
                <a:lnTo>
                  <a:pt x="1494235" y="877425"/>
                </a:lnTo>
                <a:lnTo>
                  <a:pt x="1381919" y="904038"/>
                </a:lnTo>
                <a:lnTo>
                  <a:pt x="1268413" y="922706"/>
                </a:lnTo>
                <a:lnTo>
                  <a:pt x="1211660" y="930253"/>
                </a:lnTo>
                <a:lnTo>
                  <a:pt x="1141016" y="938992"/>
                </a:lnTo>
                <a:lnTo>
                  <a:pt x="1070372" y="945744"/>
                </a:lnTo>
                <a:lnTo>
                  <a:pt x="1004491" y="951702"/>
                </a:lnTo>
                <a:lnTo>
                  <a:pt x="873522" y="957263"/>
                </a:lnTo>
                <a:lnTo>
                  <a:pt x="741760" y="955277"/>
                </a:lnTo>
                <a:lnTo>
                  <a:pt x="610394" y="945744"/>
                </a:lnTo>
                <a:lnTo>
                  <a:pt x="545307" y="936211"/>
                </a:lnTo>
                <a:lnTo>
                  <a:pt x="490538" y="928664"/>
                </a:lnTo>
                <a:lnTo>
                  <a:pt x="404813" y="913173"/>
                </a:lnTo>
                <a:lnTo>
                  <a:pt x="347266" y="899668"/>
                </a:lnTo>
                <a:lnTo>
                  <a:pt x="290513" y="882589"/>
                </a:lnTo>
                <a:lnTo>
                  <a:pt x="236141" y="860742"/>
                </a:lnTo>
                <a:lnTo>
                  <a:pt x="184150" y="832938"/>
                </a:lnTo>
                <a:lnTo>
                  <a:pt x="136922" y="798381"/>
                </a:lnTo>
                <a:lnTo>
                  <a:pt x="115094" y="778124"/>
                </a:lnTo>
                <a:lnTo>
                  <a:pt x="103982" y="766208"/>
                </a:lnTo>
                <a:lnTo>
                  <a:pt x="83344" y="739992"/>
                </a:lnTo>
                <a:lnTo>
                  <a:pt x="65088" y="711393"/>
                </a:lnTo>
                <a:lnTo>
                  <a:pt x="50403" y="680411"/>
                </a:lnTo>
                <a:lnTo>
                  <a:pt x="44053" y="664126"/>
                </a:lnTo>
                <a:lnTo>
                  <a:pt x="43657" y="682397"/>
                </a:lnTo>
                <a:lnTo>
                  <a:pt x="44450" y="719735"/>
                </a:lnTo>
                <a:lnTo>
                  <a:pt x="46038" y="738006"/>
                </a:lnTo>
                <a:lnTo>
                  <a:pt x="45641" y="743170"/>
                </a:lnTo>
                <a:lnTo>
                  <a:pt x="40085" y="749922"/>
                </a:lnTo>
                <a:lnTo>
                  <a:pt x="31353" y="751511"/>
                </a:lnTo>
                <a:lnTo>
                  <a:pt x="24210" y="746745"/>
                </a:lnTo>
                <a:lnTo>
                  <a:pt x="22622" y="741581"/>
                </a:lnTo>
                <a:lnTo>
                  <a:pt x="19844" y="720132"/>
                </a:lnTo>
                <a:lnTo>
                  <a:pt x="17860" y="678028"/>
                </a:lnTo>
                <a:lnTo>
                  <a:pt x="19447" y="635527"/>
                </a:lnTo>
                <a:lnTo>
                  <a:pt x="24210" y="593821"/>
                </a:lnTo>
                <a:lnTo>
                  <a:pt x="28178" y="573166"/>
                </a:lnTo>
                <a:lnTo>
                  <a:pt x="28575" y="558470"/>
                </a:lnTo>
                <a:lnTo>
                  <a:pt x="30163" y="544170"/>
                </a:lnTo>
                <a:lnTo>
                  <a:pt x="24210" y="530268"/>
                </a:lnTo>
                <a:lnTo>
                  <a:pt x="13891" y="501272"/>
                </a:lnTo>
                <a:lnTo>
                  <a:pt x="5953" y="471482"/>
                </a:lnTo>
                <a:lnTo>
                  <a:pt x="1588" y="440103"/>
                </a:lnTo>
                <a:lnTo>
                  <a:pt x="0" y="424215"/>
                </a:lnTo>
                <a:lnTo>
                  <a:pt x="0" y="419845"/>
                </a:lnTo>
                <a:lnTo>
                  <a:pt x="3969" y="415873"/>
                </a:lnTo>
                <a:lnTo>
                  <a:pt x="9525" y="415873"/>
                </a:lnTo>
                <a:lnTo>
                  <a:pt x="14288" y="420242"/>
                </a:lnTo>
                <a:lnTo>
                  <a:pt x="14685" y="424215"/>
                </a:lnTo>
                <a:lnTo>
                  <a:pt x="17860" y="446855"/>
                </a:lnTo>
                <a:lnTo>
                  <a:pt x="29369" y="490548"/>
                </a:lnTo>
                <a:lnTo>
                  <a:pt x="37307" y="511202"/>
                </a:lnTo>
                <a:lnTo>
                  <a:pt x="44450" y="488959"/>
                </a:lnTo>
                <a:lnTo>
                  <a:pt x="64691" y="447650"/>
                </a:lnTo>
                <a:lnTo>
                  <a:pt x="76994" y="427789"/>
                </a:lnTo>
                <a:lnTo>
                  <a:pt x="87710" y="405149"/>
                </a:lnTo>
                <a:lnTo>
                  <a:pt x="111522" y="361059"/>
                </a:lnTo>
                <a:lnTo>
                  <a:pt x="138113" y="319353"/>
                </a:lnTo>
                <a:lnTo>
                  <a:pt x="168275" y="280824"/>
                </a:lnTo>
                <a:lnTo>
                  <a:pt x="200025" y="244678"/>
                </a:lnTo>
                <a:lnTo>
                  <a:pt x="234950" y="212107"/>
                </a:lnTo>
                <a:lnTo>
                  <a:pt x="271860" y="183111"/>
                </a:lnTo>
                <a:lnTo>
                  <a:pt x="311150" y="158485"/>
                </a:lnTo>
                <a:lnTo>
                  <a:pt x="331788" y="147760"/>
                </a:lnTo>
                <a:lnTo>
                  <a:pt x="359966" y="134255"/>
                </a:lnTo>
                <a:lnTo>
                  <a:pt x="417513" y="109629"/>
                </a:lnTo>
                <a:lnTo>
                  <a:pt x="476250" y="88179"/>
                </a:lnTo>
                <a:lnTo>
                  <a:pt x="536575" y="69908"/>
                </a:lnTo>
                <a:lnTo>
                  <a:pt x="627063" y="46473"/>
                </a:lnTo>
                <a:lnTo>
                  <a:pt x="749300" y="23832"/>
                </a:lnTo>
                <a:lnTo>
                  <a:pt x="809625" y="15094"/>
                </a:lnTo>
                <a:lnTo>
                  <a:pt x="873522" y="7547"/>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9" name="Freeform: Shape 8">
            <a:extLst>
              <a:ext uri="{FF2B5EF4-FFF2-40B4-BE49-F238E27FC236}">
                <a16:creationId xmlns:a16="http://schemas.microsoft.com/office/drawing/2014/main" id="{B9E65F5C-7FA4-4C65-88D4-7855AACE471C}"/>
              </a:ext>
            </a:extLst>
          </p:cNvPr>
          <p:cNvSpPr>
            <a:spLocks/>
          </p:cNvSpPr>
          <p:nvPr/>
        </p:nvSpPr>
        <p:spPr bwMode="auto">
          <a:xfrm>
            <a:off x="3071664" y="4251648"/>
            <a:ext cx="1610926" cy="1168411"/>
          </a:xfrm>
          <a:custGeom>
            <a:avLst/>
            <a:gdLst>
              <a:gd name="connsiteX0" fmla="*/ 1087005 w 1173163"/>
              <a:gd name="connsiteY0" fmla="*/ 338137 h 850900"/>
              <a:gd name="connsiteX1" fmla="*/ 1087799 w 1173163"/>
              <a:gd name="connsiteY1" fmla="*/ 340913 h 850900"/>
              <a:gd name="connsiteX2" fmla="*/ 1087799 w 1173163"/>
              <a:gd name="connsiteY2" fmla="*/ 343292 h 850900"/>
              <a:gd name="connsiteX3" fmla="*/ 1092168 w 1173163"/>
              <a:gd name="connsiteY3" fmla="*/ 377792 h 850900"/>
              <a:gd name="connsiteX4" fmla="*/ 1093360 w 1173163"/>
              <a:gd name="connsiteY4" fmla="*/ 433706 h 850900"/>
              <a:gd name="connsiteX5" fmla="*/ 1090579 w 1173163"/>
              <a:gd name="connsiteY5" fmla="*/ 471775 h 850900"/>
              <a:gd name="connsiteX6" fmla="*/ 1085019 w 1173163"/>
              <a:gd name="connsiteY6" fmla="*/ 509844 h 850900"/>
              <a:gd name="connsiteX7" fmla="*/ 1076281 w 1173163"/>
              <a:gd name="connsiteY7" fmla="*/ 547516 h 850900"/>
              <a:gd name="connsiteX8" fmla="*/ 1063969 w 1173163"/>
              <a:gd name="connsiteY8" fmla="*/ 582412 h 850900"/>
              <a:gd name="connsiteX9" fmla="*/ 1048081 w 1173163"/>
              <a:gd name="connsiteY9" fmla="*/ 614533 h 850900"/>
              <a:gd name="connsiteX10" fmla="*/ 1038152 w 1173163"/>
              <a:gd name="connsiteY10" fmla="*/ 629205 h 850900"/>
              <a:gd name="connsiteX11" fmla="*/ 1027428 w 1173163"/>
              <a:gd name="connsiteY11" fmla="*/ 643878 h 850900"/>
              <a:gd name="connsiteX12" fmla="*/ 1001215 w 1173163"/>
              <a:gd name="connsiteY12" fmla="*/ 668860 h 850900"/>
              <a:gd name="connsiteX13" fmla="*/ 970632 w 1173163"/>
              <a:gd name="connsiteY13" fmla="*/ 688688 h 850900"/>
              <a:gd name="connsiteX14" fmla="*/ 937666 w 1173163"/>
              <a:gd name="connsiteY14" fmla="*/ 705343 h 850900"/>
              <a:gd name="connsiteX15" fmla="*/ 884445 w 1173163"/>
              <a:gd name="connsiteY15" fmla="*/ 723584 h 850900"/>
              <a:gd name="connsiteX16" fmla="*/ 810967 w 1173163"/>
              <a:gd name="connsiteY16" fmla="*/ 740636 h 850900"/>
              <a:gd name="connsiteX17" fmla="*/ 776810 w 1173163"/>
              <a:gd name="connsiteY17" fmla="*/ 746981 h 850900"/>
              <a:gd name="connsiteX18" fmla="*/ 737886 w 1173163"/>
              <a:gd name="connsiteY18" fmla="*/ 753325 h 850900"/>
              <a:gd name="connsiteX19" fmla="*/ 660834 w 1173163"/>
              <a:gd name="connsiteY19" fmla="*/ 762843 h 850900"/>
              <a:gd name="connsiteX20" fmla="*/ 582987 w 1173163"/>
              <a:gd name="connsiteY20" fmla="*/ 766015 h 850900"/>
              <a:gd name="connsiteX21" fmla="*/ 504744 w 1173163"/>
              <a:gd name="connsiteY21" fmla="*/ 762050 h 850900"/>
              <a:gd name="connsiteX22" fmla="*/ 466217 w 1173163"/>
              <a:gd name="connsiteY22" fmla="*/ 757688 h 850900"/>
              <a:gd name="connsiteX23" fmla="*/ 441990 w 1173163"/>
              <a:gd name="connsiteY23" fmla="*/ 754515 h 850900"/>
              <a:gd name="connsiteX24" fmla="*/ 392740 w 1173163"/>
              <a:gd name="connsiteY24" fmla="*/ 744601 h 850900"/>
              <a:gd name="connsiteX25" fmla="*/ 342298 w 1173163"/>
              <a:gd name="connsiteY25" fmla="*/ 731515 h 850900"/>
              <a:gd name="connsiteX26" fmla="*/ 291857 w 1173163"/>
              <a:gd name="connsiteY26" fmla="*/ 714464 h 850900"/>
              <a:gd name="connsiteX27" fmla="*/ 241812 w 1173163"/>
              <a:gd name="connsiteY27" fmla="*/ 693446 h 850900"/>
              <a:gd name="connsiteX28" fmla="*/ 194548 w 1173163"/>
              <a:gd name="connsiteY28" fmla="*/ 668860 h 850900"/>
              <a:gd name="connsiteX29" fmla="*/ 149667 w 1173163"/>
              <a:gd name="connsiteY29" fmla="*/ 640309 h 850900"/>
              <a:gd name="connsiteX30" fmla="*/ 108361 w 1173163"/>
              <a:gd name="connsiteY30" fmla="*/ 607395 h 850900"/>
              <a:gd name="connsiteX31" fmla="*/ 90488 w 1173163"/>
              <a:gd name="connsiteY31" fmla="*/ 589550 h 850900"/>
              <a:gd name="connsiteX32" fmla="*/ 110347 w 1173163"/>
              <a:gd name="connsiteY32" fmla="*/ 615326 h 850900"/>
              <a:gd name="connsiteX33" fmla="*/ 156419 w 1173163"/>
              <a:gd name="connsiteY33" fmla="*/ 662912 h 850900"/>
              <a:gd name="connsiteX34" fmla="*/ 207655 w 1173163"/>
              <a:gd name="connsiteY34" fmla="*/ 704153 h 850900"/>
              <a:gd name="connsiteX35" fmla="*/ 264849 w 1173163"/>
              <a:gd name="connsiteY35" fmla="*/ 739446 h 850900"/>
              <a:gd name="connsiteX36" fmla="*/ 326411 w 1173163"/>
              <a:gd name="connsiteY36" fmla="*/ 768394 h 850900"/>
              <a:gd name="connsiteX37" fmla="*/ 390754 w 1173163"/>
              <a:gd name="connsiteY37" fmla="*/ 791394 h 850900"/>
              <a:gd name="connsiteX38" fmla="*/ 457877 w 1173163"/>
              <a:gd name="connsiteY38" fmla="*/ 808049 h 850900"/>
              <a:gd name="connsiteX39" fmla="*/ 526985 w 1173163"/>
              <a:gd name="connsiteY39" fmla="*/ 818756 h 850900"/>
              <a:gd name="connsiteX40" fmla="*/ 596491 w 1173163"/>
              <a:gd name="connsiteY40" fmla="*/ 822325 h 850900"/>
              <a:gd name="connsiteX41" fmla="*/ 665600 w 1173163"/>
              <a:gd name="connsiteY41" fmla="*/ 819946 h 850900"/>
              <a:gd name="connsiteX42" fmla="*/ 733915 w 1173163"/>
              <a:gd name="connsiteY42" fmla="*/ 811222 h 850900"/>
              <a:gd name="connsiteX43" fmla="*/ 800243 w 1173163"/>
              <a:gd name="connsiteY43" fmla="*/ 794963 h 850900"/>
              <a:gd name="connsiteX44" fmla="*/ 864189 w 1173163"/>
              <a:gd name="connsiteY44" fmla="*/ 773153 h 850900"/>
              <a:gd name="connsiteX45" fmla="*/ 924559 w 1173163"/>
              <a:gd name="connsiteY45" fmla="*/ 743808 h 850900"/>
              <a:gd name="connsiteX46" fmla="*/ 980164 w 1173163"/>
              <a:gd name="connsiteY46" fmla="*/ 707722 h 850900"/>
              <a:gd name="connsiteX47" fmla="*/ 1029811 w 1173163"/>
              <a:gd name="connsiteY47" fmla="*/ 664895 h 850900"/>
              <a:gd name="connsiteX48" fmla="*/ 1052450 w 1173163"/>
              <a:gd name="connsiteY48" fmla="*/ 641102 h 850900"/>
              <a:gd name="connsiteX49" fmla="*/ 1064763 w 1173163"/>
              <a:gd name="connsiteY49" fmla="*/ 626033 h 850900"/>
              <a:gd name="connsiteX50" fmla="*/ 1088196 w 1173163"/>
              <a:gd name="connsiteY50" fmla="*/ 594705 h 850900"/>
              <a:gd name="connsiteX51" fmla="*/ 1107261 w 1173163"/>
              <a:gd name="connsiteY51" fmla="*/ 561792 h 850900"/>
              <a:gd name="connsiteX52" fmla="*/ 1121956 w 1173163"/>
              <a:gd name="connsiteY52" fmla="*/ 527292 h 850900"/>
              <a:gd name="connsiteX53" fmla="*/ 1131886 w 1173163"/>
              <a:gd name="connsiteY53" fmla="*/ 491999 h 850900"/>
              <a:gd name="connsiteX54" fmla="*/ 1135063 w 1173163"/>
              <a:gd name="connsiteY54" fmla="*/ 455913 h 850900"/>
              <a:gd name="connsiteX55" fmla="*/ 1130297 w 1173163"/>
              <a:gd name="connsiteY55" fmla="*/ 419430 h 850900"/>
              <a:gd name="connsiteX56" fmla="*/ 1116793 w 1173163"/>
              <a:gd name="connsiteY56" fmla="*/ 382947 h 850900"/>
              <a:gd name="connsiteX57" fmla="*/ 1106466 w 1173163"/>
              <a:gd name="connsiteY57" fmla="*/ 365103 h 850900"/>
              <a:gd name="connsiteX58" fmla="*/ 1097331 w 1173163"/>
              <a:gd name="connsiteY58" fmla="*/ 351223 h 850900"/>
              <a:gd name="connsiteX59" fmla="*/ 580258 w 1173163"/>
              <a:gd name="connsiteY59" fmla="*/ 127000 h 850900"/>
              <a:gd name="connsiteX60" fmla="*/ 539745 w 1173163"/>
              <a:gd name="connsiteY60" fmla="*/ 127397 h 850900"/>
              <a:gd name="connsiteX61" fmla="*/ 460707 w 1173163"/>
              <a:gd name="connsiteY61" fmla="*/ 134536 h 850900"/>
              <a:gd name="connsiteX62" fmla="*/ 382065 w 1173163"/>
              <a:gd name="connsiteY62" fmla="*/ 146831 h 850900"/>
              <a:gd name="connsiteX63" fmla="*/ 303820 w 1173163"/>
              <a:gd name="connsiteY63" fmla="*/ 163886 h 850900"/>
              <a:gd name="connsiteX64" fmla="*/ 264499 w 1173163"/>
              <a:gd name="connsiteY64" fmla="*/ 172611 h 850900"/>
              <a:gd name="connsiteX65" fmla="*/ 236300 w 1173163"/>
              <a:gd name="connsiteY65" fmla="*/ 179354 h 850900"/>
              <a:gd name="connsiteX66" fmla="*/ 180694 w 1173163"/>
              <a:gd name="connsiteY66" fmla="*/ 194425 h 850900"/>
              <a:gd name="connsiteX67" fmla="*/ 154481 w 1173163"/>
              <a:gd name="connsiteY67" fmla="*/ 203548 h 850900"/>
              <a:gd name="connsiteX68" fmla="*/ 144551 w 1173163"/>
              <a:gd name="connsiteY68" fmla="*/ 219412 h 850900"/>
              <a:gd name="connsiteX69" fmla="*/ 127075 w 1173163"/>
              <a:gd name="connsiteY69" fmla="*/ 252332 h 850900"/>
              <a:gd name="connsiteX70" fmla="*/ 114365 w 1173163"/>
              <a:gd name="connsiteY70" fmla="*/ 286837 h 850900"/>
              <a:gd name="connsiteX71" fmla="*/ 104833 w 1173163"/>
              <a:gd name="connsiteY71" fmla="*/ 322136 h 850900"/>
              <a:gd name="connsiteX72" fmla="*/ 100464 w 1173163"/>
              <a:gd name="connsiteY72" fmla="*/ 358625 h 850900"/>
              <a:gd name="connsiteX73" fmla="*/ 100464 w 1173163"/>
              <a:gd name="connsiteY73" fmla="*/ 395114 h 850900"/>
              <a:gd name="connsiteX74" fmla="*/ 105230 w 1173163"/>
              <a:gd name="connsiteY74" fmla="*/ 431603 h 850900"/>
              <a:gd name="connsiteX75" fmla="*/ 116351 w 1173163"/>
              <a:gd name="connsiteY75" fmla="*/ 468092 h 850900"/>
              <a:gd name="connsiteX76" fmla="*/ 123898 w 1173163"/>
              <a:gd name="connsiteY76" fmla="*/ 486336 h 850900"/>
              <a:gd name="connsiteX77" fmla="*/ 125486 w 1173163"/>
              <a:gd name="connsiteY77" fmla="*/ 491492 h 850900"/>
              <a:gd name="connsiteX78" fmla="*/ 122309 w 1173163"/>
              <a:gd name="connsiteY78" fmla="*/ 499425 h 850900"/>
              <a:gd name="connsiteX79" fmla="*/ 115160 w 1173163"/>
              <a:gd name="connsiteY79" fmla="*/ 503787 h 850900"/>
              <a:gd name="connsiteX80" fmla="*/ 106819 w 1173163"/>
              <a:gd name="connsiteY80" fmla="*/ 502201 h 850900"/>
              <a:gd name="connsiteX81" fmla="*/ 104039 w 1173163"/>
              <a:gd name="connsiteY81" fmla="*/ 498235 h 850900"/>
              <a:gd name="connsiteX82" fmla="*/ 95301 w 1173163"/>
              <a:gd name="connsiteY82" fmla="*/ 481180 h 850900"/>
              <a:gd name="connsiteX83" fmla="*/ 82194 w 1173163"/>
              <a:gd name="connsiteY83" fmla="*/ 447071 h 850900"/>
              <a:gd name="connsiteX84" fmla="*/ 74647 w 1173163"/>
              <a:gd name="connsiteY84" fmla="*/ 412565 h 850900"/>
              <a:gd name="connsiteX85" fmla="*/ 71073 w 1173163"/>
              <a:gd name="connsiteY85" fmla="*/ 378456 h 850900"/>
              <a:gd name="connsiteX86" fmla="*/ 71867 w 1173163"/>
              <a:gd name="connsiteY86" fmla="*/ 343950 h 850900"/>
              <a:gd name="connsiteX87" fmla="*/ 77825 w 1173163"/>
              <a:gd name="connsiteY87" fmla="*/ 309841 h 850900"/>
              <a:gd name="connsiteX88" fmla="*/ 86563 w 1173163"/>
              <a:gd name="connsiteY88" fmla="*/ 276525 h 850900"/>
              <a:gd name="connsiteX89" fmla="*/ 99272 w 1173163"/>
              <a:gd name="connsiteY89" fmla="*/ 244003 h 850900"/>
              <a:gd name="connsiteX90" fmla="*/ 106819 w 1173163"/>
              <a:gd name="connsiteY90" fmla="*/ 228138 h 850900"/>
              <a:gd name="connsiteX91" fmla="*/ 96492 w 1173163"/>
              <a:gd name="connsiteY91" fmla="*/ 235277 h 850900"/>
              <a:gd name="connsiteX92" fmla="*/ 78222 w 1173163"/>
              <a:gd name="connsiteY92" fmla="*/ 252728 h 850900"/>
              <a:gd name="connsiteX93" fmla="*/ 61540 w 1173163"/>
              <a:gd name="connsiteY93" fmla="*/ 272956 h 850900"/>
              <a:gd name="connsiteX94" fmla="*/ 48831 w 1173163"/>
              <a:gd name="connsiteY94" fmla="*/ 297149 h 850900"/>
              <a:gd name="connsiteX95" fmla="*/ 43270 w 1173163"/>
              <a:gd name="connsiteY95" fmla="*/ 310238 h 850900"/>
              <a:gd name="connsiteX96" fmla="*/ 38107 w 1173163"/>
              <a:gd name="connsiteY96" fmla="*/ 326499 h 850900"/>
              <a:gd name="connsiteX97" fmla="*/ 31752 w 1173163"/>
              <a:gd name="connsiteY97" fmla="*/ 358229 h 850900"/>
              <a:gd name="connsiteX98" fmla="*/ 30163 w 1173163"/>
              <a:gd name="connsiteY98" fmla="*/ 389958 h 850900"/>
              <a:gd name="connsiteX99" fmla="*/ 33341 w 1173163"/>
              <a:gd name="connsiteY99" fmla="*/ 421291 h 850900"/>
              <a:gd name="connsiteX100" fmla="*/ 40490 w 1173163"/>
              <a:gd name="connsiteY100" fmla="*/ 452227 h 850900"/>
              <a:gd name="connsiteX101" fmla="*/ 52008 w 1173163"/>
              <a:gd name="connsiteY101" fmla="*/ 481973 h 850900"/>
              <a:gd name="connsiteX102" fmla="*/ 66307 w 1173163"/>
              <a:gd name="connsiteY102" fmla="*/ 510927 h 850900"/>
              <a:gd name="connsiteX103" fmla="*/ 84180 w 1173163"/>
              <a:gd name="connsiteY103" fmla="*/ 537500 h 850900"/>
              <a:gd name="connsiteX104" fmla="*/ 94506 w 1173163"/>
              <a:gd name="connsiteY104" fmla="*/ 550588 h 850900"/>
              <a:gd name="connsiteX105" fmla="*/ 106025 w 1173163"/>
              <a:gd name="connsiteY105" fmla="*/ 563280 h 850900"/>
              <a:gd name="connsiteX106" fmla="*/ 129458 w 1173163"/>
              <a:gd name="connsiteY106" fmla="*/ 587870 h 850900"/>
              <a:gd name="connsiteX107" fmla="*/ 168779 w 1173163"/>
              <a:gd name="connsiteY107" fmla="*/ 620790 h 850900"/>
              <a:gd name="connsiteX108" fmla="*/ 226370 w 1173163"/>
              <a:gd name="connsiteY108" fmla="*/ 657279 h 850900"/>
              <a:gd name="connsiteX109" fmla="*/ 288727 w 1173163"/>
              <a:gd name="connsiteY109" fmla="*/ 686628 h 850900"/>
              <a:gd name="connsiteX110" fmla="*/ 354659 w 1173163"/>
              <a:gd name="connsiteY110" fmla="*/ 709236 h 850900"/>
              <a:gd name="connsiteX111" fmla="*/ 422577 w 1173163"/>
              <a:gd name="connsiteY111" fmla="*/ 725100 h 850900"/>
              <a:gd name="connsiteX112" fmla="*/ 490892 w 1173163"/>
              <a:gd name="connsiteY112" fmla="*/ 735016 h 850900"/>
              <a:gd name="connsiteX113" fmla="*/ 558810 w 1173163"/>
              <a:gd name="connsiteY113" fmla="*/ 739775 h 850900"/>
              <a:gd name="connsiteX114" fmla="*/ 592570 w 1173163"/>
              <a:gd name="connsiteY114" fmla="*/ 739775 h 850900"/>
              <a:gd name="connsiteX115" fmla="*/ 627522 w 1173163"/>
              <a:gd name="connsiteY115" fmla="*/ 738585 h 850900"/>
              <a:gd name="connsiteX116" fmla="*/ 697029 w 1173163"/>
              <a:gd name="connsiteY116" fmla="*/ 733033 h 850900"/>
              <a:gd name="connsiteX117" fmla="*/ 766535 w 1173163"/>
              <a:gd name="connsiteY117" fmla="*/ 722324 h 850900"/>
              <a:gd name="connsiteX118" fmla="*/ 834850 w 1173163"/>
              <a:gd name="connsiteY118" fmla="*/ 706856 h 850900"/>
              <a:gd name="connsiteX119" fmla="*/ 868213 w 1173163"/>
              <a:gd name="connsiteY119" fmla="*/ 697337 h 850900"/>
              <a:gd name="connsiteX120" fmla="*/ 888072 w 1173163"/>
              <a:gd name="connsiteY120" fmla="*/ 691784 h 850900"/>
              <a:gd name="connsiteX121" fmla="*/ 925407 w 1173163"/>
              <a:gd name="connsiteY121" fmla="*/ 679093 h 850900"/>
              <a:gd name="connsiteX122" fmla="*/ 961551 w 1173163"/>
              <a:gd name="connsiteY122" fmla="*/ 662038 h 850900"/>
              <a:gd name="connsiteX123" fmla="*/ 993325 w 1173163"/>
              <a:gd name="connsiteY123" fmla="*/ 639034 h 850900"/>
              <a:gd name="connsiteX124" fmla="*/ 1007227 w 1173163"/>
              <a:gd name="connsiteY124" fmla="*/ 623963 h 850900"/>
              <a:gd name="connsiteX125" fmla="*/ 1017156 w 1173163"/>
              <a:gd name="connsiteY125" fmla="*/ 611271 h 850900"/>
              <a:gd name="connsiteX126" fmla="*/ 1032646 w 1173163"/>
              <a:gd name="connsiteY126" fmla="*/ 582714 h 850900"/>
              <a:gd name="connsiteX127" fmla="*/ 1043767 w 1173163"/>
              <a:gd name="connsiteY127" fmla="*/ 552571 h 850900"/>
              <a:gd name="connsiteX128" fmla="*/ 1051711 w 1173163"/>
              <a:gd name="connsiteY128" fmla="*/ 520842 h 850900"/>
              <a:gd name="connsiteX129" fmla="*/ 1054888 w 1173163"/>
              <a:gd name="connsiteY129" fmla="*/ 504581 h 850900"/>
              <a:gd name="connsiteX130" fmla="*/ 1058860 w 1173163"/>
              <a:gd name="connsiteY130" fmla="*/ 479197 h 850900"/>
              <a:gd name="connsiteX131" fmla="*/ 1063626 w 1173163"/>
              <a:gd name="connsiteY131" fmla="*/ 427240 h 850900"/>
              <a:gd name="connsiteX132" fmla="*/ 1062832 w 1173163"/>
              <a:gd name="connsiteY132" fmla="*/ 374490 h 850900"/>
              <a:gd name="connsiteX133" fmla="*/ 1055285 w 1173163"/>
              <a:gd name="connsiteY133" fmla="*/ 323723 h 850900"/>
              <a:gd name="connsiteX134" fmla="*/ 1048136 w 1173163"/>
              <a:gd name="connsiteY134" fmla="*/ 299133 h 850900"/>
              <a:gd name="connsiteX135" fmla="*/ 1027880 w 1173163"/>
              <a:gd name="connsiteY135" fmla="*/ 283664 h 850900"/>
              <a:gd name="connsiteX136" fmla="*/ 985382 w 1173163"/>
              <a:gd name="connsiteY136" fmla="*/ 255901 h 850900"/>
              <a:gd name="connsiteX137" fmla="*/ 917067 w 1173163"/>
              <a:gd name="connsiteY137" fmla="*/ 220602 h 850900"/>
              <a:gd name="connsiteX138" fmla="*/ 872582 w 1173163"/>
              <a:gd name="connsiteY138" fmla="*/ 199978 h 850900"/>
              <a:gd name="connsiteX139" fmla="*/ 837631 w 1173163"/>
              <a:gd name="connsiteY139" fmla="*/ 184113 h 850900"/>
              <a:gd name="connsiteX140" fmla="*/ 766535 w 1173163"/>
              <a:gd name="connsiteY140" fmla="*/ 157936 h 850900"/>
              <a:gd name="connsiteX141" fmla="*/ 693454 w 1173163"/>
              <a:gd name="connsiteY141" fmla="*/ 138899 h 850900"/>
              <a:gd name="connsiteX142" fmla="*/ 618784 w 1173163"/>
              <a:gd name="connsiteY142" fmla="*/ 128587 h 850900"/>
              <a:gd name="connsiteX143" fmla="*/ 517457 w 1173163"/>
              <a:gd name="connsiteY143" fmla="*/ 28575 h 850900"/>
              <a:gd name="connsiteX144" fmla="*/ 450483 w 1173163"/>
              <a:gd name="connsiteY144" fmla="*/ 33725 h 850900"/>
              <a:gd name="connsiteX145" fmla="*/ 384698 w 1173163"/>
              <a:gd name="connsiteY145" fmla="*/ 46796 h 850900"/>
              <a:gd name="connsiteX146" fmla="*/ 322083 w 1173163"/>
              <a:gd name="connsiteY146" fmla="*/ 67393 h 850900"/>
              <a:gd name="connsiteX147" fmla="*/ 291964 w 1173163"/>
              <a:gd name="connsiteY147" fmla="*/ 81256 h 850900"/>
              <a:gd name="connsiteX148" fmla="*/ 266601 w 1173163"/>
              <a:gd name="connsiteY148" fmla="*/ 95119 h 850900"/>
              <a:gd name="connsiteX149" fmla="*/ 219838 w 1173163"/>
              <a:gd name="connsiteY149" fmla="*/ 129580 h 850900"/>
              <a:gd name="connsiteX150" fmla="*/ 198438 w 1173163"/>
              <a:gd name="connsiteY150" fmla="*/ 149385 h 850900"/>
              <a:gd name="connsiteX151" fmla="*/ 240842 w 1173163"/>
              <a:gd name="connsiteY151" fmla="*/ 138690 h 850900"/>
              <a:gd name="connsiteX152" fmla="*/ 324460 w 1173163"/>
              <a:gd name="connsiteY152" fmla="*/ 119281 h 850900"/>
              <a:gd name="connsiteX153" fmla="*/ 366468 w 1173163"/>
              <a:gd name="connsiteY153" fmla="*/ 110963 h 850900"/>
              <a:gd name="connsiteX154" fmla="*/ 409268 w 1173163"/>
              <a:gd name="connsiteY154" fmla="*/ 102645 h 850900"/>
              <a:gd name="connsiteX155" fmla="*/ 496057 w 1173163"/>
              <a:gd name="connsiteY155" fmla="*/ 91951 h 850900"/>
              <a:gd name="connsiteX156" fmla="*/ 582846 w 1173163"/>
              <a:gd name="connsiteY156" fmla="*/ 87990 h 850900"/>
              <a:gd name="connsiteX157" fmla="*/ 648235 w 1173163"/>
              <a:gd name="connsiteY157" fmla="*/ 91951 h 850900"/>
              <a:gd name="connsiteX158" fmla="*/ 691035 w 1173163"/>
              <a:gd name="connsiteY158" fmla="*/ 97892 h 850900"/>
              <a:gd name="connsiteX159" fmla="*/ 712831 w 1173163"/>
              <a:gd name="connsiteY159" fmla="*/ 102249 h 850900"/>
              <a:gd name="connsiteX160" fmla="*/ 751668 w 1173163"/>
              <a:gd name="connsiteY160" fmla="*/ 111359 h 850900"/>
              <a:gd name="connsiteX161" fmla="*/ 829739 w 1173163"/>
              <a:gd name="connsiteY161" fmla="*/ 137502 h 850900"/>
              <a:gd name="connsiteX162" fmla="*/ 906620 w 1173163"/>
              <a:gd name="connsiteY162" fmla="*/ 170378 h 850900"/>
              <a:gd name="connsiteX163" fmla="*/ 979935 w 1173163"/>
              <a:gd name="connsiteY163" fmla="*/ 209591 h 850900"/>
              <a:gd name="connsiteX164" fmla="*/ 1014413 w 1173163"/>
              <a:gd name="connsiteY164" fmla="*/ 230188 h 850900"/>
              <a:gd name="connsiteX165" fmla="*/ 1011639 w 1173163"/>
              <a:gd name="connsiteY165" fmla="*/ 225831 h 850900"/>
              <a:gd name="connsiteX166" fmla="*/ 1008469 w 1173163"/>
              <a:gd name="connsiteY166" fmla="*/ 221870 h 850900"/>
              <a:gd name="connsiteX167" fmla="*/ 999354 w 1173163"/>
              <a:gd name="connsiteY167" fmla="*/ 209591 h 850900"/>
              <a:gd name="connsiteX168" fmla="*/ 979539 w 1173163"/>
              <a:gd name="connsiteY168" fmla="*/ 187014 h 850900"/>
              <a:gd name="connsiteX169" fmla="*/ 945854 w 1173163"/>
              <a:gd name="connsiteY169" fmla="*/ 156118 h 850900"/>
              <a:gd name="connsiteX170" fmla="*/ 895524 w 1173163"/>
              <a:gd name="connsiteY170" fmla="*/ 121658 h 850900"/>
              <a:gd name="connsiteX171" fmla="*/ 841231 w 1173163"/>
              <a:gd name="connsiteY171" fmla="*/ 93931 h 850900"/>
              <a:gd name="connsiteX172" fmla="*/ 813491 w 1173163"/>
              <a:gd name="connsiteY172" fmla="*/ 82840 h 850900"/>
              <a:gd name="connsiteX173" fmla="*/ 782976 w 1173163"/>
              <a:gd name="connsiteY173" fmla="*/ 71354 h 850900"/>
              <a:gd name="connsiteX174" fmla="*/ 719568 w 1173163"/>
              <a:gd name="connsiteY174" fmla="*/ 52737 h 850900"/>
              <a:gd name="connsiteX175" fmla="*/ 653387 w 1173163"/>
              <a:gd name="connsiteY175" fmla="*/ 38874 h 850900"/>
              <a:gd name="connsiteX176" fmla="*/ 585224 w 1173163"/>
              <a:gd name="connsiteY176" fmla="*/ 30952 h 850900"/>
              <a:gd name="connsiteX177" fmla="*/ 505106 w 1173163"/>
              <a:gd name="connsiteY177" fmla="*/ 0 h 850900"/>
              <a:gd name="connsiteX178" fmla="*/ 590348 w 1173163"/>
              <a:gd name="connsiteY178" fmla="*/ 1189 h 850900"/>
              <a:gd name="connsiteX179" fmla="*/ 675986 w 1173163"/>
              <a:gd name="connsiteY179" fmla="*/ 11884 h 850900"/>
              <a:gd name="connsiteX180" fmla="*/ 759246 w 1173163"/>
              <a:gd name="connsiteY180" fmla="*/ 32087 h 850900"/>
              <a:gd name="connsiteX181" fmla="*/ 818716 w 1173163"/>
              <a:gd name="connsiteY181" fmla="*/ 53082 h 850900"/>
              <a:gd name="connsiteX182" fmla="*/ 856778 w 1173163"/>
              <a:gd name="connsiteY182" fmla="*/ 70116 h 850900"/>
              <a:gd name="connsiteX183" fmla="*/ 893253 w 1173163"/>
              <a:gd name="connsiteY183" fmla="*/ 88339 h 850900"/>
              <a:gd name="connsiteX184" fmla="*/ 927746 w 1173163"/>
              <a:gd name="connsiteY184" fmla="*/ 109334 h 850900"/>
              <a:gd name="connsiteX185" fmla="*/ 943605 w 1173163"/>
              <a:gd name="connsiteY185" fmla="*/ 120822 h 850900"/>
              <a:gd name="connsiteX186" fmla="*/ 963429 w 1173163"/>
              <a:gd name="connsiteY186" fmla="*/ 135479 h 850900"/>
              <a:gd name="connsiteX187" fmla="*/ 999112 w 1173163"/>
              <a:gd name="connsiteY187" fmla="*/ 167962 h 850900"/>
              <a:gd name="connsiteX188" fmla="*/ 1030036 w 1173163"/>
              <a:gd name="connsiteY188" fmla="*/ 204406 h 850900"/>
              <a:gd name="connsiteX189" fmla="*/ 1055014 w 1173163"/>
              <a:gd name="connsiteY189" fmla="*/ 244416 h 850900"/>
              <a:gd name="connsiteX190" fmla="*/ 1064926 w 1173163"/>
              <a:gd name="connsiteY190" fmla="*/ 266204 h 850900"/>
              <a:gd name="connsiteX191" fmla="*/ 1077217 w 1173163"/>
              <a:gd name="connsiteY191" fmla="*/ 276503 h 850900"/>
              <a:gd name="connsiteX192" fmla="*/ 1099816 w 1173163"/>
              <a:gd name="connsiteY192" fmla="*/ 297498 h 850900"/>
              <a:gd name="connsiteX193" fmla="*/ 1120829 w 1173163"/>
              <a:gd name="connsiteY193" fmla="*/ 320870 h 850900"/>
              <a:gd name="connsiteX194" fmla="*/ 1138670 w 1173163"/>
              <a:gd name="connsiteY194" fmla="*/ 346223 h 850900"/>
              <a:gd name="connsiteX195" fmla="*/ 1153736 w 1173163"/>
              <a:gd name="connsiteY195" fmla="*/ 372764 h 850900"/>
              <a:gd name="connsiteX196" fmla="*/ 1164441 w 1173163"/>
              <a:gd name="connsiteY196" fmla="*/ 401286 h 850900"/>
              <a:gd name="connsiteX197" fmla="*/ 1171181 w 1173163"/>
              <a:gd name="connsiteY197" fmla="*/ 430996 h 850900"/>
              <a:gd name="connsiteX198" fmla="*/ 1173163 w 1173163"/>
              <a:gd name="connsiteY198" fmla="*/ 462687 h 850900"/>
              <a:gd name="connsiteX199" fmla="*/ 1171577 w 1173163"/>
              <a:gd name="connsiteY199" fmla="*/ 478532 h 850900"/>
              <a:gd name="connsiteX200" fmla="*/ 1169595 w 1173163"/>
              <a:gd name="connsiteY200" fmla="*/ 496755 h 850900"/>
              <a:gd name="connsiteX201" fmla="*/ 1160476 w 1173163"/>
              <a:gd name="connsiteY201" fmla="*/ 531219 h 850900"/>
              <a:gd name="connsiteX202" fmla="*/ 1146600 w 1173163"/>
              <a:gd name="connsiteY202" fmla="*/ 564890 h 850900"/>
              <a:gd name="connsiteX203" fmla="*/ 1129155 w 1173163"/>
              <a:gd name="connsiteY203" fmla="*/ 597373 h 850900"/>
              <a:gd name="connsiteX204" fmla="*/ 1108142 w 1173163"/>
              <a:gd name="connsiteY204" fmla="*/ 627876 h 850900"/>
              <a:gd name="connsiteX205" fmla="*/ 1084353 w 1173163"/>
              <a:gd name="connsiteY205" fmla="*/ 657190 h 850900"/>
              <a:gd name="connsiteX206" fmla="*/ 1046292 w 1173163"/>
              <a:gd name="connsiteY206" fmla="*/ 696803 h 850900"/>
              <a:gd name="connsiteX207" fmla="*/ 1018935 w 1173163"/>
              <a:gd name="connsiteY207" fmla="*/ 719383 h 850900"/>
              <a:gd name="connsiteX208" fmla="*/ 1004662 w 1173163"/>
              <a:gd name="connsiteY208" fmla="*/ 730871 h 850900"/>
              <a:gd name="connsiteX209" fmla="*/ 974927 w 1173163"/>
              <a:gd name="connsiteY209" fmla="*/ 751866 h 850900"/>
              <a:gd name="connsiteX210" fmla="*/ 926557 w 1173163"/>
              <a:gd name="connsiteY210" fmla="*/ 779596 h 850900"/>
              <a:gd name="connsiteX211" fmla="*/ 857174 w 1173163"/>
              <a:gd name="connsiteY211" fmla="*/ 809306 h 850900"/>
              <a:gd name="connsiteX212" fmla="*/ 782637 w 1173163"/>
              <a:gd name="connsiteY212" fmla="*/ 831490 h 850900"/>
              <a:gd name="connsiteX213" fmla="*/ 705722 w 1173163"/>
              <a:gd name="connsiteY213" fmla="*/ 845354 h 850900"/>
              <a:gd name="connsiteX214" fmla="*/ 626427 w 1173163"/>
              <a:gd name="connsiteY214" fmla="*/ 850900 h 850900"/>
              <a:gd name="connsiteX215" fmla="*/ 546340 w 1173163"/>
              <a:gd name="connsiteY215" fmla="*/ 848920 h 850900"/>
              <a:gd name="connsiteX216" fmla="*/ 467045 w 1173163"/>
              <a:gd name="connsiteY216" fmla="*/ 839016 h 850900"/>
              <a:gd name="connsiteX217" fmla="*/ 389733 w 1173163"/>
              <a:gd name="connsiteY217" fmla="*/ 821190 h 850900"/>
              <a:gd name="connsiteX218" fmla="*/ 315592 w 1173163"/>
              <a:gd name="connsiteY218" fmla="*/ 795441 h 850900"/>
              <a:gd name="connsiteX219" fmla="*/ 245813 w 1173163"/>
              <a:gd name="connsiteY219" fmla="*/ 762166 h 850900"/>
              <a:gd name="connsiteX220" fmla="*/ 197444 w 1173163"/>
              <a:gd name="connsiteY220" fmla="*/ 731663 h 850900"/>
              <a:gd name="connsiteX221" fmla="*/ 166915 w 1173163"/>
              <a:gd name="connsiteY221" fmla="*/ 709084 h 850900"/>
              <a:gd name="connsiteX222" fmla="*/ 138766 w 1173163"/>
              <a:gd name="connsiteY222" fmla="*/ 684523 h 850900"/>
              <a:gd name="connsiteX223" fmla="*/ 112202 w 1173163"/>
              <a:gd name="connsiteY223" fmla="*/ 657982 h 850900"/>
              <a:gd name="connsiteX224" fmla="*/ 88017 w 1173163"/>
              <a:gd name="connsiteY224" fmla="*/ 629460 h 850900"/>
              <a:gd name="connsiteX225" fmla="*/ 66211 w 1173163"/>
              <a:gd name="connsiteY225" fmla="*/ 599354 h 850900"/>
              <a:gd name="connsiteX226" fmla="*/ 46784 w 1173163"/>
              <a:gd name="connsiteY226" fmla="*/ 566871 h 850900"/>
              <a:gd name="connsiteX227" fmla="*/ 29736 w 1173163"/>
              <a:gd name="connsiteY227" fmla="*/ 532407 h 850900"/>
              <a:gd name="connsiteX228" fmla="*/ 15859 w 1173163"/>
              <a:gd name="connsiteY228" fmla="*/ 496755 h 850900"/>
              <a:gd name="connsiteX229" fmla="*/ 4758 w 1173163"/>
              <a:gd name="connsiteY229" fmla="*/ 458726 h 850900"/>
              <a:gd name="connsiteX230" fmla="*/ 397 w 1173163"/>
              <a:gd name="connsiteY230" fmla="*/ 438523 h 850900"/>
              <a:gd name="connsiteX231" fmla="*/ 0 w 1173163"/>
              <a:gd name="connsiteY231" fmla="*/ 434957 h 850900"/>
              <a:gd name="connsiteX232" fmla="*/ 3172 w 1173163"/>
              <a:gd name="connsiteY232" fmla="*/ 429808 h 850900"/>
              <a:gd name="connsiteX233" fmla="*/ 5551 w 1173163"/>
              <a:gd name="connsiteY233" fmla="*/ 428223 h 850900"/>
              <a:gd name="connsiteX234" fmla="*/ 3172 w 1173163"/>
              <a:gd name="connsiteY234" fmla="*/ 414358 h 850900"/>
              <a:gd name="connsiteX235" fmla="*/ 1190 w 1173163"/>
              <a:gd name="connsiteY235" fmla="*/ 386233 h 850900"/>
              <a:gd name="connsiteX236" fmla="*/ 1586 w 1173163"/>
              <a:gd name="connsiteY236" fmla="*/ 358107 h 850900"/>
              <a:gd name="connsiteX237" fmla="*/ 5154 w 1173163"/>
              <a:gd name="connsiteY237" fmla="*/ 329585 h 850900"/>
              <a:gd name="connsiteX238" fmla="*/ 12291 w 1173163"/>
              <a:gd name="connsiteY238" fmla="*/ 301856 h 850900"/>
              <a:gd name="connsiteX239" fmla="*/ 22599 w 1173163"/>
              <a:gd name="connsiteY239" fmla="*/ 275711 h 850900"/>
              <a:gd name="connsiteX240" fmla="*/ 36079 w 1173163"/>
              <a:gd name="connsiteY240" fmla="*/ 250754 h 850900"/>
              <a:gd name="connsiteX241" fmla="*/ 52335 w 1173163"/>
              <a:gd name="connsiteY241" fmla="*/ 228175 h 850900"/>
              <a:gd name="connsiteX242" fmla="*/ 62246 w 1173163"/>
              <a:gd name="connsiteY242" fmla="*/ 217479 h 850900"/>
              <a:gd name="connsiteX243" fmla="*/ 71365 w 1173163"/>
              <a:gd name="connsiteY243" fmla="*/ 208764 h 850900"/>
              <a:gd name="connsiteX244" fmla="*/ 91585 w 1173163"/>
              <a:gd name="connsiteY244" fmla="*/ 193711 h 850900"/>
              <a:gd name="connsiteX245" fmla="*/ 124493 w 1173163"/>
              <a:gd name="connsiteY245" fmla="*/ 175092 h 850900"/>
              <a:gd name="connsiteX246" fmla="*/ 147488 w 1173163"/>
              <a:gd name="connsiteY246" fmla="*/ 166377 h 850900"/>
              <a:gd name="connsiteX247" fmla="*/ 163347 w 1173163"/>
              <a:gd name="connsiteY247" fmla="*/ 146571 h 850900"/>
              <a:gd name="connsiteX248" fmla="*/ 199822 w 1173163"/>
              <a:gd name="connsiteY248" fmla="*/ 110522 h 850900"/>
              <a:gd name="connsiteX249" fmla="*/ 239866 w 1173163"/>
              <a:gd name="connsiteY249" fmla="*/ 79624 h 850900"/>
              <a:gd name="connsiteX250" fmla="*/ 283082 w 1173163"/>
              <a:gd name="connsiteY250" fmla="*/ 53875 h 850900"/>
              <a:gd name="connsiteX251" fmla="*/ 305681 w 1173163"/>
              <a:gd name="connsiteY251" fmla="*/ 43575 h 850900"/>
              <a:gd name="connsiteX252" fmla="*/ 324315 w 1173163"/>
              <a:gd name="connsiteY252" fmla="*/ 36445 h 850900"/>
              <a:gd name="connsiteX253" fmla="*/ 362376 w 1173163"/>
              <a:gd name="connsiteY253" fmla="*/ 23768 h 850900"/>
              <a:gd name="connsiteX254" fmla="*/ 402024 w 1173163"/>
              <a:gd name="connsiteY254" fmla="*/ 13865 h 850900"/>
              <a:gd name="connsiteX255" fmla="*/ 442464 w 1173163"/>
              <a:gd name="connsiteY255" fmla="*/ 6735 h 8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173163" h="850900">
                <a:moveTo>
                  <a:pt x="1087005" y="338137"/>
                </a:moveTo>
                <a:lnTo>
                  <a:pt x="1087799" y="340913"/>
                </a:lnTo>
                <a:lnTo>
                  <a:pt x="1087799" y="343292"/>
                </a:lnTo>
                <a:lnTo>
                  <a:pt x="1092168" y="377792"/>
                </a:lnTo>
                <a:lnTo>
                  <a:pt x="1093360" y="433706"/>
                </a:lnTo>
                <a:lnTo>
                  <a:pt x="1090579" y="471775"/>
                </a:lnTo>
                <a:lnTo>
                  <a:pt x="1085019" y="509844"/>
                </a:lnTo>
                <a:lnTo>
                  <a:pt x="1076281" y="547516"/>
                </a:lnTo>
                <a:lnTo>
                  <a:pt x="1063969" y="582412"/>
                </a:lnTo>
                <a:lnTo>
                  <a:pt x="1048081" y="614533"/>
                </a:lnTo>
                <a:lnTo>
                  <a:pt x="1038152" y="629205"/>
                </a:lnTo>
                <a:lnTo>
                  <a:pt x="1027428" y="643878"/>
                </a:lnTo>
                <a:lnTo>
                  <a:pt x="1001215" y="668860"/>
                </a:lnTo>
                <a:lnTo>
                  <a:pt x="970632" y="688688"/>
                </a:lnTo>
                <a:lnTo>
                  <a:pt x="937666" y="705343"/>
                </a:lnTo>
                <a:lnTo>
                  <a:pt x="884445" y="723584"/>
                </a:lnTo>
                <a:lnTo>
                  <a:pt x="810967" y="740636"/>
                </a:lnTo>
                <a:lnTo>
                  <a:pt x="776810" y="746981"/>
                </a:lnTo>
                <a:lnTo>
                  <a:pt x="737886" y="753325"/>
                </a:lnTo>
                <a:lnTo>
                  <a:pt x="660834" y="762843"/>
                </a:lnTo>
                <a:lnTo>
                  <a:pt x="582987" y="766015"/>
                </a:lnTo>
                <a:lnTo>
                  <a:pt x="504744" y="762050"/>
                </a:lnTo>
                <a:lnTo>
                  <a:pt x="466217" y="757688"/>
                </a:lnTo>
                <a:lnTo>
                  <a:pt x="441990" y="754515"/>
                </a:lnTo>
                <a:lnTo>
                  <a:pt x="392740" y="744601"/>
                </a:lnTo>
                <a:lnTo>
                  <a:pt x="342298" y="731515"/>
                </a:lnTo>
                <a:lnTo>
                  <a:pt x="291857" y="714464"/>
                </a:lnTo>
                <a:lnTo>
                  <a:pt x="241812" y="693446"/>
                </a:lnTo>
                <a:lnTo>
                  <a:pt x="194548" y="668860"/>
                </a:lnTo>
                <a:lnTo>
                  <a:pt x="149667" y="640309"/>
                </a:lnTo>
                <a:lnTo>
                  <a:pt x="108361" y="607395"/>
                </a:lnTo>
                <a:lnTo>
                  <a:pt x="90488" y="589550"/>
                </a:lnTo>
                <a:lnTo>
                  <a:pt x="110347" y="615326"/>
                </a:lnTo>
                <a:lnTo>
                  <a:pt x="156419" y="662912"/>
                </a:lnTo>
                <a:lnTo>
                  <a:pt x="207655" y="704153"/>
                </a:lnTo>
                <a:lnTo>
                  <a:pt x="264849" y="739446"/>
                </a:lnTo>
                <a:lnTo>
                  <a:pt x="326411" y="768394"/>
                </a:lnTo>
                <a:lnTo>
                  <a:pt x="390754" y="791394"/>
                </a:lnTo>
                <a:lnTo>
                  <a:pt x="457877" y="808049"/>
                </a:lnTo>
                <a:lnTo>
                  <a:pt x="526985" y="818756"/>
                </a:lnTo>
                <a:lnTo>
                  <a:pt x="596491" y="822325"/>
                </a:lnTo>
                <a:lnTo>
                  <a:pt x="665600" y="819946"/>
                </a:lnTo>
                <a:lnTo>
                  <a:pt x="733915" y="811222"/>
                </a:lnTo>
                <a:lnTo>
                  <a:pt x="800243" y="794963"/>
                </a:lnTo>
                <a:lnTo>
                  <a:pt x="864189" y="773153"/>
                </a:lnTo>
                <a:lnTo>
                  <a:pt x="924559" y="743808"/>
                </a:lnTo>
                <a:lnTo>
                  <a:pt x="980164" y="707722"/>
                </a:lnTo>
                <a:lnTo>
                  <a:pt x="1029811" y="664895"/>
                </a:lnTo>
                <a:lnTo>
                  <a:pt x="1052450" y="641102"/>
                </a:lnTo>
                <a:lnTo>
                  <a:pt x="1064763" y="626033"/>
                </a:lnTo>
                <a:lnTo>
                  <a:pt x="1088196" y="594705"/>
                </a:lnTo>
                <a:lnTo>
                  <a:pt x="1107261" y="561792"/>
                </a:lnTo>
                <a:lnTo>
                  <a:pt x="1121956" y="527292"/>
                </a:lnTo>
                <a:lnTo>
                  <a:pt x="1131886" y="491999"/>
                </a:lnTo>
                <a:lnTo>
                  <a:pt x="1135063" y="455913"/>
                </a:lnTo>
                <a:lnTo>
                  <a:pt x="1130297" y="419430"/>
                </a:lnTo>
                <a:lnTo>
                  <a:pt x="1116793" y="382947"/>
                </a:lnTo>
                <a:lnTo>
                  <a:pt x="1106466" y="365103"/>
                </a:lnTo>
                <a:lnTo>
                  <a:pt x="1097331" y="351223"/>
                </a:lnTo>
                <a:close/>
                <a:moveTo>
                  <a:pt x="580258" y="127000"/>
                </a:moveTo>
                <a:lnTo>
                  <a:pt x="539745" y="127397"/>
                </a:lnTo>
                <a:lnTo>
                  <a:pt x="460707" y="134536"/>
                </a:lnTo>
                <a:lnTo>
                  <a:pt x="382065" y="146831"/>
                </a:lnTo>
                <a:lnTo>
                  <a:pt x="303820" y="163886"/>
                </a:lnTo>
                <a:lnTo>
                  <a:pt x="264499" y="172611"/>
                </a:lnTo>
                <a:lnTo>
                  <a:pt x="236300" y="179354"/>
                </a:lnTo>
                <a:lnTo>
                  <a:pt x="180694" y="194425"/>
                </a:lnTo>
                <a:lnTo>
                  <a:pt x="154481" y="203548"/>
                </a:lnTo>
                <a:lnTo>
                  <a:pt x="144551" y="219412"/>
                </a:lnTo>
                <a:lnTo>
                  <a:pt x="127075" y="252332"/>
                </a:lnTo>
                <a:lnTo>
                  <a:pt x="114365" y="286837"/>
                </a:lnTo>
                <a:lnTo>
                  <a:pt x="104833" y="322136"/>
                </a:lnTo>
                <a:lnTo>
                  <a:pt x="100464" y="358625"/>
                </a:lnTo>
                <a:lnTo>
                  <a:pt x="100464" y="395114"/>
                </a:lnTo>
                <a:lnTo>
                  <a:pt x="105230" y="431603"/>
                </a:lnTo>
                <a:lnTo>
                  <a:pt x="116351" y="468092"/>
                </a:lnTo>
                <a:lnTo>
                  <a:pt x="123898" y="486336"/>
                </a:lnTo>
                <a:lnTo>
                  <a:pt x="125486" y="491492"/>
                </a:lnTo>
                <a:lnTo>
                  <a:pt x="122309" y="499425"/>
                </a:lnTo>
                <a:lnTo>
                  <a:pt x="115160" y="503787"/>
                </a:lnTo>
                <a:lnTo>
                  <a:pt x="106819" y="502201"/>
                </a:lnTo>
                <a:lnTo>
                  <a:pt x="104039" y="498235"/>
                </a:lnTo>
                <a:lnTo>
                  <a:pt x="95301" y="481180"/>
                </a:lnTo>
                <a:lnTo>
                  <a:pt x="82194" y="447071"/>
                </a:lnTo>
                <a:lnTo>
                  <a:pt x="74647" y="412565"/>
                </a:lnTo>
                <a:lnTo>
                  <a:pt x="71073" y="378456"/>
                </a:lnTo>
                <a:lnTo>
                  <a:pt x="71867" y="343950"/>
                </a:lnTo>
                <a:lnTo>
                  <a:pt x="77825" y="309841"/>
                </a:lnTo>
                <a:lnTo>
                  <a:pt x="86563" y="276525"/>
                </a:lnTo>
                <a:lnTo>
                  <a:pt x="99272" y="244003"/>
                </a:lnTo>
                <a:lnTo>
                  <a:pt x="106819" y="228138"/>
                </a:lnTo>
                <a:lnTo>
                  <a:pt x="96492" y="235277"/>
                </a:lnTo>
                <a:lnTo>
                  <a:pt x="78222" y="252728"/>
                </a:lnTo>
                <a:lnTo>
                  <a:pt x="61540" y="272956"/>
                </a:lnTo>
                <a:lnTo>
                  <a:pt x="48831" y="297149"/>
                </a:lnTo>
                <a:lnTo>
                  <a:pt x="43270" y="310238"/>
                </a:lnTo>
                <a:lnTo>
                  <a:pt x="38107" y="326499"/>
                </a:lnTo>
                <a:lnTo>
                  <a:pt x="31752" y="358229"/>
                </a:lnTo>
                <a:lnTo>
                  <a:pt x="30163" y="389958"/>
                </a:lnTo>
                <a:lnTo>
                  <a:pt x="33341" y="421291"/>
                </a:lnTo>
                <a:lnTo>
                  <a:pt x="40490" y="452227"/>
                </a:lnTo>
                <a:lnTo>
                  <a:pt x="52008" y="481973"/>
                </a:lnTo>
                <a:lnTo>
                  <a:pt x="66307" y="510927"/>
                </a:lnTo>
                <a:lnTo>
                  <a:pt x="84180" y="537500"/>
                </a:lnTo>
                <a:lnTo>
                  <a:pt x="94506" y="550588"/>
                </a:lnTo>
                <a:lnTo>
                  <a:pt x="106025" y="563280"/>
                </a:lnTo>
                <a:lnTo>
                  <a:pt x="129458" y="587870"/>
                </a:lnTo>
                <a:lnTo>
                  <a:pt x="168779" y="620790"/>
                </a:lnTo>
                <a:lnTo>
                  <a:pt x="226370" y="657279"/>
                </a:lnTo>
                <a:lnTo>
                  <a:pt x="288727" y="686628"/>
                </a:lnTo>
                <a:lnTo>
                  <a:pt x="354659" y="709236"/>
                </a:lnTo>
                <a:lnTo>
                  <a:pt x="422577" y="725100"/>
                </a:lnTo>
                <a:lnTo>
                  <a:pt x="490892" y="735016"/>
                </a:lnTo>
                <a:lnTo>
                  <a:pt x="558810" y="739775"/>
                </a:lnTo>
                <a:lnTo>
                  <a:pt x="592570" y="739775"/>
                </a:lnTo>
                <a:lnTo>
                  <a:pt x="627522" y="738585"/>
                </a:lnTo>
                <a:lnTo>
                  <a:pt x="697029" y="733033"/>
                </a:lnTo>
                <a:lnTo>
                  <a:pt x="766535" y="722324"/>
                </a:lnTo>
                <a:lnTo>
                  <a:pt x="834850" y="706856"/>
                </a:lnTo>
                <a:lnTo>
                  <a:pt x="868213" y="697337"/>
                </a:lnTo>
                <a:lnTo>
                  <a:pt x="888072" y="691784"/>
                </a:lnTo>
                <a:lnTo>
                  <a:pt x="925407" y="679093"/>
                </a:lnTo>
                <a:lnTo>
                  <a:pt x="961551" y="662038"/>
                </a:lnTo>
                <a:lnTo>
                  <a:pt x="993325" y="639034"/>
                </a:lnTo>
                <a:lnTo>
                  <a:pt x="1007227" y="623963"/>
                </a:lnTo>
                <a:lnTo>
                  <a:pt x="1017156" y="611271"/>
                </a:lnTo>
                <a:lnTo>
                  <a:pt x="1032646" y="582714"/>
                </a:lnTo>
                <a:lnTo>
                  <a:pt x="1043767" y="552571"/>
                </a:lnTo>
                <a:lnTo>
                  <a:pt x="1051711" y="520842"/>
                </a:lnTo>
                <a:lnTo>
                  <a:pt x="1054888" y="504581"/>
                </a:lnTo>
                <a:lnTo>
                  <a:pt x="1058860" y="479197"/>
                </a:lnTo>
                <a:lnTo>
                  <a:pt x="1063626" y="427240"/>
                </a:lnTo>
                <a:lnTo>
                  <a:pt x="1062832" y="374490"/>
                </a:lnTo>
                <a:lnTo>
                  <a:pt x="1055285" y="323723"/>
                </a:lnTo>
                <a:lnTo>
                  <a:pt x="1048136" y="299133"/>
                </a:lnTo>
                <a:lnTo>
                  <a:pt x="1027880" y="283664"/>
                </a:lnTo>
                <a:lnTo>
                  <a:pt x="985382" y="255901"/>
                </a:lnTo>
                <a:lnTo>
                  <a:pt x="917067" y="220602"/>
                </a:lnTo>
                <a:lnTo>
                  <a:pt x="872582" y="199978"/>
                </a:lnTo>
                <a:lnTo>
                  <a:pt x="837631" y="184113"/>
                </a:lnTo>
                <a:lnTo>
                  <a:pt x="766535" y="157936"/>
                </a:lnTo>
                <a:lnTo>
                  <a:pt x="693454" y="138899"/>
                </a:lnTo>
                <a:lnTo>
                  <a:pt x="618784" y="128587"/>
                </a:lnTo>
                <a:close/>
                <a:moveTo>
                  <a:pt x="517457" y="28575"/>
                </a:moveTo>
                <a:lnTo>
                  <a:pt x="450483" y="33725"/>
                </a:lnTo>
                <a:lnTo>
                  <a:pt x="384698" y="46796"/>
                </a:lnTo>
                <a:lnTo>
                  <a:pt x="322083" y="67393"/>
                </a:lnTo>
                <a:lnTo>
                  <a:pt x="291964" y="81256"/>
                </a:lnTo>
                <a:lnTo>
                  <a:pt x="266601" y="95119"/>
                </a:lnTo>
                <a:lnTo>
                  <a:pt x="219838" y="129580"/>
                </a:lnTo>
                <a:lnTo>
                  <a:pt x="198438" y="149385"/>
                </a:lnTo>
                <a:lnTo>
                  <a:pt x="240842" y="138690"/>
                </a:lnTo>
                <a:lnTo>
                  <a:pt x="324460" y="119281"/>
                </a:lnTo>
                <a:lnTo>
                  <a:pt x="366468" y="110963"/>
                </a:lnTo>
                <a:lnTo>
                  <a:pt x="409268" y="102645"/>
                </a:lnTo>
                <a:lnTo>
                  <a:pt x="496057" y="91951"/>
                </a:lnTo>
                <a:lnTo>
                  <a:pt x="582846" y="87990"/>
                </a:lnTo>
                <a:lnTo>
                  <a:pt x="648235" y="91951"/>
                </a:lnTo>
                <a:lnTo>
                  <a:pt x="691035" y="97892"/>
                </a:lnTo>
                <a:lnTo>
                  <a:pt x="712831" y="102249"/>
                </a:lnTo>
                <a:lnTo>
                  <a:pt x="751668" y="111359"/>
                </a:lnTo>
                <a:lnTo>
                  <a:pt x="829739" y="137502"/>
                </a:lnTo>
                <a:lnTo>
                  <a:pt x="906620" y="170378"/>
                </a:lnTo>
                <a:lnTo>
                  <a:pt x="979935" y="209591"/>
                </a:lnTo>
                <a:lnTo>
                  <a:pt x="1014413" y="230188"/>
                </a:lnTo>
                <a:lnTo>
                  <a:pt x="1011639" y="225831"/>
                </a:lnTo>
                <a:lnTo>
                  <a:pt x="1008469" y="221870"/>
                </a:lnTo>
                <a:lnTo>
                  <a:pt x="999354" y="209591"/>
                </a:lnTo>
                <a:lnTo>
                  <a:pt x="979539" y="187014"/>
                </a:lnTo>
                <a:lnTo>
                  <a:pt x="945854" y="156118"/>
                </a:lnTo>
                <a:lnTo>
                  <a:pt x="895524" y="121658"/>
                </a:lnTo>
                <a:lnTo>
                  <a:pt x="841231" y="93931"/>
                </a:lnTo>
                <a:lnTo>
                  <a:pt x="813491" y="82840"/>
                </a:lnTo>
                <a:lnTo>
                  <a:pt x="782976" y="71354"/>
                </a:lnTo>
                <a:lnTo>
                  <a:pt x="719568" y="52737"/>
                </a:lnTo>
                <a:lnTo>
                  <a:pt x="653387" y="38874"/>
                </a:lnTo>
                <a:lnTo>
                  <a:pt x="585224" y="30952"/>
                </a:lnTo>
                <a:close/>
                <a:moveTo>
                  <a:pt x="505106" y="0"/>
                </a:moveTo>
                <a:lnTo>
                  <a:pt x="590348" y="1189"/>
                </a:lnTo>
                <a:lnTo>
                  <a:pt x="675986" y="11884"/>
                </a:lnTo>
                <a:lnTo>
                  <a:pt x="759246" y="32087"/>
                </a:lnTo>
                <a:lnTo>
                  <a:pt x="818716" y="53082"/>
                </a:lnTo>
                <a:lnTo>
                  <a:pt x="856778" y="70116"/>
                </a:lnTo>
                <a:lnTo>
                  <a:pt x="893253" y="88339"/>
                </a:lnTo>
                <a:lnTo>
                  <a:pt x="927746" y="109334"/>
                </a:lnTo>
                <a:lnTo>
                  <a:pt x="943605" y="120822"/>
                </a:lnTo>
                <a:lnTo>
                  <a:pt x="963429" y="135479"/>
                </a:lnTo>
                <a:lnTo>
                  <a:pt x="999112" y="167962"/>
                </a:lnTo>
                <a:lnTo>
                  <a:pt x="1030036" y="204406"/>
                </a:lnTo>
                <a:lnTo>
                  <a:pt x="1055014" y="244416"/>
                </a:lnTo>
                <a:lnTo>
                  <a:pt x="1064926" y="266204"/>
                </a:lnTo>
                <a:lnTo>
                  <a:pt x="1077217" y="276503"/>
                </a:lnTo>
                <a:lnTo>
                  <a:pt x="1099816" y="297498"/>
                </a:lnTo>
                <a:lnTo>
                  <a:pt x="1120829" y="320870"/>
                </a:lnTo>
                <a:lnTo>
                  <a:pt x="1138670" y="346223"/>
                </a:lnTo>
                <a:lnTo>
                  <a:pt x="1153736" y="372764"/>
                </a:lnTo>
                <a:lnTo>
                  <a:pt x="1164441" y="401286"/>
                </a:lnTo>
                <a:lnTo>
                  <a:pt x="1171181" y="430996"/>
                </a:lnTo>
                <a:lnTo>
                  <a:pt x="1173163" y="462687"/>
                </a:lnTo>
                <a:lnTo>
                  <a:pt x="1171577" y="478532"/>
                </a:lnTo>
                <a:lnTo>
                  <a:pt x="1169595" y="496755"/>
                </a:lnTo>
                <a:lnTo>
                  <a:pt x="1160476" y="531219"/>
                </a:lnTo>
                <a:lnTo>
                  <a:pt x="1146600" y="564890"/>
                </a:lnTo>
                <a:lnTo>
                  <a:pt x="1129155" y="597373"/>
                </a:lnTo>
                <a:lnTo>
                  <a:pt x="1108142" y="627876"/>
                </a:lnTo>
                <a:lnTo>
                  <a:pt x="1084353" y="657190"/>
                </a:lnTo>
                <a:lnTo>
                  <a:pt x="1046292" y="696803"/>
                </a:lnTo>
                <a:lnTo>
                  <a:pt x="1018935" y="719383"/>
                </a:lnTo>
                <a:lnTo>
                  <a:pt x="1004662" y="730871"/>
                </a:lnTo>
                <a:lnTo>
                  <a:pt x="974927" y="751866"/>
                </a:lnTo>
                <a:lnTo>
                  <a:pt x="926557" y="779596"/>
                </a:lnTo>
                <a:lnTo>
                  <a:pt x="857174" y="809306"/>
                </a:lnTo>
                <a:lnTo>
                  <a:pt x="782637" y="831490"/>
                </a:lnTo>
                <a:lnTo>
                  <a:pt x="705722" y="845354"/>
                </a:lnTo>
                <a:lnTo>
                  <a:pt x="626427" y="850900"/>
                </a:lnTo>
                <a:lnTo>
                  <a:pt x="546340" y="848920"/>
                </a:lnTo>
                <a:lnTo>
                  <a:pt x="467045" y="839016"/>
                </a:lnTo>
                <a:lnTo>
                  <a:pt x="389733" y="821190"/>
                </a:lnTo>
                <a:lnTo>
                  <a:pt x="315592" y="795441"/>
                </a:lnTo>
                <a:lnTo>
                  <a:pt x="245813" y="762166"/>
                </a:lnTo>
                <a:lnTo>
                  <a:pt x="197444" y="731663"/>
                </a:lnTo>
                <a:lnTo>
                  <a:pt x="166915" y="709084"/>
                </a:lnTo>
                <a:lnTo>
                  <a:pt x="138766" y="684523"/>
                </a:lnTo>
                <a:lnTo>
                  <a:pt x="112202" y="657982"/>
                </a:lnTo>
                <a:lnTo>
                  <a:pt x="88017" y="629460"/>
                </a:lnTo>
                <a:lnTo>
                  <a:pt x="66211" y="599354"/>
                </a:lnTo>
                <a:lnTo>
                  <a:pt x="46784" y="566871"/>
                </a:lnTo>
                <a:lnTo>
                  <a:pt x="29736" y="532407"/>
                </a:lnTo>
                <a:lnTo>
                  <a:pt x="15859" y="496755"/>
                </a:lnTo>
                <a:lnTo>
                  <a:pt x="4758" y="458726"/>
                </a:lnTo>
                <a:lnTo>
                  <a:pt x="397" y="438523"/>
                </a:lnTo>
                <a:lnTo>
                  <a:pt x="0" y="434957"/>
                </a:lnTo>
                <a:lnTo>
                  <a:pt x="3172" y="429808"/>
                </a:lnTo>
                <a:lnTo>
                  <a:pt x="5551" y="428223"/>
                </a:lnTo>
                <a:lnTo>
                  <a:pt x="3172" y="414358"/>
                </a:lnTo>
                <a:lnTo>
                  <a:pt x="1190" y="386233"/>
                </a:lnTo>
                <a:lnTo>
                  <a:pt x="1586" y="358107"/>
                </a:lnTo>
                <a:lnTo>
                  <a:pt x="5154" y="329585"/>
                </a:lnTo>
                <a:lnTo>
                  <a:pt x="12291" y="301856"/>
                </a:lnTo>
                <a:lnTo>
                  <a:pt x="22599" y="275711"/>
                </a:lnTo>
                <a:lnTo>
                  <a:pt x="36079" y="250754"/>
                </a:lnTo>
                <a:lnTo>
                  <a:pt x="52335" y="228175"/>
                </a:lnTo>
                <a:lnTo>
                  <a:pt x="62246" y="217479"/>
                </a:lnTo>
                <a:lnTo>
                  <a:pt x="71365" y="208764"/>
                </a:lnTo>
                <a:lnTo>
                  <a:pt x="91585" y="193711"/>
                </a:lnTo>
                <a:lnTo>
                  <a:pt x="124493" y="175092"/>
                </a:lnTo>
                <a:lnTo>
                  <a:pt x="147488" y="166377"/>
                </a:lnTo>
                <a:lnTo>
                  <a:pt x="163347" y="146571"/>
                </a:lnTo>
                <a:lnTo>
                  <a:pt x="199822" y="110522"/>
                </a:lnTo>
                <a:lnTo>
                  <a:pt x="239866" y="79624"/>
                </a:lnTo>
                <a:lnTo>
                  <a:pt x="283082" y="53875"/>
                </a:lnTo>
                <a:lnTo>
                  <a:pt x="305681" y="43575"/>
                </a:lnTo>
                <a:lnTo>
                  <a:pt x="324315" y="36445"/>
                </a:lnTo>
                <a:lnTo>
                  <a:pt x="362376" y="23768"/>
                </a:lnTo>
                <a:lnTo>
                  <a:pt x="402024" y="13865"/>
                </a:lnTo>
                <a:lnTo>
                  <a:pt x="442464" y="6735"/>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673FBA8B-B025-4E43-9CF8-848743C5D6BC}"/>
              </a:ext>
            </a:extLst>
          </p:cNvPr>
          <p:cNvSpPr>
            <a:spLocks/>
          </p:cNvSpPr>
          <p:nvPr/>
        </p:nvSpPr>
        <p:spPr bwMode="auto">
          <a:xfrm>
            <a:off x="845564" y="1909787"/>
            <a:ext cx="1185863" cy="817563"/>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chemeClr val="accent1">
              <a:alpha val="50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2" name="Freeform: Shape 21">
            <a:extLst>
              <a:ext uri="{FF2B5EF4-FFF2-40B4-BE49-F238E27FC236}">
                <a16:creationId xmlns:a16="http://schemas.microsoft.com/office/drawing/2014/main" id="{1305C2B2-30C7-47F5-BC7E-F9099E9A2E4F}"/>
              </a:ext>
            </a:extLst>
          </p:cNvPr>
          <p:cNvSpPr>
            <a:spLocks/>
          </p:cNvSpPr>
          <p:nvPr/>
        </p:nvSpPr>
        <p:spPr bwMode="auto">
          <a:xfrm>
            <a:off x="1038949" y="3309113"/>
            <a:ext cx="1185863" cy="817563"/>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chemeClr val="accent1">
              <a:alpha val="50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3" name="Freeform: Shape 22">
            <a:extLst>
              <a:ext uri="{FF2B5EF4-FFF2-40B4-BE49-F238E27FC236}">
                <a16:creationId xmlns:a16="http://schemas.microsoft.com/office/drawing/2014/main" id="{90CEBCCE-113C-4DFD-9A2A-3207F0F5E546}"/>
              </a:ext>
            </a:extLst>
          </p:cNvPr>
          <p:cNvSpPr>
            <a:spLocks/>
          </p:cNvSpPr>
          <p:nvPr/>
        </p:nvSpPr>
        <p:spPr bwMode="auto">
          <a:xfrm>
            <a:off x="1121537" y="4705473"/>
            <a:ext cx="1185863" cy="817563"/>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chemeClr val="accent2">
              <a:alpha val="50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4" name="Freeform: Shape 23">
            <a:extLst>
              <a:ext uri="{FF2B5EF4-FFF2-40B4-BE49-F238E27FC236}">
                <a16:creationId xmlns:a16="http://schemas.microsoft.com/office/drawing/2014/main" id="{13349712-9320-4889-AD99-7052175E2BD8}"/>
              </a:ext>
            </a:extLst>
          </p:cNvPr>
          <p:cNvSpPr>
            <a:spLocks/>
          </p:cNvSpPr>
          <p:nvPr/>
        </p:nvSpPr>
        <p:spPr bwMode="auto">
          <a:xfrm>
            <a:off x="2351749" y="5859033"/>
            <a:ext cx="1185863" cy="817563"/>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chemeClr val="accent2">
              <a:alpha val="50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5" name="Freeform: Shape 24">
            <a:extLst>
              <a:ext uri="{FF2B5EF4-FFF2-40B4-BE49-F238E27FC236}">
                <a16:creationId xmlns:a16="http://schemas.microsoft.com/office/drawing/2014/main" id="{D5D926CF-0816-4E1D-AF9F-BA41BD7E60DE}"/>
              </a:ext>
            </a:extLst>
          </p:cNvPr>
          <p:cNvSpPr>
            <a:spLocks/>
          </p:cNvSpPr>
          <p:nvPr/>
        </p:nvSpPr>
        <p:spPr bwMode="auto">
          <a:xfrm>
            <a:off x="8544272" y="4700062"/>
            <a:ext cx="2036763" cy="957263"/>
          </a:xfrm>
          <a:custGeom>
            <a:avLst/>
            <a:gdLst>
              <a:gd name="connsiteX0" fmla="*/ 53183 w 2036763"/>
              <a:gd name="connsiteY0" fmla="*/ 587375 h 957263"/>
              <a:gd name="connsiteX1" fmla="*/ 52388 w 2036763"/>
              <a:gd name="connsiteY1" fmla="*/ 587772 h 957263"/>
              <a:gd name="connsiteX2" fmla="*/ 52388 w 2036763"/>
              <a:gd name="connsiteY2" fmla="*/ 588964 h 957263"/>
              <a:gd name="connsiteX3" fmla="*/ 53580 w 2036763"/>
              <a:gd name="connsiteY3" fmla="*/ 604858 h 957263"/>
              <a:gd name="connsiteX4" fmla="*/ 57950 w 2036763"/>
              <a:gd name="connsiteY4" fmla="*/ 634658 h 957263"/>
              <a:gd name="connsiteX5" fmla="*/ 66294 w 2036763"/>
              <a:gd name="connsiteY5" fmla="*/ 662471 h 957263"/>
              <a:gd name="connsiteX6" fmla="*/ 77815 w 2036763"/>
              <a:gd name="connsiteY6" fmla="*/ 688298 h 957263"/>
              <a:gd name="connsiteX7" fmla="*/ 91721 w 2036763"/>
              <a:gd name="connsiteY7" fmla="*/ 711741 h 957263"/>
              <a:gd name="connsiteX8" fmla="*/ 108010 w 2036763"/>
              <a:gd name="connsiteY8" fmla="*/ 733992 h 957263"/>
              <a:gd name="connsiteX9" fmla="*/ 136615 w 2036763"/>
              <a:gd name="connsiteY9" fmla="*/ 763394 h 957263"/>
              <a:gd name="connsiteX10" fmla="*/ 180715 w 2036763"/>
              <a:gd name="connsiteY10" fmla="*/ 796771 h 957263"/>
              <a:gd name="connsiteX11" fmla="*/ 228788 w 2036763"/>
              <a:gd name="connsiteY11" fmla="*/ 824187 h 957263"/>
              <a:gd name="connsiteX12" fmla="*/ 279244 w 2036763"/>
              <a:gd name="connsiteY12" fmla="*/ 845643 h 957263"/>
              <a:gd name="connsiteX13" fmla="*/ 328906 w 2036763"/>
              <a:gd name="connsiteY13" fmla="*/ 862728 h 957263"/>
              <a:gd name="connsiteX14" fmla="*/ 352744 w 2036763"/>
              <a:gd name="connsiteY14" fmla="*/ 869483 h 957263"/>
              <a:gd name="connsiteX15" fmla="*/ 407968 w 2036763"/>
              <a:gd name="connsiteY15" fmla="*/ 883787 h 957263"/>
              <a:gd name="connsiteX16" fmla="*/ 519608 w 2036763"/>
              <a:gd name="connsiteY16" fmla="*/ 906038 h 957263"/>
              <a:gd name="connsiteX17" fmla="*/ 631646 w 2036763"/>
              <a:gd name="connsiteY17" fmla="*/ 920342 h 957263"/>
              <a:gd name="connsiteX18" fmla="*/ 745272 w 2036763"/>
              <a:gd name="connsiteY18" fmla="*/ 928686 h 957263"/>
              <a:gd name="connsiteX19" fmla="*/ 801688 w 2036763"/>
              <a:gd name="connsiteY19" fmla="*/ 930275 h 957263"/>
              <a:gd name="connsiteX20" fmla="*/ 748053 w 2036763"/>
              <a:gd name="connsiteY20" fmla="*/ 923918 h 957263"/>
              <a:gd name="connsiteX21" fmla="*/ 695213 w 2036763"/>
              <a:gd name="connsiteY21" fmla="*/ 915971 h 957263"/>
              <a:gd name="connsiteX22" fmla="*/ 636810 w 2036763"/>
              <a:gd name="connsiteY22" fmla="*/ 905640 h 957263"/>
              <a:gd name="connsiteX23" fmla="*/ 520403 w 2036763"/>
              <a:gd name="connsiteY23" fmla="*/ 879814 h 957263"/>
              <a:gd name="connsiteX24" fmla="*/ 434190 w 2036763"/>
              <a:gd name="connsiteY24" fmla="*/ 853987 h 957263"/>
              <a:gd name="connsiteX25" fmla="*/ 377376 w 2036763"/>
              <a:gd name="connsiteY25" fmla="*/ 833325 h 957263"/>
              <a:gd name="connsiteX26" fmla="*/ 321755 w 2036763"/>
              <a:gd name="connsiteY26" fmla="*/ 809883 h 957263"/>
              <a:gd name="connsiteX27" fmla="*/ 267723 w 2036763"/>
              <a:gd name="connsiteY27" fmla="*/ 782466 h 957263"/>
              <a:gd name="connsiteX28" fmla="*/ 241501 w 2036763"/>
              <a:gd name="connsiteY28" fmla="*/ 766970 h 957263"/>
              <a:gd name="connsiteX29" fmla="*/ 215280 w 2036763"/>
              <a:gd name="connsiteY29" fmla="*/ 750680 h 957263"/>
              <a:gd name="connsiteX30" fmla="*/ 163234 w 2036763"/>
              <a:gd name="connsiteY30" fmla="*/ 711741 h 957263"/>
              <a:gd name="connsiteX31" fmla="*/ 114366 w 2036763"/>
              <a:gd name="connsiteY31" fmla="*/ 666445 h 957263"/>
              <a:gd name="connsiteX32" fmla="*/ 71061 w 2036763"/>
              <a:gd name="connsiteY32" fmla="*/ 615586 h 957263"/>
              <a:gd name="connsiteX33" fmla="*/ 1748621 w 2036763"/>
              <a:gd name="connsiteY33" fmla="*/ 201613 h 957263"/>
              <a:gd name="connsiteX34" fmla="*/ 1766058 w 2036763"/>
              <a:gd name="connsiteY34" fmla="*/ 219076 h 957263"/>
              <a:gd name="connsiteX35" fmla="*/ 1798950 w 2036763"/>
              <a:gd name="connsiteY35" fmla="*/ 257176 h 957263"/>
              <a:gd name="connsiteX36" fmla="*/ 1827483 w 2036763"/>
              <a:gd name="connsiteY36" fmla="*/ 298847 h 957263"/>
              <a:gd name="connsiteX37" fmla="*/ 1850468 w 2036763"/>
              <a:gd name="connsiteY37" fmla="*/ 344091 h 957263"/>
              <a:gd name="connsiteX38" fmla="*/ 1867508 w 2036763"/>
              <a:gd name="connsiteY38" fmla="*/ 392113 h 957263"/>
              <a:gd name="connsiteX39" fmla="*/ 1877812 w 2036763"/>
              <a:gd name="connsiteY39" fmla="*/ 442120 h 957263"/>
              <a:gd name="connsiteX40" fmla="*/ 1880189 w 2036763"/>
              <a:gd name="connsiteY40" fmla="*/ 494110 h 957263"/>
              <a:gd name="connsiteX41" fmla="*/ 1873452 w 2036763"/>
              <a:gd name="connsiteY41" fmla="*/ 546498 h 957263"/>
              <a:gd name="connsiteX42" fmla="*/ 1866319 w 2036763"/>
              <a:gd name="connsiteY42" fmla="*/ 573088 h 957263"/>
              <a:gd name="connsiteX43" fmla="*/ 1857205 w 2036763"/>
              <a:gd name="connsiteY43" fmla="*/ 602060 h 957263"/>
              <a:gd name="connsiteX44" fmla="*/ 1831446 w 2036763"/>
              <a:gd name="connsiteY44" fmla="*/ 654448 h 957263"/>
              <a:gd name="connsiteX45" fmla="*/ 1799743 w 2036763"/>
              <a:gd name="connsiteY45" fmla="*/ 700882 h 957263"/>
              <a:gd name="connsiteX46" fmla="*/ 1762095 w 2036763"/>
              <a:gd name="connsiteY46" fmla="*/ 740967 h 957263"/>
              <a:gd name="connsiteX47" fmla="*/ 1741488 w 2036763"/>
              <a:gd name="connsiteY47" fmla="*/ 758826 h 957263"/>
              <a:gd name="connsiteX48" fmla="*/ 1766851 w 2036763"/>
              <a:gd name="connsiteY48" fmla="*/ 748110 h 957263"/>
              <a:gd name="connsiteX49" fmla="*/ 1791420 w 2036763"/>
              <a:gd name="connsiteY49" fmla="*/ 736601 h 957263"/>
              <a:gd name="connsiteX50" fmla="*/ 1816387 w 2036763"/>
              <a:gd name="connsiteY50" fmla="*/ 725489 h 957263"/>
              <a:gd name="connsiteX51" fmla="*/ 1866319 w 2036763"/>
              <a:gd name="connsiteY51" fmla="*/ 698501 h 957263"/>
              <a:gd name="connsiteX52" fmla="*/ 1913478 w 2036763"/>
              <a:gd name="connsiteY52" fmla="*/ 666354 h 957263"/>
              <a:gd name="connsiteX53" fmla="*/ 1944785 w 2036763"/>
              <a:gd name="connsiteY53" fmla="*/ 636588 h 957263"/>
              <a:gd name="connsiteX54" fmla="*/ 1963806 w 2036763"/>
              <a:gd name="connsiteY54" fmla="*/ 613173 h 957263"/>
              <a:gd name="connsiteX55" fmla="*/ 1972129 w 2036763"/>
              <a:gd name="connsiteY55" fmla="*/ 600870 h 957263"/>
              <a:gd name="connsiteX56" fmla="*/ 1980451 w 2036763"/>
              <a:gd name="connsiteY56" fmla="*/ 587376 h 957263"/>
              <a:gd name="connsiteX57" fmla="*/ 1993924 w 2036763"/>
              <a:gd name="connsiteY57" fmla="*/ 559595 h 957263"/>
              <a:gd name="connsiteX58" fmla="*/ 2003435 w 2036763"/>
              <a:gd name="connsiteY58" fmla="*/ 530623 h 957263"/>
              <a:gd name="connsiteX59" fmla="*/ 2008587 w 2036763"/>
              <a:gd name="connsiteY59" fmla="*/ 501254 h 957263"/>
              <a:gd name="connsiteX60" fmla="*/ 2009776 w 2036763"/>
              <a:gd name="connsiteY60" fmla="*/ 471091 h 957263"/>
              <a:gd name="connsiteX61" fmla="*/ 2006209 w 2036763"/>
              <a:gd name="connsiteY61" fmla="*/ 441326 h 957263"/>
              <a:gd name="connsiteX62" fmla="*/ 1998284 w 2036763"/>
              <a:gd name="connsiteY62" fmla="*/ 411957 h 957263"/>
              <a:gd name="connsiteX63" fmla="*/ 1985602 w 2036763"/>
              <a:gd name="connsiteY63" fmla="*/ 383779 h 957263"/>
              <a:gd name="connsiteX64" fmla="*/ 1977280 w 2036763"/>
              <a:gd name="connsiteY64" fmla="*/ 369888 h 957263"/>
              <a:gd name="connsiteX65" fmla="*/ 1962221 w 2036763"/>
              <a:gd name="connsiteY65" fmla="*/ 348457 h 957263"/>
              <a:gd name="connsiteX66" fmla="*/ 1926951 w 2036763"/>
              <a:gd name="connsiteY66" fmla="*/ 310754 h 957263"/>
              <a:gd name="connsiteX67" fmla="*/ 1886926 w 2036763"/>
              <a:gd name="connsiteY67" fmla="*/ 279004 h 957263"/>
              <a:gd name="connsiteX68" fmla="*/ 1844127 w 2036763"/>
              <a:gd name="connsiteY68" fmla="*/ 252016 h 957263"/>
              <a:gd name="connsiteX69" fmla="*/ 1822727 w 2036763"/>
              <a:gd name="connsiteY69" fmla="*/ 239713 h 957263"/>
              <a:gd name="connsiteX70" fmla="*/ 1786269 w 2036763"/>
              <a:gd name="connsiteY70" fmla="*/ 219869 h 957263"/>
              <a:gd name="connsiteX71" fmla="*/ 1135063 w 2036763"/>
              <a:gd name="connsiteY71" fmla="*/ 76200 h 957263"/>
              <a:gd name="connsiteX72" fmla="*/ 1025129 w 2036763"/>
              <a:gd name="connsiteY72" fmla="*/ 77788 h 957263"/>
              <a:gd name="connsiteX73" fmla="*/ 915988 w 2036763"/>
              <a:gd name="connsiteY73" fmla="*/ 83344 h 957263"/>
              <a:gd name="connsiteX74" fmla="*/ 807244 w 2036763"/>
              <a:gd name="connsiteY74" fmla="*/ 93663 h 957263"/>
              <a:gd name="connsiteX75" fmla="*/ 754063 w 2036763"/>
              <a:gd name="connsiteY75" fmla="*/ 100013 h 957263"/>
              <a:gd name="connsiteX76" fmla="*/ 698500 w 2036763"/>
              <a:gd name="connsiteY76" fmla="*/ 107553 h 957263"/>
              <a:gd name="connsiteX77" fmla="*/ 615157 w 2036763"/>
              <a:gd name="connsiteY77" fmla="*/ 123031 h 957263"/>
              <a:gd name="connsiteX78" fmla="*/ 560388 w 2036763"/>
              <a:gd name="connsiteY78" fmla="*/ 136128 h 957263"/>
              <a:gd name="connsiteX79" fmla="*/ 506016 w 2036763"/>
              <a:gd name="connsiteY79" fmla="*/ 152003 h 957263"/>
              <a:gd name="connsiteX80" fmla="*/ 452438 w 2036763"/>
              <a:gd name="connsiteY80" fmla="*/ 171053 h 957263"/>
              <a:gd name="connsiteX81" fmla="*/ 400050 w 2036763"/>
              <a:gd name="connsiteY81" fmla="*/ 193278 h 957263"/>
              <a:gd name="connsiteX82" fmla="*/ 349250 w 2036763"/>
              <a:gd name="connsiteY82" fmla="*/ 219472 h 957263"/>
              <a:gd name="connsiteX83" fmla="*/ 323850 w 2036763"/>
              <a:gd name="connsiteY83" fmla="*/ 233760 h 957263"/>
              <a:gd name="connsiteX84" fmla="*/ 302419 w 2036763"/>
              <a:gd name="connsiteY84" fmla="*/ 247253 h 957263"/>
              <a:gd name="connsiteX85" fmla="*/ 259557 w 2036763"/>
              <a:gd name="connsiteY85" fmla="*/ 276622 h 957263"/>
              <a:gd name="connsiteX86" fmla="*/ 219075 w 2036763"/>
              <a:gd name="connsiteY86" fmla="*/ 308769 h 957263"/>
              <a:gd name="connsiteX87" fmla="*/ 180182 w 2036763"/>
              <a:gd name="connsiteY87" fmla="*/ 344488 h 957263"/>
              <a:gd name="connsiteX88" fmla="*/ 162322 w 2036763"/>
              <a:gd name="connsiteY88" fmla="*/ 363935 h 957263"/>
              <a:gd name="connsiteX89" fmla="*/ 148432 w 2036763"/>
              <a:gd name="connsiteY89" fmla="*/ 379413 h 957263"/>
              <a:gd name="connsiteX90" fmla="*/ 120650 w 2036763"/>
              <a:gd name="connsiteY90" fmla="*/ 412353 h 957263"/>
              <a:gd name="connsiteX91" fmla="*/ 107157 w 2036763"/>
              <a:gd name="connsiteY91" fmla="*/ 429816 h 957263"/>
              <a:gd name="connsiteX92" fmla="*/ 92869 w 2036763"/>
              <a:gd name="connsiteY92" fmla="*/ 460772 h 957263"/>
              <a:gd name="connsiteX93" fmla="*/ 69057 w 2036763"/>
              <a:gd name="connsiteY93" fmla="*/ 523875 h 957263"/>
              <a:gd name="connsiteX94" fmla="*/ 60325 w 2036763"/>
              <a:gd name="connsiteY94" fmla="*/ 556419 h 957263"/>
              <a:gd name="connsiteX95" fmla="*/ 72628 w 2036763"/>
              <a:gd name="connsiteY95" fmla="*/ 576660 h 957263"/>
              <a:gd name="connsiteX96" fmla="*/ 101600 w 2036763"/>
              <a:gd name="connsiteY96" fmla="*/ 614363 h 957263"/>
              <a:gd name="connsiteX97" fmla="*/ 117078 w 2036763"/>
              <a:gd name="connsiteY97" fmla="*/ 631825 h 957263"/>
              <a:gd name="connsiteX98" fmla="*/ 136525 w 2036763"/>
              <a:gd name="connsiteY98" fmla="*/ 652066 h 957263"/>
              <a:gd name="connsiteX99" fmla="*/ 178197 w 2036763"/>
              <a:gd name="connsiteY99" fmla="*/ 688579 h 957263"/>
              <a:gd name="connsiteX100" fmla="*/ 222647 w 2036763"/>
              <a:gd name="connsiteY100" fmla="*/ 720725 h 957263"/>
              <a:gd name="connsiteX101" fmla="*/ 269478 w 2036763"/>
              <a:gd name="connsiteY101" fmla="*/ 748507 h 957263"/>
              <a:gd name="connsiteX102" fmla="*/ 317500 w 2036763"/>
              <a:gd name="connsiteY102" fmla="*/ 773510 h 957263"/>
              <a:gd name="connsiteX103" fmla="*/ 367110 w 2036763"/>
              <a:gd name="connsiteY103" fmla="*/ 794544 h 957263"/>
              <a:gd name="connsiteX104" fmla="*/ 442516 w 2036763"/>
              <a:gd name="connsiteY104" fmla="*/ 821532 h 957263"/>
              <a:gd name="connsiteX105" fmla="*/ 492919 w 2036763"/>
              <a:gd name="connsiteY105" fmla="*/ 836613 h 957263"/>
              <a:gd name="connsiteX106" fmla="*/ 547688 w 2036763"/>
              <a:gd name="connsiteY106" fmla="*/ 851694 h 957263"/>
              <a:gd name="connsiteX107" fmla="*/ 656829 w 2036763"/>
              <a:gd name="connsiteY107" fmla="*/ 875110 h 957263"/>
              <a:gd name="connsiteX108" fmla="*/ 767160 w 2036763"/>
              <a:gd name="connsiteY108" fmla="*/ 892176 h 957263"/>
              <a:gd name="connsiteX109" fmla="*/ 877888 w 2036763"/>
              <a:gd name="connsiteY109" fmla="*/ 902891 h 957263"/>
              <a:gd name="connsiteX110" fmla="*/ 933450 w 2036763"/>
              <a:gd name="connsiteY110" fmla="*/ 905669 h 957263"/>
              <a:gd name="connsiteX111" fmla="*/ 977107 w 2036763"/>
              <a:gd name="connsiteY111" fmla="*/ 906463 h 957263"/>
              <a:gd name="connsiteX112" fmla="*/ 1064419 w 2036763"/>
              <a:gd name="connsiteY112" fmla="*/ 905669 h 957263"/>
              <a:gd name="connsiteX113" fmla="*/ 1152128 w 2036763"/>
              <a:gd name="connsiteY113" fmla="*/ 900907 h 957263"/>
              <a:gd name="connsiteX114" fmla="*/ 1239441 w 2036763"/>
              <a:gd name="connsiteY114" fmla="*/ 892176 h 957263"/>
              <a:gd name="connsiteX115" fmla="*/ 1326357 w 2036763"/>
              <a:gd name="connsiteY115" fmla="*/ 879476 h 957263"/>
              <a:gd name="connsiteX116" fmla="*/ 1412875 w 2036763"/>
              <a:gd name="connsiteY116" fmla="*/ 862410 h 957263"/>
              <a:gd name="connsiteX117" fmla="*/ 1498203 w 2036763"/>
              <a:gd name="connsiteY117" fmla="*/ 841376 h 957263"/>
              <a:gd name="connsiteX118" fmla="*/ 1583135 w 2036763"/>
              <a:gd name="connsiteY118" fmla="*/ 816372 h 957263"/>
              <a:gd name="connsiteX119" fmla="*/ 1625203 w 2036763"/>
              <a:gd name="connsiteY119" fmla="*/ 802482 h 957263"/>
              <a:gd name="connsiteX120" fmla="*/ 1647429 w 2036763"/>
              <a:gd name="connsiteY120" fmla="*/ 791369 h 957263"/>
              <a:gd name="connsiteX121" fmla="*/ 1690688 w 2036763"/>
              <a:gd name="connsiteY121" fmla="*/ 765969 h 957263"/>
              <a:gd name="connsiteX122" fmla="*/ 1710532 w 2036763"/>
              <a:gd name="connsiteY122" fmla="*/ 751682 h 957263"/>
              <a:gd name="connsiteX123" fmla="*/ 1732360 w 2036763"/>
              <a:gd name="connsiteY123" fmla="*/ 735410 h 957263"/>
              <a:gd name="connsiteX124" fmla="*/ 1770857 w 2036763"/>
              <a:gd name="connsiteY124" fmla="*/ 696516 h 957263"/>
              <a:gd name="connsiteX125" fmla="*/ 1803401 w 2036763"/>
              <a:gd name="connsiteY125" fmla="*/ 652463 h 957263"/>
              <a:gd name="connsiteX126" fmla="*/ 1828801 w 2036763"/>
              <a:gd name="connsiteY126" fmla="*/ 603647 h 957263"/>
              <a:gd name="connsiteX127" fmla="*/ 1847057 w 2036763"/>
              <a:gd name="connsiteY127" fmla="*/ 551260 h 957263"/>
              <a:gd name="connsiteX128" fmla="*/ 1855788 w 2036763"/>
              <a:gd name="connsiteY128" fmla="*/ 496491 h 957263"/>
              <a:gd name="connsiteX129" fmla="*/ 1855788 w 2036763"/>
              <a:gd name="connsiteY129" fmla="*/ 454422 h 957263"/>
              <a:gd name="connsiteX130" fmla="*/ 1852613 w 2036763"/>
              <a:gd name="connsiteY130" fmla="*/ 426244 h 957263"/>
              <a:gd name="connsiteX131" fmla="*/ 1846660 w 2036763"/>
              <a:gd name="connsiteY131" fmla="*/ 397669 h 957263"/>
              <a:gd name="connsiteX132" fmla="*/ 1837135 w 2036763"/>
              <a:gd name="connsiteY132" fmla="*/ 369491 h 957263"/>
              <a:gd name="connsiteX133" fmla="*/ 1831182 w 2036763"/>
              <a:gd name="connsiteY133" fmla="*/ 355600 h 957263"/>
              <a:gd name="connsiteX134" fmla="*/ 1824435 w 2036763"/>
              <a:gd name="connsiteY134" fmla="*/ 340122 h 957263"/>
              <a:gd name="connsiteX135" fmla="*/ 1808957 w 2036763"/>
              <a:gd name="connsiteY135" fmla="*/ 311944 h 957263"/>
              <a:gd name="connsiteX136" fmla="*/ 1782366 w 2036763"/>
              <a:gd name="connsiteY136" fmla="*/ 271860 h 957263"/>
              <a:gd name="connsiteX137" fmla="*/ 1739901 w 2036763"/>
              <a:gd name="connsiteY137" fmla="*/ 225028 h 957263"/>
              <a:gd name="connsiteX138" fmla="*/ 1692672 w 2036763"/>
              <a:gd name="connsiteY138" fmla="*/ 184944 h 957263"/>
              <a:gd name="connsiteX139" fmla="*/ 1666875 w 2036763"/>
              <a:gd name="connsiteY139" fmla="*/ 167481 h 957263"/>
              <a:gd name="connsiteX140" fmla="*/ 1643857 w 2036763"/>
              <a:gd name="connsiteY140" fmla="*/ 158750 h 957263"/>
              <a:gd name="connsiteX141" fmla="*/ 1620044 w 2036763"/>
              <a:gd name="connsiteY141" fmla="*/ 150813 h 957263"/>
              <a:gd name="connsiteX142" fmla="*/ 1567657 w 2036763"/>
              <a:gd name="connsiteY142" fmla="*/ 134541 h 957263"/>
              <a:gd name="connsiteX143" fmla="*/ 1461294 w 2036763"/>
              <a:gd name="connsiteY143" fmla="*/ 109141 h 957263"/>
              <a:gd name="connsiteX144" fmla="*/ 1353344 w 2036763"/>
              <a:gd name="connsiteY144" fmla="*/ 91281 h 957263"/>
              <a:gd name="connsiteX145" fmla="*/ 1244203 w 2036763"/>
              <a:gd name="connsiteY145" fmla="*/ 80963 h 957263"/>
              <a:gd name="connsiteX146" fmla="*/ 1053039 w 2036763"/>
              <a:gd name="connsiteY146" fmla="*/ 28575 h 957263"/>
              <a:gd name="connsiteX147" fmla="*/ 995853 w 2036763"/>
              <a:gd name="connsiteY147" fmla="*/ 28971 h 957263"/>
              <a:gd name="connsiteX148" fmla="*/ 881879 w 2036763"/>
              <a:gd name="connsiteY148" fmla="*/ 36896 h 957263"/>
              <a:gd name="connsiteX149" fmla="*/ 767905 w 2036763"/>
              <a:gd name="connsiteY149" fmla="*/ 51161 h 957263"/>
              <a:gd name="connsiteX150" fmla="*/ 655123 w 2036763"/>
              <a:gd name="connsiteY150" fmla="*/ 72954 h 957263"/>
              <a:gd name="connsiteX151" fmla="*/ 599525 w 2036763"/>
              <a:gd name="connsiteY151" fmla="*/ 86823 h 957263"/>
              <a:gd name="connsiteX152" fmla="*/ 547503 w 2036763"/>
              <a:gd name="connsiteY152" fmla="*/ 99899 h 957263"/>
              <a:gd name="connsiteX153" fmla="*/ 468872 w 2036763"/>
              <a:gd name="connsiteY153" fmla="*/ 123278 h 957263"/>
              <a:gd name="connsiteX154" fmla="*/ 416452 w 2036763"/>
              <a:gd name="connsiteY154" fmla="*/ 141505 h 957263"/>
              <a:gd name="connsiteX155" fmla="*/ 366018 w 2036763"/>
              <a:gd name="connsiteY155" fmla="*/ 163298 h 957263"/>
              <a:gd name="connsiteX156" fmla="*/ 317172 w 2036763"/>
              <a:gd name="connsiteY156" fmla="*/ 189450 h 957263"/>
              <a:gd name="connsiteX157" fmla="*/ 270709 w 2036763"/>
              <a:gd name="connsiteY157" fmla="*/ 220358 h 957263"/>
              <a:gd name="connsiteX158" fmla="*/ 227422 w 2036763"/>
              <a:gd name="connsiteY158" fmla="*/ 256812 h 957263"/>
              <a:gd name="connsiteX159" fmla="*/ 207963 w 2036763"/>
              <a:gd name="connsiteY159" fmla="*/ 277813 h 957263"/>
              <a:gd name="connsiteX160" fmla="*/ 227422 w 2036763"/>
              <a:gd name="connsiteY160" fmla="*/ 261171 h 957263"/>
              <a:gd name="connsiteX161" fmla="*/ 267532 w 2036763"/>
              <a:gd name="connsiteY161" fmla="*/ 231849 h 957263"/>
              <a:gd name="connsiteX162" fmla="*/ 309229 w 2036763"/>
              <a:gd name="connsiteY162" fmla="*/ 205300 h 957263"/>
              <a:gd name="connsiteX163" fmla="*/ 352516 w 2036763"/>
              <a:gd name="connsiteY163" fmla="*/ 181526 h 957263"/>
              <a:gd name="connsiteX164" fmla="*/ 397390 w 2036763"/>
              <a:gd name="connsiteY164" fmla="*/ 160128 h 957263"/>
              <a:gd name="connsiteX165" fmla="*/ 442662 w 2036763"/>
              <a:gd name="connsiteY165" fmla="*/ 141505 h 957263"/>
              <a:gd name="connsiteX166" fmla="*/ 512556 w 2036763"/>
              <a:gd name="connsiteY166" fmla="*/ 117334 h 957263"/>
              <a:gd name="connsiteX167" fmla="*/ 608262 w 2036763"/>
              <a:gd name="connsiteY167" fmla="*/ 93163 h 957263"/>
              <a:gd name="connsiteX168" fmla="*/ 705160 w 2036763"/>
              <a:gd name="connsiteY168" fmla="*/ 75332 h 957263"/>
              <a:gd name="connsiteX169" fmla="*/ 802455 w 2036763"/>
              <a:gd name="connsiteY169" fmla="*/ 63445 h 957263"/>
              <a:gd name="connsiteX170" fmla="*/ 898558 w 2036763"/>
              <a:gd name="connsiteY170" fmla="*/ 55520 h 957263"/>
              <a:gd name="connsiteX171" fmla="*/ 946213 w 2036763"/>
              <a:gd name="connsiteY171" fmla="*/ 52746 h 957263"/>
              <a:gd name="connsiteX172" fmla="*/ 1012532 w 2036763"/>
              <a:gd name="connsiteY172" fmla="*/ 49180 h 957263"/>
              <a:gd name="connsiteX173" fmla="*/ 1147156 w 2036763"/>
              <a:gd name="connsiteY173" fmla="*/ 47991 h 957263"/>
              <a:gd name="connsiteX174" fmla="*/ 1283369 w 2036763"/>
              <a:gd name="connsiteY174" fmla="*/ 54331 h 957263"/>
              <a:gd name="connsiteX175" fmla="*/ 1384238 w 2036763"/>
              <a:gd name="connsiteY175" fmla="*/ 65426 h 957263"/>
              <a:gd name="connsiteX176" fmla="*/ 1450955 w 2036763"/>
              <a:gd name="connsiteY176" fmla="*/ 76521 h 957263"/>
              <a:gd name="connsiteX177" fmla="*/ 1484313 w 2036763"/>
              <a:gd name="connsiteY177" fmla="*/ 82861 h 957263"/>
              <a:gd name="connsiteX178" fmla="*/ 1458103 w 2036763"/>
              <a:gd name="connsiteY178" fmla="*/ 75332 h 957263"/>
              <a:gd name="connsiteX179" fmla="*/ 1405286 w 2036763"/>
              <a:gd name="connsiteY179" fmla="*/ 61860 h 957263"/>
              <a:gd name="connsiteX180" fmla="*/ 1325067 w 2036763"/>
              <a:gd name="connsiteY180" fmla="*/ 46406 h 957263"/>
              <a:gd name="connsiteX181" fmla="*/ 1216256 w 2036763"/>
              <a:gd name="connsiteY181" fmla="*/ 34122 h 957263"/>
              <a:gd name="connsiteX182" fmla="*/ 1107047 w 2036763"/>
              <a:gd name="connsiteY182" fmla="*/ 28971 h 957263"/>
              <a:gd name="connsiteX183" fmla="*/ 1000522 w 2036763"/>
              <a:gd name="connsiteY183" fmla="*/ 0 h 957263"/>
              <a:gd name="connsiteX184" fmla="*/ 1127919 w 2036763"/>
              <a:gd name="connsiteY184" fmla="*/ 794 h 957263"/>
              <a:gd name="connsiteX185" fmla="*/ 1255713 w 2036763"/>
              <a:gd name="connsiteY185" fmla="*/ 10725 h 957263"/>
              <a:gd name="connsiteX186" fmla="*/ 1318816 w 2036763"/>
              <a:gd name="connsiteY186" fmla="*/ 19860 h 957263"/>
              <a:gd name="connsiteX187" fmla="*/ 1362075 w 2036763"/>
              <a:gd name="connsiteY187" fmla="*/ 26613 h 957263"/>
              <a:gd name="connsiteX188" fmla="*/ 1448991 w 2036763"/>
              <a:gd name="connsiteY188" fmla="*/ 45679 h 957263"/>
              <a:gd name="connsiteX189" fmla="*/ 1534319 w 2036763"/>
              <a:gd name="connsiteY189" fmla="*/ 72291 h 957263"/>
              <a:gd name="connsiteX190" fmla="*/ 1596629 w 2036763"/>
              <a:gd name="connsiteY190" fmla="*/ 98507 h 957263"/>
              <a:gd name="connsiteX191" fmla="*/ 1636713 w 2036763"/>
              <a:gd name="connsiteY191" fmla="*/ 119956 h 957263"/>
              <a:gd name="connsiteX192" fmla="*/ 1656160 w 2036763"/>
              <a:gd name="connsiteY192" fmla="*/ 131078 h 957263"/>
              <a:gd name="connsiteX193" fmla="*/ 1683544 w 2036763"/>
              <a:gd name="connsiteY193" fmla="*/ 141405 h 957263"/>
              <a:gd name="connsiteX194" fmla="*/ 1737519 w 2036763"/>
              <a:gd name="connsiteY194" fmla="*/ 163648 h 957263"/>
              <a:gd name="connsiteX195" fmla="*/ 1791097 w 2036763"/>
              <a:gd name="connsiteY195" fmla="*/ 188672 h 957263"/>
              <a:gd name="connsiteX196" fmla="*/ 1843088 w 2036763"/>
              <a:gd name="connsiteY196" fmla="*/ 216874 h 957263"/>
              <a:gd name="connsiteX197" fmla="*/ 1868885 w 2036763"/>
              <a:gd name="connsiteY197" fmla="*/ 232365 h 957263"/>
              <a:gd name="connsiteX198" fmla="*/ 1888729 w 2036763"/>
              <a:gd name="connsiteY198" fmla="*/ 245472 h 957263"/>
              <a:gd name="connsiteX199" fmla="*/ 1927225 w 2036763"/>
              <a:gd name="connsiteY199" fmla="*/ 274866 h 957263"/>
              <a:gd name="connsiteX200" fmla="*/ 1962944 w 2036763"/>
              <a:gd name="connsiteY200" fmla="*/ 309025 h 957263"/>
              <a:gd name="connsiteX201" fmla="*/ 1993901 w 2036763"/>
              <a:gd name="connsiteY201" fmla="*/ 347157 h 957263"/>
              <a:gd name="connsiteX202" fmla="*/ 2017316 w 2036763"/>
              <a:gd name="connsiteY202" fmla="*/ 389658 h 957263"/>
              <a:gd name="connsiteX203" fmla="*/ 2029222 w 2036763"/>
              <a:gd name="connsiteY203" fmla="*/ 424215 h 957263"/>
              <a:gd name="connsiteX204" fmla="*/ 2034382 w 2036763"/>
              <a:gd name="connsiteY204" fmla="*/ 447650 h 957263"/>
              <a:gd name="connsiteX205" fmla="*/ 2036763 w 2036763"/>
              <a:gd name="connsiteY205" fmla="*/ 473071 h 957263"/>
              <a:gd name="connsiteX206" fmla="*/ 2036763 w 2036763"/>
              <a:gd name="connsiteY206" fmla="*/ 498095 h 957263"/>
              <a:gd name="connsiteX207" fmla="*/ 2033191 w 2036763"/>
              <a:gd name="connsiteY207" fmla="*/ 524310 h 957263"/>
              <a:gd name="connsiteX208" fmla="*/ 2026047 w 2036763"/>
              <a:gd name="connsiteY208" fmla="*/ 551717 h 957263"/>
              <a:gd name="connsiteX209" fmla="*/ 2021682 w 2036763"/>
              <a:gd name="connsiteY209" fmla="*/ 565619 h 957263"/>
              <a:gd name="connsiteX210" fmla="*/ 2015729 w 2036763"/>
              <a:gd name="connsiteY210" fmla="*/ 579919 h 957263"/>
              <a:gd name="connsiteX211" fmla="*/ 2001838 w 2036763"/>
              <a:gd name="connsiteY211" fmla="*/ 606929 h 957263"/>
              <a:gd name="connsiteX212" fmla="*/ 1985963 w 2036763"/>
              <a:gd name="connsiteY212" fmla="*/ 631952 h 957263"/>
              <a:gd name="connsiteX213" fmla="*/ 1968104 w 2036763"/>
              <a:gd name="connsiteY213" fmla="*/ 654593 h 957263"/>
              <a:gd name="connsiteX214" fmla="*/ 1937544 w 2036763"/>
              <a:gd name="connsiteY214" fmla="*/ 685575 h 957263"/>
              <a:gd name="connsiteX215" fmla="*/ 1891904 w 2036763"/>
              <a:gd name="connsiteY215" fmla="*/ 720926 h 957263"/>
              <a:gd name="connsiteX216" fmla="*/ 1841501 w 2036763"/>
              <a:gd name="connsiteY216" fmla="*/ 750320 h 957263"/>
              <a:gd name="connsiteX217" fmla="*/ 1789113 w 2036763"/>
              <a:gd name="connsiteY217" fmla="*/ 775741 h 957263"/>
              <a:gd name="connsiteX218" fmla="*/ 1709341 w 2036763"/>
              <a:gd name="connsiteY218" fmla="*/ 807120 h 957263"/>
              <a:gd name="connsiteX219" fmla="*/ 1659335 w 2036763"/>
              <a:gd name="connsiteY219" fmla="*/ 824994 h 957263"/>
              <a:gd name="connsiteX220" fmla="*/ 1604963 w 2036763"/>
              <a:gd name="connsiteY220" fmla="*/ 844060 h 957263"/>
              <a:gd name="connsiteX221" fmla="*/ 1494235 w 2036763"/>
              <a:gd name="connsiteY221" fmla="*/ 877425 h 957263"/>
              <a:gd name="connsiteX222" fmla="*/ 1381919 w 2036763"/>
              <a:gd name="connsiteY222" fmla="*/ 904038 h 957263"/>
              <a:gd name="connsiteX223" fmla="*/ 1268413 w 2036763"/>
              <a:gd name="connsiteY223" fmla="*/ 922706 h 957263"/>
              <a:gd name="connsiteX224" fmla="*/ 1211660 w 2036763"/>
              <a:gd name="connsiteY224" fmla="*/ 930253 h 957263"/>
              <a:gd name="connsiteX225" fmla="*/ 1141016 w 2036763"/>
              <a:gd name="connsiteY225" fmla="*/ 938992 h 957263"/>
              <a:gd name="connsiteX226" fmla="*/ 1070372 w 2036763"/>
              <a:gd name="connsiteY226" fmla="*/ 945744 h 957263"/>
              <a:gd name="connsiteX227" fmla="*/ 1004491 w 2036763"/>
              <a:gd name="connsiteY227" fmla="*/ 951702 h 957263"/>
              <a:gd name="connsiteX228" fmla="*/ 873522 w 2036763"/>
              <a:gd name="connsiteY228" fmla="*/ 957263 h 957263"/>
              <a:gd name="connsiteX229" fmla="*/ 741760 w 2036763"/>
              <a:gd name="connsiteY229" fmla="*/ 955277 h 957263"/>
              <a:gd name="connsiteX230" fmla="*/ 610394 w 2036763"/>
              <a:gd name="connsiteY230" fmla="*/ 945744 h 957263"/>
              <a:gd name="connsiteX231" fmla="*/ 545307 w 2036763"/>
              <a:gd name="connsiteY231" fmla="*/ 936211 h 957263"/>
              <a:gd name="connsiteX232" fmla="*/ 490538 w 2036763"/>
              <a:gd name="connsiteY232" fmla="*/ 928664 h 957263"/>
              <a:gd name="connsiteX233" fmla="*/ 404813 w 2036763"/>
              <a:gd name="connsiteY233" fmla="*/ 913173 h 957263"/>
              <a:gd name="connsiteX234" fmla="*/ 347266 w 2036763"/>
              <a:gd name="connsiteY234" fmla="*/ 899668 h 957263"/>
              <a:gd name="connsiteX235" fmla="*/ 290513 w 2036763"/>
              <a:gd name="connsiteY235" fmla="*/ 882589 h 957263"/>
              <a:gd name="connsiteX236" fmla="*/ 236141 w 2036763"/>
              <a:gd name="connsiteY236" fmla="*/ 860742 h 957263"/>
              <a:gd name="connsiteX237" fmla="*/ 184150 w 2036763"/>
              <a:gd name="connsiteY237" fmla="*/ 832938 h 957263"/>
              <a:gd name="connsiteX238" fmla="*/ 136922 w 2036763"/>
              <a:gd name="connsiteY238" fmla="*/ 798381 h 957263"/>
              <a:gd name="connsiteX239" fmla="*/ 115094 w 2036763"/>
              <a:gd name="connsiteY239" fmla="*/ 778124 h 957263"/>
              <a:gd name="connsiteX240" fmla="*/ 103982 w 2036763"/>
              <a:gd name="connsiteY240" fmla="*/ 766208 h 957263"/>
              <a:gd name="connsiteX241" fmla="*/ 83344 w 2036763"/>
              <a:gd name="connsiteY241" fmla="*/ 739992 h 957263"/>
              <a:gd name="connsiteX242" fmla="*/ 65088 w 2036763"/>
              <a:gd name="connsiteY242" fmla="*/ 711393 h 957263"/>
              <a:gd name="connsiteX243" fmla="*/ 50403 w 2036763"/>
              <a:gd name="connsiteY243" fmla="*/ 680411 h 957263"/>
              <a:gd name="connsiteX244" fmla="*/ 44053 w 2036763"/>
              <a:gd name="connsiteY244" fmla="*/ 664126 h 957263"/>
              <a:gd name="connsiteX245" fmla="*/ 43657 w 2036763"/>
              <a:gd name="connsiteY245" fmla="*/ 682397 h 957263"/>
              <a:gd name="connsiteX246" fmla="*/ 44450 w 2036763"/>
              <a:gd name="connsiteY246" fmla="*/ 719735 h 957263"/>
              <a:gd name="connsiteX247" fmla="*/ 46038 w 2036763"/>
              <a:gd name="connsiteY247" fmla="*/ 738006 h 957263"/>
              <a:gd name="connsiteX248" fmla="*/ 45641 w 2036763"/>
              <a:gd name="connsiteY248" fmla="*/ 743170 h 957263"/>
              <a:gd name="connsiteX249" fmla="*/ 40085 w 2036763"/>
              <a:gd name="connsiteY249" fmla="*/ 749922 h 957263"/>
              <a:gd name="connsiteX250" fmla="*/ 31353 w 2036763"/>
              <a:gd name="connsiteY250" fmla="*/ 751511 h 957263"/>
              <a:gd name="connsiteX251" fmla="*/ 24210 w 2036763"/>
              <a:gd name="connsiteY251" fmla="*/ 746745 h 957263"/>
              <a:gd name="connsiteX252" fmla="*/ 22622 w 2036763"/>
              <a:gd name="connsiteY252" fmla="*/ 741581 h 957263"/>
              <a:gd name="connsiteX253" fmla="*/ 19844 w 2036763"/>
              <a:gd name="connsiteY253" fmla="*/ 720132 h 957263"/>
              <a:gd name="connsiteX254" fmla="*/ 17860 w 2036763"/>
              <a:gd name="connsiteY254" fmla="*/ 678028 h 957263"/>
              <a:gd name="connsiteX255" fmla="*/ 19447 w 2036763"/>
              <a:gd name="connsiteY255" fmla="*/ 635527 h 957263"/>
              <a:gd name="connsiteX256" fmla="*/ 24210 w 2036763"/>
              <a:gd name="connsiteY256" fmla="*/ 593821 h 957263"/>
              <a:gd name="connsiteX257" fmla="*/ 28178 w 2036763"/>
              <a:gd name="connsiteY257" fmla="*/ 573166 h 957263"/>
              <a:gd name="connsiteX258" fmla="*/ 28575 w 2036763"/>
              <a:gd name="connsiteY258" fmla="*/ 558470 h 957263"/>
              <a:gd name="connsiteX259" fmla="*/ 30163 w 2036763"/>
              <a:gd name="connsiteY259" fmla="*/ 544170 h 957263"/>
              <a:gd name="connsiteX260" fmla="*/ 24210 w 2036763"/>
              <a:gd name="connsiteY260" fmla="*/ 530268 h 957263"/>
              <a:gd name="connsiteX261" fmla="*/ 13891 w 2036763"/>
              <a:gd name="connsiteY261" fmla="*/ 501272 h 957263"/>
              <a:gd name="connsiteX262" fmla="*/ 5953 w 2036763"/>
              <a:gd name="connsiteY262" fmla="*/ 471482 h 957263"/>
              <a:gd name="connsiteX263" fmla="*/ 1588 w 2036763"/>
              <a:gd name="connsiteY263" fmla="*/ 440103 h 957263"/>
              <a:gd name="connsiteX264" fmla="*/ 0 w 2036763"/>
              <a:gd name="connsiteY264" fmla="*/ 424215 h 957263"/>
              <a:gd name="connsiteX265" fmla="*/ 0 w 2036763"/>
              <a:gd name="connsiteY265" fmla="*/ 419845 h 957263"/>
              <a:gd name="connsiteX266" fmla="*/ 3969 w 2036763"/>
              <a:gd name="connsiteY266" fmla="*/ 415873 h 957263"/>
              <a:gd name="connsiteX267" fmla="*/ 9525 w 2036763"/>
              <a:gd name="connsiteY267" fmla="*/ 415873 h 957263"/>
              <a:gd name="connsiteX268" fmla="*/ 14288 w 2036763"/>
              <a:gd name="connsiteY268" fmla="*/ 420242 h 957263"/>
              <a:gd name="connsiteX269" fmla="*/ 14685 w 2036763"/>
              <a:gd name="connsiteY269" fmla="*/ 424215 h 957263"/>
              <a:gd name="connsiteX270" fmla="*/ 17860 w 2036763"/>
              <a:gd name="connsiteY270" fmla="*/ 446855 h 957263"/>
              <a:gd name="connsiteX271" fmla="*/ 29369 w 2036763"/>
              <a:gd name="connsiteY271" fmla="*/ 490548 h 957263"/>
              <a:gd name="connsiteX272" fmla="*/ 37307 w 2036763"/>
              <a:gd name="connsiteY272" fmla="*/ 511202 h 957263"/>
              <a:gd name="connsiteX273" fmla="*/ 44450 w 2036763"/>
              <a:gd name="connsiteY273" fmla="*/ 488959 h 957263"/>
              <a:gd name="connsiteX274" fmla="*/ 64691 w 2036763"/>
              <a:gd name="connsiteY274" fmla="*/ 447650 h 957263"/>
              <a:gd name="connsiteX275" fmla="*/ 76994 w 2036763"/>
              <a:gd name="connsiteY275" fmla="*/ 427789 h 957263"/>
              <a:gd name="connsiteX276" fmla="*/ 87710 w 2036763"/>
              <a:gd name="connsiteY276" fmla="*/ 405149 h 957263"/>
              <a:gd name="connsiteX277" fmla="*/ 111522 w 2036763"/>
              <a:gd name="connsiteY277" fmla="*/ 361059 h 957263"/>
              <a:gd name="connsiteX278" fmla="*/ 138113 w 2036763"/>
              <a:gd name="connsiteY278" fmla="*/ 319353 h 957263"/>
              <a:gd name="connsiteX279" fmla="*/ 168275 w 2036763"/>
              <a:gd name="connsiteY279" fmla="*/ 280824 h 957263"/>
              <a:gd name="connsiteX280" fmla="*/ 200025 w 2036763"/>
              <a:gd name="connsiteY280" fmla="*/ 244678 h 957263"/>
              <a:gd name="connsiteX281" fmla="*/ 234950 w 2036763"/>
              <a:gd name="connsiteY281" fmla="*/ 212107 h 957263"/>
              <a:gd name="connsiteX282" fmla="*/ 271860 w 2036763"/>
              <a:gd name="connsiteY282" fmla="*/ 183111 h 957263"/>
              <a:gd name="connsiteX283" fmla="*/ 311150 w 2036763"/>
              <a:gd name="connsiteY283" fmla="*/ 158485 h 957263"/>
              <a:gd name="connsiteX284" fmla="*/ 331788 w 2036763"/>
              <a:gd name="connsiteY284" fmla="*/ 147760 h 957263"/>
              <a:gd name="connsiteX285" fmla="*/ 359966 w 2036763"/>
              <a:gd name="connsiteY285" fmla="*/ 134255 h 957263"/>
              <a:gd name="connsiteX286" fmla="*/ 417513 w 2036763"/>
              <a:gd name="connsiteY286" fmla="*/ 109629 h 957263"/>
              <a:gd name="connsiteX287" fmla="*/ 476250 w 2036763"/>
              <a:gd name="connsiteY287" fmla="*/ 88179 h 957263"/>
              <a:gd name="connsiteX288" fmla="*/ 536575 w 2036763"/>
              <a:gd name="connsiteY288" fmla="*/ 69908 h 957263"/>
              <a:gd name="connsiteX289" fmla="*/ 627063 w 2036763"/>
              <a:gd name="connsiteY289" fmla="*/ 46473 h 957263"/>
              <a:gd name="connsiteX290" fmla="*/ 749300 w 2036763"/>
              <a:gd name="connsiteY290" fmla="*/ 23832 h 957263"/>
              <a:gd name="connsiteX291" fmla="*/ 809625 w 2036763"/>
              <a:gd name="connsiteY291" fmla="*/ 15094 h 957263"/>
              <a:gd name="connsiteX292" fmla="*/ 873522 w 2036763"/>
              <a:gd name="connsiteY292" fmla="*/ 7547 h 95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2036763" h="957263">
                <a:moveTo>
                  <a:pt x="53183" y="587375"/>
                </a:moveTo>
                <a:lnTo>
                  <a:pt x="52388" y="587772"/>
                </a:lnTo>
                <a:lnTo>
                  <a:pt x="52388" y="588964"/>
                </a:lnTo>
                <a:lnTo>
                  <a:pt x="53580" y="604858"/>
                </a:lnTo>
                <a:lnTo>
                  <a:pt x="57950" y="634658"/>
                </a:lnTo>
                <a:lnTo>
                  <a:pt x="66294" y="662471"/>
                </a:lnTo>
                <a:lnTo>
                  <a:pt x="77815" y="688298"/>
                </a:lnTo>
                <a:lnTo>
                  <a:pt x="91721" y="711741"/>
                </a:lnTo>
                <a:lnTo>
                  <a:pt x="108010" y="733992"/>
                </a:lnTo>
                <a:lnTo>
                  <a:pt x="136615" y="763394"/>
                </a:lnTo>
                <a:lnTo>
                  <a:pt x="180715" y="796771"/>
                </a:lnTo>
                <a:lnTo>
                  <a:pt x="228788" y="824187"/>
                </a:lnTo>
                <a:lnTo>
                  <a:pt x="279244" y="845643"/>
                </a:lnTo>
                <a:lnTo>
                  <a:pt x="328906" y="862728"/>
                </a:lnTo>
                <a:lnTo>
                  <a:pt x="352744" y="869483"/>
                </a:lnTo>
                <a:lnTo>
                  <a:pt x="407968" y="883787"/>
                </a:lnTo>
                <a:lnTo>
                  <a:pt x="519608" y="906038"/>
                </a:lnTo>
                <a:lnTo>
                  <a:pt x="631646" y="920342"/>
                </a:lnTo>
                <a:lnTo>
                  <a:pt x="745272" y="928686"/>
                </a:lnTo>
                <a:lnTo>
                  <a:pt x="801688" y="930275"/>
                </a:lnTo>
                <a:lnTo>
                  <a:pt x="748053" y="923918"/>
                </a:lnTo>
                <a:lnTo>
                  <a:pt x="695213" y="915971"/>
                </a:lnTo>
                <a:lnTo>
                  <a:pt x="636810" y="905640"/>
                </a:lnTo>
                <a:lnTo>
                  <a:pt x="520403" y="879814"/>
                </a:lnTo>
                <a:lnTo>
                  <a:pt x="434190" y="853987"/>
                </a:lnTo>
                <a:lnTo>
                  <a:pt x="377376" y="833325"/>
                </a:lnTo>
                <a:lnTo>
                  <a:pt x="321755" y="809883"/>
                </a:lnTo>
                <a:lnTo>
                  <a:pt x="267723" y="782466"/>
                </a:lnTo>
                <a:lnTo>
                  <a:pt x="241501" y="766970"/>
                </a:lnTo>
                <a:lnTo>
                  <a:pt x="215280" y="750680"/>
                </a:lnTo>
                <a:lnTo>
                  <a:pt x="163234" y="711741"/>
                </a:lnTo>
                <a:lnTo>
                  <a:pt x="114366" y="666445"/>
                </a:lnTo>
                <a:lnTo>
                  <a:pt x="71061" y="615586"/>
                </a:lnTo>
                <a:close/>
                <a:moveTo>
                  <a:pt x="1748621" y="201613"/>
                </a:moveTo>
                <a:lnTo>
                  <a:pt x="1766058" y="219076"/>
                </a:lnTo>
                <a:lnTo>
                  <a:pt x="1798950" y="257176"/>
                </a:lnTo>
                <a:lnTo>
                  <a:pt x="1827483" y="298847"/>
                </a:lnTo>
                <a:lnTo>
                  <a:pt x="1850468" y="344091"/>
                </a:lnTo>
                <a:lnTo>
                  <a:pt x="1867508" y="392113"/>
                </a:lnTo>
                <a:lnTo>
                  <a:pt x="1877812" y="442120"/>
                </a:lnTo>
                <a:lnTo>
                  <a:pt x="1880189" y="494110"/>
                </a:lnTo>
                <a:lnTo>
                  <a:pt x="1873452" y="546498"/>
                </a:lnTo>
                <a:lnTo>
                  <a:pt x="1866319" y="573088"/>
                </a:lnTo>
                <a:lnTo>
                  <a:pt x="1857205" y="602060"/>
                </a:lnTo>
                <a:lnTo>
                  <a:pt x="1831446" y="654448"/>
                </a:lnTo>
                <a:lnTo>
                  <a:pt x="1799743" y="700882"/>
                </a:lnTo>
                <a:lnTo>
                  <a:pt x="1762095" y="740967"/>
                </a:lnTo>
                <a:lnTo>
                  <a:pt x="1741488" y="758826"/>
                </a:lnTo>
                <a:lnTo>
                  <a:pt x="1766851" y="748110"/>
                </a:lnTo>
                <a:lnTo>
                  <a:pt x="1791420" y="736601"/>
                </a:lnTo>
                <a:lnTo>
                  <a:pt x="1816387" y="725489"/>
                </a:lnTo>
                <a:lnTo>
                  <a:pt x="1866319" y="698501"/>
                </a:lnTo>
                <a:lnTo>
                  <a:pt x="1913478" y="666354"/>
                </a:lnTo>
                <a:lnTo>
                  <a:pt x="1944785" y="636588"/>
                </a:lnTo>
                <a:lnTo>
                  <a:pt x="1963806" y="613173"/>
                </a:lnTo>
                <a:lnTo>
                  <a:pt x="1972129" y="600870"/>
                </a:lnTo>
                <a:lnTo>
                  <a:pt x="1980451" y="587376"/>
                </a:lnTo>
                <a:lnTo>
                  <a:pt x="1993924" y="559595"/>
                </a:lnTo>
                <a:lnTo>
                  <a:pt x="2003435" y="530623"/>
                </a:lnTo>
                <a:lnTo>
                  <a:pt x="2008587" y="501254"/>
                </a:lnTo>
                <a:lnTo>
                  <a:pt x="2009776" y="471091"/>
                </a:lnTo>
                <a:lnTo>
                  <a:pt x="2006209" y="441326"/>
                </a:lnTo>
                <a:lnTo>
                  <a:pt x="1998284" y="411957"/>
                </a:lnTo>
                <a:lnTo>
                  <a:pt x="1985602" y="383779"/>
                </a:lnTo>
                <a:lnTo>
                  <a:pt x="1977280" y="369888"/>
                </a:lnTo>
                <a:lnTo>
                  <a:pt x="1962221" y="348457"/>
                </a:lnTo>
                <a:lnTo>
                  <a:pt x="1926951" y="310754"/>
                </a:lnTo>
                <a:lnTo>
                  <a:pt x="1886926" y="279004"/>
                </a:lnTo>
                <a:lnTo>
                  <a:pt x="1844127" y="252016"/>
                </a:lnTo>
                <a:lnTo>
                  <a:pt x="1822727" y="239713"/>
                </a:lnTo>
                <a:lnTo>
                  <a:pt x="1786269" y="219869"/>
                </a:lnTo>
                <a:close/>
                <a:moveTo>
                  <a:pt x="1135063" y="76200"/>
                </a:moveTo>
                <a:lnTo>
                  <a:pt x="1025129" y="77788"/>
                </a:lnTo>
                <a:lnTo>
                  <a:pt x="915988" y="83344"/>
                </a:lnTo>
                <a:lnTo>
                  <a:pt x="807244" y="93663"/>
                </a:lnTo>
                <a:lnTo>
                  <a:pt x="754063" y="100013"/>
                </a:lnTo>
                <a:lnTo>
                  <a:pt x="698500" y="107553"/>
                </a:lnTo>
                <a:lnTo>
                  <a:pt x="615157" y="123031"/>
                </a:lnTo>
                <a:lnTo>
                  <a:pt x="560388" y="136128"/>
                </a:lnTo>
                <a:lnTo>
                  <a:pt x="506016" y="152003"/>
                </a:lnTo>
                <a:lnTo>
                  <a:pt x="452438" y="171053"/>
                </a:lnTo>
                <a:lnTo>
                  <a:pt x="400050" y="193278"/>
                </a:lnTo>
                <a:lnTo>
                  <a:pt x="349250" y="219472"/>
                </a:lnTo>
                <a:lnTo>
                  <a:pt x="323850" y="233760"/>
                </a:lnTo>
                <a:lnTo>
                  <a:pt x="302419" y="247253"/>
                </a:lnTo>
                <a:lnTo>
                  <a:pt x="259557" y="276622"/>
                </a:lnTo>
                <a:lnTo>
                  <a:pt x="219075" y="308769"/>
                </a:lnTo>
                <a:lnTo>
                  <a:pt x="180182" y="344488"/>
                </a:lnTo>
                <a:lnTo>
                  <a:pt x="162322" y="363935"/>
                </a:lnTo>
                <a:lnTo>
                  <a:pt x="148432" y="379413"/>
                </a:lnTo>
                <a:lnTo>
                  <a:pt x="120650" y="412353"/>
                </a:lnTo>
                <a:lnTo>
                  <a:pt x="107157" y="429816"/>
                </a:lnTo>
                <a:lnTo>
                  <a:pt x="92869" y="460772"/>
                </a:lnTo>
                <a:lnTo>
                  <a:pt x="69057" y="523875"/>
                </a:lnTo>
                <a:lnTo>
                  <a:pt x="60325" y="556419"/>
                </a:lnTo>
                <a:lnTo>
                  <a:pt x="72628" y="576660"/>
                </a:lnTo>
                <a:lnTo>
                  <a:pt x="101600" y="614363"/>
                </a:lnTo>
                <a:lnTo>
                  <a:pt x="117078" y="631825"/>
                </a:lnTo>
                <a:lnTo>
                  <a:pt x="136525" y="652066"/>
                </a:lnTo>
                <a:lnTo>
                  <a:pt x="178197" y="688579"/>
                </a:lnTo>
                <a:lnTo>
                  <a:pt x="222647" y="720725"/>
                </a:lnTo>
                <a:lnTo>
                  <a:pt x="269478" y="748507"/>
                </a:lnTo>
                <a:lnTo>
                  <a:pt x="317500" y="773510"/>
                </a:lnTo>
                <a:lnTo>
                  <a:pt x="367110" y="794544"/>
                </a:lnTo>
                <a:lnTo>
                  <a:pt x="442516" y="821532"/>
                </a:lnTo>
                <a:lnTo>
                  <a:pt x="492919" y="836613"/>
                </a:lnTo>
                <a:lnTo>
                  <a:pt x="547688" y="851694"/>
                </a:lnTo>
                <a:lnTo>
                  <a:pt x="656829" y="875110"/>
                </a:lnTo>
                <a:lnTo>
                  <a:pt x="767160" y="892176"/>
                </a:lnTo>
                <a:lnTo>
                  <a:pt x="877888" y="902891"/>
                </a:lnTo>
                <a:lnTo>
                  <a:pt x="933450" y="905669"/>
                </a:lnTo>
                <a:lnTo>
                  <a:pt x="977107" y="906463"/>
                </a:lnTo>
                <a:lnTo>
                  <a:pt x="1064419" y="905669"/>
                </a:lnTo>
                <a:lnTo>
                  <a:pt x="1152128" y="900907"/>
                </a:lnTo>
                <a:lnTo>
                  <a:pt x="1239441" y="892176"/>
                </a:lnTo>
                <a:lnTo>
                  <a:pt x="1326357" y="879476"/>
                </a:lnTo>
                <a:lnTo>
                  <a:pt x="1412875" y="862410"/>
                </a:lnTo>
                <a:lnTo>
                  <a:pt x="1498203" y="841376"/>
                </a:lnTo>
                <a:lnTo>
                  <a:pt x="1583135" y="816372"/>
                </a:lnTo>
                <a:lnTo>
                  <a:pt x="1625203" y="802482"/>
                </a:lnTo>
                <a:lnTo>
                  <a:pt x="1647429" y="791369"/>
                </a:lnTo>
                <a:lnTo>
                  <a:pt x="1690688" y="765969"/>
                </a:lnTo>
                <a:lnTo>
                  <a:pt x="1710532" y="751682"/>
                </a:lnTo>
                <a:lnTo>
                  <a:pt x="1732360" y="735410"/>
                </a:lnTo>
                <a:lnTo>
                  <a:pt x="1770857" y="696516"/>
                </a:lnTo>
                <a:lnTo>
                  <a:pt x="1803401" y="652463"/>
                </a:lnTo>
                <a:lnTo>
                  <a:pt x="1828801" y="603647"/>
                </a:lnTo>
                <a:lnTo>
                  <a:pt x="1847057" y="551260"/>
                </a:lnTo>
                <a:lnTo>
                  <a:pt x="1855788" y="496491"/>
                </a:lnTo>
                <a:lnTo>
                  <a:pt x="1855788" y="454422"/>
                </a:lnTo>
                <a:lnTo>
                  <a:pt x="1852613" y="426244"/>
                </a:lnTo>
                <a:lnTo>
                  <a:pt x="1846660" y="397669"/>
                </a:lnTo>
                <a:lnTo>
                  <a:pt x="1837135" y="369491"/>
                </a:lnTo>
                <a:lnTo>
                  <a:pt x="1831182" y="355600"/>
                </a:lnTo>
                <a:lnTo>
                  <a:pt x="1824435" y="340122"/>
                </a:lnTo>
                <a:lnTo>
                  <a:pt x="1808957" y="311944"/>
                </a:lnTo>
                <a:lnTo>
                  <a:pt x="1782366" y="271860"/>
                </a:lnTo>
                <a:lnTo>
                  <a:pt x="1739901" y="225028"/>
                </a:lnTo>
                <a:lnTo>
                  <a:pt x="1692672" y="184944"/>
                </a:lnTo>
                <a:lnTo>
                  <a:pt x="1666875" y="167481"/>
                </a:lnTo>
                <a:lnTo>
                  <a:pt x="1643857" y="158750"/>
                </a:lnTo>
                <a:lnTo>
                  <a:pt x="1620044" y="150813"/>
                </a:lnTo>
                <a:lnTo>
                  <a:pt x="1567657" y="134541"/>
                </a:lnTo>
                <a:lnTo>
                  <a:pt x="1461294" y="109141"/>
                </a:lnTo>
                <a:lnTo>
                  <a:pt x="1353344" y="91281"/>
                </a:lnTo>
                <a:lnTo>
                  <a:pt x="1244203" y="80963"/>
                </a:lnTo>
                <a:close/>
                <a:moveTo>
                  <a:pt x="1053039" y="28575"/>
                </a:moveTo>
                <a:lnTo>
                  <a:pt x="995853" y="28971"/>
                </a:lnTo>
                <a:lnTo>
                  <a:pt x="881879" y="36896"/>
                </a:lnTo>
                <a:lnTo>
                  <a:pt x="767905" y="51161"/>
                </a:lnTo>
                <a:lnTo>
                  <a:pt x="655123" y="72954"/>
                </a:lnTo>
                <a:lnTo>
                  <a:pt x="599525" y="86823"/>
                </a:lnTo>
                <a:lnTo>
                  <a:pt x="547503" y="99899"/>
                </a:lnTo>
                <a:lnTo>
                  <a:pt x="468872" y="123278"/>
                </a:lnTo>
                <a:lnTo>
                  <a:pt x="416452" y="141505"/>
                </a:lnTo>
                <a:lnTo>
                  <a:pt x="366018" y="163298"/>
                </a:lnTo>
                <a:lnTo>
                  <a:pt x="317172" y="189450"/>
                </a:lnTo>
                <a:lnTo>
                  <a:pt x="270709" y="220358"/>
                </a:lnTo>
                <a:lnTo>
                  <a:pt x="227422" y="256812"/>
                </a:lnTo>
                <a:lnTo>
                  <a:pt x="207963" y="277813"/>
                </a:lnTo>
                <a:lnTo>
                  <a:pt x="227422" y="261171"/>
                </a:lnTo>
                <a:lnTo>
                  <a:pt x="267532" y="231849"/>
                </a:lnTo>
                <a:lnTo>
                  <a:pt x="309229" y="205300"/>
                </a:lnTo>
                <a:lnTo>
                  <a:pt x="352516" y="181526"/>
                </a:lnTo>
                <a:lnTo>
                  <a:pt x="397390" y="160128"/>
                </a:lnTo>
                <a:lnTo>
                  <a:pt x="442662" y="141505"/>
                </a:lnTo>
                <a:lnTo>
                  <a:pt x="512556" y="117334"/>
                </a:lnTo>
                <a:lnTo>
                  <a:pt x="608262" y="93163"/>
                </a:lnTo>
                <a:lnTo>
                  <a:pt x="705160" y="75332"/>
                </a:lnTo>
                <a:lnTo>
                  <a:pt x="802455" y="63445"/>
                </a:lnTo>
                <a:lnTo>
                  <a:pt x="898558" y="55520"/>
                </a:lnTo>
                <a:lnTo>
                  <a:pt x="946213" y="52746"/>
                </a:lnTo>
                <a:lnTo>
                  <a:pt x="1012532" y="49180"/>
                </a:lnTo>
                <a:lnTo>
                  <a:pt x="1147156" y="47991"/>
                </a:lnTo>
                <a:lnTo>
                  <a:pt x="1283369" y="54331"/>
                </a:lnTo>
                <a:lnTo>
                  <a:pt x="1384238" y="65426"/>
                </a:lnTo>
                <a:lnTo>
                  <a:pt x="1450955" y="76521"/>
                </a:lnTo>
                <a:lnTo>
                  <a:pt x="1484313" y="82861"/>
                </a:lnTo>
                <a:lnTo>
                  <a:pt x="1458103" y="75332"/>
                </a:lnTo>
                <a:lnTo>
                  <a:pt x="1405286" y="61860"/>
                </a:lnTo>
                <a:lnTo>
                  <a:pt x="1325067" y="46406"/>
                </a:lnTo>
                <a:lnTo>
                  <a:pt x="1216256" y="34122"/>
                </a:lnTo>
                <a:lnTo>
                  <a:pt x="1107047" y="28971"/>
                </a:lnTo>
                <a:close/>
                <a:moveTo>
                  <a:pt x="1000522" y="0"/>
                </a:moveTo>
                <a:lnTo>
                  <a:pt x="1127919" y="794"/>
                </a:lnTo>
                <a:lnTo>
                  <a:pt x="1255713" y="10725"/>
                </a:lnTo>
                <a:lnTo>
                  <a:pt x="1318816" y="19860"/>
                </a:lnTo>
                <a:lnTo>
                  <a:pt x="1362075" y="26613"/>
                </a:lnTo>
                <a:lnTo>
                  <a:pt x="1448991" y="45679"/>
                </a:lnTo>
                <a:lnTo>
                  <a:pt x="1534319" y="72291"/>
                </a:lnTo>
                <a:lnTo>
                  <a:pt x="1596629" y="98507"/>
                </a:lnTo>
                <a:lnTo>
                  <a:pt x="1636713" y="119956"/>
                </a:lnTo>
                <a:lnTo>
                  <a:pt x="1656160" y="131078"/>
                </a:lnTo>
                <a:lnTo>
                  <a:pt x="1683544" y="141405"/>
                </a:lnTo>
                <a:lnTo>
                  <a:pt x="1737519" y="163648"/>
                </a:lnTo>
                <a:lnTo>
                  <a:pt x="1791097" y="188672"/>
                </a:lnTo>
                <a:lnTo>
                  <a:pt x="1843088" y="216874"/>
                </a:lnTo>
                <a:lnTo>
                  <a:pt x="1868885" y="232365"/>
                </a:lnTo>
                <a:lnTo>
                  <a:pt x="1888729" y="245472"/>
                </a:lnTo>
                <a:lnTo>
                  <a:pt x="1927225" y="274866"/>
                </a:lnTo>
                <a:lnTo>
                  <a:pt x="1962944" y="309025"/>
                </a:lnTo>
                <a:lnTo>
                  <a:pt x="1993901" y="347157"/>
                </a:lnTo>
                <a:lnTo>
                  <a:pt x="2017316" y="389658"/>
                </a:lnTo>
                <a:lnTo>
                  <a:pt x="2029222" y="424215"/>
                </a:lnTo>
                <a:lnTo>
                  <a:pt x="2034382" y="447650"/>
                </a:lnTo>
                <a:lnTo>
                  <a:pt x="2036763" y="473071"/>
                </a:lnTo>
                <a:lnTo>
                  <a:pt x="2036763" y="498095"/>
                </a:lnTo>
                <a:lnTo>
                  <a:pt x="2033191" y="524310"/>
                </a:lnTo>
                <a:lnTo>
                  <a:pt x="2026047" y="551717"/>
                </a:lnTo>
                <a:lnTo>
                  <a:pt x="2021682" y="565619"/>
                </a:lnTo>
                <a:lnTo>
                  <a:pt x="2015729" y="579919"/>
                </a:lnTo>
                <a:lnTo>
                  <a:pt x="2001838" y="606929"/>
                </a:lnTo>
                <a:lnTo>
                  <a:pt x="1985963" y="631952"/>
                </a:lnTo>
                <a:lnTo>
                  <a:pt x="1968104" y="654593"/>
                </a:lnTo>
                <a:lnTo>
                  <a:pt x="1937544" y="685575"/>
                </a:lnTo>
                <a:lnTo>
                  <a:pt x="1891904" y="720926"/>
                </a:lnTo>
                <a:lnTo>
                  <a:pt x="1841501" y="750320"/>
                </a:lnTo>
                <a:lnTo>
                  <a:pt x="1789113" y="775741"/>
                </a:lnTo>
                <a:lnTo>
                  <a:pt x="1709341" y="807120"/>
                </a:lnTo>
                <a:lnTo>
                  <a:pt x="1659335" y="824994"/>
                </a:lnTo>
                <a:lnTo>
                  <a:pt x="1604963" y="844060"/>
                </a:lnTo>
                <a:lnTo>
                  <a:pt x="1494235" y="877425"/>
                </a:lnTo>
                <a:lnTo>
                  <a:pt x="1381919" y="904038"/>
                </a:lnTo>
                <a:lnTo>
                  <a:pt x="1268413" y="922706"/>
                </a:lnTo>
                <a:lnTo>
                  <a:pt x="1211660" y="930253"/>
                </a:lnTo>
                <a:lnTo>
                  <a:pt x="1141016" y="938992"/>
                </a:lnTo>
                <a:lnTo>
                  <a:pt x="1070372" y="945744"/>
                </a:lnTo>
                <a:lnTo>
                  <a:pt x="1004491" y="951702"/>
                </a:lnTo>
                <a:lnTo>
                  <a:pt x="873522" y="957263"/>
                </a:lnTo>
                <a:lnTo>
                  <a:pt x="741760" y="955277"/>
                </a:lnTo>
                <a:lnTo>
                  <a:pt x="610394" y="945744"/>
                </a:lnTo>
                <a:lnTo>
                  <a:pt x="545307" y="936211"/>
                </a:lnTo>
                <a:lnTo>
                  <a:pt x="490538" y="928664"/>
                </a:lnTo>
                <a:lnTo>
                  <a:pt x="404813" y="913173"/>
                </a:lnTo>
                <a:lnTo>
                  <a:pt x="347266" y="899668"/>
                </a:lnTo>
                <a:lnTo>
                  <a:pt x="290513" y="882589"/>
                </a:lnTo>
                <a:lnTo>
                  <a:pt x="236141" y="860742"/>
                </a:lnTo>
                <a:lnTo>
                  <a:pt x="184150" y="832938"/>
                </a:lnTo>
                <a:lnTo>
                  <a:pt x="136922" y="798381"/>
                </a:lnTo>
                <a:lnTo>
                  <a:pt x="115094" y="778124"/>
                </a:lnTo>
                <a:lnTo>
                  <a:pt x="103982" y="766208"/>
                </a:lnTo>
                <a:lnTo>
                  <a:pt x="83344" y="739992"/>
                </a:lnTo>
                <a:lnTo>
                  <a:pt x="65088" y="711393"/>
                </a:lnTo>
                <a:lnTo>
                  <a:pt x="50403" y="680411"/>
                </a:lnTo>
                <a:lnTo>
                  <a:pt x="44053" y="664126"/>
                </a:lnTo>
                <a:lnTo>
                  <a:pt x="43657" y="682397"/>
                </a:lnTo>
                <a:lnTo>
                  <a:pt x="44450" y="719735"/>
                </a:lnTo>
                <a:lnTo>
                  <a:pt x="46038" y="738006"/>
                </a:lnTo>
                <a:lnTo>
                  <a:pt x="45641" y="743170"/>
                </a:lnTo>
                <a:lnTo>
                  <a:pt x="40085" y="749922"/>
                </a:lnTo>
                <a:lnTo>
                  <a:pt x="31353" y="751511"/>
                </a:lnTo>
                <a:lnTo>
                  <a:pt x="24210" y="746745"/>
                </a:lnTo>
                <a:lnTo>
                  <a:pt x="22622" y="741581"/>
                </a:lnTo>
                <a:lnTo>
                  <a:pt x="19844" y="720132"/>
                </a:lnTo>
                <a:lnTo>
                  <a:pt x="17860" y="678028"/>
                </a:lnTo>
                <a:lnTo>
                  <a:pt x="19447" y="635527"/>
                </a:lnTo>
                <a:lnTo>
                  <a:pt x="24210" y="593821"/>
                </a:lnTo>
                <a:lnTo>
                  <a:pt x="28178" y="573166"/>
                </a:lnTo>
                <a:lnTo>
                  <a:pt x="28575" y="558470"/>
                </a:lnTo>
                <a:lnTo>
                  <a:pt x="30163" y="544170"/>
                </a:lnTo>
                <a:lnTo>
                  <a:pt x="24210" y="530268"/>
                </a:lnTo>
                <a:lnTo>
                  <a:pt x="13891" y="501272"/>
                </a:lnTo>
                <a:lnTo>
                  <a:pt x="5953" y="471482"/>
                </a:lnTo>
                <a:lnTo>
                  <a:pt x="1588" y="440103"/>
                </a:lnTo>
                <a:lnTo>
                  <a:pt x="0" y="424215"/>
                </a:lnTo>
                <a:lnTo>
                  <a:pt x="0" y="419845"/>
                </a:lnTo>
                <a:lnTo>
                  <a:pt x="3969" y="415873"/>
                </a:lnTo>
                <a:lnTo>
                  <a:pt x="9525" y="415873"/>
                </a:lnTo>
                <a:lnTo>
                  <a:pt x="14288" y="420242"/>
                </a:lnTo>
                <a:lnTo>
                  <a:pt x="14685" y="424215"/>
                </a:lnTo>
                <a:lnTo>
                  <a:pt x="17860" y="446855"/>
                </a:lnTo>
                <a:lnTo>
                  <a:pt x="29369" y="490548"/>
                </a:lnTo>
                <a:lnTo>
                  <a:pt x="37307" y="511202"/>
                </a:lnTo>
                <a:lnTo>
                  <a:pt x="44450" y="488959"/>
                </a:lnTo>
                <a:lnTo>
                  <a:pt x="64691" y="447650"/>
                </a:lnTo>
                <a:lnTo>
                  <a:pt x="76994" y="427789"/>
                </a:lnTo>
                <a:lnTo>
                  <a:pt x="87710" y="405149"/>
                </a:lnTo>
                <a:lnTo>
                  <a:pt x="111522" y="361059"/>
                </a:lnTo>
                <a:lnTo>
                  <a:pt x="138113" y="319353"/>
                </a:lnTo>
                <a:lnTo>
                  <a:pt x="168275" y="280824"/>
                </a:lnTo>
                <a:lnTo>
                  <a:pt x="200025" y="244678"/>
                </a:lnTo>
                <a:lnTo>
                  <a:pt x="234950" y="212107"/>
                </a:lnTo>
                <a:lnTo>
                  <a:pt x="271860" y="183111"/>
                </a:lnTo>
                <a:lnTo>
                  <a:pt x="311150" y="158485"/>
                </a:lnTo>
                <a:lnTo>
                  <a:pt x="331788" y="147760"/>
                </a:lnTo>
                <a:lnTo>
                  <a:pt x="359966" y="134255"/>
                </a:lnTo>
                <a:lnTo>
                  <a:pt x="417513" y="109629"/>
                </a:lnTo>
                <a:lnTo>
                  <a:pt x="476250" y="88179"/>
                </a:lnTo>
                <a:lnTo>
                  <a:pt x="536575" y="69908"/>
                </a:lnTo>
                <a:lnTo>
                  <a:pt x="627063" y="46473"/>
                </a:lnTo>
                <a:lnTo>
                  <a:pt x="749300" y="23832"/>
                </a:lnTo>
                <a:lnTo>
                  <a:pt x="809625" y="15094"/>
                </a:lnTo>
                <a:lnTo>
                  <a:pt x="873522" y="7547"/>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7" name="Freeform: Shape 26">
            <a:extLst>
              <a:ext uri="{FF2B5EF4-FFF2-40B4-BE49-F238E27FC236}">
                <a16:creationId xmlns:a16="http://schemas.microsoft.com/office/drawing/2014/main" id="{A94C7D95-C364-47B4-A6BF-429AEE8FFD9A}"/>
              </a:ext>
            </a:extLst>
          </p:cNvPr>
          <p:cNvSpPr>
            <a:spLocks/>
          </p:cNvSpPr>
          <p:nvPr/>
        </p:nvSpPr>
        <p:spPr bwMode="auto">
          <a:xfrm>
            <a:off x="10278278" y="3007669"/>
            <a:ext cx="1185863" cy="817563"/>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chemeClr val="accent6">
              <a:alpha val="65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pic>
        <p:nvPicPr>
          <p:cNvPr id="31" name="Graphic 30" descr="Pencil">
            <a:extLst>
              <a:ext uri="{FF2B5EF4-FFF2-40B4-BE49-F238E27FC236}">
                <a16:creationId xmlns:a16="http://schemas.microsoft.com/office/drawing/2014/main" id="{07FF7CAB-5F1D-4E03-9031-5DF085A7D4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9629" y="2089702"/>
            <a:ext cx="457732" cy="457732"/>
          </a:xfrm>
          <a:prstGeom prst="rect">
            <a:avLst/>
          </a:prstGeom>
        </p:spPr>
      </p:pic>
      <p:pic>
        <p:nvPicPr>
          <p:cNvPr id="33" name="Graphic 32" descr="Open Book">
            <a:extLst>
              <a:ext uri="{FF2B5EF4-FFF2-40B4-BE49-F238E27FC236}">
                <a16:creationId xmlns:a16="http://schemas.microsoft.com/office/drawing/2014/main" id="{996ECEFD-BA9C-40C3-B017-394C225F55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99391" y="5887091"/>
            <a:ext cx="700442" cy="700442"/>
          </a:xfrm>
          <a:prstGeom prst="rect">
            <a:avLst/>
          </a:prstGeom>
        </p:spPr>
      </p:pic>
      <p:pic>
        <p:nvPicPr>
          <p:cNvPr id="35" name="Graphic 34" descr="Ruler">
            <a:extLst>
              <a:ext uri="{FF2B5EF4-FFF2-40B4-BE49-F238E27FC236}">
                <a16:creationId xmlns:a16="http://schemas.microsoft.com/office/drawing/2014/main" id="{146B034C-2F00-4702-99C5-C6AC23A050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43886" y="2645692"/>
            <a:ext cx="700442" cy="700442"/>
          </a:xfrm>
          <a:prstGeom prst="rect">
            <a:avLst/>
          </a:prstGeom>
        </p:spPr>
      </p:pic>
      <p:pic>
        <p:nvPicPr>
          <p:cNvPr id="37" name="Graphic 36" descr="Scissors">
            <a:extLst>
              <a:ext uri="{FF2B5EF4-FFF2-40B4-BE49-F238E27FC236}">
                <a16:creationId xmlns:a16="http://schemas.microsoft.com/office/drawing/2014/main" id="{CC4C064C-5C1F-405D-9926-67C095DDBD6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99309" y="3365412"/>
            <a:ext cx="700442" cy="700442"/>
          </a:xfrm>
          <a:prstGeom prst="rect">
            <a:avLst/>
          </a:prstGeom>
        </p:spPr>
      </p:pic>
      <p:pic>
        <p:nvPicPr>
          <p:cNvPr id="39" name="Graphic 38" descr="Clock">
            <a:extLst>
              <a:ext uri="{FF2B5EF4-FFF2-40B4-BE49-F238E27FC236}">
                <a16:creationId xmlns:a16="http://schemas.microsoft.com/office/drawing/2014/main" id="{C007B7A5-52C4-44F6-81AF-FF268E8E294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64247" y="4764033"/>
            <a:ext cx="700442" cy="700442"/>
          </a:xfrm>
          <a:prstGeom prst="rect">
            <a:avLst/>
          </a:prstGeom>
        </p:spPr>
      </p:pic>
      <p:pic>
        <p:nvPicPr>
          <p:cNvPr id="41" name="Graphic 40" descr="Globe">
            <a:extLst>
              <a:ext uri="{FF2B5EF4-FFF2-40B4-BE49-F238E27FC236}">
                <a16:creationId xmlns:a16="http://schemas.microsoft.com/office/drawing/2014/main" id="{9C2F13AB-118F-4930-969E-3A47440A0F8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554809" y="4482952"/>
            <a:ext cx="700442" cy="700442"/>
          </a:xfrm>
          <a:prstGeom prst="rect">
            <a:avLst/>
          </a:prstGeom>
        </p:spPr>
      </p:pic>
      <p:pic>
        <p:nvPicPr>
          <p:cNvPr id="43" name="Graphic 42" descr="Test tubes">
            <a:extLst>
              <a:ext uri="{FF2B5EF4-FFF2-40B4-BE49-F238E27FC236}">
                <a16:creationId xmlns:a16="http://schemas.microsoft.com/office/drawing/2014/main" id="{3585183D-6F83-4947-A2AE-4738DA8CC7D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212432" y="4808515"/>
            <a:ext cx="700442" cy="700442"/>
          </a:xfrm>
          <a:prstGeom prst="rect">
            <a:avLst/>
          </a:prstGeom>
        </p:spPr>
      </p:pic>
      <p:pic>
        <p:nvPicPr>
          <p:cNvPr id="45" name="Graphic 44" descr="Atom">
            <a:extLst>
              <a:ext uri="{FF2B5EF4-FFF2-40B4-BE49-F238E27FC236}">
                <a16:creationId xmlns:a16="http://schemas.microsoft.com/office/drawing/2014/main" id="{A8A43097-EB79-4872-96B8-22C8CBEAAD7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68984" y="1865660"/>
            <a:ext cx="700442" cy="700442"/>
          </a:xfrm>
          <a:prstGeom prst="rect">
            <a:avLst/>
          </a:prstGeom>
        </p:spPr>
      </p:pic>
      <p:pic>
        <p:nvPicPr>
          <p:cNvPr id="47" name="Graphic 46" descr="Backpack">
            <a:extLst>
              <a:ext uri="{FF2B5EF4-FFF2-40B4-BE49-F238E27FC236}">
                <a16:creationId xmlns:a16="http://schemas.microsoft.com/office/drawing/2014/main" id="{E11A9C48-4C86-4114-A09C-307B3990EB7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574432" y="3110649"/>
            <a:ext cx="611602" cy="611602"/>
          </a:xfrm>
          <a:prstGeom prst="rect">
            <a:avLst/>
          </a:prstGeom>
        </p:spPr>
      </p:pic>
      <p:sp>
        <p:nvSpPr>
          <p:cNvPr id="4" name="Slide Number Placeholder 3">
            <a:extLst>
              <a:ext uri="{FF2B5EF4-FFF2-40B4-BE49-F238E27FC236}">
                <a16:creationId xmlns:a16="http://schemas.microsoft.com/office/drawing/2014/main" id="{8D9218A4-153A-42C1-8EE7-B8FC7ADAAA7F}"/>
              </a:ext>
            </a:extLst>
          </p:cNvPr>
          <p:cNvSpPr>
            <a:spLocks noGrp="1"/>
          </p:cNvSpPr>
          <p:nvPr>
            <p:ph type="sldNum" sz="quarter" idx="12"/>
          </p:nvPr>
        </p:nvSpPr>
        <p:spPr/>
        <p:txBody>
          <a:bodyPr/>
          <a:lstStyle/>
          <a:p>
            <a:fld id="{F68327C5-B821-4FE9-A59A-A60D9EB59A9A}" type="slidenum">
              <a:rPr lang="en-US" smtClean="0"/>
              <a:pPr/>
              <a:t>25</a:t>
            </a:fld>
            <a:endParaRPr lang="en-US" dirty="0"/>
          </a:p>
        </p:txBody>
      </p:sp>
    </p:spTree>
    <p:extLst>
      <p:ext uri="{BB962C8B-B14F-4D97-AF65-F5344CB8AC3E}">
        <p14:creationId xmlns:p14="http://schemas.microsoft.com/office/powerpoint/2010/main" val="3359883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C7EC-B67A-4DD8-BF7A-5C89E21512F1}"/>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B7A10C50-4387-4ACE-9C9A-3B3C8D3FBB76}"/>
              </a:ext>
            </a:extLst>
          </p:cNvPr>
          <p:cNvSpPr>
            <a:spLocks noGrp="1"/>
          </p:cNvSpPr>
          <p:nvPr>
            <p:ph type="subTitle" idx="1"/>
          </p:nvPr>
        </p:nvSpPr>
        <p:spPr/>
        <p:txBody>
          <a:bodyPr/>
          <a:lstStyle/>
          <a:p>
            <a:r>
              <a:rPr lang="en-US"/>
              <a:t>Hand-Drawn Circles and Arrows</a:t>
            </a:r>
          </a:p>
        </p:txBody>
      </p:sp>
      <p:grpSp>
        <p:nvGrpSpPr>
          <p:cNvPr id="11" name="Group 10">
            <a:extLst>
              <a:ext uri="{FF2B5EF4-FFF2-40B4-BE49-F238E27FC236}">
                <a16:creationId xmlns:a16="http://schemas.microsoft.com/office/drawing/2014/main" id="{313D7FB6-5888-4DD8-9992-AB6731547AA5}"/>
              </a:ext>
            </a:extLst>
          </p:cNvPr>
          <p:cNvGrpSpPr/>
          <p:nvPr/>
        </p:nvGrpSpPr>
        <p:grpSpPr>
          <a:xfrm>
            <a:off x="3822020" y="2262697"/>
            <a:ext cx="1882393" cy="3620722"/>
            <a:chOff x="4007767" y="2262697"/>
            <a:chExt cx="1882393" cy="3620722"/>
          </a:xfrm>
        </p:grpSpPr>
        <p:sp>
          <p:nvSpPr>
            <p:cNvPr id="5" name="Freeform 137">
              <a:extLst>
                <a:ext uri="{FF2B5EF4-FFF2-40B4-BE49-F238E27FC236}">
                  <a16:creationId xmlns:a16="http://schemas.microsoft.com/office/drawing/2014/main" id="{54D4C50A-0717-44BE-9566-5526D628A597}"/>
                </a:ext>
              </a:extLst>
            </p:cNvPr>
            <p:cNvSpPr>
              <a:spLocks/>
            </p:cNvSpPr>
            <p:nvPr/>
          </p:nvSpPr>
          <p:spPr bwMode="auto">
            <a:xfrm rot="19222521">
              <a:off x="4156355" y="4797073"/>
              <a:ext cx="727004" cy="1086346"/>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37">
              <a:extLst>
                <a:ext uri="{FF2B5EF4-FFF2-40B4-BE49-F238E27FC236}">
                  <a16:creationId xmlns:a16="http://schemas.microsoft.com/office/drawing/2014/main" id="{A4DEFE13-3802-425E-BBCC-30B5518ABE11}"/>
                </a:ext>
              </a:extLst>
            </p:cNvPr>
            <p:cNvSpPr>
              <a:spLocks/>
            </p:cNvSpPr>
            <p:nvPr/>
          </p:nvSpPr>
          <p:spPr bwMode="auto">
            <a:xfrm rot="21191604">
              <a:off x="4097296" y="3741711"/>
              <a:ext cx="1119113" cy="1672267"/>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37">
              <a:extLst>
                <a:ext uri="{FF2B5EF4-FFF2-40B4-BE49-F238E27FC236}">
                  <a16:creationId xmlns:a16="http://schemas.microsoft.com/office/drawing/2014/main" id="{93295480-0A5E-4256-A370-E87206D256BB}"/>
                </a:ext>
              </a:extLst>
            </p:cNvPr>
            <p:cNvSpPr>
              <a:spLocks/>
            </p:cNvSpPr>
            <p:nvPr/>
          </p:nvSpPr>
          <p:spPr bwMode="auto">
            <a:xfrm>
              <a:off x="4007767" y="2262697"/>
              <a:ext cx="1882393" cy="2812821"/>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0FEFE211-8541-42B9-A137-8056322D95F1}"/>
              </a:ext>
            </a:extLst>
          </p:cNvPr>
          <p:cNvGrpSpPr/>
          <p:nvPr/>
        </p:nvGrpSpPr>
        <p:grpSpPr>
          <a:xfrm flipH="1">
            <a:off x="6486317" y="2262697"/>
            <a:ext cx="1883664" cy="3620722"/>
            <a:chOff x="4007767" y="2262697"/>
            <a:chExt cx="1882393" cy="3620722"/>
          </a:xfrm>
        </p:grpSpPr>
        <p:sp>
          <p:nvSpPr>
            <p:cNvPr id="13" name="Freeform 137">
              <a:extLst>
                <a:ext uri="{FF2B5EF4-FFF2-40B4-BE49-F238E27FC236}">
                  <a16:creationId xmlns:a16="http://schemas.microsoft.com/office/drawing/2014/main" id="{D0C6ADA5-D70C-4EC1-9CBC-35E386309542}"/>
                </a:ext>
              </a:extLst>
            </p:cNvPr>
            <p:cNvSpPr>
              <a:spLocks/>
            </p:cNvSpPr>
            <p:nvPr/>
          </p:nvSpPr>
          <p:spPr bwMode="auto">
            <a:xfrm rot="19222521">
              <a:off x="4156355" y="4797073"/>
              <a:ext cx="727004" cy="1086346"/>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7">
              <a:extLst>
                <a:ext uri="{FF2B5EF4-FFF2-40B4-BE49-F238E27FC236}">
                  <a16:creationId xmlns:a16="http://schemas.microsoft.com/office/drawing/2014/main" id="{70FB9C72-FBCD-4EA7-8ECE-7FFA20AF423B}"/>
                </a:ext>
              </a:extLst>
            </p:cNvPr>
            <p:cNvSpPr>
              <a:spLocks/>
            </p:cNvSpPr>
            <p:nvPr/>
          </p:nvSpPr>
          <p:spPr bwMode="auto">
            <a:xfrm rot="21191604">
              <a:off x="4097296" y="3741711"/>
              <a:ext cx="1119113" cy="1672267"/>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7">
              <a:extLst>
                <a:ext uri="{FF2B5EF4-FFF2-40B4-BE49-F238E27FC236}">
                  <a16:creationId xmlns:a16="http://schemas.microsoft.com/office/drawing/2014/main" id="{221B4D30-1EEB-46E5-91B6-A58FD1944C72}"/>
                </a:ext>
              </a:extLst>
            </p:cNvPr>
            <p:cNvSpPr>
              <a:spLocks/>
            </p:cNvSpPr>
            <p:nvPr/>
          </p:nvSpPr>
          <p:spPr bwMode="auto">
            <a:xfrm>
              <a:off x="4007767" y="2262697"/>
              <a:ext cx="1882393" cy="2812821"/>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Freeform: Shape 7">
            <a:extLst>
              <a:ext uri="{FF2B5EF4-FFF2-40B4-BE49-F238E27FC236}">
                <a16:creationId xmlns:a16="http://schemas.microsoft.com/office/drawing/2014/main" id="{8FFA21A3-F17A-4FD2-BB57-74EE5EDC99DB}"/>
              </a:ext>
            </a:extLst>
          </p:cNvPr>
          <p:cNvSpPr>
            <a:spLocks/>
          </p:cNvSpPr>
          <p:nvPr/>
        </p:nvSpPr>
        <p:spPr bwMode="auto">
          <a:xfrm>
            <a:off x="482161" y="1434605"/>
            <a:ext cx="3012254" cy="1656184"/>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4"/>
          </a:solidFill>
          <a:ln w="9525">
            <a:noFill/>
            <a:round/>
            <a:headEnd/>
            <a:tailEnd/>
          </a:ln>
        </p:spPr>
        <p:txBody>
          <a:bodyPr vert="horz" wrap="square" lIns="91440" tIns="45720" rIns="91440" bIns="45720" numCol="1" anchor="ctr" anchorCtr="0" compatLnSpc="1">
            <a:prstTxWarp prst="textNoShape">
              <a:avLst/>
            </a:prstTxWarp>
            <a:noAutofit/>
          </a:bodyPr>
          <a:lstStyle/>
          <a:p>
            <a:pPr algn="ctr">
              <a:lnSpc>
                <a:spcPts val="3000"/>
              </a:lnSpc>
            </a:pPr>
            <a:r>
              <a:rPr lang="en-US" sz="3200" b="1">
                <a:solidFill>
                  <a:schemeClr val="accent4">
                    <a:lumMod val="75000"/>
                  </a:schemeClr>
                </a:solidFill>
              </a:rPr>
              <a:t>Lorem Ipsum</a:t>
            </a:r>
          </a:p>
        </p:txBody>
      </p:sp>
      <p:sp>
        <p:nvSpPr>
          <p:cNvPr id="9" name="Freeform: Shape 8">
            <a:extLst>
              <a:ext uri="{FF2B5EF4-FFF2-40B4-BE49-F238E27FC236}">
                <a16:creationId xmlns:a16="http://schemas.microsoft.com/office/drawing/2014/main" id="{E64A8F77-619F-434A-8761-737916778F7F}"/>
              </a:ext>
            </a:extLst>
          </p:cNvPr>
          <p:cNvSpPr>
            <a:spLocks/>
          </p:cNvSpPr>
          <p:nvPr/>
        </p:nvSpPr>
        <p:spPr bwMode="auto">
          <a:xfrm>
            <a:off x="1027583" y="3157128"/>
            <a:ext cx="2371841" cy="1304075"/>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noAutofit/>
          </a:bodyPr>
          <a:lstStyle/>
          <a:p>
            <a:pPr algn="ctr">
              <a:lnSpc>
                <a:spcPts val="3000"/>
              </a:lnSpc>
            </a:pPr>
            <a:r>
              <a:rPr lang="en-US" sz="3200" b="1">
                <a:solidFill>
                  <a:schemeClr val="accent2">
                    <a:lumMod val="75000"/>
                  </a:schemeClr>
                </a:solidFill>
              </a:rPr>
              <a:t>Lorem Ipsum</a:t>
            </a:r>
          </a:p>
        </p:txBody>
      </p:sp>
      <p:sp>
        <p:nvSpPr>
          <p:cNvPr id="10" name="Freeform: Shape 9">
            <a:extLst>
              <a:ext uri="{FF2B5EF4-FFF2-40B4-BE49-F238E27FC236}">
                <a16:creationId xmlns:a16="http://schemas.microsoft.com/office/drawing/2014/main" id="{BD4EB223-E730-4EBB-963F-57D9C67D7B1D}"/>
              </a:ext>
            </a:extLst>
          </p:cNvPr>
          <p:cNvSpPr>
            <a:spLocks/>
          </p:cNvSpPr>
          <p:nvPr/>
        </p:nvSpPr>
        <p:spPr bwMode="auto">
          <a:xfrm>
            <a:off x="1336000" y="4567583"/>
            <a:ext cx="2044109" cy="1123883"/>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tx1"/>
          </a:solidFill>
          <a:ln w="9525">
            <a:noFill/>
            <a:round/>
            <a:headEnd/>
            <a:tailEnd/>
          </a:ln>
        </p:spPr>
        <p:txBody>
          <a:bodyPr vert="horz" wrap="square" lIns="91440" tIns="45720" rIns="91440" bIns="45720" numCol="1" anchor="ctr" anchorCtr="0" compatLnSpc="1">
            <a:prstTxWarp prst="textNoShape">
              <a:avLst/>
            </a:prstTxWarp>
            <a:noAutofit/>
          </a:bodyPr>
          <a:lstStyle/>
          <a:p>
            <a:pPr algn="ctr">
              <a:lnSpc>
                <a:spcPts val="3000"/>
              </a:lnSpc>
            </a:pPr>
            <a:r>
              <a:rPr lang="en-US" sz="3200" b="1">
                <a:solidFill>
                  <a:schemeClr val="tx1">
                    <a:lumMod val="75000"/>
                  </a:schemeClr>
                </a:solidFill>
              </a:rPr>
              <a:t>Lorem Ipsum</a:t>
            </a:r>
          </a:p>
        </p:txBody>
      </p:sp>
      <p:sp>
        <p:nvSpPr>
          <p:cNvPr id="19" name="Freeform: Shape 18">
            <a:extLst>
              <a:ext uri="{FF2B5EF4-FFF2-40B4-BE49-F238E27FC236}">
                <a16:creationId xmlns:a16="http://schemas.microsoft.com/office/drawing/2014/main" id="{2E9365C0-BABE-4615-AE57-007834745232}"/>
              </a:ext>
            </a:extLst>
          </p:cNvPr>
          <p:cNvSpPr>
            <a:spLocks/>
          </p:cNvSpPr>
          <p:nvPr/>
        </p:nvSpPr>
        <p:spPr bwMode="auto">
          <a:xfrm>
            <a:off x="8697585" y="1434605"/>
            <a:ext cx="3012254" cy="1656184"/>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3"/>
          </a:solidFill>
          <a:ln w="9525">
            <a:noFill/>
            <a:round/>
            <a:headEnd/>
            <a:tailEnd/>
          </a:ln>
        </p:spPr>
        <p:txBody>
          <a:bodyPr vert="horz" wrap="square" lIns="91440" tIns="45720" rIns="91440" bIns="45720" numCol="1" anchor="ctr" anchorCtr="0" compatLnSpc="1">
            <a:prstTxWarp prst="textNoShape">
              <a:avLst/>
            </a:prstTxWarp>
            <a:noAutofit/>
          </a:bodyPr>
          <a:lstStyle/>
          <a:p>
            <a:pPr algn="ctr">
              <a:lnSpc>
                <a:spcPts val="3000"/>
              </a:lnSpc>
            </a:pPr>
            <a:r>
              <a:rPr lang="en-US" sz="3200" b="1">
                <a:solidFill>
                  <a:schemeClr val="accent3">
                    <a:lumMod val="75000"/>
                  </a:schemeClr>
                </a:solidFill>
              </a:rPr>
              <a:t>Lorem Ipsum</a:t>
            </a:r>
          </a:p>
        </p:txBody>
      </p:sp>
      <p:sp>
        <p:nvSpPr>
          <p:cNvPr id="20" name="Freeform: Shape 19">
            <a:extLst>
              <a:ext uri="{FF2B5EF4-FFF2-40B4-BE49-F238E27FC236}">
                <a16:creationId xmlns:a16="http://schemas.microsoft.com/office/drawing/2014/main" id="{C7C91C7E-AEF1-49E4-9678-3453F5C47FC9}"/>
              </a:ext>
            </a:extLst>
          </p:cNvPr>
          <p:cNvSpPr>
            <a:spLocks/>
          </p:cNvSpPr>
          <p:nvPr/>
        </p:nvSpPr>
        <p:spPr bwMode="auto">
          <a:xfrm>
            <a:off x="9243007" y="3157128"/>
            <a:ext cx="2371841" cy="1304075"/>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6"/>
          </a:solidFill>
          <a:ln w="9525">
            <a:noFill/>
            <a:round/>
            <a:headEnd/>
            <a:tailEnd/>
          </a:ln>
        </p:spPr>
        <p:txBody>
          <a:bodyPr vert="horz" wrap="square" lIns="91440" tIns="45720" rIns="91440" bIns="45720" numCol="1" anchor="ctr" anchorCtr="0" compatLnSpc="1">
            <a:prstTxWarp prst="textNoShape">
              <a:avLst/>
            </a:prstTxWarp>
            <a:noAutofit/>
          </a:bodyPr>
          <a:lstStyle/>
          <a:p>
            <a:pPr algn="ctr">
              <a:lnSpc>
                <a:spcPts val="3000"/>
              </a:lnSpc>
            </a:pPr>
            <a:r>
              <a:rPr lang="en-US" sz="3200" b="1">
                <a:solidFill>
                  <a:schemeClr val="accent6">
                    <a:lumMod val="75000"/>
                  </a:schemeClr>
                </a:solidFill>
              </a:rPr>
              <a:t>Lorem Ipsum</a:t>
            </a:r>
          </a:p>
        </p:txBody>
      </p:sp>
      <p:sp>
        <p:nvSpPr>
          <p:cNvPr id="21" name="Freeform: Shape 20">
            <a:extLst>
              <a:ext uri="{FF2B5EF4-FFF2-40B4-BE49-F238E27FC236}">
                <a16:creationId xmlns:a16="http://schemas.microsoft.com/office/drawing/2014/main" id="{7E606F6F-758D-445D-9C4A-A0CEAB6D7683}"/>
              </a:ext>
            </a:extLst>
          </p:cNvPr>
          <p:cNvSpPr>
            <a:spLocks/>
          </p:cNvSpPr>
          <p:nvPr/>
        </p:nvSpPr>
        <p:spPr bwMode="auto">
          <a:xfrm>
            <a:off x="9551424" y="4567583"/>
            <a:ext cx="2044109" cy="1123883"/>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noAutofit/>
          </a:bodyPr>
          <a:lstStyle/>
          <a:p>
            <a:pPr algn="ctr">
              <a:lnSpc>
                <a:spcPts val="3000"/>
              </a:lnSpc>
            </a:pPr>
            <a:r>
              <a:rPr lang="en-US" sz="3200" b="1">
                <a:solidFill>
                  <a:schemeClr val="accent1">
                    <a:lumMod val="75000"/>
                  </a:schemeClr>
                </a:solidFill>
              </a:rPr>
              <a:t>Lorem Ipsum</a:t>
            </a:r>
          </a:p>
        </p:txBody>
      </p:sp>
      <p:sp>
        <p:nvSpPr>
          <p:cNvPr id="23" name="Rectangle 22">
            <a:extLst>
              <a:ext uri="{FF2B5EF4-FFF2-40B4-BE49-F238E27FC236}">
                <a16:creationId xmlns:a16="http://schemas.microsoft.com/office/drawing/2014/main" id="{7F4892C0-9F04-45B8-9636-AFE3B021B0C4}"/>
              </a:ext>
            </a:extLst>
          </p:cNvPr>
          <p:cNvSpPr/>
          <p:nvPr/>
        </p:nvSpPr>
        <p:spPr>
          <a:xfrm>
            <a:off x="3451911" y="5586302"/>
            <a:ext cx="5288178" cy="1021975"/>
          </a:xfrm>
          <a:prstGeom prst="rect">
            <a:avLst/>
          </a:prstGeom>
        </p:spPr>
        <p:txBody>
          <a:bodyPr wrap="none" anchor="b">
            <a:normAutofit/>
          </a:bodyPr>
          <a:lstStyle/>
          <a:p>
            <a:pPr algn="ctr">
              <a:lnSpc>
                <a:spcPts val="4000"/>
              </a:lnSpc>
            </a:pPr>
            <a:r>
              <a:rPr lang="en-US" sz="6600" b="1" cap="all">
                <a:solidFill>
                  <a:schemeClr val="accent5"/>
                </a:solidFill>
              </a:rPr>
              <a:t>Lorem Ipsum</a:t>
            </a:r>
          </a:p>
        </p:txBody>
      </p:sp>
      <p:sp>
        <p:nvSpPr>
          <p:cNvPr id="4" name="Slide Number Placeholder 3">
            <a:extLst>
              <a:ext uri="{FF2B5EF4-FFF2-40B4-BE49-F238E27FC236}">
                <a16:creationId xmlns:a16="http://schemas.microsoft.com/office/drawing/2014/main" id="{27B0C015-A4E9-474A-9A26-74A0EE3DD6EB}"/>
              </a:ext>
            </a:extLst>
          </p:cNvPr>
          <p:cNvSpPr>
            <a:spLocks noGrp="1"/>
          </p:cNvSpPr>
          <p:nvPr>
            <p:ph type="sldNum" sz="quarter" idx="12"/>
          </p:nvPr>
        </p:nvSpPr>
        <p:spPr/>
        <p:txBody>
          <a:bodyPr/>
          <a:lstStyle/>
          <a:p>
            <a:fld id="{F68327C5-B821-4FE9-A59A-A60D9EB59A9A}" type="slidenum">
              <a:rPr lang="en-US" smtClean="0"/>
              <a:pPr/>
              <a:t>26</a:t>
            </a:fld>
            <a:endParaRPr lang="en-US" dirty="0"/>
          </a:p>
        </p:txBody>
      </p:sp>
    </p:spTree>
    <p:extLst>
      <p:ext uri="{BB962C8B-B14F-4D97-AF65-F5344CB8AC3E}">
        <p14:creationId xmlns:p14="http://schemas.microsoft.com/office/powerpoint/2010/main" val="4172325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494300"/>
            <a:ext cx="9144000" cy="1015663"/>
          </a:xfrm>
        </p:spPr>
        <p:txBody>
          <a:bodyPr/>
          <a:lstStyle/>
          <a:p>
            <a:r>
              <a:rPr lang="en-US">
                <a:solidFill>
                  <a:srgbClr val="222A35"/>
                </a:solidFill>
              </a:rPr>
              <a:t>Thank You !</a:t>
            </a:r>
            <a:endParaRPr lang="en-US" dirty="0"/>
          </a:p>
        </p:txBody>
      </p:sp>
      <p:sp>
        <p:nvSpPr>
          <p:cNvPr id="2" name="Subtitle 1"/>
          <p:cNvSpPr>
            <a:spLocks noGrp="1"/>
          </p:cNvSpPr>
          <p:nvPr>
            <p:ph type="subTitle" idx="1"/>
          </p:nvPr>
        </p:nvSpPr>
        <p:spPr/>
        <p:txBody>
          <a:bodyPr anchor="ctr"/>
          <a:lstStyle/>
          <a:p>
            <a:r>
              <a:rPr lang="en-US" dirty="0"/>
              <a:t>Hope you </a:t>
            </a:r>
            <a:r>
              <a:rPr lang="en-US"/>
              <a:t>like these templates </a:t>
            </a:r>
            <a:r>
              <a:rPr lang="en-US" dirty="0"/>
              <a:t>:)</a:t>
            </a:r>
          </a:p>
        </p:txBody>
      </p:sp>
      <p:grpSp>
        <p:nvGrpSpPr>
          <p:cNvPr id="24" name="Group 23"/>
          <p:cNvGrpSpPr/>
          <p:nvPr/>
        </p:nvGrpSpPr>
        <p:grpSpPr>
          <a:xfrm>
            <a:off x="2612737" y="2137172"/>
            <a:ext cx="6966526" cy="1291828"/>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655968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71254" y="6461797"/>
            <a:ext cx="2049493" cy="276999"/>
          </a:xfrm>
          <a:prstGeom prst="rect">
            <a:avLst/>
          </a:prstGeom>
        </p:spPr>
        <p:txBody>
          <a:bodyPr wrap="square">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50000"/>
                  </a:prstClr>
                </a:solidFill>
                <a:effectLst/>
                <a:uLnTx/>
                <a:uFillTx/>
                <a:latin typeface="Calibri Light" panose="020F0302020204030204" pitchFamily="34" charset="0"/>
                <a:ea typeface="+mn-ea"/>
                <a:cs typeface="+mn-cs"/>
                <a:hlinkClick r:id="rId3"/>
              </a:rPr>
              <a:t>www</a:t>
            </a:r>
            <a:r>
              <a:rPr kumimoji="0" lang="en-US" sz="1200" b="0" i="0" u="none" strike="noStrike" kern="1200" cap="none" spc="0" normalizeH="0" baseline="0" noProof="0" dirty="0">
                <a:ln>
                  <a:noFill/>
                </a:ln>
                <a:solidFill>
                  <a:prstClr val="white">
                    <a:lumMod val="50000"/>
                  </a:prstClr>
                </a:solidFill>
                <a:effectLst/>
                <a:uLnTx/>
                <a:uFillTx/>
                <a:latin typeface="Calibri Light" panose="020F0302020204030204" pitchFamily="34" charset="0"/>
                <a:ea typeface="+mn-ea"/>
                <a:cs typeface="+mn-cs"/>
                <a:hlinkClick r:id="rId3"/>
              </a:rPr>
              <a:t>.showeet.com</a:t>
            </a:r>
            <a:endParaRPr kumimoji="0" lang="en-US" sz="900" b="0" i="0" u="none" strike="noStrike" kern="1200" cap="none" spc="0" normalizeH="0" baseline="0" noProof="0" dirty="0">
              <a:ln>
                <a:noFill/>
              </a:ln>
              <a:solidFill>
                <a:prstClr val="white">
                  <a:lumMod val="50000"/>
                </a:prstClr>
              </a:solidFill>
              <a:effectLst/>
              <a:uLnTx/>
              <a:uFillTx/>
              <a:latin typeface="Calibri Light" panose="020F0302020204030204" pitchFamily="34" charset="0"/>
              <a:ea typeface="+mn-ea"/>
              <a:cs typeface="+mn-cs"/>
            </a:endParaRPr>
          </a:p>
        </p:txBody>
      </p:sp>
      <p:sp>
        <p:nvSpPr>
          <p:cNvPr id="28" name="Freeform 438">
            <a:hlinkClick r:id="rId4"/>
          </p:cNvPr>
          <p:cNvSpPr/>
          <p:nvPr/>
        </p:nvSpPr>
        <p:spPr>
          <a:xfrm>
            <a:off x="340830" y="4512735"/>
            <a:ext cx="445097" cy="468552"/>
          </a:xfrm>
          <a:custGeom>
            <a:avLst/>
            <a:gdLst>
              <a:gd name="connsiteX0" fmla="*/ 166491 w 445666"/>
              <a:gd name="connsiteY0" fmla="*/ 295796 h 468766"/>
              <a:gd name="connsiteX1" fmla="*/ 136911 w 445666"/>
              <a:gd name="connsiteY1" fmla="*/ 297768 h 468766"/>
              <a:gd name="connsiteX2" fmla="*/ 106627 w 445666"/>
              <a:gd name="connsiteY2" fmla="*/ 304811 h 468766"/>
              <a:gd name="connsiteX3" fmla="*/ 79302 w 445666"/>
              <a:gd name="connsiteY3" fmla="*/ 317769 h 468766"/>
              <a:gd name="connsiteX4" fmla="*/ 60004 w 445666"/>
              <a:gd name="connsiteY4" fmla="*/ 338757 h 468766"/>
              <a:gd name="connsiteX5" fmla="*/ 52398 w 445666"/>
              <a:gd name="connsiteY5" fmla="*/ 368477 h 468766"/>
              <a:gd name="connsiteX6" fmla="*/ 62258 w 445666"/>
              <a:gd name="connsiteY6" fmla="*/ 403268 h 468766"/>
              <a:gd name="connsiteX7" fmla="*/ 88034 w 445666"/>
              <a:gd name="connsiteY7" fmla="*/ 426650 h 468766"/>
              <a:gd name="connsiteX8" fmla="*/ 121558 w 445666"/>
              <a:gd name="connsiteY8" fmla="*/ 439046 h 468766"/>
              <a:gd name="connsiteX9" fmla="*/ 157476 w 445666"/>
              <a:gd name="connsiteY9" fmla="*/ 443131 h 468766"/>
              <a:gd name="connsiteX10" fmla="*/ 188887 w 445666"/>
              <a:gd name="connsiteY10" fmla="*/ 439468 h 468766"/>
              <a:gd name="connsiteX11" fmla="*/ 216776 w 445666"/>
              <a:gd name="connsiteY11" fmla="*/ 428481 h 468766"/>
              <a:gd name="connsiteX12" fmla="*/ 237341 w 445666"/>
              <a:gd name="connsiteY12" fmla="*/ 407917 h 468766"/>
              <a:gd name="connsiteX13" fmla="*/ 245088 w 445666"/>
              <a:gd name="connsiteY13" fmla="*/ 377210 h 468766"/>
              <a:gd name="connsiteX14" fmla="*/ 243116 w 445666"/>
              <a:gd name="connsiteY14" fmla="*/ 363406 h 468766"/>
              <a:gd name="connsiteX15" fmla="*/ 239032 w 445666"/>
              <a:gd name="connsiteY15" fmla="*/ 351574 h 468766"/>
              <a:gd name="connsiteX16" fmla="*/ 231425 w 445666"/>
              <a:gd name="connsiteY16" fmla="*/ 339884 h 468766"/>
              <a:gd name="connsiteX17" fmla="*/ 223114 w 445666"/>
              <a:gd name="connsiteY17" fmla="*/ 330024 h 468766"/>
              <a:gd name="connsiteX18" fmla="*/ 212269 w 445666"/>
              <a:gd name="connsiteY18" fmla="*/ 320305 h 468766"/>
              <a:gd name="connsiteX19" fmla="*/ 201986 w 445666"/>
              <a:gd name="connsiteY19" fmla="*/ 312135 h 468766"/>
              <a:gd name="connsiteX20" fmla="*/ 190296 w 445666"/>
              <a:gd name="connsiteY20" fmla="*/ 303684 h 468766"/>
              <a:gd name="connsiteX21" fmla="*/ 180013 w 445666"/>
              <a:gd name="connsiteY21" fmla="*/ 296359 h 468766"/>
              <a:gd name="connsiteX22" fmla="*/ 166491 w 445666"/>
              <a:gd name="connsiteY22" fmla="*/ 295796 h 468766"/>
              <a:gd name="connsiteX23" fmla="*/ 356082 w 445666"/>
              <a:gd name="connsiteY23" fmla="*/ 135221 h 468766"/>
              <a:gd name="connsiteX24" fmla="*/ 385662 w 445666"/>
              <a:gd name="connsiteY24" fmla="*/ 135221 h 468766"/>
              <a:gd name="connsiteX25" fmla="*/ 385662 w 445666"/>
              <a:gd name="connsiteY25" fmla="*/ 196352 h 468766"/>
              <a:gd name="connsiteX26" fmla="*/ 445666 w 445666"/>
              <a:gd name="connsiteY26" fmla="*/ 196352 h 468766"/>
              <a:gd name="connsiteX27" fmla="*/ 445666 w 445666"/>
              <a:gd name="connsiteY27" fmla="*/ 226777 h 468766"/>
              <a:gd name="connsiteX28" fmla="*/ 385662 w 445666"/>
              <a:gd name="connsiteY28" fmla="*/ 226777 h 468766"/>
              <a:gd name="connsiteX29" fmla="*/ 385662 w 445666"/>
              <a:gd name="connsiteY29" fmla="*/ 288471 h 468766"/>
              <a:gd name="connsiteX30" fmla="*/ 356082 w 445666"/>
              <a:gd name="connsiteY30" fmla="*/ 288471 h 468766"/>
              <a:gd name="connsiteX31" fmla="*/ 356082 w 445666"/>
              <a:gd name="connsiteY31" fmla="*/ 226777 h 468766"/>
              <a:gd name="connsiteX32" fmla="*/ 296359 w 445666"/>
              <a:gd name="connsiteY32" fmla="*/ 226777 h 468766"/>
              <a:gd name="connsiteX33" fmla="*/ 296359 w 445666"/>
              <a:gd name="connsiteY33" fmla="*/ 196352 h 468766"/>
              <a:gd name="connsiteX34" fmla="*/ 356082 w 445666"/>
              <a:gd name="connsiteY34" fmla="*/ 196352 h 468766"/>
              <a:gd name="connsiteX35" fmla="*/ 137193 w 445666"/>
              <a:gd name="connsiteY35" fmla="*/ 23100 h 468766"/>
              <a:gd name="connsiteX36" fmla="*/ 113952 w 445666"/>
              <a:gd name="connsiteY36" fmla="*/ 28594 h 468766"/>
              <a:gd name="connsiteX37" fmla="*/ 95500 w 445666"/>
              <a:gd name="connsiteY37" fmla="*/ 43383 h 468766"/>
              <a:gd name="connsiteX38" fmla="*/ 82260 w 445666"/>
              <a:gd name="connsiteY38" fmla="*/ 88457 h 468766"/>
              <a:gd name="connsiteX39" fmla="*/ 85076 w 445666"/>
              <a:gd name="connsiteY39" fmla="*/ 115924 h 468766"/>
              <a:gd name="connsiteX40" fmla="*/ 93950 w 445666"/>
              <a:gd name="connsiteY40" fmla="*/ 144940 h 468766"/>
              <a:gd name="connsiteX41" fmla="*/ 108599 w 445666"/>
              <a:gd name="connsiteY41" fmla="*/ 170998 h 468766"/>
              <a:gd name="connsiteX42" fmla="*/ 129728 w 445666"/>
              <a:gd name="connsiteY42" fmla="*/ 189873 h 468766"/>
              <a:gd name="connsiteX43" fmla="*/ 156913 w 445666"/>
              <a:gd name="connsiteY43" fmla="*/ 197197 h 468766"/>
              <a:gd name="connsiteX44" fmla="*/ 178886 w 445666"/>
              <a:gd name="connsiteY44" fmla="*/ 192549 h 468766"/>
              <a:gd name="connsiteX45" fmla="*/ 197479 w 445666"/>
              <a:gd name="connsiteY45" fmla="*/ 180295 h 468766"/>
              <a:gd name="connsiteX46" fmla="*/ 212410 w 445666"/>
              <a:gd name="connsiteY46" fmla="*/ 135503 h 468766"/>
              <a:gd name="connsiteX47" fmla="*/ 207621 w 445666"/>
              <a:gd name="connsiteY47" fmla="*/ 100289 h 468766"/>
              <a:gd name="connsiteX48" fmla="*/ 193958 w 445666"/>
              <a:gd name="connsiteY48" fmla="*/ 63807 h 468766"/>
              <a:gd name="connsiteX49" fmla="*/ 170153 w 445666"/>
              <a:gd name="connsiteY49" fmla="*/ 34650 h 468766"/>
              <a:gd name="connsiteX50" fmla="*/ 137193 w 445666"/>
              <a:gd name="connsiteY50" fmla="*/ 23100 h 468766"/>
              <a:gd name="connsiteX51" fmla="*/ 180576 w 445666"/>
              <a:gd name="connsiteY51" fmla="*/ 0 h 468766"/>
              <a:gd name="connsiteX52" fmla="*/ 298331 w 445666"/>
              <a:gd name="connsiteY52" fmla="*/ 0 h 468766"/>
              <a:gd name="connsiteX53" fmla="*/ 259455 w 445666"/>
              <a:gd name="connsiteY53" fmla="*/ 24791 h 468766"/>
              <a:gd name="connsiteX54" fmla="*/ 222551 w 445666"/>
              <a:gd name="connsiteY54" fmla="*/ 24791 h 468766"/>
              <a:gd name="connsiteX55" fmla="*/ 254103 w 445666"/>
              <a:gd name="connsiteY55" fmla="*/ 62258 h 468766"/>
              <a:gd name="connsiteX56" fmla="*/ 264808 w 445666"/>
              <a:gd name="connsiteY56" fmla="*/ 107332 h 468766"/>
              <a:gd name="connsiteX57" fmla="*/ 257906 w 445666"/>
              <a:gd name="connsiteY57" fmla="*/ 143813 h 468766"/>
              <a:gd name="connsiteX58" fmla="*/ 241285 w 445666"/>
              <a:gd name="connsiteY58" fmla="*/ 170012 h 468766"/>
              <a:gd name="connsiteX59" fmla="*/ 221706 w 445666"/>
              <a:gd name="connsiteY59" fmla="*/ 188323 h 468766"/>
              <a:gd name="connsiteX60" fmla="*/ 204944 w 445666"/>
              <a:gd name="connsiteY60" fmla="*/ 205648 h 468766"/>
              <a:gd name="connsiteX61" fmla="*/ 198042 w 445666"/>
              <a:gd name="connsiteY61" fmla="*/ 224242 h 468766"/>
              <a:gd name="connsiteX62" fmla="*/ 207057 w 445666"/>
              <a:gd name="connsiteY62" fmla="*/ 244102 h 468766"/>
              <a:gd name="connsiteX63" fmla="*/ 228890 w 445666"/>
              <a:gd name="connsiteY63" fmla="*/ 263258 h 468766"/>
              <a:gd name="connsiteX64" fmla="*/ 254385 w 445666"/>
              <a:gd name="connsiteY64" fmla="*/ 283964 h 468766"/>
              <a:gd name="connsiteX65" fmla="*/ 276076 w 445666"/>
              <a:gd name="connsiteY65" fmla="*/ 313262 h 468766"/>
              <a:gd name="connsiteX66" fmla="*/ 285091 w 445666"/>
              <a:gd name="connsiteY66" fmla="*/ 353265 h 468766"/>
              <a:gd name="connsiteX67" fmla="*/ 271569 w 445666"/>
              <a:gd name="connsiteY67" fmla="*/ 402001 h 468766"/>
              <a:gd name="connsiteX68" fmla="*/ 212128 w 445666"/>
              <a:gd name="connsiteY68" fmla="*/ 452568 h 468766"/>
              <a:gd name="connsiteX69" fmla="*/ 128178 w 445666"/>
              <a:gd name="connsiteY69" fmla="*/ 468766 h 468766"/>
              <a:gd name="connsiteX70" fmla="*/ 58737 w 445666"/>
              <a:gd name="connsiteY70" fmla="*/ 457075 h 468766"/>
              <a:gd name="connsiteX71" fmla="*/ 10423 w 445666"/>
              <a:gd name="connsiteY71" fmla="*/ 418340 h 468766"/>
              <a:gd name="connsiteX72" fmla="*/ 0 w 445666"/>
              <a:gd name="connsiteY72" fmla="*/ 381436 h 468766"/>
              <a:gd name="connsiteX73" fmla="*/ 12536 w 445666"/>
              <a:gd name="connsiteY73" fmla="*/ 339179 h 468766"/>
              <a:gd name="connsiteX74" fmla="*/ 45919 w 445666"/>
              <a:gd name="connsiteY74" fmla="*/ 306783 h 468766"/>
              <a:gd name="connsiteX75" fmla="*/ 159730 w 445666"/>
              <a:gd name="connsiteY75" fmla="*/ 278611 h 468766"/>
              <a:gd name="connsiteX76" fmla="*/ 146349 w 445666"/>
              <a:gd name="connsiteY76" fmla="*/ 257765 h 468766"/>
              <a:gd name="connsiteX77" fmla="*/ 141982 w 445666"/>
              <a:gd name="connsiteY77" fmla="*/ 237200 h 468766"/>
              <a:gd name="connsiteX78" fmla="*/ 147898 w 445666"/>
              <a:gd name="connsiteY78" fmla="*/ 213255 h 468766"/>
              <a:gd name="connsiteX79" fmla="*/ 128742 w 445666"/>
              <a:gd name="connsiteY79" fmla="*/ 214382 h 468766"/>
              <a:gd name="connsiteX80" fmla="*/ 58455 w 445666"/>
              <a:gd name="connsiteY80" fmla="*/ 187196 h 468766"/>
              <a:gd name="connsiteX81" fmla="*/ 29861 w 445666"/>
              <a:gd name="connsiteY81" fmla="*/ 118318 h 468766"/>
              <a:gd name="connsiteX82" fmla="*/ 40003 w 445666"/>
              <a:gd name="connsiteY82" fmla="*/ 73526 h 468766"/>
              <a:gd name="connsiteX83" fmla="*/ 67892 w 445666"/>
              <a:gd name="connsiteY83" fmla="*/ 36622 h 468766"/>
              <a:gd name="connsiteX84" fmla="*/ 119305 w 445666"/>
              <a:gd name="connsiteY84" fmla="*/ 9015 h 468766"/>
              <a:gd name="connsiteX85" fmla="*/ 180576 w 445666"/>
              <a:gd name="connsiteY85"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45666" h="468766">
                <a:moveTo>
                  <a:pt x="166491" y="295796"/>
                </a:moveTo>
                <a:cubicBezTo>
                  <a:pt x="156537" y="295796"/>
                  <a:pt x="146677" y="296453"/>
                  <a:pt x="136911" y="297768"/>
                </a:cubicBezTo>
                <a:cubicBezTo>
                  <a:pt x="127145" y="299083"/>
                  <a:pt x="117051" y="301430"/>
                  <a:pt x="106627" y="304811"/>
                </a:cubicBezTo>
                <a:cubicBezTo>
                  <a:pt x="96204" y="308191"/>
                  <a:pt x="87095" y="312511"/>
                  <a:pt x="79302" y="317769"/>
                </a:cubicBezTo>
                <a:cubicBezTo>
                  <a:pt x="71507" y="323028"/>
                  <a:pt x="65075" y="330024"/>
                  <a:pt x="60004" y="338757"/>
                </a:cubicBezTo>
                <a:cubicBezTo>
                  <a:pt x="54933" y="347490"/>
                  <a:pt x="52398" y="357396"/>
                  <a:pt x="52398" y="368477"/>
                </a:cubicBezTo>
                <a:cubicBezTo>
                  <a:pt x="52398" y="381623"/>
                  <a:pt x="55685" y="393221"/>
                  <a:pt x="62258" y="403268"/>
                </a:cubicBezTo>
                <a:cubicBezTo>
                  <a:pt x="68831" y="413316"/>
                  <a:pt x="77423" y="421110"/>
                  <a:pt x="88034" y="426650"/>
                </a:cubicBezTo>
                <a:cubicBezTo>
                  <a:pt x="98645" y="432191"/>
                  <a:pt x="109820" y="436322"/>
                  <a:pt x="121558" y="439046"/>
                </a:cubicBezTo>
                <a:cubicBezTo>
                  <a:pt x="133296" y="441769"/>
                  <a:pt x="145269" y="443131"/>
                  <a:pt x="157476" y="443131"/>
                </a:cubicBezTo>
                <a:cubicBezTo>
                  <a:pt x="168369" y="443131"/>
                  <a:pt x="178839" y="441910"/>
                  <a:pt x="188887" y="439468"/>
                </a:cubicBezTo>
                <a:cubicBezTo>
                  <a:pt x="198935" y="437027"/>
                  <a:pt x="208230" y="433365"/>
                  <a:pt x="216776" y="428481"/>
                </a:cubicBezTo>
                <a:cubicBezTo>
                  <a:pt x="225321" y="423599"/>
                  <a:pt x="232176" y="416743"/>
                  <a:pt x="237341" y="407917"/>
                </a:cubicBezTo>
                <a:cubicBezTo>
                  <a:pt x="242505" y="399090"/>
                  <a:pt x="245088" y="388854"/>
                  <a:pt x="245088" y="377210"/>
                </a:cubicBezTo>
                <a:cubicBezTo>
                  <a:pt x="245088" y="372515"/>
                  <a:pt x="244431" y="367914"/>
                  <a:pt x="243116" y="363406"/>
                </a:cubicBezTo>
                <a:cubicBezTo>
                  <a:pt x="241801" y="358899"/>
                  <a:pt x="240440" y="354955"/>
                  <a:pt x="239032" y="351574"/>
                </a:cubicBezTo>
                <a:cubicBezTo>
                  <a:pt x="237623" y="348194"/>
                  <a:pt x="235088" y="344297"/>
                  <a:pt x="231425" y="339884"/>
                </a:cubicBezTo>
                <a:cubicBezTo>
                  <a:pt x="227763" y="335470"/>
                  <a:pt x="224992" y="332183"/>
                  <a:pt x="223114" y="330024"/>
                </a:cubicBezTo>
                <a:cubicBezTo>
                  <a:pt x="221236" y="327864"/>
                  <a:pt x="217621" y="324624"/>
                  <a:pt x="212269" y="320305"/>
                </a:cubicBezTo>
                <a:cubicBezTo>
                  <a:pt x="206916" y="315985"/>
                  <a:pt x="203488" y="313262"/>
                  <a:pt x="201986" y="312135"/>
                </a:cubicBezTo>
                <a:cubicBezTo>
                  <a:pt x="200484" y="311008"/>
                  <a:pt x="196586" y="308191"/>
                  <a:pt x="190296" y="303684"/>
                </a:cubicBezTo>
                <a:cubicBezTo>
                  <a:pt x="184003" y="299176"/>
                  <a:pt x="180576" y="296735"/>
                  <a:pt x="180013" y="296359"/>
                </a:cubicBezTo>
                <a:cubicBezTo>
                  <a:pt x="177007" y="295984"/>
                  <a:pt x="172500" y="295796"/>
                  <a:pt x="166491" y="295796"/>
                </a:cubicBezTo>
                <a:close/>
                <a:moveTo>
                  <a:pt x="356082" y="135221"/>
                </a:moveTo>
                <a:lnTo>
                  <a:pt x="385662" y="135221"/>
                </a:lnTo>
                <a:lnTo>
                  <a:pt x="385662" y="196352"/>
                </a:lnTo>
                <a:lnTo>
                  <a:pt x="445666" y="196352"/>
                </a:lnTo>
                <a:lnTo>
                  <a:pt x="445666" y="226777"/>
                </a:lnTo>
                <a:lnTo>
                  <a:pt x="385662" y="226777"/>
                </a:lnTo>
                <a:lnTo>
                  <a:pt x="385662" y="288471"/>
                </a:lnTo>
                <a:lnTo>
                  <a:pt x="356082" y="288471"/>
                </a:lnTo>
                <a:lnTo>
                  <a:pt x="356082" y="226777"/>
                </a:lnTo>
                <a:lnTo>
                  <a:pt x="296359" y="226777"/>
                </a:lnTo>
                <a:lnTo>
                  <a:pt x="296359" y="196352"/>
                </a:lnTo>
                <a:lnTo>
                  <a:pt x="356082" y="196352"/>
                </a:lnTo>
                <a:close/>
                <a:moveTo>
                  <a:pt x="137193" y="23100"/>
                </a:moveTo>
                <a:cubicBezTo>
                  <a:pt x="129305" y="23100"/>
                  <a:pt x="121558" y="24931"/>
                  <a:pt x="113952" y="28594"/>
                </a:cubicBezTo>
                <a:cubicBezTo>
                  <a:pt x="106345" y="32256"/>
                  <a:pt x="100195" y="37186"/>
                  <a:pt x="95500" y="43383"/>
                </a:cubicBezTo>
                <a:cubicBezTo>
                  <a:pt x="86673" y="54464"/>
                  <a:pt x="82260" y="69488"/>
                  <a:pt x="82260" y="88457"/>
                </a:cubicBezTo>
                <a:cubicBezTo>
                  <a:pt x="82260" y="97096"/>
                  <a:pt x="83198" y="106252"/>
                  <a:pt x="85076" y="115924"/>
                </a:cubicBezTo>
                <a:cubicBezTo>
                  <a:pt x="86954" y="125596"/>
                  <a:pt x="89912" y="135268"/>
                  <a:pt x="93950" y="144940"/>
                </a:cubicBezTo>
                <a:cubicBezTo>
                  <a:pt x="97988" y="154612"/>
                  <a:pt x="102871" y="163298"/>
                  <a:pt x="108599" y="170998"/>
                </a:cubicBezTo>
                <a:cubicBezTo>
                  <a:pt x="114327" y="178698"/>
                  <a:pt x="121370" y="184990"/>
                  <a:pt x="129728" y="189873"/>
                </a:cubicBezTo>
                <a:cubicBezTo>
                  <a:pt x="138085" y="194756"/>
                  <a:pt x="147146" y="197197"/>
                  <a:pt x="156913" y="197197"/>
                </a:cubicBezTo>
                <a:cubicBezTo>
                  <a:pt x="164049" y="197197"/>
                  <a:pt x="171373" y="195648"/>
                  <a:pt x="178886" y="192549"/>
                </a:cubicBezTo>
                <a:cubicBezTo>
                  <a:pt x="186398" y="189450"/>
                  <a:pt x="192596" y="185365"/>
                  <a:pt x="197479" y="180295"/>
                </a:cubicBezTo>
                <a:cubicBezTo>
                  <a:pt x="207432" y="169590"/>
                  <a:pt x="212410" y="154659"/>
                  <a:pt x="212410" y="135503"/>
                </a:cubicBezTo>
                <a:cubicBezTo>
                  <a:pt x="212410" y="124610"/>
                  <a:pt x="210813" y="112872"/>
                  <a:pt x="207621" y="100289"/>
                </a:cubicBezTo>
                <a:cubicBezTo>
                  <a:pt x="204428" y="87706"/>
                  <a:pt x="199873" y="75545"/>
                  <a:pt x="193958" y="63807"/>
                </a:cubicBezTo>
                <a:cubicBezTo>
                  <a:pt x="188042" y="52069"/>
                  <a:pt x="180107" y="42351"/>
                  <a:pt x="170153" y="34650"/>
                </a:cubicBezTo>
                <a:cubicBezTo>
                  <a:pt x="160199" y="26950"/>
                  <a:pt x="149213" y="23100"/>
                  <a:pt x="137193" y="23100"/>
                </a:cubicBezTo>
                <a:close/>
                <a:moveTo>
                  <a:pt x="180576" y="0"/>
                </a:moveTo>
                <a:lnTo>
                  <a:pt x="298331" y="0"/>
                </a:lnTo>
                <a:lnTo>
                  <a:pt x="259455" y="24791"/>
                </a:lnTo>
                <a:lnTo>
                  <a:pt x="222551" y="24791"/>
                </a:lnTo>
                <a:cubicBezTo>
                  <a:pt x="236449" y="36622"/>
                  <a:pt x="246966" y="49112"/>
                  <a:pt x="254103" y="62258"/>
                </a:cubicBezTo>
                <a:cubicBezTo>
                  <a:pt x="261239" y="75404"/>
                  <a:pt x="264808" y="90429"/>
                  <a:pt x="264808" y="107332"/>
                </a:cubicBezTo>
                <a:cubicBezTo>
                  <a:pt x="264808" y="120854"/>
                  <a:pt x="262507" y="133014"/>
                  <a:pt x="257906" y="143813"/>
                </a:cubicBezTo>
                <a:cubicBezTo>
                  <a:pt x="253304" y="154612"/>
                  <a:pt x="247764" y="163345"/>
                  <a:pt x="241285" y="170012"/>
                </a:cubicBezTo>
                <a:cubicBezTo>
                  <a:pt x="234806" y="176679"/>
                  <a:pt x="228279" y="182783"/>
                  <a:pt x="221706" y="188323"/>
                </a:cubicBezTo>
                <a:cubicBezTo>
                  <a:pt x="215132" y="193864"/>
                  <a:pt x="209545" y="199639"/>
                  <a:pt x="204944" y="205648"/>
                </a:cubicBezTo>
                <a:cubicBezTo>
                  <a:pt x="200343" y="211658"/>
                  <a:pt x="198042" y="217856"/>
                  <a:pt x="198042" y="224242"/>
                </a:cubicBezTo>
                <a:cubicBezTo>
                  <a:pt x="198042" y="231002"/>
                  <a:pt x="201047" y="237623"/>
                  <a:pt x="207057" y="244102"/>
                </a:cubicBezTo>
                <a:cubicBezTo>
                  <a:pt x="213067" y="250581"/>
                  <a:pt x="220344" y="256967"/>
                  <a:pt x="228890" y="263258"/>
                </a:cubicBezTo>
                <a:cubicBezTo>
                  <a:pt x="237435" y="269550"/>
                  <a:pt x="245933" y="276452"/>
                  <a:pt x="254385" y="283964"/>
                </a:cubicBezTo>
                <a:cubicBezTo>
                  <a:pt x="262836" y="291476"/>
                  <a:pt x="270066" y="301242"/>
                  <a:pt x="276076" y="313262"/>
                </a:cubicBezTo>
                <a:cubicBezTo>
                  <a:pt x="282086" y="325282"/>
                  <a:pt x="285091" y="338616"/>
                  <a:pt x="285091" y="353265"/>
                </a:cubicBezTo>
                <a:cubicBezTo>
                  <a:pt x="285091" y="370168"/>
                  <a:pt x="280584" y="386413"/>
                  <a:pt x="271569" y="402001"/>
                </a:cubicBezTo>
                <a:cubicBezTo>
                  <a:pt x="258047" y="424913"/>
                  <a:pt x="238233" y="441769"/>
                  <a:pt x="212128" y="452568"/>
                </a:cubicBezTo>
                <a:cubicBezTo>
                  <a:pt x="186023" y="463366"/>
                  <a:pt x="158039" y="468766"/>
                  <a:pt x="128178" y="468766"/>
                </a:cubicBezTo>
                <a:cubicBezTo>
                  <a:pt x="103387" y="468766"/>
                  <a:pt x="80240" y="464869"/>
                  <a:pt x="58737" y="457075"/>
                </a:cubicBezTo>
                <a:cubicBezTo>
                  <a:pt x="37233" y="449281"/>
                  <a:pt x="21129" y="436369"/>
                  <a:pt x="10423" y="418340"/>
                </a:cubicBezTo>
                <a:cubicBezTo>
                  <a:pt x="3474" y="407071"/>
                  <a:pt x="0" y="394770"/>
                  <a:pt x="0" y="381436"/>
                </a:cubicBezTo>
                <a:cubicBezTo>
                  <a:pt x="0" y="366224"/>
                  <a:pt x="4178" y="352138"/>
                  <a:pt x="12536" y="339179"/>
                </a:cubicBezTo>
                <a:cubicBezTo>
                  <a:pt x="20893" y="326220"/>
                  <a:pt x="32021" y="315422"/>
                  <a:pt x="45919" y="306783"/>
                </a:cubicBezTo>
                <a:cubicBezTo>
                  <a:pt x="70521" y="291382"/>
                  <a:pt x="108459" y="281992"/>
                  <a:pt x="159730" y="278611"/>
                </a:cubicBezTo>
                <a:cubicBezTo>
                  <a:pt x="153720" y="270724"/>
                  <a:pt x="149259" y="263775"/>
                  <a:pt x="146349" y="257765"/>
                </a:cubicBezTo>
                <a:cubicBezTo>
                  <a:pt x="143437" y="251755"/>
                  <a:pt x="141982" y="244900"/>
                  <a:pt x="141982" y="237200"/>
                </a:cubicBezTo>
                <a:cubicBezTo>
                  <a:pt x="141982" y="230439"/>
                  <a:pt x="143954" y="222457"/>
                  <a:pt x="147898" y="213255"/>
                </a:cubicBezTo>
                <a:cubicBezTo>
                  <a:pt x="139259" y="214006"/>
                  <a:pt x="132873" y="214382"/>
                  <a:pt x="128742" y="214382"/>
                </a:cubicBezTo>
                <a:cubicBezTo>
                  <a:pt x="100946" y="214382"/>
                  <a:pt x="77517" y="205320"/>
                  <a:pt x="58455" y="187196"/>
                </a:cubicBezTo>
                <a:cubicBezTo>
                  <a:pt x="39392" y="169073"/>
                  <a:pt x="29861" y="146114"/>
                  <a:pt x="29861" y="118318"/>
                </a:cubicBezTo>
                <a:cubicBezTo>
                  <a:pt x="29861" y="102918"/>
                  <a:pt x="33242" y="87988"/>
                  <a:pt x="40003" y="73526"/>
                </a:cubicBezTo>
                <a:cubicBezTo>
                  <a:pt x="46764" y="59065"/>
                  <a:pt x="56060" y="46764"/>
                  <a:pt x="67892" y="36622"/>
                </a:cubicBezTo>
                <a:cubicBezTo>
                  <a:pt x="82353" y="24227"/>
                  <a:pt x="99491" y="15025"/>
                  <a:pt x="119305" y="9015"/>
                </a:cubicBezTo>
                <a:cubicBezTo>
                  <a:pt x="139118" y="3005"/>
                  <a:pt x="159542" y="0"/>
                  <a:pt x="18057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310">
            <a:hlinkClick r:id="rId5"/>
          </p:cNvPr>
          <p:cNvSpPr/>
          <p:nvPr/>
        </p:nvSpPr>
        <p:spPr>
          <a:xfrm>
            <a:off x="441835" y="5252883"/>
            <a:ext cx="243087" cy="468552"/>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32">
            <a:hlinkClick r:id="rId6"/>
          </p:cNvPr>
          <p:cNvSpPr/>
          <p:nvPr/>
        </p:nvSpPr>
        <p:spPr>
          <a:xfrm>
            <a:off x="383083" y="5993031"/>
            <a:ext cx="360590" cy="468766"/>
          </a:xfrm>
          <a:custGeom>
            <a:avLst/>
            <a:gdLst/>
            <a:ahLst/>
            <a:cxnLst/>
            <a:rect l="l" t="t" r="r" b="b"/>
            <a:pathLst>
              <a:path w="360590" h="468766">
                <a:moveTo>
                  <a:pt x="191564" y="0"/>
                </a:moveTo>
                <a:cubicBezTo>
                  <a:pt x="221237" y="0"/>
                  <a:pt x="248845" y="6245"/>
                  <a:pt x="274386" y="18734"/>
                </a:cubicBezTo>
                <a:cubicBezTo>
                  <a:pt x="299928" y="31223"/>
                  <a:pt x="320681" y="49393"/>
                  <a:pt x="336644" y="73245"/>
                </a:cubicBezTo>
                <a:cubicBezTo>
                  <a:pt x="352608" y="97096"/>
                  <a:pt x="360590" y="124047"/>
                  <a:pt x="360590" y="154096"/>
                </a:cubicBezTo>
                <a:cubicBezTo>
                  <a:pt x="360590" y="172125"/>
                  <a:pt x="358806" y="189779"/>
                  <a:pt x="355237" y="207057"/>
                </a:cubicBezTo>
                <a:cubicBezTo>
                  <a:pt x="351669" y="224335"/>
                  <a:pt x="346035" y="240956"/>
                  <a:pt x="338335" y="256920"/>
                </a:cubicBezTo>
                <a:cubicBezTo>
                  <a:pt x="330635" y="272883"/>
                  <a:pt x="321244" y="286922"/>
                  <a:pt x="310164" y="299036"/>
                </a:cubicBezTo>
                <a:cubicBezTo>
                  <a:pt x="299083" y="311149"/>
                  <a:pt x="285467" y="320821"/>
                  <a:pt x="269316" y="328052"/>
                </a:cubicBezTo>
                <a:cubicBezTo>
                  <a:pt x="253164" y="335282"/>
                  <a:pt x="235416" y="338898"/>
                  <a:pt x="216072" y="338898"/>
                </a:cubicBezTo>
                <a:cubicBezTo>
                  <a:pt x="203302" y="338898"/>
                  <a:pt x="190625" y="335893"/>
                  <a:pt x="178041" y="329883"/>
                </a:cubicBezTo>
                <a:cubicBezTo>
                  <a:pt x="165459" y="323873"/>
                  <a:pt x="156444" y="315610"/>
                  <a:pt x="150997" y="305092"/>
                </a:cubicBezTo>
                <a:cubicBezTo>
                  <a:pt x="149119" y="312417"/>
                  <a:pt x="146490" y="322981"/>
                  <a:pt x="143109" y="336785"/>
                </a:cubicBezTo>
                <a:cubicBezTo>
                  <a:pt x="139729" y="350588"/>
                  <a:pt x="137522" y="359509"/>
                  <a:pt x="136489" y="363547"/>
                </a:cubicBezTo>
                <a:cubicBezTo>
                  <a:pt x="135456" y="367585"/>
                  <a:pt x="133531" y="374252"/>
                  <a:pt x="130714" y="383549"/>
                </a:cubicBezTo>
                <a:cubicBezTo>
                  <a:pt x="127897" y="392845"/>
                  <a:pt x="125455" y="399512"/>
                  <a:pt x="123390" y="403550"/>
                </a:cubicBezTo>
                <a:cubicBezTo>
                  <a:pt x="121324" y="407588"/>
                  <a:pt x="118319" y="413457"/>
                  <a:pt x="114375" y="421157"/>
                </a:cubicBezTo>
                <a:cubicBezTo>
                  <a:pt x="110431" y="428857"/>
                  <a:pt x="106112" y="436135"/>
                  <a:pt x="101416" y="442990"/>
                </a:cubicBezTo>
                <a:cubicBezTo>
                  <a:pt x="96721" y="449844"/>
                  <a:pt x="90899" y="457967"/>
                  <a:pt x="83950" y="467358"/>
                </a:cubicBezTo>
                <a:lnTo>
                  <a:pt x="80006" y="468766"/>
                </a:lnTo>
                <a:lnTo>
                  <a:pt x="77471" y="465949"/>
                </a:lnTo>
                <a:cubicBezTo>
                  <a:pt x="74654" y="436463"/>
                  <a:pt x="73245" y="418809"/>
                  <a:pt x="73245" y="412987"/>
                </a:cubicBezTo>
                <a:cubicBezTo>
                  <a:pt x="73245" y="395709"/>
                  <a:pt x="75264" y="376318"/>
                  <a:pt x="79302" y="354814"/>
                </a:cubicBezTo>
                <a:cubicBezTo>
                  <a:pt x="83340" y="333310"/>
                  <a:pt x="89584" y="306313"/>
                  <a:pt x="98036" y="273823"/>
                </a:cubicBezTo>
                <a:cubicBezTo>
                  <a:pt x="106487" y="241332"/>
                  <a:pt x="111370" y="222270"/>
                  <a:pt x="112685" y="216635"/>
                </a:cubicBezTo>
                <a:cubicBezTo>
                  <a:pt x="106675" y="204428"/>
                  <a:pt x="103670" y="188558"/>
                  <a:pt x="103670" y="169026"/>
                </a:cubicBezTo>
                <a:cubicBezTo>
                  <a:pt x="103670" y="153438"/>
                  <a:pt x="108553" y="138789"/>
                  <a:pt x="118319" y="125079"/>
                </a:cubicBezTo>
                <a:cubicBezTo>
                  <a:pt x="128085" y="111370"/>
                  <a:pt x="140480" y="104515"/>
                  <a:pt x="155504" y="104515"/>
                </a:cubicBezTo>
                <a:cubicBezTo>
                  <a:pt x="166961" y="104515"/>
                  <a:pt x="175882" y="108318"/>
                  <a:pt x="182267" y="115924"/>
                </a:cubicBezTo>
                <a:cubicBezTo>
                  <a:pt x="188653" y="123530"/>
                  <a:pt x="191845" y="133155"/>
                  <a:pt x="191845" y="144799"/>
                </a:cubicBezTo>
                <a:cubicBezTo>
                  <a:pt x="191845" y="157194"/>
                  <a:pt x="187713" y="175130"/>
                  <a:pt x="179450" y="198606"/>
                </a:cubicBezTo>
                <a:cubicBezTo>
                  <a:pt x="171187" y="222082"/>
                  <a:pt x="167055" y="239642"/>
                  <a:pt x="167055" y="251286"/>
                </a:cubicBezTo>
                <a:cubicBezTo>
                  <a:pt x="167055" y="263118"/>
                  <a:pt x="171280" y="272930"/>
                  <a:pt x="179732" y="280724"/>
                </a:cubicBezTo>
                <a:cubicBezTo>
                  <a:pt x="188183" y="288518"/>
                  <a:pt x="198418" y="292415"/>
                  <a:pt x="210438" y="292415"/>
                </a:cubicBezTo>
                <a:cubicBezTo>
                  <a:pt x="220767" y="292415"/>
                  <a:pt x="230346" y="290068"/>
                  <a:pt x="239173" y="285373"/>
                </a:cubicBezTo>
                <a:cubicBezTo>
                  <a:pt x="248000" y="280677"/>
                  <a:pt x="255371" y="274292"/>
                  <a:pt x="261287" y="266216"/>
                </a:cubicBezTo>
                <a:cubicBezTo>
                  <a:pt x="267203" y="258141"/>
                  <a:pt x="272462" y="249220"/>
                  <a:pt x="277062" y="239454"/>
                </a:cubicBezTo>
                <a:cubicBezTo>
                  <a:pt x="281664" y="229688"/>
                  <a:pt x="285232" y="219312"/>
                  <a:pt x="287768" y="208325"/>
                </a:cubicBezTo>
                <a:cubicBezTo>
                  <a:pt x="290303" y="197338"/>
                  <a:pt x="292181" y="186915"/>
                  <a:pt x="293402" y="177055"/>
                </a:cubicBezTo>
                <a:cubicBezTo>
                  <a:pt x="294622" y="167195"/>
                  <a:pt x="295233" y="157852"/>
                  <a:pt x="295233" y="149025"/>
                </a:cubicBezTo>
                <a:cubicBezTo>
                  <a:pt x="295233" y="116534"/>
                  <a:pt x="284951" y="91227"/>
                  <a:pt x="264386" y="73104"/>
                </a:cubicBezTo>
                <a:cubicBezTo>
                  <a:pt x="243821" y="54981"/>
                  <a:pt x="217011" y="45919"/>
                  <a:pt x="183957" y="45919"/>
                </a:cubicBezTo>
                <a:cubicBezTo>
                  <a:pt x="146396" y="45919"/>
                  <a:pt x="115032" y="58079"/>
                  <a:pt x="89866" y="82400"/>
                </a:cubicBezTo>
                <a:cubicBezTo>
                  <a:pt x="64700" y="106721"/>
                  <a:pt x="52117" y="137569"/>
                  <a:pt x="52117" y="174942"/>
                </a:cubicBezTo>
                <a:cubicBezTo>
                  <a:pt x="52117" y="183206"/>
                  <a:pt x="53291" y="191187"/>
                  <a:pt x="55638" y="198888"/>
                </a:cubicBezTo>
                <a:cubicBezTo>
                  <a:pt x="57986" y="206588"/>
                  <a:pt x="60521" y="212691"/>
                  <a:pt x="63244" y="217199"/>
                </a:cubicBezTo>
                <a:cubicBezTo>
                  <a:pt x="65968" y="221706"/>
                  <a:pt x="68503" y="225979"/>
                  <a:pt x="70851" y="230016"/>
                </a:cubicBezTo>
                <a:cubicBezTo>
                  <a:pt x="73198" y="234054"/>
                  <a:pt x="74372" y="236918"/>
                  <a:pt x="74372" y="238609"/>
                </a:cubicBezTo>
                <a:cubicBezTo>
                  <a:pt x="74372" y="243867"/>
                  <a:pt x="72963" y="250722"/>
                  <a:pt x="70146" y="259174"/>
                </a:cubicBezTo>
                <a:cubicBezTo>
                  <a:pt x="67329" y="267625"/>
                  <a:pt x="63855" y="271851"/>
                  <a:pt x="59723" y="271851"/>
                </a:cubicBezTo>
                <a:cubicBezTo>
                  <a:pt x="59348" y="271851"/>
                  <a:pt x="57751" y="271569"/>
                  <a:pt x="54934" y="271005"/>
                </a:cubicBezTo>
                <a:cubicBezTo>
                  <a:pt x="45356" y="268188"/>
                  <a:pt x="36857" y="262930"/>
                  <a:pt x="29439" y="255230"/>
                </a:cubicBezTo>
                <a:cubicBezTo>
                  <a:pt x="22021" y="247530"/>
                  <a:pt x="16293" y="238656"/>
                  <a:pt x="12255" y="228608"/>
                </a:cubicBezTo>
                <a:cubicBezTo>
                  <a:pt x="8217" y="218560"/>
                  <a:pt x="5165" y="208419"/>
                  <a:pt x="3099" y="198183"/>
                </a:cubicBezTo>
                <a:cubicBezTo>
                  <a:pt x="1033" y="187948"/>
                  <a:pt x="0" y="177947"/>
                  <a:pt x="0" y="168181"/>
                </a:cubicBezTo>
                <a:cubicBezTo>
                  <a:pt x="0" y="147898"/>
                  <a:pt x="3522" y="128789"/>
                  <a:pt x="10565" y="110853"/>
                </a:cubicBezTo>
                <a:cubicBezTo>
                  <a:pt x="17607" y="92917"/>
                  <a:pt x="27326" y="77283"/>
                  <a:pt x="39722" y="63948"/>
                </a:cubicBezTo>
                <a:cubicBezTo>
                  <a:pt x="52117" y="50614"/>
                  <a:pt x="66390" y="39064"/>
                  <a:pt x="82541" y="29298"/>
                </a:cubicBezTo>
                <a:cubicBezTo>
                  <a:pt x="98693" y="19532"/>
                  <a:pt x="116065" y="12207"/>
                  <a:pt x="134658" y="7324"/>
                </a:cubicBezTo>
                <a:cubicBezTo>
                  <a:pt x="153251" y="2441"/>
                  <a:pt x="172220" y="0"/>
                  <a:pt x="19156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332">
            <a:hlinkClick r:id="rId7"/>
          </p:cNvPr>
          <p:cNvSpPr/>
          <p:nvPr/>
        </p:nvSpPr>
        <p:spPr>
          <a:xfrm>
            <a:off x="341674" y="3880715"/>
            <a:ext cx="443408" cy="360424"/>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04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8A4B-2EE1-4DA0-A4C8-20AE02381B16}"/>
              </a:ext>
            </a:extLst>
          </p:cNvPr>
          <p:cNvSpPr>
            <a:spLocks noGrp="1"/>
          </p:cNvSpPr>
          <p:nvPr>
            <p:ph type="title"/>
          </p:nvPr>
        </p:nvSpPr>
        <p:spPr/>
        <p:txBody>
          <a:bodyPr/>
          <a:lstStyle/>
          <a:p>
            <a:r>
              <a:rPr lang="en-US"/>
              <a:t>Mind Map for PowerPoint</a:t>
            </a:r>
          </a:p>
        </p:txBody>
      </p:sp>
      <p:sp>
        <p:nvSpPr>
          <p:cNvPr id="4" name="Subtitle 3">
            <a:extLst>
              <a:ext uri="{FF2B5EF4-FFF2-40B4-BE49-F238E27FC236}">
                <a16:creationId xmlns:a16="http://schemas.microsoft.com/office/drawing/2014/main" id="{F9C0D71E-270F-407E-8F2E-3D59B1EC4634}"/>
              </a:ext>
            </a:extLst>
          </p:cNvPr>
          <p:cNvSpPr>
            <a:spLocks noGrp="1"/>
          </p:cNvSpPr>
          <p:nvPr>
            <p:ph type="subTitle" idx="1"/>
          </p:nvPr>
        </p:nvSpPr>
        <p:spPr/>
        <p:txBody>
          <a:bodyPr/>
          <a:lstStyle/>
          <a:p>
            <a:r>
              <a:rPr lang="en-US"/>
              <a:t>Horizontal Hierarchy</a:t>
            </a:r>
          </a:p>
        </p:txBody>
      </p:sp>
      <p:cxnSp>
        <p:nvCxnSpPr>
          <p:cNvPr id="16" name="Connector: Curved 15">
            <a:extLst>
              <a:ext uri="{FF2B5EF4-FFF2-40B4-BE49-F238E27FC236}">
                <a16:creationId xmlns:a16="http://schemas.microsoft.com/office/drawing/2014/main" id="{2A515E35-BFD5-4B4F-A764-32B70971D917}"/>
              </a:ext>
            </a:extLst>
          </p:cNvPr>
          <p:cNvCxnSpPr>
            <a:cxnSpLocks/>
          </p:cNvCxnSpPr>
          <p:nvPr/>
        </p:nvCxnSpPr>
        <p:spPr>
          <a:xfrm rot="10800000">
            <a:off x="4871865" y="2318299"/>
            <a:ext cx="425845" cy="166732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2" name="Freeform: Shape 81">
            <a:extLst>
              <a:ext uri="{FF2B5EF4-FFF2-40B4-BE49-F238E27FC236}">
                <a16:creationId xmlns:a16="http://schemas.microsoft.com/office/drawing/2014/main" id="{6A8C5DFA-E80F-4629-BA82-EE1D3B766D6B}"/>
              </a:ext>
            </a:extLst>
          </p:cNvPr>
          <p:cNvSpPr/>
          <p:nvPr/>
        </p:nvSpPr>
        <p:spPr>
          <a:xfrm flipH="1">
            <a:off x="3341529" y="195583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cap="all">
                <a:solidFill>
                  <a:schemeClr val="tx2">
                    <a:lumMod val="50000"/>
                  </a:schemeClr>
                </a:solidFill>
              </a:rPr>
              <a:t>Lorem Ipsum</a:t>
            </a:r>
          </a:p>
        </p:txBody>
      </p:sp>
      <p:sp>
        <p:nvSpPr>
          <p:cNvPr id="86" name="Freeform: Shape 85">
            <a:extLst>
              <a:ext uri="{FF2B5EF4-FFF2-40B4-BE49-F238E27FC236}">
                <a16:creationId xmlns:a16="http://schemas.microsoft.com/office/drawing/2014/main" id="{D290A709-817D-4026-A1EF-13FC65D8B417}"/>
              </a:ext>
            </a:extLst>
          </p:cNvPr>
          <p:cNvSpPr/>
          <p:nvPr/>
        </p:nvSpPr>
        <p:spPr>
          <a:xfrm flipH="1">
            <a:off x="3341529" y="362315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cap="all">
                <a:solidFill>
                  <a:schemeClr val="tx2">
                    <a:lumMod val="50000"/>
                  </a:schemeClr>
                </a:solidFill>
              </a:rPr>
              <a:t>Lorem Ipsum</a:t>
            </a:r>
          </a:p>
        </p:txBody>
      </p:sp>
      <p:sp>
        <p:nvSpPr>
          <p:cNvPr id="90" name="Freeform: Shape 89">
            <a:extLst>
              <a:ext uri="{FF2B5EF4-FFF2-40B4-BE49-F238E27FC236}">
                <a16:creationId xmlns:a16="http://schemas.microsoft.com/office/drawing/2014/main" id="{6743B7B7-2184-4F8A-8174-6770F538FAD0}"/>
              </a:ext>
            </a:extLst>
          </p:cNvPr>
          <p:cNvSpPr/>
          <p:nvPr/>
        </p:nvSpPr>
        <p:spPr>
          <a:xfrm flipH="1">
            <a:off x="3341529" y="5297920"/>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cap="all">
                <a:solidFill>
                  <a:schemeClr val="bg1"/>
                </a:solidFill>
              </a:rPr>
              <a:t>Lorem Ipsum</a:t>
            </a:r>
          </a:p>
        </p:txBody>
      </p:sp>
      <p:cxnSp>
        <p:nvCxnSpPr>
          <p:cNvPr id="29" name="Connector: Curved 28">
            <a:extLst>
              <a:ext uri="{FF2B5EF4-FFF2-40B4-BE49-F238E27FC236}">
                <a16:creationId xmlns:a16="http://schemas.microsoft.com/office/drawing/2014/main" id="{06511276-8904-4412-AB7C-40DD6717F004}"/>
              </a:ext>
            </a:extLst>
          </p:cNvPr>
          <p:cNvCxnSpPr>
            <a:cxnSpLocks/>
          </p:cNvCxnSpPr>
          <p:nvPr/>
        </p:nvCxnSpPr>
        <p:spPr>
          <a:xfrm rot="10800000" flipV="1">
            <a:off x="4871865" y="3985618"/>
            <a:ext cx="425845" cy="167476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2" name="Freeform: Shape 101">
            <a:extLst>
              <a:ext uri="{FF2B5EF4-FFF2-40B4-BE49-F238E27FC236}">
                <a16:creationId xmlns:a16="http://schemas.microsoft.com/office/drawing/2014/main" id="{690C60AD-399B-4ECB-A199-799D9228F5A6}"/>
              </a:ext>
            </a:extLst>
          </p:cNvPr>
          <p:cNvSpPr/>
          <p:nvPr/>
        </p:nvSpPr>
        <p:spPr>
          <a:xfrm flipH="1">
            <a:off x="5377036" y="362315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b="1" cap="all">
                <a:solidFill>
                  <a:schemeClr val="bg1"/>
                </a:solidFill>
              </a:rPr>
              <a:t>Lorem Ipsum</a:t>
            </a:r>
          </a:p>
        </p:txBody>
      </p:sp>
      <p:sp>
        <p:nvSpPr>
          <p:cNvPr id="132" name="Freeform: Shape 131">
            <a:extLst>
              <a:ext uri="{FF2B5EF4-FFF2-40B4-BE49-F238E27FC236}">
                <a16:creationId xmlns:a16="http://schemas.microsoft.com/office/drawing/2014/main" id="{5024437D-2D01-4C26-B872-5D7E0CBAF723}"/>
              </a:ext>
            </a:extLst>
          </p:cNvPr>
          <p:cNvSpPr/>
          <p:nvPr/>
        </p:nvSpPr>
        <p:spPr>
          <a:xfrm flipH="1">
            <a:off x="7401675" y="195583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cap="all">
                <a:solidFill>
                  <a:schemeClr val="tx2">
                    <a:lumMod val="50000"/>
                  </a:schemeClr>
                </a:solidFill>
              </a:rPr>
              <a:t>Lorem Ipsum</a:t>
            </a:r>
          </a:p>
        </p:txBody>
      </p:sp>
      <p:sp>
        <p:nvSpPr>
          <p:cNvPr id="129" name="Freeform: Shape 128">
            <a:extLst>
              <a:ext uri="{FF2B5EF4-FFF2-40B4-BE49-F238E27FC236}">
                <a16:creationId xmlns:a16="http://schemas.microsoft.com/office/drawing/2014/main" id="{A5510E3D-B70D-47EB-9144-B8F918236D61}"/>
              </a:ext>
            </a:extLst>
          </p:cNvPr>
          <p:cNvSpPr/>
          <p:nvPr/>
        </p:nvSpPr>
        <p:spPr>
          <a:xfrm flipH="1">
            <a:off x="7401675" y="362315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cap="all">
                <a:solidFill>
                  <a:schemeClr val="tx2">
                    <a:lumMod val="50000"/>
                  </a:schemeClr>
                </a:solidFill>
              </a:rPr>
              <a:t>Lorem Ipsum</a:t>
            </a:r>
          </a:p>
        </p:txBody>
      </p:sp>
      <p:sp>
        <p:nvSpPr>
          <p:cNvPr id="126" name="Freeform: Shape 125">
            <a:extLst>
              <a:ext uri="{FF2B5EF4-FFF2-40B4-BE49-F238E27FC236}">
                <a16:creationId xmlns:a16="http://schemas.microsoft.com/office/drawing/2014/main" id="{D9040BA9-95E2-43A0-9553-B09954D78210}"/>
              </a:ext>
            </a:extLst>
          </p:cNvPr>
          <p:cNvSpPr/>
          <p:nvPr/>
        </p:nvSpPr>
        <p:spPr>
          <a:xfrm flipH="1">
            <a:off x="7401675" y="5297920"/>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cap="all">
                <a:solidFill>
                  <a:schemeClr val="bg1"/>
                </a:solidFill>
              </a:rPr>
              <a:t>Lorem Ipsum</a:t>
            </a:r>
          </a:p>
        </p:txBody>
      </p:sp>
      <p:sp>
        <p:nvSpPr>
          <p:cNvPr id="160" name="Freeform: Shape 159">
            <a:extLst>
              <a:ext uri="{FF2B5EF4-FFF2-40B4-BE49-F238E27FC236}">
                <a16:creationId xmlns:a16="http://schemas.microsoft.com/office/drawing/2014/main" id="{6BC17380-27F9-4430-BD83-C2957E5FAE20}"/>
              </a:ext>
            </a:extLst>
          </p:cNvPr>
          <p:cNvSpPr/>
          <p:nvPr/>
        </p:nvSpPr>
        <p:spPr>
          <a:xfrm flipH="1">
            <a:off x="1311456" y="1547634"/>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164" name="Freeform: Shape 163">
            <a:extLst>
              <a:ext uri="{FF2B5EF4-FFF2-40B4-BE49-F238E27FC236}">
                <a16:creationId xmlns:a16="http://schemas.microsoft.com/office/drawing/2014/main" id="{A4E88D05-7E6C-4069-BEF7-B80763522C98}"/>
              </a:ext>
            </a:extLst>
          </p:cNvPr>
          <p:cNvSpPr/>
          <p:nvPr/>
        </p:nvSpPr>
        <p:spPr>
          <a:xfrm flipH="1">
            <a:off x="1311456" y="571593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168" name="Freeform: Shape 167">
            <a:extLst>
              <a:ext uri="{FF2B5EF4-FFF2-40B4-BE49-F238E27FC236}">
                <a16:creationId xmlns:a16="http://schemas.microsoft.com/office/drawing/2014/main" id="{31026301-B07C-4C57-B546-C8B9F8E6ADC8}"/>
              </a:ext>
            </a:extLst>
          </p:cNvPr>
          <p:cNvSpPr/>
          <p:nvPr/>
        </p:nvSpPr>
        <p:spPr>
          <a:xfrm flipH="1">
            <a:off x="1311456" y="488227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172" name="Freeform: Shape 171">
            <a:extLst>
              <a:ext uri="{FF2B5EF4-FFF2-40B4-BE49-F238E27FC236}">
                <a16:creationId xmlns:a16="http://schemas.microsoft.com/office/drawing/2014/main" id="{3D13FF70-C325-4378-A6A3-31D68049879B}"/>
              </a:ext>
            </a:extLst>
          </p:cNvPr>
          <p:cNvSpPr/>
          <p:nvPr/>
        </p:nvSpPr>
        <p:spPr>
          <a:xfrm flipH="1">
            <a:off x="1311456" y="404861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176" name="Freeform: Shape 175">
            <a:extLst>
              <a:ext uri="{FF2B5EF4-FFF2-40B4-BE49-F238E27FC236}">
                <a16:creationId xmlns:a16="http://schemas.microsoft.com/office/drawing/2014/main" id="{6DACADE9-D1EC-4B81-90A3-C43255C3DB89}"/>
              </a:ext>
            </a:extLst>
          </p:cNvPr>
          <p:cNvSpPr/>
          <p:nvPr/>
        </p:nvSpPr>
        <p:spPr>
          <a:xfrm flipH="1">
            <a:off x="1311456" y="3214956"/>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180" name="Freeform: Shape 179">
            <a:extLst>
              <a:ext uri="{FF2B5EF4-FFF2-40B4-BE49-F238E27FC236}">
                <a16:creationId xmlns:a16="http://schemas.microsoft.com/office/drawing/2014/main" id="{F9C890DC-9612-4E4A-9793-796C2F5BB39A}"/>
              </a:ext>
            </a:extLst>
          </p:cNvPr>
          <p:cNvSpPr/>
          <p:nvPr/>
        </p:nvSpPr>
        <p:spPr>
          <a:xfrm flipH="1">
            <a:off x="1311456" y="2381295"/>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cxnSp>
        <p:nvCxnSpPr>
          <p:cNvPr id="39" name="Connector: Curved 38">
            <a:extLst>
              <a:ext uri="{FF2B5EF4-FFF2-40B4-BE49-F238E27FC236}">
                <a16:creationId xmlns:a16="http://schemas.microsoft.com/office/drawing/2014/main" id="{52CEE34B-193A-40AC-A56C-A38D1B3194C9}"/>
              </a:ext>
            </a:extLst>
          </p:cNvPr>
          <p:cNvCxnSpPr>
            <a:cxnSpLocks/>
          </p:cNvCxnSpPr>
          <p:nvPr/>
        </p:nvCxnSpPr>
        <p:spPr>
          <a:xfrm rot="10800000">
            <a:off x="2841792" y="1910096"/>
            <a:ext cx="420411" cy="40820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99EDAE16-9F88-49D1-950C-781465B1CD93}"/>
              </a:ext>
            </a:extLst>
          </p:cNvPr>
          <p:cNvCxnSpPr>
            <a:cxnSpLocks/>
          </p:cNvCxnSpPr>
          <p:nvPr/>
        </p:nvCxnSpPr>
        <p:spPr>
          <a:xfrm rot="10800000" flipV="1">
            <a:off x="2841792" y="2318297"/>
            <a:ext cx="420411" cy="425459"/>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3" name="Connector: Curved 182">
            <a:extLst>
              <a:ext uri="{FF2B5EF4-FFF2-40B4-BE49-F238E27FC236}">
                <a16:creationId xmlns:a16="http://schemas.microsoft.com/office/drawing/2014/main" id="{E81EB3BC-1A32-49E7-969D-A5D52169774F}"/>
              </a:ext>
            </a:extLst>
          </p:cNvPr>
          <p:cNvCxnSpPr>
            <a:cxnSpLocks/>
          </p:cNvCxnSpPr>
          <p:nvPr/>
        </p:nvCxnSpPr>
        <p:spPr>
          <a:xfrm rot="10800000">
            <a:off x="2841792" y="3577419"/>
            <a:ext cx="420411" cy="408201"/>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85" name="Connector: Curved 184">
            <a:extLst>
              <a:ext uri="{FF2B5EF4-FFF2-40B4-BE49-F238E27FC236}">
                <a16:creationId xmlns:a16="http://schemas.microsoft.com/office/drawing/2014/main" id="{3620E2A5-76DA-4568-A5EE-6179B6932EFD}"/>
              </a:ext>
            </a:extLst>
          </p:cNvPr>
          <p:cNvCxnSpPr>
            <a:cxnSpLocks/>
          </p:cNvCxnSpPr>
          <p:nvPr/>
        </p:nvCxnSpPr>
        <p:spPr>
          <a:xfrm rot="10800000" flipV="1">
            <a:off x="2841792" y="3985619"/>
            <a:ext cx="420411" cy="42546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87" name="Connector: Curved 186">
            <a:extLst>
              <a:ext uri="{FF2B5EF4-FFF2-40B4-BE49-F238E27FC236}">
                <a16:creationId xmlns:a16="http://schemas.microsoft.com/office/drawing/2014/main" id="{8F90132D-4519-4A5A-B3FD-CBD15AF74501}"/>
              </a:ext>
            </a:extLst>
          </p:cNvPr>
          <p:cNvCxnSpPr>
            <a:cxnSpLocks/>
          </p:cNvCxnSpPr>
          <p:nvPr/>
        </p:nvCxnSpPr>
        <p:spPr>
          <a:xfrm rot="10800000">
            <a:off x="2841792" y="5244741"/>
            <a:ext cx="420411" cy="415641"/>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89" name="Connector: Curved 188">
            <a:extLst>
              <a:ext uri="{FF2B5EF4-FFF2-40B4-BE49-F238E27FC236}">
                <a16:creationId xmlns:a16="http://schemas.microsoft.com/office/drawing/2014/main" id="{B0709293-5819-4C81-BD41-FE0CFD48EF4E}"/>
              </a:ext>
            </a:extLst>
          </p:cNvPr>
          <p:cNvCxnSpPr>
            <a:cxnSpLocks/>
          </p:cNvCxnSpPr>
          <p:nvPr/>
        </p:nvCxnSpPr>
        <p:spPr>
          <a:xfrm rot="10800000" flipV="1">
            <a:off x="2841792" y="5660381"/>
            <a:ext cx="420411" cy="418018"/>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244" name="Freeform: Shape 243">
            <a:extLst>
              <a:ext uri="{FF2B5EF4-FFF2-40B4-BE49-F238E27FC236}">
                <a16:creationId xmlns:a16="http://schemas.microsoft.com/office/drawing/2014/main" id="{D22F7F19-4A80-4C9F-B635-94C43C187015}"/>
              </a:ext>
            </a:extLst>
          </p:cNvPr>
          <p:cNvSpPr/>
          <p:nvPr/>
        </p:nvSpPr>
        <p:spPr>
          <a:xfrm flipH="1">
            <a:off x="9426313" y="1547634"/>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241" name="Freeform: Shape 240">
            <a:extLst>
              <a:ext uri="{FF2B5EF4-FFF2-40B4-BE49-F238E27FC236}">
                <a16:creationId xmlns:a16="http://schemas.microsoft.com/office/drawing/2014/main" id="{CEED5883-F118-45CE-BCAD-0E164FB0FF94}"/>
              </a:ext>
            </a:extLst>
          </p:cNvPr>
          <p:cNvSpPr/>
          <p:nvPr/>
        </p:nvSpPr>
        <p:spPr>
          <a:xfrm flipH="1">
            <a:off x="9426313" y="571593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238" name="Freeform: Shape 237">
            <a:extLst>
              <a:ext uri="{FF2B5EF4-FFF2-40B4-BE49-F238E27FC236}">
                <a16:creationId xmlns:a16="http://schemas.microsoft.com/office/drawing/2014/main" id="{432D9B1D-5228-48CF-BCB9-BEF954DCEB65}"/>
              </a:ext>
            </a:extLst>
          </p:cNvPr>
          <p:cNvSpPr/>
          <p:nvPr/>
        </p:nvSpPr>
        <p:spPr>
          <a:xfrm flipH="1">
            <a:off x="9426313" y="488227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235" name="Freeform: Shape 234">
            <a:extLst>
              <a:ext uri="{FF2B5EF4-FFF2-40B4-BE49-F238E27FC236}">
                <a16:creationId xmlns:a16="http://schemas.microsoft.com/office/drawing/2014/main" id="{932068DB-BF65-4F9F-9175-D6F37EC14379}"/>
              </a:ext>
            </a:extLst>
          </p:cNvPr>
          <p:cNvSpPr/>
          <p:nvPr/>
        </p:nvSpPr>
        <p:spPr>
          <a:xfrm flipH="1">
            <a:off x="9426313" y="404861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232" name="Freeform: Shape 231">
            <a:extLst>
              <a:ext uri="{FF2B5EF4-FFF2-40B4-BE49-F238E27FC236}">
                <a16:creationId xmlns:a16="http://schemas.microsoft.com/office/drawing/2014/main" id="{A0157BB1-35C5-45F8-9E3C-2E0CAB028FD1}"/>
              </a:ext>
            </a:extLst>
          </p:cNvPr>
          <p:cNvSpPr/>
          <p:nvPr/>
        </p:nvSpPr>
        <p:spPr>
          <a:xfrm flipH="1">
            <a:off x="9426313" y="3214956"/>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229" name="Freeform: Shape 228">
            <a:extLst>
              <a:ext uri="{FF2B5EF4-FFF2-40B4-BE49-F238E27FC236}">
                <a16:creationId xmlns:a16="http://schemas.microsoft.com/office/drawing/2014/main" id="{3680A1C3-F629-4C62-B3C7-8D132DAA6DFD}"/>
              </a:ext>
            </a:extLst>
          </p:cNvPr>
          <p:cNvSpPr/>
          <p:nvPr/>
        </p:nvSpPr>
        <p:spPr>
          <a:xfrm flipH="1">
            <a:off x="9426313" y="2381295"/>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cxnSp>
        <p:nvCxnSpPr>
          <p:cNvPr id="248" name="Connector: Curved 247">
            <a:extLst>
              <a:ext uri="{FF2B5EF4-FFF2-40B4-BE49-F238E27FC236}">
                <a16:creationId xmlns:a16="http://schemas.microsoft.com/office/drawing/2014/main" id="{52773D9E-571A-4339-B1DA-91B1061F4495}"/>
              </a:ext>
            </a:extLst>
          </p:cNvPr>
          <p:cNvCxnSpPr>
            <a:cxnSpLocks/>
          </p:cNvCxnSpPr>
          <p:nvPr/>
        </p:nvCxnSpPr>
        <p:spPr>
          <a:xfrm flipV="1">
            <a:off x="6907371" y="2318298"/>
            <a:ext cx="414977" cy="166732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0" name="Connector: Curved 249">
            <a:extLst>
              <a:ext uri="{FF2B5EF4-FFF2-40B4-BE49-F238E27FC236}">
                <a16:creationId xmlns:a16="http://schemas.microsoft.com/office/drawing/2014/main" id="{0D0AC9BF-CB19-42BF-9B31-6625FAACD17A}"/>
              </a:ext>
            </a:extLst>
          </p:cNvPr>
          <p:cNvCxnSpPr>
            <a:cxnSpLocks/>
          </p:cNvCxnSpPr>
          <p:nvPr/>
        </p:nvCxnSpPr>
        <p:spPr>
          <a:xfrm>
            <a:off x="6907371" y="3985620"/>
            <a:ext cx="414977" cy="1674761"/>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2" name="Connector: Curved 251">
            <a:extLst>
              <a:ext uri="{FF2B5EF4-FFF2-40B4-BE49-F238E27FC236}">
                <a16:creationId xmlns:a16="http://schemas.microsoft.com/office/drawing/2014/main" id="{AEBC02B8-56CD-4092-8DEA-CC58EF2C27A9}"/>
              </a:ext>
            </a:extLst>
          </p:cNvPr>
          <p:cNvCxnSpPr>
            <a:cxnSpLocks/>
          </p:cNvCxnSpPr>
          <p:nvPr/>
        </p:nvCxnSpPr>
        <p:spPr>
          <a:xfrm flipV="1">
            <a:off x="8932010" y="1910095"/>
            <a:ext cx="414976" cy="408204"/>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4" name="Connector: Curved 253">
            <a:extLst>
              <a:ext uri="{FF2B5EF4-FFF2-40B4-BE49-F238E27FC236}">
                <a16:creationId xmlns:a16="http://schemas.microsoft.com/office/drawing/2014/main" id="{AE2848FD-AE99-4C56-9416-A431EDA53A17}"/>
              </a:ext>
            </a:extLst>
          </p:cNvPr>
          <p:cNvCxnSpPr>
            <a:cxnSpLocks/>
          </p:cNvCxnSpPr>
          <p:nvPr/>
        </p:nvCxnSpPr>
        <p:spPr>
          <a:xfrm>
            <a:off x="8932010" y="2318299"/>
            <a:ext cx="414976" cy="425457"/>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7" name="Connector: Curved 256">
            <a:extLst>
              <a:ext uri="{FF2B5EF4-FFF2-40B4-BE49-F238E27FC236}">
                <a16:creationId xmlns:a16="http://schemas.microsoft.com/office/drawing/2014/main" id="{1EFCECDE-3F9A-4DBF-ABCC-F2F8B9CB3685}"/>
              </a:ext>
            </a:extLst>
          </p:cNvPr>
          <p:cNvCxnSpPr>
            <a:cxnSpLocks/>
          </p:cNvCxnSpPr>
          <p:nvPr/>
        </p:nvCxnSpPr>
        <p:spPr>
          <a:xfrm flipV="1">
            <a:off x="8932010" y="3577417"/>
            <a:ext cx="414976" cy="408203"/>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9" name="Connector: Curved 258">
            <a:extLst>
              <a:ext uri="{FF2B5EF4-FFF2-40B4-BE49-F238E27FC236}">
                <a16:creationId xmlns:a16="http://schemas.microsoft.com/office/drawing/2014/main" id="{E642BED0-EECB-4692-A5EE-3010E8757E1A}"/>
              </a:ext>
            </a:extLst>
          </p:cNvPr>
          <p:cNvCxnSpPr>
            <a:cxnSpLocks/>
          </p:cNvCxnSpPr>
          <p:nvPr/>
        </p:nvCxnSpPr>
        <p:spPr>
          <a:xfrm>
            <a:off x="8932010" y="3985620"/>
            <a:ext cx="414976" cy="425458"/>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61" name="Connector: Curved 260">
            <a:extLst>
              <a:ext uri="{FF2B5EF4-FFF2-40B4-BE49-F238E27FC236}">
                <a16:creationId xmlns:a16="http://schemas.microsoft.com/office/drawing/2014/main" id="{00CEDD85-A37E-4D67-9FF9-00841489C082}"/>
              </a:ext>
            </a:extLst>
          </p:cNvPr>
          <p:cNvCxnSpPr>
            <a:cxnSpLocks/>
          </p:cNvCxnSpPr>
          <p:nvPr/>
        </p:nvCxnSpPr>
        <p:spPr>
          <a:xfrm flipV="1">
            <a:off x="8932010" y="5244739"/>
            <a:ext cx="414976" cy="41564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4" name="Connector: Curved 263">
            <a:extLst>
              <a:ext uri="{FF2B5EF4-FFF2-40B4-BE49-F238E27FC236}">
                <a16:creationId xmlns:a16="http://schemas.microsoft.com/office/drawing/2014/main" id="{30182F68-C465-43A9-8AD7-5E4E3DE89245}"/>
              </a:ext>
            </a:extLst>
          </p:cNvPr>
          <p:cNvCxnSpPr>
            <a:cxnSpLocks/>
          </p:cNvCxnSpPr>
          <p:nvPr/>
        </p:nvCxnSpPr>
        <p:spPr>
          <a:xfrm>
            <a:off x="8932010" y="5660382"/>
            <a:ext cx="414976" cy="418016"/>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9EF4E13-490A-4CF6-A18F-7E7E35BFCA7D}"/>
              </a:ext>
            </a:extLst>
          </p:cNvPr>
          <p:cNvCxnSpPr>
            <a:cxnSpLocks/>
          </p:cNvCxnSpPr>
          <p:nvPr/>
        </p:nvCxnSpPr>
        <p:spPr>
          <a:xfrm flipH="1">
            <a:off x="6907371" y="3985619"/>
            <a:ext cx="4149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2714227-3E36-4ECD-930B-E35D21436024}"/>
              </a:ext>
            </a:extLst>
          </p:cNvPr>
          <p:cNvCxnSpPr>
            <a:cxnSpLocks/>
          </p:cNvCxnSpPr>
          <p:nvPr/>
        </p:nvCxnSpPr>
        <p:spPr>
          <a:xfrm flipV="1">
            <a:off x="4871864" y="3985619"/>
            <a:ext cx="425845"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41FEF94-CF01-4E3F-94C0-307812F1424B}"/>
              </a:ext>
            </a:extLst>
          </p:cNvPr>
          <p:cNvSpPr>
            <a:spLocks noGrp="1"/>
          </p:cNvSpPr>
          <p:nvPr>
            <p:ph type="sldNum" sz="quarter" idx="12"/>
          </p:nvPr>
        </p:nvSpPr>
        <p:spPr/>
        <p:txBody>
          <a:bodyPr/>
          <a:lstStyle/>
          <a:p>
            <a:fld id="{F68327C5-B821-4FE9-A59A-A60D9EB59A9A}" type="slidenum">
              <a:rPr lang="en-US" smtClean="0"/>
              <a:pPr/>
              <a:t>3</a:t>
            </a:fld>
            <a:endParaRPr lang="en-US" dirty="0"/>
          </a:p>
        </p:txBody>
      </p:sp>
    </p:spTree>
    <p:extLst>
      <p:ext uri="{BB962C8B-B14F-4D97-AF65-F5344CB8AC3E}">
        <p14:creationId xmlns:p14="http://schemas.microsoft.com/office/powerpoint/2010/main" val="45471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8A4B-2EE1-4DA0-A4C8-20AE02381B16}"/>
              </a:ext>
            </a:extLst>
          </p:cNvPr>
          <p:cNvSpPr>
            <a:spLocks noGrp="1"/>
          </p:cNvSpPr>
          <p:nvPr>
            <p:ph type="title"/>
          </p:nvPr>
        </p:nvSpPr>
        <p:spPr/>
        <p:txBody>
          <a:bodyPr/>
          <a:lstStyle/>
          <a:p>
            <a:r>
              <a:rPr lang="en-US"/>
              <a:t>Mind Map for PowerPoint</a:t>
            </a:r>
          </a:p>
        </p:txBody>
      </p:sp>
      <p:sp>
        <p:nvSpPr>
          <p:cNvPr id="6" name="Subtitle 5">
            <a:extLst>
              <a:ext uri="{FF2B5EF4-FFF2-40B4-BE49-F238E27FC236}">
                <a16:creationId xmlns:a16="http://schemas.microsoft.com/office/drawing/2014/main" id="{B482ACC0-2E55-47D7-8382-F80160EA0CAC}"/>
              </a:ext>
            </a:extLst>
          </p:cNvPr>
          <p:cNvSpPr>
            <a:spLocks noGrp="1"/>
          </p:cNvSpPr>
          <p:nvPr>
            <p:ph type="subTitle" idx="1"/>
          </p:nvPr>
        </p:nvSpPr>
        <p:spPr/>
        <p:txBody>
          <a:bodyPr/>
          <a:lstStyle/>
          <a:p>
            <a:r>
              <a:rPr lang="en-US"/>
              <a:t>Horizontal Hierarchy</a:t>
            </a:r>
          </a:p>
        </p:txBody>
      </p:sp>
      <p:sp>
        <p:nvSpPr>
          <p:cNvPr id="102" name="Freeform: Shape 101">
            <a:extLst>
              <a:ext uri="{FF2B5EF4-FFF2-40B4-BE49-F238E27FC236}">
                <a16:creationId xmlns:a16="http://schemas.microsoft.com/office/drawing/2014/main" id="{690C60AD-399B-4ECB-A199-799D9228F5A6}"/>
              </a:ext>
            </a:extLst>
          </p:cNvPr>
          <p:cNvSpPr/>
          <p:nvPr/>
        </p:nvSpPr>
        <p:spPr>
          <a:xfrm flipH="1">
            <a:off x="5377036" y="362315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b="1" cap="all">
                <a:solidFill>
                  <a:schemeClr val="bg1"/>
                </a:solidFill>
              </a:rPr>
              <a:t>Lorem Ipsum</a:t>
            </a:r>
          </a:p>
        </p:txBody>
      </p:sp>
      <p:sp>
        <p:nvSpPr>
          <p:cNvPr id="132" name="Freeform: Shape 131">
            <a:extLst>
              <a:ext uri="{FF2B5EF4-FFF2-40B4-BE49-F238E27FC236}">
                <a16:creationId xmlns:a16="http://schemas.microsoft.com/office/drawing/2014/main" id="{5024437D-2D01-4C26-B872-5D7E0CBAF723}"/>
              </a:ext>
            </a:extLst>
          </p:cNvPr>
          <p:cNvSpPr/>
          <p:nvPr/>
        </p:nvSpPr>
        <p:spPr>
          <a:xfrm flipH="1">
            <a:off x="7401675" y="195583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cap="all">
                <a:solidFill>
                  <a:schemeClr val="tx2">
                    <a:lumMod val="50000"/>
                  </a:schemeClr>
                </a:solidFill>
              </a:rPr>
              <a:t>Lorem Ipsum</a:t>
            </a:r>
          </a:p>
        </p:txBody>
      </p:sp>
      <p:sp>
        <p:nvSpPr>
          <p:cNvPr id="129" name="Freeform: Shape 128">
            <a:extLst>
              <a:ext uri="{FF2B5EF4-FFF2-40B4-BE49-F238E27FC236}">
                <a16:creationId xmlns:a16="http://schemas.microsoft.com/office/drawing/2014/main" id="{A5510E3D-B70D-47EB-9144-B8F918236D61}"/>
              </a:ext>
            </a:extLst>
          </p:cNvPr>
          <p:cNvSpPr/>
          <p:nvPr/>
        </p:nvSpPr>
        <p:spPr>
          <a:xfrm flipH="1">
            <a:off x="7401675" y="362315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cap="all">
                <a:solidFill>
                  <a:schemeClr val="tx2">
                    <a:lumMod val="50000"/>
                  </a:schemeClr>
                </a:solidFill>
              </a:rPr>
              <a:t>Lorem Ipsum</a:t>
            </a:r>
          </a:p>
        </p:txBody>
      </p:sp>
      <p:sp>
        <p:nvSpPr>
          <p:cNvPr id="126" name="Freeform: Shape 125">
            <a:extLst>
              <a:ext uri="{FF2B5EF4-FFF2-40B4-BE49-F238E27FC236}">
                <a16:creationId xmlns:a16="http://schemas.microsoft.com/office/drawing/2014/main" id="{D9040BA9-95E2-43A0-9553-B09954D78210}"/>
              </a:ext>
            </a:extLst>
          </p:cNvPr>
          <p:cNvSpPr/>
          <p:nvPr/>
        </p:nvSpPr>
        <p:spPr>
          <a:xfrm flipH="1">
            <a:off x="7401675" y="5297920"/>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000" cap="all">
                <a:solidFill>
                  <a:schemeClr val="bg1"/>
                </a:solidFill>
              </a:rPr>
              <a:t>Lorem Ipsum</a:t>
            </a:r>
          </a:p>
        </p:txBody>
      </p:sp>
      <p:sp>
        <p:nvSpPr>
          <p:cNvPr id="244" name="Freeform: Shape 243">
            <a:extLst>
              <a:ext uri="{FF2B5EF4-FFF2-40B4-BE49-F238E27FC236}">
                <a16:creationId xmlns:a16="http://schemas.microsoft.com/office/drawing/2014/main" id="{D22F7F19-4A80-4C9F-B635-94C43C187015}"/>
              </a:ext>
            </a:extLst>
          </p:cNvPr>
          <p:cNvSpPr/>
          <p:nvPr/>
        </p:nvSpPr>
        <p:spPr>
          <a:xfrm flipH="1">
            <a:off x="9426313" y="1547634"/>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241" name="Freeform: Shape 240">
            <a:extLst>
              <a:ext uri="{FF2B5EF4-FFF2-40B4-BE49-F238E27FC236}">
                <a16:creationId xmlns:a16="http://schemas.microsoft.com/office/drawing/2014/main" id="{CEED5883-F118-45CE-BCAD-0E164FB0FF94}"/>
              </a:ext>
            </a:extLst>
          </p:cNvPr>
          <p:cNvSpPr/>
          <p:nvPr/>
        </p:nvSpPr>
        <p:spPr>
          <a:xfrm flipH="1">
            <a:off x="9426313" y="571593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238" name="Freeform: Shape 237">
            <a:extLst>
              <a:ext uri="{FF2B5EF4-FFF2-40B4-BE49-F238E27FC236}">
                <a16:creationId xmlns:a16="http://schemas.microsoft.com/office/drawing/2014/main" id="{432D9B1D-5228-48CF-BCB9-BEF954DCEB65}"/>
              </a:ext>
            </a:extLst>
          </p:cNvPr>
          <p:cNvSpPr/>
          <p:nvPr/>
        </p:nvSpPr>
        <p:spPr>
          <a:xfrm flipH="1">
            <a:off x="9426313" y="488227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235" name="Freeform: Shape 234">
            <a:extLst>
              <a:ext uri="{FF2B5EF4-FFF2-40B4-BE49-F238E27FC236}">
                <a16:creationId xmlns:a16="http://schemas.microsoft.com/office/drawing/2014/main" id="{932068DB-BF65-4F9F-9175-D6F37EC14379}"/>
              </a:ext>
            </a:extLst>
          </p:cNvPr>
          <p:cNvSpPr/>
          <p:nvPr/>
        </p:nvSpPr>
        <p:spPr>
          <a:xfrm flipH="1">
            <a:off x="9426313" y="404861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232" name="Freeform: Shape 231">
            <a:extLst>
              <a:ext uri="{FF2B5EF4-FFF2-40B4-BE49-F238E27FC236}">
                <a16:creationId xmlns:a16="http://schemas.microsoft.com/office/drawing/2014/main" id="{A0157BB1-35C5-45F8-9E3C-2E0CAB028FD1}"/>
              </a:ext>
            </a:extLst>
          </p:cNvPr>
          <p:cNvSpPr/>
          <p:nvPr/>
        </p:nvSpPr>
        <p:spPr>
          <a:xfrm flipH="1">
            <a:off x="9426313" y="3214956"/>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229" name="Freeform: Shape 228">
            <a:extLst>
              <a:ext uri="{FF2B5EF4-FFF2-40B4-BE49-F238E27FC236}">
                <a16:creationId xmlns:a16="http://schemas.microsoft.com/office/drawing/2014/main" id="{3680A1C3-F629-4C62-B3C7-8D132DAA6DFD}"/>
              </a:ext>
            </a:extLst>
          </p:cNvPr>
          <p:cNvSpPr/>
          <p:nvPr/>
        </p:nvSpPr>
        <p:spPr>
          <a:xfrm flipH="1">
            <a:off x="9426313" y="2381295"/>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a:solidFill>
                  <a:schemeClr val="tx2">
                    <a:lumMod val="50000"/>
                  </a:schemeClr>
                </a:solidFill>
              </a:rPr>
              <a:t>Lorem Ipsum</a:t>
            </a:r>
          </a:p>
        </p:txBody>
      </p:sp>
      <p:sp>
        <p:nvSpPr>
          <p:cNvPr id="41" name="Freeform: Shape 40">
            <a:extLst>
              <a:ext uri="{FF2B5EF4-FFF2-40B4-BE49-F238E27FC236}">
                <a16:creationId xmlns:a16="http://schemas.microsoft.com/office/drawing/2014/main" id="{4A4035AC-2C9F-4243-9484-8E4AA1D1389A}"/>
              </a:ext>
            </a:extLst>
          </p:cNvPr>
          <p:cNvSpPr/>
          <p:nvPr/>
        </p:nvSpPr>
        <p:spPr>
          <a:xfrm rot="17350740">
            <a:off x="6229638" y="3147271"/>
            <a:ext cx="1765300" cy="26630"/>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bg1">
                <a:lumMod val="8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1217" tIns="-30819" rIns="851217" bIns="-30817" numCol="1" spcCol="1270" anchor="ctr" anchorCtr="0">
            <a:noAutofit/>
          </a:bodyPr>
          <a:lstStyle/>
          <a:p>
            <a:pPr marL="0" lvl="0" indent="0" algn="ctr" defTabSz="266700">
              <a:lnSpc>
                <a:spcPct val="90000"/>
              </a:lnSpc>
              <a:spcBef>
                <a:spcPct val="0"/>
              </a:spcBef>
              <a:spcAft>
                <a:spcPct val="35000"/>
              </a:spcAft>
              <a:buNone/>
            </a:pPr>
            <a:endParaRPr lang="en-US" sz="600" kern="1200"/>
          </a:p>
        </p:txBody>
      </p:sp>
      <p:sp>
        <p:nvSpPr>
          <p:cNvPr id="42" name="Freeform: Shape 41">
            <a:extLst>
              <a:ext uri="{FF2B5EF4-FFF2-40B4-BE49-F238E27FC236}">
                <a16:creationId xmlns:a16="http://schemas.microsoft.com/office/drawing/2014/main" id="{A25A84E5-B8A4-4515-B81B-1F3B43FA568F}"/>
              </a:ext>
            </a:extLst>
          </p:cNvPr>
          <p:cNvSpPr/>
          <p:nvPr/>
        </p:nvSpPr>
        <p:spPr>
          <a:xfrm rot="19457599">
            <a:off x="8784972" y="2105195"/>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44" name="Freeform: Shape 43">
            <a:extLst>
              <a:ext uri="{FF2B5EF4-FFF2-40B4-BE49-F238E27FC236}">
                <a16:creationId xmlns:a16="http://schemas.microsoft.com/office/drawing/2014/main" id="{41E37DF9-5CC5-4C95-9356-072C57EB4E8A}"/>
              </a:ext>
            </a:extLst>
          </p:cNvPr>
          <p:cNvSpPr/>
          <p:nvPr/>
        </p:nvSpPr>
        <p:spPr>
          <a:xfrm rot="2142401">
            <a:off x="8784972" y="2522025"/>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45" name="Freeform: Shape 44">
            <a:extLst>
              <a:ext uri="{FF2B5EF4-FFF2-40B4-BE49-F238E27FC236}">
                <a16:creationId xmlns:a16="http://schemas.microsoft.com/office/drawing/2014/main" id="{56C91A27-8040-49CD-9AF2-394E5A17E2AD}"/>
              </a:ext>
            </a:extLst>
          </p:cNvPr>
          <p:cNvSpPr/>
          <p:nvPr/>
        </p:nvSpPr>
        <p:spPr>
          <a:xfrm>
            <a:off x="6822319" y="3980931"/>
            <a:ext cx="579937" cy="26630"/>
          </a:xfrm>
          <a:custGeom>
            <a:avLst/>
            <a:gdLst>
              <a:gd name="connsiteX0" fmla="*/ 0 w 579937"/>
              <a:gd name="connsiteY0" fmla="*/ 13315 h 26630"/>
              <a:gd name="connsiteX1" fmla="*/ 579937 w 579937"/>
              <a:gd name="connsiteY1" fmla="*/ 13315 h 26630"/>
            </a:gdLst>
            <a:ahLst/>
            <a:cxnLst>
              <a:cxn ang="0">
                <a:pos x="connsiteX0" y="connsiteY0"/>
              </a:cxn>
              <a:cxn ang="0">
                <a:pos x="connsiteX1" y="connsiteY1"/>
              </a:cxn>
            </a:cxnLst>
            <a:rect l="l" t="t" r="r" b="b"/>
            <a:pathLst>
              <a:path w="579937" h="26630">
                <a:moveTo>
                  <a:pt x="0" y="13315"/>
                </a:moveTo>
                <a:lnTo>
                  <a:pt x="579937" y="13315"/>
                </a:lnTo>
              </a:path>
            </a:pathLst>
          </a:custGeom>
          <a:noFill/>
          <a:ln>
            <a:solidFill>
              <a:schemeClr val="bg1">
                <a:lumMod val="8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88171" tIns="-1183" rIns="288170" bIns="-118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46" name="Freeform: Shape 45">
            <a:extLst>
              <a:ext uri="{FF2B5EF4-FFF2-40B4-BE49-F238E27FC236}">
                <a16:creationId xmlns:a16="http://schemas.microsoft.com/office/drawing/2014/main" id="{599482AA-1412-4273-A514-874C11D3C7AD}"/>
              </a:ext>
            </a:extLst>
          </p:cNvPr>
          <p:cNvSpPr/>
          <p:nvPr/>
        </p:nvSpPr>
        <p:spPr>
          <a:xfrm rot="19457599">
            <a:off x="8784972" y="3772516"/>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47" name="Freeform: Shape 46">
            <a:extLst>
              <a:ext uri="{FF2B5EF4-FFF2-40B4-BE49-F238E27FC236}">
                <a16:creationId xmlns:a16="http://schemas.microsoft.com/office/drawing/2014/main" id="{4D713CFC-7E98-4B7A-AE78-D7AD3015F987}"/>
              </a:ext>
            </a:extLst>
          </p:cNvPr>
          <p:cNvSpPr/>
          <p:nvPr/>
        </p:nvSpPr>
        <p:spPr>
          <a:xfrm rot="2142401">
            <a:off x="8784972" y="4189346"/>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48" name="Freeform: Shape 47">
            <a:extLst>
              <a:ext uri="{FF2B5EF4-FFF2-40B4-BE49-F238E27FC236}">
                <a16:creationId xmlns:a16="http://schemas.microsoft.com/office/drawing/2014/main" id="{32A216EA-920C-4520-B8EB-8CB9DE2709CF}"/>
              </a:ext>
            </a:extLst>
          </p:cNvPr>
          <p:cNvSpPr/>
          <p:nvPr/>
        </p:nvSpPr>
        <p:spPr>
          <a:xfrm rot="4249260">
            <a:off x="6229638" y="4814592"/>
            <a:ext cx="1765300" cy="26630"/>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bg1">
                <a:lumMod val="8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1216" tIns="-30818" rIns="851218" bIns="-30818" numCol="1" spcCol="1270" anchor="ctr" anchorCtr="0">
            <a:noAutofit/>
          </a:bodyPr>
          <a:lstStyle/>
          <a:p>
            <a:pPr marL="0" lvl="0" indent="0" algn="ctr" defTabSz="266700">
              <a:lnSpc>
                <a:spcPct val="90000"/>
              </a:lnSpc>
              <a:spcBef>
                <a:spcPct val="0"/>
              </a:spcBef>
              <a:spcAft>
                <a:spcPct val="35000"/>
              </a:spcAft>
              <a:buNone/>
            </a:pPr>
            <a:endParaRPr lang="en-US" sz="600" kern="1200"/>
          </a:p>
        </p:txBody>
      </p:sp>
      <p:sp>
        <p:nvSpPr>
          <p:cNvPr id="49" name="Freeform: Shape 48">
            <a:extLst>
              <a:ext uri="{FF2B5EF4-FFF2-40B4-BE49-F238E27FC236}">
                <a16:creationId xmlns:a16="http://schemas.microsoft.com/office/drawing/2014/main" id="{B7F3F75A-641F-4613-82CF-A6F2CBCEAC34}"/>
              </a:ext>
            </a:extLst>
          </p:cNvPr>
          <p:cNvSpPr/>
          <p:nvPr/>
        </p:nvSpPr>
        <p:spPr>
          <a:xfrm rot="19457599">
            <a:off x="8784972" y="5439837"/>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50" name="Freeform: Shape 49">
            <a:extLst>
              <a:ext uri="{FF2B5EF4-FFF2-40B4-BE49-F238E27FC236}">
                <a16:creationId xmlns:a16="http://schemas.microsoft.com/office/drawing/2014/main" id="{2E7DF4DA-183B-491A-96A2-88668D54F4A6}"/>
              </a:ext>
            </a:extLst>
          </p:cNvPr>
          <p:cNvSpPr/>
          <p:nvPr/>
        </p:nvSpPr>
        <p:spPr>
          <a:xfrm rot="2142401">
            <a:off x="8784972" y="5856667"/>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4" name="Rectangle 3">
            <a:extLst>
              <a:ext uri="{FF2B5EF4-FFF2-40B4-BE49-F238E27FC236}">
                <a16:creationId xmlns:a16="http://schemas.microsoft.com/office/drawing/2014/main" id="{07C4696D-3337-4099-A7D0-075266DAA378}"/>
              </a:ext>
            </a:extLst>
          </p:cNvPr>
          <p:cNvSpPr/>
          <p:nvPr/>
        </p:nvSpPr>
        <p:spPr>
          <a:xfrm>
            <a:off x="581408" y="1886240"/>
            <a:ext cx="4362464" cy="461665"/>
          </a:xfrm>
          <a:prstGeom prst="rect">
            <a:avLst/>
          </a:prstGeom>
        </p:spPr>
        <p:txBody>
          <a:bodyPr wrap="square" anchor="b">
            <a:spAutoFit/>
          </a:bodyPr>
          <a:lstStyle/>
          <a:p>
            <a:r>
              <a:rPr lang="en-US" sz="2400" b="1" cap="all">
                <a:solidFill>
                  <a:schemeClr val="tx2"/>
                </a:solidFill>
              </a:rPr>
              <a:t>Lorem ipsum dolor sit amet</a:t>
            </a:r>
          </a:p>
        </p:txBody>
      </p:sp>
      <p:sp>
        <p:nvSpPr>
          <p:cNvPr id="5" name="Rectangle 4">
            <a:extLst>
              <a:ext uri="{FF2B5EF4-FFF2-40B4-BE49-F238E27FC236}">
                <a16:creationId xmlns:a16="http://schemas.microsoft.com/office/drawing/2014/main" id="{32235A6A-BACD-486E-992A-4B73CB0FFD0C}"/>
              </a:ext>
            </a:extLst>
          </p:cNvPr>
          <p:cNvSpPr/>
          <p:nvPr/>
        </p:nvSpPr>
        <p:spPr>
          <a:xfrm>
            <a:off x="581408" y="2508139"/>
            <a:ext cx="4362464" cy="3416320"/>
          </a:xfrm>
          <a:prstGeom prst="rect">
            <a:avLst/>
          </a:prstGeom>
        </p:spPr>
        <p:txBody>
          <a:bodyPr wrap="square">
            <a:spAutoFit/>
          </a:bodyPr>
          <a:lstStyle/>
          <a:p>
            <a:pPr algn="just"/>
            <a:r>
              <a:rPr lang="en-US"/>
              <a:t>Lorem ipsum dolor sit amet, ius cu vide reprimique philosophia. Aeterno euismod eos ea, est ne deseruisse instructior. At falli pericula argumentum sed. Est ei aeque delenit, dicam splendide ut est, ex has errem expetendis. Ut posse accusam pro, no mei apeirian salutandi, inermis epicurei ut mei.</a:t>
            </a:r>
          </a:p>
          <a:p>
            <a:pPr algn="just"/>
            <a:endParaRPr lang="en-US"/>
          </a:p>
          <a:p>
            <a:pPr algn="just"/>
            <a:r>
              <a:rPr lang="en-US"/>
              <a:t>Usu timeam democritum omittantur ex, causae atomorum ne eos. No mea putant gloriatur persequeris. Sed audiam iriure blandit ut. Mucius detraxit perpetua in usu.</a:t>
            </a:r>
          </a:p>
        </p:txBody>
      </p:sp>
      <p:sp>
        <p:nvSpPr>
          <p:cNvPr id="3" name="Slide Number Placeholder 2">
            <a:extLst>
              <a:ext uri="{FF2B5EF4-FFF2-40B4-BE49-F238E27FC236}">
                <a16:creationId xmlns:a16="http://schemas.microsoft.com/office/drawing/2014/main" id="{9FF17B1B-EC46-4B0D-8ECC-194C7E707837}"/>
              </a:ext>
            </a:extLst>
          </p:cNvPr>
          <p:cNvSpPr>
            <a:spLocks noGrp="1"/>
          </p:cNvSpPr>
          <p:nvPr>
            <p:ph type="sldNum" sz="quarter" idx="12"/>
          </p:nvPr>
        </p:nvSpPr>
        <p:spPr/>
        <p:txBody>
          <a:bodyPr/>
          <a:lstStyle/>
          <a:p>
            <a:fld id="{F68327C5-B821-4FE9-A59A-A60D9EB59A9A}" type="slidenum">
              <a:rPr lang="en-US" smtClean="0"/>
              <a:pPr/>
              <a:t>4</a:t>
            </a:fld>
            <a:endParaRPr lang="en-US" dirty="0"/>
          </a:p>
        </p:txBody>
      </p:sp>
    </p:spTree>
    <p:extLst>
      <p:ext uri="{BB962C8B-B14F-4D97-AF65-F5344CB8AC3E}">
        <p14:creationId xmlns:p14="http://schemas.microsoft.com/office/powerpoint/2010/main" val="427757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D84B-1C85-4925-8175-BB3B3E3DE9B0}"/>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a16="http://schemas.microsoft.com/office/drawing/2014/main" id="{FD5E3F86-81A8-42E1-9597-E75860690BE3}"/>
              </a:ext>
            </a:extLst>
          </p:cNvPr>
          <p:cNvSpPr>
            <a:spLocks noGrp="1"/>
          </p:cNvSpPr>
          <p:nvPr>
            <p:ph type="subTitle" idx="1"/>
          </p:nvPr>
        </p:nvSpPr>
        <p:spPr/>
        <p:txBody>
          <a:bodyPr/>
          <a:lstStyle/>
          <a:p>
            <a:r>
              <a:rPr lang="en-US"/>
              <a:t>Nondirectional Cycle SmartArt</a:t>
            </a:r>
          </a:p>
        </p:txBody>
      </p:sp>
      <p:graphicFrame>
        <p:nvGraphicFramePr>
          <p:cNvPr id="5" name="Diagram 4">
            <a:extLst>
              <a:ext uri="{FF2B5EF4-FFF2-40B4-BE49-F238E27FC236}">
                <a16:creationId xmlns:a16="http://schemas.microsoft.com/office/drawing/2014/main" id="{CB85B482-F1DC-4FBD-888E-3F0537C3473F}"/>
              </a:ext>
            </a:extLst>
          </p:cNvPr>
          <p:cNvGraphicFramePr/>
          <p:nvPr>
            <p:extLst/>
          </p:nvPr>
        </p:nvGraphicFramePr>
        <p:xfrm>
          <a:off x="2371812" y="2588722"/>
          <a:ext cx="7448376" cy="2932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a:extLst>
              <a:ext uri="{FF2B5EF4-FFF2-40B4-BE49-F238E27FC236}">
                <a16:creationId xmlns:a16="http://schemas.microsoft.com/office/drawing/2014/main" id="{C9254402-E311-4F53-AB42-1C779F393C6A}"/>
              </a:ext>
            </a:extLst>
          </p:cNvPr>
          <p:cNvGrpSpPr/>
          <p:nvPr/>
        </p:nvGrpSpPr>
        <p:grpSpPr>
          <a:xfrm rot="16200000">
            <a:off x="5768499" y="5648004"/>
            <a:ext cx="655003" cy="400446"/>
            <a:chOff x="2688656" y="4594548"/>
            <a:chExt cx="714768" cy="436985"/>
          </a:xfrm>
        </p:grpSpPr>
        <p:sp>
          <p:nvSpPr>
            <p:cNvPr id="16" name="Freeform: Shape 15">
              <a:extLst>
                <a:ext uri="{FF2B5EF4-FFF2-40B4-BE49-F238E27FC236}">
                  <a16:creationId xmlns:a16="http://schemas.microsoft.com/office/drawing/2014/main" id="{9163D530-7B8A-4724-B0A4-A574F745CF98}"/>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1" tIns="-7818" rIns="352001" bIns="-7815"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7" name="Freeform: Shape 16">
              <a:extLst>
                <a:ext uri="{FF2B5EF4-FFF2-40B4-BE49-F238E27FC236}">
                  <a16:creationId xmlns:a16="http://schemas.microsoft.com/office/drawing/2014/main" id="{A42CF665-7E41-4EA8-B7DC-684913269133}"/>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0" tIns="-7817" rIns="352002" bIns="-7816" numCol="1" spcCol="1270" anchor="ctr" anchorCtr="0">
              <a:noAutofit/>
            </a:bodyPr>
            <a:lstStyle/>
            <a:p>
              <a:pPr marL="0" lvl="0" indent="0" algn="ctr" defTabSz="222250">
                <a:lnSpc>
                  <a:spcPct val="90000"/>
                </a:lnSpc>
                <a:spcBef>
                  <a:spcPct val="0"/>
                </a:spcBef>
                <a:spcAft>
                  <a:spcPct val="35000"/>
                </a:spcAft>
                <a:buNone/>
              </a:pPr>
              <a:endParaRPr lang="en-US" sz="500" kern="1200"/>
            </a:p>
          </p:txBody>
        </p:sp>
      </p:grpSp>
      <p:grpSp>
        <p:nvGrpSpPr>
          <p:cNvPr id="19" name="Group 18">
            <a:extLst>
              <a:ext uri="{FF2B5EF4-FFF2-40B4-BE49-F238E27FC236}">
                <a16:creationId xmlns:a16="http://schemas.microsoft.com/office/drawing/2014/main" id="{886549F8-4566-46C4-A2C0-7F767A8CF127}"/>
              </a:ext>
            </a:extLst>
          </p:cNvPr>
          <p:cNvGrpSpPr/>
          <p:nvPr/>
        </p:nvGrpSpPr>
        <p:grpSpPr>
          <a:xfrm rot="10800000">
            <a:off x="7481728" y="3291806"/>
            <a:ext cx="655003" cy="1588213"/>
            <a:chOff x="3863752" y="3140968"/>
            <a:chExt cx="714768" cy="1733129"/>
          </a:xfrm>
        </p:grpSpPr>
        <p:grpSp>
          <p:nvGrpSpPr>
            <p:cNvPr id="20" name="Group 19">
              <a:extLst>
                <a:ext uri="{FF2B5EF4-FFF2-40B4-BE49-F238E27FC236}">
                  <a16:creationId xmlns:a16="http://schemas.microsoft.com/office/drawing/2014/main" id="{3258E37E-410B-4808-AF31-E86C96AC9711}"/>
                </a:ext>
              </a:extLst>
            </p:cNvPr>
            <p:cNvGrpSpPr/>
            <p:nvPr/>
          </p:nvGrpSpPr>
          <p:grpSpPr>
            <a:xfrm>
              <a:off x="3863752" y="4437112"/>
              <a:ext cx="714768" cy="436985"/>
              <a:chOff x="2688656" y="4594548"/>
              <a:chExt cx="714768" cy="436985"/>
            </a:xfrm>
          </p:grpSpPr>
          <p:sp>
            <p:nvSpPr>
              <p:cNvPr id="24" name="Freeform: Shape 23">
                <a:extLst>
                  <a:ext uri="{FF2B5EF4-FFF2-40B4-BE49-F238E27FC236}">
                    <a16:creationId xmlns:a16="http://schemas.microsoft.com/office/drawing/2014/main" id="{7488F464-1CBE-49DE-9980-1ABD8DECE0E0}"/>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1" tIns="-7818" rIns="352001" bIns="-7815"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5" name="Freeform: Shape 24">
                <a:extLst>
                  <a:ext uri="{FF2B5EF4-FFF2-40B4-BE49-F238E27FC236}">
                    <a16:creationId xmlns:a16="http://schemas.microsoft.com/office/drawing/2014/main" id="{761B5F87-CE64-4586-AC04-434B052571A1}"/>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0" tIns="-7817" rIns="352002" bIns="-7816" numCol="1" spcCol="1270" anchor="ctr" anchorCtr="0">
                <a:noAutofit/>
              </a:bodyPr>
              <a:lstStyle/>
              <a:p>
                <a:pPr marL="0" lvl="0" indent="0" algn="ctr" defTabSz="222250">
                  <a:lnSpc>
                    <a:spcPct val="90000"/>
                  </a:lnSpc>
                  <a:spcBef>
                    <a:spcPct val="0"/>
                  </a:spcBef>
                  <a:spcAft>
                    <a:spcPct val="35000"/>
                  </a:spcAft>
                  <a:buNone/>
                </a:pPr>
                <a:endParaRPr lang="en-US" sz="500" kern="1200"/>
              </a:p>
            </p:txBody>
          </p:sp>
        </p:grpSp>
        <p:grpSp>
          <p:nvGrpSpPr>
            <p:cNvPr id="21" name="Group 20">
              <a:extLst>
                <a:ext uri="{FF2B5EF4-FFF2-40B4-BE49-F238E27FC236}">
                  <a16:creationId xmlns:a16="http://schemas.microsoft.com/office/drawing/2014/main" id="{AF9378E0-C9BB-4BAA-965E-4ACF7F38C27B}"/>
                </a:ext>
              </a:extLst>
            </p:cNvPr>
            <p:cNvGrpSpPr/>
            <p:nvPr/>
          </p:nvGrpSpPr>
          <p:grpSpPr>
            <a:xfrm>
              <a:off x="3863752" y="3140968"/>
              <a:ext cx="714768" cy="436985"/>
              <a:chOff x="2688656" y="4594548"/>
              <a:chExt cx="714768" cy="436985"/>
            </a:xfrm>
          </p:grpSpPr>
          <p:sp>
            <p:nvSpPr>
              <p:cNvPr id="22" name="Freeform: Shape 21">
                <a:extLst>
                  <a:ext uri="{FF2B5EF4-FFF2-40B4-BE49-F238E27FC236}">
                    <a16:creationId xmlns:a16="http://schemas.microsoft.com/office/drawing/2014/main" id="{799F0EC3-7AE0-4D9C-8C1E-3479A640B3DD}"/>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1" tIns="-7818" rIns="352001" bIns="-7815"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3" name="Freeform: Shape 22">
                <a:extLst>
                  <a:ext uri="{FF2B5EF4-FFF2-40B4-BE49-F238E27FC236}">
                    <a16:creationId xmlns:a16="http://schemas.microsoft.com/office/drawing/2014/main" id="{CFF9CEDD-3779-4DDB-B393-454B3C3D68EE}"/>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0" tIns="-7817" rIns="352002" bIns="-7816" numCol="1" spcCol="1270" anchor="ctr" anchorCtr="0">
                <a:noAutofit/>
              </a:bodyPr>
              <a:lstStyle/>
              <a:p>
                <a:pPr marL="0" lvl="0" indent="0" algn="ctr" defTabSz="222250">
                  <a:lnSpc>
                    <a:spcPct val="90000"/>
                  </a:lnSpc>
                  <a:spcBef>
                    <a:spcPct val="0"/>
                  </a:spcBef>
                  <a:spcAft>
                    <a:spcPct val="35000"/>
                  </a:spcAft>
                  <a:buNone/>
                </a:pPr>
                <a:endParaRPr lang="en-US" sz="500" kern="1200"/>
              </a:p>
            </p:txBody>
          </p:sp>
        </p:grpSp>
      </p:grpSp>
      <p:grpSp>
        <p:nvGrpSpPr>
          <p:cNvPr id="53" name="Group 52">
            <a:extLst>
              <a:ext uri="{FF2B5EF4-FFF2-40B4-BE49-F238E27FC236}">
                <a16:creationId xmlns:a16="http://schemas.microsoft.com/office/drawing/2014/main" id="{773F3598-F75E-4702-B952-7FB2E1798A5D}"/>
              </a:ext>
            </a:extLst>
          </p:cNvPr>
          <p:cNvGrpSpPr/>
          <p:nvPr/>
        </p:nvGrpSpPr>
        <p:grpSpPr>
          <a:xfrm>
            <a:off x="1784569" y="2928288"/>
            <a:ext cx="2920835" cy="2343129"/>
            <a:chOff x="1391175" y="2744281"/>
            <a:chExt cx="3187345" cy="2556927"/>
          </a:xfrm>
        </p:grpSpPr>
        <p:grpSp>
          <p:nvGrpSpPr>
            <p:cNvPr id="6" name="Group 5">
              <a:extLst>
                <a:ext uri="{FF2B5EF4-FFF2-40B4-BE49-F238E27FC236}">
                  <a16:creationId xmlns:a16="http://schemas.microsoft.com/office/drawing/2014/main" id="{664494CC-EB44-4BF3-91DA-858AC42805CA}"/>
                </a:ext>
              </a:extLst>
            </p:cNvPr>
            <p:cNvGrpSpPr/>
            <p:nvPr/>
          </p:nvGrpSpPr>
          <p:grpSpPr>
            <a:xfrm>
              <a:off x="3863752" y="4504183"/>
              <a:ext cx="714768" cy="436985"/>
              <a:chOff x="2688656" y="4594548"/>
              <a:chExt cx="714768" cy="436985"/>
            </a:xfrm>
          </p:grpSpPr>
          <p:sp>
            <p:nvSpPr>
              <p:cNvPr id="7" name="Freeform: Shape 6">
                <a:extLst>
                  <a:ext uri="{FF2B5EF4-FFF2-40B4-BE49-F238E27FC236}">
                    <a16:creationId xmlns:a16="http://schemas.microsoft.com/office/drawing/2014/main" id="{1681C32F-B2B6-444E-B302-15590F2BB468}"/>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1" tIns="-7818" rIns="352001" bIns="-7815"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8" name="Freeform: Shape 7">
                <a:extLst>
                  <a:ext uri="{FF2B5EF4-FFF2-40B4-BE49-F238E27FC236}">
                    <a16:creationId xmlns:a16="http://schemas.microsoft.com/office/drawing/2014/main" id="{5BC6B892-D3B3-4544-9B61-4F23D0DF9CA9}"/>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0" tIns="-7817" rIns="352002" bIns="-7816" numCol="1" spcCol="1270" anchor="ctr" anchorCtr="0">
                <a:noAutofit/>
              </a:bodyPr>
              <a:lstStyle/>
              <a:p>
                <a:pPr marL="0" lvl="0" indent="0" algn="ctr" defTabSz="222250">
                  <a:lnSpc>
                    <a:spcPct val="90000"/>
                  </a:lnSpc>
                  <a:spcBef>
                    <a:spcPct val="0"/>
                  </a:spcBef>
                  <a:spcAft>
                    <a:spcPct val="35000"/>
                  </a:spcAft>
                  <a:buNone/>
                </a:pPr>
                <a:endParaRPr lang="en-US" sz="500" kern="1200"/>
              </a:p>
            </p:txBody>
          </p:sp>
        </p:grpSp>
        <p:grpSp>
          <p:nvGrpSpPr>
            <p:cNvPr id="9" name="Group 8">
              <a:extLst>
                <a:ext uri="{FF2B5EF4-FFF2-40B4-BE49-F238E27FC236}">
                  <a16:creationId xmlns:a16="http://schemas.microsoft.com/office/drawing/2014/main" id="{8C520CA7-536F-4A1E-8D8A-7C9BA7D5B44A}"/>
                </a:ext>
              </a:extLst>
            </p:cNvPr>
            <p:cNvGrpSpPr/>
            <p:nvPr/>
          </p:nvGrpSpPr>
          <p:grpSpPr>
            <a:xfrm>
              <a:off x="3863752" y="3122788"/>
              <a:ext cx="714768" cy="436985"/>
              <a:chOff x="2688656" y="4594548"/>
              <a:chExt cx="714768" cy="436985"/>
            </a:xfrm>
          </p:grpSpPr>
          <p:sp>
            <p:nvSpPr>
              <p:cNvPr id="10" name="Freeform: Shape 9">
                <a:extLst>
                  <a:ext uri="{FF2B5EF4-FFF2-40B4-BE49-F238E27FC236}">
                    <a16:creationId xmlns:a16="http://schemas.microsoft.com/office/drawing/2014/main" id="{1931DFF5-315C-4A17-ADFE-0570D71C755C}"/>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1" tIns="-7818" rIns="352001" bIns="-7815"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1" name="Freeform: Shape 10">
                <a:extLst>
                  <a:ext uri="{FF2B5EF4-FFF2-40B4-BE49-F238E27FC236}">
                    <a16:creationId xmlns:a16="http://schemas.microsoft.com/office/drawing/2014/main" id="{B4C2B141-416C-438E-B005-0B6D48D5E649}"/>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0" tIns="-7817" rIns="352002" bIns="-7816" numCol="1" spcCol="1270" anchor="ctr" anchorCtr="0">
                <a:noAutofit/>
              </a:bodyPr>
              <a:lstStyle/>
              <a:p>
                <a:pPr marL="0" lvl="0" indent="0" algn="ctr" defTabSz="222250">
                  <a:lnSpc>
                    <a:spcPct val="90000"/>
                  </a:lnSpc>
                  <a:spcBef>
                    <a:spcPct val="0"/>
                  </a:spcBef>
                  <a:spcAft>
                    <a:spcPct val="35000"/>
                  </a:spcAft>
                  <a:buNone/>
                </a:pPr>
                <a:endParaRPr lang="en-US" sz="500" kern="1200"/>
              </a:p>
            </p:txBody>
          </p:sp>
        </p:grpSp>
        <p:sp>
          <p:nvSpPr>
            <p:cNvPr id="26" name="Freeform: Shape 25">
              <a:extLst>
                <a:ext uri="{FF2B5EF4-FFF2-40B4-BE49-F238E27FC236}">
                  <a16:creationId xmlns:a16="http://schemas.microsoft.com/office/drawing/2014/main" id="{B083AED3-637A-44DF-A974-0546C0E7D7CF}"/>
                </a:ext>
              </a:extLst>
            </p:cNvPr>
            <p:cNvSpPr/>
            <p:nvPr/>
          </p:nvSpPr>
          <p:spPr>
            <a:xfrm flipH="1">
              <a:off x="1391175" y="2744281"/>
              <a:ext cx="2541291"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algn="ctr" defTabSz="1955800">
                <a:lnSpc>
                  <a:spcPct val="90000"/>
                </a:lnSpc>
                <a:spcBef>
                  <a:spcPct val="0"/>
                </a:spcBef>
                <a:spcAft>
                  <a:spcPct val="35000"/>
                </a:spcAft>
              </a:pPr>
              <a:r>
                <a:rPr lang="en-US" b="1">
                  <a:solidFill>
                    <a:schemeClr val="bg1"/>
                  </a:solidFill>
                </a:rPr>
                <a:t>Lorem Ipsum</a:t>
              </a:r>
            </a:p>
          </p:txBody>
        </p:sp>
        <p:sp>
          <p:nvSpPr>
            <p:cNvPr id="27" name="Freeform: Shape 26">
              <a:extLst>
                <a:ext uri="{FF2B5EF4-FFF2-40B4-BE49-F238E27FC236}">
                  <a16:creationId xmlns:a16="http://schemas.microsoft.com/office/drawing/2014/main" id="{2DEEEF5C-1D55-4284-BC27-C3046B3AC125}"/>
                </a:ext>
              </a:extLst>
            </p:cNvPr>
            <p:cNvSpPr/>
            <p:nvPr/>
          </p:nvSpPr>
          <p:spPr>
            <a:xfrm flipH="1">
              <a:off x="1391175" y="3437639"/>
              <a:ext cx="2541291"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algn="ctr" defTabSz="1955800">
                <a:lnSpc>
                  <a:spcPct val="90000"/>
                </a:lnSpc>
                <a:spcBef>
                  <a:spcPct val="0"/>
                </a:spcBef>
                <a:spcAft>
                  <a:spcPct val="35000"/>
                </a:spcAft>
              </a:pPr>
              <a:r>
                <a:rPr lang="en-US" b="1">
                  <a:solidFill>
                    <a:schemeClr val="bg1"/>
                  </a:solidFill>
                </a:rPr>
                <a:t>Lorem Ipsum</a:t>
              </a:r>
            </a:p>
          </p:txBody>
        </p:sp>
        <p:sp>
          <p:nvSpPr>
            <p:cNvPr id="33" name="Freeform: Shape 32">
              <a:extLst>
                <a:ext uri="{FF2B5EF4-FFF2-40B4-BE49-F238E27FC236}">
                  <a16:creationId xmlns:a16="http://schemas.microsoft.com/office/drawing/2014/main" id="{3B3DE05D-F475-4B47-866E-B6C790A0EBEF}"/>
                </a:ext>
              </a:extLst>
            </p:cNvPr>
            <p:cNvSpPr/>
            <p:nvPr/>
          </p:nvSpPr>
          <p:spPr>
            <a:xfrm flipH="1">
              <a:off x="1391175" y="4130997"/>
              <a:ext cx="2541291"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a:solidFill>
                    <a:schemeClr val="bg1"/>
                  </a:solidFill>
                </a:rPr>
                <a:t>Lorem Ipsum</a:t>
              </a:r>
              <a:endParaRPr lang="en-US" b="1" kern="1200">
                <a:solidFill>
                  <a:schemeClr val="bg1"/>
                </a:solidFill>
              </a:endParaRPr>
            </a:p>
          </p:txBody>
        </p:sp>
        <p:sp>
          <p:nvSpPr>
            <p:cNvPr id="34" name="Freeform: Shape 33">
              <a:extLst>
                <a:ext uri="{FF2B5EF4-FFF2-40B4-BE49-F238E27FC236}">
                  <a16:creationId xmlns:a16="http://schemas.microsoft.com/office/drawing/2014/main" id="{6BE4D46A-DDE5-4940-8774-B6EADBFA0C89}"/>
                </a:ext>
              </a:extLst>
            </p:cNvPr>
            <p:cNvSpPr/>
            <p:nvPr/>
          </p:nvSpPr>
          <p:spPr>
            <a:xfrm flipH="1">
              <a:off x="1391175" y="4824355"/>
              <a:ext cx="2541291"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a:solidFill>
                    <a:schemeClr val="bg1"/>
                  </a:solidFill>
                </a:rPr>
                <a:t>Lorem Ipsum</a:t>
              </a:r>
              <a:endParaRPr lang="en-US" b="1" kern="1200">
                <a:solidFill>
                  <a:schemeClr val="bg1"/>
                </a:solidFill>
              </a:endParaRPr>
            </a:p>
          </p:txBody>
        </p:sp>
      </p:grpSp>
      <p:grpSp>
        <p:nvGrpSpPr>
          <p:cNvPr id="36" name="Group 35">
            <a:extLst>
              <a:ext uri="{FF2B5EF4-FFF2-40B4-BE49-F238E27FC236}">
                <a16:creationId xmlns:a16="http://schemas.microsoft.com/office/drawing/2014/main" id="{9F70BCE1-8BF3-47E8-B9D9-F840BCC17773}"/>
              </a:ext>
            </a:extLst>
          </p:cNvPr>
          <p:cNvGrpSpPr/>
          <p:nvPr/>
        </p:nvGrpSpPr>
        <p:grpSpPr>
          <a:xfrm>
            <a:off x="8080535" y="2928288"/>
            <a:ext cx="2326895" cy="2343129"/>
            <a:chOff x="2481457" y="2744281"/>
            <a:chExt cx="2539212" cy="2556927"/>
          </a:xfrm>
        </p:grpSpPr>
        <p:grpSp>
          <p:nvGrpSpPr>
            <p:cNvPr id="37" name="Group 36">
              <a:extLst>
                <a:ext uri="{FF2B5EF4-FFF2-40B4-BE49-F238E27FC236}">
                  <a16:creationId xmlns:a16="http://schemas.microsoft.com/office/drawing/2014/main" id="{434B8CA3-29BE-4BAA-8BCB-2C8EA0ED1077}"/>
                </a:ext>
              </a:extLst>
            </p:cNvPr>
            <p:cNvGrpSpPr/>
            <p:nvPr/>
          </p:nvGrpSpPr>
          <p:grpSpPr>
            <a:xfrm>
              <a:off x="2481457" y="2744281"/>
              <a:ext cx="2539212" cy="1242548"/>
              <a:chOff x="2481457" y="2680800"/>
              <a:chExt cx="2539212" cy="1320961"/>
            </a:xfrm>
          </p:grpSpPr>
          <p:sp>
            <p:nvSpPr>
              <p:cNvPr id="41" name="Freeform: Shape 40">
                <a:extLst>
                  <a:ext uri="{FF2B5EF4-FFF2-40B4-BE49-F238E27FC236}">
                    <a16:creationId xmlns:a16="http://schemas.microsoft.com/office/drawing/2014/main" id="{F23EF3E8-44F3-4BAE-AA13-1ADFD1E102C2}"/>
                  </a:ext>
                </a:extLst>
              </p:cNvPr>
              <p:cNvSpPr/>
              <p:nvPr/>
            </p:nvSpPr>
            <p:spPr>
              <a:xfrm flipH="1">
                <a:off x="2481457" y="2680800"/>
                <a:ext cx="2539212" cy="506946"/>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a:solidFill>
                      <a:schemeClr val="bg1"/>
                    </a:solidFill>
                  </a:rPr>
                  <a:t>Lorem Ipsum</a:t>
                </a:r>
                <a:endParaRPr lang="en-US" b="1" kern="1200">
                  <a:solidFill>
                    <a:schemeClr val="bg1"/>
                  </a:solidFill>
                </a:endParaRPr>
              </a:p>
            </p:txBody>
          </p:sp>
          <p:sp>
            <p:nvSpPr>
              <p:cNvPr id="42" name="Freeform: Shape 41">
                <a:extLst>
                  <a:ext uri="{FF2B5EF4-FFF2-40B4-BE49-F238E27FC236}">
                    <a16:creationId xmlns:a16="http://schemas.microsoft.com/office/drawing/2014/main" id="{EE918C65-34AD-4A8B-8E36-A187131BF59A}"/>
                  </a:ext>
                </a:extLst>
              </p:cNvPr>
              <p:cNvSpPr/>
              <p:nvPr/>
            </p:nvSpPr>
            <p:spPr>
              <a:xfrm flipH="1">
                <a:off x="2481457" y="3494815"/>
                <a:ext cx="2539212" cy="506946"/>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a:solidFill>
                      <a:schemeClr val="bg1"/>
                    </a:solidFill>
                  </a:rPr>
                  <a:t>Lorem Ipsum</a:t>
                </a:r>
                <a:endParaRPr lang="en-US" b="1" kern="1200">
                  <a:solidFill>
                    <a:schemeClr val="bg1"/>
                  </a:solidFill>
                </a:endParaRPr>
              </a:p>
            </p:txBody>
          </p:sp>
        </p:grpSp>
        <p:grpSp>
          <p:nvGrpSpPr>
            <p:cNvPr id="38" name="Group 37">
              <a:extLst>
                <a:ext uri="{FF2B5EF4-FFF2-40B4-BE49-F238E27FC236}">
                  <a16:creationId xmlns:a16="http://schemas.microsoft.com/office/drawing/2014/main" id="{C17F4218-E667-45DC-9D05-B1337815DDC0}"/>
                </a:ext>
              </a:extLst>
            </p:cNvPr>
            <p:cNvGrpSpPr/>
            <p:nvPr/>
          </p:nvGrpSpPr>
          <p:grpSpPr>
            <a:xfrm>
              <a:off x="2481457" y="4058660"/>
              <a:ext cx="2539212" cy="1242548"/>
              <a:chOff x="2481457" y="2680800"/>
              <a:chExt cx="2539212" cy="1320961"/>
            </a:xfrm>
          </p:grpSpPr>
          <p:sp>
            <p:nvSpPr>
              <p:cNvPr id="39" name="Freeform: Shape 38">
                <a:extLst>
                  <a:ext uri="{FF2B5EF4-FFF2-40B4-BE49-F238E27FC236}">
                    <a16:creationId xmlns:a16="http://schemas.microsoft.com/office/drawing/2014/main" id="{E893B681-0BC2-4185-AF77-431750888D0D}"/>
                  </a:ext>
                </a:extLst>
              </p:cNvPr>
              <p:cNvSpPr/>
              <p:nvPr/>
            </p:nvSpPr>
            <p:spPr>
              <a:xfrm flipH="1">
                <a:off x="2481457" y="2680800"/>
                <a:ext cx="2539212" cy="506946"/>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a:solidFill>
                      <a:schemeClr val="bg1"/>
                    </a:solidFill>
                  </a:rPr>
                  <a:t>Lorem Ipsum</a:t>
                </a:r>
                <a:endParaRPr lang="en-US" b="1" kern="1200">
                  <a:solidFill>
                    <a:schemeClr val="bg1"/>
                  </a:solidFill>
                </a:endParaRPr>
              </a:p>
            </p:txBody>
          </p:sp>
          <p:sp>
            <p:nvSpPr>
              <p:cNvPr id="40" name="Freeform: Shape 39">
                <a:extLst>
                  <a:ext uri="{FF2B5EF4-FFF2-40B4-BE49-F238E27FC236}">
                    <a16:creationId xmlns:a16="http://schemas.microsoft.com/office/drawing/2014/main" id="{4BDAAD90-F626-4A08-BFEA-1A6C7A8928DE}"/>
                  </a:ext>
                </a:extLst>
              </p:cNvPr>
              <p:cNvSpPr/>
              <p:nvPr/>
            </p:nvSpPr>
            <p:spPr>
              <a:xfrm flipH="1">
                <a:off x="2481457" y="3494815"/>
                <a:ext cx="2539212" cy="506946"/>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a:solidFill>
                      <a:schemeClr val="bg1"/>
                    </a:solidFill>
                  </a:rPr>
                  <a:t>Lorem Ipsum</a:t>
                </a:r>
                <a:endParaRPr lang="en-US" b="1" kern="1200">
                  <a:solidFill>
                    <a:schemeClr val="bg1"/>
                  </a:solidFill>
                </a:endParaRPr>
              </a:p>
            </p:txBody>
          </p:sp>
        </p:grpSp>
      </p:grpSp>
      <p:grpSp>
        <p:nvGrpSpPr>
          <p:cNvPr id="12" name="Group 11">
            <a:extLst>
              <a:ext uri="{FF2B5EF4-FFF2-40B4-BE49-F238E27FC236}">
                <a16:creationId xmlns:a16="http://schemas.microsoft.com/office/drawing/2014/main" id="{E374D518-307D-4F00-ADBB-9B4355B3D428}"/>
              </a:ext>
            </a:extLst>
          </p:cNvPr>
          <p:cNvGrpSpPr/>
          <p:nvPr/>
        </p:nvGrpSpPr>
        <p:grpSpPr>
          <a:xfrm rot="5400000">
            <a:off x="5768500" y="2060998"/>
            <a:ext cx="655003" cy="400446"/>
            <a:chOff x="2688656" y="4594548"/>
            <a:chExt cx="714768" cy="436985"/>
          </a:xfrm>
        </p:grpSpPr>
        <p:sp>
          <p:nvSpPr>
            <p:cNvPr id="13" name="Freeform: Shape 12">
              <a:extLst>
                <a:ext uri="{FF2B5EF4-FFF2-40B4-BE49-F238E27FC236}">
                  <a16:creationId xmlns:a16="http://schemas.microsoft.com/office/drawing/2014/main" id="{DCC366B5-7908-47F0-9368-10C06582285E}"/>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1" tIns="-7818" rIns="352001" bIns="-7815"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4" name="Freeform: Shape 13">
              <a:extLst>
                <a:ext uri="{FF2B5EF4-FFF2-40B4-BE49-F238E27FC236}">
                  <a16:creationId xmlns:a16="http://schemas.microsoft.com/office/drawing/2014/main" id="{D4AA35E8-0CFE-4C1F-A6DE-C765574346C1}"/>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2000" tIns="-7817" rIns="352002" bIns="-7816" numCol="1" spcCol="1270" anchor="ctr" anchorCtr="0">
              <a:noAutofit/>
            </a:bodyPr>
            <a:lstStyle/>
            <a:p>
              <a:pPr marL="0" lvl="0" indent="0" algn="ctr" defTabSz="222250">
                <a:lnSpc>
                  <a:spcPct val="90000"/>
                </a:lnSpc>
                <a:spcBef>
                  <a:spcPct val="0"/>
                </a:spcBef>
                <a:spcAft>
                  <a:spcPct val="35000"/>
                </a:spcAft>
                <a:buNone/>
              </a:pPr>
              <a:endParaRPr lang="en-US" sz="500" kern="1200"/>
            </a:p>
          </p:txBody>
        </p:sp>
      </p:grpSp>
      <p:sp>
        <p:nvSpPr>
          <p:cNvPr id="43" name="Freeform: Shape 42">
            <a:extLst>
              <a:ext uri="{FF2B5EF4-FFF2-40B4-BE49-F238E27FC236}">
                <a16:creationId xmlns:a16="http://schemas.microsoft.com/office/drawing/2014/main" id="{1FAA4CC3-50A4-4F2B-9753-A1AE70B4F70C}"/>
              </a:ext>
            </a:extLst>
          </p:cNvPr>
          <p:cNvSpPr/>
          <p:nvPr/>
        </p:nvSpPr>
        <p:spPr>
          <a:xfrm flipH="1">
            <a:off x="4113370" y="1552933"/>
            <a:ext cx="1874657"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a:solidFill>
                  <a:schemeClr val="bg1"/>
                </a:solidFill>
              </a:rPr>
              <a:t>Lorem Ipsum</a:t>
            </a:r>
            <a:endParaRPr lang="en-US" b="1" kern="1200">
              <a:solidFill>
                <a:schemeClr val="bg1"/>
              </a:solidFill>
            </a:endParaRPr>
          </a:p>
        </p:txBody>
      </p:sp>
      <p:sp>
        <p:nvSpPr>
          <p:cNvPr id="44" name="Freeform: Shape 43">
            <a:extLst>
              <a:ext uri="{FF2B5EF4-FFF2-40B4-BE49-F238E27FC236}">
                <a16:creationId xmlns:a16="http://schemas.microsoft.com/office/drawing/2014/main" id="{4ED8E92F-2EBF-4F2B-A8F5-1D77DEC10318}"/>
              </a:ext>
            </a:extLst>
          </p:cNvPr>
          <p:cNvSpPr/>
          <p:nvPr/>
        </p:nvSpPr>
        <p:spPr>
          <a:xfrm flipH="1">
            <a:off x="6203974" y="1552932"/>
            <a:ext cx="1876560" cy="436981"/>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a:solidFill>
                  <a:schemeClr val="bg1"/>
                </a:solidFill>
              </a:rPr>
              <a:t>Lorem Ipsum</a:t>
            </a:r>
            <a:endParaRPr lang="en-US" b="1" kern="1200">
              <a:solidFill>
                <a:schemeClr val="bg1"/>
              </a:solidFill>
            </a:endParaRPr>
          </a:p>
        </p:txBody>
      </p:sp>
      <p:grpSp>
        <p:nvGrpSpPr>
          <p:cNvPr id="52" name="Group 51">
            <a:extLst>
              <a:ext uri="{FF2B5EF4-FFF2-40B4-BE49-F238E27FC236}">
                <a16:creationId xmlns:a16="http://schemas.microsoft.com/office/drawing/2014/main" id="{CA1295AE-CF2C-46B4-B660-A74A71123F33}"/>
              </a:ext>
            </a:extLst>
          </p:cNvPr>
          <p:cNvGrpSpPr/>
          <p:nvPr/>
        </p:nvGrpSpPr>
        <p:grpSpPr>
          <a:xfrm>
            <a:off x="4106594" y="6129227"/>
            <a:ext cx="3973940" cy="436982"/>
            <a:chOff x="6574027" y="6432550"/>
            <a:chExt cx="4336542" cy="476854"/>
          </a:xfrm>
        </p:grpSpPr>
        <p:sp>
          <p:nvSpPr>
            <p:cNvPr id="48" name="Freeform: Shape 47">
              <a:extLst>
                <a:ext uri="{FF2B5EF4-FFF2-40B4-BE49-F238E27FC236}">
                  <a16:creationId xmlns:a16="http://schemas.microsoft.com/office/drawing/2014/main" id="{8BD10B12-9AA3-45C6-A6B1-DB36487F2DE5}"/>
                </a:ext>
              </a:extLst>
            </p:cNvPr>
            <p:cNvSpPr/>
            <p:nvPr/>
          </p:nvSpPr>
          <p:spPr>
            <a:xfrm flipH="1">
              <a:off x="6574027" y="6432551"/>
              <a:ext cx="2053095"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tx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a:solidFill>
                    <a:schemeClr val="bg1"/>
                  </a:solidFill>
                </a:rPr>
                <a:t>Lorem Ipsum</a:t>
              </a:r>
              <a:endParaRPr lang="en-US" b="1" kern="1200">
                <a:solidFill>
                  <a:schemeClr val="bg1"/>
                </a:solidFill>
              </a:endParaRPr>
            </a:p>
          </p:txBody>
        </p:sp>
        <p:sp>
          <p:nvSpPr>
            <p:cNvPr id="49" name="Freeform: Shape 48">
              <a:extLst>
                <a:ext uri="{FF2B5EF4-FFF2-40B4-BE49-F238E27FC236}">
                  <a16:creationId xmlns:a16="http://schemas.microsoft.com/office/drawing/2014/main" id="{7E5DE6DF-3D18-481D-A6F5-B0CD659DBF0F}"/>
                </a:ext>
              </a:extLst>
            </p:cNvPr>
            <p:cNvSpPr/>
            <p:nvPr/>
          </p:nvSpPr>
          <p:spPr>
            <a:xfrm flipH="1">
              <a:off x="8862778" y="6432550"/>
              <a:ext cx="2047791"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tx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6" tIns="49176" rIns="49176" bIns="49176" numCol="1" spcCol="1270" anchor="ctr" anchorCtr="0">
              <a:noAutofit/>
            </a:bodyPr>
            <a:lstStyle/>
            <a:p>
              <a:pPr lvl="0" algn="ctr" defTabSz="1955800">
                <a:lnSpc>
                  <a:spcPct val="90000"/>
                </a:lnSpc>
                <a:spcBef>
                  <a:spcPct val="0"/>
                </a:spcBef>
                <a:spcAft>
                  <a:spcPct val="35000"/>
                </a:spcAft>
              </a:pPr>
              <a:r>
                <a:rPr lang="en-US" b="1">
                  <a:solidFill>
                    <a:schemeClr val="bg1"/>
                  </a:solidFill>
                </a:rPr>
                <a:t>Lorem Ipsum</a:t>
              </a:r>
              <a:endParaRPr lang="en-US" b="1" kern="1200">
                <a:solidFill>
                  <a:schemeClr val="bg1"/>
                </a:solidFill>
              </a:endParaRPr>
            </a:p>
          </p:txBody>
        </p:sp>
      </p:grpSp>
      <p:sp>
        <p:nvSpPr>
          <p:cNvPr id="4" name="Slide Number Placeholder 3">
            <a:extLst>
              <a:ext uri="{FF2B5EF4-FFF2-40B4-BE49-F238E27FC236}">
                <a16:creationId xmlns:a16="http://schemas.microsoft.com/office/drawing/2014/main" id="{2EFF7B2A-6F2E-486D-A068-31F14E8D3410}"/>
              </a:ext>
            </a:extLst>
          </p:cNvPr>
          <p:cNvSpPr>
            <a:spLocks noGrp="1"/>
          </p:cNvSpPr>
          <p:nvPr>
            <p:ph type="sldNum" sz="quarter" idx="12"/>
          </p:nvPr>
        </p:nvSpPr>
        <p:spPr/>
        <p:txBody>
          <a:bodyPr/>
          <a:lstStyle/>
          <a:p>
            <a:fld id="{F68327C5-B821-4FE9-A59A-A60D9EB59A9A}" type="slidenum">
              <a:rPr lang="en-US" smtClean="0"/>
              <a:pPr/>
              <a:t>5</a:t>
            </a:fld>
            <a:endParaRPr lang="en-US" dirty="0"/>
          </a:p>
        </p:txBody>
      </p:sp>
    </p:spTree>
    <p:extLst>
      <p:ext uri="{BB962C8B-B14F-4D97-AF65-F5344CB8AC3E}">
        <p14:creationId xmlns:p14="http://schemas.microsoft.com/office/powerpoint/2010/main" val="215023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21E1BB7-77A3-41E0-A973-489DA86DDB34}"/>
              </a:ext>
            </a:extLst>
          </p:cNvPr>
          <p:cNvSpPr/>
          <p:nvPr/>
        </p:nvSpPr>
        <p:spPr>
          <a:xfrm>
            <a:off x="5372475" y="3097590"/>
            <a:ext cx="1449844" cy="1776059"/>
          </a:xfrm>
          <a:custGeom>
            <a:avLst/>
            <a:gdLst>
              <a:gd name="connsiteX0" fmla="*/ 0 w 1449844"/>
              <a:gd name="connsiteY0" fmla="*/ 72492 h 724922"/>
              <a:gd name="connsiteX1" fmla="*/ 72492 w 1449844"/>
              <a:gd name="connsiteY1" fmla="*/ 0 h 724922"/>
              <a:gd name="connsiteX2" fmla="*/ 1377352 w 1449844"/>
              <a:gd name="connsiteY2" fmla="*/ 0 h 724922"/>
              <a:gd name="connsiteX3" fmla="*/ 1449844 w 1449844"/>
              <a:gd name="connsiteY3" fmla="*/ 72492 h 724922"/>
              <a:gd name="connsiteX4" fmla="*/ 1449844 w 1449844"/>
              <a:gd name="connsiteY4" fmla="*/ 652430 h 724922"/>
              <a:gd name="connsiteX5" fmla="*/ 1377352 w 1449844"/>
              <a:gd name="connsiteY5" fmla="*/ 724922 h 724922"/>
              <a:gd name="connsiteX6" fmla="*/ 72492 w 1449844"/>
              <a:gd name="connsiteY6" fmla="*/ 724922 h 724922"/>
              <a:gd name="connsiteX7" fmla="*/ 0 w 1449844"/>
              <a:gd name="connsiteY7" fmla="*/ 652430 h 724922"/>
              <a:gd name="connsiteX8" fmla="*/ 0 w 1449844"/>
              <a:gd name="connsiteY8" fmla="*/ 72492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0" y="72492"/>
                </a:moveTo>
                <a:cubicBezTo>
                  <a:pt x="0" y="32456"/>
                  <a:pt x="32456" y="0"/>
                  <a:pt x="72492" y="0"/>
                </a:cubicBez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marL="0" lvl="0" indent="0" algn="ctr" defTabSz="1955800">
              <a:lnSpc>
                <a:spcPct val="90000"/>
              </a:lnSpc>
              <a:spcBef>
                <a:spcPct val="0"/>
              </a:spcBef>
              <a:spcAft>
                <a:spcPct val="35000"/>
              </a:spcAft>
              <a:buNone/>
            </a:pPr>
            <a:endParaRPr lang="en-US" sz="4400" kern="1200"/>
          </a:p>
        </p:txBody>
      </p:sp>
      <p:sp>
        <p:nvSpPr>
          <p:cNvPr id="5" name="Freeform: Shape 4">
            <a:extLst>
              <a:ext uri="{FF2B5EF4-FFF2-40B4-BE49-F238E27FC236}">
                <a16:creationId xmlns:a16="http://schemas.microsoft.com/office/drawing/2014/main" id="{77CD2A24-93E7-464B-9E68-DCBF2E56FCC8}"/>
              </a:ext>
            </a:extLst>
          </p:cNvPr>
          <p:cNvSpPr/>
          <p:nvPr/>
        </p:nvSpPr>
        <p:spPr>
          <a:xfrm rot="17350740">
            <a:off x="6229638" y="3147271"/>
            <a:ext cx="1765300" cy="26630"/>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1217" tIns="-30819" rIns="851217" bIns="-30817" numCol="1" spcCol="1270" anchor="ctr" anchorCtr="0">
            <a:noAutofit/>
          </a:bodyPr>
          <a:lstStyle/>
          <a:p>
            <a:pPr marL="0" lvl="0" indent="0" algn="ctr" defTabSz="266700">
              <a:lnSpc>
                <a:spcPct val="90000"/>
              </a:lnSpc>
              <a:spcBef>
                <a:spcPct val="0"/>
              </a:spcBef>
              <a:spcAft>
                <a:spcPct val="35000"/>
              </a:spcAft>
              <a:buNone/>
            </a:pPr>
            <a:endParaRPr lang="en-US" sz="600" kern="1200"/>
          </a:p>
        </p:txBody>
      </p:sp>
      <p:sp>
        <p:nvSpPr>
          <p:cNvPr id="7" name="Freeform: Shape 6">
            <a:extLst>
              <a:ext uri="{FF2B5EF4-FFF2-40B4-BE49-F238E27FC236}">
                <a16:creationId xmlns:a16="http://schemas.microsoft.com/office/drawing/2014/main" id="{EFC58D64-A8E0-4DDD-9C85-D3F67E8647BF}"/>
              </a:ext>
            </a:extLst>
          </p:cNvPr>
          <p:cNvSpPr/>
          <p:nvPr/>
        </p:nvSpPr>
        <p:spPr>
          <a:xfrm rot="19457599">
            <a:off x="8784972" y="2105195"/>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9" name="Freeform: Shape 8">
            <a:extLst>
              <a:ext uri="{FF2B5EF4-FFF2-40B4-BE49-F238E27FC236}">
                <a16:creationId xmlns:a16="http://schemas.microsoft.com/office/drawing/2014/main" id="{B524350C-55A3-43E9-A3E6-262CBBC2F16B}"/>
              </a:ext>
            </a:extLst>
          </p:cNvPr>
          <p:cNvSpPr/>
          <p:nvPr/>
        </p:nvSpPr>
        <p:spPr>
          <a:xfrm rot="2142401">
            <a:off x="8784972" y="2522025"/>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1" name="Freeform: Shape 10">
            <a:extLst>
              <a:ext uri="{FF2B5EF4-FFF2-40B4-BE49-F238E27FC236}">
                <a16:creationId xmlns:a16="http://schemas.microsoft.com/office/drawing/2014/main" id="{A685CC32-E253-451D-B772-D502B538C67F}"/>
              </a:ext>
            </a:extLst>
          </p:cNvPr>
          <p:cNvSpPr/>
          <p:nvPr/>
        </p:nvSpPr>
        <p:spPr>
          <a:xfrm>
            <a:off x="6822319" y="3980931"/>
            <a:ext cx="579937" cy="26630"/>
          </a:xfrm>
          <a:custGeom>
            <a:avLst/>
            <a:gdLst>
              <a:gd name="connsiteX0" fmla="*/ 0 w 579937"/>
              <a:gd name="connsiteY0" fmla="*/ 13315 h 26630"/>
              <a:gd name="connsiteX1" fmla="*/ 579937 w 579937"/>
              <a:gd name="connsiteY1" fmla="*/ 13315 h 26630"/>
            </a:gdLst>
            <a:ahLst/>
            <a:cxnLst>
              <a:cxn ang="0">
                <a:pos x="connsiteX0" y="connsiteY0"/>
              </a:cxn>
              <a:cxn ang="0">
                <a:pos x="connsiteX1" y="connsiteY1"/>
              </a:cxn>
            </a:cxnLst>
            <a:rect l="l" t="t" r="r" b="b"/>
            <a:pathLst>
              <a:path w="579937" h="26630">
                <a:moveTo>
                  <a:pt x="0" y="13315"/>
                </a:moveTo>
                <a:lnTo>
                  <a:pt x="579937"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88171" tIns="-1183" rIns="288170" bIns="-118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3" name="Freeform: Shape 12">
            <a:extLst>
              <a:ext uri="{FF2B5EF4-FFF2-40B4-BE49-F238E27FC236}">
                <a16:creationId xmlns:a16="http://schemas.microsoft.com/office/drawing/2014/main" id="{A6417990-762D-4494-8AFB-30FE470F666D}"/>
              </a:ext>
            </a:extLst>
          </p:cNvPr>
          <p:cNvSpPr/>
          <p:nvPr/>
        </p:nvSpPr>
        <p:spPr>
          <a:xfrm rot="19457599">
            <a:off x="8784972" y="3772516"/>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5" name="Freeform: Shape 14">
            <a:extLst>
              <a:ext uri="{FF2B5EF4-FFF2-40B4-BE49-F238E27FC236}">
                <a16:creationId xmlns:a16="http://schemas.microsoft.com/office/drawing/2014/main" id="{6E1A9093-4655-497B-B19C-6C51E89722CD}"/>
              </a:ext>
            </a:extLst>
          </p:cNvPr>
          <p:cNvSpPr/>
          <p:nvPr/>
        </p:nvSpPr>
        <p:spPr>
          <a:xfrm rot="2142401">
            <a:off x="8784972" y="4189346"/>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7" name="Freeform: Shape 16">
            <a:extLst>
              <a:ext uri="{FF2B5EF4-FFF2-40B4-BE49-F238E27FC236}">
                <a16:creationId xmlns:a16="http://schemas.microsoft.com/office/drawing/2014/main" id="{C7C3841D-720B-4F60-8AB9-F0F8FDC762D9}"/>
              </a:ext>
            </a:extLst>
          </p:cNvPr>
          <p:cNvSpPr/>
          <p:nvPr/>
        </p:nvSpPr>
        <p:spPr>
          <a:xfrm rot="4249260">
            <a:off x="6229638" y="4814592"/>
            <a:ext cx="1765300" cy="26630"/>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1216" tIns="-30818" rIns="851218" bIns="-30818" numCol="1" spcCol="1270" anchor="ctr" anchorCtr="0">
            <a:noAutofit/>
          </a:bodyPr>
          <a:lstStyle/>
          <a:p>
            <a:pPr marL="0" lvl="0" indent="0" algn="ctr" defTabSz="266700">
              <a:lnSpc>
                <a:spcPct val="90000"/>
              </a:lnSpc>
              <a:spcBef>
                <a:spcPct val="0"/>
              </a:spcBef>
              <a:spcAft>
                <a:spcPct val="35000"/>
              </a:spcAft>
              <a:buNone/>
            </a:pPr>
            <a:endParaRPr lang="en-US" sz="600" kern="1200"/>
          </a:p>
        </p:txBody>
      </p:sp>
      <p:sp>
        <p:nvSpPr>
          <p:cNvPr id="62" name="Freeform: Shape 61">
            <a:extLst>
              <a:ext uri="{FF2B5EF4-FFF2-40B4-BE49-F238E27FC236}">
                <a16:creationId xmlns:a16="http://schemas.microsoft.com/office/drawing/2014/main" id="{355B126F-507B-46B1-ADCC-7180F83798E9}"/>
              </a:ext>
            </a:extLst>
          </p:cNvPr>
          <p:cNvSpPr/>
          <p:nvPr/>
        </p:nvSpPr>
        <p:spPr>
          <a:xfrm>
            <a:off x="7402257" y="1964464"/>
            <a:ext cx="1449844" cy="72492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marL="0" lvl="0" indent="0" algn="ctr" defTabSz="1955800">
              <a:lnSpc>
                <a:spcPct val="90000"/>
              </a:lnSpc>
              <a:spcBef>
                <a:spcPct val="0"/>
              </a:spcBef>
              <a:spcAft>
                <a:spcPct val="35000"/>
              </a:spcAft>
              <a:buNone/>
            </a:pPr>
            <a:r>
              <a:rPr lang="en-US" sz="3600" kern="1200"/>
              <a:t>What</a:t>
            </a:r>
          </a:p>
        </p:txBody>
      </p:sp>
      <p:sp>
        <p:nvSpPr>
          <p:cNvPr id="61" name="Freeform: Shape 60">
            <a:extLst>
              <a:ext uri="{FF2B5EF4-FFF2-40B4-BE49-F238E27FC236}">
                <a16:creationId xmlns:a16="http://schemas.microsoft.com/office/drawing/2014/main" id="{D6EABBC2-AB12-45BE-AAA6-EEDD24E882D2}"/>
              </a:ext>
            </a:extLst>
          </p:cNvPr>
          <p:cNvSpPr/>
          <p:nvPr/>
        </p:nvSpPr>
        <p:spPr>
          <a:xfrm>
            <a:off x="7402257" y="3631785"/>
            <a:ext cx="1449844" cy="72492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marL="0" lvl="0" indent="0" algn="ctr" defTabSz="1955800">
              <a:lnSpc>
                <a:spcPct val="90000"/>
              </a:lnSpc>
              <a:spcBef>
                <a:spcPct val="0"/>
              </a:spcBef>
              <a:spcAft>
                <a:spcPct val="35000"/>
              </a:spcAft>
              <a:buNone/>
            </a:pPr>
            <a:r>
              <a:rPr lang="en-US" sz="3600" kern="1200"/>
              <a:t>Why</a:t>
            </a:r>
          </a:p>
        </p:txBody>
      </p:sp>
      <p:sp>
        <p:nvSpPr>
          <p:cNvPr id="60" name="Freeform: Shape 59">
            <a:extLst>
              <a:ext uri="{FF2B5EF4-FFF2-40B4-BE49-F238E27FC236}">
                <a16:creationId xmlns:a16="http://schemas.microsoft.com/office/drawing/2014/main" id="{7F161769-48D7-489F-9534-A2E0EE17AE98}"/>
              </a:ext>
            </a:extLst>
          </p:cNvPr>
          <p:cNvSpPr/>
          <p:nvPr/>
        </p:nvSpPr>
        <p:spPr>
          <a:xfrm>
            <a:off x="7402257" y="5299106"/>
            <a:ext cx="1449844" cy="72492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marL="0" lvl="0" indent="0" algn="ctr" defTabSz="1955800">
              <a:lnSpc>
                <a:spcPct val="90000"/>
              </a:lnSpc>
              <a:spcBef>
                <a:spcPct val="0"/>
              </a:spcBef>
              <a:spcAft>
                <a:spcPct val="35000"/>
              </a:spcAft>
              <a:buNone/>
            </a:pPr>
            <a:r>
              <a:rPr lang="en-US" sz="3600" kern="1200"/>
              <a:t>Who</a:t>
            </a:r>
          </a:p>
        </p:txBody>
      </p:sp>
      <p:sp>
        <p:nvSpPr>
          <p:cNvPr id="19" name="Freeform: Shape 18">
            <a:extLst>
              <a:ext uri="{FF2B5EF4-FFF2-40B4-BE49-F238E27FC236}">
                <a16:creationId xmlns:a16="http://schemas.microsoft.com/office/drawing/2014/main" id="{A77E7F04-46BB-4264-B923-9E0352E8027A}"/>
              </a:ext>
            </a:extLst>
          </p:cNvPr>
          <p:cNvSpPr/>
          <p:nvPr/>
        </p:nvSpPr>
        <p:spPr>
          <a:xfrm rot="19457599">
            <a:off x="8784972" y="5439837"/>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1" name="Freeform: Shape 20">
            <a:extLst>
              <a:ext uri="{FF2B5EF4-FFF2-40B4-BE49-F238E27FC236}">
                <a16:creationId xmlns:a16="http://schemas.microsoft.com/office/drawing/2014/main" id="{25DBB266-EC3B-4461-8C4F-9E17FA68EEA6}"/>
              </a:ext>
            </a:extLst>
          </p:cNvPr>
          <p:cNvSpPr/>
          <p:nvPr/>
        </p:nvSpPr>
        <p:spPr>
          <a:xfrm rot="2142401">
            <a:off x="8784972" y="5856667"/>
            <a:ext cx="714195"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69" name="Freeform: Shape 68">
            <a:extLst>
              <a:ext uri="{FF2B5EF4-FFF2-40B4-BE49-F238E27FC236}">
                <a16:creationId xmlns:a16="http://schemas.microsoft.com/office/drawing/2014/main" id="{33262196-48BA-4D71-A5AC-DA1A95E62E54}"/>
              </a:ext>
            </a:extLst>
          </p:cNvPr>
          <p:cNvSpPr/>
          <p:nvPr/>
        </p:nvSpPr>
        <p:spPr>
          <a:xfrm>
            <a:off x="9432039" y="1547634"/>
            <a:ext cx="1449844" cy="72492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1">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marL="0" lvl="0" indent="0" algn="ctr" defTabSz="1955800">
              <a:lnSpc>
                <a:spcPct val="90000"/>
              </a:lnSpc>
              <a:spcBef>
                <a:spcPct val="0"/>
              </a:spcBef>
              <a:spcAft>
                <a:spcPct val="35000"/>
              </a:spcAft>
              <a:buNone/>
            </a:pPr>
            <a:r>
              <a:rPr lang="en-US" sz="2400"/>
              <a:t>Lorem Ipsum</a:t>
            </a:r>
            <a:endParaRPr lang="en-US" sz="2400" kern="1200"/>
          </a:p>
        </p:txBody>
      </p:sp>
      <p:sp>
        <p:nvSpPr>
          <p:cNvPr id="68" name="Freeform: Shape 67">
            <a:extLst>
              <a:ext uri="{FF2B5EF4-FFF2-40B4-BE49-F238E27FC236}">
                <a16:creationId xmlns:a16="http://schemas.microsoft.com/office/drawing/2014/main" id="{17B74AED-17FA-48B8-8325-1E912D59BBD2}"/>
              </a:ext>
            </a:extLst>
          </p:cNvPr>
          <p:cNvSpPr/>
          <p:nvPr/>
        </p:nvSpPr>
        <p:spPr>
          <a:xfrm>
            <a:off x="9432039" y="2381295"/>
            <a:ext cx="1449844" cy="72492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1">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67" name="Freeform: Shape 66">
            <a:extLst>
              <a:ext uri="{FF2B5EF4-FFF2-40B4-BE49-F238E27FC236}">
                <a16:creationId xmlns:a16="http://schemas.microsoft.com/office/drawing/2014/main" id="{0C6B7FD0-4B43-41D8-A2FD-FD434969CE5D}"/>
              </a:ext>
            </a:extLst>
          </p:cNvPr>
          <p:cNvSpPr/>
          <p:nvPr/>
        </p:nvSpPr>
        <p:spPr>
          <a:xfrm>
            <a:off x="9432039" y="3214955"/>
            <a:ext cx="1449844" cy="72492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2">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66" name="Freeform: Shape 65">
            <a:extLst>
              <a:ext uri="{FF2B5EF4-FFF2-40B4-BE49-F238E27FC236}">
                <a16:creationId xmlns:a16="http://schemas.microsoft.com/office/drawing/2014/main" id="{24F210F6-1335-4972-9D6D-2B7E11832B97}"/>
              </a:ext>
            </a:extLst>
          </p:cNvPr>
          <p:cNvSpPr/>
          <p:nvPr/>
        </p:nvSpPr>
        <p:spPr>
          <a:xfrm>
            <a:off x="9432039" y="4048616"/>
            <a:ext cx="1449844" cy="72492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2">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65" name="Freeform: Shape 64">
            <a:extLst>
              <a:ext uri="{FF2B5EF4-FFF2-40B4-BE49-F238E27FC236}">
                <a16:creationId xmlns:a16="http://schemas.microsoft.com/office/drawing/2014/main" id="{D3302354-099A-46BA-A928-452560FB72E6}"/>
              </a:ext>
            </a:extLst>
          </p:cNvPr>
          <p:cNvSpPr/>
          <p:nvPr/>
        </p:nvSpPr>
        <p:spPr>
          <a:xfrm>
            <a:off x="9432039" y="4882276"/>
            <a:ext cx="1449844" cy="72492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6">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64" name="Freeform: Shape 63">
            <a:extLst>
              <a:ext uri="{FF2B5EF4-FFF2-40B4-BE49-F238E27FC236}">
                <a16:creationId xmlns:a16="http://schemas.microsoft.com/office/drawing/2014/main" id="{EBE2FCD6-D026-4C9E-9DB6-64869C8264AD}"/>
              </a:ext>
            </a:extLst>
          </p:cNvPr>
          <p:cNvSpPr/>
          <p:nvPr/>
        </p:nvSpPr>
        <p:spPr>
          <a:xfrm>
            <a:off x="9432039" y="5715937"/>
            <a:ext cx="1449844" cy="72492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6">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26" name="Freeform: Shape 25">
            <a:extLst>
              <a:ext uri="{FF2B5EF4-FFF2-40B4-BE49-F238E27FC236}">
                <a16:creationId xmlns:a16="http://schemas.microsoft.com/office/drawing/2014/main" id="{49637BE3-9A78-4A90-AADF-A05D7C022BDE}"/>
              </a:ext>
            </a:extLst>
          </p:cNvPr>
          <p:cNvSpPr/>
          <p:nvPr/>
        </p:nvSpPr>
        <p:spPr>
          <a:xfrm rot="4249260" flipH="1">
            <a:off x="4200089" y="3138633"/>
            <a:ext cx="1765300" cy="26651"/>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1217" tIns="-30819" rIns="851217" bIns="-30817" numCol="1" spcCol="1270" anchor="ctr" anchorCtr="0">
            <a:noAutofit/>
          </a:bodyPr>
          <a:lstStyle/>
          <a:p>
            <a:pPr marL="0" lvl="0" indent="0" algn="ctr" defTabSz="266700">
              <a:lnSpc>
                <a:spcPct val="90000"/>
              </a:lnSpc>
              <a:spcBef>
                <a:spcPct val="0"/>
              </a:spcBef>
              <a:spcAft>
                <a:spcPct val="35000"/>
              </a:spcAft>
              <a:buNone/>
            </a:pPr>
            <a:endParaRPr lang="en-US" sz="600" kern="1200"/>
          </a:p>
        </p:txBody>
      </p:sp>
      <p:sp>
        <p:nvSpPr>
          <p:cNvPr id="28" name="Freeform: Shape 27">
            <a:extLst>
              <a:ext uri="{FF2B5EF4-FFF2-40B4-BE49-F238E27FC236}">
                <a16:creationId xmlns:a16="http://schemas.microsoft.com/office/drawing/2014/main" id="{5EDCE7C3-1917-42B5-981F-3EFE0F66D1F1}"/>
              </a:ext>
            </a:extLst>
          </p:cNvPr>
          <p:cNvSpPr/>
          <p:nvPr/>
        </p:nvSpPr>
        <p:spPr>
          <a:xfrm rot="2142401" flipH="1">
            <a:off x="2693943" y="2096568"/>
            <a:ext cx="714768"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30" name="Freeform: Shape 29">
            <a:extLst>
              <a:ext uri="{FF2B5EF4-FFF2-40B4-BE49-F238E27FC236}">
                <a16:creationId xmlns:a16="http://schemas.microsoft.com/office/drawing/2014/main" id="{0D84ADA7-7BCE-48D3-BDDB-E998E7A455C8}"/>
              </a:ext>
            </a:extLst>
          </p:cNvPr>
          <p:cNvSpPr/>
          <p:nvPr/>
        </p:nvSpPr>
        <p:spPr>
          <a:xfrm rot="19457599" flipH="1">
            <a:off x="2693943" y="2513398"/>
            <a:ext cx="714768"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32" name="Freeform: Shape 31">
            <a:extLst>
              <a:ext uri="{FF2B5EF4-FFF2-40B4-BE49-F238E27FC236}">
                <a16:creationId xmlns:a16="http://schemas.microsoft.com/office/drawing/2014/main" id="{8F6DFD71-DD88-4CDE-B09B-CD5C01C807A0}"/>
              </a:ext>
            </a:extLst>
          </p:cNvPr>
          <p:cNvSpPr/>
          <p:nvPr/>
        </p:nvSpPr>
        <p:spPr>
          <a:xfrm flipH="1">
            <a:off x="4792538" y="3972304"/>
            <a:ext cx="580403" cy="26630"/>
          </a:xfrm>
          <a:custGeom>
            <a:avLst/>
            <a:gdLst>
              <a:gd name="connsiteX0" fmla="*/ 0 w 579937"/>
              <a:gd name="connsiteY0" fmla="*/ 13315 h 26630"/>
              <a:gd name="connsiteX1" fmla="*/ 579937 w 579937"/>
              <a:gd name="connsiteY1" fmla="*/ 13315 h 26630"/>
            </a:gdLst>
            <a:ahLst/>
            <a:cxnLst>
              <a:cxn ang="0">
                <a:pos x="connsiteX0" y="connsiteY0"/>
              </a:cxn>
              <a:cxn ang="0">
                <a:pos x="connsiteX1" y="connsiteY1"/>
              </a:cxn>
            </a:cxnLst>
            <a:rect l="l" t="t" r="r" b="b"/>
            <a:pathLst>
              <a:path w="579937" h="26630">
                <a:moveTo>
                  <a:pt x="0" y="13315"/>
                </a:moveTo>
                <a:lnTo>
                  <a:pt x="579937"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88171" tIns="-1183" rIns="288170" bIns="-118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34" name="Freeform: Shape 33">
            <a:extLst>
              <a:ext uri="{FF2B5EF4-FFF2-40B4-BE49-F238E27FC236}">
                <a16:creationId xmlns:a16="http://schemas.microsoft.com/office/drawing/2014/main" id="{9A98F6C3-BB28-45EA-9503-6C7E57312575}"/>
              </a:ext>
            </a:extLst>
          </p:cNvPr>
          <p:cNvSpPr/>
          <p:nvPr/>
        </p:nvSpPr>
        <p:spPr>
          <a:xfrm rot="2142401" flipH="1">
            <a:off x="2693943" y="3763889"/>
            <a:ext cx="714768"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36" name="Freeform: Shape 35">
            <a:extLst>
              <a:ext uri="{FF2B5EF4-FFF2-40B4-BE49-F238E27FC236}">
                <a16:creationId xmlns:a16="http://schemas.microsoft.com/office/drawing/2014/main" id="{884EABF9-7944-427A-BF6C-75B8FEBE4768}"/>
              </a:ext>
            </a:extLst>
          </p:cNvPr>
          <p:cNvSpPr/>
          <p:nvPr/>
        </p:nvSpPr>
        <p:spPr>
          <a:xfrm rot="19457599" flipH="1">
            <a:off x="2693943" y="4180719"/>
            <a:ext cx="714768"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38" name="Freeform: Shape 37">
            <a:extLst>
              <a:ext uri="{FF2B5EF4-FFF2-40B4-BE49-F238E27FC236}">
                <a16:creationId xmlns:a16="http://schemas.microsoft.com/office/drawing/2014/main" id="{82F1F409-0CA4-4E01-AAD4-DEED9C081CB1}"/>
              </a:ext>
            </a:extLst>
          </p:cNvPr>
          <p:cNvSpPr/>
          <p:nvPr/>
        </p:nvSpPr>
        <p:spPr>
          <a:xfrm rot="17350740" flipH="1">
            <a:off x="4200089" y="4805954"/>
            <a:ext cx="1765300" cy="26651"/>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51216" tIns="-30818" rIns="851218" bIns="-30818" numCol="1" spcCol="1270" anchor="ctr" anchorCtr="0">
            <a:noAutofit/>
          </a:bodyPr>
          <a:lstStyle/>
          <a:p>
            <a:pPr marL="0" lvl="0" indent="0" algn="ctr" defTabSz="266700">
              <a:lnSpc>
                <a:spcPct val="90000"/>
              </a:lnSpc>
              <a:spcBef>
                <a:spcPct val="0"/>
              </a:spcBef>
              <a:spcAft>
                <a:spcPct val="35000"/>
              </a:spcAft>
              <a:buNone/>
            </a:pPr>
            <a:endParaRPr lang="en-US" sz="600" kern="1200"/>
          </a:p>
        </p:txBody>
      </p:sp>
      <p:sp>
        <p:nvSpPr>
          <p:cNvPr id="56" name="Freeform: Shape 55">
            <a:extLst>
              <a:ext uri="{FF2B5EF4-FFF2-40B4-BE49-F238E27FC236}">
                <a16:creationId xmlns:a16="http://schemas.microsoft.com/office/drawing/2014/main" id="{99E38A4F-7A41-4078-BEA1-005CE92ED3A8}"/>
              </a:ext>
            </a:extLst>
          </p:cNvPr>
          <p:cNvSpPr/>
          <p:nvPr/>
        </p:nvSpPr>
        <p:spPr>
          <a:xfrm flipH="1">
            <a:off x="3341529" y="195583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marL="0" lvl="0" indent="0" algn="ctr" defTabSz="1955800">
              <a:lnSpc>
                <a:spcPct val="90000"/>
              </a:lnSpc>
              <a:spcBef>
                <a:spcPct val="0"/>
              </a:spcBef>
              <a:spcAft>
                <a:spcPct val="35000"/>
              </a:spcAft>
              <a:buNone/>
            </a:pPr>
            <a:r>
              <a:rPr lang="en-US" sz="3600" kern="1200"/>
              <a:t>When</a:t>
            </a:r>
          </a:p>
        </p:txBody>
      </p:sp>
      <p:sp>
        <p:nvSpPr>
          <p:cNvPr id="55" name="Freeform: Shape 54">
            <a:extLst>
              <a:ext uri="{FF2B5EF4-FFF2-40B4-BE49-F238E27FC236}">
                <a16:creationId xmlns:a16="http://schemas.microsoft.com/office/drawing/2014/main" id="{B9950DE7-FA5E-4DD4-952C-4DAC1338A95C}"/>
              </a:ext>
            </a:extLst>
          </p:cNvPr>
          <p:cNvSpPr/>
          <p:nvPr/>
        </p:nvSpPr>
        <p:spPr>
          <a:xfrm flipH="1">
            <a:off x="3341529" y="362315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marL="0" lvl="0" indent="0" algn="ctr" defTabSz="1955800">
              <a:lnSpc>
                <a:spcPct val="90000"/>
              </a:lnSpc>
              <a:spcBef>
                <a:spcPct val="0"/>
              </a:spcBef>
              <a:spcAft>
                <a:spcPct val="35000"/>
              </a:spcAft>
              <a:buNone/>
            </a:pPr>
            <a:r>
              <a:rPr lang="en-US" sz="3600" kern="1200"/>
              <a:t>How</a:t>
            </a:r>
          </a:p>
        </p:txBody>
      </p:sp>
      <p:sp>
        <p:nvSpPr>
          <p:cNvPr id="54" name="Freeform: Shape 53">
            <a:extLst>
              <a:ext uri="{FF2B5EF4-FFF2-40B4-BE49-F238E27FC236}">
                <a16:creationId xmlns:a16="http://schemas.microsoft.com/office/drawing/2014/main" id="{1F430B96-FCC1-4D3F-A62B-1B663CBCB559}"/>
              </a:ext>
            </a:extLst>
          </p:cNvPr>
          <p:cNvSpPr/>
          <p:nvPr/>
        </p:nvSpPr>
        <p:spPr>
          <a:xfrm flipH="1">
            <a:off x="3341529" y="5290479"/>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marL="0" lvl="0" indent="0" algn="ctr" defTabSz="1955800">
              <a:lnSpc>
                <a:spcPct val="90000"/>
              </a:lnSpc>
              <a:spcBef>
                <a:spcPct val="0"/>
              </a:spcBef>
              <a:spcAft>
                <a:spcPct val="35000"/>
              </a:spcAft>
              <a:buNone/>
            </a:pPr>
            <a:r>
              <a:rPr lang="en-US" sz="3600" kern="1200"/>
              <a:t>Where</a:t>
            </a:r>
          </a:p>
        </p:txBody>
      </p:sp>
      <p:sp>
        <p:nvSpPr>
          <p:cNvPr id="40" name="Freeform: Shape 39">
            <a:extLst>
              <a:ext uri="{FF2B5EF4-FFF2-40B4-BE49-F238E27FC236}">
                <a16:creationId xmlns:a16="http://schemas.microsoft.com/office/drawing/2014/main" id="{5CDA0CE0-8A88-4AF5-98DF-57B4914B6663}"/>
              </a:ext>
            </a:extLst>
          </p:cNvPr>
          <p:cNvSpPr/>
          <p:nvPr/>
        </p:nvSpPr>
        <p:spPr>
          <a:xfrm rot="2142401" flipH="1">
            <a:off x="2693943" y="5431210"/>
            <a:ext cx="714768"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42" name="Freeform: Shape 41">
            <a:extLst>
              <a:ext uri="{FF2B5EF4-FFF2-40B4-BE49-F238E27FC236}">
                <a16:creationId xmlns:a16="http://schemas.microsoft.com/office/drawing/2014/main" id="{C71B33CC-99C9-4F01-AEC1-94F46E41A96D}"/>
              </a:ext>
            </a:extLst>
          </p:cNvPr>
          <p:cNvSpPr/>
          <p:nvPr/>
        </p:nvSpPr>
        <p:spPr>
          <a:xfrm rot="19457599" flipH="1">
            <a:off x="2693943" y="5848040"/>
            <a:ext cx="714768" cy="26630"/>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51943" tIns="-4540" rIns="351942" bIns="-454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52" name="Freeform: Shape 51">
            <a:extLst>
              <a:ext uri="{FF2B5EF4-FFF2-40B4-BE49-F238E27FC236}">
                <a16:creationId xmlns:a16="http://schemas.microsoft.com/office/drawing/2014/main" id="{4CD75A66-7E43-4DC2-9B94-1DA171B95365}"/>
              </a:ext>
            </a:extLst>
          </p:cNvPr>
          <p:cNvSpPr/>
          <p:nvPr/>
        </p:nvSpPr>
        <p:spPr>
          <a:xfrm flipH="1">
            <a:off x="1310117" y="1539007"/>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3">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51" name="Freeform: Shape 50">
            <a:extLst>
              <a:ext uri="{FF2B5EF4-FFF2-40B4-BE49-F238E27FC236}">
                <a16:creationId xmlns:a16="http://schemas.microsoft.com/office/drawing/2014/main" id="{D0878B16-512B-43BB-8E6E-60772FF0861F}"/>
              </a:ext>
            </a:extLst>
          </p:cNvPr>
          <p:cNvSpPr/>
          <p:nvPr/>
        </p:nvSpPr>
        <p:spPr>
          <a:xfrm flipH="1">
            <a:off x="1310117" y="237266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3">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50" name="Freeform: Shape 49">
            <a:extLst>
              <a:ext uri="{FF2B5EF4-FFF2-40B4-BE49-F238E27FC236}">
                <a16:creationId xmlns:a16="http://schemas.microsoft.com/office/drawing/2014/main" id="{59E247E5-620D-4939-AA88-1666451D961D}"/>
              </a:ext>
            </a:extLst>
          </p:cNvPr>
          <p:cNvSpPr/>
          <p:nvPr/>
        </p:nvSpPr>
        <p:spPr>
          <a:xfrm flipH="1">
            <a:off x="1310117" y="3206328"/>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2">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49" name="Freeform: Shape 48">
            <a:extLst>
              <a:ext uri="{FF2B5EF4-FFF2-40B4-BE49-F238E27FC236}">
                <a16:creationId xmlns:a16="http://schemas.microsoft.com/office/drawing/2014/main" id="{3D777BC0-228E-4D1B-8151-6CE4C5A56728}"/>
              </a:ext>
            </a:extLst>
          </p:cNvPr>
          <p:cNvSpPr/>
          <p:nvPr/>
        </p:nvSpPr>
        <p:spPr>
          <a:xfrm flipH="1">
            <a:off x="1310117" y="4039989"/>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2">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48" name="Freeform: Shape 47">
            <a:extLst>
              <a:ext uri="{FF2B5EF4-FFF2-40B4-BE49-F238E27FC236}">
                <a16:creationId xmlns:a16="http://schemas.microsoft.com/office/drawing/2014/main" id="{C7A1B8FC-0EDB-44BE-9323-CAE24F9193F6}"/>
              </a:ext>
            </a:extLst>
          </p:cNvPr>
          <p:cNvSpPr/>
          <p:nvPr/>
        </p:nvSpPr>
        <p:spPr>
          <a:xfrm flipH="1">
            <a:off x="1310117" y="4873649"/>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47" name="Freeform: Shape 46">
            <a:extLst>
              <a:ext uri="{FF2B5EF4-FFF2-40B4-BE49-F238E27FC236}">
                <a16:creationId xmlns:a16="http://schemas.microsoft.com/office/drawing/2014/main" id="{EF0F870E-A864-4BD5-BCAB-7F5D1CCACB8B}"/>
              </a:ext>
            </a:extLst>
          </p:cNvPr>
          <p:cNvSpPr/>
          <p:nvPr/>
        </p:nvSpPr>
        <p:spPr>
          <a:xfrm flipH="1">
            <a:off x="1310117" y="5707310"/>
            <a:ext cx="1451008" cy="72492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172" tIns="49172" rIns="49172" bIns="49172" numCol="1" spcCol="1270" anchor="ctr" anchorCtr="0">
            <a:noAutofit/>
          </a:bodyPr>
          <a:lstStyle/>
          <a:p>
            <a:pPr lvl="0" algn="ctr" defTabSz="1955800">
              <a:lnSpc>
                <a:spcPct val="90000"/>
              </a:lnSpc>
              <a:spcBef>
                <a:spcPct val="0"/>
              </a:spcBef>
              <a:spcAft>
                <a:spcPct val="35000"/>
              </a:spcAft>
            </a:pPr>
            <a:r>
              <a:rPr lang="en-US" sz="2400">
                <a:solidFill>
                  <a:prstClr val="white"/>
                </a:solidFill>
              </a:rPr>
              <a:t>Lorem Ipsum</a:t>
            </a:r>
          </a:p>
        </p:txBody>
      </p:sp>
      <p:sp>
        <p:nvSpPr>
          <p:cNvPr id="2" name="Title 1">
            <a:extLst>
              <a:ext uri="{FF2B5EF4-FFF2-40B4-BE49-F238E27FC236}">
                <a16:creationId xmlns:a16="http://schemas.microsoft.com/office/drawing/2014/main" id="{81E38A4B-2EE1-4DA0-A4C8-20AE02381B16}"/>
              </a:ext>
            </a:extLst>
          </p:cNvPr>
          <p:cNvSpPr>
            <a:spLocks noGrp="1"/>
          </p:cNvSpPr>
          <p:nvPr>
            <p:ph type="title"/>
          </p:nvPr>
        </p:nvSpPr>
        <p:spPr/>
        <p:txBody>
          <a:bodyPr/>
          <a:lstStyle/>
          <a:p>
            <a:r>
              <a:rPr lang="en-US"/>
              <a:t>Mind Map for PowerPoint</a:t>
            </a:r>
          </a:p>
        </p:txBody>
      </p:sp>
      <p:sp>
        <p:nvSpPr>
          <p:cNvPr id="6" name="Subtitle 5">
            <a:extLst>
              <a:ext uri="{FF2B5EF4-FFF2-40B4-BE49-F238E27FC236}">
                <a16:creationId xmlns:a16="http://schemas.microsoft.com/office/drawing/2014/main" id="{93836DF4-9DA3-4DBC-82EE-81424C470909}"/>
              </a:ext>
            </a:extLst>
          </p:cNvPr>
          <p:cNvSpPr>
            <a:spLocks noGrp="1"/>
          </p:cNvSpPr>
          <p:nvPr>
            <p:ph type="subTitle" idx="1"/>
          </p:nvPr>
        </p:nvSpPr>
        <p:spPr/>
        <p:txBody>
          <a:bodyPr/>
          <a:lstStyle/>
          <a:p>
            <a:r>
              <a:rPr lang="en-US"/>
              <a:t>What, Where, When, Why, Who and How Diagram</a:t>
            </a:r>
          </a:p>
        </p:txBody>
      </p:sp>
      <p:pic>
        <p:nvPicPr>
          <p:cNvPr id="8" name="Graphic 7" descr="Help">
            <a:extLst>
              <a:ext uri="{FF2B5EF4-FFF2-40B4-BE49-F238E27FC236}">
                <a16:creationId xmlns:a16="http://schemas.microsoft.com/office/drawing/2014/main" id="{8B190B38-130E-44BE-A154-7F7E9FC09A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6297" y="3467900"/>
            <a:ext cx="1057397" cy="1057397"/>
          </a:xfrm>
          <a:prstGeom prst="rect">
            <a:avLst/>
          </a:prstGeom>
        </p:spPr>
      </p:pic>
      <p:sp>
        <p:nvSpPr>
          <p:cNvPr id="3" name="Slide Number Placeholder 2">
            <a:extLst>
              <a:ext uri="{FF2B5EF4-FFF2-40B4-BE49-F238E27FC236}">
                <a16:creationId xmlns:a16="http://schemas.microsoft.com/office/drawing/2014/main" id="{3E55A0A3-BFE8-4A83-A358-CC2E907A7DE3}"/>
              </a:ext>
            </a:extLst>
          </p:cNvPr>
          <p:cNvSpPr>
            <a:spLocks noGrp="1"/>
          </p:cNvSpPr>
          <p:nvPr>
            <p:ph type="sldNum" sz="quarter" idx="12"/>
          </p:nvPr>
        </p:nvSpPr>
        <p:spPr/>
        <p:txBody>
          <a:bodyPr/>
          <a:lstStyle/>
          <a:p>
            <a:fld id="{F68327C5-B821-4FE9-A59A-A60D9EB59A9A}" type="slidenum">
              <a:rPr lang="en-US" smtClean="0"/>
              <a:pPr/>
              <a:t>6</a:t>
            </a:fld>
            <a:endParaRPr lang="en-US" dirty="0"/>
          </a:p>
        </p:txBody>
      </p:sp>
    </p:spTree>
    <p:extLst>
      <p:ext uri="{BB962C8B-B14F-4D97-AF65-F5344CB8AC3E}">
        <p14:creationId xmlns:p14="http://schemas.microsoft.com/office/powerpoint/2010/main" val="426409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5D89-48CA-4368-9581-E19463C0D9E2}"/>
              </a:ext>
            </a:extLst>
          </p:cNvPr>
          <p:cNvSpPr>
            <a:spLocks noGrp="1"/>
          </p:cNvSpPr>
          <p:nvPr>
            <p:ph type="title"/>
          </p:nvPr>
        </p:nvSpPr>
        <p:spPr/>
        <p:txBody>
          <a:bodyPr/>
          <a:lstStyle/>
          <a:p>
            <a:r>
              <a:rPr lang="en-US"/>
              <a:t>Mind Map for PowerPoint</a:t>
            </a:r>
          </a:p>
        </p:txBody>
      </p:sp>
      <p:sp>
        <p:nvSpPr>
          <p:cNvPr id="93" name="Subtitle 92">
            <a:extLst>
              <a:ext uri="{FF2B5EF4-FFF2-40B4-BE49-F238E27FC236}">
                <a16:creationId xmlns:a16="http://schemas.microsoft.com/office/drawing/2014/main" id="{9BC7115E-57EB-4629-BC75-15D7E468638C}"/>
              </a:ext>
            </a:extLst>
          </p:cNvPr>
          <p:cNvSpPr>
            <a:spLocks noGrp="1"/>
          </p:cNvSpPr>
          <p:nvPr>
            <p:ph type="subTitle" idx="1"/>
          </p:nvPr>
        </p:nvSpPr>
        <p:spPr/>
        <p:txBody>
          <a:bodyPr/>
          <a:lstStyle/>
          <a:p>
            <a:r>
              <a:rPr lang="en-US"/>
              <a:t>Horizontal Hierarchy</a:t>
            </a:r>
          </a:p>
        </p:txBody>
      </p:sp>
      <p:sp>
        <p:nvSpPr>
          <p:cNvPr id="5" name="Oval 4">
            <a:extLst>
              <a:ext uri="{FF2B5EF4-FFF2-40B4-BE49-F238E27FC236}">
                <a16:creationId xmlns:a16="http://schemas.microsoft.com/office/drawing/2014/main" id="{6862686C-6FCC-4300-B3DD-2A5CCDC62D88}"/>
              </a:ext>
            </a:extLst>
          </p:cNvPr>
          <p:cNvSpPr/>
          <p:nvPr/>
        </p:nvSpPr>
        <p:spPr>
          <a:xfrm>
            <a:off x="5232399" y="3068960"/>
            <a:ext cx="1727200" cy="17272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A48DFD-5B53-4A38-A681-645223BF73AE}"/>
              </a:ext>
            </a:extLst>
          </p:cNvPr>
          <p:cNvSpPr/>
          <p:nvPr/>
        </p:nvSpPr>
        <p:spPr>
          <a:xfrm>
            <a:off x="725717" y="1940474"/>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13" name="Rectangle 12">
            <a:extLst>
              <a:ext uri="{FF2B5EF4-FFF2-40B4-BE49-F238E27FC236}">
                <a16:creationId xmlns:a16="http://schemas.microsoft.com/office/drawing/2014/main" id="{F2E0A01D-20EC-4542-A895-2888F75B9BAE}"/>
              </a:ext>
            </a:extLst>
          </p:cNvPr>
          <p:cNvSpPr/>
          <p:nvPr/>
        </p:nvSpPr>
        <p:spPr>
          <a:xfrm>
            <a:off x="725717" y="2332360"/>
            <a:ext cx="1538514" cy="391886"/>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14" name="Rectangle 13">
            <a:extLst>
              <a:ext uri="{FF2B5EF4-FFF2-40B4-BE49-F238E27FC236}">
                <a16:creationId xmlns:a16="http://schemas.microsoft.com/office/drawing/2014/main" id="{1981E470-0630-46A6-81CF-7C22CF0DD6D2}"/>
              </a:ext>
            </a:extLst>
          </p:cNvPr>
          <p:cNvSpPr/>
          <p:nvPr/>
        </p:nvSpPr>
        <p:spPr>
          <a:xfrm>
            <a:off x="725717" y="2724246"/>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15" name="Rectangle 14">
            <a:extLst>
              <a:ext uri="{FF2B5EF4-FFF2-40B4-BE49-F238E27FC236}">
                <a16:creationId xmlns:a16="http://schemas.microsoft.com/office/drawing/2014/main" id="{80ADFA8D-0305-4071-A2CC-33C7148F8C37}"/>
              </a:ext>
            </a:extLst>
          </p:cNvPr>
          <p:cNvSpPr/>
          <p:nvPr/>
        </p:nvSpPr>
        <p:spPr>
          <a:xfrm>
            <a:off x="725717" y="3344731"/>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16" name="Rectangle 15">
            <a:extLst>
              <a:ext uri="{FF2B5EF4-FFF2-40B4-BE49-F238E27FC236}">
                <a16:creationId xmlns:a16="http://schemas.microsoft.com/office/drawing/2014/main" id="{7638CFDE-2C6C-4B8E-B830-2959E2E3B524}"/>
              </a:ext>
            </a:extLst>
          </p:cNvPr>
          <p:cNvSpPr/>
          <p:nvPr/>
        </p:nvSpPr>
        <p:spPr>
          <a:xfrm>
            <a:off x="725717" y="3736617"/>
            <a:ext cx="1538514" cy="391886"/>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2">
                    <a:lumMod val="10000"/>
                  </a:schemeClr>
                </a:solidFill>
              </a:rPr>
              <a:t>Lorem Ipsum Est</a:t>
            </a:r>
          </a:p>
        </p:txBody>
      </p:sp>
      <p:sp>
        <p:nvSpPr>
          <p:cNvPr id="17" name="Rectangle 16">
            <a:extLst>
              <a:ext uri="{FF2B5EF4-FFF2-40B4-BE49-F238E27FC236}">
                <a16:creationId xmlns:a16="http://schemas.microsoft.com/office/drawing/2014/main" id="{7DF82AB5-F65E-45B4-B030-F52EDC260D34}"/>
              </a:ext>
            </a:extLst>
          </p:cNvPr>
          <p:cNvSpPr/>
          <p:nvPr/>
        </p:nvSpPr>
        <p:spPr>
          <a:xfrm>
            <a:off x="725717" y="4128503"/>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18" name="Rectangle 17">
            <a:extLst>
              <a:ext uri="{FF2B5EF4-FFF2-40B4-BE49-F238E27FC236}">
                <a16:creationId xmlns:a16="http://schemas.microsoft.com/office/drawing/2014/main" id="{7742815C-77D2-4BAC-BD23-C0AFCA40503F}"/>
              </a:ext>
            </a:extLst>
          </p:cNvPr>
          <p:cNvSpPr/>
          <p:nvPr/>
        </p:nvSpPr>
        <p:spPr>
          <a:xfrm>
            <a:off x="725717" y="4748988"/>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19" name="Rectangle 18">
            <a:extLst>
              <a:ext uri="{FF2B5EF4-FFF2-40B4-BE49-F238E27FC236}">
                <a16:creationId xmlns:a16="http://schemas.microsoft.com/office/drawing/2014/main" id="{5A8EEF01-65B8-4109-BAF5-068EBFD1A919}"/>
              </a:ext>
            </a:extLst>
          </p:cNvPr>
          <p:cNvSpPr/>
          <p:nvPr/>
        </p:nvSpPr>
        <p:spPr>
          <a:xfrm>
            <a:off x="725717" y="5140874"/>
            <a:ext cx="1538514" cy="391886"/>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2">
                    <a:lumMod val="10000"/>
                  </a:schemeClr>
                </a:solidFill>
              </a:rPr>
              <a:t>Lorem Ipsum Est</a:t>
            </a:r>
          </a:p>
        </p:txBody>
      </p:sp>
      <p:sp>
        <p:nvSpPr>
          <p:cNvPr id="20" name="Rectangle 19">
            <a:extLst>
              <a:ext uri="{FF2B5EF4-FFF2-40B4-BE49-F238E27FC236}">
                <a16:creationId xmlns:a16="http://schemas.microsoft.com/office/drawing/2014/main" id="{995DA9F2-9540-4648-91DB-4A655C30276D}"/>
              </a:ext>
            </a:extLst>
          </p:cNvPr>
          <p:cNvSpPr/>
          <p:nvPr/>
        </p:nvSpPr>
        <p:spPr>
          <a:xfrm>
            <a:off x="725717" y="5532760"/>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21" name="Rectangle 20">
            <a:extLst>
              <a:ext uri="{FF2B5EF4-FFF2-40B4-BE49-F238E27FC236}">
                <a16:creationId xmlns:a16="http://schemas.microsoft.com/office/drawing/2014/main" id="{E4862C7C-296B-4061-9FA7-D9E6867AE9A0}"/>
              </a:ext>
            </a:extLst>
          </p:cNvPr>
          <p:cNvSpPr/>
          <p:nvPr/>
        </p:nvSpPr>
        <p:spPr>
          <a:xfrm>
            <a:off x="9933777" y="1940474"/>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22" name="Rectangle 21">
            <a:extLst>
              <a:ext uri="{FF2B5EF4-FFF2-40B4-BE49-F238E27FC236}">
                <a16:creationId xmlns:a16="http://schemas.microsoft.com/office/drawing/2014/main" id="{DC4023A4-7B51-4B9B-8AFA-57B405E6F92E}"/>
              </a:ext>
            </a:extLst>
          </p:cNvPr>
          <p:cNvSpPr/>
          <p:nvPr/>
        </p:nvSpPr>
        <p:spPr>
          <a:xfrm>
            <a:off x="9933777" y="2332360"/>
            <a:ext cx="1538514" cy="391886"/>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2">
                    <a:lumMod val="10000"/>
                  </a:schemeClr>
                </a:solidFill>
              </a:rPr>
              <a:t>Lorem Ipsum Est</a:t>
            </a:r>
          </a:p>
        </p:txBody>
      </p:sp>
      <p:sp>
        <p:nvSpPr>
          <p:cNvPr id="23" name="Rectangle 22">
            <a:extLst>
              <a:ext uri="{FF2B5EF4-FFF2-40B4-BE49-F238E27FC236}">
                <a16:creationId xmlns:a16="http://schemas.microsoft.com/office/drawing/2014/main" id="{9AE5FA07-FBF1-4EA8-85B7-9721FEC859BB}"/>
              </a:ext>
            </a:extLst>
          </p:cNvPr>
          <p:cNvSpPr/>
          <p:nvPr/>
        </p:nvSpPr>
        <p:spPr>
          <a:xfrm>
            <a:off x="9933777" y="2724246"/>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24" name="Rectangle 23">
            <a:extLst>
              <a:ext uri="{FF2B5EF4-FFF2-40B4-BE49-F238E27FC236}">
                <a16:creationId xmlns:a16="http://schemas.microsoft.com/office/drawing/2014/main" id="{BEF8E75B-F57C-4565-9B2B-21506F341639}"/>
              </a:ext>
            </a:extLst>
          </p:cNvPr>
          <p:cNvSpPr/>
          <p:nvPr/>
        </p:nvSpPr>
        <p:spPr>
          <a:xfrm>
            <a:off x="9933777" y="3344731"/>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25" name="Rectangle 24">
            <a:extLst>
              <a:ext uri="{FF2B5EF4-FFF2-40B4-BE49-F238E27FC236}">
                <a16:creationId xmlns:a16="http://schemas.microsoft.com/office/drawing/2014/main" id="{1084A757-20F7-4C26-8DAA-529BDF0667EB}"/>
              </a:ext>
            </a:extLst>
          </p:cNvPr>
          <p:cNvSpPr/>
          <p:nvPr/>
        </p:nvSpPr>
        <p:spPr>
          <a:xfrm>
            <a:off x="9933777" y="3736617"/>
            <a:ext cx="1538514" cy="391886"/>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2">
                    <a:lumMod val="10000"/>
                  </a:schemeClr>
                </a:solidFill>
              </a:rPr>
              <a:t>Lorem Ipsum Est</a:t>
            </a:r>
          </a:p>
        </p:txBody>
      </p:sp>
      <p:sp>
        <p:nvSpPr>
          <p:cNvPr id="26" name="Rectangle 25">
            <a:extLst>
              <a:ext uri="{FF2B5EF4-FFF2-40B4-BE49-F238E27FC236}">
                <a16:creationId xmlns:a16="http://schemas.microsoft.com/office/drawing/2014/main" id="{C2929D31-E613-4DB1-9F84-3205946D02BF}"/>
              </a:ext>
            </a:extLst>
          </p:cNvPr>
          <p:cNvSpPr/>
          <p:nvPr/>
        </p:nvSpPr>
        <p:spPr>
          <a:xfrm>
            <a:off x="9933777" y="4128503"/>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27" name="Rectangle 26">
            <a:extLst>
              <a:ext uri="{FF2B5EF4-FFF2-40B4-BE49-F238E27FC236}">
                <a16:creationId xmlns:a16="http://schemas.microsoft.com/office/drawing/2014/main" id="{0539D6DB-1053-46D5-8545-3C6B13507E3F}"/>
              </a:ext>
            </a:extLst>
          </p:cNvPr>
          <p:cNvSpPr/>
          <p:nvPr/>
        </p:nvSpPr>
        <p:spPr>
          <a:xfrm>
            <a:off x="9933777" y="4748988"/>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sp>
        <p:nvSpPr>
          <p:cNvPr id="28" name="Rectangle 27">
            <a:extLst>
              <a:ext uri="{FF2B5EF4-FFF2-40B4-BE49-F238E27FC236}">
                <a16:creationId xmlns:a16="http://schemas.microsoft.com/office/drawing/2014/main" id="{A3D5F20A-6E2D-4C36-9408-8E1ED8FFED96}"/>
              </a:ext>
            </a:extLst>
          </p:cNvPr>
          <p:cNvSpPr/>
          <p:nvPr/>
        </p:nvSpPr>
        <p:spPr>
          <a:xfrm>
            <a:off x="9933777" y="5140874"/>
            <a:ext cx="1538514" cy="391886"/>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2">
                    <a:lumMod val="10000"/>
                  </a:schemeClr>
                </a:solidFill>
              </a:rPr>
              <a:t>Lorem Ipsum Est</a:t>
            </a:r>
          </a:p>
        </p:txBody>
      </p:sp>
      <p:sp>
        <p:nvSpPr>
          <p:cNvPr id="29" name="Rectangle 28">
            <a:extLst>
              <a:ext uri="{FF2B5EF4-FFF2-40B4-BE49-F238E27FC236}">
                <a16:creationId xmlns:a16="http://schemas.microsoft.com/office/drawing/2014/main" id="{6CC7C01C-D3E1-4689-977B-7FBED163B3C5}"/>
              </a:ext>
            </a:extLst>
          </p:cNvPr>
          <p:cNvSpPr/>
          <p:nvPr/>
        </p:nvSpPr>
        <p:spPr>
          <a:xfrm>
            <a:off x="9933777" y="5532760"/>
            <a:ext cx="1538514" cy="3918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10000"/>
                  </a:schemeClr>
                </a:solidFill>
              </a:rPr>
              <a:t>Lorem Ipsum Est</a:t>
            </a:r>
          </a:p>
        </p:txBody>
      </p:sp>
      <p:cxnSp>
        <p:nvCxnSpPr>
          <p:cNvPr id="30" name="Connector: Elbow 29">
            <a:extLst>
              <a:ext uri="{FF2B5EF4-FFF2-40B4-BE49-F238E27FC236}">
                <a16:creationId xmlns:a16="http://schemas.microsoft.com/office/drawing/2014/main" id="{DD755FBE-29B4-470A-A78D-F363BAFC5637}"/>
              </a:ext>
            </a:extLst>
          </p:cNvPr>
          <p:cNvCxnSpPr>
            <a:stCxn id="6" idx="2"/>
            <a:endCxn id="14" idx="3"/>
          </p:cNvCxnSpPr>
          <p:nvPr/>
        </p:nvCxnSpPr>
        <p:spPr>
          <a:xfrm rot="5400000">
            <a:off x="3076548" y="1947251"/>
            <a:ext cx="160622" cy="1785255"/>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6422984B-B048-41D2-8C2C-6F88C6C24289}"/>
              </a:ext>
            </a:extLst>
          </p:cNvPr>
          <p:cNvCxnSpPr>
            <a:stCxn id="12" idx="3"/>
            <a:endCxn id="6" idx="0"/>
          </p:cNvCxnSpPr>
          <p:nvPr/>
        </p:nvCxnSpPr>
        <p:spPr>
          <a:xfrm>
            <a:off x="2264231" y="2136417"/>
            <a:ext cx="1785255" cy="165950"/>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FB9D79-3149-4251-A66C-3A839108F75B}"/>
              </a:ext>
            </a:extLst>
          </p:cNvPr>
          <p:cNvCxnSpPr>
            <a:stCxn id="13" idx="3"/>
            <a:endCxn id="6" idx="1"/>
          </p:cNvCxnSpPr>
          <p:nvPr/>
        </p:nvCxnSpPr>
        <p:spPr>
          <a:xfrm>
            <a:off x="2264231" y="2528303"/>
            <a:ext cx="1015998" cy="2664"/>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68F0424-2AA8-4900-A025-E9CC13C4BE80}"/>
              </a:ext>
            </a:extLst>
          </p:cNvPr>
          <p:cNvCxnSpPr>
            <a:stCxn id="7" idx="0"/>
            <a:endCxn id="15" idx="3"/>
          </p:cNvCxnSpPr>
          <p:nvPr/>
        </p:nvCxnSpPr>
        <p:spPr>
          <a:xfrm rot="16200000" flipV="1">
            <a:off x="3089730" y="2715175"/>
            <a:ext cx="163286" cy="1814283"/>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406065C1-EA37-4223-AE3E-1F96AC1BE5F2}"/>
              </a:ext>
            </a:extLst>
          </p:cNvPr>
          <p:cNvCxnSpPr>
            <a:stCxn id="7" idx="2"/>
            <a:endCxn id="17" idx="3"/>
          </p:cNvCxnSpPr>
          <p:nvPr/>
        </p:nvCxnSpPr>
        <p:spPr>
          <a:xfrm rot="5400000">
            <a:off x="3089730" y="3335662"/>
            <a:ext cx="163286" cy="1814283"/>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258A9E3-3F42-439B-B4F0-42BEE222CC91}"/>
              </a:ext>
            </a:extLst>
          </p:cNvPr>
          <p:cNvCxnSpPr>
            <a:stCxn id="8" idx="2"/>
            <a:endCxn id="20" idx="3"/>
          </p:cNvCxnSpPr>
          <p:nvPr/>
        </p:nvCxnSpPr>
        <p:spPr>
          <a:xfrm rot="5400000">
            <a:off x="3076380" y="4755597"/>
            <a:ext cx="160958" cy="1785255"/>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8ABC5E2D-6303-438E-A918-E405A6995241}"/>
              </a:ext>
            </a:extLst>
          </p:cNvPr>
          <p:cNvCxnSpPr>
            <a:stCxn id="18" idx="3"/>
            <a:endCxn id="8" idx="0"/>
          </p:cNvCxnSpPr>
          <p:nvPr/>
        </p:nvCxnSpPr>
        <p:spPr>
          <a:xfrm>
            <a:off x="2264231" y="4944931"/>
            <a:ext cx="1785255" cy="165614"/>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648A997-B8FD-4B32-8E76-A448F00720FE}"/>
              </a:ext>
            </a:extLst>
          </p:cNvPr>
          <p:cNvCxnSpPr>
            <a:cxnSpLocks/>
            <a:stCxn id="9" idx="0"/>
            <a:endCxn id="21" idx="1"/>
          </p:cNvCxnSpPr>
          <p:nvPr/>
        </p:nvCxnSpPr>
        <p:spPr>
          <a:xfrm rot="5400000" flipH="1" flipV="1">
            <a:off x="8955169" y="1323760"/>
            <a:ext cx="165950" cy="1791265"/>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CCFB1667-6594-4B04-9EA5-AA10BA1BC991}"/>
              </a:ext>
            </a:extLst>
          </p:cNvPr>
          <p:cNvCxnSpPr>
            <a:stCxn id="9" idx="2"/>
            <a:endCxn id="23" idx="1"/>
          </p:cNvCxnSpPr>
          <p:nvPr/>
        </p:nvCxnSpPr>
        <p:spPr>
          <a:xfrm rot="16200000" flipH="1">
            <a:off x="8957833" y="1944245"/>
            <a:ext cx="160622" cy="1791265"/>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677D80F-2D12-4D23-9DBA-F8DDE3F2B061}"/>
              </a:ext>
            </a:extLst>
          </p:cNvPr>
          <p:cNvCxnSpPr>
            <a:stCxn id="10" idx="0"/>
            <a:endCxn id="24" idx="1"/>
          </p:cNvCxnSpPr>
          <p:nvPr/>
        </p:nvCxnSpPr>
        <p:spPr>
          <a:xfrm rot="5400000" flipH="1" flipV="1">
            <a:off x="8956501" y="2726685"/>
            <a:ext cx="163286" cy="1791265"/>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155F9CC7-1BF4-46C3-821A-CC526B9E3974}"/>
              </a:ext>
            </a:extLst>
          </p:cNvPr>
          <p:cNvCxnSpPr>
            <a:stCxn id="10" idx="2"/>
            <a:endCxn id="26" idx="1"/>
          </p:cNvCxnSpPr>
          <p:nvPr/>
        </p:nvCxnSpPr>
        <p:spPr>
          <a:xfrm rot="16200000" flipH="1">
            <a:off x="8956501" y="3347170"/>
            <a:ext cx="163286" cy="1791265"/>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08210258-5A9F-4F74-B537-84BF0E7E61BE}"/>
              </a:ext>
            </a:extLst>
          </p:cNvPr>
          <p:cNvCxnSpPr>
            <a:cxnSpLocks/>
            <a:stCxn id="11" idx="0"/>
            <a:endCxn id="27" idx="1"/>
          </p:cNvCxnSpPr>
          <p:nvPr/>
        </p:nvCxnSpPr>
        <p:spPr>
          <a:xfrm rot="5400000" flipH="1" flipV="1">
            <a:off x="8955337" y="4132106"/>
            <a:ext cx="165614" cy="1791265"/>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99224B4-10E3-473A-BF55-7006FE4E4EB1}"/>
              </a:ext>
            </a:extLst>
          </p:cNvPr>
          <p:cNvCxnSpPr>
            <a:stCxn id="11" idx="2"/>
            <a:endCxn id="29" idx="1"/>
          </p:cNvCxnSpPr>
          <p:nvPr/>
        </p:nvCxnSpPr>
        <p:spPr>
          <a:xfrm rot="16200000" flipH="1">
            <a:off x="8957665" y="4752591"/>
            <a:ext cx="160958" cy="1791265"/>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B64E936-F044-40E4-A501-F055AAE6DE40}"/>
              </a:ext>
            </a:extLst>
          </p:cNvPr>
          <p:cNvCxnSpPr>
            <a:stCxn id="19" idx="3"/>
            <a:endCxn id="8" idx="1"/>
          </p:cNvCxnSpPr>
          <p:nvPr/>
        </p:nvCxnSpPr>
        <p:spPr>
          <a:xfrm>
            <a:off x="2264231" y="5336817"/>
            <a:ext cx="1015998" cy="2328"/>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385359E-0960-46CA-9D11-ED1C56EAEFBB}"/>
              </a:ext>
            </a:extLst>
          </p:cNvPr>
          <p:cNvCxnSpPr>
            <a:stCxn id="16" idx="3"/>
            <a:endCxn id="7" idx="1"/>
          </p:cNvCxnSpPr>
          <p:nvPr/>
        </p:nvCxnSpPr>
        <p:spPr>
          <a:xfrm>
            <a:off x="2264231" y="3932560"/>
            <a:ext cx="1045026"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C092F9A-51DE-42E3-BCFD-1793C6E37110}"/>
              </a:ext>
            </a:extLst>
          </p:cNvPr>
          <p:cNvCxnSpPr>
            <a:cxnSpLocks/>
            <a:stCxn id="9" idx="3"/>
            <a:endCxn id="22" idx="1"/>
          </p:cNvCxnSpPr>
          <p:nvPr/>
        </p:nvCxnSpPr>
        <p:spPr>
          <a:xfrm flipV="1">
            <a:off x="8911769" y="2528303"/>
            <a:ext cx="1022008" cy="2664"/>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7F7FB7E-1B56-49B6-94EE-7A450713A4BA}"/>
              </a:ext>
            </a:extLst>
          </p:cNvPr>
          <p:cNvCxnSpPr>
            <a:stCxn id="10" idx="3"/>
            <a:endCxn id="25" idx="1"/>
          </p:cNvCxnSpPr>
          <p:nvPr/>
        </p:nvCxnSpPr>
        <p:spPr>
          <a:xfrm>
            <a:off x="8911769" y="3932560"/>
            <a:ext cx="1022008"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83AAFC4-89EE-406E-A85B-B3FCD59D1C79}"/>
              </a:ext>
            </a:extLst>
          </p:cNvPr>
          <p:cNvCxnSpPr>
            <a:stCxn id="11" idx="3"/>
            <a:endCxn id="28" idx="1"/>
          </p:cNvCxnSpPr>
          <p:nvPr/>
        </p:nvCxnSpPr>
        <p:spPr>
          <a:xfrm flipV="1">
            <a:off x="8911769" y="5336817"/>
            <a:ext cx="1022008" cy="2328"/>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5DCFD2DE-8D76-4F68-89E6-53D51C6DFCC0}"/>
              </a:ext>
            </a:extLst>
          </p:cNvPr>
          <p:cNvCxnSpPr>
            <a:stCxn id="5" idx="3"/>
            <a:endCxn id="8" idx="3"/>
          </p:cNvCxnSpPr>
          <p:nvPr/>
        </p:nvCxnSpPr>
        <p:spPr>
          <a:xfrm rot="5400000">
            <a:off x="4754079" y="4607882"/>
            <a:ext cx="795928" cy="666599"/>
          </a:xfrm>
          <a:prstGeom prst="bentConnector2">
            <a:avLst/>
          </a:prstGeom>
          <a:ln w="57150">
            <a:solidFill>
              <a:schemeClr val="bg1">
                <a:lumMod val="85000"/>
              </a:schemeClr>
            </a:solidFill>
            <a:headEnd type="oval" w="med" len="med"/>
            <a:tailEnd w="sm" len="med"/>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8B95AF3D-FD6C-4D27-AF58-97F682E5F2BE}"/>
              </a:ext>
            </a:extLst>
          </p:cNvPr>
          <p:cNvCxnSpPr>
            <a:stCxn id="5" idx="1"/>
            <a:endCxn id="6" idx="3"/>
          </p:cNvCxnSpPr>
          <p:nvPr/>
        </p:nvCxnSpPr>
        <p:spPr>
          <a:xfrm rot="16200000" flipV="1">
            <a:off x="4756575" y="2593135"/>
            <a:ext cx="790936" cy="666599"/>
          </a:xfrm>
          <a:prstGeom prst="bentConnector2">
            <a:avLst/>
          </a:prstGeom>
          <a:ln w="57150">
            <a:solidFill>
              <a:schemeClr val="bg1">
                <a:lumMod val="85000"/>
              </a:schemeClr>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9C86D8BD-54DE-4A39-A400-B97A028E303E}"/>
              </a:ext>
            </a:extLst>
          </p:cNvPr>
          <p:cNvCxnSpPr>
            <a:stCxn id="5" idx="7"/>
            <a:endCxn id="9" idx="1"/>
          </p:cNvCxnSpPr>
          <p:nvPr/>
        </p:nvCxnSpPr>
        <p:spPr>
          <a:xfrm rot="5400000" flipH="1" flipV="1">
            <a:off x="6644487" y="2593136"/>
            <a:ext cx="790936" cy="666599"/>
          </a:xfrm>
          <a:prstGeom prst="bentConnector2">
            <a:avLst/>
          </a:prstGeom>
          <a:ln w="57150">
            <a:solidFill>
              <a:schemeClr val="bg1">
                <a:lumMod val="85000"/>
              </a:schemeClr>
            </a:solidFill>
            <a:headEnd type="oval" w="med" len="med"/>
            <a:tailEnd w="lg" len="lg"/>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1E1D552-5CEF-4416-A7D3-09E8DE96670C}"/>
              </a:ext>
            </a:extLst>
          </p:cNvPr>
          <p:cNvCxnSpPr>
            <a:stCxn id="5" idx="5"/>
            <a:endCxn id="11" idx="1"/>
          </p:cNvCxnSpPr>
          <p:nvPr/>
        </p:nvCxnSpPr>
        <p:spPr>
          <a:xfrm rot="16200000" flipH="1">
            <a:off x="6641991" y="4607881"/>
            <a:ext cx="795928" cy="666599"/>
          </a:xfrm>
          <a:prstGeom prst="bentConnector2">
            <a:avLst/>
          </a:prstGeom>
          <a:ln w="57150">
            <a:solidFill>
              <a:schemeClr val="bg1">
                <a:lumMod val="85000"/>
              </a:schemeClr>
            </a:solidFill>
            <a:headEnd type="oval" w="med" len="med"/>
            <a:tailEnd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DD84651-01CC-4383-BDF9-1B67898C05E7}"/>
              </a:ext>
            </a:extLst>
          </p:cNvPr>
          <p:cNvCxnSpPr>
            <a:cxnSpLocks/>
            <a:stCxn id="5" idx="2"/>
            <a:endCxn id="7" idx="3"/>
          </p:cNvCxnSpPr>
          <p:nvPr/>
        </p:nvCxnSpPr>
        <p:spPr>
          <a:xfrm flipH="1">
            <a:off x="4847771" y="3932560"/>
            <a:ext cx="384628" cy="0"/>
          </a:xfrm>
          <a:prstGeom prst="line">
            <a:avLst/>
          </a:prstGeom>
          <a:ln w="57150">
            <a:solidFill>
              <a:schemeClr val="bg1">
                <a:lumMod val="85000"/>
              </a:schemeClr>
            </a:solidFill>
            <a:headEnd type="oval" w="med" len="med"/>
            <a:tailEnd w="sm"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E797ACD-7575-4496-8ED6-CF70381AE37B}"/>
              </a:ext>
            </a:extLst>
          </p:cNvPr>
          <p:cNvCxnSpPr>
            <a:endCxn id="10" idx="1"/>
          </p:cNvCxnSpPr>
          <p:nvPr/>
        </p:nvCxnSpPr>
        <p:spPr>
          <a:xfrm>
            <a:off x="6959599" y="3917563"/>
            <a:ext cx="413656" cy="14997"/>
          </a:xfrm>
          <a:prstGeom prst="line">
            <a:avLst/>
          </a:prstGeom>
          <a:ln w="57150">
            <a:solidFill>
              <a:schemeClr val="bg1">
                <a:lumMod val="85000"/>
              </a:schemeClr>
            </a:solidFill>
            <a:headEnd type="oval" w="med" len="med"/>
            <a:tailEnd w="lg" len="lg"/>
          </a:ln>
        </p:spPr>
        <p:style>
          <a:lnRef idx="1">
            <a:schemeClr val="accent1"/>
          </a:lnRef>
          <a:fillRef idx="0">
            <a:schemeClr val="accent1"/>
          </a:fillRef>
          <a:effectRef idx="0">
            <a:schemeClr val="accent1"/>
          </a:effectRef>
          <a:fontRef idx="minor">
            <a:schemeClr val="tx1"/>
          </a:fontRef>
        </p:style>
      </p:cxnSp>
      <p:pic>
        <p:nvPicPr>
          <p:cNvPr id="55" name="Graphic 54" descr="Shopping cart">
            <a:extLst>
              <a:ext uri="{FF2B5EF4-FFF2-40B4-BE49-F238E27FC236}">
                <a16:creationId xmlns:a16="http://schemas.microsoft.com/office/drawing/2014/main" id="{F3AB85A0-EB31-470C-8CB8-70C9A610C0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170" y="3344731"/>
            <a:ext cx="1175658" cy="1175658"/>
          </a:xfrm>
          <a:prstGeom prst="rect">
            <a:avLst/>
          </a:prstGeom>
        </p:spPr>
      </p:pic>
      <p:sp>
        <p:nvSpPr>
          <p:cNvPr id="6" name="Rectangle 5">
            <a:extLst>
              <a:ext uri="{FF2B5EF4-FFF2-40B4-BE49-F238E27FC236}">
                <a16:creationId xmlns:a16="http://schemas.microsoft.com/office/drawing/2014/main" id="{BC62F420-7D26-4129-B3A3-EBA0B7559382}"/>
              </a:ext>
            </a:extLst>
          </p:cNvPr>
          <p:cNvSpPr/>
          <p:nvPr/>
        </p:nvSpPr>
        <p:spPr>
          <a:xfrm>
            <a:off x="3280229" y="2302367"/>
            <a:ext cx="1538514"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a:solidFill>
                  <a:schemeClr val="bg1"/>
                </a:solidFill>
              </a:rPr>
              <a:t>Lorem Ipsum</a:t>
            </a:r>
          </a:p>
        </p:txBody>
      </p:sp>
      <p:sp>
        <p:nvSpPr>
          <p:cNvPr id="7" name="Rectangle 6">
            <a:extLst>
              <a:ext uri="{FF2B5EF4-FFF2-40B4-BE49-F238E27FC236}">
                <a16:creationId xmlns:a16="http://schemas.microsoft.com/office/drawing/2014/main" id="{A65F9BF6-2A40-481D-8E4D-F08D20FE76E7}"/>
              </a:ext>
            </a:extLst>
          </p:cNvPr>
          <p:cNvSpPr/>
          <p:nvPr/>
        </p:nvSpPr>
        <p:spPr>
          <a:xfrm>
            <a:off x="3309257" y="3703960"/>
            <a:ext cx="1538514"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a:solidFill>
                  <a:schemeClr val="tx2"/>
                </a:solidFill>
              </a:rPr>
              <a:t>Lorem Ipsum</a:t>
            </a:r>
          </a:p>
        </p:txBody>
      </p:sp>
      <p:sp>
        <p:nvSpPr>
          <p:cNvPr id="8" name="Rectangle 7">
            <a:extLst>
              <a:ext uri="{FF2B5EF4-FFF2-40B4-BE49-F238E27FC236}">
                <a16:creationId xmlns:a16="http://schemas.microsoft.com/office/drawing/2014/main" id="{05828F80-7EC1-4CAB-AA58-C95A07D8D2FB}"/>
              </a:ext>
            </a:extLst>
          </p:cNvPr>
          <p:cNvSpPr/>
          <p:nvPr/>
        </p:nvSpPr>
        <p:spPr>
          <a:xfrm>
            <a:off x="3280229" y="5110545"/>
            <a:ext cx="1538514"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a:solidFill>
                  <a:schemeClr val="tx2"/>
                </a:solidFill>
              </a:rPr>
              <a:t>Lorem Ipsum</a:t>
            </a:r>
          </a:p>
        </p:txBody>
      </p:sp>
      <p:sp>
        <p:nvSpPr>
          <p:cNvPr id="9" name="Rectangle 8">
            <a:extLst>
              <a:ext uri="{FF2B5EF4-FFF2-40B4-BE49-F238E27FC236}">
                <a16:creationId xmlns:a16="http://schemas.microsoft.com/office/drawing/2014/main" id="{17FFA3D4-44AF-49BB-B9E1-25B3961E5739}"/>
              </a:ext>
            </a:extLst>
          </p:cNvPr>
          <p:cNvSpPr/>
          <p:nvPr/>
        </p:nvSpPr>
        <p:spPr>
          <a:xfrm>
            <a:off x="7373255" y="2302367"/>
            <a:ext cx="1538514"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a:solidFill>
                  <a:schemeClr val="bg1"/>
                </a:solidFill>
              </a:rPr>
              <a:t>Lorem Ipsum</a:t>
            </a:r>
          </a:p>
        </p:txBody>
      </p:sp>
      <p:sp>
        <p:nvSpPr>
          <p:cNvPr id="10" name="Rectangle 9">
            <a:extLst>
              <a:ext uri="{FF2B5EF4-FFF2-40B4-BE49-F238E27FC236}">
                <a16:creationId xmlns:a16="http://schemas.microsoft.com/office/drawing/2014/main" id="{F39F448E-C0ED-436D-A106-5B419F5BE214}"/>
              </a:ext>
            </a:extLst>
          </p:cNvPr>
          <p:cNvSpPr/>
          <p:nvPr/>
        </p:nvSpPr>
        <p:spPr>
          <a:xfrm>
            <a:off x="7373255" y="3703960"/>
            <a:ext cx="1538514"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a:solidFill>
                  <a:schemeClr val="tx2"/>
                </a:solidFill>
              </a:rPr>
              <a:t>Lorem Ipsum</a:t>
            </a:r>
          </a:p>
        </p:txBody>
      </p:sp>
      <p:sp>
        <p:nvSpPr>
          <p:cNvPr id="11" name="Rectangle 10">
            <a:extLst>
              <a:ext uri="{FF2B5EF4-FFF2-40B4-BE49-F238E27FC236}">
                <a16:creationId xmlns:a16="http://schemas.microsoft.com/office/drawing/2014/main" id="{3ED69ABC-F761-4A35-971C-B309A7CD4BBE}"/>
              </a:ext>
            </a:extLst>
          </p:cNvPr>
          <p:cNvSpPr/>
          <p:nvPr/>
        </p:nvSpPr>
        <p:spPr>
          <a:xfrm>
            <a:off x="7373255" y="5110545"/>
            <a:ext cx="1538514"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a:solidFill>
                  <a:schemeClr val="tx2"/>
                </a:solidFill>
              </a:rPr>
              <a:t>Lorem Ipsum</a:t>
            </a:r>
          </a:p>
        </p:txBody>
      </p:sp>
      <p:sp>
        <p:nvSpPr>
          <p:cNvPr id="3" name="Slide Number Placeholder 2">
            <a:extLst>
              <a:ext uri="{FF2B5EF4-FFF2-40B4-BE49-F238E27FC236}">
                <a16:creationId xmlns:a16="http://schemas.microsoft.com/office/drawing/2014/main" id="{73596AAF-C30A-459D-A1F3-9C04CF89B4AB}"/>
              </a:ext>
            </a:extLst>
          </p:cNvPr>
          <p:cNvSpPr>
            <a:spLocks noGrp="1"/>
          </p:cNvSpPr>
          <p:nvPr>
            <p:ph type="sldNum" sz="quarter" idx="12"/>
          </p:nvPr>
        </p:nvSpPr>
        <p:spPr/>
        <p:txBody>
          <a:bodyPr/>
          <a:lstStyle/>
          <a:p>
            <a:fld id="{F68327C5-B821-4FE9-A59A-A60D9EB59A9A}" type="slidenum">
              <a:rPr lang="en-US" smtClean="0"/>
              <a:pPr/>
              <a:t>7</a:t>
            </a:fld>
            <a:endParaRPr lang="en-US" dirty="0"/>
          </a:p>
        </p:txBody>
      </p:sp>
    </p:spTree>
    <p:extLst>
      <p:ext uri="{BB962C8B-B14F-4D97-AF65-F5344CB8AC3E}">
        <p14:creationId xmlns:p14="http://schemas.microsoft.com/office/powerpoint/2010/main" val="121475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79EB-FFB4-4C44-8E5C-D5E2263EB89A}"/>
              </a:ext>
            </a:extLst>
          </p:cNvPr>
          <p:cNvSpPr>
            <a:spLocks noGrp="1"/>
          </p:cNvSpPr>
          <p:nvPr>
            <p:ph type="title"/>
          </p:nvPr>
        </p:nvSpPr>
        <p:spPr/>
        <p:txBody>
          <a:bodyPr/>
          <a:lstStyle/>
          <a:p>
            <a:r>
              <a:rPr lang="en-US"/>
              <a:t>Mind Map for PowerPoint</a:t>
            </a:r>
          </a:p>
        </p:txBody>
      </p:sp>
      <p:sp>
        <p:nvSpPr>
          <p:cNvPr id="58" name="Subtitle 57">
            <a:extLst>
              <a:ext uri="{FF2B5EF4-FFF2-40B4-BE49-F238E27FC236}">
                <a16:creationId xmlns:a16="http://schemas.microsoft.com/office/drawing/2014/main" id="{D070A495-B0B3-4DDF-9D6C-8793982CA441}"/>
              </a:ext>
            </a:extLst>
          </p:cNvPr>
          <p:cNvSpPr>
            <a:spLocks noGrp="1"/>
          </p:cNvSpPr>
          <p:nvPr>
            <p:ph type="subTitle" idx="1"/>
          </p:nvPr>
        </p:nvSpPr>
        <p:spPr/>
        <p:txBody>
          <a:bodyPr/>
          <a:lstStyle/>
          <a:p>
            <a:endParaRPr lang="en-US"/>
          </a:p>
        </p:txBody>
      </p:sp>
      <p:grpSp>
        <p:nvGrpSpPr>
          <p:cNvPr id="3" name="Group 2">
            <a:extLst>
              <a:ext uri="{FF2B5EF4-FFF2-40B4-BE49-F238E27FC236}">
                <a16:creationId xmlns:a16="http://schemas.microsoft.com/office/drawing/2014/main" id="{DFA7DC04-9340-4230-A067-E5EA0BAC6492}"/>
              </a:ext>
            </a:extLst>
          </p:cNvPr>
          <p:cNvGrpSpPr/>
          <p:nvPr/>
        </p:nvGrpSpPr>
        <p:grpSpPr>
          <a:xfrm>
            <a:off x="5951984" y="1628800"/>
            <a:ext cx="4588490" cy="5048147"/>
            <a:chOff x="3848100" y="1628800"/>
            <a:chExt cx="4588490" cy="5048147"/>
          </a:xfrm>
        </p:grpSpPr>
        <p:cxnSp>
          <p:nvCxnSpPr>
            <p:cNvPr id="18" name="Straight Connector 17">
              <a:extLst>
                <a:ext uri="{FF2B5EF4-FFF2-40B4-BE49-F238E27FC236}">
                  <a16:creationId xmlns:a16="http://schemas.microsoft.com/office/drawing/2014/main" id="{D0537476-2C52-4CFF-9907-1B5E91FCB538}"/>
                </a:ext>
              </a:extLst>
            </p:cNvPr>
            <p:cNvCxnSpPr>
              <a:cxnSpLocks/>
            </p:cNvCxnSpPr>
            <p:nvPr/>
          </p:nvCxnSpPr>
          <p:spPr>
            <a:xfrm>
              <a:off x="4450185" y="4126702"/>
              <a:ext cx="3390772" cy="261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CBBC2E5-6E77-4F17-A94D-648611299D34}"/>
                </a:ext>
              </a:extLst>
            </p:cNvPr>
            <p:cNvCxnSpPr/>
            <p:nvPr/>
          </p:nvCxnSpPr>
          <p:spPr>
            <a:xfrm>
              <a:off x="6139753" y="2340387"/>
              <a:ext cx="0" cy="3624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EB121A58-AFEE-4AB4-909F-32F8CD0AAEB3}"/>
                </a:ext>
              </a:extLst>
            </p:cNvPr>
            <p:cNvSpPr/>
            <p:nvPr/>
          </p:nvSpPr>
          <p:spPr>
            <a:xfrm>
              <a:off x="6118865" y="4116001"/>
              <a:ext cx="43476" cy="43476"/>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71BAE33-8138-4C3C-B517-D17A1364D613}"/>
                </a:ext>
              </a:extLst>
            </p:cNvPr>
            <p:cNvCxnSpPr>
              <a:cxnSpLocks/>
            </p:cNvCxnSpPr>
            <p:nvPr/>
          </p:nvCxnSpPr>
          <p:spPr>
            <a:xfrm>
              <a:off x="5308970" y="2660738"/>
              <a:ext cx="1667472" cy="2960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6EB042-0FF6-4F5C-8CA7-14D6F3677C65}"/>
                </a:ext>
              </a:extLst>
            </p:cNvPr>
            <p:cNvCxnSpPr>
              <a:cxnSpLocks/>
            </p:cNvCxnSpPr>
            <p:nvPr/>
          </p:nvCxnSpPr>
          <p:spPr>
            <a:xfrm flipV="1">
              <a:off x="5272970" y="2669577"/>
              <a:ext cx="1722225" cy="2926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D6542DC-4E9F-4076-824A-239BC87FCD3E}"/>
                </a:ext>
              </a:extLst>
            </p:cNvPr>
            <p:cNvCxnSpPr>
              <a:cxnSpLocks/>
            </p:cNvCxnSpPr>
            <p:nvPr/>
          </p:nvCxnSpPr>
          <p:spPr>
            <a:xfrm flipV="1">
              <a:off x="4287205" y="3086648"/>
              <a:ext cx="3712173" cy="2133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B78257-FF95-4300-AEEA-149B7B854D99}"/>
                </a:ext>
              </a:extLst>
            </p:cNvPr>
            <p:cNvCxnSpPr>
              <a:cxnSpLocks/>
            </p:cNvCxnSpPr>
            <p:nvPr/>
          </p:nvCxnSpPr>
          <p:spPr>
            <a:xfrm>
              <a:off x="4295800" y="3071278"/>
              <a:ext cx="3703577" cy="2153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7267603-B515-4FCE-8694-A22B87C9471D}"/>
                </a:ext>
              </a:extLst>
            </p:cNvPr>
            <p:cNvCxnSpPr>
              <a:cxnSpLocks/>
            </p:cNvCxnSpPr>
            <p:nvPr/>
          </p:nvCxnSpPr>
          <p:spPr>
            <a:xfrm flipH="1" flipV="1">
              <a:off x="4266456" y="3100622"/>
              <a:ext cx="154385" cy="996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E5FCF3-E8DF-430D-B9DB-55C3651C7B89}"/>
                </a:ext>
              </a:extLst>
            </p:cNvPr>
            <p:cNvCxnSpPr>
              <a:cxnSpLocks/>
            </p:cNvCxnSpPr>
            <p:nvPr/>
          </p:nvCxnSpPr>
          <p:spPr>
            <a:xfrm flipV="1">
              <a:off x="4287205" y="2660738"/>
              <a:ext cx="980266" cy="389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772462-C804-4815-847C-F291E7D5C721}"/>
                </a:ext>
              </a:extLst>
            </p:cNvPr>
            <p:cNvCxnSpPr>
              <a:cxnSpLocks/>
            </p:cNvCxnSpPr>
            <p:nvPr/>
          </p:nvCxnSpPr>
          <p:spPr>
            <a:xfrm flipV="1">
              <a:off x="5308970" y="1999964"/>
              <a:ext cx="815413" cy="619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2F91B3-2910-4E28-BFB6-C63046DE9415}"/>
                </a:ext>
              </a:extLst>
            </p:cNvPr>
            <p:cNvCxnSpPr>
              <a:cxnSpLocks/>
            </p:cNvCxnSpPr>
            <p:nvPr/>
          </p:nvCxnSpPr>
          <p:spPr>
            <a:xfrm flipH="1" flipV="1">
              <a:off x="6124383" y="1999964"/>
              <a:ext cx="870813" cy="63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6D428D2-5D97-4D04-A4AA-2562869E48CA}"/>
                </a:ext>
              </a:extLst>
            </p:cNvPr>
            <p:cNvCxnSpPr>
              <a:cxnSpLocks/>
            </p:cNvCxnSpPr>
            <p:nvPr/>
          </p:nvCxnSpPr>
          <p:spPr>
            <a:xfrm flipV="1">
              <a:off x="4266456" y="4156046"/>
              <a:ext cx="154385" cy="1055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19408A-497F-482F-B34E-75E9929BE314}"/>
                </a:ext>
              </a:extLst>
            </p:cNvPr>
            <p:cNvCxnSpPr>
              <a:cxnSpLocks/>
            </p:cNvCxnSpPr>
            <p:nvPr/>
          </p:nvCxnSpPr>
          <p:spPr>
            <a:xfrm flipH="1" flipV="1">
              <a:off x="4287205" y="5261155"/>
              <a:ext cx="956419" cy="36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83FCBE1-B80C-41B2-A26A-A6736FEDA177}"/>
                </a:ext>
              </a:extLst>
            </p:cNvPr>
            <p:cNvCxnSpPr>
              <a:cxnSpLocks/>
            </p:cNvCxnSpPr>
            <p:nvPr/>
          </p:nvCxnSpPr>
          <p:spPr>
            <a:xfrm flipH="1" flipV="1">
              <a:off x="5293719" y="5646120"/>
              <a:ext cx="830664" cy="65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1899EA2-4238-415A-A2C5-C2E75C5E364B}"/>
                </a:ext>
              </a:extLst>
            </p:cNvPr>
            <p:cNvCxnSpPr>
              <a:cxnSpLocks/>
            </p:cNvCxnSpPr>
            <p:nvPr/>
          </p:nvCxnSpPr>
          <p:spPr>
            <a:xfrm flipH="1">
              <a:off x="6139753" y="5651524"/>
              <a:ext cx="836689" cy="647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39B4D7-4A55-441F-98E1-2F33B7C48610}"/>
                </a:ext>
              </a:extLst>
            </p:cNvPr>
            <p:cNvCxnSpPr>
              <a:cxnSpLocks/>
            </p:cNvCxnSpPr>
            <p:nvPr/>
          </p:nvCxnSpPr>
          <p:spPr>
            <a:xfrm flipH="1">
              <a:off x="7007183" y="5225034"/>
              <a:ext cx="992194" cy="426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5F85EB9-FA09-4057-8994-CBDC8C8BE782}"/>
                </a:ext>
              </a:extLst>
            </p:cNvPr>
            <p:cNvCxnSpPr>
              <a:cxnSpLocks/>
            </p:cNvCxnSpPr>
            <p:nvPr/>
          </p:nvCxnSpPr>
          <p:spPr>
            <a:xfrm>
              <a:off x="7862696" y="4174613"/>
              <a:ext cx="136682" cy="1050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F260FA4-46A9-489A-9E9A-E7015AC9B9AF}"/>
                </a:ext>
              </a:extLst>
            </p:cNvPr>
            <p:cNvCxnSpPr>
              <a:cxnSpLocks/>
            </p:cNvCxnSpPr>
            <p:nvPr/>
          </p:nvCxnSpPr>
          <p:spPr>
            <a:xfrm flipH="1">
              <a:off x="7862696" y="3093015"/>
              <a:ext cx="152053" cy="1038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01ECF99-4815-477C-B381-24E8E398A631}"/>
                </a:ext>
              </a:extLst>
            </p:cNvPr>
            <p:cNvCxnSpPr>
              <a:cxnSpLocks/>
            </p:cNvCxnSpPr>
            <p:nvPr/>
          </p:nvCxnSpPr>
          <p:spPr>
            <a:xfrm flipH="1" flipV="1">
              <a:off x="4441590" y="4147451"/>
              <a:ext cx="831380" cy="1448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395ED8F-7F1E-440B-97EC-4D5287B64D42}"/>
                </a:ext>
              </a:extLst>
            </p:cNvPr>
            <p:cNvCxnSpPr>
              <a:cxnSpLocks/>
            </p:cNvCxnSpPr>
            <p:nvPr/>
          </p:nvCxnSpPr>
          <p:spPr>
            <a:xfrm flipV="1">
              <a:off x="4420841" y="2660738"/>
              <a:ext cx="846630" cy="1436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752E24E-61C1-46E1-8BEF-3952895F51A0}"/>
                </a:ext>
              </a:extLst>
            </p:cNvPr>
            <p:cNvCxnSpPr>
              <a:cxnSpLocks/>
            </p:cNvCxnSpPr>
            <p:nvPr/>
          </p:nvCxnSpPr>
          <p:spPr>
            <a:xfrm>
              <a:off x="5326161" y="2632468"/>
              <a:ext cx="1662667" cy="21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77812C2-A557-48B5-90F8-520AEDB84F9D}"/>
                </a:ext>
              </a:extLst>
            </p:cNvPr>
            <p:cNvCxnSpPr>
              <a:cxnSpLocks/>
            </p:cNvCxnSpPr>
            <p:nvPr/>
          </p:nvCxnSpPr>
          <p:spPr>
            <a:xfrm>
              <a:off x="7032304" y="2654206"/>
              <a:ext cx="960706" cy="4170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EC09424-AC31-4977-AF17-D4657856713A}"/>
                </a:ext>
              </a:extLst>
            </p:cNvPr>
            <p:cNvCxnSpPr>
              <a:cxnSpLocks/>
            </p:cNvCxnSpPr>
            <p:nvPr/>
          </p:nvCxnSpPr>
          <p:spPr>
            <a:xfrm flipV="1">
              <a:off x="7862696" y="3055906"/>
              <a:ext cx="167423" cy="1075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896ECDB-13BE-4A0F-AB9B-A19FCE0FE088}"/>
                </a:ext>
              </a:extLst>
            </p:cNvPr>
            <p:cNvCxnSpPr>
              <a:cxnSpLocks/>
            </p:cNvCxnSpPr>
            <p:nvPr/>
          </p:nvCxnSpPr>
          <p:spPr>
            <a:xfrm flipV="1">
              <a:off x="7019918" y="4168246"/>
              <a:ext cx="858148" cy="147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95B49A9-3A65-4B7B-A4F5-EC3875F574EC}"/>
                </a:ext>
              </a:extLst>
            </p:cNvPr>
            <p:cNvCxnSpPr>
              <a:cxnSpLocks/>
            </p:cNvCxnSpPr>
            <p:nvPr/>
          </p:nvCxnSpPr>
          <p:spPr>
            <a:xfrm>
              <a:off x="5302314" y="5625371"/>
              <a:ext cx="1667760" cy="10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8C9B6ED-AD78-4D98-A7EE-A172B37AB671}"/>
                </a:ext>
              </a:extLst>
            </p:cNvPr>
            <p:cNvCxnSpPr>
              <a:cxnSpLocks/>
            </p:cNvCxnSpPr>
            <p:nvPr/>
          </p:nvCxnSpPr>
          <p:spPr>
            <a:xfrm flipH="1" flipV="1">
              <a:off x="7025937" y="2669577"/>
              <a:ext cx="836759" cy="146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CD97668A-D4DE-4AD4-922B-A4D21414B310}"/>
                </a:ext>
              </a:extLst>
            </p:cNvPr>
            <p:cNvSpPr/>
            <p:nvPr/>
          </p:nvSpPr>
          <p:spPr>
            <a:xfrm>
              <a:off x="5295688" y="3292824"/>
              <a:ext cx="1689830" cy="1689830"/>
            </a:xfrm>
            <a:prstGeom prst="ellipse">
              <a:avLst/>
            </a:prstGeom>
            <a:solidFill>
              <a:schemeClr val="accent5"/>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2CC4E80-8DFF-4F6E-92CE-F43165D80FBE}"/>
                </a:ext>
              </a:extLst>
            </p:cNvPr>
            <p:cNvSpPr/>
            <p:nvPr/>
          </p:nvSpPr>
          <p:spPr>
            <a:xfrm>
              <a:off x="5783960" y="1628800"/>
              <a:ext cx="711587" cy="711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DFAD4B8-7651-469F-B408-FD7A8195CE21}"/>
                </a:ext>
              </a:extLst>
            </p:cNvPr>
            <p:cNvSpPr/>
            <p:nvPr/>
          </p:nvSpPr>
          <p:spPr>
            <a:xfrm>
              <a:off x="4715480" y="2067248"/>
              <a:ext cx="1145481" cy="1145480"/>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2B5D8F09-96B4-404C-85E9-F0D7527DA794}"/>
                </a:ext>
              </a:extLst>
            </p:cNvPr>
            <p:cNvSpPr/>
            <p:nvPr/>
          </p:nvSpPr>
          <p:spPr>
            <a:xfrm>
              <a:off x="6437826" y="2081466"/>
              <a:ext cx="1145481" cy="114548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E5C26DB-6664-42FD-98A9-9029917339F2}"/>
                </a:ext>
              </a:extLst>
            </p:cNvPr>
            <p:cNvSpPr/>
            <p:nvPr/>
          </p:nvSpPr>
          <p:spPr>
            <a:xfrm>
              <a:off x="3910661" y="2715483"/>
              <a:ext cx="711587" cy="711587"/>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35435DF-4D79-49A0-BB05-539F6BE098A5}"/>
                </a:ext>
              </a:extLst>
            </p:cNvPr>
            <p:cNvSpPr/>
            <p:nvPr/>
          </p:nvSpPr>
          <p:spPr>
            <a:xfrm>
              <a:off x="7658955" y="2715483"/>
              <a:ext cx="711587" cy="711587"/>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9332D87-2503-458A-8676-1119C6ABD42F}"/>
                </a:ext>
              </a:extLst>
            </p:cNvPr>
            <p:cNvSpPr/>
            <p:nvPr/>
          </p:nvSpPr>
          <p:spPr>
            <a:xfrm>
              <a:off x="3848100" y="3553961"/>
              <a:ext cx="1145481" cy="114548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C7E919B-E090-4F38-A694-F8FFDED07ECE}"/>
                </a:ext>
              </a:extLst>
            </p:cNvPr>
            <p:cNvSpPr/>
            <p:nvPr/>
          </p:nvSpPr>
          <p:spPr>
            <a:xfrm>
              <a:off x="7288801" y="3576565"/>
              <a:ext cx="1147789" cy="115262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AF872BB-3B11-4E81-9D81-67F445765998}"/>
                </a:ext>
              </a:extLst>
            </p:cNvPr>
            <p:cNvSpPr/>
            <p:nvPr/>
          </p:nvSpPr>
          <p:spPr>
            <a:xfrm>
              <a:off x="3910661" y="4884611"/>
              <a:ext cx="711587" cy="711587"/>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74EC07C-3A5F-4E2D-99ED-976386CBBE46}"/>
                </a:ext>
              </a:extLst>
            </p:cNvPr>
            <p:cNvSpPr/>
            <p:nvPr/>
          </p:nvSpPr>
          <p:spPr>
            <a:xfrm>
              <a:off x="7658955" y="4884611"/>
              <a:ext cx="711587" cy="711587"/>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7C75482-C814-459E-8265-49E63DD0D600}"/>
                </a:ext>
              </a:extLst>
            </p:cNvPr>
            <p:cNvSpPr/>
            <p:nvPr/>
          </p:nvSpPr>
          <p:spPr>
            <a:xfrm>
              <a:off x="4699074" y="5049060"/>
              <a:ext cx="1147789" cy="115262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FF34C70-8CE9-4E5D-8D2B-18E6C2ED5B97}"/>
                </a:ext>
              </a:extLst>
            </p:cNvPr>
            <p:cNvSpPr/>
            <p:nvPr/>
          </p:nvSpPr>
          <p:spPr>
            <a:xfrm>
              <a:off x="6419073" y="5063413"/>
              <a:ext cx="1145481" cy="1145480"/>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037E843-7E14-473E-BA92-FAFB718B2B37}"/>
                </a:ext>
              </a:extLst>
            </p:cNvPr>
            <p:cNvSpPr/>
            <p:nvPr/>
          </p:nvSpPr>
          <p:spPr>
            <a:xfrm>
              <a:off x="5783960" y="5965360"/>
              <a:ext cx="711587" cy="711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53D9D7B3-1914-45F9-84F0-BC8FB421907B}"/>
              </a:ext>
            </a:extLst>
          </p:cNvPr>
          <p:cNvSpPr/>
          <p:nvPr/>
        </p:nvSpPr>
        <p:spPr>
          <a:xfrm>
            <a:off x="581408" y="1886240"/>
            <a:ext cx="4362464" cy="461665"/>
          </a:xfrm>
          <a:prstGeom prst="rect">
            <a:avLst/>
          </a:prstGeom>
        </p:spPr>
        <p:txBody>
          <a:bodyPr wrap="square" anchor="b">
            <a:spAutoFit/>
          </a:bodyPr>
          <a:lstStyle/>
          <a:p>
            <a:r>
              <a:rPr lang="en-US" sz="2400" b="1" cap="all">
                <a:solidFill>
                  <a:schemeClr val="tx2"/>
                </a:solidFill>
              </a:rPr>
              <a:t>Lorem ipsum dolor sit amet</a:t>
            </a:r>
          </a:p>
        </p:txBody>
      </p:sp>
      <p:sp>
        <p:nvSpPr>
          <p:cNvPr id="70" name="Rectangle 69">
            <a:extLst>
              <a:ext uri="{FF2B5EF4-FFF2-40B4-BE49-F238E27FC236}">
                <a16:creationId xmlns:a16="http://schemas.microsoft.com/office/drawing/2014/main" id="{D8650B8D-A088-40F9-B790-3EA4B789E99D}"/>
              </a:ext>
            </a:extLst>
          </p:cNvPr>
          <p:cNvSpPr/>
          <p:nvPr/>
        </p:nvSpPr>
        <p:spPr>
          <a:xfrm>
            <a:off x="581408" y="2508139"/>
            <a:ext cx="4362464" cy="3416320"/>
          </a:xfrm>
          <a:prstGeom prst="rect">
            <a:avLst/>
          </a:prstGeom>
        </p:spPr>
        <p:txBody>
          <a:bodyPr wrap="square">
            <a:spAutoFit/>
          </a:bodyPr>
          <a:lstStyle/>
          <a:p>
            <a:pPr algn="just"/>
            <a:r>
              <a:rPr lang="en-US"/>
              <a:t>Lorem ipsum dolor sit amet, ius cu vide reprimique philosophia. Aeterno euismod eos ea, est ne deseruisse instructior. At falli pericula argumentum sed. Est ei aeque delenit, dicam splendide ut est, ex has errem expetendis. Ut posse accusam pro, no mei apeirian salutandi, inermis epicurei ut mei.</a:t>
            </a:r>
          </a:p>
          <a:p>
            <a:pPr algn="just"/>
            <a:endParaRPr lang="en-US"/>
          </a:p>
          <a:p>
            <a:pPr algn="just"/>
            <a:r>
              <a:rPr lang="en-US"/>
              <a:t>Usu timeam democritum omittantur ex, causae atomorum ne eos. No mea putant gloriatur persequeris. Sed audiam iriure blandit ut. Mucius detraxit perpetua in usu.</a:t>
            </a:r>
          </a:p>
        </p:txBody>
      </p:sp>
      <p:sp>
        <p:nvSpPr>
          <p:cNvPr id="71" name="Freeform 310">
            <a:extLst>
              <a:ext uri="{FF2B5EF4-FFF2-40B4-BE49-F238E27FC236}">
                <a16:creationId xmlns:a16="http://schemas.microsoft.com/office/drawing/2014/main" id="{90D92A89-B70E-48B0-9FA9-60545949D692}"/>
              </a:ext>
            </a:extLst>
          </p:cNvPr>
          <p:cNvSpPr/>
          <p:nvPr/>
        </p:nvSpPr>
        <p:spPr>
          <a:xfrm>
            <a:off x="8972506" y="2343981"/>
            <a:ext cx="314893" cy="606959"/>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Freeform 332">
            <a:extLst>
              <a:ext uri="{FF2B5EF4-FFF2-40B4-BE49-F238E27FC236}">
                <a16:creationId xmlns:a16="http://schemas.microsoft.com/office/drawing/2014/main" id="{92DA495E-7975-49E6-A787-94A2B39C944D}"/>
              </a:ext>
            </a:extLst>
          </p:cNvPr>
          <p:cNvSpPr/>
          <p:nvPr/>
        </p:nvSpPr>
        <p:spPr>
          <a:xfrm>
            <a:off x="9685932" y="3915753"/>
            <a:ext cx="574387" cy="466890"/>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431">
            <a:extLst>
              <a:ext uri="{FF2B5EF4-FFF2-40B4-BE49-F238E27FC236}">
                <a16:creationId xmlns:a16="http://schemas.microsoft.com/office/drawing/2014/main" id="{663B8070-C24D-44AE-B03F-1D1C343517EF}"/>
              </a:ext>
            </a:extLst>
          </p:cNvPr>
          <p:cNvSpPr/>
          <p:nvPr/>
        </p:nvSpPr>
        <p:spPr>
          <a:xfrm>
            <a:off x="6215116" y="3853342"/>
            <a:ext cx="559807" cy="560267"/>
          </a:xfrm>
          <a:custGeom>
            <a:avLst/>
            <a:gdLst/>
            <a:ahLst/>
            <a:cxnLst/>
            <a:rect l="l" t="t" r="r" b="b"/>
            <a:pathLst>
              <a:path w="432707" h="432707">
                <a:moveTo>
                  <a:pt x="216353" y="0"/>
                </a:moveTo>
                <a:cubicBezTo>
                  <a:pt x="255605" y="0"/>
                  <a:pt x="291805" y="9672"/>
                  <a:pt x="324952" y="29016"/>
                </a:cubicBezTo>
                <a:cubicBezTo>
                  <a:pt x="358100" y="48360"/>
                  <a:pt x="384346" y="74606"/>
                  <a:pt x="403691" y="107754"/>
                </a:cubicBezTo>
                <a:cubicBezTo>
                  <a:pt x="423034" y="140902"/>
                  <a:pt x="432707" y="177102"/>
                  <a:pt x="432707" y="216353"/>
                </a:cubicBezTo>
                <a:cubicBezTo>
                  <a:pt x="432707" y="255605"/>
                  <a:pt x="423034" y="291805"/>
                  <a:pt x="403691" y="324953"/>
                </a:cubicBezTo>
                <a:cubicBezTo>
                  <a:pt x="384346" y="358101"/>
                  <a:pt x="358100" y="384347"/>
                  <a:pt x="324952" y="403691"/>
                </a:cubicBezTo>
                <a:cubicBezTo>
                  <a:pt x="291805" y="423035"/>
                  <a:pt x="255605" y="432707"/>
                  <a:pt x="216353" y="432707"/>
                </a:cubicBezTo>
                <a:cubicBezTo>
                  <a:pt x="195506" y="432707"/>
                  <a:pt x="175035" y="429702"/>
                  <a:pt x="154940" y="423692"/>
                </a:cubicBezTo>
                <a:cubicBezTo>
                  <a:pt x="166021" y="406226"/>
                  <a:pt x="173345" y="390826"/>
                  <a:pt x="176914" y="377492"/>
                </a:cubicBezTo>
                <a:cubicBezTo>
                  <a:pt x="178604" y="371106"/>
                  <a:pt x="183675" y="351293"/>
                  <a:pt x="192126" y="318051"/>
                </a:cubicBezTo>
                <a:cubicBezTo>
                  <a:pt x="195882" y="325375"/>
                  <a:pt x="202737" y="331714"/>
                  <a:pt x="212691" y="337066"/>
                </a:cubicBezTo>
                <a:cubicBezTo>
                  <a:pt x="222644" y="342419"/>
                  <a:pt x="233349" y="345095"/>
                  <a:pt x="244806" y="345095"/>
                </a:cubicBezTo>
                <a:cubicBezTo>
                  <a:pt x="267530" y="345095"/>
                  <a:pt x="287813" y="338663"/>
                  <a:pt x="305655" y="325798"/>
                </a:cubicBezTo>
                <a:cubicBezTo>
                  <a:pt x="323497" y="312933"/>
                  <a:pt x="337300" y="295232"/>
                  <a:pt x="347066" y="272696"/>
                </a:cubicBezTo>
                <a:cubicBezTo>
                  <a:pt x="356832" y="250159"/>
                  <a:pt x="361715" y="224805"/>
                  <a:pt x="361715" y="196634"/>
                </a:cubicBezTo>
                <a:cubicBezTo>
                  <a:pt x="361715" y="175224"/>
                  <a:pt x="356128" y="155128"/>
                  <a:pt x="344954" y="136348"/>
                </a:cubicBezTo>
                <a:cubicBezTo>
                  <a:pt x="333779" y="117567"/>
                  <a:pt x="317581" y="102261"/>
                  <a:pt x="296359" y="90429"/>
                </a:cubicBezTo>
                <a:cubicBezTo>
                  <a:pt x="275136" y="78597"/>
                  <a:pt x="251191" y="72681"/>
                  <a:pt x="224522" y="72681"/>
                </a:cubicBezTo>
                <a:cubicBezTo>
                  <a:pt x="204803" y="72681"/>
                  <a:pt x="186398" y="75404"/>
                  <a:pt x="169307" y="80851"/>
                </a:cubicBezTo>
                <a:cubicBezTo>
                  <a:pt x="152217" y="86297"/>
                  <a:pt x="137709" y="93528"/>
                  <a:pt x="125783" y="102542"/>
                </a:cubicBezTo>
                <a:cubicBezTo>
                  <a:pt x="113857" y="111557"/>
                  <a:pt x="103622" y="121934"/>
                  <a:pt x="95077" y="133672"/>
                </a:cubicBezTo>
                <a:cubicBezTo>
                  <a:pt x="86531" y="145410"/>
                  <a:pt x="80240" y="157570"/>
                  <a:pt x="76202" y="170153"/>
                </a:cubicBezTo>
                <a:cubicBezTo>
                  <a:pt x="72164" y="182736"/>
                  <a:pt x="70145" y="195319"/>
                  <a:pt x="70145" y="207902"/>
                </a:cubicBezTo>
                <a:cubicBezTo>
                  <a:pt x="70145" y="227434"/>
                  <a:pt x="73902" y="244618"/>
                  <a:pt x="81414" y="259455"/>
                </a:cubicBezTo>
                <a:cubicBezTo>
                  <a:pt x="88926" y="274292"/>
                  <a:pt x="99912" y="284715"/>
                  <a:pt x="114374" y="290725"/>
                </a:cubicBezTo>
                <a:cubicBezTo>
                  <a:pt x="120008" y="292979"/>
                  <a:pt x="123576" y="291101"/>
                  <a:pt x="125079" y="285091"/>
                </a:cubicBezTo>
                <a:cubicBezTo>
                  <a:pt x="125454" y="283776"/>
                  <a:pt x="126206" y="280865"/>
                  <a:pt x="127332" y="276358"/>
                </a:cubicBezTo>
                <a:cubicBezTo>
                  <a:pt x="128459" y="271850"/>
                  <a:pt x="129210" y="269033"/>
                  <a:pt x="129586" y="267906"/>
                </a:cubicBezTo>
                <a:cubicBezTo>
                  <a:pt x="130713" y="263587"/>
                  <a:pt x="129680" y="259549"/>
                  <a:pt x="126488" y="255793"/>
                </a:cubicBezTo>
                <a:cubicBezTo>
                  <a:pt x="116909" y="244337"/>
                  <a:pt x="112120" y="230157"/>
                  <a:pt x="112120" y="213255"/>
                </a:cubicBezTo>
                <a:cubicBezTo>
                  <a:pt x="112120" y="184896"/>
                  <a:pt x="121933" y="160528"/>
                  <a:pt x="141559" y="140151"/>
                </a:cubicBezTo>
                <a:cubicBezTo>
                  <a:pt x="161185" y="119774"/>
                  <a:pt x="186867" y="109585"/>
                  <a:pt x="218607" y="109585"/>
                </a:cubicBezTo>
                <a:cubicBezTo>
                  <a:pt x="246965" y="109585"/>
                  <a:pt x="269080" y="117285"/>
                  <a:pt x="284949" y="132686"/>
                </a:cubicBezTo>
                <a:cubicBezTo>
                  <a:pt x="300819" y="148086"/>
                  <a:pt x="308754" y="168087"/>
                  <a:pt x="308754" y="192690"/>
                </a:cubicBezTo>
                <a:cubicBezTo>
                  <a:pt x="308754" y="224617"/>
                  <a:pt x="302321" y="251755"/>
                  <a:pt x="289457" y="274104"/>
                </a:cubicBezTo>
                <a:cubicBezTo>
                  <a:pt x="276592" y="296453"/>
                  <a:pt x="260112" y="307628"/>
                  <a:pt x="240017" y="307628"/>
                </a:cubicBezTo>
                <a:cubicBezTo>
                  <a:pt x="228561" y="307628"/>
                  <a:pt x="219358" y="303543"/>
                  <a:pt x="212409" y="295373"/>
                </a:cubicBezTo>
                <a:cubicBezTo>
                  <a:pt x="205460" y="287204"/>
                  <a:pt x="203300" y="277391"/>
                  <a:pt x="205930" y="265934"/>
                </a:cubicBezTo>
                <a:cubicBezTo>
                  <a:pt x="207432" y="259361"/>
                  <a:pt x="209920" y="250581"/>
                  <a:pt x="213395" y="239595"/>
                </a:cubicBezTo>
                <a:cubicBezTo>
                  <a:pt x="216870" y="228608"/>
                  <a:pt x="219686" y="218936"/>
                  <a:pt x="221846" y="210579"/>
                </a:cubicBezTo>
                <a:cubicBezTo>
                  <a:pt x="224006" y="202221"/>
                  <a:pt x="225086" y="195131"/>
                  <a:pt x="225086" y="189309"/>
                </a:cubicBezTo>
                <a:cubicBezTo>
                  <a:pt x="225086" y="179919"/>
                  <a:pt x="222550" y="172125"/>
                  <a:pt x="217480" y="165927"/>
                </a:cubicBezTo>
                <a:cubicBezTo>
                  <a:pt x="212409" y="159730"/>
                  <a:pt x="205178" y="156631"/>
                  <a:pt x="195788" y="156631"/>
                </a:cubicBezTo>
                <a:cubicBezTo>
                  <a:pt x="184144" y="156631"/>
                  <a:pt x="174284" y="161983"/>
                  <a:pt x="166209" y="172688"/>
                </a:cubicBezTo>
                <a:cubicBezTo>
                  <a:pt x="158133" y="183393"/>
                  <a:pt x="154095" y="196728"/>
                  <a:pt x="154095" y="212691"/>
                </a:cubicBezTo>
                <a:cubicBezTo>
                  <a:pt x="154095" y="226401"/>
                  <a:pt x="156443" y="237857"/>
                  <a:pt x="161138" y="247060"/>
                </a:cubicBezTo>
                <a:lnTo>
                  <a:pt x="133248" y="364815"/>
                </a:lnTo>
                <a:cubicBezTo>
                  <a:pt x="130055" y="377961"/>
                  <a:pt x="128835" y="394582"/>
                  <a:pt x="129586" y="414678"/>
                </a:cubicBezTo>
                <a:cubicBezTo>
                  <a:pt x="90898" y="397587"/>
                  <a:pt x="59628" y="371200"/>
                  <a:pt x="35778" y="335517"/>
                </a:cubicBezTo>
                <a:cubicBezTo>
                  <a:pt x="11925" y="299834"/>
                  <a:pt x="0" y="260112"/>
                  <a:pt x="0" y="216353"/>
                </a:cubicBezTo>
                <a:cubicBezTo>
                  <a:pt x="0" y="177102"/>
                  <a:pt x="9672" y="140902"/>
                  <a:pt x="29016" y="107754"/>
                </a:cubicBezTo>
                <a:cubicBezTo>
                  <a:pt x="48359" y="74606"/>
                  <a:pt x="74605" y="48360"/>
                  <a:pt x="107754" y="29016"/>
                </a:cubicBezTo>
                <a:cubicBezTo>
                  <a:pt x="140902" y="9672"/>
                  <a:pt x="177101" y="0"/>
                  <a:pt x="2163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438">
            <a:extLst>
              <a:ext uri="{FF2B5EF4-FFF2-40B4-BE49-F238E27FC236}">
                <a16:creationId xmlns:a16="http://schemas.microsoft.com/office/drawing/2014/main" id="{CB2E403C-6ECB-4DB0-B539-BE16E9833C62}"/>
              </a:ext>
            </a:extLst>
          </p:cNvPr>
          <p:cNvSpPr/>
          <p:nvPr/>
        </p:nvSpPr>
        <p:spPr>
          <a:xfrm>
            <a:off x="7126387" y="2357086"/>
            <a:ext cx="576575" cy="606958"/>
          </a:xfrm>
          <a:custGeom>
            <a:avLst/>
            <a:gdLst>
              <a:gd name="connsiteX0" fmla="*/ 166491 w 445666"/>
              <a:gd name="connsiteY0" fmla="*/ 295796 h 468766"/>
              <a:gd name="connsiteX1" fmla="*/ 136911 w 445666"/>
              <a:gd name="connsiteY1" fmla="*/ 297768 h 468766"/>
              <a:gd name="connsiteX2" fmla="*/ 106627 w 445666"/>
              <a:gd name="connsiteY2" fmla="*/ 304811 h 468766"/>
              <a:gd name="connsiteX3" fmla="*/ 79302 w 445666"/>
              <a:gd name="connsiteY3" fmla="*/ 317769 h 468766"/>
              <a:gd name="connsiteX4" fmla="*/ 60004 w 445666"/>
              <a:gd name="connsiteY4" fmla="*/ 338757 h 468766"/>
              <a:gd name="connsiteX5" fmla="*/ 52398 w 445666"/>
              <a:gd name="connsiteY5" fmla="*/ 368477 h 468766"/>
              <a:gd name="connsiteX6" fmla="*/ 62258 w 445666"/>
              <a:gd name="connsiteY6" fmla="*/ 403268 h 468766"/>
              <a:gd name="connsiteX7" fmla="*/ 88034 w 445666"/>
              <a:gd name="connsiteY7" fmla="*/ 426650 h 468766"/>
              <a:gd name="connsiteX8" fmla="*/ 121558 w 445666"/>
              <a:gd name="connsiteY8" fmla="*/ 439046 h 468766"/>
              <a:gd name="connsiteX9" fmla="*/ 157476 w 445666"/>
              <a:gd name="connsiteY9" fmla="*/ 443131 h 468766"/>
              <a:gd name="connsiteX10" fmla="*/ 188887 w 445666"/>
              <a:gd name="connsiteY10" fmla="*/ 439468 h 468766"/>
              <a:gd name="connsiteX11" fmla="*/ 216776 w 445666"/>
              <a:gd name="connsiteY11" fmla="*/ 428481 h 468766"/>
              <a:gd name="connsiteX12" fmla="*/ 237341 w 445666"/>
              <a:gd name="connsiteY12" fmla="*/ 407917 h 468766"/>
              <a:gd name="connsiteX13" fmla="*/ 245088 w 445666"/>
              <a:gd name="connsiteY13" fmla="*/ 377210 h 468766"/>
              <a:gd name="connsiteX14" fmla="*/ 243116 w 445666"/>
              <a:gd name="connsiteY14" fmla="*/ 363406 h 468766"/>
              <a:gd name="connsiteX15" fmla="*/ 239032 w 445666"/>
              <a:gd name="connsiteY15" fmla="*/ 351574 h 468766"/>
              <a:gd name="connsiteX16" fmla="*/ 231425 w 445666"/>
              <a:gd name="connsiteY16" fmla="*/ 339884 h 468766"/>
              <a:gd name="connsiteX17" fmla="*/ 223114 w 445666"/>
              <a:gd name="connsiteY17" fmla="*/ 330024 h 468766"/>
              <a:gd name="connsiteX18" fmla="*/ 212269 w 445666"/>
              <a:gd name="connsiteY18" fmla="*/ 320305 h 468766"/>
              <a:gd name="connsiteX19" fmla="*/ 201986 w 445666"/>
              <a:gd name="connsiteY19" fmla="*/ 312135 h 468766"/>
              <a:gd name="connsiteX20" fmla="*/ 190296 w 445666"/>
              <a:gd name="connsiteY20" fmla="*/ 303684 h 468766"/>
              <a:gd name="connsiteX21" fmla="*/ 180013 w 445666"/>
              <a:gd name="connsiteY21" fmla="*/ 296359 h 468766"/>
              <a:gd name="connsiteX22" fmla="*/ 166491 w 445666"/>
              <a:gd name="connsiteY22" fmla="*/ 295796 h 468766"/>
              <a:gd name="connsiteX23" fmla="*/ 356082 w 445666"/>
              <a:gd name="connsiteY23" fmla="*/ 135221 h 468766"/>
              <a:gd name="connsiteX24" fmla="*/ 385662 w 445666"/>
              <a:gd name="connsiteY24" fmla="*/ 135221 h 468766"/>
              <a:gd name="connsiteX25" fmla="*/ 385662 w 445666"/>
              <a:gd name="connsiteY25" fmla="*/ 196352 h 468766"/>
              <a:gd name="connsiteX26" fmla="*/ 445666 w 445666"/>
              <a:gd name="connsiteY26" fmla="*/ 196352 h 468766"/>
              <a:gd name="connsiteX27" fmla="*/ 445666 w 445666"/>
              <a:gd name="connsiteY27" fmla="*/ 226777 h 468766"/>
              <a:gd name="connsiteX28" fmla="*/ 385662 w 445666"/>
              <a:gd name="connsiteY28" fmla="*/ 226777 h 468766"/>
              <a:gd name="connsiteX29" fmla="*/ 385662 w 445666"/>
              <a:gd name="connsiteY29" fmla="*/ 288471 h 468766"/>
              <a:gd name="connsiteX30" fmla="*/ 356082 w 445666"/>
              <a:gd name="connsiteY30" fmla="*/ 288471 h 468766"/>
              <a:gd name="connsiteX31" fmla="*/ 356082 w 445666"/>
              <a:gd name="connsiteY31" fmla="*/ 226777 h 468766"/>
              <a:gd name="connsiteX32" fmla="*/ 296359 w 445666"/>
              <a:gd name="connsiteY32" fmla="*/ 226777 h 468766"/>
              <a:gd name="connsiteX33" fmla="*/ 296359 w 445666"/>
              <a:gd name="connsiteY33" fmla="*/ 196352 h 468766"/>
              <a:gd name="connsiteX34" fmla="*/ 356082 w 445666"/>
              <a:gd name="connsiteY34" fmla="*/ 196352 h 468766"/>
              <a:gd name="connsiteX35" fmla="*/ 137193 w 445666"/>
              <a:gd name="connsiteY35" fmla="*/ 23100 h 468766"/>
              <a:gd name="connsiteX36" fmla="*/ 113952 w 445666"/>
              <a:gd name="connsiteY36" fmla="*/ 28594 h 468766"/>
              <a:gd name="connsiteX37" fmla="*/ 95500 w 445666"/>
              <a:gd name="connsiteY37" fmla="*/ 43383 h 468766"/>
              <a:gd name="connsiteX38" fmla="*/ 82260 w 445666"/>
              <a:gd name="connsiteY38" fmla="*/ 88457 h 468766"/>
              <a:gd name="connsiteX39" fmla="*/ 85076 w 445666"/>
              <a:gd name="connsiteY39" fmla="*/ 115924 h 468766"/>
              <a:gd name="connsiteX40" fmla="*/ 93950 w 445666"/>
              <a:gd name="connsiteY40" fmla="*/ 144940 h 468766"/>
              <a:gd name="connsiteX41" fmla="*/ 108599 w 445666"/>
              <a:gd name="connsiteY41" fmla="*/ 170998 h 468766"/>
              <a:gd name="connsiteX42" fmla="*/ 129728 w 445666"/>
              <a:gd name="connsiteY42" fmla="*/ 189873 h 468766"/>
              <a:gd name="connsiteX43" fmla="*/ 156913 w 445666"/>
              <a:gd name="connsiteY43" fmla="*/ 197197 h 468766"/>
              <a:gd name="connsiteX44" fmla="*/ 178886 w 445666"/>
              <a:gd name="connsiteY44" fmla="*/ 192549 h 468766"/>
              <a:gd name="connsiteX45" fmla="*/ 197479 w 445666"/>
              <a:gd name="connsiteY45" fmla="*/ 180295 h 468766"/>
              <a:gd name="connsiteX46" fmla="*/ 212410 w 445666"/>
              <a:gd name="connsiteY46" fmla="*/ 135503 h 468766"/>
              <a:gd name="connsiteX47" fmla="*/ 207621 w 445666"/>
              <a:gd name="connsiteY47" fmla="*/ 100289 h 468766"/>
              <a:gd name="connsiteX48" fmla="*/ 193958 w 445666"/>
              <a:gd name="connsiteY48" fmla="*/ 63807 h 468766"/>
              <a:gd name="connsiteX49" fmla="*/ 170153 w 445666"/>
              <a:gd name="connsiteY49" fmla="*/ 34650 h 468766"/>
              <a:gd name="connsiteX50" fmla="*/ 137193 w 445666"/>
              <a:gd name="connsiteY50" fmla="*/ 23100 h 468766"/>
              <a:gd name="connsiteX51" fmla="*/ 180576 w 445666"/>
              <a:gd name="connsiteY51" fmla="*/ 0 h 468766"/>
              <a:gd name="connsiteX52" fmla="*/ 298331 w 445666"/>
              <a:gd name="connsiteY52" fmla="*/ 0 h 468766"/>
              <a:gd name="connsiteX53" fmla="*/ 259455 w 445666"/>
              <a:gd name="connsiteY53" fmla="*/ 24791 h 468766"/>
              <a:gd name="connsiteX54" fmla="*/ 222551 w 445666"/>
              <a:gd name="connsiteY54" fmla="*/ 24791 h 468766"/>
              <a:gd name="connsiteX55" fmla="*/ 254103 w 445666"/>
              <a:gd name="connsiteY55" fmla="*/ 62258 h 468766"/>
              <a:gd name="connsiteX56" fmla="*/ 264808 w 445666"/>
              <a:gd name="connsiteY56" fmla="*/ 107332 h 468766"/>
              <a:gd name="connsiteX57" fmla="*/ 257906 w 445666"/>
              <a:gd name="connsiteY57" fmla="*/ 143813 h 468766"/>
              <a:gd name="connsiteX58" fmla="*/ 241285 w 445666"/>
              <a:gd name="connsiteY58" fmla="*/ 170012 h 468766"/>
              <a:gd name="connsiteX59" fmla="*/ 221706 w 445666"/>
              <a:gd name="connsiteY59" fmla="*/ 188323 h 468766"/>
              <a:gd name="connsiteX60" fmla="*/ 204944 w 445666"/>
              <a:gd name="connsiteY60" fmla="*/ 205648 h 468766"/>
              <a:gd name="connsiteX61" fmla="*/ 198042 w 445666"/>
              <a:gd name="connsiteY61" fmla="*/ 224242 h 468766"/>
              <a:gd name="connsiteX62" fmla="*/ 207057 w 445666"/>
              <a:gd name="connsiteY62" fmla="*/ 244102 h 468766"/>
              <a:gd name="connsiteX63" fmla="*/ 228890 w 445666"/>
              <a:gd name="connsiteY63" fmla="*/ 263258 h 468766"/>
              <a:gd name="connsiteX64" fmla="*/ 254385 w 445666"/>
              <a:gd name="connsiteY64" fmla="*/ 283964 h 468766"/>
              <a:gd name="connsiteX65" fmla="*/ 276076 w 445666"/>
              <a:gd name="connsiteY65" fmla="*/ 313262 h 468766"/>
              <a:gd name="connsiteX66" fmla="*/ 285091 w 445666"/>
              <a:gd name="connsiteY66" fmla="*/ 353265 h 468766"/>
              <a:gd name="connsiteX67" fmla="*/ 271569 w 445666"/>
              <a:gd name="connsiteY67" fmla="*/ 402001 h 468766"/>
              <a:gd name="connsiteX68" fmla="*/ 212128 w 445666"/>
              <a:gd name="connsiteY68" fmla="*/ 452568 h 468766"/>
              <a:gd name="connsiteX69" fmla="*/ 128178 w 445666"/>
              <a:gd name="connsiteY69" fmla="*/ 468766 h 468766"/>
              <a:gd name="connsiteX70" fmla="*/ 58737 w 445666"/>
              <a:gd name="connsiteY70" fmla="*/ 457075 h 468766"/>
              <a:gd name="connsiteX71" fmla="*/ 10423 w 445666"/>
              <a:gd name="connsiteY71" fmla="*/ 418340 h 468766"/>
              <a:gd name="connsiteX72" fmla="*/ 0 w 445666"/>
              <a:gd name="connsiteY72" fmla="*/ 381436 h 468766"/>
              <a:gd name="connsiteX73" fmla="*/ 12536 w 445666"/>
              <a:gd name="connsiteY73" fmla="*/ 339179 h 468766"/>
              <a:gd name="connsiteX74" fmla="*/ 45919 w 445666"/>
              <a:gd name="connsiteY74" fmla="*/ 306783 h 468766"/>
              <a:gd name="connsiteX75" fmla="*/ 159730 w 445666"/>
              <a:gd name="connsiteY75" fmla="*/ 278611 h 468766"/>
              <a:gd name="connsiteX76" fmla="*/ 146349 w 445666"/>
              <a:gd name="connsiteY76" fmla="*/ 257765 h 468766"/>
              <a:gd name="connsiteX77" fmla="*/ 141982 w 445666"/>
              <a:gd name="connsiteY77" fmla="*/ 237200 h 468766"/>
              <a:gd name="connsiteX78" fmla="*/ 147898 w 445666"/>
              <a:gd name="connsiteY78" fmla="*/ 213255 h 468766"/>
              <a:gd name="connsiteX79" fmla="*/ 128742 w 445666"/>
              <a:gd name="connsiteY79" fmla="*/ 214382 h 468766"/>
              <a:gd name="connsiteX80" fmla="*/ 58455 w 445666"/>
              <a:gd name="connsiteY80" fmla="*/ 187196 h 468766"/>
              <a:gd name="connsiteX81" fmla="*/ 29861 w 445666"/>
              <a:gd name="connsiteY81" fmla="*/ 118318 h 468766"/>
              <a:gd name="connsiteX82" fmla="*/ 40003 w 445666"/>
              <a:gd name="connsiteY82" fmla="*/ 73526 h 468766"/>
              <a:gd name="connsiteX83" fmla="*/ 67892 w 445666"/>
              <a:gd name="connsiteY83" fmla="*/ 36622 h 468766"/>
              <a:gd name="connsiteX84" fmla="*/ 119305 w 445666"/>
              <a:gd name="connsiteY84" fmla="*/ 9015 h 468766"/>
              <a:gd name="connsiteX85" fmla="*/ 180576 w 445666"/>
              <a:gd name="connsiteY85"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45666" h="468766">
                <a:moveTo>
                  <a:pt x="166491" y="295796"/>
                </a:moveTo>
                <a:cubicBezTo>
                  <a:pt x="156537" y="295796"/>
                  <a:pt x="146677" y="296453"/>
                  <a:pt x="136911" y="297768"/>
                </a:cubicBezTo>
                <a:cubicBezTo>
                  <a:pt x="127145" y="299083"/>
                  <a:pt x="117051" y="301430"/>
                  <a:pt x="106627" y="304811"/>
                </a:cubicBezTo>
                <a:cubicBezTo>
                  <a:pt x="96204" y="308191"/>
                  <a:pt x="87095" y="312511"/>
                  <a:pt x="79302" y="317769"/>
                </a:cubicBezTo>
                <a:cubicBezTo>
                  <a:pt x="71507" y="323028"/>
                  <a:pt x="65075" y="330024"/>
                  <a:pt x="60004" y="338757"/>
                </a:cubicBezTo>
                <a:cubicBezTo>
                  <a:pt x="54933" y="347490"/>
                  <a:pt x="52398" y="357396"/>
                  <a:pt x="52398" y="368477"/>
                </a:cubicBezTo>
                <a:cubicBezTo>
                  <a:pt x="52398" y="381623"/>
                  <a:pt x="55685" y="393221"/>
                  <a:pt x="62258" y="403268"/>
                </a:cubicBezTo>
                <a:cubicBezTo>
                  <a:pt x="68831" y="413316"/>
                  <a:pt x="77423" y="421110"/>
                  <a:pt x="88034" y="426650"/>
                </a:cubicBezTo>
                <a:cubicBezTo>
                  <a:pt x="98645" y="432191"/>
                  <a:pt x="109820" y="436322"/>
                  <a:pt x="121558" y="439046"/>
                </a:cubicBezTo>
                <a:cubicBezTo>
                  <a:pt x="133296" y="441769"/>
                  <a:pt x="145269" y="443131"/>
                  <a:pt x="157476" y="443131"/>
                </a:cubicBezTo>
                <a:cubicBezTo>
                  <a:pt x="168369" y="443131"/>
                  <a:pt x="178839" y="441910"/>
                  <a:pt x="188887" y="439468"/>
                </a:cubicBezTo>
                <a:cubicBezTo>
                  <a:pt x="198935" y="437027"/>
                  <a:pt x="208230" y="433365"/>
                  <a:pt x="216776" y="428481"/>
                </a:cubicBezTo>
                <a:cubicBezTo>
                  <a:pt x="225321" y="423599"/>
                  <a:pt x="232176" y="416743"/>
                  <a:pt x="237341" y="407917"/>
                </a:cubicBezTo>
                <a:cubicBezTo>
                  <a:pt x="242505" y="399090"/>
                  <a:pt x="245088" y="388854"/>
                  <a:pt x="245088" y="377210"/>
                </a:cubicBezTo>
                <a:cubicBezTo>
                  <a:pt x="245088" y="372515"/>
                  <a:pt x="244431" y="367914"/>
                  <a:pt x="243116" y="363406"/>
                </a:cubicBezTo>
                <a:cubicBezTo>
                  <a:pt x="241801" y="358899"/>
                  <a:pt x="240440" y="354955"/>
                  <a:pt x="239032" y="351574"/>
                </a:cubicBezTo>
                <a:cubicBezTo>
                  <a:pt x="237623" y="348194"/>
                  <a:pt x="235088" y="344297"/>
                  <a:pt x="231425" y="339884"/>
                </a:cubicBezTo>
                <a:cubicBezTo>
                  <a:pt x="227763" y="335470"/>
                  <a:pt x="224992" y="332183"/>
                  <a:pt x="223114" y="330024"/>
                </a:cubicBezTo>
                <a:cubicBezTo>
                  <a:pt x="221236" y="327864"/>
                  <a:pt x="217621" y="324624"/>
                  <a:pt x="212269" y="320305"/>
                </a:cubicBezTo>
                <a:cubicBezTo>
                  <a:pt x="206916" y="315985"/>
                  <a:pt x="203488" y="313262"/>
                  <a:pt x="201986" y="312135"/>
                </a:cubicBezTo>
                <a:cubicBezTo>
                  <a:pt x="200484" y="311008"/>
                  <a:pt x="196586" y="308191"/>
                  <a:pt x="190296" y="303684"/>
                </a:cubicBezTo>
                <a:cubicBezTo>
                  <a:pt x="184003" y="299176"/>
                  <a:pt x="180576" y="296735"/>
                  <a:pt x="180013" y="296359"/>
                </a:cubicBezTo>
                <a:cubicBezTo>
                  <a:pt x="177007" y="295984"/>
                  <a:pt x="172500" y="295796"/>
                  <a:pt x="166491" y="295796"/>
                </a:cubicBezTo>
                <a:close/>
                <a:moveTo>
                  <a:pt x="356082" y="135221"/>
                </a:moveTo>
                <a:lnTo>
                  <a:pt x="385662" y="135221"/>
                </a:lnTo>
                <a:lnTo>
                  <a:pt x="385662" y="196352"/>
                </a:lnTo>
                <a:lnTo>
                  <a:pt x="445666" y="196352"/>
                </a:lnTo>
                <a:lnTo>
                  <a:pt x="445666" y="226777"/>
                </a:lnTo>
                <a:lnTo>
                  <a:pt x="385662" y="226777"/>
                </a:lnTo>
                <a:lnTo>
                  <a:pt x="385662" y="288471"/>
                </a:lnTo>
                <a:lnTo>
                  <a:pt x="356082" y="288471"/>
                </a:lnTo>
                <a:lnTo>
                  <a:pt x="356082" y="226777"/>
                </a:lnTo>
                <a:lnTo>
                  <a:pt x="296359" y="226777"/>
                </a:lnTo>
                <a:lnTo>
                  <a:pt x="296359" y="196352"/>
                </a:lnTo>
                <a:lnTo>
                  <a:pt x="356082" y="196352"/>
                </a:lnTo>
                <a:close/>
                <a:moveTo>
                  <a:pt x="137193" y="23100"/>
                </a:moveTo>
                <a:cubicBezTo>
                  <a:pt x="129305" y="23100"/>
                  <a:pt x="121558" y="24931"/>
                  <a:pt x="113952" y="28594"/>
                </a:cubicBezTo>
                <a:cubicBezTo>
                  <a:pt x="106345" y="32256"/>
                  <a:pt x="100195" y="37186"/>
                  <a:pt x="95500" y="43383"/>
                </a:cubicBezTo>
                <a:cubicBezTo>
                  <a:pt x="86673" y="54464"/>
                  <a:pt x="82260" y="69488"/>
                  <a:pt x="82260" y="88457"/>
                </a:cubicBezTo>
                <a:cubicBezTo>
                  <a:pt x="82260" y="97096"/>
                  <a:pt x="83198" y="106252"/>
                  <a:pt x="85076" y="115924"/>
                </a:cubicBezTo>
                <a:cubicBezTo>
                  <a:pt x="86954" y="125596"/>
                  <a:pt x="89912" y="135268"/>
                  <a:pt x="93950" y="144940"/>
                </a:cubicBezTo>
                <a:cubicBezTo>
                  <a:pt x="97988" y="154612"/>
                  <a:pt x="102871" y="163298"/>
                  <a:pt x="108599" y="170998"/>
                </a:cubicBezTo>
                <a:cubicBezTo>
                  <a:pt x="114327" y="178698"/>
                  <a:pt x="121370" y="184990"/>
                  <a:pt x="129728" y="189873"/>
                </a:cubicBezTo>
                <a:cubicBezTo>
                  <a:pt x="138085" y="194756"/>
                  <a:pt x="147146" y="197197"/>
                  <a:pt x="156913" y="197197"/>
                </a:cubicBezTo>
                <a:cubicBezTo>
                  <a:pt x="164049" y="197197"/>
                  <a:pt x="171373" y="195648"/>
                  <a:pt x="178886" y="192549"/>
                </a:cubicBezTo>
                <a:cubicBezTo>
                  <a:pt x="186398" y="189450"/>
                  <a:pt x="192596" y="185365"/>
                  <a:pt x="197479" y="180295"/>
                </a:cubicBezTo>
                <a:cubicBezTo>
                  <a:pt x="207432" y="169590"/>
                  <a:pt x="212410" y="154659"/>
                  <a:pt x="212410" y="135503"/>
                </a:cubicBezTo>
                <a:cubicBezTo>
                  <a:pt x="212410" y="124610"/>
                  <a:pt x="210813" y="112872"/>
                  <a:pt x="207621" y="100289"/>
                </a:cubicBezTo>
                <a:cubicBezTo>
                  <a:pt x="204428" y="87706"/>
                  <a:pt x="199873" y="75545"/>
                  <a:pt x="193958" y="63807"/>
                </a:cubicBezTo>
                <a:cubicBezTo>
                  <a:pt x="188042" y="52069"/>
                  <a:pt x="180107" y="42351"/>
                  <a:pt x="170153" y="34650"/>
                </a:cubicBezTo>
                <a:cubicBezTo>
                  <a:pt x="160199" y="26950"/>
                  <a:pt x="149213" y="23100"/>
                  <a:pt x="137193" y="23100"/>
                </a:cubicBezTo>
                <a:close/>
                <a:moveTo>
                  <a:pt x="180576" y="0"/>
                </a:moveTo>
                <a:lnTo>
                  <a:pt x="298331" y="0"/>
                </a:lnTo>
                <a:lnTo>
                  <a:pt x="259455" y="24791"/>
                </a:lnTo>
                <a:lnTo>
                  <a:pt x="222551" y="24791"/>
                </a:lnTo>
                <a:cubicBezTo>
                  <a:pt x="236449" y="36622"/>
                  <a:pt x="246966" y="49112"/>
                  <a:pt x="254103" y="62258"/>
                </a:cubicBezTo>
                <a:cubicBezTo>
                  <a:pt x="261239" y="75404"/>
                  <a:pt x="264808" y="90429"/>
                  <a:pt x="264808" y="107332"/>
                </a:cubicBezTo>
                <a:cubicBezTo>
                  <a:pt x="264808" y="120854"/>
                  <a:pt x="262507" y="133014"/>
                  <a:pt x="257906" y="143813"/>
                </a:cubicBezTo>
                <a:cubicBezTo>
                  <a:pt x="253304" y="154612"/>
                  <a:pt x="247764" y="163345"/>
                  <a:pt x="241285" y="170012"/>
                </a:cubicBezTo>
                <a:cubicBezTo>
                  <a:pt x="234806" y="176679"/>
                  <a:pt x="228279" y="182783"/>
                  <a:pt x="221706" y="188323"/>
                </a:cubicBezTo>
                <a:cubicBezTo>
                  <a:pt x="215132" y="193864"/>
                  <a:pt x="209545" y="199639"/>
                  <a:pt x="204944" y="205648"/>
                </a:cubicBezTo>
                <a:cubicBezTo>
                  <a:pt x="200343" y="211658"/>
                  <a:pt x="198042" y="217856"/>
                  <a:pt x="198042" y="224242"/>
                </a:cubicBezTo>
                <a:cubicBezTo>
                  <a:pt x="198042" y="231002"/>
                  <a:pt x="201047" y="237623"/>
                  <a:pt x="207057" y="244102"/>
                </a:cubicBezTo>
                <a:cubicBezTo>
                  <a:pt x="213067" y="250581"/>
                  <a:pt x="220344" y="256967"/>
                  <a:pt x="228890" y="263258"/>
                </a:cubicBezTo>
                <a:cubicBezTo>
                  <a:pt x="237435" y="269550"/>
                  <a:pt x="245933" y="276452"/>
                  <a:pt x="254385" y="283964"/>
                </a:cubicBezTo>
                <a:cubicBezTo>
                  <a:pt x="262836" y="291476"/>
                  <a:pt x="270066" y="301242"/>
                  <a:pt x="276076" y="313262"/>
                </a:cubicBezTo>
                <a:cubicBezTo>
                  <a:pt x="282086" y="325282"/>
                  <a:pt x="285091" y="338616"/>
                  <a:pt x="285091" y="353265"/>
                </a:cubicBezTo>
                <a:cubicBezTo>
                  <a:pt x="285091" y="370168"/>
                  <a:pt x="280584" y="386413"/>
                  <a:pt x="271569" y="402001"/>
                </a:cubicBezTo>
                <a:cubicBezTo>
                  <a:pt x="258047" y="424913"/>
                  <a:pt x="238233" y="441769"/>
                  <a:pt x="212128" y="452568"/>
                </a:cubicBezTo>
                <a:cubicBezTo>
                  <a:pt x="186023" y="463366"/>
                  <a:pt x="158039" y="468766"/>
                  <a:pt x="128178" y="468766"/>
                </a:cubicBezTo>
                <a:cubicBezTo>
                  <a:pt x="103387" y="468766"/>
                  <a:pt x="80240" y="464869"/>
                  <a:pt x="58737" y="457075"/>
                </a:cubicBezTo>
                <a:cubicBezTo>
                  <a:pt x="37233" y="449281"/>
                  <a:pt x="21129" y="436369"/>
                  <a:pt x="10423" y="418340"/>
                </a:cubicBezTo>
                <a:cubicBezTo>
                  <a:pt x="3474" y="407071"/>
                  <a:pt x="0" y="394770"/>
                  <a:pt x="0" y="381436"/>
                </a:cubicBezTo>
                <a:cubicBezTo>
                  <a:pt x="0" y="366224"/>
                  <a:pt x="4178" y="352138"/>
                  <a:pt x="12536" y="339179"/>
                </a:cubicBezTo>
                <a:cubicBezTo>
                  <a:pt x="20893" y="326220"/>
                  <a:pt x="32021" y="315422"/>
                  <a:pt x="45919" y="306783"/>
                </a:cubicBezTo>
                <a:cubicBezTo>
                  <a:pt x="70521" y="291382"/>
                  <a:pt x="108459" y="281992"/>
                  <a:pt x="159730" y="278611"/>
                </a:cubicBezTo>
                <a:cubicBezTo>
                  <a:pt x="153720" y="270724"/>
                  <a:pt x="149259" y="263775"/>
                  <a:pt x="146349" y="257765"/>
                </a:cubicBezTo>
                <a:cubicBezTo>
                  <a:pt x="143437" y="251755"/>
                  <a:pt x="141982" y="244900"/>
                  <a:pt x="141982" y="237200"/>
                </a:cubicBezTo>
                <a:cubicBezTo>
                  <a:pt x="141982" y="230439"/>
                  <a:pt x="143954" y="222457"/>
                  <a:pt x="147898" y="213255"/>
                </a:cubicBezTo>
                <a:cubicBezTo>
                  <a:pt x="139259" y="214006"/>
                  <a:pt x="132873" y="214382"/>
                  <a:pt x="128742" y="214382"/>
                </a:cubicBezTo>
                <a:cubicBezTo>
                  <a:pt x="100946" y="214382"/>
                  <a:pt x="77517" y="205320"/>
                  <a:pt x="58455" y="187196"/>
                </a:cubicBezTo>
                <a:cubicBezTo>
                  <a:pt x="39392" y="169073"/>
                  <a:pt x="29861" y="146114"/>
                  <a:pt x="29861" y="118318"/>
                </a:cubicBezTo>
                <a:cubicBezTo>
                  <a:pt x="29861" y="102918"/>
                  <a:pt x="33242" y="87988"/>
                  <a:pt x="40003" y="73526"/>
                </a:cubicBezTo>
                <a:cubicBezTo>
                  <a:pt x="46764" y="59065"/>
                  <a:pt x="56060" y="46764"/>
                  <a:pt x="67892" y="36622"/>
                </a:cubicBezTo>
                <a:cubicBezTo>
                  <a:pt x="82353" y="24227"/>
                  <a:pt x="99491" y="15025"/>
                  <a:pt x="119305" y="9015"/>
                </a:cubicBezTo>
                <a:cubicBezTo>
                  <a:pt x="139118" y="3005"/>
                  <a:pt x="159542" y="0"/>
                  <a:pt x="180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5" name="Freeform 459">
            <a:extLst>
              <a:ext uri="{FF2B5EF4-FFF2-40B4-BE49-F238E27FC236}">
                <a16:creationId xmlns:a16="http://schemas.microsoft.com/office/drawing/2014/main" id="{FFCCE28E-864E-41E6-BFE5-9A62AE3E638D}"/>
              </a:ext>
            </a:extLst>
          </p:cNvPr>
          <p:cNvSpPr/>
          <p:nvPr/>
        </p:nvSpPr>
        <p:spPr>
          <a:xfrm>
            <a:off x="7068204" y="5343663"/>
            <a:ext cx="559807" cy="535464"/>
          </a:xfrm>
          <a:custGeom>
            <a:avLst/>
            <a:gdLst>
              <a:gd name="connsiteX0" fmla="*/ 5351 w 432707"/>
              <a:gd name="connsiteY0" fmla="*/ 134376 h 413551"/>
              <a:gd name="connsiteX1" fmla="*/ 98315 w 432707"/>
              <a:gd name="connsiteY1" fmla="*/ 134376 h 413551"/>
              <a:gd name="connsiteX2" fmla="*/ 98315 w 432707"/>
              <a:gd name="connsiteY2" fmla="*/ 413551 h 413551"/>
              <a:gd name="connsiteX3" fmla="*/ 5351 w 432707"/>
              <a:gd name="connsiteY3" fmla="*/ 413551 h 413551"/>
              <a:gd name="connsiteX4" fmla="*/ 325939 w 432707"/>
              <a:gd name="connsiteY4" fmla="*/ 127896 h 413551"/>
              <a:gd name="connsiteX5" fmla="*/ 403409 w 432707"/>
              <a:gd name="connsiteY5" fmla="*/ 159870 h 413551"/>
              <a:gd name="connsiteX6" fmla="*/ 432707 w 432707"/>
              <a:gd name="connsiteY6" fmla="*/ 253539 h 413551"/>
              <a:gd name="connsiteX7" fmla="*/ 432707 w 432707"/>
              <a:gd name="connsiteY7" fmla="*/ 413550 h 413551"/>
              <a:gd name="connsiteX8" fmla="*/ 340024 w 432707"/>
              <a:gd name="connsiteY8" fmla="*/ 413550 h 413551"/>
              <a:gd name="connsiteX9" fmla="*/ 340024 w 432707"/>
              <a:gd name="connsiteY9" fmla="*/ 264243 h 413551"/>
              <a:gd name="connsiteX10" fmla="*/ 328615 w 432707"/>
              <a:gd name="connsiteY10" fmla="*/ 217902 h 413551"/>
              <a:gd name="connsiteX11" fmla="*/ 292978 w 432707"/>
              <a:gd name="connsiteY11" fmla="*/ 201140 h 413551"/>
              <a:gd name="connsiteX12" fmla="*/ 263258 w 432707"/>
              <a:gd name="connsiteY12" fmla="*/ 210859 h 413551"/>
              <a:gd name="connsiteX13" fmla="*/ 245369 w 432707"/>
              <a:gd name="connsiteY13" fmla="*/ 234946 h 413551"/>
              <a:gd name="connsiteX14" fmla="*/ 242270 w 432707"/>
              <a:gd name="connsiteY14" fmla="*/ 257764 h 413551"/>
              <a:gd name="connsiteX15" fmla="*/ 242270 w 432707"/>
              <a:gd name="connsiteY15" fmla="*/ 413550 h 413551"/>
              <a:gd name="connsiteX16" fmla="*/ 149588 w 432707"/>
              <a:gd name="connsiteY16" fmla="*/ 413550 h 413551"/>
              <a:gd name="connsiteX17" fmla="*/ 150151 w 432707"/>
              <a:gd name="connsiteY17" fmla="*/ 231283 h 413551"/>
              <a:gd name="connsiteX18" fmla="*/ 149869 w 432707"/>
              <a:gd name="connsiteY18" fmla="*/ 147897 h 413551"/>
              <a:gd name="connsiteX19" fmla="*/ 149588 w 432707"/>
              <a:gd name="connsiteY19" fmla="*/ 134375 h 413551"/>
              <a:gd name="connsiteX20" fmla="*/ 242270 w 432707"/>
              <a:gd name="connsiteY20" fmla="*/ 134375 h 413551"/>
              <a:gd name="connsiteX21" fmla="*/ 242270 w 432707"/>
              <a:gd name="connsiteY21" fmla="*/ 174172 h 413551"/>
              <a:gd name="connsiteX22" fmla="*/ 253257 w 432707"/>
              <a:gd name="connsiteY22" fmla="*/ 159166 h 413551"/>
              <a:gd name="connsiteX23" fmla="*/ 269174 w 432707"/>
              <a:gd name="connsiteY23" fmla="*/ 144516 h 413551"/>
              <a:gd name="connsiteX24" fmla="*/ 293683 w 432707"/>
              <a:gd name="connsiteY24" fmla="*/ 132262 h 413551"/>
              <a:gd name="connsiteX25" fmla="*/ 325939 w 432707"/>
              <a:gd name="connsiteY25" fmla="*/ 127896 h 413551"/>
              <a:gd name="connsiteX26" fmla="*/ 52398 w 432707"/>
              <a:gd name="connsiteY26" fmla="*/ 0 h 413551"/>
              <a:gd name="connsiteX27" fmla="*/ 89865 w 432707"/>
              <a:gd name="connsiteY27" fmla="*/ 13663 h 413551"/>
              <a:gd name="connsiteX28" fmla="*/ 104232 w 432707"/>
              <a:gd name="connsiteY28" fmla="*/ 48173 h 413551"/>
              <a:gd name="connsiteX29" fmla="*/ 90006 w 432707"/>
              <a:gd name="connsiteY29" fmla="*/ 82541 h 413551"/>
              <a:gd name="connsiteX30" fmla="*/ 51834 w 432707"/>
              <a:gd name="connsiteY30" fmla="*/ 96345 h 413551"/>
              <a:gd name="connsiteX31" fmla="*/ 51271 w 432707"/>
              <a:gd name="connsiteY31" fmla="*/ 96345 h 413551"/>
              <a:gd name="connsiteX32" fmla="*/ 14085 w 432707"/>
              <a:gd name="connsiteY32" fmla="*/ 82541 h 413551"/>
              <a:gd name="connsiteX33" fmla="*/ 0 w 432707"/>
              <a:gd name="connsiteY33" fmla="*/ 48173 h 413551"/>
              <a:gd name="connsiteX34" fmla="*/ 14508 w 432707"/>
              <a:gd name="connsiteY34" fmla="*/ 13663 h 413551"/>
              <a:gd name="connsiteX35" fmla="*/ 52398 w 432707"/>
              <a:gd name="connsiteY35" fmla="*/ 0 h 4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2707" h="413551">
                <a:moveTo>
                  <a:pt x="5351" y="134376"/>
                </a:moveTo>
                <a:lnTo>
                  <a:pt x="98315" y="134376"/>
                </a:lnTo>
                <a:lnTo>
                  <a:pt x="98315" y="413551"/>
                </a:lnTo>
                <a:lnTo>
                  <a:pt x="5351" y="413551"/>
                </a:lnTo>
                <a:close/>
                <a:moveTo>
                  <a:pt x="325939" y="127896"/>
                </a:moveTo>
                <a:cubicBezTo>
                  <a:pt x="358053" y="127896"/>
                  <a:pt x="383877" y="138554"/>
                  <a:pt x="403409" y="159870"/>
                </a:cubicBezTo>
                <a:cubicBezTo>
                  <a:pt x="422941" y="181186"/>
                  <a:pt x="432707" y="212409"/>
                  <a:pt x="432707" y="253539"/>
                </a:cubicBezTo>
                <a:lnTo>
                  <a:pt x="432707" y="413550"/>
                </a:lnTo>
                <a:lnTo>
                  <a:pt x="340024" y="413550"/>
                </a:lnTo>
                <a:lnTo>
                  <a:pt x="340024" y="264243"/>
                </a:lnTo>
                <a:cubicBezTo>
                  <a:pt x="340024" y="244524"/>
                  <a:pt x="336221" y="229077"/>
                  <a:pt x="328615" y="217902"/>
                </a:cubicBezTo>
                <a:cubicBezTo>
                  <a:pt x="321009" y="206727"/>
                  <a:pt x="309130" y="201140"/>
                  <a:pt x="292978" y="201140"/>
                </a:cubicBezTo>
                <a:cubicBezTo>
                  <a:pt x="281147" y="201140"/>
                  <a:pt x="271240" y="204380"/>
                  <a:pt x="263258" y="210859"/>
                </a:cubicBezTo>
                <a:cubicBezTo>
                  <a:pt x="255276" y="217339"/>
                  <a:pt x="249313" y="225367"/>
                  <a:pt x="245369" y="234946"/>
                </a:cubicBezTo>
                <a:cubicBezTo>
                  <a:pt x="243304" y="240580"/>
                  <a:pt x="242270" y="248186"/>
                  <a:pt x="242270" y="257764"/>
                </a:cubicBezTo>
                <a:lnTo>
                  <a:pt x="242270" y="413550"/>
                </a:lnTo>
                <a:lnTo>
                  <a:pt x="149588" y="413550"/>
                </a:lnTo>
                <a:cubicBezTo>
                  <a:pt x="149963" y="338615"/>
                  <a:pt x="150151" y="277859"/>
                  <a:pt x="150151" y="231283"/>
                </a:cubicBezTo>
                <a:cubicBezTo>
                  <a:pt x="150151" y="184707"/>
                  <a:pt x="150057" y="156912"/>
                  <a:pt x="149869" y="147897"/>
                </a:cubicBezTo>
                <a:lnTo>
                  <a:pt x="149588" y="134375"/>
                </a:lnTo>
                <a:lnTo>
                  <a:pt x="242270" y="134375"/>
                </a:lnTo>
                <a:lnTo>
                  <a:pt x="242270" y="174172"/>
                </a:lnTo>
                <a:lnTo>
                  <a:pt x="253257" y="159166"/>
                </a:lnTo>
                <a:cubicBezTo>
                  <a:pt x="257201" y="154658"/>
                  <a:pt x="262507" y="149775"/>
                  <a:pt x="269174" y="144516"/>
                </a:cubicBezTo>
                <a:cubicBezTo>
                  <a:pt x="275841" y="139258"/>
                  <a:pt x="284011" y="135173"/>
                  <a:pt x="293683" y="132262"/>
                </a:cubicBezTo>
                <a:cubicBezTo>
                  <a:pt x="303355" y="129351"/>
                  <a:pt x="314107" y="127896"/>
                  <a:pt x="325939" y="127896"/>
                </a:cubicBezTo>
                <a:close/>
                <a:moveTo>
                  <a:pt x="52398" y="0"/>
                </a:moveTo>
                <a:cubicBezTo>
                  <a:pt x="67986" y="0"/>
                  <a:pt x="80475" y="4554"/>
                  <a:pt x="89865" y="13663"/>
                </a:cubicBezTo>
                <a:cubicBezTo>
                  <a:pt x="99256" y="22772"/>
                  <a:pt x="104045" y="34275"/>
                  <a:pt x="104232" y="48173"/>
                </a:cubicBezTo>
                <a:cubicBezTo>
                  <a:pt x="104420" y="61882"/>
                  <a:pt x="99678" y="73339"/>
                  <a:pt x="90006" y="82541"/>
                </a:cubicBezTo>
                <a:cubicBezTo>
                  <a:pt x="80334" y="91744"/>
                  <a:pt x="67610" y="96345"/>
                  <a:pt x="51834" y="96345"/>
                </a:cubicBezTo>
                <a:lnTo>
                  <a:pt x="51271" y="96345"/>
                </a:lnTo>
                <a:cubicBezTo>
                  <a:pt x="35871" y="96345"/>
                  <a:pt x="23476" y="91744"/>
                  <a:pt x="14085" y="82541"/>
                </a:cubicBezTo>
                <a:cubicBezTo>
                  <a:pt x="4695" y="73339"/>
                  <a:pt x="0" y="61882"/>
                  <a:pt x="0" y="48173"/>
                </a:cubicBezTo>
                <a:cubicBezTo>
                  <a:pt x="0" y="34275"/>
                  <a:pt x="4836" y="22772"/>
                  <a:pt x="14508" y="13663"/>
                </a:cubicBezTo>
                <a:cubicBezTo>
                  <a:pt x="24180" y="4554"/>
                  <a:pt x="36810" y="0"/>
                  <a:pt x="523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6" name="Freeform 492">
            <a:extLst>
              <a:ext uri="{FF2B5EF4-FFF2-40B4-BE49-F238E27FC236}">
                <a16:creationId xmlns:a16="http://schemas.microsoft.com/office/drawing/2014/main" id="{A7267077-7916-4ABF-B982-49922149D5BD}"/>
              </a:ext>
            </a:extLst>
          </p:cNvPr>
          <p:cNvSpPr/>
          <p:nvPr/>
        </p:nvSpPr>
        <p:spPr>
          <a:xfrm>
            <a:off x="8865329" y="5340493"/>
            <a:ext cx="489257" cy="591427"/>
          </a:xfrm>
          <a:custGeom>
            <a:avLst/>
            <a:gdLst>
              <a:gd name="connsiteX0" fmla="*/ 348475 w 417495"/>
              <a:gd name="connsiteY0" fmla="*/ 331573 h 504825"/>
              <a:gd name="connsiteX1" fmla="*/ 361153 w 417495"/>
              <a:gd name="connsiteY1" fmla="*/ 350729 h 504825"/>
              <a:gd name="connsiteX2" fmla="*/ 361153 w 417495"/>
              <a:gd name="connsiteY2" fmla="*/ 363688 h 504825"/>
              <a:gd name="connsiteX3" fmla="*/ 335799 w 417495"/>
              <a:gd name="connsiteY3" fmla="*/ 363688 h 504825"/>
              <a:gd name="connsiteX4" fmla="*/ 335799 w 417495"/>
              <a:gd name="connsiteY4" fmla="*/ 350729 h 504825"/>
              <a:gd name="connsiteX5" fmla="*/ 348475 w 417495"/>
              <a:gd name="connsiteY5" fmla="*/ 331573 h 504825"/>
              <a:gd name="connsiteX6" fmla="*/ 254948 w 417495"/>
              <a:gd name="connsiteY6" fmla="*/ 331573 h 504825"/>
              <a:gd name="connsiteX7" fmla="*/ 265934 w 417495"/>
              <a:gd name="connsiteY7" fmla="*/ 350448 h 504825"/>
              <a:gd name="connsiteX8" fmla="*/ 265934 w 417495"/>
              <a:gd name="connsiteY8" fmla="*/ 409889 h 504825"/>
              <a:gd name="connsiteX9" fmla="*/ 254948 w 417495"/>
              <a:gd name="connsiteY9" fmla="*/ 428763 h 504825"/>
              <a:gd name="connsiteX10" fmla="*/ 242271 w 417495"/>
              <a:gd name="connsiteY10" fmla="*/ 422565 h 504825"/>
              <a:gd name="connsiteX11" fmla="*/ 242271 w 417495"/>
              <a:gd name="connsiteY11" fmla="*/ 337771 h 504825"/>
              <a:gd name="connsiteX12" fmla="*/ 254948 w 417495"/>
              <a:gd name="connsiteY12" fmla="*/ 331573 h 504825"/>
              <a:gd name="connsiteX13" fmla="*/ 122825 w 417495"/>
              <a:gd name="connsiteY13" fmla="*/ 310445 h 504825"/>
              <a:gd name="connsiteX14" fmla="*/ 122825 w 417495"/>
              <a:gd name="connsiteY14" fmla="*/ 420594 h 504825"/>
              <a:gd name="connsiteX15" fmla="*/ 125079 w 417495"/>
              <a:gd name="connsiteY15" fmla="*/ 441159 h 504825"/>
              <a:gd name="connsiteX16" fmla="*/ 141419 w 417495"/>
              <a:gd name="connsiteY16" fmla="*/ 451582 h 504825"/>
              <a:gd name="connsiteX17" fmla="*/ 170153 w 417495"/>
              <a:gd name="connsiteY17" fmla="*/ 434397 h 504825"/>
              <a:gd name="connsiteX18" fmla="*/ 170153 w 417495"/>
              <a:gd name="connsiteY18" fmla="*/ 449610 h 504825"/>
              <a:gd name="connsiteX19" fmla="*/ 195225 w 417495"/>
              <a:gd name="connsiteY19" fmla="*/ 449610 h 504825"/>
              <a:gd name="connsiteX20" fmla="*/ 195225 w 417495"/>
              <a:gd name="connsiteY20" fmla="*/ 310445 h 504825"/>
              <a:gd name="connsiteX21" fmla="*/ 170153 w 417495"/>
              <a:gd name="connsiteY21" fmla="*/ 310445 h 504825"/>
              <a:gd name="connsiteX22" fmla="*/ 170153 w 417495"/>
              <a:gd name="connsiteY22" fmla="*/ 416931 h 504825"/>
              <a:gd name="connsiteX23" fmla="*/ 154095 w 417495"/>
              <a:gd name="connsiteY23" fmla="*/ 428763 h 504825"/>
              <a:gd name="connsiteX24" fmla="*/ 148180 w 417495"/>
              <a:gd name="connsiteY24" fmla="*/ 422847 h 504825"/>
              <a:gd name="connsiteX25" fmla="*/ 147898 w 417495"/>
              <a:gd name="connsiteY25" fmla="*/ 412987 h 504825"/>
              <a:gd name="connsiteX26" fmla="*/ 147898 w 417495"/>
              <a:gd name="connsiteY26" fmla="*/ 310445 h 504825"/>
              <a:gd name="connsiteX27" fmla="*/ 348757 w 417495"/>
              <a:gd name="connsiteY27" fmla="*/ 308755 h 504825"/>
              <a:gd name="connsiteX28" fmla="*/ 318614 w 417495"/>
              <a:gd name="connsiteY28" fmla="*/ 323122 h 504825"/>
              <a:gd name="connsiteX29" fmla="*/ 310726 w 417495"/>
              <a:gd name="connsiteY29" fmla="*/ 355800 h 504825"/>
              <a:gd name="connsiteX30" fmla="*/ 310726 w 417495"/>
              <a:gd name="connsiteY30" fmla="*/ 404536 h 504825"/>
              <a:gd name="connsiteX31" fmla="*/ 318896 w 417495"/>
              <a:gd name="connsiteY31" fmla="*/ 437215 h 504825"/>
              <a:gd name="connsiteX32" fmla="*/ 349321 w 417495"/>
              <a:gd name="connsiteY32" fmla="*/ 451582 h 504825"/>
              <a:gd name="connsiteX33" fmla="*/ 379746 w 417495"/>
              <a:gd name="connsiteY33" fmla="*/ 436651 h 504825"/>
              <a:gd name="connsiteX34" fmla="*/ 385662 w 417495"/>
              <a:gd name="connsiteY34" fmla="*/ 421439 h 504825"/>
              <a:gd name="connsiteX35" fmla="*/ 386224 w 417495"/>
              <a:gd name="connsiteY35" fmla="*/ 405099 h 504825"/>
              <a:gd name="connsiteX36" fmla="*/ 386224 w 417495"/>
              <a:gd name="connsiteY36" fmla="*/ 401437 h 504825"/>
              <a:gd name="connsiteX37" fmla="*/ 360589 w 417495"/>
              <a:gd name="connsiteY37" fmla="*/ 401437 h 504825"/>
              <a:gd name="connsiteX38" fmla="*/ 360026 w 417495"/>
              <a:gd name="connsiteY38" fmla="*/ 418622 h 504825"/>
              <a:gd name="connsiteX39" fmla="*/ 348757 w 417495"/>
              <a:gd name="connsiteY39" fmla="*/ 428763 h 504825"/>
              <a:gd name="connsiteX40" fmla="*/ 335799 w 417495"/>
              <a:gd name="connsiteY40" fmla="*/ 409325 h 504825"/>
              <a:gd name="connsiteX41" fmla="*/ 335799 w 417495"/>
              <a:gd name="connsiteY41" fmla="*/ 384816 h 504825"/>
              <a:gd name="connsiteX42" fmla="*/ 386224 w 417495"/>
              <a:gd name="connsiteY42" fmla="*/ 384816 h 504825"/>
              <a:gd name="connsiteX43" fmla="*/ 386224 w 417495"/>
              <a:gd name="connsiteY43" fmla="*/ 355800 h 504825"/>
              <a:gd name="connsiteX44" fmla="*/ 378618 w 417495"/>
              <a:gd name="connsiteY44" fmla="*/ 323122 h 504825"/>
              <a:gd name="connsiteX45" fmla="*/ 348757 w 417495"/>
              <a:gd name="connsiteY45" fmla="*/ 308755 h 504825"/>
              <a:gd name="connsiteX46" fmla="*/ 217199 w 417495"/>
              <a:gd name="connsiteY46" fmla="*/ 262836 h 504825"/>
              <a:gd name="connsiteX47" fmla="*/ 217199 w 417495"/>
              <a:gd name="connsiteY47" fmla="*/ 449610 h 504825"/>
              <a:gd name="connsiteX48" fmla="*/ 242271 w 417495"/>
              <a:gd name="connsiteY48" fmla="*/ 449610 h 504825"/>
              <a:gd name="connsiteX49" fmla="*/ 242271 w 417495"/>
              <a:gd name="connsiteY49" fmla="*/ 436088 h 504825"/>
              <a:gd name="connsiteX50" fmla="*/ 268470 w 417495"/>
              <a:gd name="connsiteY50" fmla="*/ 451582 h 504825"/>
              <a:gd name="connsiteX51" fmla="*/ 288471 w 417495"/>
              <a:gd name="connsiteY51" fmla="*/ 436088 h 504825"/>
              <a:gd name="connsiteX52" fmla="*/ 291007 w 417495"/>
              <a:gd name="connsiteY52" fmla="*/ 407917 h 504825"/>
              <a:gd name="connsiteX53" fmla="*/ 291007 w 417495"/>
              <a:gd name="connsiteY53" fmla="*/ 352420 h 504825"/>
              <a:gd name="connsiteX54" fmla="*/ 288471 w 417495"/>
              <a:gd name="connsiteY54" fmla="*/ 324530 h 504825"/>
              <a:gd name="connsiteX55" fmla="*/ 268470 w 417495"/>
              <a:gd name="connsiteY55" fmla="*/ 308755 h 504825"/>
              <a:gd name="connsiteX56" fmla="*/ 242271 w 417495"/>
              <a:gd name="connsiteY56" fmla="*/ 323967 h 504825"/>
              <a:gd name="connsiteX57" fmla="*/ 242271 w 417495"/>
              <a:gd name="connsiteY57" fmla="*/ 262836 h 504825"/>
              <a:gd name="connsiteX58" fmla="*/ 31270 w 417495"/>
              <a:gd name="connsiteY58" fmla="*/ 262836 h 504825"/>
              <a:gd name="connsiteX59" fmla="*/ 31270 w 417495"/>
              <a:gd name="connsiteY59" fmla="*/ 289317 h 504825"/>
              <a:gd name="connsiteX60" fmla="*/ 60849 w 417495"/>
              <a:gd name="connsiteY60" fmla="*/ 289317 h 504825"/>
              <a:gd name="connsiteX61" fmla="*/ 60849 w 417495"/>
              <a:gd name="connsiteY61" fmla="*/ 449610 h 504825"/>
              <a:gd name="connsiteX62" fmla="*/ 89021 w 417495"/>
              <a:gd name="connsiteY62" fmla="*/ 449610 h 504825"/>
              <a:gd name="connsiteX63" fmla="*/ 89021 w 417495"/>
              <a:gd name="connsiteY63" fmla="*/ 289317 h 504825"/>
              <a:gd name="connsiteX64" fmla="*/ 119163 w 417495"/>
              <a:gd name="connsiteY64" fmla="*/ 289317 h 504825"/>
              <a:gd name="connsiteX65" fmla="*/ 119163 w 417495"/>
              <a:gd name="connsiteY65" fmla="*/ 262836 h 504825"/>
              <a:gd name="connsiteX66" fmla="*/ 208747 w 417495"/>
              <a:gd name="connsiteY66" fmla="*/ 214100 h 504825"/>
              <a:gd name="connsiteX67" fmla="*/ 365097 w 417495"/>
              <a:gd name="connsiteY67" fmla="*/ 219734 h 504825"/>
              <a:gd name="connsiteX68" fmla="*/ 393972 w 417495"/>
              <a:gd name="connsiteY68" fmla="*/ 232974 h 504825"/>
              <a:gd name="connsiteX69" fmla="*/ 410170 w 417495"/>
              <a:gd name="connsiteY69" fmla="*/ 260864 h 504825"/>
              <a:gd name="connsiteX70" fmla="*/ 417495 w 417495"/>
              <a:gd name="connsiteY70" fmla="*/ 359462 h 504825"/>
              <a:gd name="connsiteX71" fmla="*/ 410170 w 417495"/>
              <a:gd name="connsiteY71" fmla="*/ 458061 h 504825"/>
              <a:gd name="connsiteX72" fmla="*/ 393831 w 417495"/>
              <a:gd name="connsiteY72" fmla="*/ 485950 h 504825"/>
              <a:gd name="connsiteX73" fmla="*/ 365097 w 417495"/>
              <a:gd name="connsiteY73" fmla="*/ 498909 h 504825"/>
              <a:gd name="connsiteX74" fmla="*/ 208747 w 417495"/>
              <a:gd name="connsiteY74" fmla="*/ 504825 h 504825"/>
              <a:gd name="connsiteX75" fmla="*/ 52398 w 417495"/>
              <a:gd name="connsiteY75" fmla="*/ 498909 h 504825"/>
              <a:gd name="connsiteX76" fmla="*/ 23523 w 417495"/>
              <a:gd name="connsiteY76" fmla="*/ 485950 h 504825"/>
              <a:gd name="connsiteX77" fmla="*/ 7324 w 417495"/>
              <a:gd name="connsiteY77" fmla="*/ 458061 h 504825"/>
              <a:gd name="connsiteX78" fmla="*/ 0 w 417495"/>
              <a:gd name="connsiteY78" fmla="*/ 359462 h 504825"/>
              <a:gd name="connsiteX79" fmla="*/ 7324 w 417495"/>
              <a:gd name="connsiteY79" fmla="*/ 260864 h 504825"/>
              <a:gd name="connsiteX80" fmla="*/ 23663 w 417495"/>
              <a:gd name="connsiteY80" fmla="*/ 232974 h 504825"/>
              <a:gd name="connsiteX81" fmla="*/ 52680 w 417495"/>
              <a:gd name="connsiteY81" fmla="*/ 219734 h 504825"/>
              <a:gd name="connsiteX82" fmla="*/ 208747 w 417495"/>
              <a:gd name="connsiteY82" fmla="*/ 214100 h 504825"/>
              <a:gd name="connsiteX83" fmla="*/ 202831 w 417495"/>
              <a:gd name="connsiteY83" fmla="*/ 69301 h 504825"/>
              <a:gd name="connsiteX84" fmla="*/ 190717 w 417495"/>
              <a:gd name="connsiteY84" fmla="*/ 88739 h 504825"/>
              <a:gd name="connsiteX85" fmla="*/ 190717 w 417495"/>
              <a:gd name="connsiteY85" fmla="*/ 147898 h 504825"/>
              <a:gd name="connsiteX86" fmla="*/ 202831 w 417495"/>
              <a:gd name="connsiteY86" fmla="*/ 167618 h 504825"/>
              <a:gd name="connsiteX87" fmla="*/ 214944 w 417495"/>
              <a:gd name="connsiteY87" fmla="*/ 147898 h 504825"/>
              <a:gd name="connsiteX88" fmla="*/ 214944 w 417495"/>
              <a:gd name="connsiteY88" fmla="*/ 88739 h 504825"/>
              <a:gd name="connsiteX89" fmla="*/ 202831 w 417495"/>
              <a:gd name="connsiteY89" fmla="*/ 69301 h 504825"/>
              <a:gd name="connsiteX90" fmla="*/ 261427 w 417495"/>
              <a:gd name="connsiteY90" fmla="*/ 48172 h 504825"/>
              <a:gd name="connsiteX91" fmla="*/ 287062 w 417495"/>
              <a:gd name="connsiteY91" fmla="*/ 48172 h 504825"/>
              <a:gd name="connsiteX92" fmla="*/ 287062 w 417495"/>
              <a:gd name="connsiteY92" fmla="*/ 151560 h 504825"/>
              <a:gd name="connsiteX93" fmla="*/ 287344 w 417495"/>
              <a:gd name="connsiteY93" fmla="*/ 161420 h 504825"/>
              <a:gd name="connsiteX94" fmla="*/ 293260 w 417495"/>
              <a:gd name="connsiteY94" fmla="*/ 167618 h 504825"/>
              <a:gd name="connsiteX95" fmla="*/ 309318 w 417495"/>
              <a:gd name="connsiteY95" fmla="*/ 155504 h 504825"/>
              <a:gd name="connsiteX96" fmla="*/ 309318 w 417495"/>
              <a:gd name="connsiteY96" fmla="*/ 48172 h 504825"/>
              <a:gd name="connsiteX97" fmla="*/ 334953 w 417495"/>
              <a:gd name="connsiteY97" fmla="*/ 48172 h 504825"/>
              <a:gd name="connsiteX98" fmla="*/ 334953 w 417495"/>
              <a:gd name="connsiteY98" fmla="*/ 188746 h 504825"/>
              <a:gd name="connsiteX99" fmla="*/ 309318 w 417495"/>
              <a:gd name="connsiteY99" fmla="*/ 188746 h 504825"/>
              <a:gd name="connsiteX100" fmla="*/ 309318 w 417495"/>
              <a:gd name="connsiteY100" fmla="*/ 173252 h 504825"/>
              <a:gd name="connsiteX101" fmla="*/ 280302 w 417495"/>
              <a:gd name="connsiteY101" fmla="*/ 190718 h 504825"/>
              <a:gd name="connsiteX102" fmla="*/ 263681 w 417495"/>
              <a:gd name="connsiteY102" fmla="*/ 180295 h 504825"/>
              <a:gd name="connsiteX103" fmla="*/ 261427 w 417495"/>
              <a:gd name="connsiteY103" fmla="*/ 159166 h 504825"/>
              <a:gd name="connsiteX104" fmla="*/ 202831 w 417495"/>
              <a:gd name="connsiteY104" fmla="*/ 46482 h 504825"/>
              <a:gd name="connsiteX105" fmla="*/ 232692 w 417495"/>
              <a:gd name="connsiteY105" fmla="*/ 60849 h 504825"/>
              <a:gd name="connsiteX106" fmla="*/ 240580 w 417495"/>
              <a:gd name="connsiteY106" fmla="*/ 93810 h 504825"/>
              <a:gd name="connsiteX107" fmla="*/ 240580 w 417495"/>
              <a:gd name="connsiteY107" fmla="*/ 143109 h 504825"/>
              <a:gd name="connsiteX108" fmla="*/ 232692 w 417495"/>
              <a:gd name="connsiteY108" fmla="*/ 176351 h 504825"/>
              <a:gd name="connsiteX109" fmla="*/ 202831 w 417495"/>
              <a:gd name="connsiteY109" fmla="*/ 190718 h 504825"/>
              <a:gd name="connsiteX110" fmla="*/ 173252 w 417495"/>
              <a:gd name="connsiteY110" fmla="*/ 176351 h 504825"/>
              <a:gd name="connsiteX111" fmla="*/ 165364 w 417495"/>
              <a:gd name="connsiteY111" fmla="*/ 143109 h 504825"/>
              <a:gd name="connsiteX112" fmla="*/ 165364 w 417495"/>
              <a:gd name="connsiteY112" fmla="*/ 93810 h 504825"/>
              <a:gd name="connsiteX113" fmla="*/ 173252 w 417495"/>
              <a:gd name="connsiteY113" fmla="*/ 60849 h 504825"/>
              <a:gd name="connsiteX114" fmla="*/ 202831 w 417495"/>
              <a:gd name="connsiteY114" fmla="*/ 46482 h 504825"/>
              <a:gd name="connsiteX115" fmla="*/ 67329 w 417495"/>
              <a:gd name="connsiteY115" fmla="*/ 0 h 504825"/>
              <a:gd name="connsiteX116" fmla="*/ 97190 w 417495"/>
              <a:gd name="connsiteY116" fmla="*/ 0 h 504825"/>
              <a:gd name="connsiteX117" fmla="*/ 117192 w 417495"/>
              <a:gd name="connsiteY117" fmla="*/ 74090 h 504825"/>
              <a:gd name="connsiteX118" fmla="*/ 136347 w 417495"/>
              <a:gd name="connsiteY118" fmla="*/ 0 h 504825"/>
              <a:gd name="connsiteX119" fmla="*/ 165082 w 417495"/>
              <a:gd name="connsiteY119" fmla="*/ 0 h 504825"/>
              <a:gd name="connsiteX120" fmla="*/ 130995 w 417495"/>
              <a:gd name="connsiteY120" fmla="*/ 112402 h 504825"/>
              <a:gd name="connsiteX121" fmla="*/ 130995 w 417495"/>
              <a:gd name="connsiteY121" fmla="*/ 188746 h 504825"/>
              <a:gd name="connsiteX122" fmla="*/ 102824 w 417495"/>
              <a:gd name="connsiteY122" fmla="*/ 188746 h 504825"/>
              <a:gd name="connsiteX123" fmla="*/ 102824 w 417495"/>
              <a:gd name="connsiteY123" fmla="*/ 112402 h 504825"/>
              <a:gd name="connsiteX124" fmla="*/ 85640 w 417495"/>
              <a:gd name="connsiteY124" fmla="*/ 52680 h 504825"/>
              <a:gd name="connsiteX125" fmla="*/ 67329 w 417495"/>
              <a:gd name="connsiteY125"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17495" h="504825">
                <a:moveTo>
                  <a:pt x="348475" y="331573"/>
                </a:moveTo>
                <a:cubicBezTo>
                  <a:pt x="356927" y="331573"/>
                  <a:pt x="361153" y="337958"/>
                  <a:pt x="361153" y="350729"/>
                </a:cubicBezTo>
                <a:lnTo>
                  <a:pt x="361153" y="363688"/>
                </a:lnTo>
                <a:lnTo>
                  <a:pt x="335799" y="363688"/>
                </a:lnTo>
                <a:lnTo>
                  <a:pt x="335799" y="350729"/>
                </a:lnTo>
                <a:cubicBezTo>
                  <a:pt x="335799" y="337958"/>
                  <a:pt x="340024" y="331573"/>
                  <a:pt x="348475" y="331573"/>
                </a:cubicBezTo>
                <a:close/>
                <a:moveTo>
                  <a:pt x="254948" y="331573"/>
                </a:moveTo>
                <a:cubicBezTo>
                  <a:pt x="262272" y="331573"/>
                  <a:pt x="265934" y="337865"/>
                  <a:pt x="265934" y="350448"/>
                </a:cubicBezTo>
                <a:lnTo>
                  <a:pt x="265934" y="409889"/>
                </a:lnTo>
                <a:cubicBezTo>
                  <a:pt x="265934" y="422472"/>
                  <a:pt x="262272" y="428763"/>
                  <a:pt x="254948" y="428763"/>
                </a:cubicBezTo>
                <a:cubicBezTo>
                  <a:pt x="250629" y="428763"/>
                  <a:pt x="246403" y="426697"/>
                  <a:pt x="242271" y="422565"/>
                </a:cubicBezTo>
                <a:lnTo>
                  <a:pt x="242271" y="337771"/>
                </a:lnTo>
                <a:cubicBezTo>
                  <a:pt x="246403" y="333639"/>
                  <a:pt x="250629" y="331573"/>
                  <a:pt x="254948" y="331573"/>
                </a:cubicBezTo>
                <a:close/>
                <a:moveTo>
                  <a:pt x="122825" y="310445"/>
                </a:moveTo>
                <a:lnTo>
                  <a:pt x="122825" y="420594"/>
                </a:lnTo>
                <a:cubicBezTo>
                  <a:pt x="122825" y="429796"/>
                  <a:pt x="123577" y="436651"/>
                  <a:pt x="125079" y="441159"/>
                </a:cubicBezTo>
                <a:cubicBezTo>
                  <a:pt x="127333" y="448107"/>
                  <a:pt x="132779" y="451582"/>
                  <a:pt x="141419" y="451582"/>
                </a:cubicBezTo>
                <a:cubicBezTo>
                  <a:pt x="150433" y="451582"/>
                  <a:pt x="160012" y="445854"/>
                  <a:pt x="170153" y="434397"/>
                </a:cubicBezTo>
                <a:lnTo>
                  <a:pt x="170153" y="449610"/>
                </a:lnTo>
                <a:lnTo>
                  <a:pt x="195225" y="449610"/>
                </a:lnTo>
                <a:lnTo>
                  <a:pt x="195225" y="310445"/>
                </a:lnTo>
                <a:lnTo>
                  <a:pt x="170153" y="310445"/>
                </a:lnTo>
                <a:lnTo>
                  <a:pt x="170153" y="416931"/>
                </a:lnTo>
                <a:cubicBezTo>
                  <a:pt x="164518" y="424819"/>
                  <a:pt x="159166" y="428763"/>
                  <a:pt x="154095" y="428763"/>
                </a:cubicBezTo>
                <a:cubicBezTo>
                  <a:pt x="150715" y="428763"/>
                  <a:pt x="148743" y="426791"/>
                  <a:pt x="148180" y="422847"/>
                </a:cubicBezTo>
                <a:cubicBezTo>
                  <a:pt x="147992" y="422284"/>
                  <a:pt x="147898" y="418997"/>
                  <a:pt x="147898" y="412987"/>
                </a:cubicBezTo>
                <a:lnTo>
                  <a:pt x="147898" y="310445"/>
                </a:lnTo>
                <a:close/>
                <a:moveTo>
                  <a:pt x="348757" y="308755"/>
                </a:moveTo>
                <a:cubicBezTo>
                  <a:pt x="335986" y="308755"/>
                  <a:pt x="325939" y="313544"/>
                  <a:pt x="318614" y="323122"/>
                </a:cubicBezTo>
                <a:cubicBezTo>
                  <a:pt x="313356" y="330071"/>
                  <a:pt x="310726" y="340963"/>
                  <a:pt x="310726" y="355800"/>
                </a:cubicBezTo>
                <a:lnTo>
                  <a:pt x="310726" y="404536"/>
                </a:lnTo>
                <a:cubicBezTo>
                  <a:pt x="310726" y="419373"/>
                  <a:pt x="313450" y="430266"/>
                  <a:pt x="318896" y="437215"/>
                </a:cubicBezTo>
                <a:cubicBezTo>
                  <a:pt x="326220" y="446793"/>
                  <a:pt x="336362" y="451582"/>
                  <a:pt x="349321" y="451582"/>
                </a:cubicBezTo>
                <a:cubicBezTo>
                  <a:pt x="362843" y="451582"/>
                  <a:pt x="372984" y="446605"/>
                  <a:pt x="379746" y="436651"/>
                </a:cubicBezTo>
                <a:cubicBezTo>
                  <a:pt x="383125" y="431580"/>
                  <a:pt x="385098" y="426509"/>
                  <a:pt x="385662" y="421439"/>
                </a:cubicBezTo>
                <a:cubicBezTo>
                  <a:pt x="386037" y="419748"/>
                  <a:pt x="386224" y="414302"/>
                  <a:pt x="386224" y="405099"/>
                </a:cubicBezTo>
                <a:lnTo>
                  <a:pt x="386224" y="401437"/>
                </a:lnTo>
                <a:lnTo>
                  <a:pt x="360589" y="401437"/>
                </a:lnTo>
                <a:cubicBezTo>
                  <a:pt x="360589" y="411015"/>
                  <a:pt x="360402" y="416743"/>
                  <a:pt x="360026" y="418622"/>
                </a:cubicBezTo>
                <a:cubicBezTo>
                  <a:pt x="358711" y="425383"/>
                  <a:pt x="354954" y="428763"/>
                  <a:pt x="348757" y="428763"/>
                </a:cubicBezTo>
                <a:cubicBezTo>
                  <a:pt x="340118" y="428763"/>
                  <a:pt x="335799" y="422284"/>
                  <a:pt x="335799" y="409325"/>
                </a:cubicBezTo>
                <a:lnTo>
                  <a:pt x="335799" y="384816"/>
                </a:lnTo>
                <a:lnTo>
                  <a:pt x="386224" y="384816"/>
                </a:lnTo>
                <a:lnTo>
                  <a:pt x="386224" y="355800"/>
                </a:lnTo>
                <a:cubicBezTo>
                  <a:pt x="386224" y="340963"/>
                  <a:pt x="383689" y="330071"/>
                  <a:pt x="378618" y="323122"/>
                </a:cubicBezTo>
                <a:cubicBezTo>
                  <a:pt x="371294" y="313544"/>
                  <a:pt x="361340" y="308755"/>
                  <a:pt x="348757" y="308755"/>
                </a:cubicBezTo>
                <a:close/>
                <a:moveTo>
                  <a:pt x="217199" y="262836"/>
                </a:moveTo>
                <a:lnTo>
                  <a:pt x="217199" y="449610"/>
                </a:lnTo>
                <a:lnTo>
                  <a:pt x="242271" y="449610"/>
                </a:lnTo>
                <a:lnTo>
                  <a:pt x="242271" y="436088"/>
                </a:lnTo>
                <a:cubicBezTo>
                  <a:pt x="250722" y="446417"/>
                  <a:pt x="259455" y="451582"/>
                  <a:pt x="268470" y="451582"/>
                </a:cubicBezTo>
                <a:cubicBezTo>
                  <a:pt x="278611" y="451582"/>
                  <a:pt x="285278" y="446417"/>
                  <a:pt x="288471" y="436088"/>
                </a:cubicBezTo>
                <a:cubicBezTo>
                  <a:pt x="290162" y="431017"/>
                  <a:pt x="291007" y="421627"/>
                  <a:pt x="291007" y="407917"/>
                </a:cubicBezTo>
                <a:lnTo>
                  <a:pt x="291007" y="352420"/>
                </a:lnTo>
                <a:cubicBezTo>
                  <a:pt x="291007" y="338710"/>
                  <a:pt x="290162" y="329413"/>
                  <a:pt x="288471" y="324530"/>
                </a:cubicBezTo>
                <a:cubicBezTo>
                  <a:pt x="285278" y="314013"/>
                  <a:pt x="278611" y="308755"/>
                  <a:pt x="268470" y="308755"/>
                </a:cubicBezTo>
                <a:cubicBezTo>
                  <a:pt x="259079" y="308755"/>
                  <a:pt x="250346" y="313825"/>
                  <a:pt x="242271" y="323967"/>
                </a:cubicBezTo>
                <a:lnTo>
                  <a:pt x="242271" y="262836"/>
                </a:lnTo>
                <a:close/>
                <a:moveTo>
                  <a:pt x="31270" y="262836"/>
                </a:moveTo>
                <a:lnTo>
                  <a:pt x="31270" y="289317"/>
                </a:lnTo>
                <a:lnTo>
                  <a:pt x="60849" y="289317"/>
                </a:lnTo>
                <a:lnTo>
                  <a:pt x="60849" y="449610"/>
                </a:lnTo>
                <a:lnTo>
                  <a:pt x="89021" y="449610"/>
                </a:lnTo>
                <a:lnTo>
                  <a:pt x="89021" y="289317"/>
                </a:lnTo>
                <a:lnTo>
                  <a:pt x="119163" y="289317"/>
                </a:lnTo>
                <a:lnTo>
                  <a:pt x="119163" y="262836"/>
                </a:lnTo>
                <a:close/>
                <a:moveTo>
                  <a:pt x="208747" y="214100"/>
                </a:moveTo>
                <a:cubicBezTo>
                  <a:pt x="278423" y="214100"/>
                  <a:pt x="330540" y="215978"/>
                  <a:pt x="365097" y="219734"/>
                </a:cubicBezTo>
                <a:cubicBezTo>
                  <a:pt x="375989" y="221049"/>
                  <a:pt x="385614" y="225462"/>
                  <a:pt x="393972" y="232974"/>
                </a:cubicBezTo>
                <a:cubicBezTo>
                  <a:pt x="402329" y="240487"/>
                  <a:pt x="407728" y="249783"/>
                  <a:pt x="410170" y="260864"/>
                </a:cubicBezTo>
                <a:cubicBezTo>
                  <a:pt x="415053" y="281898"/>
                  <a:pt x="417495" y="314764"/>
                  <a:pt x="417495" y="359462"/>
                </a:cubicBezTo>
                <a:cubicBezTo>
                  <a:pt x="417495" y="403409"/>
                  <a:pt x="415053" y="436275"/>
                  <a:pt x="410170" y="458061"/>
                </a:cubicBezTo>
                <a:cubicBezTo>
                  <a:pt x="407541" y="469142"/>
                  <a:pt x="402094" y="478438"/>
                  <a:pt x="393831" y="485950"/>
                </a:cubicBezTo>
                <a:cubicBezTo>
                  <a:pt x="385567" y="493463"/>
                  <a:pt x="375989" y="497782"/>
                  <a:pt x="365097" y="498909"/>
                </a:cubicBezTo>
                <a:cubicBezTo>
                  <a:pt x="330540" y="502853"/>
                  <a:pt x="278423" y="504825"/>
                  <a:pt x="208747" y="504825"/>
                </a:cubicBezTo>
                <a:cubicBezTo>
                  <a:pt x="139071" y="504825"/>
                  <a:pt x="86955" y="502853"/>
                  <a:pt x="52398" y="498909"/>
                </a:cubicBezTo>
                <a:cubicBezTo>
                  <a:pt x="41505" y="497782"/>
                  <a:pt x="31880" y="493463"/>
                  <a:pt x="23523" y="485950"/>
                </a:cubicBezTo>
                <a:cubicBezTo>
                  <a:pt x="15165" y="478438"/>
                  <a:pt x="9766" y="469142"/>
                  <a:pt x="7324" y="458061"/>
                </a:cubicBezTo>
                <a:cubicBezTo>
                  <a:pt x="2442" y="437027"/>
                  <a:pt x="0" y="404160"/>
                  <a:pt x="0" y="359462"/>
                </a:cubicBezTo>
                <a:cubicBezTo>
                  <a:pt x="0" y="315516"/>
                  <a:pt x="2442" y="282649"/>
                  <a:pt x="7324" y="260864"/>
                </a:cubicBezTo>
                <a:cubicBezTo>
                  <a:pt x="9954" y="249783"/>
                  <a:pt x="15400" y="240487"/>
                  <a:pt x="23663" y="232974"/>
                </a:cubicBezTo>
                <a:cubicBezTo>
                  <a:pt x="31927" y="225462"/>
                  <a:pt x="41599" y="221049"/>
                  <a:pt x="52680" y="219734"/>
                </a:cubicBezTo>
                <a:cubicBezTo>
                  <a:pt x="87048" y="215978"/>
                  <a:pt x="139071" y="214100"/>
                  <a:pt x="208747" y="214100"/>
                </a:cubicBezTo>
                <a:close/>
                <a:moveTo>
                  <a:pt x="202831" y="69301"/>
                </a:moveTo>
                <a:cubicBezTo>
                  <a:pt x="194756" y="69301"/>
                  <a:pt x="190717" y="75780"/>
                  <a:pt x="190717" y="88739"/>
                </a:cubicBezTo>
                <a:lnTo>
                  <a:pt x="190717" y="147898"/>
                </a:lnTo>
                <a:cubicBezTo>
                  <a:pt x="190717" y="161045"/>
                  <a:pt x="194756" y="167618"/>
                  <a:pt x="202831" y="167618"/>
                </a:cubicBezTo>
                <a:cubicBezTo>
                  <a:pt x="210907" y="167618"/>
                  <a:pt x="214944" y="161045"/>
                  <a:pt x="214944" y="147898"/>
                </a:cubicBezTo>
                <a:lnTo>
                  <a:pt x="214944" y="88739"/>
                </a:lnTo>
                <a:cubicBezTo>
                  <a:pt x="214944" y="75780"/>
                  <a:pt x="210907" y="69301"/>
                  <a:pt x="202831" y="69301"/>
                </a:cubicBezTo>
                <a:close/>
                <a:moveTo>
                  <a:pt x="261427" y="48172"/>
                </a:moveTo>
                <a:lnTo>
                  <a:pt x="287062" y="48172"/>
                </a:lnTo>
                <a:lnTo>
                  <a:pt x="287062" y="151560"/>
                </a:lnTo>
                <a:cubicBezTo>
                  <a:pt x="287062" y="157758"/>
                  <a:pt x="287157" y="161045"/>
                  <a:pt x="287344" y="161420"/>
                </a:cubicBezTo>
                <a:cubicBezTo>
                  <a:pt x="287908" y="165552"/>
                  <a:pt x="289880" y="167618"/>
                  <a:pt x="293260" y="167618"/>
                </a:cubicBezTo>
                <a:cubicBezTo>
                  <a:pt x="298331" y="167618"/>
                  <a:pt x="303683" y="163580"/>
                  <a:pt x="309318" y="155504"/>
                </a:cubicBezTo>
                <a:lnTo>
                  <a:pt x="309318" y="48172"/>
                </a:lnTo>
                <a:lnTo>
                  <a:pt x="334953" y="48172"/>
                </a:lnTo>
                <a:lnTo>
                  <a:pt x="334953" y="188746"/>
                </a:lnTo>
                <a:lnTo>
                  <a:pt x="309318" y="188746"/>
                </a:lnTo>
                <a:lnTo>
                  <a:pt x="309318" y="173252"/>
                </a:lnTo>
                <a:cubicBezTo>
                  <a:pt x="299364" y="184896"/>
                  <a:pt x="289692" y="190718"/>
                  <a:pt x="280302" y="190718"/>
                </a:cubicBezTo>
                <a:cubicBezTo>
                  <a:pt x="271663" y="190718"/>
                  <a:pt x="266123" y="187244"/>
                  <a:pt x="263681" y="180295"/>
                </a:cubicBezTo>
                <a:cubicBezTo>
                  <a:pt x="262178" y="175787"/>
                  <a:pt x="261427" y="168745"/>
                  <a:pt x="261427" y="159166"/>
                </a:cubicBezTo>
                <a:close/>
                <a:moveTo>
                  <a:pt x="202831" y="46482"/>
                </a:moveTo>
                <a:cubicBezTo>
                  <a:pt x="215790" y="46482"/>
                  <a:pt x="225744" y="51271"/>
                  <a:pt x="232692" y="60849"/>
                </a:cubicBezTo>
                <a:cubicBezTo>
                  <a:pt x="237951" y="67798"/>
                  <a:pt x="240580" y="78785"/>
                  <a:pt x="240580" y="93810"/>
                </a:cubicBezTo>
                <a:lnTo>
                  <a:pt x="240580" y="143109"/>
                </a:lnTo>
                <a:cubicBezTo>
                  <a:pt x="240580" y="158321"/>
                  <a:pt x="237951" y="169402"/>
                  <a:pt x="232692" y="176351"/>
                </a:cubicBezTo>
                <a:cubicBezTo>
                  <a:pt x="225744" y="185929"/>
                  <a:pt x="215790" y="190718"/>
                  <a:pt x="202831" y="190718"/>
                </a:cubicBezTo>
                <a:cubicBezTo>
                  <a:pt x="190249" y="190718"/>
                  <a:pt x="180389" y="185929"/>
                  <a:pt x="173252" y="176351"/>
                </a:cubicBezTo>
                <a:cubicBezTo>
                  <a:pt x="167993" y="169214"/>
                  <a:pt x="165364" y="158133"/>
                  <a:pt x="165364" y="143109"/>
                </a:cubicBezTo>
                <a:lnTo>
                  <a:pt x="165364" y="93810"/>
                </a:lnTo>
                <a:cubicBezTo>
                  <a:pt x="165364" y="78785"/>
                  <a:pt x="167993" y="67798"/>
                  <a:pt x="173252" y="60849"/>
                </a:cubicBezTo>
                <a:cubicBezTo>
                  <a:pt x="180389" y="51271"/>
                  <a:pt x="190249" y="46482"/>
                  <a:pt x="202831" y="46482"/>
                </a:cubicBezTo>
                <a:close/>
                <a:moveTo>
                  <a:pt x="67329" y="0"/>
                </a:moveTo>
                <a:lnTo>
                  <a:pt x="97190" y="0"/>
                </a:lnTo>
                <a:lnTo>
                  <a:pt x="117192" y="74090"/>
                </a:lnTo>
                <a:lnTo>
                  <a:pt x="136347" y="0"/>
                </a:lnTo>
                <a:lnTo>
                  <a:pt x="165082" y="0"/>
                </a:lnTo>
                <a:lnTo>
                  <a:pt x="130995" y="112402"/>
                </a:lnTo>
                <a:lnTo>
                  <a:pt x="130995" y="188746"/>
                </a:lnTo>
                <a:lnTo>
                  <a:pt x="102824" y="188746"/>
                </a:lnTo>
                <a:lnTo>
                  <a:pt x="102824" y="112402"/>
                </a:lnTo>
                <a:cubicBezTo>
                  <a:pt x="100195" y="98505"/>
                  <a:pt x="94467" y="78597"/>
                  <a:pt x="85640" y="52680"/>
                </a:cubicBezTo>
                <a:cubicBezTo>
                  <a:pt x="78691" y="33336"/>
                  <a:pt x="72587" y="15776"/>
                  <a:pt x="673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7" name="Freeform 500">
            <a:extLst>
              <a:ext uri="{FF2B5EF4-FFF2-40B4-BE49-F238E27FC236}">
                <a16:creationId xmlns:a16="http://schemas.microsoft.com/office/drawing/2014/main" id="{12E6AECA-1BB2-4784-B6B1-AEA065629148}"/>
              </a:ext>
            </a:extLst>
          </p:cNvPr>
          <p:cNvSpPr/>
          <p:nvPr/>
        </p:nvSpPr>
        <p:spPr>
          <a:xfrm>
            <a:off x="8047764" y="6149754"/>
            <a:ext cx="380403" cy="380292"/>
          </a:xfrm>
          <a:custGeom>
            <a:avLst/>
            <a:gdLst/>
            <a:ahLst/>
            <a:cxnLst/>
            <a:rect l="l" t="t" r="r" b="b"/>
            <a:pathLst>
              <a:path w="432707" h="432707">
                <a:moveTo>
                  <a:pt x="108177" y="0"/>
                </a:moveTo>
                <a:cubicBezTo>
                  <a:pt x="132591" y="0"/>
                  <a:pt x="154565" y="7512"/>
                  <a:pt x="174097" y="22537"/>
                </a:cubicBezTo>
                <a:cubicBezTo>
                  <a:pt x="188558" y="19532"/>
                  <a:pt x="202644" y="18029"/>
                  <a:pt x="216354" y="18029"/>
                </a:cubicBezTo>
                <a:cubicBezTo>
                  <a:pt x="243210" y="18029"/>
                  <a:pt x="268893" y="23241"/>
                  <a:pt x="293401" y="33664"/>
                </a:cubicBezTo>
                <a:cubicBezTo>
                  <a:pt x="317910" y="44088"/>
                  <a:pt x="339039" y="58173"/>
                  <a:pt x="356786" y="75921"/>
                </a:cubicBezTo>
                <a:cubicBezTo>
                  <a:pt x="374534" y="93669"/>
                  <a:pt x="388619" y="114797"/>
                  <a:pt x="399043" y="139306"/>
                </a:cubicBezTo>
                <a:cubicBezTo>
                  <a:pt x="409466" y="163815"/>
                  <a:pt x="414678" y="189497"/>
                  <a:pt x="414678" y="216353"/>
                </a:cubicBezTo>
                <a:cubicBezTo>
                  <a:pt x="414678" y="230063"/>
                  <a:pt x="413175" y="244149"/>
                  <a:pt x="410170" y="258610"/>
                </a:cubicBezTo>
                <a:cubicBezTo>
                  <a:pt x="425195" y="278142"/>
                  <a:pt x="432707" y="300115"/>
                  <a:pt x="432707" y="324530"/>
                </a:cubicBezTo>
                <a:cubicBezTo>
                  <a:pt x="432707" y="354392"/>
                  <a:pt x="422143" y="379886"/>
                  <a:pt x="401015" y="401015"/>
                </a:cubicBezTo>
                <a:cubicBezTo>
                  <a:pt x="379887" y="422143"/>
                  <a:pt x="354392" y="432707"/>
                  <a:pt x="324530" y="432707"/>
                </a:cubicBezTo>
                <a:cubicBezTo>
                  <a:pt x="300115" y="432707"/>
                  <a:pt x="278142" y="425195"/>
                  <a:pt x="258610" y="410170"/>
                </a:cubicBezTo>
                <a:cubicBezTo>
                  <a:pt x="244149" y="413175"/>
                  <a:pt x="230063" y="414678"/>
                  <a:pt x="216354" y="414678"/>
                </a:cubicBezTo>
                <a:cubicBezTo>
                  <a:pt x="189497" y="414678"/>
                  <a:pt x="163814" y="409466"/>
                  <a:pt x="139306" y="399043"/>
                </a:cubicBezTo>
                <a:cubicBezTo>
                  <a:pt x="114797" y="388620"/>
                  <a:pt x="93669" y="374534"/>
                  <a:pt x="75921" y="356786"/>
                </a:cubicBezTo>
                <a:cubicBezTo>
                  <a:pt x="58173" y="339038"/>
                  <a:pt x="44088" y="317910"/>
                  <a:pt x="33664" y="293401"/>
                </a:cubicBezTo>
                <a:cubicBezTo>
                  <a:pt x="23241" y="268892"/>
                  <a:pt x="18030" y="243210"/>
                  <a:pt x="18030" y="216353"/>
                </a:cubicBezTo>
                <a:cubicBezTo>
                  <a:pt x="18030" y="202644"/>
                  <a:pt x="19532" y="188558"/>
                  <a:pt x="22537" y="174097"/>
                </a:cubicBezTo>
                <a:cubicBezTo>
                  <a:pt x="7512" y="154565"/>
                  <a:pt x="0" y="132592"/>
                  <a:pt x="0" y="108177"/>
                </a:cubicBezTo>
                <a:cubicBezTo>
                  <a:pt x="0" y="78315"/>
                  <a:pt x="10564" y="52821"/>
                  <a:pt x="31692" y="31692"/>
                </a:cubicBezTo>
                <a:cubicBezTo>
                  <a:pt x="52821" y="10564"/>
                  <a:pt x="78316" y="0"/>
                  <a:pt x="108177" y="0"/>
                </a:cubicBezTo>
                <a:close/>
                <a:moveTo>
                  <a:pt x="211283" y="83104"/>
                </a:moveTo>
                <a:cubicBezTo>
                  <a:pt x="198512" y="83104"/>
                  <a:pt x="186117" y="84560"/>
                  <a:pt x="174097" y="87471"/>
                </a:cubicBezTo>
                <a:cubicBezTo>
                  <a:pt x="162077" y="90382"/>
                  <a:pt x="150856" y="94796"/>
                  <a:pt x="140433" y="100711"/>
                </a:cubicBezTo>
                <a:cubicBezTo>
                  <a:pt x="130010" y="106627"/>
                  <a:pt x="121652" y="114797"/>
                  <a:pt x="115360" y="125220"/>
                </a:cubicBezTo>
                <a:cubicBezTo>
                  <a:pt x="109069" y="135644"/>
                  <a:pt x="105923" y="147710"/>
                  <a:pt x="105923" y="161420"/>
                </a:cubicBezTo>
                <a:cubicBezTo>
                  <a:pt x="105923" y="172876"/>
                  <a:pt x="107707" y="182877"/>
                  <a:pt x="111276" y="191422"/>
                </a:cubicBezTo>
                <a:cubicBezTo>
                  <a:pt x="114844" y="199967"/>
                  <a:pt x="120103" y="207057"/>
                  <a:pt x="127052" y="212691"/>
                </a:cubicBezTo>
                <a:cubicBezTo>
                  <a:pt x="134000" y="218325"/>
                  <a:pt x="141513" y="222880"/>
                  <a:pt x="149589" y="226354"/>
                </a:cubicBezTo>
                <a:cubicBezTo>
                  <a:pt x="157664" y="229829"/>
                  <a:pt x="167336" y="232880"/>
                  <a:pt x="178604" y="235510"/>
                </a:cubicBezTo>
                <a:lnTo>
                  <a:pt x="219734" y="245651"/>
                </a:lnTo>
                <a:cubicBezTo>
                  <a:pt x="236637" y="249783"/>
                  <a:pt x="247154" y="253164"/>
                  <a:pt x="251286" y="255793"/>
                </a:cubicBezTo>
                <a:cubicBezTo>
                  <a:pt x="257296" y="259549"/>
                  <a:pt x="260300" y="265183"/>
                  <a:pt x="260300" y="272696"/>
                </a:cubicBezTo>
                <a:cubicBezTo>
                  <a:pt x="260300" y="280020"/>
                  <a:pt x="256544" y="286077"/>
                  <a:pt x="249032" y="290866"/>
                </a:cubicBezTo>
                <a:cubicBezTo>
                  <a:pt x="241520" y="295655"/>
                  <a:pt x="231660" y="298049"/>
                  <a:pt x="219452" y="298049"/>
                </a:cubicBezTo>
                <a:cubicBezTo>
                  <a:pt x="209874" y="298049"/>
                  <a:pt x="201282" y="296547"/>
                  <a:pt x="193676" y="293542"/>
                </a:cubicBezTo>
                <a:cubicBezTo>
                  <a:pt x="186070" y="290537"/>
                  <a:pt x="179966" y="286922"/>
                  <a:pt x="175365" y="282696"/>
                </a:cubicBezTo>
                <a:cubicBezTo>
                  <a:pt x="170763" y="278471"/>
                  <a:pt x="166491" y="274245"/>
                  <a:pt x="162547" y="270019"/>
                </a:cubicBezTo>
                <a:cubicBezTo>
                  <a:pt x="158603" y="265794"/>
                  <a:pt x="154283" y="262178"/>
                  <a:pt x="149589" y="259174"/>
                </a:cubicBezTo>
                <a:cubicBezTo>
                  <a:pt x="144893" y="256169"/>
                  <a:pt x="139822" y="254666"/>
                  <a:pt x="134376" y="254666"/>
                </a:cubicBezTo>
                <a:cubicBezTo>
                  <a:pt x="124985" y="254666"/>
                  <a:pt x="117896" y="257483"/>
                  <a:pt x="113107" y="263117"/>
                </a:cubicBezTo>
                <a:cubicBezTo>
                  <a:pt x="108318" y="268752"/>
                  <a:pt x="105923" y="275794"/>
                  <a:pt x="105923" y="284246"/>
                </a:cubicBezTo>
                <a:cubicBezTo>
                  <a:pt x="105923" y="301524"/>
                  <a:pt x="117379" y="316314"/>
                  <a:pt x="140292" y="328615"/>
                </a:cubicBezTo>
                <a:cubicBezTo>
                  <a:pt x="163205" y="340917"/>
                  <a:pt x="190530" y="347067"/>
                  <a:pt x="222270" y="347067"/>
                </a:cubicBezTo>
                <a:cubicBezTo>
                  <a:pt x="235979" y="347067"/>
                  <a:pt x="249126" y="345330"/>
                  <a:pt x="261709" y="341855"/>
                </a:cubicBezTo>
                <a:cubicBezTo>
                  <a:pt x="274292" y="338381"/>
                  <a:pt x="285795" y="333357"/>
                  <a:pt x="296219" y="326784"/>
                </a:cubicBezTo>
                <a:cubicBezTo>
                  <a:pt x="306642" y="320211"/>
                  <a:pt x="314952" y="311431"/>
                  <a:pt x="321150" y="300444"/>
                </a:cubicBezTo>
                <a:cubicBezTo>
                  <a:pt x="327347" y="289457"/>
                  <a:pt x="330446" y="277109"/>
                  <a:pt x="330446" y="263399"/>
                </a:cubicBezTo>
                <a:cubicBezTo>
                  <a:pt x="330446" y="254009"/>
                  <a:pt x="328615" y="245417"/>
                  <a:pt x="324953" y="237623"/>
                </a:cubicBezTo>
                <a:cubicBezTo>
                  <a:pt x="321291" y="229829"/>
                  <a:pt x="316736" y="223396"/>
                  <a:pt x="311290" y="218325"/>
                </a:cubicBezTo>
                <a:cubicBezTo>
                  <a:pt x="305844" y="213255"/>
                  <a:pt x="298989" y="208653"/>
                  <a:pt x="290725" y="204522"/>
                </a:cubicBezTo>
                <a:cubicBezTo>
                  <a:pt x="282461" y="200390"/>
                  <a:pt x="274715" y="197197"/>
                  <a:pt x="267484" y="194943"/>
                </a:cubicBezTo>
                <a:cubicBezTo>
                  <a:pt x="260254" y="192690"/>
                  <a:pt x="252037" y="190530"/>
                  <a:pt x="242835" y="188464"/>
                </a:cubicBezTo>
                <a:lnTo>
                  <a:pt x="213536" y="181703"/>
                </a:lnTo>
                <a:cubicBezTo>
                  <a:pt x="207902" y="180389"/>
                  <a:pt x="203771" y="179403"/>
                  <a:pt x="201141" y="178745"/>
                </a:cubicBezTo>
                <a:cubicBezTo>
                  <a:pt x="198512" y="178088"/>
                  <a:pt x="195225" y="177008"/>
                  <a:pt x="191281" y="175505"/>
                </a:cubicBezTo>
                <a:cubicBezTo>
                  <a:pt x="187337" y="174003"/>
                  <a:pt x="184520" y="172501"/>
                  <a:pt x="182830" y="170998"/>
                </a:cubicBezTo>
                <a:cubicBezTo>
                  <a:pt x="181140" y="169496"/>
                  <a:pt x="179590" y="167524"/>
                  <a:pt x="178182" y="165082"/>
                </a:cubicBezTo>
                <a:cubicBezTo>
                  <a:pt x="176774" y="162641"/>
                  <a:pt x="176069" y="159824"/>
                  <a:pt x="176069" y="156631"/>
                </a:cubicBezTo>
                <a:cubicBezTo>
                  <a:pt x="176069" y="142170"/>
                  <a:pt x="189591" y="134939"/>
                  <a:pt x="216636" y="134939"/>
                </a:cubicBezTo>
                <a:cubicBezTo>
                  <a:pt x="224711" y="134939"/>
                  <a:pt x="231942" y="136066"/>
                  <a:pt x="238327" y="138320"/>
                </a:cubicBezTo>
                <a:cubicBezTo>
                  <a:pt x="244712" y="140574"/>
                  <a:pt x="249783" y="143250"/>
                  <a:pt x="253539" y="146348"/>
                </a:cubicBezTo>
                <a:cubicBezTo>
                  <a:pt x="257296" y="149447"/>
                  <a:pt x="260864" y="152593"/>
                  <a:pt x="264244" y="155786"/>
                </a:cubicBezTo>
                <a:cubicBezTo>
                  <a:pt x="267625" y="158979"/>
                  <a:pt x="271381" y="161702"/>
                  <a:pt x="275513" y="163955"/>
                </a:cubicBezTo>
                <a:cubicBezTo>
                  <a:pt x="279645" y="166209"/>
                  <a:pt x="284152" y="167336"/>
                  <a:pt x="289035" y="167336"/>
                </a:cubicBezTo>
                <a:cubicBezTo>
                  <a:pt x="297862" y="167336"/>
                  <a:pt x="304952" y="164331"/>
                  <a:pt x="310304" y="158321"/>
                </a:cubicBezTo>
                <a:cubicBezTo>
                  <a:pt x="315656" y="152311"/>
                  <a:pt x="318333" y="145081"/>
                  <a:pt x="318333" y="136630"/>
                </a:cubicBezTo>
                <a:cubicBezTo>
                  <a:pt x="318333" y="126300"/>
                  <a:pt x="313075" y="116957"/>
                  <a:pt x="302557" y="108599"/>
                </a:cubicBezTo>
                <a:cubicBezTo>
                  <a:pt x="292040" y="100242"/>
                  <a:pt x="278706" y="93903"/>
                  <a:pt x="262554" y="89584"/>
                </a:cubicBezTo>
                <a:cubicBezTo>
                  <a:pt x="246402" y="85264"/>
                  <a:pt x="229312" y="83104"/>
                  <a:pt x="211283" y="8310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Freeform 425">
            <a:extLst>
              <a:ext uri="{FF2B5EF4-FFF2-40B4-BE49-F238E27FC236}">
                <a16:creationId xmlns:a16="http://schemas.microsoft.com/office/drawing/2014/main" id="{92DF517B-9225-46B4-B25E-CF552CC38717}"/>
              </a:ext>
            </a:extLst>
          </p:cNvPr>
          <p:cNvSpPr/>
          <p:nvPr/>
        </p:nvSpPr>
        <p:spPr>
          <a:xfrm>
            <a:off x="7787137" y="3695495"/>
            <a:ext cx="933341" cy="871833"/>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Slide Number Placeholder 3">
            <a:extLst>
              <a:ext uri="{FF2B5EF4-FFF2-40B4-BE49-F238E27FC236}">
                <a16:creationId xmlns:a16="http://schemas.microsoft.com/office/drawing/2014/main" id="{F3DE90A2-6872-49F3-8B56-B507DC3AD994}"/>
              </a:ext>
            </a:extLst>
          </p:cNvPr>
          <p:cNvSpPr>
            <a:spLocks noGrp="1"/>
          </p:cNvSpPr>
          <p:nvPr>
            <p:ph type="sldNum" sz="quarter" idx="12"/>
          </p:nvPr>
        </p:nvSpPr>
        <p:spPr/>
        <p:txBody>
          <a:bodyPr/>
          <a:lstStyle/>
          <a:p>
            <a:fld id="{F68327C5-B821-4FE9-A59A-A60D9EB59A9A}" type="slidenum">
              <a:rPr lang="en-US" smtClean="0"/>
              <a:pPr/>
              <a:t>8</a:t>
            </a:fld>
            <a:endParaRPr lang="en-US" dirty="0"/>
          </a:p>
        </p:txBody>
      </p:sp>
    </p:spTree>
    <p:extLst>
      <p:ext uri="{BB962C8B-B14F-4D97-AF65-F5344CB8AC3E}">
        <p14:creationId xmlns:p14="http://schemas.microsoft.com/office/powerpoint/2010/main" val="255987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0C9A-1145-4FD5-A871-593963343B3E}"/>
              </a:ext>
            </a:extLst>
          </p:cNvPr>
          <p:cNvSpPr>
            <a:spLocks noGrp="1"/>
          </p:cNvSpPr>
          <p:nvPr>
            <p:ph type="title"/>
          </p:nvPr>
        </p:nvSpPr>
        <p:spPr/>
        <p:txBody>
          <a:bodyPr/>
          <a:lstStyle/>
          <a:p>
            <a:r>
              <a:rPr lang="en-US"/>
              <a:t>Mind Map for PowerPoint</a:t>
            </a:r>
          </a:p>
        </p:txBody>
      </p:sp>
      <p:sp>
        <p:nvSpPr>
          <p:cNvPr id="42" name="Subtitle 41">
            <a:extLst>
              <a:ext uri="{FF2B5EF4-FFF2-40B4-BE49-F238E27FC236}">
                <a16:creationId xmlns:a16="http://schemas.microsoft.com/office/drawing/2014/main" id="{09DE70EA-AFB0-4F01-BCAF-B4E64DF8FE9D}"/>
              </a:ext>
            </a:extLst>
          </p:cNvPr>
          <p:cNvSpPr>
            <a:spLocks noGrp="1"/>
          </p:cNvSpPr>
          <p:nvPr>
            <p:ph type="subTitle" idx="1"/>
          </p:nvPr>
        </p:nvSpPr>
        <p:spPr/>
        <p:txBody>
          <a:bodyPr/>
          <a:lstStyle/>
          <a:p>
            <a:endParaRPr lang="en-US"/>
          </a:p>
        </p:txBody>
      </p:sp>
      <p:cxnSp>
        <p:nvCxnSpPr>
          <p:cNvPr id="10" name="Straight Connector 9">
            <a:extLst>
              <a:ext uri="{FF2B5EF4-FFF2-40B4-BE49-F238E27FC236}">
                <a16:creationId xmlns:a16="http://schemas.microsoft.com/office/drawing/2014/main" id="{90EC1C39-6125-405C-80EF-E17D655E13F3}"/>
              </a:ext>
            </a:extLst>
          </p:cNvPr>
          <p:cNvCxnSpPr>
            <a:stCxn id="9" idx="0"/>
            <a:endCxn id="5" idx="4"/>
          </p:cNvCxnSpPr>
          <p:nvPr/>
        </p:nvCxnSpPr>
        <p:spPr>
          <a:xfrm flipH="1" flipV="1">
            <a:off x="6096000" y="2759589"/>
            <a:ext cx="1" cy="390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8DEF94-82F1-489B-9FA5-069A5565E78C}"/>
              </a:ext>
            </a:extLst>
          </p:cNvPr>
          <p:cNvCxnSpPr>
            <a:cxnSpLocks/>
          </p:cNvCxnSpPr>
          <p:nvPr/>
        </p:nvCxnSpPr>
        <p:spPr>
          <a:xfrm flipV="1">
            <a:off x="6181725" y="3623878"/>
            <a:ext cx="1767163" cy="369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55662F-4309-4AE6-B7AE-C07CA4DAF119}"/>
              </a:ext>
            </a:extLst>
          </p:cNvPr>
          <p:cNvCxnSpPr>
            <a:cxnSpLocks/>
          </p:cNvCxnSpPr>
          <p:nvPr/>
        </p:nvCxnSpPr>
        <p:spPr>
          <a:xfrm flipH="1" flipV="1">
            <a:off x="6156617" y="4053577"/>
            <a:ext cx="1124413" cy="1671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B1DB716-5E36-4469-B63E-73556A3191E8}"/>
              </a:ext>
            </a:extLst>
          </p:cNvPr>
          <p:cNvCxnSpPr>
            <a:cxnSpLocks/>
          </p:cNvCxnSpPr>
          <p:nvPr/>
        </p:nvCxnSpPr>
        <p:spPr>
          <a:xfrm flipV="1">
            <a:off x="4914998" y="4078685"/>
            <a:ext cx="1181002" cy="1646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06D1B5-D5A4-468D-8C7E-FA1517BF980F}"/>
              </a:ext>
            </a:extLst>
          </p:cNvPr>
          <p:cNvCxnSpPr>
            <a:cxnSpLocks/>
          </p:cNvCxnSpPr>
          <p:nvPr/>
        </p:nvCxnSpPr>
        <p:spPr>
          <a:xfrm>
            <a:off x="4242441" y="3623878"/>
            <a:ext cx="1767834" cy="369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89C7FA-EF68-4F71-8B32-E3E8C2838183}"/>
              </a:ext>
            </a:extLst>
          </p:cNvPr>
          <p:cNvCxnSpPr>
            <a:cxnSpLocks/>
          </p:cNvCxnSpPr>
          <p:nvPr/>
        </p:nvCxnSpPr>
        <p:spPr>
          <a:xfrm flipV="1">
            <a:off x="8072999" y="2238289"/>
            <a:ext cx="1585883" cy="1261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457BE5E-94FC-4D3E-A394-8569A05FF613}"/>
              </a:ext>
            </a:extLst>
          </p:cNvPr>
          <p:cNvCxnSpPr>
            <a:cxnSpLocks/>
          </p:cNvCxnSpPr>
          <p:nvPr/>
        </p:nvCxnSpPr>
        <p:spPr>
          <a:xfrm>
            <a:off x="2474724" y="2238289"/>
            <a:ext cx="1643606" cy="1261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C2BFA44-1665-4C45-B77A-958E9660E5DC}"/>
              </a:ext>
            </a:extLst>
          </p:cNvPr>
          <p:cNvCxnSpPr>
            <a:cxnSpLocks/>
          </p:cNvCxnSpPr>
          <p:nvPr/>
        </p:nvCxnSpPr>
        <p:spPr>
          <a:xfrm>
            <a:off x="8072999" y="3626755"/>
            <a:ext cx="1585883" cy="1431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7D8348F-4CA5-4ACD-937B-242E22F371BF}"/>
              </a:ext>
            </a:extLst>
          </p:cNvPr>
          <p:cNvCxnSpPr>
            <a:cxnSpLocks/>
          </p:cNvCxnSpPr>
          <p:nvPr/>
        </p:nvCxnSpPr>
        <p:spPr>
          <a:xfrm flipV="1">
            <a:off x="2474724" y="3626755"/>
            <a:ext cx="1643606" cy="1431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A97BFF2-880E-4F07-9949-98F8EB8CC569}"/>
              </a:ext>
            </a:extLst>
          </p:cNvPr>
          <p:cNvSpPr/>
          <p:nvPr/>
        </p:nvSpPr>
        <p:spPr>
          <a:xfrm>
            <a:off x="5253038" y="3149998"/>
            <a:ext cx="1685925" cy="1685925"/>
          </a:xfrm>
          <a:prstGeom prst="ellipse">
            <a:avLst/>
          </a:prstGeom>
          <a:solidFill>
            <a:schemeClr val="accent5"/>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5">
            <a:extLst>
              <a:ext uri="{FF2B5EF4-FFF2-40B4-BE49-F238E27FC236}">
                <a16:creationId xmlns:a16="http://schemas.microsoft.com/office/drawing/2014/main" id="{65E92E75-453C-482E-8E46-5CED71BF917A}"/>
              </a:ext>
            </a:extLst>
          </p:cNvPr>
          <p:cNvSpPr>
            <a:spLocks noChangeArrowheads="1"/>
          </p:cNvSpPr>
          <p:nvPr/>
        </p:nvSpPr>
        <p:spPr bwMode="auto">
          <a:xfrm>
            <a:off x="5503149" y="1581944"/>
            <a:ext cx="1185702" cy="1177645"/>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Oval 11">
            <a:extLst>
              <a:ext uri="{FF2B5EF4-FFF2-40B4-BE49-F238E27FC236}">
                <a16:creationId xmlns:a16="http://schemas.microsoft.com/office/drawing/2014/main" id="{8DDFE999-A034-4620-B626-841A27B919B0}"/>
              </a:ext>
            </a:extLst>
          </p:cNvPr>
          <p:cNvSpPr>
            <a:spLocks noChangeArrowheads="1"/>
          </p:cNvSpPr>
          <p:nvPr/>
        </p:nvSpPr>
        <p:spPr bwMode="auto">
          <a:xfrm>
            <a:off x="6688851" y="5218274"/>
            <a:ext cx="1184359" cy="1185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Oval 14">
            <a:extLst>
              <a:ext uri="{FF2B5EF4-FFF2-40B4-BE49-F238E27FC236}">
                <a16:creationId xmlns:a16="http://schemas.microsoft.com/office/drawing/2014/main" id="{552023C7-4D98-413B-A7B1-686BECB3ECCA}"/>
              </a:ext>
            </a:extLst>
          </p:cNvPr>
          <p:cNvSpPr>
            <a:spLocks noChangeArrowheads="1"/>
          </p:cNvSpPr>
          <p:nvPr/>
        </p:nvSpPr>
        <p:spPr bwMode="auto">
          <a:xfrm>
            <a:off x="4326847" y="5218274"/>
            <a:ext cx="1176302" cy="11857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Oval 8">
            <a:extLst>
              <a:ext uri="{FF2B5EF4-FFF2-40B4-BE49-F238E27FC236}">
                <a16:creationId xmlns:a16="http://schemas.microsoft.com/office/drawing/2014/main" id="{3CE7944F-5F28-4801-AF3A-2284529A6A5A}"/>
              </a:ext>
            </a:extLst>
          </p:cNvPr>
          <p:cNvSpPr>
            <a:spLocks noChangeArrowheads="1"/>
          </p:cNvSpPr>
          <p:nvPr/>
        </p:nvSpPr>
        <p:spPr bwMode="auto">
          <a:xfrm>
            <a:off x="7416654" y="2970410"/>
            <a:ext cx="1185702" cy="11857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Oval 17">
            <a:extLst>
              <a:ext uri="{FF2B5EF4-FFF2-40B4-BE49-F238E27FC236}">
                <a16:creationId xmlns:a16="http://schemas.microsoft.com/office/drawing/2014/main" id="{AE2D4836-485A-4566-A3FA-3DB008C70CFB}"/>
              </a:ext>
            </a:extLst>
          </p:cNvPr>
          <p:cNvSpPr>
            <a:spLocks noChangeArrowheads="1"/>
          </p:cNvSpPr>
          <p:nvPr/>
        </p:nvSpPr>
        <p:spPr bwMode="auto">
          <a:xfrm>
            <a:off x="3589645" y="2970410"/>
            <a:ext cx="1184359" cy="118570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9" name="Freeform 305">
            <a:extLst>
              <a:ext uri="{FF2B5EF4-FFF2-40B4-BE49-F238E27FC236}">
                <a16:creationId xmlns:a16="http://schemas.microsoft.com/office/drawing/2014/main" id="{25EE97ED-C6D9-4520-8BA8-5107F2072231}"/>
              </a:ext>
            </a:extLst>
          </p:cNvPr>
          <p:cNvSpPr/>
          <p:nvPr/>
        </p:nvSpPr>
        <p:spPr>
          <a:xfrm>
            <a:off x="7672424" y="3298544"/>
            <a:ext cx="677039" cy="532437"/>
          </a:xfrm>
          <a:custGeom>
            <a:avLst/>
            <a:gdLst>
              <a:gd name="connsiteX0" fmla="*/ 426228 w 504826"/>
              <a:gd name="connsiteY0" fmla="*/ 101417 h 396680"/>
              <a:gd name="connsiteX1" fmla="*/ 483697 w 504826"/>
              <a:gd name="connsiteY1" fmla="*/ 151561 h 396680"/>
              <a:gd name="connsiteX2" fmla="*/ 504826 w 504826"/>
              <a:gd name="connsiteY2" fmla="*/ 216354 h 396680"/>
              <a:gd name="connsiteX3" fmla="*/ 484824 w 504826"/>
              <a:gd name="connsiteY3" fmla="*/ 279598 h 396680"/>
              <a:gd name="connsiteX4" fmla="*/ 429891 w 504826"/>
              <a:gd name="connsiteY4" fmla="*/ 329320 h 396680"/>
              <a:gd name="connsiteX5" fmla="*/ 435666 w 504826"/>
              <a:gd name="connsiteY5" fmla="*/ 341716 h 396680"/>
              <a:gd name="connsiteX6" fmla="*/ 442709 w 504826"/>
              <a:gd name="connsiteY6" fmla="*/ 352561 h 396680"/>
              <a:gd name="connsiteX7" fmla="*/ 449047 w 504826"/>
              <a:gd name="connsiteY7" fmla="*/ 360731 h 396680"/>
              <a:gd name="connsiteX8" fmla="*/ 456371 w 504826"/>
              <a:gd name="connsiteY8" fmla="*/ 369042 h 396680"/>
              <a:gd name="connsiteX9" fmla="*/ 462851 w 504826"/>
              <a:gd name="connsiteY9" fmla="*/ 376084 h 396680"/>
              <a:gd name="connsiteX10" fmla="*/ 463977 w 504826"/>
              <a:gd name="connsiteY10" fmla="*/ 377352 h 396680"/>
              <a:gd name="connsiteX11" fmla="*/ 465245 w 504826"/>
              <a:gd name="connsiteY11" fmla="*/ 378761 h 396680"/>
              <a:gd name="connsiteX12" fmla="*/ 466373 w 504826"/>
              <a:gd name="connsiteY12" fmla="*/ 380169 h 396680"/>
              <a:gd name="connsiteX13" fmla="*/ 467359 w 504826"/>
              <a:gd name="connsiteY13" fmla="*/ 381718 h 396680"/>
              <a:gd name="connsiteX14" fmla="*/ 468063 w 504826"/>
              <a:gd name="connsiteY14" fmla="*/ 383127 h 396680"/>
              <a:gd name="connsiteX15" fmla="*/ 468625 w 504826"/>
              <a:gd name="connsiteY15" fmla="*/ 384817 h 396680"/>
              <a:gd name="connsiteX16" fmla="*/ 468767 w 504826"/>
              <a:gd name="connsiteY16" fmla="*/ 386648 h 396680"/>
              <a:gd name="connsiteX17" fmla="*/ 468485 w 504826"/>
              <a:gd name="connsiteY17" fmla="*/ 388479 h 396680"/>
              <a:gd name="connsiteX18" fmla="*/ 464823 w 504826"/>
              <a:gd name="connsiteY18" fmla="*/ 394677 h 396680"/>
              <a:gd name="connsiteX19" fmla="*/ 458625 w 504826"/>
              <a:gd name="connsiteY19" fmla="*/ 396649 h 396680"/>
              <a:gd name="connsiteX20" fmla="*/ 434398 w 504826"/>
              <a:gd name="connsiteY20" fmla="*/ 392142 h 396680"/>
              <a:gd name="connsiteX21" fmla="*/ 356083 w 504826"/>
              <a:gd name="connsiteY21" fmla="*/ 356083 h 396680"/>
              <a:gd name="connsiteX22" fmla="*/ 306502 w 504826"/>
              <a:gd name="connsiteY22" fmla="*/ 360590 h 396680"/>
              <a:gd name="connsiteX23" fmla="*/ 173535 w 504826"/>
              <a:gd name="connsiteY23" fmla="*/ 323404 h 396680"/>
              <a:gd name="connsiteX24" fmla="*/ 198325 w 504826"/>
              <a:gd name="connsiteY24" fmla="*/ 324531 h 396680"/>
              <a:gd name="connsiteX25" fmla="*/ 285373 w 504826"/>
              <a:gd name="connsiteY25" fmla="*/ 311854 h 396680"/>
              <a:gd name="connsiteX26" fmla="*/ 359745 w 504826"/>
              <a:gd name="connsiteY26" fmla="*/ 275514 h 396680"/>
              <a:gd name="connsiteX27" fmla="*/ 413833 w 504826"/>
              <a:gd name="connsiteY27" fmla="*/ 215791 h 396680"/>
              <a:gd name="connsiteX28" fmla="*/ 432708 w 504826"/>
              <a:gd name="connsiteY28" fmla="*/ 144237 h 396680"/>
              <a:gd name="connsiteX29" fmla="*/ 426228 w 504826"/>
              <a:gd name="connsiteY29" fmla="*/ 101417 h 396680"/>
              <a:gd name="connsiteX30" fmla="*/ 198324 w 504826"/>
              <a:gd name="connsiteY30" fmla="*/ 0 h 396680"/>
              <a:gd name="connsiteX31" fmla="*/ 297908 w 504826"/>
              <a:gd name="connsiteY31" fmla="*/ 19297 h 396680"/>
              <a:gd name="connsiteX32" fmla="*/ 370168 w 504826"/>
              <a:gd name="connsiteY32" fmla="*/ 71836 h 396680"/>
              <a:gd name="connsiteX33" fmla="*/ 396648 w 504826"/>
              <a:gd name="connsiteY33" fmla="*/ 144236 h 396680"/>
              <a:gd name="connsiteX34" fmla="*/ 370168 w 504826"/>
              <a:gd name="connsiteY34" fmla="*/ 216635 h 396680"/>
              <a:gd name="connsiteX35" fmla="*/ 297908 w 504826"/>
              <a:gd name="connsiteY35" fmla="*/ 269174 h 396680"/>
              <a:gd name="connsiteX36" fmla="*/ 198324 w 504826"/>
              <a:gd name="connsiteY36" fmla="*/ 288471 h 396680"/>
              <a:gd name="connsiteX37" fmla="*/ 148743 w 504826"/>
              <a:gd name="connsiteY37" fmla="*/ 283964 h 396680"/>
              <a:gd name="connsiteX38" fmla="*/ 70428 w 504826"/>
              <a:gd name="connsiteY38" fmla="*/ 320023 h 396680"/>
              <a:gd name="connsiteX39" fmla="*/ 46201 w 504826"/>
              <a:gd name="connsiteY39" fmla="*/ 324530 h 396680"/>
              <a:gd name="connsiteX40" fmla="*/ 45355 w 504826"/>
              <a:gd name="connsiteY40" fmla="*/ 324530 h 396680"/>
              <a:gd name="connsiteX41" fmla="*/ 39580 w 504826"/>
              <a:gd name="connsiteY41" fmla="*/ 322277 h 396680"/>
              <a:gd name="connsiteX42" fmla="*/ 36341 w 504826"/>
              <a:gd name="connsiteY42" fmla="*/ 316361 h 396680"/>
              <a:gd name="connsiteX43" fmla="*/ 36059 w 504826"/>
              <a:gd name="connsiteY43" fmla="*/ 314530 h 396680"/>
              <a:gd name="connsiteX44" fmla="*/ 36200 w 504826"/>
              <a:gd name="connsiteY44" fmla="*/ 312698 h 396680"/>
              <a:gd name="connsiteX45" fmla="*/ 36763 w 504826"/>
              <a:gd name="connsiteY45" fmla="*/ 311008 h 396680"/>
              <a:gd name="connsiteX46" fmla="*/ 37467 w 504826"/>
              <a:gd name="connsiteY46" fmla="*/ 309600 h 396680"/>
              <a:gd name="connsiteX47" fmla="*/ 38453 w 504826"/>
              <a:gd name="connsiteY47" fmla="*/ 308050 h 396680"/>
              <a:gd name="connsiteX48" fmla="*/ 39580 w 504826"/>
              <a:gd name="connsiteY48" fmla="*/ 306642 h 396680"/>
              <a:gd name="connsiteX49" fmla="*/ 40848 w 504826"/>
              <a:gd name="connsiteY49" fmla="*/ 305233 h 396680"/>
              <a:gd name="connsiteX50" fmla="*/ 41975 w 504826"/>
              <a:gd name="connsiteY50" fmla="*/ 303965 h 396680"/>
              <a:gd name="connsiteX51" fmla="*/ 48454 w 504826"/>
              <a:gd name="connsiteY51" fmla="*/ 296923 h 396680"/>
              <a:gd name="connsiteX52" fmla="*/ 55779 w 504826"/>
              <a:gd name="connsiteY52" fmla="*/ 288612 h 396680"/>
              <a:gd name="connsiteX53" fmla="*/ 62117 w 504826"/>
              <a:gd name="connsiteY53" fmla="*/ 280443 h 396680"/>
              <a:gd name="connsiteX54" fmla="*/ 69160 w 504826"/>
              <a:gd name="connsiteY54" fmla="*/ 269597 h 396680"/>
              <a:gd name="connsiteX55" fmla="*/ 74935 w 504826"/>
              <a:gd name="connsiteY55" fmla="*/ 257202 h 396680"/>
              <a:gd name="connsiteX56" fmla="*/ 20001 w 504826"/>
              <a:gd name="connsiteY56" fmla="*/ 207339 h 396680"/>
              <a:gd name="connsiteX57" fmla="*/ 0 w 504826"/>
              <a:gd name="connsiteY57" fmla="*/ 144236 h 396680"/>
              <a:gd name="connsiteX58" fmla="*/ 26481 w 504826"/>
              <a:gd name="connsiteY58" fmla="*/ 71836 h 396680"/>
              <a:gd name="connsiteX59" fmla="*/ 98739 w 504826"/>
              <a:gd name="connsiteY59" fmla="*/ 19297 h 396680"/>
              <a:gd name="connsiteX60" fmla="*/ 198324 w 504826"/>
              <a:gd name="connsiteY60" fmla="*/ 0 h 39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4826" h="396680">
                <a:moveTo>
                  <a:pt x="426228" y="101417"/>
                </a:moveTo>
                <a:cubicBezTo>
                  <a:pt x="450456" y="114751"/>
                  <a:pt x="469611" y="131466"/>
                  <a:pt x="483697" y="151561"/>
                </a:cubicBezTo>
                <a:cubicBezTo>
                  <a:pt x="497783" y="171656"/>
                  <a:pt x="504826" y="193254"/>
                  <a:pt x="504826" y="216354"/>
                </a:cubicBezTo>
                <a:cubicBezTo>
                  <a:pt x="504826" y="238891"/>
                  <a:pt x="498159" y="259973"/>
                  <a:pt x="484824" y="279598"/>
                </a:cubicBezTo>
                <a:cubicBezTo>
                  <a:pt x="471490" y="299224"/>
                  <a:pt x="453179" y="315798"/>
                  <a:pt x="429891" y="329320"/>
                </a:cubicBezTo>
                <a:cubicBezTo>
                  <a:pt x="431769" y="333828"/>
                  <a:pt x="433694" y="337960"/>
                  <a:pt x="435666" y="341716"/>
                </a:cubicBezTo>
                <a:cubicBezTo>
                  <a:pt x="437638" y="345472"/>
                  <a:pt x="439985" y="349087"/>
                  <a:pt x="442709" y="352561"/>
                </a:cubicBezTo>
                <a:cubicBezTo>
                  <a:pt x="445431" y="356036"/>
                  <a:pt x="447545" y="358759"/>
                  <a:pt x="449047" y="360731"/>
                </a:cubicBezTo>
                <a:cubicBezTo>
                  <a:pt x="450549" y="362703"/>
                  <a:pt x="452991" y="365473"/>
                  <a:pt x="456371" y="369042"/>
                </a:cubicBezTo>
                <a:cubicBezTo>
                  <a:pt x="459752" y="372610"/>
                  <a:pt x="461911" y="374958"/>
                  <a:pt x="462851" y="376084"/>
                </a:cubicBezTo>
                <a:cubicBezTo>
                  <a:pt x="463038" y="376272"/>
                  <a:pt x="463415" y="376695"/>
                  <a:pt x="463977" y="377352"/>
                </a:cubicBezTo>
                <a:cubicBezTo>
                  <a:pt x="464541" y="378010"/>
                  <a:pt x="464963" y="378479"/>
                  <a:pt x="465245" y="378761"/>
                </a:cubicBezTo>
                <a:cubicBezTo>
                  <a:pt x="465527" y="379042"/>
                  <a:pt x="465903" y="379512"/>
                  <a:pt x="466373" y="380169"/>
                </a:cubicBezTo>
                <a:cubicBezTo>
                  <a:pt x="466841" y="380827"/>
                  <a:pt x="467171" y="381343"/>
                  <a:pt x="467359" y="381718"/>
                </a:cubicBezTo>
                <a:cubicBezTo>
                  <a:pt x="467546" y="382094"/>
                  <a:pt x="467781" y="382564"/>
                  <a:pt x="468063" y="383127"/>
                </a:cubicBezTo>
                <a:cubicBezTo>
                  <a:pt x="468345" y="383690"/>
                  <a:pt x="468532" y="384254"/>
                  <a:pt x="468625" y="384817"/>
                </a:cubicBezTo>
                <a:cubicBezTo>
                  <a:pt x="468720" y="385381"/>
                  <a:pt x="468767" y="385991"/>
                  <a:pt x="468767" y="386648"/>
                </a:cubicBezTo>
                <a:cubicBezTo>
                  <a:pt x="468767" y="387306"/>
                  <a:pt x="468673" y="387916"/>
                  <a:pt x="468485" y="388479"/>
                </a:cubicBezTo>
                <a:cubicBezTo>
                  <a:pt x="467921" y="391109"/>
                  <a:pt x="466701" y="393175"/>
                  <a:pt x="464823" y="394677"/>
                </a:cubicBezTo>
                <a:cubicBezTo>
                  <a:pt x="462945" y="396180"/>
                  <a:pt x="460879" y="396837"/>
                  <a:pt x="458625" y="396649"/>
                </a:cubicBezTo>
                <a:cubicBezTo>
                  <a:pt x="449235" y="395334"/>
                  <a:pt x="441159" y="393832"/>
                  <a:pt x="434398" y="392142"/>
                </a:cubicBezTo>
                <a:cubicBezTo>
                  <a:pt x="405476" y="384629"/>
                  <a:pt x="379371" y="372610"/>
                  <a:pt x="356083" y="356083"/>
                </a:cubicBezTo>
                <a:cubicBezTo>
                  <a:pt x="339180" y="359088"/>
                  <a:pt x="322653" y="360590"/>
                  <a:pt x="306502" y="360590"/>
                </a:cubicBezTo>
                <a:cubicBezTo>
                  <a:pt x="255606" y="360590"/>
                  <a:pt x="211283" y="348195"/>
                  <a:pt x="173535" y="323404"/>
                </a:cubicBezTo>
                <a:cubicBezTo>
                  <a:pt x="184427" y="324156"/>
                  <a:pt x="192691" y="324531"/>
                  <a:pt x="198325" y="324531"/>
                </a:cubicBezTo>
                <a:cubicBezTo>
                  <a:pt x="228562" y="324531"/>
                  <a:pt x="257578" y="320306"/>
                  <a:pt x="285373" y="311854"/>
                </a:cubicBezTo>
                <a:cubicBezTo>
                  <a:pt x="313169" y="303403"/>
                  <a:pt x="337959" y="291290"/>
                  <a:pt x="359745" y="275514"/>
                </a:cubicBezTo>
                <a:cubicBezTo>
                  <a:pt x="383221" y="258235"/>
                  <a:pt x="401250" y="238328"/>
                  <a:pt x="413833" y="215791"/>
                </a:cubicBezTo>
                <a:cubicBezTo>
                  <a:pt x="426416" y="193254"/>
                  <a:pt x="432708" y="169403"/>
                  <a:pt x="432708" y="144237"/>
                </a:cubicBezTo>
                <a:cubicBezTo>
                  <a:pt x="432708" y="129776"/>
                  <a:pt x="430549" y="115502"/>
                  <a:pt x="426228" y="101417"/>
                </a:cubicBezTo>
                <a:close/>
                <a:moveTo>
                  <a:pt x="198324" y="0"/>
                </a:moveTo>
                <a:cubicBezTo>
                  <a:pt x="234196" y="0"/>
                  <a:pt x="267390" y="6432"/>
                  <a:pt x="297908" y="19297"/>
                </a:cubicBezTo>
                <a:cubicBezTo>
                  <a:pt x="328428" y="32162"/>
                  <a:pt x="352514" y="49675"/>
                  <a:pt x="370168" y="71836"/>
                </a:cubicBezTo>
                <a:cubicBezTo>
                  <a:pt x="387821" y="93997"/>
                  <a:pt x="396648" y="118130"/>
                  <a:pt x="396648" y="144236"/>
                </a:cubicBezTo>
                <a:cubicBezTo>
                  <a:pt x="396648" y="170341"/>
                  <a:pt x="387821" y="194474"/>
                  <a:pt x="370168" y="216635"/>
                </a:cubicBezTo>
                <a:cubicBezTo>
                  <a:pt x="352514" y="238796"/>
                  <a:pt x="328428" y="256310"/>
                  <a:pt x="297908" y="269174"/>
                </a:cubicBezTo>
                <a:cubicBezTo>
                  <a:pt x="267390" y="282039"/>
                  <a:pt x="234196" y="288471"/>
                  <a:pt x="198324" y="288471"/>
                </a:cubicBezTo>
                <a:cubicBezTo>
                  <a:pt x="182173" y="288471"/>
                  <a:pt x="165646" y="286969"/>
                  <a:pt x="148743" y="283964"/>
                </a:cubicBezTo>
                <a:cubicBezTo>
                  <a:pt x="125455" y="300491"/>
                  <a:pt x="99350" y="312511"/>
                  <a:pt x="70428" y="320023"/>
                </a:cubicBezTo>
                <a:cubicBezTo>
                  <a:pt x="63666" y="321713"/>
                  <a:pt x="55591" y="323216"/>
                  <a:pt x="46201" y="324530"/>
                </a:cubicBezTo>
                <a:lnTo>
                  <a:pt x="45355" y="324530"/>
                </a:lnTo>
                <a:cubicBezTo>
                  <a:pt x="43289" y="324530"/>
                  <a:pt x="41364" y="323779"/>
                  <a:pt x="39580" y="322277"/>
                </a:cubicBezTo>
                <a:cubicBezTo>
                  <a:pt x="37796" y="320774"/>
                  <a:pt x="36716" y="318802"/>
                  <a:pt x="36341" y="316361"/>
                </a:cubicBezTo>
                <a:cubicBezTo>
                  <a:pt x="36153" y="315797"/>
                  <a:pt x="36059" y="315187"/>
                  <a:pt x="36059" y="314530"/>
                </a:cubicBezTo>
                <a:cubicBezTo>
                  <a:pt x="36059" y="313872"/>
                  <a:pt x="36105" y="313262"/>
                  <a:pt x="36200" y="312698"/>
                </a:cubicBezTo>
                <a:cubicBezTo>
                  <a:pt x="36294" y="312135"/>
                  <a:pt x="36482" y="311571"/>
                  <a:pt x="36763" y="311008"/>
                </a:cubicBezTo>
                <a:cubicBezTo>
                  <a:pt x="37045" y="310445"/>
                  <a:pt x="37280" y="309975"/>
                  <a:pt x="37467" y="309600"/>
                </a:cubicBezTo>
                <a:cubicBezTo>
                  <a:pt x="37655" y="309224"/>
                  <a:pt x="37984" y="308707"/>
                  <a:pt x="38453" y="308050"/>
                </a:cubicBezTo>
                <a:cubicBezTo>
                  <a:pt x="38923" y="307393"/>
                  <a:pt x="39299" y="306923"/>
                  <a:pt x="39580" y="306642"/>
                </a:cubicBezTo>
                <a:cubicBezTo>
                  <a:pt x="39862" y="306360"/>
                  <a:pt x="40285" y="305890"/>
                  <a:pt x="40848" y="305233"/>
                </a:cubicBezTo>
                <a:cubicBezTo>
                  <a:pt x="41411" y="304576"/>
                  <a:pt x="41787" y="304153"/>
                  <a:pt x="41975" y="303965"/>
                </a:cubicBezTo>
                <a:cubicBezTo>
                  <a:pt x="42914" y="302839"/>
                  <a:pt x="45073" y="300491"/>
                  <a:pt x="48454" y="296923"/>
                </a:cubicBezTo>
                <a:cubicBezTo>
                  <a:pt x="51835" y="293354"/>
                  <a:pt x="54276" y="290584"/>
                  <a:pt x="55779" y="288612"/>
                </a:cubicBezTo>
                <a:cubicBezTo>
                  <a:pt x="57281" y="286640"/>
                  <a:pt x="59394" y="283917"/>
                  <a:pt x="62117" y="280443"/>
                </a:cubicBezTo>
                <a:cubicBezTo>
                  <a:pt x="64840" y="276968"/>
                  <a:pt x="67188" y="273353"/>
                  <a:pt x="69160" y="269597"/>
                </a:cubicBezTo>
                <a:cubicBezTo>
                  <a:pt x="71132" y="265840"/>
                  <a:pt x="73057" y="261709"/>
                  <a:pt x="74935" y="257202"/>
                </a:cubicBezTo>
                <a:cubicBezTo>
                  <a:pt x="51647" y="243680"/>
                  <a:pt x="33336" y="227058"/>
                  <a:pt x="20001" y="207339"/>
                </a:cubicBezTo>
                <a:cubicBezTo>
                  <a:pt x="6667" y="187619"/>
                  <a:pt x="0" y="166585"/>
                  <a:pt x="0" y="144236"/>
                </a:cubicBezTo>
                <a:cubicBezTo>
                  <a:pt x="0" y="118130"/>
                  <a:pt x="8827" y="93997"/>
                  <a:pt x="26481" y="71836"/>
                </a:cubicBezTo>
                <a:cubicBezTo>
                  <a:pt x="44135" y="49675"/>
                  <a:pt x="68221" y="32162"/>
                  <a:pt x="98739" y="19297"/>
                </a:cubicBezTo>
                <a:cubicBezTo>
                  <a:pt x="129258" y="6432"/>
                  <a:pt x="162453" y="0"/>
                  <a:pt x="1983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0" name="Freeform 309">
            <a:extLst>
              <a:ext uri="{FF2B5EF4-FFF2-40B4-BE49-F238E27FC236}">
                <a16:creationId xmlns:a16="http://schemas.microsoft.com/office/drawing/2014/main" id="{7E96E1FF-20E6-4E92-9593-6DAB57B8AF28}"/>
              </a:ext>
            </a:extLst>
          </p:cNvPr>
          <p:cNvSpPr/>
          <p:nvPr/>
        </p:nvSpPr>
        <p:spPr>
          <a:xfrm>
            <a:off x="3812053" y="3331749"/>
            <a:ext cx="628678" cy="532394"/>
          </a:xfrm>
          <a:custGeom>
            <a:avLst/>
            <a:gdLst>
              <a:gd name="connsiteX0" fmla="*/ 396649 w 468766"/>
              <a:gd name="connsiteY0" fmla="*/ 324530 h 396648"/>
              <a:gd name="connsiteX1" fmla="*/ 422003 w 468766"/>
              <a:gd name="connsiteY1" fmla="*/ 335235 h 396648"/>
              <a:gd name="connsiteX2" fmla="*/ 432708 w 468766"/>
              <a:gd name="connsiteY2" fmla="*/ 360589 h 396648"/>
              <a:gd name="connsiteX3" fmla="*/ 422003 w 468766"/>
              <a:gd name="connsiteY3" fmla="*/ 385943 h 396648"/>
              <a:gd name="connsiteX4" fmla="*/ 396649 w 468766"/>
              <a:gd name="connsiteY4" fmla="*/ 396648 h 396648"/>
              <a:gd name="connsiteX5" fmla="*/ 371295 w 468766"/>
              <a:gd name="connsiteY5" fmla="*/ 385943 h 396648"/>
              <a:gd name="connsiteX6" fmla="*/ 360591 w 468766"/>
              <a:gd name="connsiteY6" fmla="*/ 360589 h 396648"/>
              <a:gd name="connsiteX7" fmla="*/ 371295 w 468766"/>
              <a:gd name="connsiteY7" fmla="*/ 335235 h 396648"/>
              <a:gd name="connsiteX8" fmla="*/ 396649 w 468766"/>
              <a:gd name="connsiteY8" fmla="*/ 324530 h 396648"/>
              <a:gd name="connsiteX9" fmla="*/ 144236 w 468766"/>
              <a:gd name="connsiteY9" fmla="*/ 324530 h 396648"/>
              <a:gd name="connsiteX10" fmla="*/ 169590 w 468766"/>
              <a:gd name="connsiteY10" fmla="*/ 335235 h 396648"/>
              <a:gd name="connsiteX11" fmla="*/ 180295 w 468766"/>
              <a:gd name="connsiteY11" fmla="*/ 360589 h 396648"/>
              <a:gd name="connsiteX12" fmla="*/ 169590 w 468766"/>
              <a:gd name="connsiteY12" fmla="*/ 385943 h 396648"/>
              <a:gd name="connsiteX13" fmla="*/ 144236 w 468766"/>
              <a:gd name="connsiteY13" fmla="*/ 396648 h 396648"/>
              <a:gd name="connsiteX14" fmla="*/ 118882 w 468766"/>
              <a:gd name="connsiteY14" fmla="*/ 385943 h 396648"/>
              <a:gd name="connsiteX15" fmla="*/ 108177 w 468766"/>
              <a:gd name="connsiteY15" fmla="*/ 360589 h 396648"/>
              <a:gd name="connsiteX16" fmla="*/ 118882 w 468766"/>
              <a:gd name="connsiteY16" fmla="*/ 335235 h 396648"/>
              <a:gd name="connsiteX17" fmla="*/ 144236 w 468766"/>
              <a:gd name="connsiteY17" fmla="*/ 324530 h 396648"/>
              <a:gd name="connsiteX18" fmla="*/ 18030 w 468766"/>
              <a:gd name="connsiteY18" fmla="*/ 0 h 396648"/>
              <a:gd name="connsiteX19" fmla="*/ 90148 w 468766"/>
              <a:gd name="connsiteY19" fmla="*/ 0 h 396648"/>
              <a:gd name="connsiteX20" fmla="*/ 98176 w 468766"/>
              <a:gd name="connsiteY20" fmla="*/ 1831 h 396648"/>
              <a:gd name="connsiteX21" fmla="*/ 103670 w 468766"/>
              <a:gd name="connsiteY21" fmla="*/ 6198 h 396648"/>
              <a:gd name="connsiteX22" fmla="*/ 107332 w 468766"/>
              <a:gd name="connsiteY22" fmla="*/ 13100 h 396648"/>
              <a:gd name="connsiteX23" fmla="*/ 109586 w 468766"/>
              <a:gd name="connsiteY23" fmla="*/ 20424 h 396648"/>
              <a:gd name="connsiteX24" fmla="*/ 111135 w 468766"/>
              <a:gd name="connsiteY24" fmla="*/ 28734 h 396648"/>
              <a:gd name="connsiteX25" fmla="*/ 112403 w 468766"/>
              <a:gd name="connsiteY25" fmla="*/ 36059 h 396648"/>
              <a:gd name="connsiteX26" fmla="*/ 450737 w 468766"/>
              <a:gd name="connsiteY26" fmla="*/ 36059 h 396648"/>
              <a:gd name="connsiteX27" fmla="*/ 463414 w 468766"/>
              <a:gd name="connsiteY27" fmla="*/ 41411 h 396648"/>
              <a:gd name="connsiteX28" fmla="*/ 468766 w 468766"/>
              <a:gd name="connsiteY28" fmla="*/ 54088 h 396648"/>
              <a:gd name="connsiteX29" fmla="*/ 468766 w 468766"/>
              <a:gd name="connsiteY29" fmla="*/ 198324 h 396648"/>
              <a:gd name="connsiteX30" fmla="*/ 464118 w 468766"/>
              <a:gd name="connsiteY30" fmla="*/ 210297 h 396648"/>
              <a:gd name="connsiteX31" fmla="*/ 452709 w 468766"/>
              <a:gd name="connsiteY31" fmla="*/ 216353 h 396648"/>
              <a:gd name="connsiteX32" fmla="*/ 158603 w 468766"/>
              <a:gd name="connsiteY32" fmla="*/ 250722 h 396648"/>
              <a:gd name="connsiteX33" fmla="*/ 162265 w 468766"/>
              <a:gd name="connsiteY33" fmla="*/ 270442 h 396648"/>
              <a:gd name="connsiteX34" fmla="*/ 155504 w 468766"/>
              <a:gd name="connsiteY34" fmla="*/ 288471 h 396648"/>
              <a:gd name="connsiteX35" fmla="*/ 414678 w 468766"/>
              <a:gd name="connsiteY35" fmla="*/ 288471 h 396648"/>
              <a:gd name="connsiteX36" fmla="*/ 427355 w 468766"/>
              <a:gd name="connsiteY36" fmla="*/ 293824 h 396648"/>
              <a:gd name="connsiteX37" fmla="*/ 432707 w 468766"/>
              <a:gd name="connsiteY37" fmla="*/ 306501 h 396648"/>
              <a:gd name="connsiteX38" fmla="*/ 427355 w 468766"/>
              <a:gd name="connsiteY38" fmla="*/ 319178 h 396648"/>
              <a:gd name="connsiteX39" fmla="*/ 414678 w 468766"/>
              <a:gd name="connsiteY39" fmla="*/ 324530 h 396648"/>
              <a:gd name="connsiteX40" fmla="*/ 396649 w 468766"/>
              <a:gd name="connsiteY40" fmla="*/ 324530 h 396648"/>
              <a:gd name="connsiteX41" fmla="*/ 396648 w 468766"/>
              <a:gd name="connsiteY41" fmla="*/ 324530 h 396648"/>
              <a:gd name="connsiteX42" fmla="*/ 144236 w 468766"/>
              <a:gd name="connsiteY42" fmla="*/ 324530 h 396648"/>
              <a:gd name="connsiteX43" fmla="*/ 126206 w 468766"/>
              <a:gd name="connsiteY43" fmla="*/ 324530 h 396648"/>
              <a:gd name="connsiteX44" fmla="*/ 113530 w 468766"/>
              <a:gd name="connsiteY44" fmla="*/ 319178 h 396648"/>
              <a:gd name="connsiteX45" fmla="*/ 108177 w 468766"/>
              <a:gd name="connsiteY45" fmla="*/ 306501 h 396648"/>
              <a:gd name="connsiteX46" fmla="*/ 110431 w 468766"/>
              <a:gd name="connsiteY46" fmla="*/ 297627 h 396648"/>
              <a:gd name="connsiteX47" fmla="*/ 114938 w 468766"/>
              <a:gd name="connsiteY47" fmla="*/ 287485 h 396648"/>
              <a:gd name="connsiteX48" fmla="*/ 120995 w 468766"/>
              <a:gd name="connsiteY48" fmla="*/ 276217 h 396648"/>
              <a:gd name="connsiteX49" fmla="*/ 125361 w 468766"/>
              <a:gd name="connsiteY49" fmla="*/ 267907 h 396648"/>
              <a:gd name="connsiteX50" fmla="*/ 75499 w 468766"/>
              <a:gd name="connsiteY50" fmla="*/ 36059 h 396648"/>
              <a:gd name="connsiteX51" fmla="*/ 18030 w 468766"/>
              <a:gd name="connsiteY51" fmla="*/ 36059 h 396648"/>
              <a:gd name="connsiteX52" fmla="*/ 5353 w 468766"/>
              <a:gd name="connsiteY52" fmla="*/ 30706 h 396648"/>
              <a:gd name="connsiteX53" fmla="*/ 0 w 468766"/>
              <a:gd name="connsiteY53" fmla="*/ 18030 h 396648"/>
              <a:gd name="connsiteX54" fmla="*/ 5353 w 468766"/>
              <a:gd name="connsiteY54" fmla="*/ 5352 h 396648"/>
              <a:gd name="connsiteX55" fmla="*/ 18030 w 468766"/>
              <a:gd name="connsiteY55"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8766" h="396648">
                <a:moveTo>
                  <a:pt x="396649" y="324530"/>
                </a:moveTo>
                <a:cubicBezTo>
                  <a:pt x="406415" y="324530"/>
                  <a:pt x="414867" y="328099"/>
                  <a:pt x="422003" y="335235"/>
                </a:cubicBezTo>
                <a:cubicBezTo>
                  <a:pt x="429140" y="342372"/>
                  <a:pt x="432708" y="350823"/>
                  <a:pt x="432708" y="360589"/>
                </a:cubicBezTo>
                <a:cubicBezTo>
                  <a:pt x="432708" y="370355"/>
                  <a:pt x="429140" y="378806"/>
                  <a:pt x="422003" y="385943"/>
                </a:cubicBezTo>
                <a:cubicBezTo>
                  <a:pt x="414867" y="393080"/>
                  <a:pt x="406415" y="396648"/>
                  <a:pt x="396649" y="396648"/>
                </a:cubicBezTo>
                <a:cubicBezTo>
                  <a:pt x="386884" y="396648"/>
                  <a:pt x="378432" y="393080"/>
                  <a:pt x="371295" y="385943"/>
                </a:cubicBezTo>
                <a:cubicBezTo>
                  <a:pt x="364159" y="378806"/>
                  <a:pt x="360591" y="370355"/>
                  <a:pt x="360591" y="360589"/>
                </a:cubicBezTo>
                <a:cubicBezTo>
                  <a:pt x="360591" y="350823"/>
                  <a:pt x="364159" y="342372"/>
                  <a:pt x="371295" y="335235"/>
                </a:cubicBezTo>
                <a:cubicBezTo>
                  <a:pt x="378432" y="328099"/>
                  <a:pt x="386884" y="324530"/>
                  <a:pt x="396649" y="324530"/>
                </a:cubicBezTo>
                <a:close/>
                <a:moveTo>
                  <a:pt x="144236" y="324530"/>
                </a:moveTo>
                <a:cubicBezTo>
                  <a:pt x="154002" y="324530"/>
                  <a:pt x="162453" y="328099"/>
                  <a:pt x="169590" y="335235"/>
                </a:cubicBezTo>
                <a:cubicBezTo>
                  <a:pt x="176727" y="342372"/>
                  <a:pt x="180295" y="350823"/>
                  <a:pt x="180295" y="360589"/>
                </a:cubicBezTo>
                <a:cubicBezTo>
                  <a:pt x="180295" y="370355"/>
                  <a:pt x="176727" y="378806"/>
                  <a:pt x="169590" y="385943"/>
                </a:cubicBezTo>
                <a:cubicBezTo>
                  <a:pt x="162453" y="393080"/>
                  <a:pt x="154002" y="396648"/>
                  <a:pt x="144236" y="396648"/>
                </a:cubicBezTo>
                <a:cubicBezTo>
                  <a:pt x="134470" y="396648"/>
                  <a:pt x="126019" y="393080"/>
                  <a:pt x="118882" y="385943"/>
                </a:cubicBezTo>
                <a:cubicBezTo>
                  <a:pt x="111745" y="378806"/>
                  <a:pt x="108177" y="370355"/>
                  <a:pt x="108177" y="360589"/>
                </a:cubicBezTo>
                <a:cubicBezTo>
                  <a:pt x="108177" y="350823"/>
                  <a:pt x="111745" y="342372"/>
                  <a:pt x="118882" y="335235"/>
                </a:cubicBezTo>
                <a:cubicBezTo>
                  <a:pt x="126019" y="328099"/>
                  <a:pt x="134470" y="324530"/>
                  <a:pt x="144236" y="324530"/>
                </a:cubicBezTo>
                <a:close/>
                <a:moveTo>
                  <a:pt x="18030" y="0"/>
                </a:moveTo>
                <a:lnTo>
                  <a:pt x="90148" y="0"/>
                </a:lnTo>
                <a:cubicBezTo>
                  <a:pt x="93153" y="0"/>
                  <a:pt x="95829" y="610"/>
                  <a:pt x="98176" y="1831"/>
                </a:cubicBezTo>
                <a:cubicBezTo>
                  <a:pt x="100524" y="3052"/>
                  <a:pt x="102355" y="4507"/>
                  <a:pt x="103670" y="6198"/>
                </a:cubicBezTo>
                <a:cubicBezTo>
                  <a:pt x="104984" y="7888"/>
                  <a:pt x="106205" y="10189"/>
                  <a:pt x="107332" y="13100"/>
                </a:cubicBezTo>
                <a:cubicBezTo>
                  <a:pt x="108459" y="16010"/>
                  <a:pt x="109210" y="18452"/>
                  <a:pt x="109586" y="20424"/>
                </a:cubicBezTo>
                <a:cubicBezTo>
                  <a:pt x="109961" y="22396"/>
                  <a:pt x="110478" y="25166"/>
                  <a:pt x="111135" y="28734"/>
                </a:cubicBezTo>
                <a:cubicBezTo>
                  <a:pt x="111792" y="32303"/>
                  <a:pt x="112215" y="34744"/>
                  <a:pt x="112403" y="36059"/>
                </a:cubicBezTo>
                <a:lnTo>
                  <a:pt x="450737" y="36059"/>
                </a:lnTo>
                <a:cubicBezTo>
                  <a:pt x="455620" y="36059"/>
                  <a:pt x="459845" y="37843"/>
                  <a:pt x="463414" y="41411"/>
                </a:cubicBezTo>
                <a:cubicBezTo>
                  <a:pt x="466982" y="44980"/>
                  <a:pt x="468766" y="49205"/>
                  <a:pt x="468766" y="54088"/>
                </a:cubicBezTo>
                <a:lnTo>
                  <a:pt x="468766" y="198324"/>
                </a:lnTo>
                <a:cubicBezTo>
                  <a:pt x="468766" y="202831"/>
                  <a:pt x="467217" y="206822"/>
                  <a:pt x="464118" y="210297"/>
                </a:cubicBezTo>
                <a:cubicBezTo>
                  <a:pt x="461019" y="213771"/>
                  <a:pt x="457216" y="215790"/>
                  <a:pt x="452709" y="216353"/>
                </a:cubicBezTo>
                <a:lnTo>
                  <a:pt x="158603" y="250722"/>
                </a:lnTo>
                <a:cubicBezTo>
                  <a:pt x="161045" y="261991"/>
                  <a:pt x="162265" y="268564"/>
                  <a:pt x="162265" y="270442"/>
                </a:cubicBezTo>
                <a:cubicBezTo>
                  <a:pt x="162265" y="273447"/>
                  <a:pt x="160012" y="279457"/>
                  <a:pt x="155504" y="288471"/>
                </a:cubicBezTo>
                <a:lnTo>
                  <a:pt x="414678" y="288471"/>
                </a:lnTo>
                <a:cubicBezTo>
                  <a:pt x="419561" y="288471"/>
                  <a:pt x="423787" y="290255"/>
                  <a:pt x="427355" y="293824"/>
                </a:cubicBezTo>
                <a:cubicBezTo>
                  <a:pt x="430923" y="297392"/>
                  <a:pt x="432707" y="301618"/>
                  <a:pt x="432707" y="306501"/>
                </a:cubicBezTo>
                <a:cubicBezTo>
                  <a:pt x="432707" y="311384"/>
                  <a:pt x="430923" y="315609"/>
                  <a:pt x="427355" y="319178"/>
                </a:cubicBezTo>
                <a:cubicBezTo>
                  <a:pt x="423787" y="322746"/>
                  <a:pt x="419561" y="324530"/>
                  <a:pt x="414678" y="324530"/>
                </a:cubicBezTo>
                <a:lnTo>
                  <a:pt x="396649" y="324530"/>
                </a:lnTo>
                <a:lnTo>
                  <a:pt x="396648" y="324530"/>
                </a:lnTo>
                <a:lnTo>
                  <a:pt x="144236" y="324530"/>
                </a:lnTo>
                <a:lnTo>
                  <a:pt x="126206" y="324530"/>
                </a:lnTo>
                <a:cubicBezTo>
                  <a:pt x="121324" y="324530"/>
                  <a:pt x="117098" y="322746"/>
                  <a:pt x="113530" y="319178"/>
                </a:cubicBezTo>
                <a:cubicBezTo>
                  <a:pt x="109961" y="315609"/>
                  <a:pt x="108177" y="311384"/>
                  <a:pt x="108177" y="306501"/>
                </a:cubicBezTo>
                <a:cubicBezTo>
                  <a:pt x="108177" y="304435"/>
                  <a:pt x="108928" y="301477"/>
                  <a:pt x="110431" y="297627"/>
                </a:cubicBezTo>
                <a:cubicBezTo>
                  <a:pt x="111933" y="293777"/>
                  <a:pt x="113436" y="290397"/>
                  <a:pt x="114938" y="287485"/>
                </a:cubicBezTo>
                <a:cubicBezTo>
                  <a:pt x="116440" y="284574"/>
                  <a:pt x="118459" y="280818"/>
                  <a:pt x="120995" y="276217"/>
                </a:cubicBezTo>
                <a:cubicBezTo>
                  <a:pt x="123530" y="271616"/>
                  <a:pt x="124986" y="268846"/>
                  <a:pt x="125361" y="267907"/>
                </a:cubicBezTo>
                <a:lnTo>
                  <a:pt x="75499" y="36059"/>
                </a:lnTo>
                <a:lnTo>
                  <a:pt x="18030" y="36059"/>
                </a:lnTo>
                <a:cubicBezTo>
                  <a:pt x="13147" y="36059"/>
                  <a:pt x="8921" y="34275"/>
                  <a:pt x="5353" y="30706"/>
                </a:cubicBezTo>
                <a:cubicBezTo>
                  <a:pt x="1784" y="27138"/>
                  <a:pt x="0" y="22912"/>
                  <a:pt x="0" y="18030"/>
                </a:cubicBezTo>
                <a:cubicBezTo>
                  <a:pt x="0" y="13146"/>
                  <a:pt x="1784" y="8921"/>
                  <a:pt x="5353" y="5352"/>
                </a:cubicBezTo>
                <a:cubicBezTo>
                  <a:pt x="8921" y="1784"/>
                  <a:pt x="13147" y="0"/>
                  <a:pt x="180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1" name="Freeform 425">
            <a:extLst>
              <a:ext uri="{FF2B5EF4-FFF2-40B4-BE49-F238E27FC236}">
                <a16:creationId xmlns:a16="http://schemas.microsoft.com/office/drawing/2014/main" id="{47857C1E-8328-4328-9583-CD9474B594E0}"/>
              </a:ext>
            </a:extLst>
          </p:cNvPr>
          <p:cNvSpPr/>
          <p:nvPr/>
        </p:nvSpPr>
        <p:spPr>
          <a:xfrm>
            <a:off x="5666696" y="3597946"/>
            <a:ext cx="858609" cy="802026"/>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4" name="Freeform 455">
            <a:extLst>
              <a:ext uri="{FF2B5EF4-FFF2-40B4-BE49-F238E27FC236}">
                <a16:creationId xmlns:a16="http://schemas.microsoft.com/office/drawing/2014/main" id="{7DBD7BEC-0A0F-497E-94B5-14E46A4BFF0E}"/>
              </a:ext>
            </a:extLst>
          </p:cNvPr>
          <p:cNvSpPr/>
          <p:nvPr/>
        </p:nvSpPr>
        <p:spPr>
          <a:xfrm>
            <a:off x="4567152" y="5499332"/>
            <a:ext cx="695692" cy="608419"/>
          </a:xfrm>
          <a:custGeom>
            <a:avLst/>
            <a:gdLst/>
            <a:ahLst/>
            <a:cxnLst/>
            <a:rect l="l" t="t" r="r" b="b"/>
            <a:pathLst>
              <a:path w="432706" h="378619">
                <a:moveTo>
                  <a:pt x="132967" y="0"/>
                </a:moveTo>
                <a:cubicBezTo>
                  <a:pt x="153062" y="0"/>
                  <a:pt x="168838" y="7231"/>
                  <a:pt x="180294" y="21692"/>
                </a:cubicBezTo>
                <a:lnTo>
                  <a:pt x="216353" y="68174"/>
                </a:lnTo>
                <a:lnTo>
                  <a:pt x="252412" y="21692"/>
                </a:lnTo>
                <a:cubicBezTo>
                  <a:pt x="263868" y="7231"/>
                  <a:pt x="279644" y="0"/>
                  <a:pt x="299739" y="0"/>
                </a:cubicBezTo>
                <a:cubicBezTo>
                  <a:pt x="317205" y="0"/>
                  <a:pt x="332089" y="6151"/>
                  <a:pt x="344390" y="18452"/>
                </a:cubicBezTo>
                <a:cubicBezTo>
                  <a:pt x="356692" y="30754"/>
                  <a:pt x="362842" y="45638"/>
                  <a:pt x="362842" y="63103"/>
                </a:cubicBezTo>
                <a:cubicBezTo>
                  <a:pt x="362842" y="80569"/>
                  <a:pt x="356692" y="95453"/>
                  <a:pt x="344390" y="107755"/>
                </a:cubicBezTo>
                <a:cubicBezTo>
                  <a:pt x="332089" y="120056"/>
                  <a:pt x="317205" y="126207"/>
                  <a:pt x="299739" y="126207"/>
                </a:cubicBezTo>
                <a:lnTo>
                  <a:pt x="423692" y="126207"/>
                </a:lnTo>
                <a:cubicBezTo>
                  <a:pt x="426321" y="126207"/>
                  <a:pt x="428481" y="127052"/>
                  <a:pt x="430171" y="128742"/>
                </a:cubicBezTo>
                <a:cubicBezTo>
                  <a:pt x="431861" y="130432"/>
                  <a:pt x="432706" y="132592"/>
                  <a:pt x="432706" y="135221"/>
                </a:cubicBezTo>
                <a:lnTo>
                  <a:pt x="432706" y="225369"/>
                </a:lnTo>
                <a:cubicBezTo>
                  <a:pt x="432706" y="227998"/>
                  <a:pt x="431861" y="230158"/>
                  <a:pt x="430171" y="231848"/>
                </a:cubicBezTo>
                <a:cubicBezTo>
                  <a:pt x="428481" y="233538"/>
                  <a:pt x="426321" y="234383"/>
                  <a:pt x="423692" y="234383"/>
                </a:cubicBezTo>
                <a:lnTo>
                  <a:pt x="396648" y="234383"/>
                </a:lnTo>
                <a:lnTo>
                  <a:pt x="396648" y="351575"/>
                </a:lnTo>
                <a:cubicBezTo>
                  <a:pt x="396648" y="359087"/>
                  <a:pt x="394018" y="365473"/>
                  <a:pt x="388760" y="370731"/>
                </a:cubicBezTo>
                <a:cubicBezTo>
                  <a:pt x="383501" y="375990"/>
                  <a:pt x="377116" y="378619"/>
                  <a:pt x="369603" y="378619"/>
                </a:cubicBezTo>
                <a:lnTo>
                  <a:pt x="63103" y="378619"/>
                </a:lnTo>
                <a:cubicBezTo>
                  <a:pt x="55590" y="378619"/>
                  <a:pt x="49205" y="375990"/>
                  <a:pt x="43946" y="370731"/>
                </a:cubicBezTo>
                <a:cubicBezTo>
                  <a:pt x="38688" y="365473"/>
                  <a:pt x="36058" y="359087"/>
                  <a:pt x="36058" y="351575"/>
                </a:cubicBezTo>
                <a:lnTo>
                  <a:pt x="36058" y="234383"/>
                </a:lnTo>
                <a:lnTo>
                  <a:pt x="9014" y="234383"/>
                </a:lnTo>
                <a:cubicBezTo>
                  <a:pt x="6385" y="234383"/>
                  <a:pt x="4225" y="233538"/>
                  <a:pt x="2535" y="231848"/>
                </a:cubicBezTo>
                <a:cubicBezTo>
                  <a:pt x="845" y="230158"/>
                  <a:pt x="0" y="227998"/>
                  <a:pt x="0" y="225369"/>
                </a:cubicBezTo>
                <a:lnTo>
                  <a:pt x="0" y="135221"/>
                </a:lnTo>
                <a:cubicBezTo>
                  <a:pt x="0" y="132592"/>
                  <a:pt x="845" y="130432"/>
                  <a:pt x="2535" y="128742"/>
                </a:cubicBezTo>
                <a:cubicBezTo>
                  <a:pt x="4225" y="127052"/>
                  <a:pt x="6385" y="126207"/>
                  <a:pt x="9014" y="126207"/>
                </a:cubicBezTo>
                <a:lnTo>
                  <a:pt x="132967" y="126207"/>
                </a:lnTo>
                <a:cubicBezTo>
                  <a:pt x="115501" y="126207"/>
                  <a:pt x="100617" y="120056"/>
                  <a:pt x="88316" y="107755"/>
                </a:cubicBezTo>
                <a:cubicBezTo>
                  <a:pt x="76014" y="95453"/>
                  <a:pt x="69864" y="80569"/>
                  <a:pt x="69864" y="63103"/>
                </a:cubicBezTo>
                <a:cubicBezTo>
                  <a:pt x="69864" y="45638"/>
                  <a:pt x="76014" y="30754"/>
                  <a:pt x="88316" y="18452"/>
                </a:cubicBezTo>
                <a:cubicBezTo>
                  <a:pt x="100617" y="6151"/>
                  <a:pt x="115501" y="0"/>
                  <a:pt x="132967" y="0"/>
                </a:cubicBezTo>
                <a:close/>
                <a:moveTo>
                  <a:pt x="132967" y="36059"/>
                </a:moveTo>
                <a:cubicBezTo>
                  <a:pt x="125454" y="36059"/>
                  <a:pt x="119069" y="38689"/>
                  <a:pt x="113810" y="43947"/>
                </a:cubicBezTo>
                <a:cubicBezTo>
                  <a:pt x="108552" y="49206"/>
                  <a:pt x="105923" y="55591"/>
                  <a:pt x="105923" y="63103"/>
                </a:cubicBezTo>
                <a:cubicBezTo>
                  <a:pt x="105923" y="70616"/>
                  <a:pt x="108552" y="77001"/>
                  <a:pt x="113810" y="82260"/>
                </a:cubicBezTo>
                <a:cubicBezTo>
                  <a:pt x="119069" y="87518"/>
                  <a:pt x="125454" y="90148"/>
                  <a:pt x="132967" y="90148"/>
                </a:cubicBezTo>
                <a:lnTo>
                  <a:pt x="187900" y="90148"/>
                </a:lnTo>
                <a:lnTo>
                  <a:pt x="152405" y="44792"/>
                </a:lnTo>
                <a:cubicBezTo>
                  <a:pt x="147522" y="38970"/>
                  <a:pt x="141043" y="36059"/>
                  <a:pt x="132967" y="36059"/>
                </a:cubicBezTo>
                <a:close/>
                <a:moveTo>
                  <a:pt x="171279" y="126207"/>
                </a:moveTo>
                <a:lnTo>
                  <a:pt x="171279" y="180295"/>
                </a:lnTo>
                <a:lnTo>
                  <a:pt x="171279" y="312136"/>
                </a:lnTo>
                <a:lnTo>
                  <a:pt x="171279" y="327911"/>
                </a:lnTo>
                <a:cubicBezTo>
                  <a:pt x="171279" y="332606"/>
                  <a:pt x="172970" y="336222"/>
                  <a:pt x="176350" y="338757"/>
                </a:cubicBezTo>
                <a:cubicBezTo>
                  <a:pt x="179731" y="341293"/>
                  <a:pt x="184050" y="342560"/>
                  <a:pt x="189309" y="342560"/>
                </a:cubicBezTo>
                <a:lnTo>
                  <a:pt x="243397" y="342560"/>
                </a:lnTo>
                <a:cubicBezTo>
                  <a:pt x="248656" y="342560"/>
                  <a:pt x="252975" y="341293"/>
                  <a:pt x="256356" y="338757"/>
                </a:cubicBezTo>
                <a:cubicBezTo>
                  <a:pt x="259736" y="336222"/>
                  <a:pt x="261427" y="332606"/>
                  <a:pt x="261427" y="327911"/>
                </a:cubicBezTo>
                <a:lnTo>
                  <a:pt x="261427" y="312136"/>
                </a:lnTo>
                <a:lnTo>
                  <a:pt x="261427" y="180295"/>
                </a:lnTo>
                <a:lnTo>
                  <a:pt x="261427" y="126207"/>
                </a:lnTo>
                <a:lnTo>
                  <a:pt x="171279" y="126207"/>
                </a:lnTo>
                <a:close/>
                <a:moveTo>
                  <a:pt x="299739" y="36059"/>
                </a:moveTo>
                <a:cubicBezTo>
                  <a:pt x="291664" y="36059"/>
                  <a:pt x="285184" y="38970"/>
                  <a:pt x="280301" y="44792"/>
                </a:cubicBezTo>
                <a:lnTo>
                  <a:pt x="245088" y="90148"/>
                </a:lnTo>
                <a:lnTo>
                  <a:pt x="299739" y="90148"/>
                </a:lnTo>
                <a:cubicBezTo>
                  <a:pt x="307252" y="90148"/>
                  <a:pt x="313637" y="87518"/>
                  <a:pt x="318896" y="82260"/>
                </a:cubicBezTo>
                <a:cubicBezTo>
                  <a:pt x="324154" y="77001"/>
                  <a:pt x="326783" y="70616"/>
                  <a:pt x="326783" y="63103"/>
                </a:cubicBezTo>
                <a:cubicBezTo>
                  <a:pt x="326783" y="55591"/>
                  <a:pt x="324154" y="49206"/>
                  <a:pt x="318896" y="43947"/>
                </a:cubicBezTo>
                <a:cubicBezTo>
                  <a:pt x="313637" y="38689"/>
                  <a:pt x="307252" y="36059"/>
                  <a:pt x="299739" y="36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Freeform 397">
            <a:extLst>
              <a:ext uri="{FF2B5EF4-FFF2-40B4-BE49-F238E27FC236}">
                <a16:creationId xmlns:a16="http://schemas.microsoft.com/office/drawing/2014/main" id="{FE17E535-1238-4CEC-9F4D-0B48E9FB5A0C}"/>
              </a:ext>
            </a:extLst>
          </p:cNvPr>
          <p:cNvSpPr/>
          <p:nvPr/>
        </p:nvSpPr>
        <p:spPr>
          <a:xfrm>
            <a:off x="6938963" y="5485784"/>
            <a:ext cx="693198" cy="600465"/>
          </a:xfrm>
          <a:custGeom>
            <a:avLst/>
            <a:gdLst>
              <a:gd name="connsiteX0" fmla="*/ 270443 w 540884"/>
              <a:gd name="connsiteY0" fmla="*/ 189309 h 468766"/>
              <a:gd name="connsiteX1" fmla="*/ 327771 w 540884"/>
              <a:gd name="connsiteY1" fmla="*/ 213114 h 468766"/>
              <a:gd name="connsiteX2" fmla="*/ 351575 w 540884"/>
              <a:gd name="connsiteY2" fmla="*/ 270442 h 468766"/>
              <a:gd name="connsiteX3" fmla="*/ 327771 w 540884"/>
              <a:gd name="connsiteY3" fmla="*/ 327770 h 468766"/>
              <a:gd name="connsiteX4" fmla="*/ 270443 w 540884"/>
              <a:gd name="connsiteY4" fmla="*/ 351575 h 468766"/>
              <a:gd name="connsiteX5" fmla="*/ 213115 w 540884"/>
              <a:gd name="connsiteY5" fmla="*/ 327770 h 468766"/>
              <a:gd name="connsiteX6" fmla="*/ 189310 w 540884"/>
              <a:gd name="connsiteY6" fmla="*/ 270442 h 468766"/>
              <a:gd name="connsiteX7" fmla="*/ 213115 w 540884"/>
              <a:gd name="connsiteY7" fmla="*/ 213114 h 468766"/>
              <a:gd name="connsiteX8" fmla="*/ 270443 w 540884"/>
              <a:gd name="connsiteY8" fmla="*/ 189309 h 468766"/>
              <a:gd name="connsiteX9" fmla="*/ 270442 w 540884"/>
              <a:gd name="connsiteY9" fmla="*/ 144236 h 468766"/>
              <a:gd name="connsiteX10" fmla="*/ 181280 w 540884"/>
              <a:gd name="connsiteY10" fmla="*/ 181281 h 468766"/>
              <a:gd name="connsiteX11" fmla="*/ 144236 w 540884"/>
              <a:gd name="connsiteY11" fmla="*/ 270442 h 468766"/>
              <a:gd name="connsiteX12" fmla="*/ 181280 w 540884"/>
              <a:gd name="connsiteY12" fmla="*/ 359603 h 468766"/>
              <a:gd name="connsiteX13" fmla="*/ 270442 w 540884"/>
              <a:gd name="connsiteY13" fmla="*/ 396648 h 468766"/>
              <a:gd name="connsiteX14" fmla="*/ 359603 w 540884"/>
              <a:gd name="connsiteY14" fmla="*/ 359603 h 468766"/>
              <a:gd name="connsiteX15" fmla="*/ 396648 w 540884"/>
              <a:gd name="connsiteY15" fmla="*/ 270442 h 468766"/>
              <a:gd name="connsiteX16" fmla="*/ 359603 w 540884"/>
              <a:gd name="connsiteY16" fmla="*/ 181281 h 468766"/>
              <a:gd name="connsiteX17" fmla="*/ 270442 w 540884"/>
              <a:gd name="connsiteY17" fmla="*/ 144236 h 468766"/>
              <a:gd name="connsiteX18" fmla="*/ 198324 w 540884"/>
              <a:gd name="connsiteY18" fmla="*/ 0 h 468766"/>
              <a:gd name="connsiteX19" fmla="*/ 342560 w 540884"/>
              <a:gd name="connsiteY19" fmla="*/ 0 h 468766"/>
              <a:gd name="connsiteX20" fmla="*/ 371717 w 540884"/>
              <a:gd name="connsiteY20" fmla="*/ 10001 h 468766"/>
              <a:gd name="connsiteX21" fmla="*/ 391296 w 540884"/>
              <a:gd name="connsiteY21" fmla="*/ 33805 h 468766"/>
              <a:gd name="connsiteX22" fmla="*/ 405663 w 540884"/>
              <a:gd name="connsiteY22" fmla="*/ 72118 h 468766"/>
              <a:gd name="connsiteX23" fmla="*/ 468766 w 540884"/>
              <a:gd name="connsiteY23" fmla="*/ 72118 h 468766"/>
              <a:gd name="connsiteX24" fmla="*/ 519755 w 540884"/>
              <a:gd name="connsiteY24" fmla="*/ 93246 h 468766"/>
              <a:gd name="connsiteX25" fmla="*/ 540884 w 540884"/>
              <a:gd name="connsiteY25" fmla="*/ 144236 h 468766"/>
              <a:gd name="connsiteX26" fmla="*/ 540884 w 540884"/>
              <a:gd name="connsiteY26" fmla="*/ 396648 h 468766"/>
              <a:gd name="connsiteX27" fmla="*/ 519755 w 540884"/>
              <a:gd name="connsiteY27" fmla="*/ 447638 h 468766"/>
              <a:gd name="connsiteX28" fmla="*/ 468766 w 540884"/>
              <a:gd name="connsiteY28" fmla="*/ 468766 h 468766"/>
              <a:gd name="connsiteX29" fmla="*/ 72118 w 540884"/>
              <a:gd name="connsiteY29" fmla="*/ 468766 h 468766"/>
              <a:gd name="connsiteX30" fmla="*/ 21128 w 540884"/>
              <a:gd name="connsiteY30" fmla="*/ 447638 h 468766"/>
              <a:gd name="connsiteX31" fmla="*/ 0 w 540884"/>
              <a:gd name="connsiteY31" fmla="*/ 396648 h 468766"/>
              <a:gd name="connsiteX32" fmla="*/ 0 w 540884"/>
              <a:gd name="connsiteY32" fmla="*/ 144236 h 468766"/>
              <a:gd name="connsiteX33" fmla="*/ 21128 w 540884"/>
              <a:gd name="connsiteY33" fmla="*/ 93246 h 468766"/>
              <a:gd name="connsiteX34" fmla="*/ 72118 w 540884"/>
              <a:gd name="connsiteY34" fmla="*/ 72118 h 468766"/>
              <a:gd name="connsiteX35" fmla="*/ 135220 w 540884"/>
              <a:gd name="connsiteY35" fmla="*/ 72118 h 468766"/>
              <a:gd name="connsiteX36" fmla="*/ 149588 w 540884"/>
              <a:gd name="connsiteY36" fmla="*/ 33805 h 468766"/>
              <a:gd name="connsiteX37" fmla="*/ 169167 w 540884"/>
              <a:gd name="connsiteY37" fmla="*/ 10001 h 468766"/>
              <a:gd name="connsiteX38" fmla="*/ 198324 w 540884"/>
              <a:gd name="connsiteY38"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40884" h="468766">
                <a:moveTo>
                  <a:pt x="270443" y="189309"/>
                </a:moveTo>
                <a:cubicBezTo>
                  <a:pt x="292792" y="189309"/>
                  <a:pt x="311901" y="197244"/>
                  <a:pt x="327771" y="213114"/>
                </a:cubicBezTo>
                <a:cubicBezTo>
                  <a:pt x="343641" y="228984"/>
                  <a:pt x="351575" y="248093"/>
                  <a:pt x="351575" y="270442"/>
                </a:cubicBezTo>
                <a:cubicBezTo>
                  <a:pt x="351575" y="292791"/>
                  <a:pt x="343641" y="311900"/>
                  <a:pt x="327771" y="327770"/>
                </a:cubicBezTo>
                <a:cubicBezTo>
                  <a:pt x="311901" y="343640"/>
                  <a:pt x="292792" y="351575"/>
                  <a:pt x="270443" y="351575"/>
                </a:cubicBezTo>
                <a:cubicBezTo>
                  <a:pt x="248094" y="351575"/>
                  <a:pt x="228985" y="343640"/>
                  <a:pt x="213115" y="327770"/>
                </a:cubicBezTo>
                <a:cubicBezTo>
                  <a:pt x="197245" y="311900"/>
                  <a:pt x="189310" y="292791"/>
                  <a:pt x="189310" y="270442"/>
                </a:cubicBezTo>
                <a:cubicBezTo>
                  <a:pt x="189310" y="248093"/>
                  <a:pt x="197245" y="228984"/>
                  <a:pt x="213115" y="213114"/>
                </a:cubicBezTo>
                <a:cubicBezTo>
                  <a:pt x="228985" y="197244"/>
                  <a:pt x="248094" y="189309"/>
                  <a:pt x="270443" y="189309"/>
                </a:cubicBezTo>
                <a:close/>
                <a:moveTo>
                  <a:pt x="270442" y="144236"/>
                </a:moveTo>
                <a:cubicBezTo>
                  <a:pt x="235698" y="144236"/>
                  <a:pt x="205976" y="156584"/>
                  <a:pt x="181280" y="181281"/>
                </a:cubicBezTo>
                <a:cubicBezTo>
                  <a:pt x="156584" y="205977"/>
                  <a:pt x="144236" y="235698"/>
                  <a:pt x="144236" y="270442"/>
                </a:cubicBezTo>
                <a:cubicBezTo>
                  <a:pt x="144236" y="305186"/>
                  <a:pt x="156584" y="334907"/>
                  <a:pt x="181280" y="359603"/>
                </a:cubicBezTo>
                <a:cubicBezTo>
                  <a:pt x="205976" y="384300"/>
                  <a:pt x="235698" y="396648"/>
                  <a:pt x="270442" y="396648"/>
                </a:cubicBezTo>
                <a:cubicBezTo>
                  <a:pt x="305186" y="396648"/>
                  <a:pt x="334906" y="384300"/>
                  <a:pt x="359603" y="359603"/>
                </a:cubicBezTo>
                <a:cubicBezTo>
                  <a:pt x="384300" y="334907"/>
                  <a:pt x="396648" y="305186"/>
                  <a:pt x="396648" y="270442"/>
                </a:cubicBezTo>
                <a:cubicBezTo>
                  <a:pt x="396648" y="235698"/>
                  <a:pt x="384300" y="205977"/>
                  <a:pt x="359603" y="181281"/>
                </a:cubicBezTo>
                <a:cubicBezTo>
                  <a:pt x="334906" y="156584"/>
                  <a:pt x="305186" y="144236"/>
                  <a:pt x="270442" y="144236"/>
                </a:cubicBezTo>
                <a:close/>
                <a:moveTo>
                  <a:pt x="198324" y="0"/>
                </a:moveTo>
                <a:lnTo>
                  <a:pt x="342560" y="0"/>
                </a:lnTo>
                <a:cubicBezTo>
                  <a:pt x="352514" y="0"/>
                  <a:pt x="362233" y="3334"/>
                  <a:pt x="371717" y="10001"/>
                </a:cubicBezTo>
                <a:cubicBezTo>
                  <a:pt x="381201" y="16668"/>
                  <a:pt x="387727" y="24603"/>
                  <a:pt x="391296" y="33805"/>
                </a:cubicBezTo>
                <a:lnTo>
                  <a:pt x="405663" y="72118"/>
                </a:lnTo>
                <a:lnTo>
                  <a:pt x="468766" y="72118"/>
                </a:lnTo>
                <a:cubicBezTo>
                  <a:pt x="488673" y="72118"/>
                  <a:pt x="505670" y="79161"/>
                  <a:pt x="519755" y="93246"/>
                </a:cubicBezTo>
                <a:cubicBezTo>
                  <a:pt x="533841" y="107332"/>
                  <a:pt x="540884" y="124328"/>
                  <a:pt x="540884" y="144236"/>
                </a:cubicBezTo>
                <a:lnTo>
                  <a:pt x="540884" y="396648"/>
                </a:lnTo>
                <a:cubicBezTo>
                  <a:pt x="540884" y="416556"/>
                  <a:pt x="533841" y="433552"/>
                  <a:pt x="519755" y="447638"/>
                </a:cubicBezTo>
                <a:cubicBezTo>
                  <a:pt x="505670" y="461723"/>
                  <a:pt x="488673" y="468766"/>
                  <a:pt x="468766" y="468766"/>
                </a:cubicBezTo>
                <a:lnTo>
                  <a:pt x="72118" y="468766"/>
                </a:lnTo>
                <a:cubicBezTo>
                  <a:pt x="52210" y="468766"/>
                  <a:pt x="35214" y="461723"/>
                  <a:pt x="21128" y="447638"/>
                </a:cubicBezTo>
                <a:cubicBezTo>
                  <a:pt x="7042" y="433552"/>
                  <a:pt x="0" y="416556"/>
                  <a:pt x="0" y="396648"/>
                </a:cubicBezTo>
                <a:lnTo>
                  <a:pt x="0" y="144236"/>
                </a:lnTo>
                <a:cubicBezTo>
                  <a:pt x="0" y="124328"/>
                  <a:pt x="7042" y="107332"/>
                  <a:pt x="21128" y="93246"/>
                </a:cubicBezTo>
                <a:cubicBezTo>
                  <a:pt x="35214" y="79161"/>
                  <a:pt x="52210" y="72118"/>
                  <a:pt x="72118" y="72118"/>
                </a:cubicBezTo>
                <a:lnTo>
                  <a:pt x="135220" y="72118"/>
                </a:lnTo>
                <a:lnTo>
                  <a:pt x="149588" y="33805"/>
                </a:lnTo>
                <a:cubicBezTo>
                  <a:pt x="153156" y="24603"/>
                  <a:pt x="159683" y="16668"/>
                  <a:pt x="169167" y="10001"/>
                </a:cubicBezTo>
                <a:cubicBezTo>
                  <a:pt x="178651" y="3334"/>
                  <a:pt x="188370" y="0"/>
                  <a:pt x="1983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7" name="Freeform 450">
            <a:extLst>
              <a:ext uri="{FF2B5EF4-FFF2-40B4-BE49-F238E27FC236}">
                <a16:creationId xmlns:a16="http://schemas.microsoft.com/office/drawing/2014/main" id="{CECBA446-2552-4CF0-9BBD-1BA54C70ADF0}"/>
              </a:ext>
            </a:extLst>
          </p:cNvPr>
          <p:cNvSpPr/>
          <p:nvPr/>
        </p:nvSpPr>
        <p:spPr>
          <a:xfrm>
            <a:off x="5812282" y="1831591"/>
            <a:ext cx="566091" cy="609324"/>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lide Number Placeholder 2">
            <a:extLst>
              <a:ext uri="{FF2B5EF4-FFF2-40B4-BE49-F238E27FC236}">
                <a16:creationId xmlns:a16="http://schemas.microsoft.com/office/drawing/2014/main" id="{BC2CE346-7A20-43FF-8AD3-019066306A32}"/>
              </a:ext>
            </a:extLst>
          </p:cNvPr>
          <p:cNvSpPr>
            <a:spLocks noGrp="1"/>
          </p:cNvSpPr>
          <p:nvPr>
            <p:ph type="sldNum" sz="quarter" idx="12"/>
          </p:nvPr>
        </p:nvSpPr>
        <p:spPr/>
        <p:txBody>
          <a:bodyPr/>
          <a:lstStyle/>
          <a:p>
            <a:fld id="{F68327C5-B821-4FE9-A59A-A60D9EB59A9A}" type="slidenum">
              <a:rPr lang="en-US" smtClean="0"/>
              <a:pPr/>
              <a:t>9</a:t>
            </a:fld>
            <a:endParaRPr lang="en-US" dirty="0"/>
          </a:p>
        </p:txBody>
      </p:sp>
      <p:cxnSp>
        <p:nvCxnSpPr>
          <p:cNvPr id="34" name="Straight Connector 33">
            <a:extLst>
              <a:ext uri="{FF2B5EF4-FFF2-40B4-BE49-F238E27FC236}">
                <a16:creationId xmlns:a16="http://schemas.microsoft.com/office/drawing/2014/main" id="{1E492FA7-4DA1-43BA-82DC-8352786C3B34}"/>
              </a:ext>
            </a:extLst>
          </p:cNvPr>
          <p:cNvCxnSpPr>
            <a:cxnSpLocks/>
          </p:cNvCxnSpPr>
          <p:nvPr/>
        </p:nvCxnSpPr>
        <p:spPr>
          <a:xfrm flipV="1">
            <a:off x="159419" y="2136256"/>
            <a:ext cx="2287824" cy="478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900245D-2915-474C-BD4C-49F325784AE6}"/>
              </a:ext>
            </a:extLst>
          </p:cNvPr>
          <p:cNvCxnSpPr>
            <a:cxnSpLocks/>
          </p:cNvCxnSpPr>
          <p:nvPr/>
        </p:nvCxnSpPr>
        <p:spPr>
          <a:xfrm flipV="1">
            <a:off x="674917" y="2151042"/>
            <a:ext cx="1772326" cy="1139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EF36538-9E59-49DF-8F1B-9D279656D2F0}"/>
              </a:ext>
            </a:extLst>
          </p:cNvPr>
          <p:cNvCxnSpPr>
            <a:cxnSpLocks/>
          </p:cNvCxnSpPr>
          <p:nvPr/>
        </p:nvCxnSpPr>
        <p:spPr>
          <a:xfrm flipV="1">
            <a:off x="1580031" y="2151041"/>
            <a:ext cx="865724" cy="1679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DF18CB-379C-49F8-A5DE-4E7D06560C96}"/>
              </a:ext>
            </a:extLst>
          </p:cNvPr>
          <p:cNvCxnSpPr>
            <a:cxnSpLocks/>
          </p:cNvCxnSpPr>
          <p:nvPr/>
        </p:nvCxnSpPr>
        <p:spPr>
          <a:xfrm>
            <a:off x="547789" y="1824310"/>
            <a:ext cx="1897966" cy="31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7845FF8-13B6-443C-A2FB-A730259F39E0}"/>
              </a:ext>
            </a:extLst>
          </p:cNvPr>
          <p:cNvCxnSpPr>
            <a:cxnSpLocks/>
          </p:cNvCxnSpPr>
          <p:nvPr/>
        </p:nvCxnSpPr>
        <p:spPr>
          <a:xfrm flipV="1">
            <a:off x="260128" y="5067882"/>
            <a:ext cx="2201290" cy="276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0820411-CE1A-4072-9805-445D1643AADA}"/>
              </a:ext>
            </a:extLst>
          </p:cNvPr>
          <p:cNvCxnSpPr>
            <a:cxnSpLocks/>
          </p:cNvCxnSpPr>
          <p:nvPr/>
        </p:nvCxnSpPr>
        <p:spPr>
          <a:xfrm flipV="1">
            <a:off x="562064" y="5082669"/>
            <a:ext cx="1899354" cy="981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1F9AF29-437A-4C77-90A0-CEC0304CC69C}"/>
              </a:ext>
            </a:extLst>
          </p:cNvPr>
          <p:cNvCxnSpPr>
            <a:cxnSpLocks/>
          </p:cNvCxnSpPr>
          <p:nvPr/>
        </p:nvCxnSpPr>
        <p:spPr>
          <a:xfrm>
            <a:off x="624436" y="4397430"/>
            <a:ext cx="1835494" cy="6704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CC2AF2-6D51-42C0-AF38-DDB62C3B08CA}"/>
              </a:ext>
            </a:extLst>
          </p:cNvPr>
          <p:cNvCxnSpPr>
            <a:cxnSpLocks/>
          </p:cNvCxnSpPr>
          <p:nvPr/>
        </p:nvCxnSpPr>
        <p:spPr>
          <a:xfrm flipH="1" flipV="1">
            <a:off x="9800032" y="2177658"/>
            <a:ext cx="826171" cy="1935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99B8B6-3337-46D1-840E-30D583D6075D}"/>
              </a:ext>
            </a:extLst>
          </p:cNvPr>
          <p:cNvCxnSpPr>
            <a:cxnSpLocks/>
          </p:cNvCxnSpPr>
          <p:nvPr/>
        </p:nvCxnSpPr>
        <p:spPr>
          <a:xfrm flipH="1" flipV="1">
            <a:off x="9800031" y="2192444"/>
            <a:ext cx="1571722" cy="1452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1C751D-E94C-430F-A8B2-C5DD6E445949}"/>
              </a:ext>
            </a:extLst>
          </p:cNvPr>
          <p:cNvCxnSpPr>
            <a:cxnSpLocks/>
          </p:cNvCxnSpPr>
          <p:nvPr/>
        </p:nvCxnSpPr>
        <p:spPr>
          <a:xfrm flipH="1" flipV="1">
            <a:off x="9798543" y="2192442"/>
            <a:ext cx="1933192" cy="628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C6544D-79E8-424A-86CC-345D45381BCF}"/>
              </a:ext>
            </a:extLst>
          </p:cNvPr>
          <p:cNvCxnSpPr>
            <a:cxnSpLocks/>
          </p:cNvCxnSpPr>
          <p:nvPr/>
        </p:nvCxnSpPr>
        <p:spPr>
          <a:xfrm flipH="1" flipV="1">
            <a:off x="9723194" y="5156970"/>
            <a:ext cx="1806019" cy="139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191ED-CCDA-457C-B5F3-BDB8DE49FF22}"/>
              </a:ext>
            </a:extLst>
          </p:cNvPr>
          <p:cNvCxnSpPr>
            <a:cxnSpLocks/>
          </p:cNvCxnSpPr>
          <p:nvPr/>
        </p:nvCxnSpPr>
        <p:spPr>
          <a:xfrm flipH="1" flipV="1">
            <a:off x="9723193" y="5171757"/>
            <a:ext cx="2133447" cy="589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2CAE97F-062C-4248-9284-18D18FDD88D1}"/>
              </a:ext>
            </a:extLst>
          </p:cNvPr>
          <p:cNvCxnSpPr>
            <a:cxnSpLocks/>
          </p:cNvCxnSpPr>
          <p:nvPr/>
        </p:nvCxnSpPr>
        <p:spPr>
          <a:xfrm flipH="1">
            <a:off x="9721705" y="4673637"/>
            <a:ext cx="2278951" cy="4981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8">
            <a:extLst>
              <a:ext uri="{FF2B5EF4-FFF2-40B4-BE49-F238E27FC236}">
                <a16:creationId xmlns:a16="http://schemas.microsoft.com/office/drawing/2014/main" id="{FD53884A-2A94-466D-B9C4-B05F44D98F3A}"/>
              </a:ext>
            </a:extLst>
          </p:cNvPr>
          <p:cNvSpPr>
            <a:spLocks noChangeArrowheads="1"/>
          </p:cNvSpPr>
          <p:nvPr/>
        </p:nvSpPr>
        <p:spPr bwMode="auto">
          <a:xfrm>
            <a:off x="9129525" y="1581944"/>
            <a:ext cx="1185702" cy="1185702"/>
          </a:xfrm>
          <a:prstGeom prst="ellipse">
            <a:avLst/>
          </a:prstGeom>
          <a:solidFill>
            <a:srgbClr val="ABDDD3"/>
          </a:solidFill>
          <a:ln>
            <a:solidFill>
              <a:srgbClr val="71C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8" name="Freeform 283">
            <a:extLst>
              <a:ext uri="{FF2B5EF4-FFF2-40B4-BE49-F238E27FC236}">
                <a16:creationId xmlns:a16="http://schemas.microsoft.com/office/drawing/2014/main" id="{5999DA71-E402-40E4-AA01-427D36E45977}"/>
              </a:ext>
            </a:extLst>
          </p:cNvPr>
          <p:cNvSpPr/>
          <p:nvPr/>
        </p:nvSpPr>
        <p:spPr>
          <a:xfrm>
            <a:off x="9406737" y="1836444"/>
            <a:ext cx="580317" cy="629195"/>
          </a:xfrm>
          <a:custGeom>
            <a:avLst/>
            <a:gdLst/>
            <a:ahLst/>
            <a:cxnLst/>
            <a:rect l="l" t="t" r="r" b="b"/>
            <a:pathLst>
              <a:path w="432707" h="468766">
                <a:moveTo>
                  <a:pt x="243397" y="0"/>
                </a:moveTo>
                <a:cubicBezTo>
                  <a:pt x="259173" y="0"/>
                  <a:pt x="273353" y="3052"/>
                  <a:pt x="285936" y="9156"/>
                </a:cubicBezTo>
                <a:cubicBezTo>
                  <a:pt x="298519" y="15260"/>
                  <a:pt x="308097" y="24791"/>
                  <a:pt x="314670" y="37750"/>
                </a:cubicBezTo>
                <a:cubicBezTo>
                  <a:pt x="321244" y="50708"/>
                  <a:pt x="324530" y="68174"/>
                  <a:pt x="324530" y="90148"/>
                </a:cubicBezTo>
                <a:cubicBezTo>
                  <a:pt x="324530" y="107614"/>
                  <a:pt x="320023" y="125643"/>
                  <a:pt x="311008" y="144236"/>
                </a:cubicBezTo>
                <a:lnTo>
                  <a:pt x="360589" y="144236"/>
                </a:lnTo>
                <a:cubicBezTo>
                  <a:pt x="380121" y="144236"/>
                  <a:pt x="397024" y="151372"/>
                  <a:pt x="411297" y="165646"/>
                </a:cubicBezTo>
                <a:cubicBezTo>
                  <a:pt x="425570" y="179919"/>
                  <a:pt x="432707" y="196728"/>
                  <a:pt x="432707" y="216072"/>
                </a:cubicBezTo>
                <a:cubicBezTo>
                  <a:pt x="432707" y="232787"/>
                  <a:pt x="428106" y="248093"/>
                  <a:pt x="418903" y="261991"/>
                </a:cubicBezTo>
                <a:cubicBezTo>
                  <a:pt x="420593" y="268189"/>
                  <a:pt x="421439" y="274668"/>
                  <a:pt x="421439" y="281429"/>
                </a:cubicBezTo>
                <a:cubicBezTo>
                  <a:pt x="421439" y="295890"/>
                  <a:pt x="417870" y="309412"/>
                  <a:pt x="410733" y="321995"/>
                </a:cubicBezTo>
                <a:cubicBezTo>
                  <a:pt x="411297" y="325939"/>
                  <a:pt x="411579" y="329977"/>
                  <a:pt x="411579" y="334109"/>
                </a:cubicBezTo>
                <a:cubicBezTo>
                  <a:pt x="411579" y="353077"/>
                  <a:pt x="405944" y="369792"/>
                  <a:pt x="394676" y="384253"/>
                </a:cubicBezTo>
                <a:cubicBezTo>
                  <a:pt x="394863" y="410358"/>
                  <a:pt x="386882" y="430970"/>
                  <a:pt x="370731" y="446089"/>
                </a:cubicBezTo>
                <a:cubicBezTo>
                  <a:pt x="354579" y="461207"/>
                  <a:pt x="333263" y="468766"/>
                  <a:pt x="306782" y="468766"/>
                </a:cubicBezTo>
                <a:lnTo>
                  <a:pt x="296641" y="468766"/>
                </a:lnTo>
                <a:lnTo>
                  <a:pt x="270442" y="468766"/>
                </a:lnTo>
                <a:cubicBezTo>
                  <a:pt x="252413" y="468766"/>
                  <a:pt x="234618" y="466653"/>
                  <a:pt x="217057" y="462428"/>
                </a:cubicBezTo>
                <a:cubicBezTo>
                  <a:pt x="199497" y="458202"/>
                  <a:pt x="179167" y="452051"/>
                  <a:pt x="156067" y="443976"/>
                </a:cubicBezTo>
                <a:cubicBezTo>
                  <a:pt x="134281" y="436463"/>
                  <a:pt x="121323" y="432707"/>
                  <a:pt x="117191" y="432707"/>
                </a:cubicBezTo>
                <a:lnTo>
                  <a:pt x="36059" y="432707"/>
                </a:lnTo>
                <a:cubicBezTo>
                  <a:pt x="26105" y="432707"/>
                  <a:pt x="17607" y="429186"/>
                  <a:pt x="10563" y="422143"/>
                </a:cubicBezTo>
                <a:cubicBezTo>
                  <a:pt x="3521" y="415100"/>
                  <a:pt x="0" y="406602"/>
                  <a:pt x="0" y="396648"/>
                </a:cubicBezTo>
                <a:lnTo>
                  <a:pt x="0" y="216354"/>
                </a:lnTo>
                <a:cubicBezTo>
                  <a:pt x="0" y="206400"/>
                  <a:pt x="3521" y="197902"/>
                  <a:pt x="10563" y="190859"/>
                </a:cubicBezTo>
                <a:cubicBezTo>
                  <a:pt x="17607" y="183816"/>
                  <a:pt x="26105" y="180295"/>
                  <a:pt x="36059" y="180295"/>
                </a:cubicBezTo>
                <a:lnTo>
                  <a:pt x="113247" y="180295"/>
                </a:lnTo>
                <a:cubicBezTo>
                  <a:pt x="120008" y="175787"/>
                  <a:pt x="132873" y="161232"/>
                  <a:pt x="151841" y="136630"/>
                </a:cubicBezTo>
                <a:cubicBezTo>
                  <a:pt x="162734" y="122544"/>
                  <a:pt x="172782" y="110525"/>
                  <a:pt x="181985" y="100571"/>
                </a:cubicBezTo>
                <a:cubicBezTo>
                  <a:pt x="186492" y="95876"/>
                  <a:pt x="189826" y="87847"/>
                  <a:pt x="191985" y="76484"/>
                </a:cubicBezTo>
                <a:cubicBezTo>
                  <a:pt x="194145" y="65122"/>
                  <a:pt x="197009" y="53243"/>
                  <a:pt x="200577" y="40848"/>
                </a:cubicBezTo>
                <a:cubicBezTo>
                  <a:pt x="204145" y="28453"/>
                  <a:pt x="209969" y="18311"/>
                  <a:pt x="218043" y="10423"/>
                </a:cubicBezTo>
                <a:cubicBezTo>
                  <a:pt x="225368" y="3475"/>
                  <a:pt x="233819" y="0"/>
                  <a:pt x="243397" y="0"/>
                </a:cubicBezTo>
                <a:close/>
                <a:moveTo>
                  <a:pt x="243397" y="36059"/>
                </a:moveTo>
                <a:cubicBezTo>
                  <a:pt x="238515" y="40942"/>
                  <a:pt x="234947" y="48924"/>
                  <a:pt x="232693" y="60004"/>
                </a:cubicBezTo>
                <a:cubicBezTo>
                  <a:pt x="230439" y="71085"/>
                  <a:pt x="227575" y="82870"/>
                  <a:pt x="224101" y="95359"/>
                </a:cubicBezTo>
                <a:cubicBezTo>
                  <a:pt x="220626" y="107848"/>
                  <a:pt x="215039" y="118131"/>
                  <a:pt x="207339" y="126206"/>
                </a:cubicBezTo>
                <a:cubicBezTo>
                  <a:pt x="203207" y="130526"/>
                  <a:pt x="195976" y="139071"/>
                  <a:pt x="185647" y="151842"/>
                </a:cubicBezTo>
                <a:cubicBezTo>
                  <a:pt x="184896" y="152781"/>
                  <a:pt x="182735" y="155598"/>
                  <a:pt x="179167" y="160293"/>
                </a:cubicBezTo>
                <a:cubicBezTo>
                  <a:pt x="175599" y="164989"/>
                  <a:pt x="172641" y="168838"/>
                  <a:pt x="170293" y="171844"/>
                </a:cubicBezTo>
                <a:cubicBezTo>
                  <a:pt x="167946" y="174848"/>
                  <a:pt x="164706" y="178839"/>
                  <a:pt x="160575" y="183816"/>
                </a:cubicBezTo>
                <a:cubicBezTo>
                  <a:pt x="156443" y="188793"/>
                  <a:pt x="152687" y="192925"/>
                  <a:pt x="149307" y="196211"/>
                </a:cubicBezTo>
                <a:cubicBezTo>
                  <a:pt x="145925" y="199498"/>
                  <a:pt x="142311" y="202832"/>
                  <a:pt x="138461" y="206212"/>
                </a:cubicBezTo>
                <a:cubicBezTo>
                  <a:pt x="134611" y="209592"/>
                  <a:pt x="130854" y="212128"/>
                  <a:pt x="127192" y="213818"/>
                </a:cubicBezTo>
                <a:cubicBezTo>
                  <a:pt x="123530" y="215509"/>
                  <a:pt x="120196" y="216354"/>
                  <a:pt x="117191" y="216354"/>
                </a:cubicBezTo>
                <a:lnTo>
                  <a:pt x="108177" y="216354"/>
                </a:lnTo>
                <a:lnTo>
                  <a:pt x="108177" y="396648"/>
                </a:lnTo>
                <a:lnTo>
                  <a:pt x="117191" y="396648"/>
                </a:lnTo>
                <a:cubicBezTo>
                  <a:pt x="119633" y="396648"/>
                  <a:pt x="122591" y="396930"/>
                  <a:pt x="126065" y="397494"/>
                </a:cubicBezTo>
                <a:cubicBezTo>
                  <a:pt x="129539" y="398057"/>
                  <a:pt x="132639" y="398667"/>
                  <a:pt x="135362" y="399324"/>
                </a:cubicBezTo>
                <a:cubicBezTo>
                  <a:pt x="138085" y="399982"/>
                  <a:pt x="141653" y="401015"/>
                  <a:pt x="146067" y="402423"/>
                </a:cubicBezTo>
                <a:cubicBezTo>
                  <a:pt x="150480" y="403832"/>
                  <a:pt x="153767" y="404912"/>
                  <a:pt x="155927" y="405663"/>
                </a:cubicBezTo>
                <a:cubicBezTo>
                  <a:pt x="158086" y="406414"/>
                  <a:pt x="161419" y="407588"/>
                  <a:pt x="165927" y="409184"/>
                </a:cubicBezTo>
                <a:cubicBezTo>
                  <a:pt x="170435" y="410781"/>
                  <a:pt x="173158" y="411767"/>
                  <a:pt x="174097" y="412143"/>
                </a:cubicBezTo>
                <a:cubicBezTo>
                  <a:pt x="213724" y="425852"/>
                  <a:pt x="245839" y="432707"/>
                  <a:pt x="270442" y="432707"/>
                </a:cubicBezTo>
                <a:lnTo>
                  <a:pt x="304529" y="432707"/>
                </a:lnTo>
                <a:cubicBezTo>
                  <a:pt x="340588" y="432707"/>
                  <a:pt x="358617" y="417025"/>
                  <a:pt x="358617" y="385662"/>
                </a:cubicBezTo>
                <a:cubicBezTo>
                  <a:pt x="358617" y="380779"/>
                  <a:pt x="358148" y="375520"/>
                  <a:pt x="357209" y="369886"/>
                </a:cubicBezTo>
                <a:cubicBezTo>
                  <a:pt x="362843" y="366881"/>
                  <a:pt x="367304" y="361951"/>
                  <a:pt x="370590" y="355096"/>
                </a:cubicBezTo>
                <a:cubicBezTo>
                  <a:pt x="373876" y="348241"/>
                  <a:pt x="375520" y="341339"/>
                  <a:pt x="375520" y="334390"/>
                </a:cubicBezTo>
                <a:cubicBezTo>
                  <a:pt x="375520" y="327442"/>
                  <a:pt x="373829" y="320962"/>
                  <a:pt x="370449" y="314952"/>
                </a:cubicBezTo>
                <a:cubicBezTo>
                  <a:pt x="380403" y="305562"/>
                  <a:pt x="385380" y="294387"/>
                  <a:pt x="385380" y="281429"/>
                </a:cubicBezTo>
                <a:cubicBezTo>
                  <a:pt x="385380" y="276734"/>
                  <a:pt x="384440" y="271522"/>
                  <a:pt x="382562" y="265794"/>
                </a:cubicBezTo>
                <a:cubicBezTo>
                  <a:pt x="380685" y="260066"/>
                  <a:pt x="378337" y="255605"/>
                  <a:pt x="375520" y="252413"/>
                </a:cubicBezTo>
                <a:cubicBezTo>
                  <a:pt x="381530" y="252225"/>
                  <a:pt x="386553" y="247811"/>
                  <a:pt x="390591" y="239172"/>
                </a:cubicBezTo>
                <a:cubicBezTo>
                  <a:pt x="394629" y="230533"/>
                  <a:pt x="396648" y="222927"/>
                  <a:pt x="396648" y="216354"/>
                </a:cubicBezTo>
                <a:cubicBezTo>
                  <a:pt x="396648" y="206775"/>
                  <a:pt x="392986" y="198371"/>
                  <a:pt x="385661" y="191140"/>
                </a:cubicBezTo>
                <a:cubicBezTo>
                  <a:pt x="378337" y="183910"/>
                  <a:pt x="369980" y="180295"/>
                  <a:pt x="360589" y="180295"/>
                </a:cubicBezTo>
                <a:lnTo>
                  <a:pt x="261427" y="180295"/>
                </a:lnTo>
                <a:cubicBezTo>
                  <a:pt x="261427" y="169402"/>
                  <a:pt x="265934" y="154424"/>
                  <a:pt x="274949" y="135362"/>
                </a:cubicBezTo>
                <a:cubicBezTo>
                  <a:pt x="283964" y="116299"/>
                  <a:pt x="288471" y="101228"/>
                  <a:pt x="288471" y="90148"/>
                </a:cubicBezTo>
                <a:cubicBezTo>
                  <a:pt x="288471" y="71742"/>
                  <a:pt x="285467" y="58126"/>
                  <a:pt x="279457" y="49299"/>
                </a:cubicBezTo>
                <a:cubicBezTo>
                  <a:pt x="273447" y="40472"/>
                  <a:pt x="261427" y="36059"/>
                  <a:pt x="243397" y="36059"/>
                </a:cubicBezTo>
                <a:close/>
                <a:moveTo>
                  <a:pt x="54089" y="360589"/>
                </a:moveTo>
                <a:cubicBezTo>
                  <a:pt x="49205" y="360589"/>
                  <a:pt x="44979" y="362373"/>
                  <a:pt x="41411" y="365942"/>
                </a:cubicBezTo>
                <a:cubicBezTo>
                  <a:pt x="37843" y="369510"/>
                  <a:pt x="36059" y="373736"/>
                  <a:pt x="36059" y="378619"/>
                </a:cubicBezTo>
                <a:cubicBezTo>
                  <a:pt x="36059" y="383502"/>
                  <a:pt x="37843" y="387727"/>
                  <a:pt x="41411" y="391296"/>
                </a:cubicBezTo>
                <a:cubicBezTo>
                  <a:pt x="44979" y="394864"/>
                  <a:pt x="49205" y="396648"/>
                  <a:pt x="54089" y="396648"/>
                </a:cubicBezTo>
                <a:cubicBezTo>
                  <a:pt x="58971" y="396648"/>
                  <a:pt x="63197" y="394864"/>
                  <a:pt x="66765" y="391296"/>
                </a:cubicBezTo>
                <a:cubicBezTo>
                  <a:pt x="70333" y="387727"/>
                  <a:pt x="72117" y="383502"/>
                  <a:pt x="72117" y="378619"/>
                </a:cubicBezTo>
                <a:cubicBezTo>
                  <a:pt x="72117" y="373736"/>
                  <a:pt x="70333" y="369510"/>
                  <a:pt x="66765" y="365942"/>
                </a:cubicBezTo>
                <a:cubicBezTo>
                  <a:pt x="63197" y="362373"/>
                  <a:pt x="58971" y="360589"/>
                  <a:pt x="54089" y="360589"/>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8">
            <a:extLst>
              <a:ext uri="{FF2B5EF4-FFF2-40B4-BE49-F238E27FC236}">
                <a16:creationId xmlns:a16="http://schemas.microsoft.com/office/drawing/2014/main" id="{2F4FB55A-6523-415D-A55C-517FAE53D1D8}"/>
              </a:ext>
            </a:extLst>
          </p:cNvPr>
          <p:cNvSpPr>
            <a:spLocks noChangeArrowheads="1"/>
          </p:cNvSpPr>
          <p:nvPr/>
        </p:nvSpPr>
        <p:spPr bwMode="auto">
          <a:xfrm>
            <a:off x="1818379" y="1581944"/>
            <a:ext cx="1185702" cy="1185702"/>
          </a:xfrm>
          <a:prstGeom prst="ellipse">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2" name="Freeform 435">
            <a:extLst>
              <a:ext uri="{FF2B5EF4-FFF2-40B4-BE49-F238E27FC236}">
                <a16:creationId xmlns:a16="http://schemas.microsoft.com/office/drawing/2014/main" id="{1CA38A7F-F3A6-4834-9A4A-40E8D4862389}"/>
              </a:ext>
            </a:extLst>
          </p:cNvPr>
          <p:cNvSpPr/>
          <p:nvPr/>
        </p:nvSpPr>
        <p:spPr>
          <a:xfrm>
            <a:off x="2059065" y="1908521"/>
            <a:ext cx="652856" cy="532394"/>
          </a:xfrm>
          <a:custGeom>
            <a:avLst/>
            <a:gdLst/>
            <a:ahLst/>
            <a:cxnLst/>
            <a:rect l="l" t="t" r="r" b="b"/>
            <a:pathLst>
              <a:path w="486795" h="396648">
                <a:moveTo>
                  <a:pt x="180295" y="0"/>
                </a:moveTo>
                <a:lnTo>
                  <a:pt x="468766" y="0"/>
                </a:lnTo>
                <a:cubicBezTo>
                  <a:pt x="473649" y="0"/>
                  <a:pt x="477875" y="1784"/>
                  <a:pt x="481444" y="5352"/>
                </a:cubicBezTo>
                <a:cubicBezTo>
                  <a:pt x="485012" y="8921"/>
                  <a:pt x="486795" y="13146"/>
                  <a:pt x="486795" y="18029"/>
                </a:cubicBezTo>
                <a:lnTo>
                  <a:pt x="486795" y="306501"/>
                </a:lnTo>
                <a:cubicBezTo>
                  <a:pt x="486795" y="309318"/>
                  <a:pt x="486420" y="311806"/>
                  <a:pt x="485669" y="313966"/>
                </a:cubicBezTo>
                <a:cubicBezTo>
                  <a:pt x="484918" y="316126"/>
                  <a:pt x="483650" y="317863"/>
                  <a:pt x="481866" y="319178"/>
                </a:cubicBezTo>
                <a:cubicBezTo>
                  <a:pt x="480081" y="320492"/>
                  <a:pt x="478532" y="321572"/>
                  <a:pt x="477218" y="322418"/>
                </a:cubicBezTo>
                <a:cubicBezTo>
                  <a:pt x="475903" y="323263"/>
                  <a:pt x="473696" y="323826"/>
                  <a:pt x="470598" y="324108"/>
                </a:cubicBezTo>
                <a:cubicBezTo>
                  <a:pt x="467499" y="324389"/>
                  <a:pt x="465386" y="324577"/>
                  <a:pt x="464259" y="324671"/>
                </a:cubicBezTo>
                <a:cubicBezTo>
                  <a:pt x="463132" y="324765"/>
                  <a:pt x="460738" y="324765"/>
                  <a:pt x="457076" y="324671"/>
                </a:cubicBezTo>
                <a:cubicBezTo>
                  <a:pt x="453414" y="324577"/>
                  <a:pt x="451300" y="324530"/>
                  <a:pt x="450737" y="324530"/>
                </a:cubicBezTo>
                <a:cubicBezTo>
                  <a:pt x="450737" y="344438"/>
                  <a:pt x="443694" y="361434"/>
                  <a:pt x="429608" y="375520"/>
                </a:cubicBezTo>
                <a:cubicBezTo>
                  <a:pt x="415523" y="389605"/>
                  <a:pt x="398527" y="396648"/>
                  <a:pt x="378619" y="396648"/>
                </a:cubicBezTo>
                <a:cubicBezTo>
                  <a:pt x="358711" y="396648"/>
                  <a:pt x="341716" y="389605"/>
                  <a:pt x="327630" y="375520"/>
                </a:cubicBezTo>
                <a:cubicBezTo>
                  <a:pt x="313545" y="361434"/>
                  <a:pt x="306501" y="344438"/>
                  <a:pt x="306501" y="324530"/>
                </a:cubicBezTo>
                <a:lnTo>
                  <a:pt x="198325" y="324530"/>
                </a:lnTo>
                <a:cubicBezTo>
                  <a:pt x="198325" y="344438"/>
                  <a:pt x="191281" y="361434"/>
                  <a:pt x="177196" y="375520"/>
                </a:cubicBezTo>
                <a:cubicBezTo>
                  <a:pt x="163110" y="389605"/>
                  <a:pt x="146115" y="396648"/>
                  <a:pt x="126206" y="396648"/>
                </a:cubicBezTo>
                <a:cubicBezTo>
                  <a:pt x="106299" y="396648"/>
                  <a:pt x="89303" y="389605"/>
                  <a:pt x="75218" y="375520"/>
                </a:cubicBezTo>
                <a:cubicBezTo>
                  <a:pt x="61132" y="361434"/>
                  <a:pt x="54089" y="344438"/>
                  <a:pt x="54089" y="324530"/>
                </a:cubicBezTo>
                <a:lnTo>
                  <a:pt x="36060" y="324530"/>
                </a:lnTo>
                <a:cubicBezTo>
                  <a:pt x="35496" y="324530"/>
                  <a:pt x="33383" y="324577"/>
                  <a:pt x="29721" y="324671"/>
                </a:cubicBezTo>
                <a:cubicBezTo>
                  <a:pt x="26059" y="324765"/>
                  <a:pt x="23664" y="324765"/>
                  <a:pt x="22537" y="324671"/>
                </a:cubicBezTo>
                <a:cubicBezTo>
                  <a:pt x="21411" y="324577"/>
                  <a:pt x="19298" y="324389"/>
                  <a:pt x="16199" y="324108"/>
                </a:cubicBezTo>
                <a:cubicBezTo>
                  <a:pt x="13100" y="323826"/>
                  <a:pt x="10893" y="323263"/>
                  <a:pt x="9578" y="322418"/>
                </a:cubicBezTo>
                <a:cubicBezTo>
                  <a:pt x="8264" y="321572"/>
                  <a:pt x="6714" y="320492"/>
                  <a:pt x="4930" y="319178"/>
                </a:cubicBezTo>
                <a:cubicBezTo>
                  <a:pt x="3146" y="317863"/>
                  <a:pt x="1878" y="316126"/>
                  <a:pt x="1127" y="313966"/>
                </a:cubicBezTo>
                <a:cubicBezTo>
                  <a:pt x="376" y="311806"/>
                  <a:pt x="0" y="309318"/>
                  <a:pt x="0" y="306501"/>
                </a:cubicBezTo>
                <a:cubicBezTo>
                  <a:pt x="0" y="301618"/>
                  <a:pt x="1785" y="297392"/>
                  <a:pt x="5353" y="293824"/>
                </a:cubicBezTo>
                <a:cubicBezTo>
                  <a:pt x="8921" y="290256"/>
                  <a:pt x="13147" y="288471"/>
                  <a:pt x="18030" y="288471"/>
                </a:cubicBezTo>
                <a:lnTo>
                  <a:pt x="18030" y="198324"/>
                </a:lnTo>
                <a:cubicBezTo>
                  <a:pt x="18030" y="196821"/>
                  <a:pt x="17982" y="193535"/>
                  <a:pt x="17888" y="188464"/>
                </a:cubicBezTo>
                <a:cubicBezTo>
                  <a:pt x="17795" y="183393"/>
                  <a:pt x="17795" y="179825"/>
                  <a:pt x="17888" y="177759"/>
                </a:cubicBezTo>
                <a:cubicBezTo>
                  <a:pt x="17982" y="175693"/>
                  <a:pt x="18217" y="172454"/>
                  <a:pt x="18594" y="168040"/>
                </a:cubicBezTo>
                <a:cubicBezTo>
                  <a:pt x="18969" y="163627"/>
                  <a:pt x="19579" y="160152"/>
                  <a:pt x="20424" y="157617"/>
                </a:cubicBezTo>
                <a:cubicBezTo>
                  <a:pt x="21270" y="155081"/>
                  <a:pt x="22583" y="152217"/>
                  <a:pt x="24368" y="149025"/>
                </a:cubicBezTo>
                <a:cubicBezTo>
                  <a:pt x="26153" y="145832"/>
                  <a:pt x="28265" y="143015"/>
                  <a:pt x="30706" y="140573"/>
                </a:cubicBezTo>
                <a:lnTo>
                  <a:pt x="86486" y="84795"/>
                </a:lnTo>
                <a:cubicBezTo>
                  <a:pt x="90053" y="81226"/>
                  <a:pt x="94797" y="78221"/>
                  <a:pt x="100712" y="75780"/>
                </a:cubicBezTo>
                <a:cubicBezTo>
                  <a:pt x="106628" y="73339"/>
                  <a:pt x="112121" y="72118"/>
                  <a:pt x="117192" y="72118"/>
                </a:cubicBezTo>
                <a:lnTo>
                  <a:pt x="162266" y="72118"/>
                </a:lnTo>
                <a:lnTo>
                  <a:pt x="162266" y="18029"/>
                </a:lnTo>
                <a:cubicBezTo>
                  <a:pt x="162266" y="13146"/>
                  <a:pt x="164050" y="8921"/>
                  <a:pt x="167618" y="5352"/>
                </a:cubicBezTo>
                <a:cubicBezTo>
                  <a:pt x="171187" y="1784"/>
                  <a:pt x="175412" y="0"/>
                  <a:pt x="180295" y="0"/>
                </a:cubicBezTo>
                <a:close/>
                <a:moveTo>
                  <a:pt x="117755" y="108177"/>
                </a:moveTo>
                <a:cubicBezTo>
                  <a:pt x="115314" y="108177"/>
                  <a:pt x="113248" y="109022"/>
                  <a:pt x="111557" y="110712"/>
                </a:cubicBezTo>
                <a:lnTo>
                  <a:pt x="56624" y="165646"/>
                </a:lnTo>
                <a:cubicBezTo>
                  <a:pt x="54934" y="167336"/>
                  <a:pt x="54089" y="169402"/>
                  <a:pt x="54089" y="171843"/>
                </a:cubicBezTo>
                <a:lnTo>
                  <a:pt x="54089" y="180294"/>
                </a:lnTo>
                <a:lnTo>
                  <a:pt x="162266" y="180294"/>
                </a:lnTo>
                <a:lnTo>
                  <a:pt x="162266" y="108177"/>
                </a:lnTo>
                <a:lnTo>
                  <a:pt x="117755" y="108177"/>
                </a:lnTo>
                <a:close/>
                <a:moveTo>
                  <a:pt x="126206" y="288471"/>
                </a:moveTo>
                <a:cubicBezTo>
                  <a:pt x="116440" y="288471"/>
                  <a:pt x="107990" y="292040"/>
                  <a:pt x="100852" y="299176"/>
                </a:cubicBezTo>
                <a:cubicBezTo>
                  <a:pt x="93716" y="306313"/>
                  <a:pt x="90148" y="314764"/>
                  <a:pt x="90148" y="324530"/>
                </a:cubicBezTo>
                <a:cubicBezTo>
                  <a:pt x="90148" y="334296"/>
                  <a:pt x="93716" y="342747"/>
                  <a:pt x="100852" y="349884"/>
                </a:cubicBezTo>
                <a:cubicBezTo>
                  <a:pt x="107990" y="357021"/>
                  <a:pt x="116440" y="360589"/>
                  <a:pt x="126206" y="360589"/>
                </a:cubicBezTo>
                <a:cubicBezTo>
                  <a:pt x="135973" y="360589"/>
                  <a:pt x="144424" y="357021"/>
                  <a:pt x="151560" y="349884"/>
                </a:cubicBezTo>
                <a:cubicBezTo>
                  <a:pt x="158697" y="342747"/>
                  <a:pt x="162266" y="334296"/>
                  <a:pt x="162266" y="324530"/>
                </a:cubicBezTo>
                <a:cubicBezTo>
                  <a:pt x="162266" y="314764"/>
                  <a:pt x="158697" y="306313"/>
                  <a:pt x="151560" y="299176"/>
                </a:cubicBezTo>
                <a:cubicBezTo>
                  <a:pt x="144424" y="292040"/>
                  <a:pt x="135973" y="288471"/>
                  <a:pt x="126206" y="288471"/>
                </a:cubicBezTo>
                <a:close/>
                <a:moveTo>
                  <a:pt x="378619" y="288471"/>
                </a:moveTo>
                <a:cubicBezTo>
                  <a:pt x="368853" y="288471"/>
                  <a:pt x="360401" y="292040"/>
                  <a:pt x="353265" y="299176"/>
                </a:cubicBezTo>
                <a:cubicBezTo>
                  <a:pt x="346128" y="306313"/>
                  <a:pt x="342561" y="314764"/>
                  <a:pt x="342561" y="324530"/>
                </a:cubicBezTo>
                <a:cubicBezTo>
                  <a:pt x="342561" y="334296"/>
                  <a:pt x="346128" y="342747"/>
                  <a:pt x="353265" y="349884"/>
                </a:cubicBezTo>
                <a:cubicBezTo>
                  <a:pt x="360401" y="357021"/>
                  <a:pt x="368853" y="360589"/>
                  <a:pt x="378619" y="360589"/>
                </a:cubicBezTo>
                <a:cubicBezTo>
                  <a:pt x="388385" y="360589"/>
                  <a:pt x="396837" y="357021"/>
                  <a:pt x="403973" y="349884"/>
                </a:cubicBezTo>
                <a:cubicBezTo>
                  <a:pt x="411110" y="342747"/>
                  <a:pt x="414678" y="334296"/>
                  <a:pt x="414678" y="324530"/>
                </a:cubicBezTo>
                <a:cubicBezTo>
                  <a:pt x="414678" y="314764"/>
                  <a:pt x="411110" y="306313"/>
                  <a:pt x="403973" y="299176"/>
                </a:cubicBezTo>
                <a:cubicBezTo>
                  <a:pt x="396837" y="292040"/>
                  <a:pt x="388385" y="288471"/>
                  <a:pt x="378619" y="28847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8">
            <a:extLst>
              <a:ext uri="{FF2B5EF4-FFF2-40B4-BE49-F238E27FC236}">
                <a16:creationId xmlns:a16="http://schemas.microsoft.com/office/drawing/2014/main" id="{9435CA15-D31D-41D5-83BC-AC59D6FEEB9C}"/>
              </a:ext>
            </a:extLst>
          </p:cNvPr>
          <p:cNvSpPr>
            <a:spLocks noChangeArrowheads="1"/>
          </p:cNvSpPr>
          <p:nvPr/>
        </p:nvSpPr>
        <p:spPr bwMode="auto">
          <a:xfrm>
            <a:off x="1818379" y="4528727"/>
            <a:ext cx="1185702" cy="1185702"/>
          </a:xfrm>
          <a:prstGeom prst="ellipse">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3" name="Freeform 460">
            <a:extLst>
              <a:ext uri="{FF2B5EF4-FFF2-40B4-BE49-F238E27FC236}">
                <a16:creationId xmlns:a16="http://schemas.microsoft.com/office/drawing/2014/main" id="{D5639F3A-7FA1-4A64-BD70-2CEFCD8C85D6}"/>
              </a:ext>
            </a:extLst>
          </p:cNvPr>
          <p:cNvSpPr/>
          <p:nvPr/>
        </p:nvSpPr>
        <p:spPr>
          <a:xfrm>
            <a:off x="2046974" y="4878601"/>
            <a:ext cx="677038" cy="532394"/>
          </a:xfrm>
          <a:custGeom>
            <a:avLst/>
            <a:gdLst>
              <a:gd name="connsiteX0" fmla="*/ 0 w 504825"/>
              <a:gd name="connsiteY0" fmla="*/ 127896 h 396648"/>
              <a:gd name="connsiteX1" fmla="*/ 28452 w 504825"/>
              <a:gd name="connsiteY1" fmla="*/ 152405 h 396648"/>
              <a:gd name="connsiteX2" fmla="*/ 168462 w 504825"/>
              <a:gd name="connsiteY2" fmla="*/ 249595 h 396648"/>
              <a:gd name="connsiteX3" fmla="*/ 194521 w 504825"/>
              <a:gd name="connsiteY3" fmla="*/ 268047 h 396648"/>
              <a:gd name="connsiteX4" fmla="*/ 221142 w 504825"/>
              <a:gd name="connsiteY4" fmla="*/ 281569 h 396648"/>
              <a:gd name="connsiteX5" fmla="*/ 252130 w 504825"/>
              <a:gd name="connsiteY5" fmla="*/ 288471 h 396648"/>
              <a:gd name="connsiteX6" fmla="*/ 252412 w 504825"/>
              <a:gd name="connsiteY6" fmla="*/ 288471 h 396648"/>
              <a:gd name="connsiteX7" fmla="*/ 252694 w 504825"/>
              <a:gd name="connsiteY7" fmla="*/ 288471 h 396648"/>
              <a:gd name="connsiteX8" fmla="*/ 283682 w 504825"/>
              <a:gd name="connsiteY8" fmla="*/ 281569 h 396648"/>
              <a:gd name="connsiteX9" fmla="*/ 310304 w 504825"/>
              <a:gd name="connsiteY9" fmla="*/ 268047 h 396648"/>
              <a:gd name="connsiteX10" fmla="*/ 336362 w 504825"/>
              <a:gd name="connsiteY10" fmla="*/ 249595 h 396648"/>
              <a:gd name="connsiteX11" fmla="*/ 476654 w 504825"/>
              <a:gd name="connsiteY11" fmla="*/ 152405 h 396648"/>
              <a:gd name="connsiteX12" fmla="*/ 504825 w 504825"/>
              <a:gd name="connsiteY12" fmla="*/ 127896 h 396648"/>
              <a:gd name="connsiteX13" fmla="*/ 504825 w 504825"/>
              <a:gd name="connsiteY13" fmla="*/ 351574 h 396648"/>
              <a:gd name="connsiteX14" fmla="*/ 491584 w 504825"/>
              <a:gd name="connsiteY14" fmla="*/ 383408 h 396648"/>
              <a:gd name="connsiteX15" fmla="*/ 459751 w 504825"/>
              <a:gd name="connsiteY15" fmla="*/ 396648 h 396648"/>
              <a:gd name="connsiteX16" fmla="*/ 45073 w 504825"/>
              <a:gd name="connsiteY16" fmla="*/ 396648 h 396648"/>
              <a:gd name="connsiteX17" fmla="*/ 13240 w 504825"/>
              <a:gd name="connsiteY17" fmla="*/ 383408 h 396648"/>
              <a:gd name="connsiteX18" fmla="*/ 0 w 504825"/>
              <a:gd name="connsiteY18" fmla="*/ 351574 h 396648"/>
              <a:gd name="connsiteX19" fmla="*/ 45073 w 504825"/>
              <a:gd name="connsiteY19" fmla="*/ 0 h 396648"/>
              <a:gd name="connsiteX20" fmla="*/ 459751 w 504825"/>
              <a:gd name="connsiteY20" fmla="*/ 0 h 396648"/>
              <a:gd name="connsiteX21" fmla="*/ 491444 w 504825"/>
              <a:gd name="connsiteY21" fmla="*/ 13240 h 396648"/>
              <a:gd name="connsiteX22" fmla="*/ 504825 w 504825"/>
              <a:gd name="connsiteY22" fmla="*/ 45073 h 396648"/>
              <a:gd name="connsiteX23" fmla="*/ 491021 w 504825"/>
              <a:gd name="connsiteY23" fmla="*/ 87612 h 396648"/>
              <a:gd name="connsiteX24" fmla="*/ 456652 w 504825"/>
              <a:gd name="connsiteY24" fmla="*/ 122262 h 396648"/>
              <a:gd name="connsiteX25" fmla="*/ 324812 w 504825"/>
              <a:gd name="connsiteY25" fmla="*/ 213818 h 396648"/>
              <a:gd name="connsiteX26" fmla="*/ 312839 w 504825"/>
              <a:gd name="connsiteY26" fmla="*/ 222410 h 396648"/>
              <a:gd name="connsiteX27" fmla="*/ 297627 w 504825"/>
              <a:gd name="connsiteY27" fmla="*/ 233115 h 396648"/>
              <a:gd name="connsiteX28" fmla="*/ 282978 w 504825"/>
              <a:gd name="connsiteY28" fmla="*/ 242271 h 396648"/>
              <a:gd name="connsiteX29" fmla="*/ 266779 w 504825"/>
              <a:gd name="connsiteY29" fmla="*/ 249877 h 396648"/>
              <a:gd name="connsiteX30" fmla="*/ 252694 w 504825"/>
              <a:gd name="connsiteY30" fmla="*/ 252412 h 396648"/>
              <a:gd name="connsiteX31" fmla="*/ 252412 w 504825"/>
              <a:gd name="connsiteY31" fmla="*/ 252412 h 396648"/>
              <a:gd name="connsiteX32" fmla="*/ 252130 w 504825"/>
              <a:gd name="connsiteY32" fmla="*/ 252412 h 396648"/>
              <a:gd name="connsiteX33" fmla="*/ 238045 w 504825"/>
              <a:gd name="connsiteY33" fmla="*/ 249877 h 396648"/>
              <a:gd name="connsiteX34" fmla="*/ 221847 w 504825"/>
              <a:gd name="connsiteY34" fmla="*/ 242271 h 396648"/>
              <a:gd name="connsiteX35" fmla="*/ 207198 w 504825"/>
              <a:gd name="connsiteY35" fmla="*/ 233115 h 396648"/>
              <a:gd name="connsiteX36" fmla="*/ 191985 w 504825"/>
              <a:gd name="connsiteY36" fmla="*/ 222410 h 396648"/>
              <a:gd name="connsiteX37" fmla="*/ 180013 w 504825"/>
              <a:gd name="connsiteY37" fmla="*/ 213818 h 396648"/>
              <a:gd name="connsiteX38" fmla="*/ 106204 w 504825"/>
              <a:gd name="connsiteY38" fmla="*/ 162406 h 396648"/>
              <a:gd name="connsiteX39" fmla="*/ 48454 w 504825"/>
              <a:gd name="connsiteY39" fmla="*/ 122262 h 396648"/>
              <a:gd name="connsiteX40" fmla="*/ 15494 w 504825"/>
              <a:gd name="connsiteY40" fmla="*/ 89725 h 396648"/>
              <a:gd name="connsiteX41" fmla="*/ 0 w 504825"/>
              <a:gd name="connsiteY41" fmla="*/ 51271 h 396648"/>
              <a:gd name="connsiteX42" fmla="*/ 11691 w 504825"/>
              <a:gd name="connsiteY42" fmla="*/ 14649 h 396648"/>
              <a:gd name="connsiteX43" fmla="*/ 45073 w 504825"/>
              <a:gd name="connsiteY43"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04825" h="396648">
                <a:moveTo>
                  <a:pt x="0" y="127896"/>
                </a:moveTo>
                <a:cubicBezTo>
                  <a:pt x="8263" y="137099"/>
                  <a:pt x="17747" y="145268"/>
                  <a:pt x="28452" y="152405"/>
                </a:cubicBezTo>
                <a:cubicBezTo>
                  <a:pt x="96439" y="198606"/>
                  <a:pt x="143109" y="231002"/>
                  <a:pt x="168462" y="249595"/>
                </a:cubicBezTo>
                <a:cubicBezTo>
                  <a:pt x="179168" y="257483"/>
                  <a:pt x="187853" y="263634"/>
                  <a:pt x="194521" y="268047"/>
                </a:cubicBezTo>
                <a:cubicBezTo>
                  <a:pt x="201188" y="272461"/>
                  <a:pt x="210062" y="276968"/>
                  <a:pt x="221142" y="281569"/>
                </a:cubicBezTo>
                <a:cubicBezTo>
                  <a:pt x="232223" y="286171"/>
                  <a:pt x="242552" y="288471"/>
                  <a:pt x="252130" y="288471"/>
                </a:cubicBezTo>
                <a:lnTo>
                  <a:pt x="252412" y="288471"/>
                </a:lnTo>
                <a:lnTo>
                  <a:pt x="252694" y="288471"/>
                </a:lnTo>
                <a:cubicBezTo>
                  <a:pt x="262272" y="288471"/>
                  <a:pt x="272601" y="286171"/>
                  <a:pt x="283682" y="281569"/>
                </a:cubicBezTo>
                <a:cubicBezTo>
                  <a:pt x="294763" y="276968"/>
                  <a:pt x="303637" y="272461"/>
                  <a:pt x="310304" y="268047"/>
                </a:cubicBezTo>
                <a:cubicBezTo>
                  <a:pt x="316971" y="263634"/>
                  <a:pt x="325657" y="257483"/>
                  <a:pt x="336362" y="249595"/>
                </a:cubicBezTo>
                <a:cubicBezTo>
                  <a:pt x="368289" y="226495"/>
                  <a:pt x="415053" y="194098"/>
                  <a:pt x="476654" y="152405"/>
                </a:cubicBezTo>
                <a:cubicBezTo>
                  <a:pt x="487359" y="145081"/>
                  <a:pt x="496749" y="136911"/>
                  <a:pt x="504825" y="127896"/>
                </a:cubicBezTo>
                <a:lnTo>
                  <a:pt x="504825" y="351574"/>
                </a:lnTo>
                <a:cubicBezTo>
                  <a:pt x="504825" y="363970"/>
                  <a:pt x="500411" y="374581"/>
                  <a:pt x="491584" y="383408"/>
                </a:cubicBezTo>
                <a:cubicBezTo>
                  <a:pt x="482757" y="392234"/>
                  <a:pt x="472146" y="396648"/>
                  <a:pt x="459751" y="396648"/>
                </a:cubicBezTo>
                <a:lnTo>
                  <a:pt x="45073" y="396648"/>
                </a:lnTo>
                <a:cubicBezTo>
                  <a:pt x="32678" y="396648"/>
                  <a:pt x="22067" y="392234"/>
                  <a:pt x="13240" y="383408"/>
                </a:cubicBezTo>
                <a:cubicBezTo>
                  <a:pt x="4413" y="374581"/>
                  <a:pt x="0" y="363970"/>
                  <a:pt x="0" y="351574"/>
                </a:cubicBezTo>
                <a:close/>
                <a:moveTo>
                  <a:pt x="45073" y="0"/>
                </a:moveTo>
                <a:lnTo>
                  <a:pt x="459751" y="0"/>
                </a:lnTo>
                <a:cubicBezTo>
                  <a:pt x="471958" y="0"/>
                  <a:pt x="482523" y="4413"/>
                  <a:pt x="491444" y="13240"/>
                </a:cubicBezTo>
                <a:cubicBezTo>
                  <a:pt x="500364" y="22067"/>
                  <a:pt x="504825" y="32678"/>
                  <a:pt x="504825" y="45073"/>
                </a:cubicBezTo>
                <a:cubicBezTo>
                  <a:pt x="504825" y="59910"/>
                  <a:pt x="500223" y="74090"/>
                  <a:pt x="491021" y="87612"/>
                </a:cubicBezTo>
                <a:cubicBezTo>
                  <a:pt x="481818" y="101134"/>
                  <a:pt x="470362" y="112684"/>
                  <a:pt x="456652" y="122262"/>
                </a:cubicBezTo>
                <a:cubicBezTo>
                  <a:pt x="386037" y="171280"/>
                  <a:pt x="342090" y="201798"/>
                  <a:pt x="324812" y="213818"/>
                </a:cubicBezTo>
                <a:cubicBezTo>
                  <a:pt x="322934" y="215133"/>
                  <a:pt x="318943" y="217997"/>
                  <a:pt x="312839" y="222410"/>
                </a:cubicBezTo>
                <a:cubicBezTo>
                  <a:pt x="306735" y="226824"/>
                  <a:pt x="301664" y="230392"/>
                  <a:pt x="297627" y="233115"/>
                </a:cubicBezTo>
                <a:cubicBezTo>
                  <a:pt x="293589" y="235838"/>
                  <a:pt x="288706" y="238890"/>
                  <a:pt x="282978" y="242271"/>
                </a:cubicBezTo>
                <a:cubicBezTo>
                  <a:pt x="277249" y="245651"/>
                  <a:pt x="271850" y="248187"/>
                  <a:pt x="266779" y="249877"/>
                </a:cubicBezTo>
                <a:cubicBezTo>
                  <a:pt x="261709" y="251567"/>
                  <a:pt x="257014" y="252412"/>
                  <a:pt x="252694" y="252412"/>
                </a:cubicBezTo>
                <a:lnTo>
                  <a:pt x="252412" y="252412"/>
                </a:lnTo>
                <a:lnTo>
                  <a:pt x="252130" y="252412"/>
                </a:lnTo>
                <a:cubicBezTo>
                  <a:pt x="247811" y="252412"/>
                  <a:pt x="243116" y="251567"/>
                  <a:pt x="238045" y="249877"/>
                </a:cubicBezTo>
                <a:cubicBezTo>
                  <a:pt x="232974" y="248187"/>
                  <a:pt x="227575" y="245651"/>
                  <a:pt x="221847" y="242271"/>
                </a:cubicBezTo>
                <a:cubicBezTo>
                  <a:pt x="216118" y="238890"/>
                  <a:pt x="211235" y="235838"/>
                  <a:pt x="207198" y="233115"/>
                </a:cubicBezTo>
                <a:cubicBezTo>
                  <a:pt x="203160" y="230392"/>
                  <a:pt x="198089" y="226824"/>
                  <a:pt x="191985" y="222410"/>
                </a:cubicBezTo>
                <a:cubicBezTo>
                  <a:pt x="185882" y="217997"/>
                  <a:pt x="181891" y="215133"/>
                  <a:pt x="180013" y="213818"/>
                </a:cubicBezTo>
                <a:cubicBezTo>
                  <a:pt x="162922" y="201798"/>
                  <a:pt x="138319" y="184661"/>
                  <a:pt x="106204" y="162406"/>
                </a:cubicBezTo>
                <a:cubicBezTo>
                  <a:pt x="74090" y="140151"/>
                  <a:pt x="54839" y="126770"/>
                  <a:pt x="48454" y="122262"/>
                </a:cubicBezTo>
                <a:cubicBezTo>
                  <a:pt x="36810" y="114374"/>
                  <a:pt x="25823" y="103529"/>
                  <a:pt x="15494" y="89725"/>
                </a:cubicBezTo>
                <a:cubicBezTo>
                  <a:pt x="5164" y="75921"/>
                  <a:pt x="0" y="63103"/>
                  <a:pt x="0" y="51271"/>
                </a:cubicBezTo>
                <a:cubicBezTo>
                  <a:pt x="0" y="36622"/>
                  <a:pt x="3897" y="24415"/>
                  <a:pt x="11691" y="14649"/>
                </a:cubicBezTo>
                <a:cubicBezTo>
                  <a:pt x="19485" y="4883"/>
                  <a:pt x="30612" y="0"/>
                  <a:pt x="4507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7" name="Oval 8">
            <a:extLst>
              <a:ext uri="{FF2B5EF4-FFF2-40B4-BE49-F238E27FC236}">
                <a16:creationId xmlns:a16="http://schemas.microsoft.com/office/drawing/2014/main" id="{10E015CA-7E6C-4BC6-9225-74F253D1B1C7}"/>
              </a:ext>
            </a:extLst>
          </p:cNvPr>
          <p:cNvSpPr>
            <a:spLocks noChangeArrowheads="1"/>
          </p:cNvSpPr>
          <p:nvPr/>
        </p:nvSpPr>
        <p:spPr bwMode="auto">
          <a:xfrm>
            <a:off x="9129525" y="4528727"/>
            <a:ext cx="1185702" cy="1185702"/>
          </a:xfrm>
          <a:prstGeom prst="ellipse">
            <a:avLst/>
          </a:prstGeom>
          <a:solidFill>
            <a:srgbClr val="ABDDD3"/>
          </a:solidFill>
          <a:ln>
            <a:solidFill>
              <a:srgbClr val="71C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5" name="Freeform 332">
            <a:extLst>
              <a:ext uri="{FF2B5EF4-FFF2-40B4-BE49-F238E27FC236}">
                <a16:creationId xmlns:a16="http://schemas.microsoft.com/office/drawing/2014/main" id="{3DBEF147-B557-4EDC-8978-82B797F4965A}"/>
              </a:ext>
            </a:extLst>
          </p:cNvPr>
          <p:cNvSpPr/>
          <p:nvPr/>
        </p:nvSpPr>
        <p:spPr>
          <a:xfrm>
            <a:off x="9365681" y="4855404"/>
            <a:ext cx="712048" cy="578788"/>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95C18CC4-8C2A-46DC-BE45-408DF5D86DEC}"/>
              </a:ext>
            </a:extLst>
          </p:cNvPr>
          <p:cNvSpPr txBox="1"/>
          <p:nvPr/>
        </p:nvSpPr>
        <p:spPr>
          <a:xfrm rot="579399">
            <a:off x="420911" y="1505359"/>
            <a:ext cx="1408399" cy="369332"/>
          </a:xfrm>
          <a:prstGeom prst="rect">
            <a:avLst/>
          </a:prstGeom>
          <a:noFill/>
        </p:spPr>
        <p:txBody>
          <a:bodyPr wrap="none" rtlCol="0">
            <a:spAutoFit/>
          </a:bodyPr>
          <a:lstStyle/>
          <a:p>
            <a:r>
              <a:rPr lang="en-US"/>
              <a:t>Lorem Ipsum</a:t>
            </a:r>
          </a:p>
        </p:txBody>
      </p:sp>
      <p:sp>
        <p:nvSpPr>
          <p:cNvPr id="78" name="TextBox 77">
            <a:extLst>
              <a:ext uri="{FF2B5EF4-FFF2-40B4-BE49-F238E27FC236}">
                <a16:creationId xmlns:a16="http://schemas.microsoft.com/office/drawing/2014/main" id="{9B36DF1B-9073-4F3E-B8FE-6247DCE03AEF}"/>
              </a:ext>
            </a:extLst>
          </p:cNvPr>
          <p:cNvSpPr txBox="1"/>
          <p:nvPr/>
        </p:nvSpPr>
        <p:spPr>
          <a:xfrm rot="20869316">
            <a:off x="125339" y="2088451"/>
            <a:ext cx="1408399" cy="369332"/>
          </a:xfrm>
          <a:prstGeom prst="rect">
            <a:avLst/>
          </a:prstGeom>
          <a:noFill/>
        </p:spPr>
        <p:txBody>
          <a:bodyPr wrap="none" rtlCol="0">
            <a:spAutoFit/>
          </a:bodyPr>
          <a:lstStyle/>
          <a:p>
            <a:r>
              <a:rPr lang="en-US"/>
              <a:t>Lorem Ipsum</a:t>
            </a:r>
          </a:p>
        </p:txBody>
      </p:sp>
      <p:sp>
        <p:nvSpPr>
          <p:cNvPr id="79" name="TextBox 78">
            <a:extLst>
              <a:ext uri="{FF2B5EF4-FFF2-40B4-BE49-F238E27FC236}">
                <a16:creationId xmlns:a16="http://schemas.microsoft.com/office/drawing/2014/main" id="{6CD67624-BE21-422F-8BC0-42EBB55EA33B}"/>
              </a:ext>
            </a:extLst>
          </p:cNvPr>
          <p:cNvSpPr txBox="1"/>
          <p:nvPr/>
        </p:nvSpPr>
        <p:spPr>
          <a:xfrm rot="19681831">
            <a:off x="277863" y="2662775"/>
            <a:ext cx="1408399" cy="369332"/>
          </a:xfrm>
          <a:prstGeom prst="rect">
            <a:avLst/>
          </a:prstGeom>
          <a:noFill/>
        </p:spPr>
        <p:txBody>
          <a:bodyPr wrap="none" rtlCol="0">
            <a:spAutoFit/>
          </a:bodyPr>
          <a:lstStyle/>
          <a:p>
            <a:r>
              <a:rPr lang="en-US"/>
              <a:t>Lorem Ipsum</a:t>
            </a:r>
          </a:p>
        </p:txBody>
      </p:sp>
      <p:sp>
        <p:nvSpPr>
          <p:cNvPr id="80" name="TextBox 79">
            <a:extLst>
              <a:ext uri="{FF2B5EF4-FFF2-40B4-BE49-F238E27FC236}">
                <a16:creationId xmlns:a16="http://schemas.microsoft.com/office/drawing/2014/main" id="{A31547A3-D0CE-4651-B31F-17284E4A7FE6}"/>
              </a:ext>
            </a:extLst>
          </p:cNvPr>
          <p:cNvSpPr txBox="1"/>
          <p:nvPr/>
        </p:nvSpPr>
        <p:spPr>
          <a:xfrm rot="17833964">
            <a:off x="892342" y="3186829"/>
            <a:ext cx="1408399" cy="369332"/>
          </a:xfrm>
          <a:prstGeom prst="rect">
            <a:avLst/>
          </a:prstGeom>
          <a:noFill/>
        </p:spPr>
        <p:txBody>
          <a:bodyPr wrap="none" rtlCol="0">
            <a:spAutoFit/>
          </a:bodyPr>
          <a:lstStyle/>
          <a:p>
            <a:r>
              <a:rPr lang="en-US"/>
              <a:t>Lorem Ipsum</a:t>
            </a:r>
          </a:p>
        </p:txBody>
      </p:sp>
      <p:sp>
        <p:nvSpPr>
          <p:cNvPr id="81" name="TextBox 80">
            <a:extLst>
              <a:ext uri="{FF2B5EF4-FFF2-40B4-BE49-F238E27FC236}">
                <a16:creationId xmlns:a16="http://schemas.microsoft.com/office/drawing/2014/main" id="{D281DC3B-758B-4F42-9D34-77AAABCAFCB8}"/>
              </a:ext>
            </a:extLst>
          </p:cNvPr>
          <p:cNvSpPr txBox="1"/>
          <p:nvPr/>
        </p:nvSpPr>
        <p:spPr>
          <a:xfrm rot="1181027">
            <a:off x="652776" y="4257955"/>
            <a:ext cx="1408399" cy="369332"/>
          </a:xfrm>
          <a:prstGeom prst="rect">
            <a:avLst/>
          </a:prstGeom>
          <a:noFill/>
        </p:spPr>
        <p:txBody>
          <a:bodyPr wrap="none" rtlCol="0">
            <a:spAutoFit/>
          </a:bodyPr>
          <a:lstStyle/>
          <a:p>
            <a:r>
              <a:rPr lang="en-US"/>
              <a:t>Lorem Ipsum</a:t>
            </a:r>
          </a:p>
        </p:txBody>
      </p:sp>
      <p:sp>
        <p:nvSpPr>
          <p:cNvPr id="82" name="TextBox 81">
            <a:extLst>
              <a:ext uri="{FF2B5EF4-FFF2-40B4-BE49-F238E27FC236}">
                <a16:creationId xmlns:a16="http://schemas.microsoft.com/office/drawing/2014/main" id="{0F80AD76-2E1F-4DFB-B39E-50FBD43448F2}"/>
              </a:ext>
            </a:extLst>
          </p:cNvPr>
          <p:cNvSpPr txBox="1"/>
          <p:nvPr/>
        </p:nvSpPr>
        <p:spPr>
          <a:xfrm rot="21156745">
            <a:off x="169065" y="4865414"/>
            <a:ext cx="1408399" cy="369332"/>
          </a:xfrm>
          <a:prstGeom prst="rect">
            <a:avLst/>
          </a:prstGeom>
          <a:noFill/>
        </p:spPr>
        <p:txBody>
          <a:bodyPr wrap="none" rtlCol="0">
            <a:spAutoFit/>
          </a:bodyPr>
          <a:lstStyle/>
          <a:p>
            <a:r>
              <a:rPr lang="en-US"/>
              <a:t>Lorem Ipsum</a:t>
            </a:r>
          </a:p>
        </p:txBody>
      </p:sp>
      <p:sp>
        <p:nvSpPr>
          <p:cNvPr id="83" name="TextBox 82">
            <a:extLst>
              <a:ext uri="{FF2B5EF4-FFF2-40B4-BE49-F238E27FC236}">
                <a16:creationId xmlns:a16="http://schemas.microsoft.com/office/drawing/2014/main" id="{AF6E5851-6AD0-4610-8E81-4B9651A92E52}"/>
              </a:ext>
            </a:extLst>
          </p:cNvPr>
          <p:cNvSpPr txBox="1"/>
          <p:nvPr/>
        </p:nvSpPr>
        <p:spPr>
          <a:xfrm rot="19980404">
            <a:off x="312883" y="5442776"/>
            <a:ext cx="1401655" cy="369332"/>
          </a:xfrm>
          <a:prstGeom prst="rect">
            <a:avLst/>
          </a:prstGeom>
          <a:noFill/>
        </p:spPr>
        <p:txBody>
          <a:bodyPr wrap="square" rtlCol="0">
            <a:spAutoFit/>
          </a:bodyPr>
          <a:lstStyle/>
          <a:p>
            <a:r>
              <a:rPr lang="en-US"/>
              <a:t>Lorem Ipsum</a:t>
            </a:r>
          </a:p>
        </p:txBody>
      </p:sp>
      <p:sp>
        <p:nvSpPr>
          <p:cNvPr id="84" name="TextBox 83">
            <a:extLst>
              <a:ext uri="{FF2B5EF4-FFF2-40B4-BE49-F238E27FC236}">
                <a16:creationId xmlns:a16="http://schemas.microsoft.com/office/drawing/2014/main" id="{9EE5DAD5-88AA-4405-BB2B-4513B4BB4341}"/>
              </a:ext>
            </a:extLst>
          </p:cNvPr>
          <p:cNvSpPr txBox="1"/>
          <p:nvPr/>
        </p:nvSpPr>
        <p:spPr>
          <a:xfrm rot="1122810">
            <a:off x="10484375" y="2290925"/>
            <a:ext cx="1408399" cy="369332"/>
          </a:xfrm>
          <a:prstGeom prst="rect">
            <a:avLst/>
          </a:prstGeom>
          <a:noFill/>
        </p:spPr>
        <p:txBody>
          <a:bodyPr wrap="none" rtlCol="0">
            <a:spAutoFit/>
          </a:bodyPr>
          <a:lstStyle/>
          <a:p>
            <a:r>
              <a:rPr lang="en-US"/>
              <a:t>Lorem Ipsum</a:t>
            </a:r>
          </a:p>
        </p:txBody>
      </p:sp>
      <p:sp>
        <p:nvSpPr>
          <p:cNvPr id="85" name="TextBox 84">
            <a:extLst>
              <a:ext uri="{FF2B5EF4-FFF2-40B4-BE49-F238E27FC236}">
                <a16:creationId xmlns:a16="http://schemas.microsoft.com/office/drawing/2014/main" id="{2AD60E37-70C7-4835-8880-0B4472B564ED}"/>
              </a:ext>
            </a:extLst>
          </p:cNvPr>
          <p:cNvSpPr txBox="1"/>
          <p:nvPr/>
        </p:nvSpPr>
        <p:spPr>
          <a:xfrm rot="2573844">
            <a:off x="10330677" y="2924347"/>
            <a:ext cx="1408399" cy="369332"/>
          </a:xfrm>
          <a:prstGeom prst="rect">
            <a:avLst/>
          </a:prstGeom>
          <a:noFill/>
        </p:spPr>
        <p:txBody>
          <a:bodyPr wrap="none" rtlCol="0">
            <a:spAutoFit/>
          </a:bodyPr>
          <a:lstStyle/>
          <a:p>
            <a:r>
              <a:rPr lang="en-US"/>
              <a:t>Lorem Ipsum</a:t>
            </a:r>
          </a:p>
        </p:txBody>
      </p:sp>
      <p:sp>
        <p:nvSpPr>
          <p:cNvPr id="86" name="TextBox 85">
            <a:extLst>
              <a:ext uri="{FF2B5EF4-FFF2-40B4-BE49-F238E27FC236}">
                <a16:creationId xmlns:a16="http://schemas.microsoft.com/office/drawing/2014/main" id="{EBFCB67C-BD74-4472-A914-583DD8F647E2}"/>
              </a:ext>
            </a:extLst>
          </p:cNvPr>
          <p:cNvSpPr txBox="1"/>
          <p:nvPr/>
        </p:nvSpPr>
        <p:spPr>
          <a:xfrm rot="4016752">
            <a:off x="9834287" y="3294347"/>
            <a:ext cx="1408399" cy="369332"/>
          </a:xfrm>
          <a:prstGeom prst="rect">
            <a:avLst/>
          </a:prstGeom>
          <a:noFill/>
        </p:spPr>
        <p:txBody>
          <a:bodyPr wrap="none" rtlCol="0">
            <a:spAutoFit/>
          </a:bodyPr>
          <a:lstStyle/>
          <a:p>
            <a:r>
              <a:rPr lang="en-US"/>
              <a:t>Lorem Ipsum</a:t>
            </a:r>
          </a:p>
        </p:txBody>
      </p:sp>
      <p:sp>
        <p:nvSpPr>
          <p:cNvPr id="87" name="TextBox 86">
            <a:extLst>
              <a:ext uri="{FF2B5EF4-FFF2-40B4-BE49-F238E27FC236}">
                <a16:creationId xmlns:a16="http://schemas.microsoft.com/office/drawing/2014/main" id="{CDC34BA5-6A39-4998-9AF0-A7C0067A5770}"/>
              </a:ext>
            </a:extLst>
          </p:cNvPr>
          <p:cNvSpPr txBox="1"/>
          <p:nvPr/>
        </p:nvSpPr>
        <p:spPr>
          <a:xfrm rot="20840557">
            <a:off x="10628346" y="4445471"/>
            <a:ext cx="1408399" cy="369332"/>
          </a:xfrm>
          <a:prstGeom prst="rect">
            <a:avLst/>
          </a:prstGeom>
          <a:noFill/>
        </p:spPr>
        <p:txBody>
          <a:bodyPr wrap="none" rtlCol="0">
            <a:spAutoFit/>
          </a:bodyPr>
          <a:lstStyle/>
          <a:p>
            <a:r>
              <a:rPr lang="en-US"/>
              <a:t>Lorem Ipsum</a:t>
            </a:r>
          </a:p>
        </p:txBody>
      </p:sp>
      <p:sp>
        <p:nvSpPr>
          <p:cNvPr id="88" name="TextBox 87">
            <a:extLst>
              <a:ext uri="{FF2B5EF4-FFF2-40B4-BE49-F238E27FC236}">
                <a16:creationId xmlns:a16="http://schemas.microsoft.com/office/drawing/2014/main" id="{912EFCB8-879C-42CB-B415-5F689646D247}"/>
              </a:ext>
            </a:extLst>
          </p:cNvPr>
          <p:cNvSpPr txBox="1"/>
          <p:nvPr/>
        </p:nvSpPr>
        <p:spPr>
          <a:xfrm rot="893161">
            <a:off x="10527660" y="5176632"/>
            <a:ext cx="1408399" cy="369332"/>
          </a:xfrm>
          <a:prstGeom prst="rect">
            <a:avLst/>
          </a:prstGeom>
          <a:noFill/>
        </p:spPr>
        <p:txBody>
          <a:bodyPr wrap="none" rtlCol="0">
            <a:spAutoFit/>
          </a:bodyPr>
          <a:lstStyle/>
          <a:p>
            <a:r>
              <a:rPr lang="en-US"/>
              <a:t>Lorem Ipsum</a:t>
            </a:r>
          </a:p>
        </p:txBody>
      </p:sp>
      <p:sp>
        <p:nvSpPr>
          <p:cNvPr id="89" name="TextBox 88">
            <a:extLst>
              <a:ext uri="{FF2B5EF4-FFF2-40B4-BE49-F238E27FC236}">
                <a16:creationId xmlns:a16="http://schemas.microsoft.com/office/drawing/2014/main" id="{57444001-97AB-4853-95DB-E4F298D20819}"/>
              </a:ext>
            </a:extLst>
          </p:cNvPr>
          <p:cNvSpPr txBox="1"/>
          <p:nvPr/>
        </p:nvSpPr>
        <p:spPr>
          <a:xfrm rot="2221428">
            <a:off x="10595423" y="5923085"/>
            <a:ext cx="1408399" cy="369332"/>
          </a:xfrm>
          <a:prstGeom prst="rect">
            <a:avLst/>
          </a:prstGeom>
          <a:noFill/>
        </p:spPr>
        <p:txBody>
          <a:bodyPr wrap="none" rtlCol="0">
            <a:spAutoFit/>
          </a:bodyPr>
          <a:lstStyle/>
          <a:p>
            <a:r>
              <a:rPr lang="en-US"/>
              <a:t>Lorem Ipsum</a:t>
            </a:r>
          </a:p>
        </p:txBody>
      </p:sp>
    </p:spTree>
    <p:extLst>
      <p:ext uri="{BB962C8B-B14F-4D97-AF65-F5344CB8AC3E}">
        <p14:creationId xmlns:p14="http://schemas.microsoft.com/office/powerpoint/2010/main" val="3891622912"/>
      </p:ext>
    </p:extLst>
  </p:cSld>
  <p:clrMapOvr>
    <a:masterClrMapping/>
  </p:clrMapOvr>
</p:sld>
</file>

<file path=ppt/theme/theme1.xml><?xml version="1.0" encoding="utf-8"?>
<a:theme xmlns:a="http://schemas.openxmlformats.org/drawingml/2006/main" name="Showeet theme">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67896</TotalTime>
  <Words>1602</Words>
  <PresentationFormat>Widescreen</PresentationFormat>
  <Paragraphs>393</Paragraphs>
  <Slides>28</Slides>
  <Notes>28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Calibri Light</vt:lpstr>
      <vt:lpstr>GeosansLight</vt:lpstr>
      <vt:lpstr>Open Sans</vt:lpstr>
      <vt:lpstr>Showeet theme</vt:lpstr>
      <vt:lpstr>showeet</vt:lpstr>
      <vt:lpstr>Mind Map TEMPLATES</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Maps</dc:title>
  <dc:creator>showeet.com</dc:creator>
  <dc:description>© Copyright Showeet.com</dc:description>
  <dcterms:created xsi:type="dcterms:W3CDTF">2011-05-09T14:18:21Z</dcterms:created>
  <dcterms:modified xsi:type="dcterms:W3CDTF">2017-08-22T17:00:19Z</dcterms:modified>
  <cp:category>Charts &amp; Diagrams</cp:category>
</cp:coreProperties>
</file>