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IQ"/>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95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0"/>
    <p:restoredTop sz="94694"/>
  </p:normalViewPr>
  <p:slideViewPr>
    <p:cSldViewPr snapToGrid="0">
      <p:cViewPr>
        <p:scale>
          <a:sx n="131" d="100"/>
          <a:sy n="131" d="100"/>
        </p:scale>
        <p:origin x="48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707565-B1CB-1B45-8A60-87502D3772A1}"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34CA1BF0-0522-FD49-9413-84CE590D6995}">
      <dgm:prSet phldrT="[Text]"/>
      <dgm:spPr/>
      <dgm:t>
        <a:bodyPr/>
        <a:lstStyle/>
        <a:p>
          <a:pPr rtl="1"/>
          <a:r>
            <a:rPr lang="ar-SA" dirty="0"/>
            <a:t>استلام الجهاز من الزبون</a:t>
          </a:r>
          <a:endParaRPr lang="en-US" dirty="0"/>
        </a:p>
      </dgm:t>
    </dgm:pt>
    <dgm:pt modelId="{82EAB093-3BC7-AD4F-A347-B7AD1E3FD1EC}" type="parTrans" cxnId="{38A59ABE-6891-194E-8679-01FA145A6CC5}">
      <dgm:prSet/>
      <dgm:spPr/>
      <dgm:t>
        <a:bodyPr/>
        <a:lstStyle/>
        <a:p>
          <a:endParaRPr lang="en-US"/>
        </a:p>
      </dgm:t>
    </dgm:pt>
    <dgm:pt modelId="{9D42E877-1BCD-994E-97C3-DBB347F857D8}" type="sibTrans" cxnId="{38A59ABE-6891-194E-8679-01FA145A6CC5}">
      <dgm:prSet/>
      <dgm:spPr/>
      <dgm:t>
        <a:bodyPr/>
        <a:lstStyle/>
        <a:p>
          <a:endParaRPr lang="en-US"/>
        </a:p>
      </dgm:t>
    </dgm:pt>
    <dgm:pt modelId="{16F423EB-AAB4-E14E-85F6-D245241E4863}">
      <dgm:prSet phldrT="[Text]"/>
      <dgm:spPr/>
      <dgm:t>
        <a:bodyPr/>
        <a:lstStyle/>
        <a:p>
          <a:pPr rtl="1"/>
          <a:r>
            <a:rPr lang="ar-SA" dirty="0"/>
            <a:t>تم الاستلام في الصيانة بانتظار الفحص</a:t>
          </a:r>
          <a:endParaRPr lang="en-US" dirty="0"/>
        </a:p>
      </dgm:t>
    </dgm:pt>
    <dgm:pt modelId="{718B1CF8-2E80-7F4A-B931-2C9C232CF9DD}" type="parTrans" cxnId="{B8451A4F-049D-4943-B741-ACC1FB2B471C}">
      <dgm:prSet/>
      <dgm:spPr/>
      <dgm:t>
        <a:bodyPr/>
        <a:lstStyle/>
        <a:p>
          <a:endParaRPr lang="en-US"/>
        </a:p>
      </dgm:t>
    </dgm:pt>
    <dgm:pt modelId="{493C96EC-271B-9E46-A6AB-4C54399BE942}" type="sibTrans" cxnId="{B8451A4F-049D-4943-B741-ACC1FB2B471C}">
      <dgm:prSet/>
      <dgm:spPr/>
      <dgm:t>
        <a:bodyPr/>
        <a:lstStyle/>
        <a:p>
          <a:endParaRPr lang="en-US"/>
        </a:p>
      </dgm:t>
    </dgm:pt>
    <dgm:pt modelId="{2DC1755E-B585-5242-996A-F73B01D5A065}">
      <dgm:prSet phldrT="[Text]"/>
      <dgm:spPr/>
      <dgm:t>
        <a:bodyPr/>
        <a:lstStyle/>
        <a:p>
          <a:pPr rtl="1"/>
          <a:r>
            <a:rPr lang="ar-SA" dirty="0"/>
            <a:t>تحت الفحص والمعاينة</a:t>
          </a:r>
          <a:endParaRPr lang="en-US" dirty="0"/>
        </a:p>
      </dgm:t>
    </dgm:pt>
    <dgm:pt modelId="{DDFEFCB2-FB6E-E649-AE47-D2202418EE0A}" type="parTrans" cxnId="{FF35C070-6830-834E-A208-9D6E082D8546}">
      <dgm:prSet/>
      <dgm:spPr/>
      <dgm:t>
        <a:bodyPr/>
        <a:lstStyle/>
        <a:p>
          <a:endParaRPr lang="en-US"/>
        </a:p>
      </dgm:t>
    </dgm:pt>
    <dgm:pt modelId="{4E24BF13-F743-9D48-8A38-85DE60FB7C71}" type="sibTrans" cxnId="{FF35C070-6830-834E-A208-9D6E082D8546}">
      <dgm:prSet/>
      <dgm:spPr/>
      <dgm:t>
        <a:bodyPr/>
        <a:lstStyle/>
        <a:p>
          <a:endParaRPr lang="en-US"/>
        </a:p>
      </dgm:t>
    </dgm:pt>
    <dgm:pt modelId="{82A80D19-401F-7043-9AEE-11129D960A26}">
      <dgm:prSet phldrT="[Text]"/>
      <dgm:spPr/>
      <dgm:t>
        <a:bodyPr/>
        <a:lstStyle/>
        <a:p>
          <a:pPr rtl="1"/>
          <a:r>
            <a:rPr lang="ar-SA" dirty="0"/>
            <a:t>تم الفحص وإصدار عرض سعر بانتظار موافقة الزبون</a:t>
          </a:r>
          <a:endParaRPr lang="en-US" dirty="0"/>
        </a:p>
      </dgm:t>
    </dgm:pt>
    <dgm:pt modelId="{F0D54D4D-A460-2F4D-9F77-F8ACA7D03F54}" type="parTrans" cxnId="{C4771128-38AF-6643-8571-5D8A919850DD}">
      <dgm:prSet/>
      <dgm:spPr/>
      <dgm:t>
        <a:bodyPr/>
        <a:lstStyle/>
        <a:p>
          <a:endParaRPr lang="en-US"/>
        </a:p>
      </dgm:t>
    </dgm:pt>
    <dgm:pt modelId="{1609F3E4-720F-C946-8B16-4A046BD5687E}" type="sibTrans" cxnId="{C4771128-38AF-6643-8571-5D8A919850DD}">
      <dgm:prSet/>
      <dgm:spPr/>
      <dgm:t>
        <a:bodyPr/>
        <a:lstStyle/>
        <a:p>
          <a:pPr rtl="1"/>
          <a:endParaRPr lang="en-US"/>
        </a:p>
      </dgm:t>
    </dgm:pt>
    <dgm:pt modelId="{2A4E3796-34D5-F245-A589-9840449DAF5B}">
      <dgm:prSet/>
      <dgm:spPr/>
      <dgm:t>
        <a:bodyPr/>
        <a:lstStyle/>
        <a:p>
          <a:pPr rtl="1"/>
          <a:r>
            <a:rPr lang="ar-SA" dirty="0"/>
            <a:t>تمت موافقة الزبون بانتظار اكمال الصيانة</a:t>
          </a:r>
          <a:endParaRPr lang="en-US" dirty="0"/>
        </a:p>
      </dgm:t>
    </dgm:pt>
    <dgm:pt modelId="{EB54572E-A658-DB49-BF8C-11EAED967DC4}" type="parTrans" cxnId="{799AB56D-536B-A74E-84B0-FA67D46BC8D8}">
      <dgm:prSet/>
      <dgm:spPr/>
      <dgm:t>
        <a:bodyPr/>
        <a:lstStyle/>
        <a:p>
          <a:endParaRPr lang="en-US"/>
        </a:p>
      </dgm:t>
    </dgm:pt>
    <dgm:pt modelId="{800EFA12-BF10-BF46-974E-8ABCE18C4972}" type="sibTrans" cxnId="{799AB56D-536B-A74E-84B0-FA67D46BC8D8}">
      <dgm:prSet/>
      <dgm:spPr/>
      <dgm:t>
        <a:bodyPr/>
        <a:lstStyle/>
        <a:p>
          <a:endParaRPr lang="en-US"/>
        </a:p>
      </dgm:t>
    </dgm:pt>
    <dgm:pt modelId="{AE38A872-C5D6-0B46-9145-150A276F9956}">
      <dgm:prSet/>
      <dgm:spPr/>
      <dgm:t>
        <a:bodyPr/>
        <a:lstStyle/>
        <a:p>
          <a:pPr rtl="1"/>
          <a:r>
            <a:rPr lang="ar-SA" dirty="0"/>
            <a:t>تم اكمال الصيانة وتبليغ الزبون</a:t>
          </a:r>
        </a:p>
        <a:p>
          <a:pPr rtl="1"/>
          <a:r>
            <a:rPr lang="ar-SA" dirty="0"/>
            <a:t>بانتظار الاستلام </a:t>
          </a:r>
          <a:endParaRPr lang="en-US" dirty="0"/>
        </a:p>
      </dgm:t>
    </dgm:pt>
    <dgm:pt modelId="{72AC23DA-F52A-5146-9E7F-EF6010E75A59}" type="parTrans" cxnId="{E475B25C-06C5-DD45-AE7F-85B65F07AE26}">
      <dgm:prSet/>
      <dgm:spPr/>
      <dgm:t>
        <a:bodyPr/>
        <a:lstStyle/>
        <a:p>
          <a:endParaRPr lang="en-US"/>
        </a:p>
      </dgm:t>
    </dgm:pt>
    <dgm:pt modelId="{14FB683E-0CF2-2B4D-90DF-0F875BEA5F6E}" type="sibTrans" cxnId="{E475B25C-06C5-DD45-AE7F-85B65F07AE26}">
      <dgm:prSet/>
      <dgm:spPr/>
      <dgm:t>
        <a:bodyPr/>
        <a:lstStyle/>
        <a:p>
          <a:endParaRPr lang="en-US"/>
        </a:p>
      </dgm:t>
    </dgm:pt>
    <dgm:pt modelId="{592297DA-CAE3-B24F-9D76-5F499D9913D3}">
      <dgm:prSet/>
      <dgm:spPr/>
      <dgm:t>
        <a:bodyPr/>
        <a:lstStyle/>
        <a:p>
          <a:pPr rtl="1"/>
          <a:r>
            <a:rPr lang="ar-SA" dirty="0"/>
            <a:t>تم تسليم للمعرض</a:t>
          </a:r>
        </a:p>
      </dgm:t>
    </dgm:pt>
    <dgm:pt modelId="{308EDBEB-474E-E04C-A357-B38F6E2DDC6F}" type="parTrans" cxnId="{4E24FCBC-F38E-9648-9B38-DEE74074F21E}">
      <dgm:prSet/>
      <dgm:spPr/>
      <dgm:t>
        <a:bodyPr/>
        <a:lstStyle/>
        <a:p>
          <a:endParaRPr lang="en-US"/>
        </a:p>
      </dgm:t>
    </dgm:pt>
    <dgm:pt modelId="{2582EC9E-6CFD-064E-8754-E2C427B186B9}" type="sibTrans" cxnId="{4E24FCBC-F38E-9648-9B38-DEE74074F21E}">
      <dgm:prSet/>
      <dgm:spPr/>
      <dgm:t>
        <a:bodyPr/>
        <a:lstStyle/>
        <a:p>
          <a:pPr rtl="1"/>
          <a:endParaRPr lang="en-US"/>
        </a:p>
      </dgm:t>
    </dgm:pt>
    <dgm:pt modelId="{4F5C2E15-55A2-9B4A-82C7-8162811845C3}">
      <dgm:prSet/>
      <dgm:spPr/>
      <dgm:t>
        <a:bodyPr/>
        <a:lstStyle/>
        <a:p>
          <a:pPr rtl="1"/>
          <a:r>
            <a:rPr lang="ar-SA" dirty="0"/>
            <a:t>تم تسليم الجهاز للزبون</a:t>
          </a:r>
          <a:endParaRPr lang="en-US" dirty="0"/>
        </a:p>
      </dgm:t>
    </dgm:pt>
    <dgm:pt modelId="{64D6EA10-0AB4-2B4D-B041-F143D9C2BF2A}" type="parTrans" cxnId="{0EEAE4F1-1A81-6948-860D-EE667CAA85ED}">
      <dgm:prSet/>
      <dgm:spPr/>
      <dgm:t>
        <a:bodyPr/>
        <a:lstStyle/>
        <a:p>
          <a:endParaRPr lang="en-US"/>
        </a:p>
      </dgm:t>
    </dgm:pt>
    <dgm:pt modelId="{6F2400EA-006C-B543-B727-C8E3452AEDFB}" type="sibTrans" cxnId="{0EEAE4F1-1A81-6948-860D-EE667CAA85ED}">
      <dgm:prSet/>
      <dgm:spPr/>
      <dgm:t>
        <a:bodyPr/>
        <a:lstStyle/>
        <a:p>
          <a:endParaRPr lang="en-US"/>
        </a:p>
      </dgm:t>
    </dgm:pt>
    <dgm:pt modelId="{BF76BCDC-6553-1742-B9D6-3AFBF63F1D52}">
      <dgm:prSet/>
      <dgm:spPr/>
      <dgm:t>
        <a:bodyPr/>
        <a:lstStyle/>
        <a:p>
          <a:pPr rtl="0"/>
          <a:endParaRPr lang="en-US"/>
        </a:p>
      </dgm:t>
    </dgm:pt>
    <dgm:pt modelId="{C5895BE1-B25F-C54C-9EE8-B41EB957088F}" type="parTrans" cxnId="{966C8C57-4ACD-7A43-8712-324EF67B9EF8}">
      <dgm:prSet/>
      <dgm:spPr/>
      <dgm:t>
        <a:bodyPr/>
        <a:lstStyle/>
        <a:p>
          <a:endParaRPr lang="en-US"/>
        </a:p>
      </dgm:t>
    </dgm:pt>
    <dgm:pt modelId="{F3FE284A-5B0C-824B-ADE8-D4F5E4F7BBF7}" type="sibTrans" cxnId="{966C8C57-4ACD-7A43-8712-324EF67B9EF8}">
      <dgm:prSet/>
      <dgm:spPr/>
      <dgm:t>
        <a:bodyPr/>
        <a:lstStyle/>
        <a:p>
          <a:endParaRPr lang="en-US"/>
        </a:p>
      </dgm:t>
    </dgm:pt>
    <dgm:pt modelId="{A5AFD27D-4C6C-504E-B054-904759705CC4}">
      <dgm:prSet phldrT="[Text]"/>
      <dgm:spPr/>
      <dgm:t>
        <a:bodyPr/>
        <a:lstStyle/>
        <a:p>
          <a:pPr rtl="1"/>
          <a:r>
            <a:rPr lang="ar-SA" dirty="0"/>
            <a:t>أجهزة في عهدة المندوب</a:t>
          </a:r>
          <a:endParaRPr lang="en-US" dirty="0"/>
        </a:p>
      </dgm:t>
    </dgm:pt>
    <dgm:pt modelId="{78D4C4CD-8C17-1244-AEDE-78C58CEE693B}" type="sibTrans" cxnId="{48F1E202-4CB1-FE45-883D-3D69568C2B9D}">
      <dgm:prSet/>
      <dgm:spPr/>
      <dgm:t>
        <a:bodyPr/>
        <a:lstStyle/>
        <a:p>
          <a:endParaRPr lang="en-US"/>
        </a:p>
      </dgm:t>
    </dgm:pt>
    <dgm:pt modelId="{26C1711F-66E7-8A43-B5DD-669F7C72B3A0}" type="parTrans" cxnId="{48F1E202-4CB1-FE45-883D-3D69568C2B9D}">
      <dgm:prSet/>
      <dgm:spPr/>
      <dgm:t>
        <a:bodyPr/>
        <a:lstStyle/>
        <a:p>
          <a:endParaRPr lang="en-US"/>
        </a:p>
      </dgm:t>
    </dgm:pt>
    <dgm:pt modelId="{7A2D9AE2-F70A-6345-94CB-896A5D7B43B2}" type="pres">
      <dgm:prSet presAssocID="{22707565-B1CB-1B45-8A60-87502D3772A1}" presName="diagram" presStyleCnt="0">
        <dgm:presLayoutVars>
          <dgm:dir/>
          <dgm:resizeHandles val="exact"/>
        </dgm:presLayoutVars>
      </dgm:prSet>
      <dgm:spPr/>
    </dgm:pt>
    <dgm:pt modelId="{43E03A92-C939-544C-A45C-14E93F1A0EA9}" type="pres">
      <dgm:prSet presAssocID="{34CA1BF0-0522-FD49-9413-84CE590D6995}" presName="node" presStyleLbl="node1" presStyleIdx="0" presStyleCnt="9">
        <dgm:presLayoutVars>
          <dgm:bulletEnabled val="1"/>
        </dgm:presLayoutVars>
      </dgm:prSet>
      <dgm:spPr/>
    </dgm:pt>
    <dgm:pt modelId="{4F83F917-202D-FC4D-A27B-519D3D6CBAC2}" type="pres">
      <dgm:prSet presAssocID="{9D42E877-1BCD-994E-97C3-DBB347F857D8}" presName="sibTrans" presStyleLbl="sibTrans2D1" presStyleIdx="0" presStyleCnt="8"/>
      <dgm:spPr/>
    </dgm:pt>
    <dgm:pt modelId="{9D949440-6895-5B4E-A306-6A3E922D172C}" type="pres">
      <dgm:prSet presAssocID="{9D42E877-1BCD-994E-97C3-DBB347F857D8}" presName="connectorText" presStyleLbl="sibTrans2D1" presStyleIdx="0" presStyleCnt="8"/>
      <dgm:spPr/>
    </dgm:pt>
    <dgm:pt modelId="{F1B2FFAD-1B14-5D45-894D-5C8E4F2EDE6B}" type="pres">
      <dgm:prSet presAssocID="{A5AFD27D-4C6C-504E-B054-904759705CC4}" presName="node" presStyleLbl="node1" presStyleIdx="1" presStyleCnt="9">
        <dgm:presLayoutVars>
          <dgm:bulletEnabled val="1"/>
        </dgm:presLayoutVars>
      </dgm:prSet>
      <dgm:spPr/>
    </dgm:pt>
    <dgm:pt modelId="{35B592CD-D366-7943-8F1C-1872743D73D6}" type="pres">
      <dgm:prSet presAssocID="{78D4C4CD-8C17-1244-AEDE-78C58CEE693B}" presName="sibTrans" presStyleLbl="sibTrans2D1" presStyleIdx="1" presStyleCnt="8"/>
      <dgm:spPr/>
    </dgm:pt>
    <dgm:pt modelId="{83089121-DB2D-9B40-AD7E-24CBD74EF4DA}" type="pres">
      <dgm:prSet presAssocID="{78D4C4CD-8C17-1244-AEDE-78C58CEE693B}" presName="connectorText" presStyleLbl="sibTrans2D1" presStyleIdx="1" presStyleCnt="8"/>
      <dgm:spPr/>
    </dgm:pt>
    <dgm:pt modelId="{1AA4BDB3-7107-CF45-B351-79E5492709A4}" type="pres">
      <dgm:prSet presAssocID="{16F423EB-AAB4-E14E-85F6-D245241E4863}" presName="node" presStyleLbl="node1" presStyleIdx="2" presStyleCnt="9">
        <dgm:presLayoutVars>
          <dgm:bulletEnabled val="1"/>
        </dgm:presLayoutVars>
      </dgm:prSet>
      <dgm:spPr/>
    </dgm:pt>
    <dgm:pt modelId="{7525FB40-C442-6C48-B3F7-C29BE59294B3}" type="pres">
      <dgm:prSet presAssocID="{493C96EC-271B-9E46-A6AB-4C54399BE942}" presName="sibTrans" presStyleLbl="sibTrans2D1" presStyleIdx="2" presStyleCnt="8"/>
      <dgm:spPr/>
    </dgm:pt>
    <dgm:pt modelId="{5D826255-6678-9F4F-8FFF-F2FC153E879F}" type="pres">
      <dgm:prSet presAssocID="{493C96EC-271B-9E46-A6AB-4C54399BE942}" presName="connectorText" presStyleLbl="sibTrans2D1" presStyleIdx="2" presStyleCnt="8"/>
      <dgm:spPr/>
    </dgm:pt>
    <dgm:pt modelId="{4E3879D0-1263-6548-867F-54AF628DAE78}" type="pres">
      <dgm:prSet presAssocID="{2DC1755E-B585-5242-996A-F73B01D5A065}" presName="node" presStyleLbl="node1" presStyleIdx="3" presStyleCnt="9">
        <dgm:presLayoutVars>
          <dgm:bulletEnabled val="1"/>
        </dgm:presLayoutVars>
      </dgm:prSet>
      <dgm:spPr/>
    </dgm:pt>
    <dgm:pt modelId="{B77352C4-4115-5347-8734-C54FC2615584}" type="pres">
      <dgm:prSet presAssocID="{4E24BF13-F743-9D48-8A38-85DE60FB7C71}" presName="sibTrans" presStyleLbl="sibTrans2D1" presStyleIdx="3" presStyleCnt="8"/>
      <dgm:spPr/>
    </dgm:pt>
    <dgm:pt modelId="{367CAA0C-8E35-DE41-8D07-8EA553C30132}" type="pres">
      <dgm:prSet presAssocID="{4E24BF13-F743-9D48-8A38-85DE60FB7C71}" presName="connectorText" presStyleLbl="sibTrans2D1" presStyleIdx="3" presStyleCnt="8"/>
      <dgm:spPr/>
    </dgm:pt>
    <dgm:pt modelId="{DDF68C4E-2B81-124E-8526-3833D2491284}" type="pres">
      <dgm:prSet presAssocID="{82A80D19-401F-7043-9AEE-11129D960A26}" presName="node" presStyleLbl="node1" presStyleIdx="4" presStyleCnt="9">
        <dgm:presLayoutVars>
          <dgm:bulletEnabled val="1"/>
        </dgm:presLayoutVars>
      </dgm:prSet>
      <dgm:spPr/>
    </dgm:pt>
    <dgm:pt modelId="{953622F1-B6AD-6E45-A3BA-DFF5B815923F}" type="pres">
      <dgm:prSet presAssocID="{1609F3E4-720F-C946-8B16-4A046BD5687E}" presName="sibTrans" presStyleLbl="sibTrans2D1" presStyleIdx="4" presStyleCnt="8"/>
      <dgm:spPr/>
    </dgm:pt>
    <dgm:pt modelId="{D7ABA77D-7C51-A942-908B-F49E011690C7}" type="pres">
      <dgm:prSet presAssocID="{1609F3E4-720F-C946-8B16-4A046BD5687E}" presName="connectorText" presStyleLbl="sibTrans2D1" presStyleIdx="4" presStyleCnt="8"/>
      <dgm:spPr/>
    </dgm:pt>
    <dgm:pt modelId="{1612E7C4-84A3-8746-B1CA-1F3DDF34F25C}" type="pres">
      <dgm:prSet presAssocID="{2A4E3796-34D5-F245-A589-9840449DAF5B}" presName="node" presStyleLbl="node1" presStyleIdx="5" presStyleCnt="9">
        <dgm:presLayoutVars>
          <dgm:bulletEnabled val="1"/>
        </dgm:presLayoutVars>
      </dgm:prSet>
      <dgm:spPr/>
    </dgm:pt>
    <dgm:pt modelId="{41EDFCA8-76A7-B54B-B8AA-06B0786B7F85}" type="pres">
      <dgm:prSet presAssocID="{800EFA12-BF10-BF46-974E-8ABCE18C4972}" presName="sibTrans" presStyleLbl="sibTrans2D1" presStyleIdx="5" presStyleCnt="8"/>
      <dgm:spPr/>
    </dgm:pt>
    <dgm:pt modelId="{172ECD47-D8A5-9D4B-8E6A-FE84AE5AC71B}" type="pres">
      <dgm:prSet presAssocID="{800EFA12-BF10-BF46-974E-8ABCE18C4972}" presName="connectorText" presStyleLbl="sibTrans2D1" presStyleIdx="5" presStyleCnt="8"/>
      <dgm:spPr/>
    </dgm:pt>
    <dgm:pt modelId="{C6BC392F-E721-E347-AB5C-0B7C4264C353}" type="pres">
      <dgm:prSet presAssocID="{AE38A872-C5D6-0B46-9145-150A276F9956}" presName="node" presStyleLbl="node1" presStyleIdx="6" presStyleCnt="9">
        <dgm:presLayoutVars>
          <dgm:bulletEnabled val="1"/>
        </dgm:presLayoutVars>
      </dgm:prSet>
      <dgm:spPr/>
    </dgm:pt>
    <dgm:pt modelId="{87A7709B-5F1A-F746-9CDD-BE6FDCCD4EBE}" type="pres">
      <dgm:prSet presAssocID="{14FB683E-0CF2-2B4D-90DF-0F875BEA5F6E}" presName="sibTrans" presStyleLbl="sibTrans2D1" presStyleIdx="6" presStyleCnt="8"/>
      <dgm:spPr/>
    </dgm:pt>
    <dgm:pt modelId="{E7C4A39C-45BF-FC4B-8CAC-1BD193D185A3}" type="pres">
      <dgm:prSet presAssocID="{14FB683E-0CF2-2B4D-90DF-0F875BEA5F6E}" presName="connectorText" presStyleLbl="sibTrans2D1" presStyleIdx="6" presStyleCnt="8"/>
      <dgm:spPr/>
    </dgm:pt>
    <dgm:pt modelId="{206038DD-D5D7-7F40-A32D-28BB24630519}" type="pres">
      <dgm:prSet presAssocID="{592297DA-CAE3-B24F-9D76-5F499D9913D3}" presName="node" presStyleLbl="node1" presStyleIdx="7" presStyleCnt="9">
        <dgm:presLayoutVars>
          <dgm:bulletEnabled val="1"/>
        </dgm:presLayoutVars>
      </dgm:prSet>
      <dgm:spPr/>
    </dgm:pt>
    <dgm:pt modelId="{1A08435E-4FA7-D64A-B0A8-0C1D98472CE8}" type="pres">
      <dgm:prSet presAssocID="{2582EC9E-6CFD-064E-8754-E2C427B186B9}" presName="sibTrans" presStyleLbl="sibTrans2D1" presStyleIdx="7" presStyleCnt="8"/>
      <dgm:spPr/>
    </dgm:pt>
    <dgm:pt modelId="{8CC9797C-1D20-304F-A370-73FDC373BAD6}" type="pres">
      <dgm:prSet presAssocID="{2582EC9E-6CFD-064E-8754-E2C427B186B9}" presName="connectorText" presStyleLbl="sibTrans2D1" presStyleIdx="7" presStyleCnt="8"/>
      <dgm:spPr/>
    </dgm:pt>
    <dgm:pt modelId="{7E44B200-F241-094E-9F07-8B1C57ED8DA4}" type="pres">
      <dgm:prSet presAssocID="{4F5C2E15-55A2-9B4A-82C7-8162811845C3}" presName="node" presStyleLbl="node1" presStyleIdx="8" presStyleCnt="9">
        <dgm:presLayoutVars>
          <dgm:bulletEnabled val="1"/>
        </dgm:presLayoutVars>
      </dgm:prSet>
      <dgm:spPr/>
    </dgm:pt>
  </dgm:ptLst>
  <dgm:cxnLst>
    <dgm:cxn modelId="{48F1E202-4CB1-FE45-883D-3D69568C2B9D}" srcId="{22707565-B1CB-1B45-8A60-87502D3772A1}" destId="{A5AFD27D-4C6C-504E-B054-904759705CC4}" srcOrd="1" destOrd="0" parTransId="{26C1711F-66E7-8A43-B5DD-669F7C72B3A0}" sibTransId="{78D4C4CD-8C17-1244-AEDE-78C58CEE693B}"/>
    <dgm:cxn modelId="{E62EA80A-D0E1-7846-B691-151217651968}" type="presOf" srcId="{9D42E877-1BCD-994E-97C3-DBB347F857D8}" destId="{4F83F917-202D-FC4D-A27B-519D3D6CBAC2}" srcOrd="0" destOrd="0" presId="urn:microsoft.com/office/officeart/2005/8/layout/process5"/>
    <dgm:cxn modelId="{5275D80D-E19B-4447-B956-2571AD6A37A5}" type="presOf" srcId="{34CA1BF0-0522-FD49-9413-84CE590D6995}" destId="{43E03A92-C939-544C-A45C-14E93F1A0EA9}" srcOrd="0" destOrd="0" presId="urn:microsoft.com/office/officeart/2005/8/layout/process5"/>
    <dgm:cxn modelId="{E0144F1D-37E0-9940-8704-0D116FD9144B}" type="presOf" srcId="{AE38A872-C5D6-0B46-9145-150A276F9956}" destId="{C6BC392F-E721-E347-AB5C-0B7C4264C353}" srcOrd="0" destOrd="0" presId="urn:microsoft.com/office/officeart/2005/8/layout/process5"/>
    <dgm:cxn modelId="{ECC85D25-B465-5449-89FE-B266858E1C8C}" type="presOf" srcId="{493C96EC-271B-9E46-A6AB-4C54399BE942}" destId="{7525FB40-C442-6C48-B3F7-C29BE59294B3}" srcOrd="0" destOrd="0" presId="urn:microsoft.com/office/officeart/2005/8/layout/process5"/>
    <dgm:cxn modelId="{C4771128-38AF-6643-8571-5D8A919850DD}" srcId="{22707565-B1CB-1B45-8A60-87502D3772A1}" destId="{82A80D19-401F-7043-9AEE-11129D960A26}" srcOrd="4" destOrd="0" parTransId="{F0D54D4D-A460-2F4D-9F77-F8ACA7D03F54}" sibTransId="{1609F3E4-720F-C946-8B16-4A046BD5687E}"/>
    <dgm:cxn modelId="{2200B530-5939-8148-BB34-6763A0D7C8C0}" type="presOf" srcId="{2DC1755E-B585-5242-996A-F73B01D5A065}" destId="{4E3879D0-1263-6548-867F-54AF628DAE78}" srcOrd="0" destOrd="0" presId="urn:microsoft.com/office/officeart/2005/8/layout/process5"/>
    <dgm:cxn modelId="{7E63A632-559B-EC4C-B30F-56D1A0E86CB1}" type="presOf" srcId="{14FB683E-0CF2-2B4D-90DF-0F875BEA5F6E}" destId="{E7C4A39C-45BF-FC4B-8CAC-1BD193D185A3}" srcOrd="1" destOrd="0" presId="urn:microsoft.com/office/officeart/2005/8/layout/process5"/>
    <dgm:cxn modelId="{EE069F33-6E4E-1944-A8FE-D27AF6394A49}" type="presOf" srcId="{BF76BCDC-6553-1742-B9D6-3AFBF63F1D52}" destId="{1612E7C4-84A3-8746-B1CA-1F3DDF34F25C}" srcOrd="0" destOrd="1" presId="urn:microsoft.com/office/officeart/2005/8/layout/process5"/>
    <dgm:cxn modelId="{EF77213A-6B32-5F4E-8D0C-C75086A88984}" type="presOf" srcId="{4E24BF13-F743-9D48-8A38-85DE60FB7C71}" destId="{B77352C4-4115-5347-8734-C54FC2615584}" srcOrd="0" destOrd="0" presId="urn:microsoft.com/office/officeart/2005/8/layout/process5"/>
    <dgm:cxn modelId="{3437BB48-5755-AC4C-AAA6-2B9FB78752D0}" type="presOf" srcId="{592297DA-CAE3-B24F-9D76-5F499D9913D3}" destId="{206038DD-D5D7-7F40-A32D-28BB24630519}" srcOrd="0" destOrd="0" presId="urn:microsoft.com/office/officeart/2005/8/layout/process5"/>
    <dgm:cxn modelId="{B8451A4F-049D-4943-B741-ACC1FB2B471C}" srcId="{22707565-B1CB-1B45-8A60-87502D3772A1}" destId="{16F423EB-AAB4-E14E-85F6-D245241E4863}" srcOrd="2" destOrd="0" parTransId="{718B1CF8-2E80-7F4A-B931-2C9C232CF9DD}" sibTransId="{493C96EC-271B-9E46-A6AB-4C54399BE942}"/>
    <dgm:cxn modelId="{966C8C57-4ACD-7A43-8712-324EF67B9EF8}" srcId="{2A4E3796-34D5-F245-A589-9840449DAF5B}" destId="{BF76BCDC-6553-1742-B9D6-3AFBF63F1D52}" srcOrd="0" destOrd="0" parTransId="{C5895BE1-B25F-C54C-9EE8-B41EB957088F}" sibTransId="{F3FE284A-5B0C-824B-ADE8-D4F5E4F7BBF7}"/>
    <dgm:cxn modelId="{06CA8C5A-D281-F345-B900-59BE40B58153}" type="presOf" srcId="{2A4E3796-34D5-F245-A589-9840449DAF5B}" destId="{1612E7C4-84A3-8746-B1CA-1F3DDF34F25C}" srcOrd="0" destOrd="0" presId="urn:microsoft.com/office/officeart/2005/8/layout/process5"/>
    <dgm:cxn modelId="{E475B25C-06C5-DD45-AE7F-85B65F07AE26}" srcId="{22707565-B1CB-1B45-8A60-87502D3772A1}" destId="{AE38A872-C5D6-0B46-9145-150A276F9956}" srcOrd="6" destOrd="0" parTransId="{72AC23DA-F52A-5146-9E7F-EF6010E75A59}" sibTransId="{14FB683E-0CF2-2B4D-90DF-0F875BEA5F6E}"/>
    <dgm:cxn modelId="{DBA32762-565E-5844-BD8F-FA3A455972E6}" type="presOf" srcId="{16F423EB-AAB4-E14E-85F6-D245241E4863}" destId="{1AA4BDB3-7107-CF45-B351-79E5492709A4}" srcOrd="0" destOrd="0" presId="urn:microsoft.com/office/officeart/2005/8/layout/process5"/>
    <dgm:cxn modelId="{8C06B864-4CCE-4F49-8073-725701D692D0}" type="presOf" srcId="{82A80D19-401F-7043-9AEE-11129D960A26}" destId="{DDF68C4E-2B81-124E-8526-3833D2491284}" srcOrd="0" destOrd="0" presId="urn:microsoft.com/office/officeart/2005/8/layout/process5"/>
    <dgm:cxn modelId="{799AB56D-536B-A74E-84B0-FA67D46BC8D8}" srcId="{22707565-B1CB-1B45-8A60-87502D3772A1}" destId="{2A4E3796-34D5-F245-A589-9840449DAF5B}" srcOrd="5" destOrd="0" parTransId="{EB54572E-A658-DB49-BF8C-11EAED967DC4}" sibTransId="{800EFA12-BF10-BF46-974E-8ABCE18C4972}"/>
    <dgm:cxn modelId="{FF35C070-6830-834E-A208-9D6E082D8546}" srcId="{22707565-B1CB-1B45-8A60-87502D3772A1}" destId="{2DC1755E-B585-5242-996A-F73B01D5A065}" srcOrd="3" destOrd="0" parTransId="{DDFEFCB2-FB6E-E649-AE47-D2202418EE0A}" sibTransId="{4E24BF13-F743-9D48-8A38-85DE60FB7C71}"/>
    <dgm:cxn modelId="{3E4CB175-24B1-1144-8137-A2D89CC3EEFF}" type="presOf" srcId="{800EFA12-BF10-BF46-974E-8ABCE18C4972}" destId="{41EDFCA8-76A7-B54B-B8AA-06B0786B7F85}" srcOrd="0" destOrd="0" presId="urn:microsoft.com/office/officeart/2005/8/layout/process5"/>
    <dgm:cxn modelId="{60109984-8287-3747-84DA-F95EAD3D2A1A}" type="presOf" srcId="{493C96EC-271B-9E46-A6AB-4C54399BE942}" destId="{5D826255-6678-9F4F-8FFF-F2FC153E879F}" srcOrd="1" destOrd="0" presId="urn:microsoft.com/office/officeart/2005/8/layout/process5"/>
    <dgm:cxn modelId="{EFEEE784-6140-CF4B-B480-BE58C025BCF1}" type="presOf" srcId="{A5AFD27D-4C6C-504E-B054-904759705CC4}" destId="{F1B2FFAD-1B14-5D45-894D-5C8E4F2EDE6B}" srcOrd="0" destOrd="0" presId="urn:microsoft.com/office/officeart/2005/8/layout/process5"/>
    <dgm:cxn modelId="{B9724285-4ADB-7046-9298-30BDD10F7657}" type="presOf" srcId="{2582EC9E-6CFD-064E-8754-E2C427B186B9}" destId="{8CC9797C-1D20-304F-A370-73FDC373BAD6}" srcOrd="1" destOrd="0" presId="urn:microsoft.com/office/officeart/2005/8/layout/process5"/>
    <dgm:cxn modelId="{A201D48C-B55D-4546-9578-7F2CB9397B45}" type="presOf" srcId="{1609F3E4-720F-C946-8B16-4A046BD5687E}" destId="{D7ABA77D-7C51-A942-908B-F49E011690C7}" srcOrd="1" destOrd="0" presId="urn:microsoft.com/office/officeart/2005/8/layout/process5"/>
    <dgm:cxn modelId="{D94D9F94-45DC-2244-BA3D-A0145BBF7E43}" type="presOf" srcId="{78D4C4CD-8C17-1244-AEDE-78C58CEE693B}" destId="{35B592CD-D366-7943-8F1C-1872743D73D6}" srcOrd="0" destOrd="0" presId="urn:microsoft.com/office/officeart/2005/8/layout/process5"/>
    <dgm:cxn modelId="{B92FD49B-7CFE-754F-8012-3BD210189430}" type="presOf" srcId="{4F5C2E15-55A2-9B4A-82C7-8162811845C3}" destId="{7E44B200-F241-094E-9F07-8B1C57ED8DA4}" srcOrd="0" destOrd="0" presId="urn:microsoft.com/office/officeart/2005/8/layout/process5"/>
    <dgm:cxn modelId="{8A6BD7A4-A461-3849-93B7-E410A8E86BF2}" type="presOf" srcId="{22707565-B1CB-1B45-8A60-87502D3772A1}" destId="{7A2D9AE2-F70A-6345-94CB-896A5D7B43B2}" srcOrd="0" destOrd="0" presId="urn:microsoft.com/office/officeart/2005/8/layout/process5"/>
    <dgm:cxn modelId="{4E24FCBC-F38E-9648-9B38-DEE74074F21E}" srcId="{22707565-B1CB-1B45-8A60-87502D3772A1}" destId="{592297DA-CAE3-B24F-9D76-5F499D9913D3}" srcOrd="7" destOrd="0" parTransId="{308EDBEB-474E-E04C-A357-B38F6E2DDC6F}" sibTransId="{2582EC9E-6CFD-064E-8754-E2C427B186B9}"/>
    <dgm:cxn modelId="{38A59ABE-6891-194E-8679-01FA145A6CC5}" srcId="{22707565-B1CB-1B45-8A60-87502D3772A1}" destId="{34CA1BF0-0522-FD49-9413-84CE590D6995}" srcOrd="0" destOrd="0" parTransId="{82EAB093-3BC7-AD4F-A347-B7AD1E3FD1EC}" sibTransId="{9D42E877-1BCD-994E-97C3-DBB347F857D8}"/>
    <dgm:cxn modelId="{646FB7C5-656D-8348-A6D4-4383851DA43B}" type="presOf" srcId="{1609F3E4-720F-C946-8B16-4A046BD5687E}" destId="{953622F1-B6AD-6E45-A3BA-DFF5B815923F}" srcOrd="0" destOrd="0" presId="urn:microsoft.com/office/officeart/2005/8/layout/process5"/>
    <dgm:cxn modelId="{6674F0D2-63D6-E54E-8C98-D97F7907F2ED}" type="presOf" srcId="{2582EC9E-6CFD-064E-8754-E2C427B186B9}" destId="{1A08435E-4FA7-D64A-B0A8-0C1D98472CE8}" srcOrd="0" destOrd="0" presId="urn:microsoft.com/office/officeart/2005/8/layout/process5"/>
    <dgm:cxn modelId="{332CBFE2-4D11-D84E-BDA2-C7E4272A8E50}" type="presOf" srcId="{800EFA12-BF10-BF46-974E-8ABCE18C4972}" destId="{172ECD47-D8A5-9D4B-8E6A-FE84AE5AC71B}" srcOrd="1" destOrd="0" presId="urn:microsoft.com/office/officeart/2005/8/layout/process5"/>
    <dgm:cxn modelId="{0EEAE4F1-1A81-6948-860D-EE667CAA85ED}" srcId="{22707565-B1CB-1B45-8A60-87502D3772A1}" destId="{4F5C2E15-55A2-9B4A-82C7-8162811845C3}" srcOrd="8" destOrd="0" parTransId="{64D6EA10-0AB4-2B4D-B041-F143D9C2BF2A}" sibTransId="{6F2400EA-006C-B543-B727-C8E3452AEDFB}"/>
    <dgm:cxn modelId="{AD42B7F8-10D8-1B4D-B6B3-5299F9630E58}" type="presOf" srcId="{78D4C4CD-8C17-1244-AEDE-78C58CEE693B}" destId="{83089121-DB2D-9B40-AD7E-24CBD74EF4DA}" srcOrd="1" destOrd="0" presId="urn:microsoft.com/office/officeart/2005/8/layout/process5"/>
    <dgm:cxn modelId="{5CD230F9-C9D9-5D4F-A150-ADC49254560C}" type="presOf" srcId="{9D42E877-1BCD-994E-97C3-DBB347F857D8}" destId="{9D949440-6895-5B4E-A306-6A3E922D172C}" srcOrd="1" destOrd="0" presId="urn:microsoft.com/office/officeart/2005/8/layout/process5"/>
    <dgm:cxn modelId="{158191FE-8EA3-3746-BD91-C33C68FB559B}" type="presOf" srcId="{14FB683E-0CF2-2B4D-90DF-0F875BEA5F6E}" destId="{87A7709B-5F1A-F746-9CDD-BE6FDCCD4EBE}" srcOrd="0" destOrd="0" presId="urn:microsoft.com/office/officeart/2005/8/layout/process5"/>
    <dgm:cxn modelId="{5EC2B7FE-95A4-0945-8931-F81349DA8DF7}" type="presOf" srcId="{4E24BF13-F743-9D48-8A38-85DE60FB7C71}" destId="{367CAA0C-8E35-DE41-8D07-8EA553C30132}" srcOrd="1" destOrd="0" presId="urn:microsoft.com/office/officeart/2005/8/layout/process5"/>
    <dgm:cxn modelId="{E8A4BECF-DCDE-1647-A99E-5DCC47ABFE02}" type="presParOf" srcId="{7A2D9AE2-F70A-6345-94CB-896A5D7B43B2}" destId="{43E03A92-C939-544C-A45C-14E93F1A0EA9}" srcOrd="0" destOrd="0" presId="urn:microsoft.com/office/officeart/2005/8/layout/process5"/>
    <dgm:cxn modelId="{ED7892DA-9571-1B4E-BBF8-0A0EF956EAF7}" type="presParOf" srcId="{7A2D9AE2-F70A-6345-94CB-896A5D7B43B2}" destId="{4F83F917-202D-FC4D-A27B-519D3D6CBAC2}" srcOrd="1" destOrd="0" presId="urn:microsoft.com/office/officeart/2005/8/layout/process5"/>
    <dgm:cxn modelId="{8077C599-A457-A24A-9D27-7A2A1DDAE4BC}" type="presParOf" srcId="{4F83F917-202D-FC4D-A27B-519D3D6CBAC2}" destId="{9D949440-6895-5B4E-A306-6A3E922D172C}" srcOrd="0" destOrd="0" presId="urn:microsoft.com/office/officeart/2005/8/layout/process5"/>
    <dgm:cxn modelId="{96299C37-063E-6F4C-AAF4-AEF415044637}" type="presParOf" srcId="{7A2D9AE2-F70A-6345-94CB-896A5D7B43B2}" destId="{F1B2FFAD-1B14-5D45-894D-5C8E4F2EDE6B}" srcOrd="2" destOrd="0" presId="urn:microsoft.com/office/officeart/2005/8/layout/process5"/>
    <dgm:cxn modelId="{13C7332A-B25C-2745-BF23-4D340B5592F0}" type="presParOf" srcId="{7A2D9AE2-F70A-6345-94CB-896A5D7B43B2}" destId="{35B592CD-D366-7943-8F1C-1872743D73D6}" srcOrd="3" destOrd="0" presId="urn:microsoft.com/office/officeart/2005/8/layout/process5"/>
    <dgm:cxn modelId="{6A04DF7A-8917-F64D-96E1-60ECD01E36C8}" type="presParOf" srcId="{35B592CD-D366-7943-8F1C-1872743D73D6}" destId="{83089121-DB2D-9B40-AD7E-24CBD74EF4DA}" srcOrd="0" destOrd="0" presId="urn:microsoft.com/office/officeart/2005/8/layout/process5"/>
    <dgm:cxn modelId="{6EB38C60-540B-DC41-8E93-37F8241D04BD}" type="presParOf" srcId="{7A2D9AE2-F70A-6345-94CB-896A5D7B43B2}" destId="{1AA4BDB3-7107-CF45-B351-79E5492709A4}" srcOrd="4" destOrd="0" presId="urn:microsoft.com/office/officeart/2005/8/layout/process5"/>
    <dgm:cxn modelId="{77B0B093-288B-3C49-86FF-76854CAA402B}" type="presParOf" srcId="{7A2D9AE2-F70A-6345-94CB-896A5D7B43B2}" destId="{7525FB40-C442-6C48-B3F7-C29BE59294B3}" srcOrd="5" destOrd="0" presId="urn:microsoft.com/office/officeart/2005/8/layout/process5"/>
    <dgm:cxn modelId="{5CBB0B4B-568E-CA41-9983-97A6A31363B6}" type="presParOf" srcId="{7525FB40-C442-6C48-B3F7-C29BE59294B3}" destId="{5D826255-6678-9F4F-8FFF-F2FC153E879F}" srcOrd="0" destOrd="0" presId="urn:microsoft.com/office/officeart/2005/8/layout/process5"/>
    <dgm:cxn modelId="{656A745C-C621-924F-AFAF-0FFA73AE0303}" type="presParOf" srcId="{7A2D9AE2-F70A-6345-94CB-896A5D7B43B2}" destId="{4E3879D0-1263-6548-867F-54AF628DAE78}" srcOrd="6" destOrd="0" presId="urn:microsoft.com/office/officeart/2005/8/layout/process5"/>
    <dgm:cxn modelId="{0010405B-F415-7546-85AE-61A4B6C04C4A}" type="presParOf" srcId="{7A2D9AE2-F70A-6345-94CB-896A5D7B43B2}" destId="{B77352C4-4115-5347-8734-C54FC2615584}" srcOrd="7" destOrd="0" presId="urn:microsoft.com/office/officeart/2005/8/layout/process5"/>
    <dgm:cxn modelId="{3347898E-EF4D-0347-9A0C-E5F601530F1A}" type="presParOf" srcId="{B77352C4-4115-5347-8734-C54FC2615584}" destId="{367CAA0C-8E35-DE41-8D07-8EA553C30132}" srcOrd="0" destOrd="0" presId="urn:microsoft.com/office/officeart/2005/8/layout/process5"/>
    <dgm:cxn modelId="{9ABBE57C-6B65-EC4D-BD22-81A3384C0B18}" type="presParOf" srcId="{7A2D9AE2-F70A-6345-94CB-896A5D7B43B2}" destId="{DDF68C4E-2B81-124E-8526-3833D2491284}" srcOrd="8" destOrd="0" presId="urn:microsoft.com/office/officeart/2005/8/layout/process5"/>
    <dgm:cxn modelId="{FE9A6AFF-3E4E-1643-8A44-76A407F3442B}" type="presParOf" srcId="{7A2D9AE2-F70A-6345-94CB-896A5D7B43B2}" destId="{953622F1-B6AD-6E45-A3BA-DFF5B815923F}" srcOrd="9" destOrd="0" presId="urn:microsoft.com/office/officeart/2005/8/layout/process5"/>
    <dgm:cxn modelId="{F9A8D7D8-05E1-D645-8803-94D2DC13060D}" type="presParOf" srcId="{953622F1-B6AD-6E45-A3BA-DFF5B815923F}" destId="{D7ABA77D-7C51-A942-908B-F49E011690C7}" srcOrd="0" destOrd="0" presId="urn:microsoft.com/office/officeart/2005/8/layout/process5"/>
    <dgm:cxn modelId="{37E70ED1-6BAC-4347-B664-5793B51532FA}" type="presParOf" srcId="{7A2D9AE2-F70A-6345-94CB-896A5D7B43B2}" destId="{1612E7C4-84A3-8746-B1CA-1F3DDF34F25C}" srcOrd="10" destOrd="0" presId="urn:microsoft.com/office/officeart/2005/8/layout/process5"/>
    <dgm:cxn modelId="{4BAA1965-50F5-2840-A7E7-E06768C4C3A6}" type="presParOf" srcId="{7A2D9AE2-F70A-6345-94CB-896A5D7B43B2}" destId="{41EDFCA8-76A7-B54B-B8AA-06B0786B7F85}" srcOrd="11" destOrd="0" presId="urn:microsoft.com/office/officeart/2005/8/layout/process5"/>
    <dgm:cxn modelId="{914B4C0A-EDF0-5248-B0CD-499AC02B672B}" type="presParOf" srcId="{41EDFCA8-76A7-B54B-B8AA-06B0786B7F85}" destId="{172ECD47-D8A5-9D4B-8E6A-FE84AE5AC71B}" srcOrd="0" destOrd="0" presId="urn:microsoft.com/office/officeart/2005/8/layout/process5"/>
    <dgm:cxn modelId="{22A77581-929F-164B-98B4-F02B020FD4E0}" type="presParOf" srcId="{7A2D9AE2-F70A-6345-94CB-896A5D7B43B2}" destId="{C6BC392F-E721-E347-AB5C-0B7C4264C353}" srcOrd="12" destOrd="0" presId="urn:microsoft.com/office/officeart/2005/8/layout/process5"/>
    <dgm:cxn modelId="{53FBDAB5-9627-DB4B-BE1F-FCA435EE17B2}" type="presParOf" srcId="{7A2D9AE2-F70A-6345-94CB-896A5D7B43B2}" destId="{87A7709B-5F1A-F746-9CDD-BE6FDCCD4EBE}" srcOrd="13" destOrd="0" presId="urn:microsoft.com/office/officeart/2005/8/layout/process5"/>
    <dgm:cxn modelId="{6AC466FB-F29A-CF43-A19D-24A3525A8576}" type="presParOf" srcId="{87A7709B-5F1A-F746-9CDD-BE6FDCCD4EBE}" destId="{E7C4A39C-45BF-FC4B-8CAC-1BD193D185A3}" srcOrd="0" destOrd="0" presId="urn:microsoft.com/office/officeart/2005/8/layout/process5"/>
    <dgm:cxn modelId="{EB2F0B77-2460-5A48-9E0A-1CFE6D54D572}" type="presParOf" srcId="{7A2D9AE2-F70A-6345-94CB-896A5D7B43B2}" destId="{206038DD-D5D7-7F40-A32D-28BB24630519}" srcOrd="14" destOrd="0" presId="urn:microsoft.com/office/officeart/2005/8/layout/process5"/>
    <dgm:cxn modelId="{04F2D809-B734-864F-98AF-D53F3C0A566D}" type="presParOf" srcId="{7A2D9AE2-F70A-6345-94CB-896A5D7B43B2}" destId="{1A08435E-4FA7-D64A-B0A8-0C1D98472CE8}" srcOrd="15" destOrd="0" presId="urn:microsoft.com/office/officeart/2005/8/layout/process5"/>
    <dgm:cxn modelId="{36CB77BC-6D0E-1344-A496-FC94FD33C272}" type="presParOf" srcId="{1A08435E-4FA7-D64A-B0A8-0C1D98472CE8}" destId="{8CC9797C-1D20-304F-A370-73FDC373BAD6}" srcOrd="0" destOrd="0" presId="urn:microsoft.com/office/officeart/2005/8/layout/process5"/>
    <dgm:cxn modelId="{449D461C-7413-B142-A708-8D329ED9A98D}" type="presParOf" srcId="{7A2D9AE2-F70A-6345-94CB-896A5D7B43B2}" destId="{7E44B200-F241-094E-9F07-8B1C57ED8DA4}"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819DDC-73CC-4648-8709-BF4625E84BCB}" type="doc">
      <dgm:prSet loTypeId="urn:microsoft.com/office/officeart/2008/layout/HorizontalMultiLevelHierarchy" loCatId="" qsTypeId="urn:microsoft.com/office/officeart/2005/8/quickstyle/simple5" qsCatId="simple" csTypeId="urn:microsoft.com/office/officeart/2005/8/colors/colorful3" csCatId="colorful" phldr="1"/>
      <dgm:spPr/>
      <dgm:t>
        <a:bodyPr/>
        <a:lstStyle/>
        <a:p>
          <a:endParaRPr lang="en-US"/>
        </a:p>
      </dgm:t>
    </dgm:pt>
    <dgm:pt modelId="{D16F742C-85E2-5A45-8C61-713766413E35}">
      <dgm:prSet phldrT="[Text]"/>
      <dgm:spPr/>
      <dgm:t>
        <a:bodyPr/>
        <a:lstStyle/>
        <a:p>
          <a:pPr rtl="1"/>
          <a:r>
            <a:rPr lang="ar-SA" dirty="0"/>
            <a:t>معلومات الزبون</a:t>
          </a:r>
          <a:endParaRPr lang="en-US" dirty="0"/>
        </a:p>
      </dgm:t>
    </dgm:pt>
    <dgm:pt modelId="{BE57E33E-374F-7B4A-80F9-8A6186B790BE}" type="parTrans" cxnId="{8436B984-5B03-3242-93DB-8F2FF1B96CF8}">
      <dgm:prSet/>
      <dgm:spPr/>
      <dgm:t>
        <a:bodyPr/>
        <a:lstStyle/>
        <a:p>
          <a:endParaRPr lang="en-US"/>
        </a:p>
      </dgm:t>
    </dgm:pt>
    <dgm:pt modelId="{C10974D5-4F97-1141-8A9F-8E26820D5C13}" type="sibTrans" cxnId="{8436B984-5B03-3242-93DB-8F2FF1B96CF8}">
      <dgm:prSet/>
      <dgm:spPr/>
      <dgm:t>
        <a:bodyPr/>
        <a:lstStyle/>
        <a:p>
          <a:endParaRPr lang="en-US"/>
        </a:p>
      </dgm:t>
    </dgm:pt>
    <dgm:pt modelId="{A418604D-0579-FF4A-9DC3-C91327B1D02B}">
      <dgm:prSet phldrT="[Text]"/>
      <dgm:spPr/>
      <dgm:t>
        <a:bodyPr/>
        <a:lstStyle/>
        <a:p>
          <a:pPr rtl="1"/>
          <a:r>
            <a:rPr lang="ar-SA" dirty="0"/>
            <a:t>اسم الزبون</a:t>
          </a:r>
          <a:endParaRPr lang="en-US" dirty="0"/>
        </a:p>
      </dgm:t>
    </dgm:pt>
    <dgm:pt modelId="{D4A7C7FA-CFB6-7646-B75D-9E30865621F2}" type="parTrans" cxnId="{5739DA88-37F9-9B4D-8F96-2D16C5459DEB}">
      <dgm:prSet/>
      <dgm:spPr/>
      <dgm:t>
        <a:bodyPr/>
        <a:lstStyle/>
        <a:p>
          <a:pPr rtl="0"/>
          <a:endParaRPr lang="en-US"/>
        </a:p>
      </dgm:t>
    </dgm:pt>
    <dgm:pt modelId="{45D5B882-8986-DB43-9C85-5216D402E756}" type="sibTrans" cxnId="{5739DA88-37F9-9B4D-8F96-2D16C5459DEB}">
      <dgm:prSet/>
      <dgm:spPr/>
      <dgm:t>
        <a:bodyPr/>
        <a:lstStyle/>
        <a:p>
          <a:endParaRPr lang="en-US"/>
        </a:p>
      </dgm:t>
    </dgm:pt>
    <dgm:pt modelId="{874B2B55-500B-7840-9916-A26D7B7A43A1}">
      <dgm:prSet phldrT="[Text]"/>
      <dgm:spPr/>
      <dgm:t>
        <a:bodyPr/>
        <a:lstStyle/>
        <a:p>
          <a:pPr rtl="1"/>
          <a:r>
            <a:rPr lang="ar-SA" dirty="0"/>
            <a:t>رقم الموبايل</a:t>
          </a:r>
          <a:endParaRPr lang="en-US" dirty="0"/>
        </a:p>
      </dgm:t>
    </dgm:pt>
    <dgm:pt modelId="{0C6FEE5E-33BA-CE47-ACDB-EE1043C7C9CD}" type="parTrans" cxnId="{4F16AB73-74D3-9D43-AA1B-5E2E6C4DDC9D}">
      <dgm:prSet/>
      <dgm:spPr/>
      <dgm:t>
        <a:bodyPr/>
        <a:lstStyle/>
        <a:p>
          <a:endParaRPr lang="en-US"/>
        </a:p>
      </dgm:t>
    </dgm:pt>
    <dgm:pt modelId="{81E9343E-496B-4B46-9823-4981E9E2F5E0}" type="sibTrans" cxnId="{4F16AB73-74D3-9D43-AA1B-5E2E6C4DDC9D}">
      <dgm:prSet/>
      <dgm:spPr/>
      <dgm:t>
        <a:bodyPr/>
        <a:lstStyle/>
        <a:p>
          <a:endParaRPr lang="en-US"/>
        </a:p>
      </dgm:t>
    </dgm:pt>
    <dgm:pt modelId="{B81AAD90-0134-534B-9C3B-86EC9E15AEDA}">
      <dgm:prSet phldrT="[Text]"/>
      <dgm:spPr/>
      <dgm:t>
        <a:bodyPr/>
        <a:lstStyle/>
        <a:p>
          <a:pPr rtl="1"/>
          <a:r>
            <a:rPr lang="ar-SA" dirty="0"/>
            <a:t>ايميل</a:t>
          </a:r>
        </a:p>
      </dgm:t>
    </dgm:pt>
    <dgm:pt modelId="{D7858861-9CB0-E84B-B199-DEB41CA74F67}" type="parTrans" cxnId="{D04FEF2A-C356-0D43-B5F8-8587E2515628}">
      <dgm:prSet/>
      <dgm:spPr/>
      <dgm:t>
        <a:bodyPr/>
        <a:lstStyle/>
        <a:p>
          <a:endParaRPr lang="en-US"/>
        </a:p>
      </dgm:t>
    </dgm:pt>
    <dgm:pt modelId="{E2797A68-BAFF-F343-8273-30F5AE9319C5}" type="sibTrans" cxnId="{D04FEF2A-C356-0D43-B5F8-8587E2515628}">
      <dgm:prSet/>
      <dgm:spPr/>
      <dgm:t>
        <a:bodyPr/>
        <a:lstStyle/>
        <a:p>
          <a:endParaRPr lang="en-US"/>
        </a:p>
      </dgm:t>
    </dgm:pt>
    <dgm:pt modelId="{4ACA3AE0-89F6-E44B-9039-F08E165A6036}">
      <dgm:prSet/>
      <dgm:spPr/>
      <dgm:t>
        <a:bodyPr/>
        <a:lstStyle/>
        <a:p>
          <a:pPr rtl="1"/>
          <a:r>
            <a:rPr lang="ar-SA" dirty="0"/>
            <a:t>العنوان</a:t>
          </a:r>
          <a:endParaRPr lang="en-US" dirty="0"/>
        </a:p>
      </dgm:t>
    </dgm:pt>
    <dgm:pt modelId="{E882446B-9700-6141-929C-A0B4522D32B6}" type="parTrans" cxnId="{E1D7AC39-D4F4-AB40-BC97-D9C8F1A00600}">
      <dgm:prSet/>
      <dgm:spPr/>
      <dgm:t>
        <a:bodyPr/>
        <a:lstStyle/>
        <a:p>
          <a:endParaRPr lang="en-US"/>
        </a:p>
      </dgm:t>
    </dgm:pt>
    <dgm:pt modelId="{A0B67CCF-A0BD-9C42-A4CB-215B5054517E}" type="sibTrans" cxnId="{E1D7AC39-D4F4-AB40-BC97-D9C8F1A00600}">
      <dgm:prSet/>
      <dgm:spPr/>
      <dgm:t>
        <a:bodyPr/>
        <a:lstStyle/>
        <a:p>
          <a:endParaRPr lang="en-US"/>
        </a:p>
      </dgm:t>
    </dgm:pt>
    <dgm:pt modelId="{132D96B4-30A2-A34C-9E1E-C373D3AC5E80}">
      <dgm:prSet/>
      <dgm:spPr/>
      <dgm:t>
        <a:bodyPr/>
        <a:lstStyle/>
        <a:p>
          <a:pPr rtl="1"/>
          <a:r>
            <a:rPr lang="ar-SA" dirty="0"/>
            <a:t>العملة</a:t>
          </a:r>
          <a:endParaRPr lang="en-US" dirty="0"/>
        </a:p>
      </dgm:t>
    </dgm:pt>
    <dgm:pt modelId="{779E5973-EA50-BA4D-9923-E50B5F4D6960}" type="parTrans" cxnId="{6D896A17-2B26-0040-AED5-3D2521CA819B}">
      <dgm:prSet/>
      <dgm:spPr/>
      <dgm:t>
        <a:bodyPr/>
        <a:lstStyle/>
        <a:p>
          <a:endParaRPr lang="en-US"/>
        </a:p>
      </dgm:t>
    </dgm:pt>
    <dgm:pt modelId="{5C5D4612-09FD-8442-925B-92D6028299DE}" type="sibTrans" cxnId="{6D896A17-2B26-0040-AED5-3D2521CA819B}">
      <dgm:prSet/>
      <dgm:spPr/>
      <dgm:t>
        <a:bodyPr/>
        <a:lstStyle/>
        <a:p>
          <a:endParaRPr lang="en-US"/>
        </a:p>
      </dgm:t>
    </dgm:pt>
    <dgm:pt modelId="{309806D1-6A0D-DE4A-BE8C-A64F51198D1C}">
      <dgm:prSet/>
      <dgm:spPr/>
      <dgm:t>
        <a:bodyPr/>
        <a:lstStyle/>
        <a:p>
          <a:pPr rtl="1"/>
          <a:r>
            <a:rPr lang="ar-SA" dirty="0"/>
            <a:t>دينار</a:t>
          </a:r>
          <a:endParaRPr lang="en-US" dirty="0"/>
        </a:p>
      </dgm:t>
    </dgm:pt>
    <dgm:pt modelId="{34172750-5188-6F41-8FB5-FF4E858613E6}" type="parTrans" cxnId="{11B8A4AD-2911-EA47-8E53-F0F0E8812EB2}">
      <dgm:prSet/>
      <dgm:spPr/>
      <dgm:t>
        <a:bodyPr/>
        <a:lstStyle/>
        <a:p>
          <a:endParaRPr lang="en-US"/>
        </a:p>
      </dgm:t>
    </dgm:pt>
    <dgm:pt modelId="{D7192C6D-B3BF-E446-B786-8200DDFD7A9D}" type="sibTrans" cxnId="{11B8A4AD-2911-EA47-8E53-F0F0E8812EB2}">
      <dgm:prSet/>
      <dgm:spPr/>
      <dgm:t>
        <a:bodyPr/>
        <a:lstStyle/>
        <a:p>
          <a:endParaRPr lang="en-US"/>
        </a:p>
      </dgm:t>
    </dgm:pt>
    <dgm:pt modelId="{DA0F8D11-2C6D-224D-B456-5BAA84315656}">
      <dgm:prSet/>
      <dgm:spPr/>
      <dgm:t>
        <a:bodyPr/>
        <a:lstStyle/>
        <a:p>
          <a:pPr rtl="1"/>
          <a:r>
            <a:rPr lang="ar-SA" dirty="0"/>
            <a:t>دولار</a:t>
          </a:r>
          <a:endParaRPr lang="en-US" dirty="0"/>
        </a:p>
      </dgm:t>
    </dgm:pt>
    <dgm:pt modelId="{9F42177B-A9E3-3641-8F62-D8B16059F167}" type="parTrans" cxnId="{B930D550-1D74-4C48-96B6-218A7C29FCB8}">
      <dgm:prSet/>
      <dgm:spPr/>
      <dgm:t>
        <a:bodyPr/>
        <a:lstStyle/>
        <a:p>
          <a:endParaRPr lang="en-US"/>
        </a:p>
      </dgm:t>
    </dgm:pt>
    <dgm:pt modelId="{3F0F9074-F880-D440-AE22-EF0549E9677D}" type="sibTrans" cxnId="{B930D550-1D74-4C48-96B6-218A7C29FCB8}">
      <dgm:prSet/>
      <dgm:spPr/>
      <dgm:t>
        <a:bodyPr/>
        <a:lstStyle/>
        <a:p>
          <a:endParaRPr lang="en-US"/>
        </a:p>
      </dgm:t>
    </dgm:pt>
    <dgm:pt modelId="{30761142-14CF-5242-83C6-2B38B3208C91}" type="pres">
      <dgm:prSet presAssocID="{17819DDC-73CC-4648-8709-BF4625E84BCB}" presName="Name0" presStyleCnt="0">
        <dgm:presLayoutVars>
          <dgm:chPref val="1"/>
          <dgm:dir/>
          <dgm:animOne val="branch"/>
          <dgm:animLvl val="lvl"/>
          <dgm:resizeHandles val="exact"/>
        </dgm:presLayoutVars>
      </dgm:prSet>
      <dgm:spPr/>
    </dgm:pt>
    <dgm:pt modelId="{9A95511A-A23A-C94D-974E-6D2EE2500358}" type="pres">
      <dgm:prSet presAssocID="{D16F742C-85E2-5A45-8C61-713766413E35}" presName="root1" presStyleCnt="0"/>
      <dgm:spPr/>
    </dgm:pt>
    <dgm:pt modelId="{305809EE-396D-164E-9E20-9110148C8ED5}" type="pres">
      <dgm:prSet presAssocID="{D16F742C-85E2-5A45-8C61-713766413E35}" presName="LevelOneTextNode" presStyleLbl="node0" presStyleIdx="0" presStyleCnt="1">
        <dgm:presLayoutVars>
          <dgm:chPref val="3"/>
        </dgm:presLayoutVars>
      </dgm:prSet>
      <dgm:spPr/>
    </dgm:pt>
    <dgm:pt modelId="{53F131B8-B22B-BD4E-89AB-F76CFEEEBF5C}" type="pres">
      <dgm:prSet presAssocID="{D16F742C-85E2-5A45-8C61-713766413E35}" presName="level2hierChild" presStyleCnt="0"/>
      <dgm:spPr/>
    </dgm:pt>
    <dgm:pt modelId="{A6739A49-AFF8-9A44-ADA1-746DC17EC750}" type="pres">
      <dgm:prSet presAssocID="{D4A7C7FA-CFB6-7646-B75D-9E30865621F2}" presName="conn2-1" presStyleLbl="parChTrans1D2" presStyleIdx="0" presStyleCnt="5"/>
      <dgm:spPr/>
    </dgm:pt>
    <dgm:pt modelId="{A2939AE7-2872-2348-9D84-F722EBDCA79F}" type="pres">
      <dgm:prSet presAssocID="{D4A7C7FA-CFB6-7646-B75D-9E30865621F2}" presName="connTx" presStyleLbl="parChTrans1D2" presStyleIdx="0" presStyleCnt="5"/>
      <dgm:spPr/>
    </dgm:pt>
    <dgm:pt modelId="{AD8F2E73-372A-2848-8BCC-C5BD36819A51}" type="pres">
      <dgm:prSet presAssocID="{A418604D-0579-FF4A-9DC3-C91327B1D02B}" presName="root2" presStyleCnt="0"/>
      <dgm:spPr/>
    </dgm:pt>
    <dgm:pt modelId="{082C0792-42B3-8441-B71D-4F7F822E827B}" type="pres">
      <dgm:prSet presAssocID="{A418604D-0579-FF4A-9DC3-C91327B1D02B}" presName="LevelTwoTextNode" presStyleLbl="node2" presStyleIdx="0" presStyleCnt="5">
        <dgm:presLayoutVars>
          <dgm:chPref val="3"/>
        </dgm:presLayoutVars>
      </dgm:prSet>
      <dgm:spPr/>
    </dgm:pt>
    <dgm:pt modelId="{814869BF-53B2-424D-B761-1574B9C9CE6C}" type="pres">
      <dgm:prSet presAssocID="{A418604D-0579-FF4A-9DC3-C91327B1D02B}" presName="level3hierChild" presStyleCnt="0"/>
      <dgm:spPr/>
    </dgm:pt>
    <dgm:pt modelId="{BE237040-6124-6942-9FEB-281C205A9898}" type="pres">
      <dgm:prSet presAssocID="{D7858861-9CB0-E84B-B199-DEB41CA74F67}" presName="conn2-1" presStyleLbl="parChTrans1D2" presStyleIdx="1" presStyleCnt="5"/>
      <dgm:spPr/>
    </dgm:pt>
    <dgm:pt modelId="{F04B3C3D-92E4-D545-9A46-84483379D75E}" type="pres">
      <dgm:prSet presAssocID="{D7858861-9CB0-E84B-B199-DEB41CA74F67}" presName="connTx" presStyleLbl="parChTrans1D2" presStyleIdx="1" presStyleCnt="5"/>
      <dgm:spPr/>
    </dgm:pt>
    <dgm:pt modelId="{E0F6CB17-D1DB-0940-9A72-4C9FDBCAB0CC}" type="pres">
      <dgm:prSet presAssocID="{B81AAD90-0134-534B-9C3B-86EC9E15AEDA}" presName="root2" presStyleCnt="0"/>
      <dgm:spPr/>
    </dgm:pt>
    <dgm:pt modelId="{73F31A1E-8842-E040-9C9C-93A4815A6268}" type="pres">
      <dgm:prSet presAssocID="{B81AAD90-0134-534B-9C3B-86EC9E15AEDA}" presName="LevelTwoTextNode" presStyleLbl="node2" presStyleIdx="1" presStyleCnt="5">
        <dgm:presLayoutVars>
          <dgm:chPref val="3"/>
        </dgm:presLayoutVars>
      </dgm:prSet>
      <dgm:spPr/>
    </dgm:pt>
    <dgm:pt modelId="{7F94D833-648F-C24B-9F6A-C89351467C02}" type="pres">
      <dgm:prSet presAssocID="{B81AAD90-0134-534B-9C3B-86EC9E15AEDA}" presName="level3hierChild" presStyleCnt="0"/>
      <dgm:spPr/>
    </dgm:pt>
    <dgm:pt modelId="{E84790D2-F1A1-0747-BB14-550A5C3CC763}" type="pres">
      <dgm:prSet presAssocID="{0C6FEE5E-33BA-CE47-ACDB-EE1043C7C9CD}" presName="conn2-1" presStyleLbl="parChTrans1D2" presStyleIdx="2" presStyleCnt="5"/>
      <dgm:spPr/>
    </dgm:pt>
    <dgm:pt modelId="{30A55E9C-0C7C-6C48-A85B-CB6993465BE5}" type="pres">
      <dgm:prSet presAssocID="{0C6FEE5E-33BA-CE47-ACDB-EE1043C7C9CD}" presName="connTx" presStyleLbl="parChTrans1D2" presStyleIdx="2" presStyleCnt="5"/>
      <dgm:spPr/>
    </dgm:pt>
    <dgm:pt modelId="{1ABFC073-14FD-6644-A495-5CF068601473}" type="pres">
      <dgm:prSet presAssocID="{874B2B55-500B-7840-9916-A26D7B7A43A1}" presName="root2" presStyleCnt="0"/>
      <dgm:spPr/>
    </dgm:pt>
    <dgm:pt modelId="{0E36708D-1F22-2B42-82CF-3F795F90B8BA}" type="pres">
      <dgm:prSet presAssocID="{874B2B55-500B-7840-9916-A26D7B7A43A1}" presName="LevelTwoTextNode" presStyleLbl="node2" presStyleIdx="2" presStyleCnt="5">
        <dgm:presLayoutVars>
          <dgm:chPref val="3"/>
        </dgm:presLayoutVars>
      </dgm:prSet>
      <dgm:spPr/>
    </dgm:pt>
    <dgm:pt modelId="{B1B655A0-24F2-8549-B7FB-6A46BE14BDD9}" type="pres">
      <dgm:prSet presAssocID="{874B2B55-500B-7840-9916-A26D7B7A43A1}" presName="level3hierChild" presStyleCnt="0"/>
      <dgm:spPr/>
    </dgm:pt>
    <dgm:pt modelId="{82596A4F-B654-9543-BA77-11550F135737}" type="pres">
      <dgm:prSet presAssocID="{E882446B-9700-6141-929C-A0B4522D32B6}" presName="conn2-1" presStyleLbl="parChTrans1D2" presStyleIdx="3" presStyleCnt="5"/>
      <dgm:spPr/>
    </dgm:pt>
    <dgm:pt modelId="{83C992BE-EAFC-644D-B183-1D4F11B9FD75}" type="pres">
      <dgm:prSet presAssocID="{E882446B-9700-6141-929C-A0B4522D32B6}" presName="connTx" presStyleLbl="parChTrans1D2" presStyleIdx="3" presStyleCnt="5"/>
      <dgm:spPr/>
    </dgm:pt>
    <dgm:pt modelId="{F914F365-A2B7-1347-8850-D3C34DF2B905}" type="pres">
      <dgm:prSet presAssocID="{4ACA3AE0-89F6-E44B-9039-F08E165A6036}" presName="root2" presStyleCnt="0"/>
      <dgm:spPr/>
    </dgm:pt>
    <dgm:pt modelId="{CF97CAF2-0352-264A-83EF-86F4431D3ED2}" type="pres">
      <dgm:prSet presAssocID="{4ACA3AE0-89F6-E44B-9039-F08E165A6036}" presName="LevelTwoTextNode" presStyleLbl="node2" presStyleIdx="3" presStyleCnt="5">
        <dgm:presLayoutVars>
          <dgm:chPref val="3"/>
        </dgm:presLayoutVars>
      </dgm:prSet>
      <dgm:spPr/>
    </dgm:pt>
    <dgm:pt modelId="{0769FCE0-33E8-5744-A6E9-9D136026E080}" type="pres">
      <dgm:prSet presAssocID="{4ACA3AE0-89F6-E44B-9039-F08E165A6036}" presName="level3hierChild" presStyleCnt="0"/>
      <dgm:spPr/>
    </dgm:pt>
    <dgm:pt modelId="{367C8539-AF0E-EF49-BAF3-4E4F10D6B56F}" type="pres">
      <dgm:prSet presAssocID="{779E5973-EA50-BA4D-9923-E50B5F4D6960}" presName="conn2-1" presStyleLbl="parChTrans1D2" presStyleIdx="4" presStyleCnt="5"/>
      <dgm:spPr/>
    </dgm:pt>
    <dgm:pt modelId="{69668863-90FF-DF4C-904F-FF53BB9C7752}" type="pres">
      <dgm:prSet presAssocID="{779E5973-EA50-BA4D-9923-E50B5F4D6960}" presName="connTx" presStyleLbl="parChTrans1D2" presStyleIdx="4" presStyleCnt="5"/>
      <dgm:spPr/>
    </dgm:pt>
    <dgm:pt modelId="{07CB5932-4437-A044-A45F-5CDC92A96577}" type="pres">
      <dgm:prSet presAssocID="{132D96B4-30A2-A34C-9E1E-C373D3AC5E80}" presName="root2" presStyleCnt="0"/>
      <dgm:spPr/>
    </dgm:pt>
    <dgm:pt modelId="{25CF5BA3-FC5A-A945-9B86-B08DE3B38018}" type="pres">
      <dgm:prSet presAssocID="{132D96B4-30A2-A34C-9E1E-C373D3AC5E80}" presName="LevelTwoTextNode" presStyleLbl="node2" presStyleIdx="4" presStyleCnt="5">
        <dgm:presLayoutVars>
          <dgm:chPref val="3"/>
        </dgm:presLayoutVars>
      </dgm:prSet>
      <dgm:spPr/>
    </dgm:pt>
    <dgm:pt modelId="{2731E4CE-DEFF-C34B-9689-1438414258BF}" type="pres">
      <dgm:prSet presAssocID="{132D96B4-30A2-A34C-9E1E-C373D3AC5E80}" presName="level3hierChild" presStyleCnt="0"/>
      <dgm:spPr/>
    </dgm:pt>
    <dgm:pt modelId="{6F3B3994-5ED7-BC4F-9C90-C47FFA2006F1}" type="pres">
      <dgm:prSet presAssocID="{34172750-5188-6F41-8FB5-FF4E858613E6}" presName="conn2-1" presStyleLbl="parChTrans1D3" presStyleIdx="0" presStyleCnt="2"/>
      <dgm:spPr/>
    </dgm:pt>
    <dgm:pt modelId="{6508EA0E-EE70-F04E-BDD4-9F989C55211C}" type="pres">
      <dgm:prSet presAssocID="{34172750-5188-6F41-8FB5-FF4E858613E6}" presName="connTx" presStyleLbl="parChTrans1D3" presStyleIdx="0" presStyleCnt="2"/>
      <dgm:spPr/>
    </dgm:pt>
    <dgm:pt modelId="{658F7D5D-8041-4A40-9823-C514DFD6163B}" type="pres">
      <dgm:prSet presAssocID="{309806D1-6A0D-DE4A-BE8C-A64F51198D1C}" presName="root2" presStyleCnt="0"/>
      <dgm:spPr/>
    </dgm:pt>
    <dgm:pt modelId="{AD53F8EE-6A1A-F049-9837-A1859A9E5A58}" type="pres">
      <dgm:prSet presAssocID="{309806D1-6A0D-DE4A-BE8C-A64F51198D1C}" presName="LevelTwoTextNode" presStyleLbl="node3" presStyleIdx="0" presStyleCnt="2">
        <dgm:presLayoutVars>
          <dgm:chPref val="3"/>
        </dgm:presLayoutVars>
      </dgm:prSet>
      <dgm:spPr/>
    </dgm:pt>
    <dgm:pt modelId="{5D194434-F55E-D243-9314-4CB955C55889}" type="pres">
      <dgm:prSet presAssocID="{309806D1-6A0D-DE4A-BE8C-A64F51198D1C}" presName="level3hierChild" presStyleCnt="0"/>
      <dgm:spPr/>
    </dgm:pt>
    <dgm:pt modelId="{2D94FEE6-79B8-704E-8F05-74DA7DBFA629}" type="pres">
      <dgm:prSet presAssocID="{9F42177B-A9E3-3641-8F62-D8B16059F167}" presName="conn2-1" presStyleLbl="parChTrans1D3" presStyleIdx="1" presStyleCnt="2"/>
      <dgm:spPr/>
    </dgm:pt>
    <dgm:pt modelId="{B51CC686-4CE3-B842-B05B-4C52B6A4F808}" type="pres">
      <dgm:prSet presAssocID="{9F42177B-A9E3-3641-8F62-D8B16059F167}" presName="connTx" presStyleLbl="parChTrans1D3" presStyleIdx="1" presStyleCnt="2"/>
      <dgm:spPr/>
    </dgm:pt>
    <dgm:pt modelId="{C22CE8E7-4912-C64B-B887-7E4046531193}" type="pres">
      <dgm:prSet presAssocID="{DA0F8D11-2C6D-224D-B456-5BAA84315656}" presName="root2" presStyleCnt="0"/>
      <dgm:spPr/>
    </dgm:pt>
    <dgm:pt modelId="{6B8CC541-0E87-BE46-9E1B-FD332372EB22}" type="pres">
      <dgm:prSet presAssocID="{DA0F8D11-2C6D-224D-B456-5BAA84315656}" presName="LevelTwoTextNode" presStyleLbl="node3" presStyleIdx="1" presStyleCnt="2">
        <dgm:presLayoutVars>
          <dgm:chPref val="3"/>
        </dgm:presLayoutVars>
      </dgm:prSet>
      <dgm:spPr/>
    </dgm:pt>
    <dgm:pt modelId="{83C9A108-739B-9740-BFEA-AD9AA5BBBCF1}" type="pres">
      <dgm:prSet presAssocID="{DA0F8D11-2C6D-224D-B456-5BAA84315656}" presName="level3hierChild" presStyleCnt="0"/>
      <dgm:spPr/>
    </dgm:pt>
  </dgm:ptLst>
  <dgm:cxnLst>
    <dgm:cxn modelId="{75898003-588C-1D45-AF5A-56A48F68E7C0}" type="presOf" srcId="{0C6FEE5E-33BA-CE47-ACDB-EE1043C7C9CD}" destId="{30A55E9C-0C7C-6C48-A85B-CB6993465BE5}" srcOrd="1" destOrd="0" presId="urn:microsoft.com/office/officeart/2008/layout/HorizontalMultiLevelHierarchy"/>
    <dgm:cxn modelId="{1DCD8F0F-F656-D943-B0FD-741A598DB0C6}" type="presOf" srcId="{779E5973-EA50-BA4D-9923-E50B5F4D6960}" destId="{367C8539-AF0E-EF49-BAF3-4E4F10D6B56F}" srcOrd="0" destOrd="0" presId="urn:microsoft.com/office/officeart/2008/layout/HorizontalMultiLevelHierarchy"/>
    <dgm:cxn modelId="{17BEBF10-A567-EF4B-AA1B-CF2032BEA5F6}" type="presOf" srcId="{E882446B-9700-6141-929C-A0B4522D32B6}" destId="{83C992BE-EAFC-644D-B183-1D4F11B9FD75}" srcOrd="1" destOrd="0" presId="urn:microsoft.com/office/officeart/2008/layout/HorizontalMultiLevelHierarchy"/>
    <dgm:cxn modelId="{6D896A17-2B26-0040-AED5-3D2521CA819B}" srcId="{D16F742C-85E2-5A45-8C61-713766413E35}" destId="{132D96B4-30A2-A34C-9E1E-C373D3AC5E80}" srcOrd="4" destOrd="0" parTransId="{779E5973-EA50-BA4D-9923-E50B5F4D6960}" sibTransId="{5C5D4612-09FD-8442-925B-92D6028299DE}"/>
    <dgm:cxn modelId="{34211826-9D4B-7441-ACF0-4BA89FE4253C}" type="presOf" srcId="{4ACA3AE0-89F6-E44B-9039-F08E165A6036}" destId="{CF97CAF2-0352-264A-83EF-86F4431D3ED2}" srcOrd="0" destOrd="0" presId="urn:microsoft.com/office/officeart/2008/layout/HorizontalMultiLevelHierarchy"/>
    <dgm:cxn modelId="{38C86E2A-1B37-764A-BFD7-3D051E11D2AA}" type="presOf" srcId="{D16F742C-85E2-5A45-8C61-713766413E35}" destId="{305809EE-396D-164E-9E20-9110148C8ED5}" srcOrd="0" destOrd="0" presId="urn:microsoft.com/office/officeart/2008/layout/HorizontalMultiLevelHierarchy"/>
    <dgm:cxn modelId="{D04FEF2A-C356-0D43-B5F8-8587E2515628}" srcId="{D16F742C-85E2-5A45-8C61-713766413E35}" destId="{B81AAD90-0134-534B-9C3B-86EC9E15AEDA}" srcOrd="1" destOrd="0" parTransId="{D7858861-9CB0-E84B-B199-DEB41CA74F67}" sibTransId="{E2797A68-BAFF-F343-8273-30F5AE9319C5}"/>
    <dgm:cxn modelId="{AC37CC2B-12B2-6440-8A50-F9258ED4763F}" type="presOf" srcId="{132D96B4-30A2-A34C-9E1E-C373D3AC5E80}" destId="{25CF5BA3-FC5A-A945-9B86-B08DE3B38018}" srcOrd="0" destOrd="0" presId="urn:microsoft.com/office/officeart/2008/layout/HorizontalMultiLevelHierarchy"/>
    <dgm:cxn modelId="{515AFC37-E5EA-304C-910B-51E97105923F}" type="presOf" srcId="{17819DDC-73CC-4648-8709-BF4625E84BCB}" destId="{30761142-14CF-5242-83C6-2B38B3208C91}" srcOrd="0" destOrd="0" presId="urn:microsoft.com/office/officeart/2008/layout/HorizontalMultiLevelHierarchy"/>
    <dgm:cxn modelId="{E1D7AC39-D4F4-AB40-BC97-D9C8F1A00600}" srcId="{D16F742C-85E2-5A45-8C61-713766413E35}" destId="{4ACA3AE0-89F6-E44B-9039-F08E165A6036}" srcOrd="3" destOrd="0" parTransId="{E882446B-9700-6141-929C-A0B4522D32B6}" sibTransId="{A0B67CCF-A0BD-9C42-A4CB-215B5054517E}"/>
    <dgm:cxn modelId="{F709C94C-E4C1-F640-ABEF-14F1BA2E796B}" type="presOf" srcId="{309806D1-6A0D-DE4A-BE8C-A64F51198D1C}" destId="{AD53F8EE-6A1A-F049-9837-A1859A9E5A58}" srcOrd="0" destOrd="0" presId="urn:microsoft.com/office/officeart/2008/layout/HorizontalMultiLevelHierarchy"/>
    <dgm:cxn modelId="{B930D550-1D74-4C48-96B6-218A7C29FCB8}" srcId="{132D96B4-30A2-A34C-9E1E-C373D3AC5E80}" destId="{DA0F8D11-2C6D-224D-B456-5BAA84315656}" srcOrd="1" destOrd="0" parTransId="{9F42177B-A9E3-3641-8F62-D8B16059F167}" sibTransId="{3F0F9074-F880-D440-AE22-EF0549E9677D}"/>
    <dgm:cxn modelId="{A719465E-19FC-D341-BC51-42783D1D8D4D}" type="presOf" srcId="{D7858861-9CB0-E84B-B199-DEB41CA74F67}" destId="{F04B3C3D-92E4-D545-9A46-84483379D75E}" srcOrd="1" destOrd="0" presId="urn:microsoft.com/office/officeart/2008/layout/HorizontalMultiLevelHierarchy"/>
    <dgm:cxn modelId="{EDC5A063-9A32-D34F-96EF-ED32C8AD2E42}" type="presOf" srcId="{0C6FEE5E-33BA-CE47-ACDB-EE1043C7C9CD}" destId="{E84790D2-F1A1-0747-BB14-550A5C3CC763}" srcOrd="0" destOrd="0" presId="urn:microsoft.com/office/officeart/2008/layout/HorizontalMultiLevelHierarchy"/>
    <dgm:cxn modelId="{4F16AB73-74D3-9D43-AA1B-5E2E6C4DDC9D}" srcId="{D16F742C-85E2-5A45-8C61-713766413E35}" destId="{874B2B55-500B-7840-9916-A26D7B7A43A1}" srcOrd="2" destOrd="0" parTransId="{0C6FEE5E-33BA-CE47-ACDB-EE1043C7C9CD}" sibTransId="{81E9343E-496B-4B46-9823-4981E9E2F5E0}"/>
    <dgm:cxn modelId="{F4C51784-799C-D048-B3CD-F8B2E05B13A0}" type="presOf" srcId="{DA0F8D11-2C6D-224D-B456-5BAA84315656}" destId="{6B8CC541-0E87-BE46-9E1B-FD332372EB22}" srcOrd="0" destOrd="0" presId="urn:microsoft.com/office/officeart/2008/layout/HorizontalMultiLevelHierarchy"/>
    <dgm:cxn modelId="{8436B984-5B03-3242-93DB-8F2FF1B96CF8}" srcId="{17819DDC-73CC-4648-8709-BF4625E84BCB}" destId="{D16F742C-85E2-5A45-8C61-713766413E35}" srcOrd="0" destOrd="0" parTransId="{BE57E33E-374F-7B4A-80F9-8A6186B790BE}" sibTransId="{C10974D5-4F97-1141-8A9F-8E26820D5C13}"/>
    <dgm:cxn modelId="{5739DA88-37F9-9B4D-8F96-2D16C5459DEB}" srcId="{D16F742C-85E2-5A45-8C61-713766413E35}" destId="{A418604D-0579-FF4A-9DC3-C91327B1D02B}" srcOrd="0" destOrd="0" parTransId="{D4A7C7FA-CFB6-7646-B75D-9E30865621F2}" sibTransId="{45D5B882-8986-DB43-9C85-5216D402E756}"/>
    <dgm:cxn modelId="{08DD1399-E798-FC43-9A66-A4C47586067A}" type="presOf" srcId="{B81AAD90-0134-534B-9C3B-86EC9E15AEDA}" destId="{73F31A1E-8842-E040-9C9C-93A4815A6268}" srcOrd="0" destOrd="0" presId="urn:microsoft.com/office/officeart/2008/layout/HorizontalMultiLevelHierarchy"/>
    <dgm:cxn modelId="{925EBC99-F691-5F46-9094-3481D7559209}" type="presOf" srcId="{E882446B-9700-6141-929C-A0B4522D32B6}" destId="{82596A4F-B654-9543-BA77-11550F135737}" srcOrd="0" destOrd="0" presId="urn:microsoft.com/office/officeart/2008/layout/HorizontalMultiLevelHierarchy"/>
    <dgm:cxn modelId="{424589A7-3F28-7E4B-A2F0-DF987C1F4D24}" type="presOf" srcId="{9F42177B-A9E3-3641-8F62-D8B16059F167}" destId="{2D94FEE6-79B8-704E-8F05-74DA7DBFA629}" srcOrd="0" destOrd="0" presId="urn:microsoft.com/office/officeart/2008/layout/HorizontalMultiLevelHierarchy"/>
    <dgm:cxn modelId="{CA0D6FAB-BE59-3843-AD65-891215ED2217}" type="presOf" srcId="{A418604D-0579-FF4A-9DC3-C91327B1D02B}" destId="{082C0792-42B3-8441-B71D-4F7F822E827B}" srcOrd="0" destOrd="0" presId="urn:microsoft.com/office/officeart/2008/layout/HorizontalMultiLevelHierarchy"/>
    <dgm:cxn modelId="{11B8A4AD-2911-EA47-8E53-F0F0E8812EB2}" srcId="{132D96B4-30A2-A34C-9E1E-C373D3AC5E80}" destId="{309806D1-6A0D-DE4A-BE8C-A64F51198D1C}" srcOrd="0" destOrd="0" parTransId="{34172750-5188-6F41-8FB5-FF4E858613E6}" sibTransId="{D7192C6D-B3BF-E446-B786-8200DDFD7A9D}"/>
    <dgm:cxn modelId="{7FB4BFBB-FEAD-0A43-9B68-3ED47B24F37C}" type="presOf" srcId="{D4A7C7FA-CFB6-7646-B75D-9E30865621F2}" destId="{A6739A49-AFF8-9A44-ADA1-746DC17EC750}" srcOrd="0" destOrd="0" presId="urn:microsoft.com/office/officeart/2008/layout/HorizontalMultiLevelHierarchy"/>
    <dgm:cxn modelId="{9AA82FC3-167D-884F-880B-0F6C48C6CF1C}" type="presOf" srcId="{874B2B55-500B-7840-9916-A26D7B7A43A1}" destId="{0E36708D-1F22-2B42-82CF-3F795F90B8BA}" srcOrd="0" destOrd="0" presId="urn:microsoft.com/office/officeart/2008/layout/HorizontalMultiLevelHierarchy"/>
    <dgm:cxn modelId="{791A72C3-A4A0-CB46-9141-AE43731E185F}" type="presOf" srcId="{9F42177B-A9E3-3641-8F62-D8B16059F167}" destId="{B51CC686-4CE3-B842-B05B-4C52B6A4F808}" srcOrd="1" destOrd="0" presId="urn:microsoft.com/office/officeart/2008/layout/HorizontalMultiLevelHierarchy"/>
    <dgm:cxn modelId="{7B9573CD-109B-9147-B3E8-799E041686B5}" type="presOf" srcId="{D4A7C7FA-CFB6-7646-B75D-9E30865621F2}" destId="{A2939AE7-2872-2348-9D84-F722EBDCA79F}" srcOrd="1" destOrd="0" presId="urn:microsoft.com/office/officeart/2008/layout/HorizontalMultiLevelHierarchy"/>
    <dgm:cxn modelId="{24D857DA-890B-3D4F-8EFF-F57EA9B94D13}" type="presOf" srcId="{779E5973-EA50-BA4D-9923-E50B5F4D6960}" destId="{69668863-90FF-DF4C-904F-FF53BB9C7752}" srcOrd="1" destOrd="0" presId="urn:microsoft.com/office/officeart/2008/layout/HorizontalMultiLevelHierarchy"/>
    <dgm:cxn modelId="{4731B5DC-1FB3-BC4C-A9A9-BC0D4DB06E79}" type="presOf" srcId="{D7858861-9CB0-E84B-B199-DEB41CA74F67}" destId="{BE237040-6124-6942-9FEB-281C205A9898}" srcOrd="0" destOrd="0" presId="urn:microsoft.com/office/officeart/2008/layout/HorizontalMultiLevelHierarchy"/>
    <dgm:cxn modelId="{8CA35BF1-7DE0-6A41-815F-E68C0974CD04}" type="presOf" srcId="{34172750-5188-6F41-8FB5-FF4E858613E6}" destId="{6F3B3994-5ED7-BC4F-9C90-C47FFA2006F1}" srcOrd="0" destOrd="0" presId="urn:microsoft.com/office/officeart/2008/layout/HorizontalMultiLevelHierarchy"/>
    <dgm:cxn modelId="{68AFE1FD-E1FD-6742-AE59-3BBEDDEC3F76}" type="presOf" srcId="{34172750-5188-6F41-8FB5-FF4E858613E6}" destId="{6508EA0E-EE70-F04E-BDD4-9F989C55211C}" srcOrd="1" destOrd="0" presId="urn:microsoft.com/office/officeart/2008/layout/HorizontalMultiLevelHierarchy"/>
    <dgm:cxn modelId="{E2E9033A-887A-2243-B04B-5699DC88E571}" type="presParOf" srcId="{30761142-14CF-5242-83C6-2B38B3208C91}" destId="{9A95511A-A23A-C94D-974E-6D2EE2500358}" srcOrd="0" destOrd="0" presId="urn:microsoft.com/office/officeart/2008/layout/HorizontalMultiLevelHierarchy"/>
    <dgm:cxn modelId="{6C14C393-121D-D04E-977D-785648DAF163}" type="presParOf" srcId="{9A95511A-A23A-C94D-974E-6D2EE2500358}" destId="{305809EE-396D-164E-9E20-9110148C8ED5}" srcOrd="0" destOrd="0" presId="urn:microsoft.com/office/officeart/2008/layout/HorizontalMultiLevelHierarchy"/>
    <dgm:cxn modelId="{A254E336-E196-E244-91EA-E49BF3B6FBAE}" type="presParOf" srcId="{9A95511A-A23A-C94D-974E-6D2EE2500358}" destId="{53F131B8-B22B-BD4E-89AB-F76CFEEEBF5C}" srcOrd="1" destOrd="0" presId="urn:microsoft.com/office/officeart/2008/layout/HorizontalMultiLevelHierarchy"/>
    <dgm:cxn modelId="{279FB4C4-C31F-C248-B510-5E205A0B4452}" type="presParOf" srcId="{53F131B8-B22B-BD4E-89AB-F76CFEEEBF5C}" destId="{A6739A49-AFF8-9A44-ADA1-746DC17EC750}" srcOrd="0" destOrd="0" presId="urn:microsoft.com/office/officeart/2008/layout/HorizontalMultiLevelHierarchy"/>
    <dgm:cxn modelId="{9E3C10F3-99E2-7F45-8016-70808B72A615}" type="presParOf" srcId="{A6739A49-AFF8-9A44-ADA1-746DC17EC750}" destId="{A2939AE7-2872-2348-9D84-F722EBDCA79F}" srcOrd="0" destOrd="0" presId="urn:microsoft.com/office/officeart/2008/layout/HorizontalMultiLevelHierarchy"/>
    <dgm:cxn modelId="{5A7F6E55-18E6-434A-B648-0A4365D3497D}" type="presParOf" srcId="{53F131B8-B22B-BD4E-89AB-F76CFEEEBF5C}" destId="{AD8F2E73-372A-2848-8BCC-C5BD36819A51}" srcOrd="1" destOrd="0" presId="urn:microsoft.com/office/officeart/2008/layout/HorizontalMultiLevelHierarchy"/>
    <dgm:cxn modelId="{06CF4C36-C5D8-8445-B3F2-A5CF4FD93E44}" type="presParOf" srcId="{AD8F2E73-372A-2848-8BCC-C5BD36819A51}" destId="{082C0792-42B3-8441-B71D-4F7F822E827B}" srcOrd="0" destOrd="0" presId="urn:microsoft.com/office/officeart/2008/layout/HorizontalMultiLevelHierarchy"/>
    <dgm:cxn modelId="{6ABD9A27-307C-6B4B-9788-7649377B7A02}" type="presParOf" srcId="{AD8F2E73-372A-2848-8BCC-C5BD36819A51}" destId="{814869BF-53B2-424D-B761-1574B9C9CE6C}" srcOrd="1" destOrd="0" presId="urn:microsoft.com/office/officeart/2008/layout/HorizontalMultiLevelHierarchy"/>
    <dgm:cxn modelId="{6A012023-29B5-1844-9286-C44848BC8048}" type="presParOf" srcId="{53F131B8-B22B-BD4E-89AB-F76CFEEEBF5C}" destId="{BE237040-6124-6942-9FEB-281C205A9898}" srcOrd="2" destOrd="0" presId="urn:microsoft.com/office/officeart/2008/layout/HorizontalMultiLevelHierarchy"/>
    <dgm:cxn modelId="{0B76F89C-0BE1-8A4F-80D6-613968CD9018}" type="presParOf" srcId="{BE237040-6124-6942-9FEB-281C205A9898}" destId="{F04B3C3D-92E4-D545-9A46-84483379D75E}" srcOrd="0" destOrd="0" presId="urn:microsoft.com/office/officeart/2008/layout/HorizontalMultiLevelHierarchy"/>
    <dgm:cxn modelId="{BB31EEC6-AFBF-6A4E-BC16-B6BB2DFF6FCF}" type="presParOf" srcId="{53F131B8-B22B-BD4E-89AB-F76CFEEEBF5C}" destId="{E0F6CB17-D1DB-0940-9A72-4C9FDBCAB0CC}" srcOrd="3" destOrd="0" presId="urn:microsoft.com/office/officeart/2008/layout/HorizontalMultiLevelHierarchy"/>
    <dgm:cxn modelId="{F8795F7A-2310-8B4C-8CDB-F5D64788F83B}" type="presParOf" srcId="{E0F6CB17-D1DB-0940-9A72-4C9FDBCAB0CC}" destId="{73F31A1E-8842-E040-9C9C-93A4815A6268}" srcOrd="0" destOrd="0" presId="urn:microsoft.com/office/officeart/2008/layout/HorizontalMultiLevelHierarchy"/>
    <dgm:cxn modelId="{D46B4A68-573F-4F4C-9CD6-EE42DF201667}" type="presParOf" srcId="{E0F6CB17-D1DB-0940-9A72-4C9FDBCAB0CC}" destId="{7F94D833-648F-C24B-9F6A-C89351467C02}" srcOrd="1" destOrd="0" presId="urn:microsoft.com/office/officeart/2008/layout/HorizontalMultiLevelHierarchy"/>
    <dgm:cxn modelId="{B36721BC-D0C7-C24B-8D8D-C5B10D4CD645}" type="presParOf" srcId="{53F131B8-B22B-BD4E-89AB-F76CFEEEBF5C}" destId="{E84790D2-F1A1-0747-BB14-550A5C3CC763}" srcOrd="4" destOrd="0" presId="urn:microsoft.com/office/officeart/2008/layout/HorizontalMultiLevelHierarchy"/>
    <dgm:cxn modelId="{70113FC1-FB8E-9640-874D-9237EF3370DD}" type="presParOf" srcId="{E84790D2-F1A1-0747-BB14-550A5C3CC763}" destId="{30A55E9C-0C7C-6C48-A85B-CB6993465BE5}" srcOrd="0" destOrd="0" presId="urn:microsoft.com/office/officeart/2008/layout/HorizontalMultiLevelHierarchy"/>
    <dgm:cxn modelId="{23C8F741-1199-FA47-9094-E5BC144F1335}" type="presParOf" srcId="{53F131B8-B22B-BD4E-89AB-F76CFEEEBF5C}" destId="{1ABFC073-14FD-6644-A495-5CF068601473}" srcOrd="5" destOrd="0" presId="urn:microsoft.com/office/officeart/2008/layout/HorizontalMultiLevelHierarchy"/>
    <dgm:cxn modelId="{E8C45037-4959-DD4E-8DD8-1E9C9D96E7AC}" type="presParOf" srcId="{1ABFC073-14FD-6644-A495-5CF068601473}" destId="{0E36708D-1F22-2B42-82CF-3F795F90B8BA}" srcOrd="0" destOrd="0" presId="urn:microsoft.com/office/officeart/2008/layout/HorizontalMultiLevelHierarchy"/>
    <dgm:cxn modelId="{FBCA85AA-99ED-0B47-8D55-BC4B98FE893E}" type="presParOf" srcId="{1ABFC073-14FD-6644-A495-5CF068601473}" destId="{B1B655A0-24F2-8549-B7FB-6A46BE14BDD9}" srcOrd="1" destOrd="0" presId="urn:microsoft.com/office/officeart/2008/layout/HorizontalMultiLevelHierarchy"/>
    <dgm:cxn modelId="{DD79294C-C5C3-D546-A491-D8BFCCD09980}" type="presParOf" srcId="{53F131B8-B22B-BD4E-89AB-F76CFEEEBF5C}" destId="{82596A4F-B654-9543-BA77-11550F135737}" srcOrd="6" destOrd="0" presId="urn:microsoft.com/office/officeart/2008/layout/HorizontalMultiLevelHierarchy"/>
    <dgm:cxn modelId="{0CD8B07E-824B-2042-8194-346DE93C503A}" type="presParOf" srcId="{82596A4F-B654-9543-BA77-11550F135737}" destId="{83C992BE-EAFC-644D-B183-1D4F11B9FD75}" srcOrd="0" destOrd="0" presId="urn:microsoft.com/office/officeart/2008/layout/HorizontalMultiLevelHierarchy"/>
    <dgm:cxn modelId="{A3A691A4-11E7-2A42-B4F2-ADCA62184CD4}" type="presParOf" srcId="{53F131B8-B22B-BD4E-89AB-F76CFEEEBF5C}" destId="{F914F365-A2B7-1347-8850-D3C34DF2B905}" srcOrd="7" destOrd="0" presId="urn:microsoft.com/office/officeart/2008/layout/HorizontalMultiLevelHierarchy"/>
    <dgm:cxn modelId="{980BAB8D-7A74-5849-9B2B-F125E2973890}" type="presParOf" srcId="{F914F365-A2B7-1347-8850-D3C34DF2B905}" destId="{CF97CAF2-0352-264A-83EF-86F4431D3ED2}" srcOrd="0" destOrd="0" presId="urn:microsoft.com/office/officeart/2008/layout/HorizontalMultiLevelHierarchy"/>
    <dgm:cxn modelId="{5079F380-DAE0-8E4D-A387-ABF8A8327483}" type="presParOf" srcId="{F914F365-A2B7-1347-8850-D3C34DF2B905}" destId="{0769FCE0-33E8-5744-A6E9-9D136026E080}" srcOrd="1" destOrd="0" presId="urn:microsoft.com/office/officeart/2008/layout/HorizontalMultiLevelHierarchy"/>
    <dgm:cxn modelId="{6B75A68F-42A6-034B-AD8E-C80305655AA6}" type="presParOf" srcId="{53F131B8-B22B-BD4E-89AB-F76CFEEEBF5C}" destId="{367C8539-AF0E-EF49-BAF3-4E4F10D6B56F}" srcOrd="8" destOrd="0" presId="urn:microsoft.com/office/officeart/2008/layout/HorizontalMultiLevelHierarchy"/>
    <dgm:cxn modelId="{2B80C4BA-5991-9B49-A1DF-3CB52D395676}" type="presParOf" srcId="{367C8539-AF0E-EF49-BAF3-4E4F10D6B56F}" destId="{69668863-90FF-DF4C-904F-FF53BB9C7752}" srcOrd="0" destOrd="0" presId="urn:microsoft.com/office/officeart/2008/layout/HorizontalMultiLevelHierarchy"/>
    <dgm:cxn modelId="{3CCB71AB-BDCF-1043-90DD-8641511B45E0}" type="presParOf" srcId="{53F131B8-B22B-BD4E-89AB-F76CFEEEBF5C}" destId="{07CB5932-4437-A044-A45F-5CDC92A96577}" srcOrd="9" destOrd="0" presId="urn:microsoft.com/office/officeart/2008/layout/HorizontalMultiLevelHierarchy"/>
    <dgm:cxn modelId="{B4FAE7DF-0735-9240-931D-680092E41B5E}" type="presParOf" srcId="{07CB5932-4437-A044-A45F-5CDC92A96577}" destId="{25CF5BA3-FC5A-A945-9B86-B08DE3B38018}" srcOrd="0" destOrd="0" presId="urn:microsoft.com/office/officeart/2008/layout/HorizontalMultiLevelHierarchy"/>
    <dgm:cxn modelId="{0BE3DB32-F21A-CC45-8601-26BEE1B71BF7}" type="presParOf" srcId="{07CB5932-4437-A044-A45F-5CDC92A96577}" destId="{2731E4CE-DEFF-C34B-9689-1438414258BF}" srcOrd="1" destOrd="0" presId="urn:microsoft.com/office/officeart/2008/layout/HorizontalMultiLevelHierarchy"/>
    <dgm:cxn modelId="{E01B42FE-9E73-B942-9279-CBA73704A629}" type="presParOf" srcId="{2731E4CE-DEFF-C34B-9689-1438414258BF}" destId="{6F3B3994-5ED7-BC4F-9C90-C47FFA2006F1}" srcOrd="0" destOrd="0" presId="urn:microsoft.com/office/officeart/2008/layout/HorizontalMultiLevelHierarchy"/>
    <dgm:cxn modelId="{08D39B23-F82D-DC47-AC08-4C70B120DA80}" type="presParOf" srcId="{6F3B3994-5ED7-BC4F-9C90-C47FFA2006F1}" destId="{6508EA0E-EE70-F04E-BDD4-9F989C55211C}" srcOrd="0" destOrd="0" presId="urn:microsoft.com/office/officeart/2008/layout/HorizontalMultiLevelHierarchy"/>
    <dgm:cxn modelId="{F97A57FC-F8FD-CA45-904E-16B98A5BB849}" type="presParOf" srcId="{2731E4CE-DEFF-C34B-9689-1438414258BF}" destId="{658F7D5D-8041-4A40-9823-C514DFD6163B}" srcOrd="1" destOrd="0" presId="urn:microsoft.com/office/officeart/2008/layout/HorizontalMultiLevelHierarchy"/>
    <dgm:cxn modelId="{FEB5982F-4250-EB4F-9760-37595D948705}" type="presParOf" srcId="{658F7D5D-8041-4A40-9823-C514DFD6163B}" destId="{AD53F8EE-6A1A-F049-9837-A1859A9E5A58}" srcOrd="0" destOrd="0" presId="urn:microsoft.com/office/officeart/2008/layout/HorizontalMultiLevelHierarchy"/>
    <dgm:cxn modelId="{11533A76-0412-DE49-8C83-485066CB6B4E}" type="presParOf" srcId="{658F7D5D-8041-4A40-9823-C514DFD6163B}" destId="{5D194434-F55E-D243-9314-4CB955C55889}" srcOrd="1" destOrd="0" presId="urn:microsoft.com/office/officeart/2008/layout/HorizontalMultiLevelHierarchy"/>
    <dgm:cxn modelId="{70BBFB8C-DE8A-5B4D-B46A-135763E3CE1A}" type="presParOf" srcId="{2731E4CE-DEFF-C34B-9689-1438414258BF}" destId="{2D94FEE6-79B8-704E-8F05-74DA7DBFA629}" srcOrd="2" destOrd="0" presId="urn:microsoft.com/office/officeart/2008/layout/HorizontalMultiLevelHierarchy"/>
    <dgm:cxn modelId="{1A856DB2-80D0-404E-A5F0-14BE6B0EAF43}" type="presParOf" srcId="{2D94FEE6-79B8-704E-8F05-74DA7DBFA629}" destId="{B51CC686-4CE3-B842-B05B-4C52B6A4F808}" srcOrd="0" destOrd="0" presId="urn:microsoft.com/office/officeart/2008/layout/HorizontalMultiLevelHierarchy"/>
    <dgm:cxn modelId="{6FAE7F52-9E94-FE4C-BED0-E2F4B3AA7414}" type="presParOf" srcId="{2731E4CE-DEFF-C34B-9689-1438414258BF}" destId="{C22CE8E7-4912-C64B-B887-7E4046531193}" srcOrd="3" destOrd="0" presId="urn:microsoft.com/office/officeart/2008/layout/HorizontalMultiLevelHierarchy"/>
    <dgm:cxn modelId="{721CE1DA-668B-8D4C-A185-27B142EEB750}" type="presParOf" srcId="{C22CE8E7-4912-C64B-B887-7E4046531193}" destId="{6B8CC541-0E87-BE46-9E1B-FD332372EB22}" srcOrd="0" destOrd="0" presId="urn:microsoft.com/office/officeart/2008/layout/HorizontalMultiLevelHierarchy"/>
    <dgm:cxn modelId="{22C3D543-F028-FD47-85C0-E9B56D24F0C4}" type="presParOf" srcId="{C22CE8E7-4912-C64B-B887-7E4046531193}" destId="{83C9A108-739B-9740-BFEA-AD9AA5BBBCF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819DDC-73CC-4648-8709-BF4625E84BCB}" type="doc">
      <dgm:prSet loTypeId="urn:microsoft.com/office/officeart/2008/layout/HorizontalMultiLevelHierarchy" loCatId="" qsTypeId="urn:microsoft.com/office/officeart/2005/8/quickstyle/simple5" qsCatId="simple" csTypeId="urn:microsoft.com/office/officeart/2005/8/colors/colorful3" csCatId="colorful" phldr="1"/>
      <dgm:spPr/>
      <dgm:t>
        <a:bodyPr/>
        <a:lstStyle/>
        <a:p>
          <a:endParaRPr lang="en-US"/>
        </a:p>
      </dgm:t>
    </dgm:pt>
    <dgm:pt modelId="{D16F742C-85E2-5A45-8C61-713766413E35}">
      <dgm:prSet phldrT="[Text]"/>
      <dgm:spPr/>
      <dgm:t>
        <a:bodyPr/>
        <a:lstStyle/>
        <a:p>
          <a:pPr rtl="1"/>
          <a:r>
            <a:rPr lang="ar-SA" dirty="0"/>
            <a:t>تفاصيل الجهاز</a:t>
          </a:r>
          <a:endParaRPr lang="en-US" dirty="0"/>
        </a:p>
      </dgm:t>
    </dgm:pt>
    <dgm:pt modelId="{BE57E33E-374F-7B4A-80F9-8A6186B790BE}" type="parTrans" cxnId="{8436B984-5B03-3242-93DB-8F2FF1B96CF8}">
      <dgm:prSet/>
      <dgm:spPr/>
      <dgm:t>
        <a:bodyPr/>
        <a:lstStyle/>
        <a:p>
          <a:endParaRPr lang="en-US"/>
        </a:p>
      </dgm:t>
    </dgm:pt>
    <dgm:pt modelId="{C10974D5-4F97-1141-8A9F-8E26820D5C13}" type="sibTrans" cxnId="{8436B984-5B03-3242-93DB-8F2FF1B96CF8}">
      <dgm:prSet/>
      <dgm:spPr/>
      <dgm:t>
        <a:bodyPr/>
        <a:lstStyle/>
        <a:p>
          <a:endParaRPr lang="en-US"/>
        </a:p>
      </dgm:t>
    </dgm:pt>
    <dgm:pt modelId="{A418604D-0579-FF4A-9DC3-C91327B1D02B}">
      <dgm:prSet phldrT="[Text]"/>
      <dgm:spPr/>
      <dgm:t>
        <a:bodyPr/>
        <a:lstStyle/>
        <a:p>
          <a:pPr rtl="1"/>
          <a:r>
            <a:rPr lang="ar-SA" dirty="0"/>
            <a:t>موديل الجهاز</a:t>
          </a:r>
          <a:endParaRPr lang="en-US" dirty="0"/>
        </a:p>
      </dgm:t>
    </dgm:pt>
    <dgm:pt modelId="{D4A7C7FA-CFB6-7646-B75D-9E30865621F2}" type="parTrans" cxnId="{5739DA88-37F9-9B4D-8F96-2D16C5459DEB}">
      <dgm:prSet/>
      <dgm:spPr/>
      <dgm:t>
        <a:bodyPr/>
        <a:lstStyle/>
        <a:p>
          <a:endParaRPr lang="en-US"/>
        </a:p>
      </dgm:t>
    </dgm:pt>
    <dgm:pt modelId="{45D5B882-8986-DB43-9C85-5216D402E756}" type="sibTrans" cxnId="{5739DA88-37F9-9B4D-8F96-2D16C5459DEB}">
      <dgm:prSet/>
      <dgm:spPr/>
      <dgm:t>
        <a:bodyPr/>
        <a:lstStyle/>
        <a:p>
          <a:endParaRPr lang="en-US"/>
        </a:p>
      </dgm:t>
    </dgm:pt>
    <dgm:pt modelId="{874B2B55-500B-7840-9916-A26D7B7A43A1}">
      <dgm:prSet phldrT="[Text]"/>
      <dgm:spPr/>
      <dgm:t>
        <a:bodyPr/>
        <a:lstStyle/>
        <a:p>
          <a:pPr rtl="1"/>
          <a:r>
            <a:rPr lang="ar-SA" dirty="0"/>
            <a:t>الرقم التسلسلي</a:t>
          </a:r>
          <a:endParaRPr lang="en-US" dirty="0"/>
        </a:p>
      </dgm:t>
    </dgm:pt>
    <dgm:pt modelId="{0C6FEE5E-33BA-CE47-ACDB-EE1043C7C9CD}" type="parTrans" cxnId="{4F16AB73-74D3-9D43-AA1B-5E2E6C4DDC9D}">
      <dgm:prSet/>
      <dgm:spPr/>
      <dgm:t>
        <a:bodyPr/>
        <a:lstStyle/>
        <a:p>
          <a:endParaRPr lang="en-US"/>
        </a:p>
      </dgm:t>
    </dgm:pt>
    <dgm:pt modelId="{81E9343E-496B-4B46-9823-4981E9E2F5E0}" type="sibTrans" cxnId="{4F16AB73-74D3-9D43-AA1B-5E2E6C4DDC9D}">
      <dgm:prSet/>
      <dgm:spPr/>
      <dgm:t>
        <a:bodyPr/>
        <a:lstStyle/>
        <a:p>
          <a:endParaRPr lang="en-US"/>
        </a:p>
      </dgm:t>
    </dgm:pt>
    <dgm:pt modelId="{B81AAD90-0134-534B-9C3B-86EC9E15AEDA}">
      <dgm:prSet phldrT="[Text]"/>
      <dgm:spPr/>
      <dgm:t>
        <a:bodyPr/>
        <a:lstStyle/>
        <a:p>
          <a:pPr rtl="1"/>
          <a:r>
            <a:rPr lang="ar-SA" dirty="0"/>
            <a:t>رقم الجهاز</a:t>
          </a:r>
        </a:p>
      </dgm:t>
    </dgm:pt>
    <dgm:pt modelId="{D7858861-9CB0-E84B-B199-DEB41CA74F67}" type="parTrans" cxnId="{D04FEF2A-C356-0D43-B5F8-8587E2515628}">
      <dgm:prSet/>
      <dgm:spPr/>
      <dgm:t>
        <a:bodyPr/>
        <a:lstStyle/>
        <a:p>
          <a:endParaRPr lang="en-US"/>
        </a:p>
      </dgm:t>
    </dgm:pt>
    <dgm:pt modelId="{E2797A68-BAFF-F343-8273-30F5AE9319C5}" type="sibTrans" cxnId="{D04FEF2A-C356-0D43-B5F8-8587E2515628}">
      <dgm:prSet/>
      <dgm:spPr/>
      <dgm:t>
        <a:bodyPr/>
        <a:lstStyle/>
        <a:p>
          <a:endParaRPr lang="en-US"/>
        </a:p>
      </dgm:t>
    </dgm:pt>
    <dgm:pt modelId="{4ACA3AE0-89F6-E44B-9039-F08E165A6036}">
      <dgm:prSet/>
      <dgm:spPr/>
      <dgm:t>
        <a:bodyPr/>
        <a:lstStyle/>
        <a:p>
          <a:pPr rtl="1"/>
          <a:r>
            <a:rPr lang="ar-SA" dirty="0"/>
            <a:t>نوع العطل</a:t>
          </a:r>
          <a:endParaRPr lang="en-US" dirty="0"/>
        </a:p>
      </dgm:t>
    </dgm:pt>
    <dgm:pt modelId="{E882446B-9700-6141-929C-A0B4522D32B6}" type="parTrans" cxnId="{E1D7AC39-D4F4-AB40-BC97-D9C8F1A00600}">
      <dgm:prSet/>
      <dgm:spPr/>
      <dgm:t>
        <a:bodyPr/>
        <a:lstStyle/>
        <a:p>
          <a:endParaRPr lang="en-US"/>
        </a:p>
      </dgm:t>
    </dgm:pt>
    <dgm:pt modelId="{A0B67CCF-A0BD-9C42-A4CB-215B5054517E}" type="sibTrans" cxnId="{E1D7AC39-D4F4-AB40-BC97-D9C8F1A00600}">
      <dgm:prSet/>
      <dgm:spPr/>
      <dgm:t>
        <a:bodyPr/>
        <a:lstStyle/>
        <a:p>
          <a:endParaRPr lang="en-US"/>
        </a:p>
      </dgm:t>
    </dgm:pt>
    <dgm:pt modelId="{7BD4BD71-3E8E-1A43-A8CE-C155351E2764}">
      <dgm:prSet/>
      <dgm:spPr/>
      <dgm:t>
        <a:bodyPr/>
        <a:lstStyle/>
        <a:p>
          <a:pPr marL="0" marR="0" lvl="0" indent="0" defTabSz="914400" rtl="1" eaLnBrk="1" fontAlgn="auto" latinLnBrk="0" hangingPunct="1">
            <a:lnSpc>
              <a:spcPct val="100000"/>
            </a:lnSpc>
            <a:spcBef>
              <a:spcPts val="0"/>
            </a:spcBef>
            <a:spcAft>
              <a:spcPts val="0"/>
            </a:spcAft>
            <a:buClrTx/>
            <a:buSzTx/>
            <a:buFontTx/>
            <a:buNone/>
            <a:tabLst/>
            <a:defRPr/>
          </a:pPr>
          <a:r>
            <a:rPr lang="ar-SA" dirty="0"/>
            <a:t>مبيعات الشركة</a:t>
          </a:r>
          <a:endParaRPr lang="en-US" dirty="0"/>
        </a:p>
      </dgm:t>
    </dgm:pt>
    <dgm:pt modelId="{330635F8-4AF3-B34D-8747-A161041BE10E}" type="parTrans" cxnId="{D61907B0-582E-914A-8345-5AE4B07B0643}">
      <dgm:prSet/>
      <dgm:spPr/>
      <dgm:t>
        <a:bodyPr/>
        <a:lstStyle/>
        <a:p>
          <a:endParaRPr lang="en-US"/>
        </a:p>
      </dgm:t>
    </dgm:pt>
    <dgm:pt modelId="{9EF7A6F9-1DDF-7848-BB46-447094C7973F}" type="sibTrans" cxnId="{D61907B0-582E-914A-8345-5AE4B07B0643}">
      <dgm:prSet/>
      <dgm:spPr/>
      <dgm:t>
        <a:bodyPr/>
        <a:lstStyle/>
        <a:p>
          <a:endParaRPr lang="en-US"/>
        </a:p>
      </dgm:t>
    </dgm:pt>
    <dgm:pt modelId="{2620961F-183A-114D-9C5D-0C7B12914B9F}">
      <dgm:prSet/>
      <dgm:spPr/>
      <dgm:t>
        <a:bodyPr/>
        <a:lstStyle/>
        <a:p>
          <a:pPr rtl="1"/>
          <a:r>
            <a:rPr lang="ar-SA" dirty="0"/>
            <a:t>درجة الاهمية</a:t>
          </a:r>
          <a:endParaRPr lang="en-US" dirty="0"/>
        </a:p>
      </dgm:t>
    </dgm:pt>
    <dgm:pt modelId="{F98B5D12-3F65-3745-805C-E9E59AC8947F}" type="parTrans" cxnId="{B70E1C9F-E1C1-A242-B735-56F5293FD58E}">
      <dgm:prSet/>
      <dgm:spPr/>
      <dgm:t>
        <a:bodyPr/>
        <a:lstStyle/>
        <a:p>
          <a:endParaRPr lang="en-US"/>
        </a:p>
      </dgm:t>
    </dgm:pt>
    <dgm:pt modelId="{3E137B22-E3A6-034F-B7C2-0497CEA09DDA}" type="sibTrans" cxnId="{B70E1C9F-E1C1-A242-B735-56F5293FD58E}">
      <dgm:prSet/>
      <dgm:spPr/>
      <dgm:t>
        <a:bodyPr/>
        <a:lstStyle/>
        <a:p>
          <a:endParaRPr lang="en-US"/>
        </a:p>
      </dgm:t>
    </dgm:pt>
    <dgm:pt modelId="{7B79946B-5BB2-B640-8F87-3BFA60F5EED0}">
      <dgm:prSet/>
      <dgm:spPr/>
      <dgm:t>
        <a:bodyPr/>
        <a:lstStyle/>
        <a:p>
          <a:pPr rtl="1"/>
          <a:r>
            <a:rPr lang="ar-SA" dirty="0"/>
            <a:t>ملاحظات</a:t>
          </a:r>
        </a:p>
      </dgm:t>
    </dgm:pt>
    <dgm:pt modelId="{DEF7ED55-C8F7-C747-AE18-B3E0AB085A85}" type="parTrans" cxnId="{6E68C083-9FD0-7741-8970-E62836B9E165}">
      <dgm:prSet/>
      <dgm:spPr/>
      <dgm:t>
        <a:bodyPr/>
        <a:lstStyle/>
        <a:p>
          <a:endParaRPr lang="en-US"/>
        </a:p>
      </dgm:t>
    </dgm:pt>
    <dgm:pt modelId="{1A4A1034-7C61-8540-A734-1AD4AAFBB2F3}" type="sibTrans" cxnId="{6E68C083-9FD0-7741-8970-E62836B9E165}">
      <dgm:prSet/>
      <dgm:spPr/>
      <dgm:t>
        <a:bodyPr/>
        <a:lstStyle/>
        <a:p>
          <a:endParaRPr lang="en-US"/>
        </a:p>
      </dgm:t>
    </dgm:pt>
    <dgm:pt modelId="{D99ECFDD-C0FA-1C42-8D76-33DB84928D60}">
      <dgm:prSet/>
      <dgm:spPr/>
      <dgm:t>
        <a:bodyPr/>
        <a:lstStyle/>
        <a:p>
          <a:pPr rtl="1"/>
          <a:r>
            <a:rPr lang="ar-SA" dirty="0"/>
            <a:t>طبيعية</a:t>
          </a:r>
          <a:endParaRPr lang="en-US" dirty="0"/>
        </a:p>
      </dgm:t>
    </dgm:pt>
    <dgm:pt modelId="{584F127E-49E3-414A-87AD-D4C6E96EF90E}" type="parTrans" cxnId="{25713A8B-B26B-8341-9138-1FC05F00042B}">
      <dgm:prSet/>
      <dgm:spPr/>
      <dgm:t>
        <a:bodyPr/>
        <a:lstStyle/>
        <a:p>
          <a:endParaRPr lang="en-US"/>
        </a:p>
      </dgm:t>
    </dgm:pt>
    <dgm:pt modelId="{ECB28290-0DC1-FD40-BC83-80519E650465}" type="sibTrans" cxnId="{25713A8B-B26B-8341-9138-1FC05F00042B}">
      <dgm:prSet/>
      <dgm:spPr/>
      <dgm:t>
        <a:bodyPr/>
        <a:lstStyle/>
        <a:p>
          <a:endParaRPr lang="en-US"/>
        </a:p>
      </dgm:t>
    </dgm:pt>
    <dgm:pt modelId="{DE631337-308B-714D-8BCC-C49F38CDF94E}">
      <dgm:prSet/>
      <dgm:spPr/>
      <dgm:t>
        <a:bodyPr/>
        <a:lstStyle/>
        <a:p>
          <a:pPr rtl="1"/>
          <a:r>
            <a:rPr lang="ar-SA" dirty="0"/>
            <a:t>حرجة</a:t>
          </a:r>
          <a:endParaRPr lang="en-US" dirty="0"/>
        </a:p>
      </dgm:t>
    </dgm:pt>
    <dgm:pt modelId="{A2C6CA08-2ED4-B243-839D-CD4640ED2331}" type="parTrans" cxnId="{2196D78E-5EAD-2240-98A5-D568D2D42646}">
      <dgm:prSet/>
      <dgm:spPr/>
      <dgm:t>
        <a:bodyPr/>
        <a:lstStyle/>
        <a:p>
          <a:endParaRPr lang="en-US"/>
        </a:p>
      </dgm:t>
    </dgm:pt>
    <dgm:pt modelId="{7B0AC6D6-EC40-1241-8870-94E6EF4CA312}" type="sibTrans" cxnId="{2196D78E-5EAD-2240-98A5-D568D2D42646}">
      <dgm:prSet/>
      <dgm:spPr/>
      <dgm:t>
        <a:bodyPr/>
        <a:lstStyle/>
        <a:p>
          <a:endParaRPr lang="en-US"/>
        </a:p>
      </dgm:t>
    </dgm:pt>
    <dgm:pt modelId="{EFBA3AB9-3970-104D-93AC-725AA4D01975}">
      <dgm:prSet/>
      <dgm:spPr/>
      <dgm:t>
        <a:bodyPr/>
        <a:lstStyle/>
        <a:p>
          <a:pPr rtl="1"/>
          <a:r>
            <a:rPr lang="ar-SA" dirty="0"/>
            <a:t>نعم</a:t>
          </a:r>
          <a:endParaRPr lang="en-US" dirty="0"/>
        </a:p>
      </dgm:t>
    </dgm:pt>
    <dgm:pt modelId="{B88B7694-816D-8044-B64D-90669C60ED11}" type="parTrans" cxnId="{BA5AE41F-888B-284F-993C-6261A6F935D9}">
      <dgm:prSet/>
      <dgm:spPr/>
      <dgm:t>
        <a:bodyPr/>
        <a:lstStyle/>
        <a:p>
          <a:endParaRPr lang="en-US"/>
        </a:p>
      </dgm:t>
    </dgm:pt>
    <dgm:pt modelId="{64F75B46-36FA-2344-9FBD-16CC456D3D4E}" type="sibTrans" cxnId="{BA5AE41F-888B-284F-993C-6261A6F935D9}">
      <dgm:prSet/>
      <dgm:spPr/>
      <dgm:t>
        <a:bodyPr/>
        <a:lstStyle/>
        <a:p>
          <a:endParaRPr lang="en-US"/>
        </a:p>
      </dgm:t>
    </dgm:pt>
    <dgm:pt modelId="{AA448776-F94C-7641-90CE-159D8A1C22D0}">
      <dgm:prSet/>
      <dgm:spPr/>
      <dgm:t>
        <a:bodyPr/>
        <a:lstStyle/>
        <a:p>
          <a:pPr rtl="1"/>
          <a:r>
            <a:rPr lang="ar-SA" dirty="0"/>
            <a:t>لا</a:t>
          </a:r>
          <a:endParaRPr lang="en-US" dirty="0"/>
        </a:p>
      </dgm:t>
    </dgm:pt>
    <dgm:pt modelId="{2AECF540-75FD-F94D-8600-74317CA066C3}" type="parTrans" cxnId="{109BC56A-F4D5-F344-8D4E-5EA702C2A128}">
      <dgm:prSet/>
      <dgm:spPr/>
      <dgm:t>
        <a:bodyPr/>
        <a:lstStyle/>
        <a:p>
          <a:endParaRPr lang="en-US"/>
        </a:p>
      </dgm:t>
    </dgm:pt>
    <dgm:pt modelId="{E8381917-B66E-E348-8F96-AD87714CBB35}" type="sibTrans" cxnId="{109BC56A-F4D5-F344-8D4E-5EA702C2A128}">
      <dgm:prSet/>
      <dgm:spPr/>
      <dgm:t>
        <a:bodyPr/>
        <a:lstStyle/>
        <a:p>
          <a:endParaRPr lang="en-US"/>
        </a:p>
      </dgm:t>
    </dgm:pt>
    <dgm:pt modelId="{BB4FD7E7-47A7-994B-AC33-F7410ADD3A5E}">
      <dgm:prSet/>
      <dgm:spPr/>
      <dgm:t>
        <a:bodyPr/>
        <a:lstStyle/>
        <a:p>
          <a:pPr rtl="1"/>
          <a:r>
            <a:rPr lang="ar-SA" dirty="0"/>
            <a:t>ضمان</a:t>
          </a:r>
          <a:endParaRPr lang="en-US" dirty="0"/>
        </a:p>
      </dgm:t>
    </dgm:pt>
    <dgm:pt modelId="{9B2B9892-7E5D-A749-88DB-F9CD96910B47}" type="parTrans" cxnId="{079F59B6-5F23-824C-B89D-243F381B1846}">
      <dgm:prSet/>
      <dgm:spPr/>
      <dgm:t>
        <a:bodyPr/>
        <a:lstStyle/>
        <a:p>
          <a:endParaRPr lang="en-US"/>
        </a:p>
      </dgm:t>
    </dgm:pt>
    <dgm:pt modelId="{121CA4F9-A547-0445-BF8A-D7BD7B4AFDED}" type="sibTrans" cxnId="{079F59B6-5F23-824C-B89D-243F381B1846}">
      <dgm:prSet/>
      <dgm:spPr/>
      <dgm:t>
        <a:bodyPr/>
        <a:lstStyle/>
        <a:p>
          <a:endParaRPr lang="en-US"/>
        </a:p>
      </dgm:t>
    </dgm:pt>
    <dgm:pt modelId="{2D050221-96EB-A642-94D4-363835F7FB00}">
      <dgm:prSet/>
      <dgm:spPr/>
      <dgm:t>
        <a:bodyPr/>
        <a:lstStyle/>
        <a:p>
          <a:pPr rtl="1"/>
          <a:r>
            <a:rPr lang="ar-SA" dirty="0"/>
            <a:t>خارج الضمان</a:t>
          </a:r>
          <a:endParaRPr lang="en-US" dirty="0"/>
        </a:p>
      </dgm:t>
    </dgm:pt>
    <dgm:pt modelId="{42FA6BE8-E8AB-2445-AEF2-7758378B01B9}" type="parTrans" cxnId="{90B8CFF4-5490-CA4E-B388-AD7F89314A42}">
      <dgm:prSet/>
      <dgm:spPr/>
      <dgm:t>
        <a:bodyPr/>
        <a:lstStyle/>
        <a:p>
          <a:endParaRPr lang="en-US"/>
        </a:p>
      </dgm:t>
    </dgm:pt>
    <dgm:pt modelId="{B754CB8F-6532-A54B-8C09-986C12745997}" type="sibTrans" cxnId="{90B8CFF4-5490-CA4E-B388-AD7F89314A42}">
      <dgm:prSet/>
      <dgm:spPr/>
      <dgm:t>
        <a:bodyPr/>
        <a:lstStyle/>
        <a:p>
          <a:endParaRPr lang="en-US"/>
        </a:p>
      </dgm:t>
    </dgm:pt>
    <dgm:pt modelId="{31053007-3CAA-554E-B05F-ABB4F32168EF}">
      <dgm:prSet/>
      <dgm:spPr/>
      <dgm:t>
        <a:bodyPr/>
        <a:lstStyle/>
        <a:p>
          <a:pPr rtl="1"/>
          <a:r>
            <a:rPr lang="ar-SA" dirty="0"/>
            <a:t>مخصص بتاريخ</a:t>
          </a:r>
          <a:endParaRPr lang="en-US" dirty="0"/>
        </a:p>
      </dgm:t>
    </dgm:pt>
    <dgm:pt modelId="{1E7FC2DF-DC22-7F40-AE3D-E56652FCB729}" type="parTrans" cxnId="{78574111-86C1-A445-8252-D7553285F2D9}">
      <dgm:prSet/>
      <dgm:spPr/>
      <dgm:t>
        <a:bodyPr/>
        <a:lstStyle/>
        <a:p>
          <a:endParaRPr lang="en-US"/>
        </a:p>
      </dgm:t>
    </dgm:pt>
    <dgm:pt modelId="{E4E2DD0F-1B3F-8648-AB26-349BE0298037}" type="sibTrans" cxnId="{78574111-86C1-A445-8252-D7553285F2D9}">
      <dgm:prSet/>
      <dgm:spPr/>
      <dgm:t>
        <a:bodyPr/>
        <a:lstStyle/>
        <a:p>
          <a:endParaRPr lang="en-US"/>
        </a:p>
      </dgm:t>
    </dgm:pt>
    <dgm:pt modelId="{2FD8DD7A-48B2-0F41-A1EF-A28E098702DB}">
      <dgm:prSet/>
      <dgm:spPr/>
      <dgm:t>
        <a:bodyPr/>
        <a:lstStyle/>
        <a:p>
          <a:pPr rtl="0"/>
          <a:r>
            <a:rPr lang="ar-SA" dirty="0"/>
            <a:t>نوع العمل</a:t>
          </a:r>
          <a:endParaRPr lang="en-US" dirty="0"/>
        </a:p>
      </dgm:t>
    </dgm:pt>
    <dgm:pt modelId="{91078524-8FCA-0647-A1E4-40361A675590}" type="parTrans" cxnId="{2A79C82C-A6A5-EF4F-B497-BEB82B3F1C02}">
      <dgm:prSet/>
      <dgm:spPr/>
      <dgm:t>
        <a:bodyPr/>
        <a:lstStyle/>
        <a:p>
          <a:endParaRPr lang="en-US"/>
        </a:p>
      </dgm:t>
    </dgm:pt>
    <dgm:pt modelId="{8FED5E01-B56C-C043-A885-683079E5EA12}" type="sibTrans" cxnId="{2A79C82C-A6A5-EF4F-B497-BEB82B3F1C02}">
      <dgm:prSet/>
      <dgm:spPr/>
      <dgm:t>
        <a:bodyPr/>
        <a:lstStyle/>
        <a:p>
          <a:endParaRPr lang="en-US"/>
        </a:p>
      </dgm:t>
    </dgm:pt>
    <dgm:pt modelId="{F372DB97-C555-664B-8C0C-3421BC99C715}">
      <dgm:prSet/>
      <dgm:spPr/>
      <dgm:t>
        <a:bodyPr/>
        <a:lstStyle/>
        <a:p>
          <a:pPr rtl="1"/>
          <a:r>
            <a:rPr lang="ar-SA" dirty="0"/>
            <a:t>قائمة الأجهزة التي تم شرائها من قبل العميل</a:t>
          </a:r>
          <a:endParaRPr lang="en-US" dirty="0"/>
        </a:p>
      </dgm:t>
    </dgm:pt>
    <dgm:pt modelId="{D721F26E-5A83-1A45-80BA-79D95A895FF2}" type="parTrans" cxnId="{B67E85C0-6D68-3E4E-974B-1FC2D5C40077}">
      <dgm:prSet/>
      <dgm:spPr/>
      <dgm:t>
        <a:bodyPr/>
        <a:lstStyle/>
        <a:p>
          <a:endParaRPr lang="en-US"/>
        </a:p>
      </dgm:t>
    </dgm:pt>
    <dgm:pt modelId="{90198F49-7397-F343-AD7C-376B86C5F0F5}" type="sibTrans" cxnId="{B67E85C0-6D68-3E4E-974B-1FC2D5C40077}">
      <dgm:prSet/>
      <dgm:spPr/>
      <dgm:t>
        <a:bodyPr/>
        <a:lstStyle/>
        <a:p>
          <a:endParaRPr lang="en-US"/>
        </a:p>
      </dgm:t>
    </dgm:pt>
    <dgm:pt modelId="{3A4A4AA5-FDCD-CB49-823E-13324C717721}">
      <dgm:prSet/>
      <dgm:spPr/>
      <dgm:t>
        <a:bodyPr/>
        <a:lstStyle/>
        <a:p>
          <a:pPr rtl="1"/>
          <a:r>
            <a:rPr lang="ar-SA" dirty="0"/>
            <a:t>ادخال يدوي </a:t>
          </a:r>
          <a:endParaRPr lang="en-US" dirty="0"/>
        </a:p>
      </dgm:t>
    </dgm:pt>
    <dgm:pt modelId="{A0ADF57F-2BCC-C249-B5EC-1B16BF158E50}" type="parTrans" cxnId="{9790A21F-4F44-DD46-904C-4532E274D6EB}">
      <dgm:prSet/>
      <dgm:spPr/>
      <dgm:t>
        <a:bodyPr/>
        <a:lstStyle/>
        <a:p>
          <a:endParaRPr lang="en-US"/>
        </a:p>
      </dgm:t>
    </dgm:pt>
    <dgm:pt modelId="{E01065F0-9BD1-C949-AD8C-F9C38AD67582}" type="sibTrans" cxnId="{9790A21F-4F44-DD46-904C-4532E274D6EB}">
      <dgm:prSet/>
      <dgm:spPr/>
      <dgm:t>
        <a:bodyPr/>
        <a:lstStyle/>
        <a:p>
          <a:endParaRPr lang="en-US"/>
        </a:p>
      </dgm:t>
    </dgm:pt>
    <dgm:pt modelId="{8DE562C2-26CA-1D44-86CD-E2633B1D2C03}">
      <dgm:prSet/>
      <dgm:spPr/>
      <dgm:t>
        <a:bodyPr/>
        <a:lstStyle/>
        <a:p>
          <a:pPr rtl="1"/>
          <a:r>
            <a:rPr lang="ar-SA" dirty="0"/>
            <a:t>ملحقات الجهاز</a:t>
          </a:r>
          <a:endParaRPr lang="en-US" dirty="0"/>
        </a:p>
      </dgm:t>
    </dgm:pt>
    <dgm:pt modelId="{68F2FE7F-1623-8249-A11B-6915F9BF7711}" type="parTrans" cxnId="{003DC634-C5E3-B34C-8D3C-22E0D81392B4}">
      <dgm:prSet/>
      <dgm:spPr/>
      <dgm:t>
        <a:bodyPr/>
        <a:lstStyle/>
        <a:p>
          <a:endParaRPr lang="en-US"/>
        </a:p>
      </dgm:t>
    </dgm:pt>
    <dgm:pt modelId="{1EEE8D21-4005-7A45-A509-7928E820EAEB}" type="sibTrans" cxnId="{003DC634-C5E3-B34C-8D3C-22E0D81392B4}">
      <dgm:prSet/>
      <dgm:spPr/>
      <dgm:t>
        <a:bodyPr/>
        <a:lstStyle/>
        <a:p>
          <a:endParaRPr lang="en-US"/>
        </a:p>
      </dgm:t>
    </dgm:pt>
    <dgm:pt modelId="{3F6EB585-E729-2D4F-AAFC-D59BE2717538}">
      <dgm:prSet/>
      <dgm:spPr/>
      <dgm:t>
        <a:bodyPr/>
        <a:lstStyle/>
        <a:p>
          <a:r>
            <a:rPr lang="ar-SA" dirty="0"/>
            <a:t>الماركة</a:t>
          </a:r>
          <a:endParaRPr lang="en-US" dirty="0"/>
        </a:p>
      </dgm:t>
    </dgm:pt>
    <dgm:pt modelId="{0E6CF91A-98EC-E64A-9498-E862E1D994AF}" type="parTrans" cxnId="{B18B71BF-F6D1-3749-8D47-FF89882DCBF1}">
      <dgm:prSet/>
      <dgm:spPr/>
      <dgm:t>
        <a:bodyPr/>
        <a:lstStyle/>
        <a:p>
          <a:endParaRPr lang="en-US"/>
        </a:p>
      </dgm:t>
    </dgm:pt>
    <dgm:pt modelId="{8FCD5C73-AD27-A342-A963-94423F2AAF22}" type="sibTrans" cxnId="{B18B71BF-F6D1-3749-8D47-FF89882DCBF1}">
      <dgm:prSet/>
      <dgm:spPr/>
      <dgm:t>
        <a:bodyPr/>
        <a:lstStyle/>
        <a:p>
          <a:endParaRPr lang="en-US"/>
        </a:p>
      </dgm:t>
    </dgm:pt>
    <dgm:pt modelId="{FACF1ED6-C0DF-6345-BD60-D556CEC6A55C}">
      <dgm:prSet/>
      <dgm:spPr/>
      <dgm:t>
        <a:bodyPr/>
        <a:lstStyle/>
        <a:p>
          <a:pPr rtl="1"/>
          <a:r>
            <a:rPr lang="ar-SA" dirty="0"/>
            <a:t>قائمة منسدلة بالماركات</a:t>
          </a:r>
          <a:endParaRPr lang="en-US" dirty="0"/>
        </a:p>
      </dgm:t>
    </dgm:pt>
    <dgm:pt modelId="{D924FE66-9514-B145-A9E0-24F4784856EC}" type="parTrans" cxnId="{36B24456-F251-E345-8822-7E2118893E40}">
      <dgm:prSet/>
      <dgm:spPr/>
      <dgm:t>
        <a:bodyPr/>
        <a:lstStyle/>
        <a:p>
          <a:endParaRPr lang="en-US"/>
        </a:p>
      </dgm:t>
    </dgm:pt>
    <dgm:pt modelId="{05B0EE1D-0092-AA46-B689-0327EE5EDFA7}" type="sibTrans" cxnId="{36B24456-F251-E345-8822-7E2118893E40}">
      <dgm:prSet/>
      <dgm:spPr/>
      <dgm:t>
        <a:bodyPr/>
        <a:lstStyle/>
        <a:p>
          <a:endParaRPr lang="en-US"/>
        </a:p>
      </dgm:t>
    </dgm:pt>
    <dgm:pt modelId="{B5CC8E2F-7283-1444-B1DC-649074514BD7}">
      <dgm:prSet/>
      <dgm:spPr/>
      <dgm:t>
        <a:bodyPr/>
        <a:lstStyle/>
        <a:p>
          <a:pPr rtl="1"/>
          <a:r>
            <a:rPr lang="ar-SA" dirty="0"/>
            <a:t>التقاط صورة للجهاز</a:t>
          </a:r>
          <a:endParaRPr lang="en-US" dirty="0"/>
        </a:p>
      </dgm:t>
    </dgm:pt>
    <dgm:pt modelId="{8E2F9631-B158-5642-8041-0FAAFB093F0D}" type="parTrans" cxnId="{A3385749-DFAD-0B47-B7BD-0E0E51D7DD89}">
      <dgm:prSet/>
      <dgm:spPr/>
      <dgm:t>
        <a:bodyPr/>
        <a:lstStyle/>
        <a:p>
          <a:endParaRPr lang="en-US"/>
        </a:p>
      </dgm:t>
    </dgm:pt>
    <dgm:pt modelId="{EFF59A30-B7FB-FC42-9BAB-1B0DB63B31CE}" type="sibTrans" cxnId="{A3385749-DFAD-0B47-B7BD-0E0E51D7DD89}">
      <dgm:prSet/>
      <dgm:spPr/>
    </dgm:pt>
    <dgm:pt modelId="{30761142-14CF-5242-83C6-2B38B3208C91}" type="pres">
      <dgm:prSet presAssocID="{17819DDC-73CC-4648-8709-BF4625E84BCB}" presName="Name0" presStyleCnt="0">
        <dgm:presLayoutVars>
          <dgm:chPref val="1"/>
          <dgm:dir/>
          <dgm:animOne val="branch"/>
          <dgm:animLvl val="lvl"/>
          <dgm:resizeHandles val="exact"/>
        </dgm:presLayoutVars>
      </dgm:prSet>
      <dgm:spPr/>
    </dgm:pt>
    <dgm:pt modelId="{9A95511A-A23A-C94D-974E-6D2EE2500358}" type="pres">
      <dgm:prSet presAssocID="{D16F742C-85E2-5A45-8C61-713766413E35}" presName="root1" presStyleCnt="0"/>
      <dgm:spPr/>
    </dgm:pt>
    <dgm:pt modelId="{305809EE-396D-164E-9E20-9110148C8ED5}" type="pres">
      <dgm:prSet presAssocID="{D16F742C-85E2-5A45-8C61-713766413E35}" presName="LevelOneTextNode" presStyleLbl="node0" presStyleIdx="0" presStyleCnt="1">
        <dgm:presLayoutVars>
          <dgm:chPref val="3"/>
        </dgm:presLayoutVars>
      </dgm:prSet>
      <dgm:spPr/>
    </dgm:pt>
    <dgm:pt modelId="{53F131B8-B22B-BD4E-89AB-F76CFEEEBF5C}" type="pres">
      <dgm:prSet presAssocID="{D16F742C-85E2-5A45-8C61-713766413E35}" presName="level2hierChild" presStyleCnt="0"/>
      <dgm:spPr/>
    </dgm:pt>
    <dgm:pt modelId="{0232584F-DC95-0743-85AD-82FFF1A7F6AD}" type="pres">
      <dgm:prSet presAssocID="{0E6CF91A-98EC-E64A-9498-E862E1D994AF}" presName="conn2-1" presStyleLbl="parChTrans1D2" presStyleIdx="0" presStyleCnt="11"/>
      <dgm:spPr/>
    </dgm:pt>
    <dgm:pt modelId="{3A47E8B6-FE0D-1545-8CA9-0A4CD64932DC}" type="pres">
      <dgm:prSet presAssocID="{0E6CF91A-98EC-E64A-9498-E862E1D994AF}" presName="connTx" presStyleLbl="parChTrans1D2" presStyleIdx="0" presStyleCnt="11"/>
      <dgm:spPr/>
    </dgm:pt>
    <dgm:pt modelId="{01483A12-2F5F-4645-B58D-41DE729780CB}" type="pres">
      <dgm:prSet presAssocID="{3F6EB585-E729-2D4F-AAFC-D59BE2717538}" presName="root2" presStyleCnt="0"/>
      <dgm:spPr/>
    </dgm:pt>
    <dgm:pt modelId="{752DE8B8-DEE3-314C-BC2A-52FFBB20F4B1}" type="pres">
      <dgm:prSet presAssocID="{3F6EB585-E729-2D4F-AAFC-D59BE2717538}" presName="LevelTwoTextNode" presStyleLbl="node2" presStyleIdx="0" presStyleCnt="11">
        <dgm:presLayoutVars>
          <dgm:chPref val="3"/>
        </dgm:presLayoutVars>
      </dgm:prSet>
      <dgm:spPr/>
    </dgm:pt>
    <dgm:pt modelId="{9D4B9131-3308-DD41-B6B0-040F6B06B80A}" type="pres">
      <dgm:prSet presAssocID="{3F6EB585-E729-2D4F-AAFC-D59BE2717538}" presName="level3hierChild" presStyleCnt="0"/>
      <dgm:spPr/>
    </dgm:pt>
    <dgm:pt modelId="{70EC775C-0B19-6146-A59A-30CCA968B74A}" type="pres">
      <dgm:prSet presAssocID="{D924FE66-9514-B145-A9E0-24F4784856EC}" presName="conn2-1" presStyleLbl="parChTrans1D3" presStyleIdx="0" presStyleCnt="8"/>
      <dgm:spPr/>
    </dgm:pt>
    <dgm:pt modelId="{60D32ECD-B971-FA45-A4C5-5C248046526B}" type="pres">
      <dgm:prSet presAssocID="{D924FE66-9514-B145-A9E0-24F4784856EC}" presName="connTx" presStyleLbl="parChTrans1D3" presStyleIdx="0" presStyleCnt="8"/>
      <dgm:spPr/>
    </dgm:pt>
    <dgm:pt modelId="{1CA5D8A6-6236-6C47-9D28-740DE8E8CAE8}" type="pres">
      <dgm:prSet presAssocID="{FACF1ED6-C0DF-6345-BD60-D556CEC6A55C}" presName="root2" presStyleCnt="0"/>
      <dgm:spPr/>
    </dgm:pt>
    <dgm:pt modelId="{7A770F02-E929-E447-B5F8-DDD1BCA343D6}" type="pres">
      <dgm:prSet presAssocID="{FACF1ED6-C0DF-6345-BD60-D556CEC6A55C}" presName="LevelTwoTextNode" presStyleLbl="node3" presStyleIdx="0" presStyleCnt="8">
        <dgm:presLayoutVars>
          <dgm:chPref val="3"/>
        </dgm:presLayoutVars>
      </dgm:prSet>
      <dgm:spPr/>
    </dgm:pt>
    <dgm:pt modelId="{B1FEDE2E-52D4-2048-AAB5-8C4B4913F30E}" type="pres">
      <dgm:prSet presAssocID="{FACF1ED6-C0DF-6345-BD60-D556CEC6A55C}" presName="level3hierChild" presStyleCnt="0"/>
      <dgm:spPr/>
    </dgm:pt>
    <dgm:pt modelId="{A6739A49-AFF8-9A44-ADA1-746DC17EC750}" type="pres">
      <dgm:prSet presAssocID="{D4A7C7FA-CFB6-7646-B75D-9E30865621F2}" presName="conn2-1" presStyleLbl="parChTrans1D2" presStyleIdx="1" presStyleCnt="11"/>
      <dgm:spPr/>
    </dgm:pt>
    <dgm:pt modelId="{A2939AE7-2872-2348-9D84-F722EBDCA79F}" type="pres">
      <dgm:prSet presAssocID="{D4A7C7FA-CFB6-7646-B75D-9E30865621F2}" presName="connTx" presStyleLbl="parChTrans1D2" presStyleIdx="1" presStyleCnt="11"/>
      <dgm:spPr/>
    </dgm:pt>
    <dgm:pt modelId="{AD8F2E73-372A-2848-8BCC-C5BD36819A51}" type="pres">
      <dgm:prSet presAssocID="{A418604D-0579-FF4A-9DC3-C91327B1D02B}" presName="root2" presStyleCnt="0"/>
      <dgm:spPr/>
    </dgm:pt>
    <dgm:pt modelId="{082C0792-42B3-8441-B71D-4F7F822E827B}" type="pres">
      <dgm:prSet presAssocID="{A418604D-0579-FF4A-9DC3-C91327B1D02B}" presName="LevelTwoTextNode" presStyleLbl="node2" presStyleIdx="1" presStyleCnt="11">
        <dgm:presLayoutVars>
          <dgm:chPref val="3"/>
        </dgm:presLayoutVars>
      </dgm:prSet>
      <dgm:spPr/>
    </dgm:pt>
    <dgm:pt modelId="{814869BF-53B2-424D-B761-1574B9C9CE6C}" type="pres">
      <dgm:prSet presAssocID="{A418604D-0579-FF4A-9DC3-C91327B1D02B}" presName="level3hierChild" presStyleCnt="0"/>
      <dgm:spPr/>
    </dgm:pt>
    <dgm:pt modelId="{4813A2F7-C838-9847-8162-60C53757D28D}" type="pres">
      <dgm:prSet presAssocID="{D721F26E-5A83-1A45-80BA-79D95A895FF2}" presName="conn2-1" presStyleLbl="parChTrans1D3" presStyleIdx="1" presStyleCnt="8"/>
      <dgm:spPr/>
    </dgm:pt>
    <dgm:pt modelId="{64FE2471-2131-6A40-BACE-D1F0B41DD259}" type="pres">
      <dgm:prSet presAssocID="{D721F26E-5A83-1A45-80BA-79D95A895FF2}" presName="connTx" presStyleLbl="parChTrans1D3" presStyleIdx="1" presStyleCnt="8"/>
      <dgm:spPr/>
    </dgm:pt>
    <dgm:pt modelId="{97F8D249-5ED2-854A-A57E-3EB551DE795A}" type="pres">
      <dgm:prSet presAssocID="{F372DB97-C555-664B-8C0C-3421BC99C715}" presName="root2" presStyleCnt="0"/>
      <dgm:spPr/>
    </dgm:pt>
    <dgm:pt modelId="{518B7B63-C563-EE42-BBD2-4B42F3EF6F5D}" type="pres">
      <dgm:prSet presAssocID="{F372DB97-C555-664B-8C0C-3421BC99C715}" presName="LevelTwoTextNode" presStyleLbl="node3" presStyleIdx="1" presStyleCnt="8">
        <dgm:presLayoutVars>
          <dgm:chPref val="3"/>
        </dgm:presLayoutVars>
      </dgm:prSet>
      <dgm:spPr/>
    </dgm:pt>
    <dgm:pt modelId="{49DA9C1B-948A-D14D-87F1-2B4FC139E1E1}" type="pres">
      <dgm:prSet presAssocID="{F372DB97-C555-664B-8C0C-3421BC99C715}" presName="level3hierChild" presStyleCnt="0"/>
      <dgm:spPr/>
    </dgm:pt>
    <dgm:pt modelId="{46A1D5EE-7746-1149-912C-800C61CD06AD}" type="pres">
      <dgm:prSet presAssocID="{A0ADF57F-2BCC-C249-B5EC-1B16BF158E50}" presName="conn2-1" presStyleLbl="parChTrans1D3" presStyleIdx="2" presStyleCnt="8"/>
      <dgm:spPr/>
    </dgm:pt>
    <dgm:pt modelId="{5ACCA5F6-F1F0-3340-8FFC-11FE792645EC}" type="pres">
      <dgm:prSet presAssocID="{A0ADF57F-2BCC-C249-B5EC-1B16BF158E50}" presName="connTx" presStyleLbl="parChTrans1D3" presStyleIdx="2" presStyleCnt="8"/>
      <dgm:spPr/>
    </dgm:pt>
    <dgm:pt modelId="{FAF626E4-05C0-AE44-939C-5BE6D68FE52E}" type="pres">
      <dgm:prSet presAssocID="{3A4A4AA5-FDCD-CB49-823E-13324C717721}" presName="root2" presStyleCnt="0"/>
      <dgm:spPr/>
    </dgm:pt>
    <dgm:pt modelId="{F728076E-A358-094C-9007-C2292EC4F14C}" type="pres">
      <dgm:prSet presAssocID="{3A4A4AA5-FDCD-CB49-823E-13324C717721}" presName="LevelTwoTextNode" presStyleLbl="node3" presStyleIdx="2" presStyleCnt="8">
        <dgm:presLayoutVars>
          <dgm:chPref val="3"/>
        </dgm:presLayoutVars>
      </dgm:prSet>
      <dgm:spPr/>
    </dgm:pt>
    <dgm:pt modelId="{F98B22AD-514C-2447-956E-F77AB7C6EC8D}" type="pres">
      <dgm:prSet presAssocID="{3A4A4AA5-FDCD-CB49-823E-13324C717721}" presName="level3hierChild" presStyleCnt="0"/>
      <dgm:spPr/>
    </dgm:pt>
    <dgm:pt modelId="{BE237040-6124-6942-9FEB-281C205A9898}" type="pres">
      <dgm:prSet presAssocID="{D7858861-9CB0-E84B-B199-DEB41CA74F67}" presName="conn2-1" presStyleLbl="parChTrans1D2" presStyleIdx="2" presStyleCnt="11"/>
      <dgm:spPr/>
    </dgm:pt>
    <dgm:pt modelId="{F04B3C3D-92E4-D545-9A46-84483379D75E}" type="pres">
      <dgm:prSet presAssocID="{D7858861-9CB0-E84B-B199-DEB41CA74F67}" presName="connTx" presStyleLbl="parChTrans1D2" presStyleIdx="2" presStyleCnt="11"/>
      <dgm:spPr/>
    </dgm:pt>
    <dgm:pt modelId="{E0F6CB17-D1DB-0940-9A72-4C9FDBCAB0CC}" type="pres">
      <dgm:prSet presAssocID="{B81AAD90-0134-534B-9C3B-86EC9E15AEDA}" presName="root2" presStyleCnt="0"/>
      <dgm:spPr/>
    </dgm:pt>
    <dgm:pt modelId="{73F31A1E-8842-E040-9C9C-93A4815A6268}" type="pres">
      <dgm:prSet presAssocID="{B81AAD90-0134-534B-9C3B-86EC9E15AEDA}" presName="LevelTwoTextNode" presStyleLbl="node2" presStyleIdx="2" presStyleCnt="11">
        <dgm:presLayoutVars>
          <dgm:chPref val="3"/>
        </dgm:presLayoutVars>
      </dgm:prSet>
      <dgm:spPr/>
    </dgm:pt>
    <dgm:pt modelId="{7F94D833-648F-C24B-9F6A-C89351467C02}" type="pres">
      <dgm:prSet presAssocID="{B81AAD90-0134-534B-9C3B-86EC9E15AEDA}" presName="level3hierChild" presStyleCnt="0"/>
      <dgm:spPr/>
    </dgm:pt>
    <dgm:pt modelId="{E84790D2-F1A1-0747-BB14-550A5C3CC763}" type="pres">
      <dgm:prSet presAssocID="{0C6FEE5E-33BA-CE47-ACDB-EE1043C7C9CD}" presName="conn2-1" presStyleLbl="parChTrans1D2" presStyleIdx="3" presStyleCnt="11"/>
      <dgm:spPr/>
    </dgm:pt>
    <dgm:pt modelId="{30A55E9C-0C7C-6C48-A85B-CB6993465BE5}" type="pres">
      <dgm:prSet presAssocID="{0C6FEE5E-33BA-CE47-ACDB-EE1043C7C9CD}" presName="connTx" presStyleLbl="parChTrans1D2" presStyleIdx="3" presStyleCnt="11"/>
      <dgm:spPr/>
    </dgm:pt>
    <dgm:pt modelId="{1ABFC073-14FD-6644-A495-5CF068601473}" type="pres">
      <dgm:prSet presAssocID="{874B2B55-500B-7840-9916-A26D7B7A43A1}" presName="root2" presStyleCnt="0"/>
      <dgm:spPr/>
    </dgm:pt>
    <dgm:pt modelId="{0E36708D-1F22-2B42-82CF-3F795F90B8BA}" type="pres">
      <dgm:prSet presAssocID="{874B2B55-500B-7840-9916-A26D7B7A43A1}" presName="LevelTwoTextNode" presStyleLbl="node2" presStyleIdx="3" presStyleCnt="11">
        <dgm:presLayoutVars>
          <dgm:chPref val="3"/>
        </dgm:presLayoutVars>
      </dgm:prSet>
      <dgm:spPr/>
    </dgm:pt>
    <dgm:pt modelId="{B1B655A0-24F2-8549-B7FB-6A46BE14BDD9}" type="pres">
      <dgm:prSet presAssocID="{874B2B55-500B-7840-9916-A26D7B7A43A1}" presName="level3hierChild" presStyleCnt="0"/>
      <dgm:spPr/>
    </dgm:pt>
    <dgm:pt modelId="{626619E9-E87C-1542-8886-1BD3FD9C4B56}" type="pres">
      <dgm:prSet presAssocID="{8E2F9631-B158-5642-8041-0FAAFB093F0D}" presName="conn2-1" presStyleLbl="parChTrans1D2" presStyleIdx="4" presStyleCnt="11"/>
      <dgm:spPr/>
    </dgm:pt>
    <dgm:pt modelId="{ACF9500A-C577-5149-B58D-3959E265FB1A}" type="pres">
      <dgm:prSet presAssocID="{8E2F9631-B158-5642-8041-0FAAFB093F0D}" presName="connTx" presStyleLbl="parChTrans1D2" presStyleIdx="4" presStyleCnt="11"/>
      <dgm:spPr/>
    </dgm:pt>
    <dgm:pt modelId="{2E5AEB0F-9C50-9B49-AF4A-4C55003A067D}" type="pres">
      <dgm:prSet presAssocID="{B5CC8E2F-7283-1444-B1DC-649074514BD7}" presName="root2" presStyleCnt="0"/>
      <dgm:spPr/>
    </dgm:pt>
    <dgm:pt modelId="{172BABEA-2575-2046-95F1-D7DB5DB36260}" type="pres">
      <dgm:prSet presAssocID="{B5CC8E2F-7283-1444-B1DC-649074514BD7}" presName="LevelTwoTextNode" presStyleLbl="node2" presStyleIdx="4" presStyleCnt="11">
        <dgm:presLayoutVars>
          <dgm:chPref val="3"/>
        </dgm:presLayoutVars>
      </dgm:prSet>
      <dgm:spPr/>
    </dgm:pt>
    <dgm:pt modelId="{24450811-3875-D24C-85E0-48B5AB05A91A}" type="pres">
      <dgm:prSet presAssocID="{B5CC8E2F-7283-1444-B1DC-649074514BD7}" presName="level3hierChild" presStyleCnt="0"/>
      <dgm:spPr/>
    </dgm:pt>
    <dgm:pt modelId="{82596A4F-B654-9543-BA77-11550F135737}" type="pres">
      <dgm:prSet presAssocID="{E882446B-9700-6141-929C-A0B4522D32B6}" presName="conn2-1" presStyleLbl="parChTrans1D2" presStyleIdx="5" presStyleCnt="11"/>
      <dgm:spPr/>
    </dgm:pt>
    <dgm:pt modelId="{83C992BE-EAFC-644D-B183-1D4F11B9FD75}" type="pres">
      <dgm:prSet presAssocID="{E882446B-9700-6141-929C-A0B4522D32B6}" presName="connTx" presStyleLbl="parChTrans1D2" presStyleIdx="5" presStyleCnt="11"/>
      <dgm:spPr/>
    </dgm:pt>
    <dgm:pt modelId="{F914F365-A2B7-1347-8850-D3C34DF2B905}" type="pres">
      <dgm:prSet presAssocID="{4ACA3AE0-89F6-E44B-9039-F08E165A6036}" presName="root2" presStyleCnt="0"/>
      <dgm:spPr/>
    </dgm:pt>
    <dgm:pt modelId="{CF97CAF2-0352-264A-83EF-86F4431D3ED2}" type="pres">
      <dgm:prSet presAssocID="{4ACA3AE0-89F6-E44B-9039-F08E165A6036}" presName="LevelTwoTextNode" presStyleLbl="node2" presStyleIdx="5" presStyleCnt="11">
        <dgm:presLayoutVars>
          <dgm:chPref val="3"/>
        </dgm:presLayoutVars>
      </dgm:prSet>
      <dgm:spPr/>
    </dgm:pt>
    <dgm:pt modelId="{0769FCE0-33E8-5744-A6E9-9D136026E080}" type="pres">
      <dgm:prSet presAssocID="{4ACA3AE0-89F6-E44B-9039-F08E165A6036}" presName="level3hierChild" presStyleCnt="0"/>
      <dgm:spPr/>
    </dgm:pt>
    <dgm:pt modelId="{5E30F022-A0CC-A347-8BC5-D31AB0D67953}" type="pres">
      <dgm:prSet presAssocID="{91078524-8FCA-0647-A1E4-40361A675590}" presName="conn2-1" presStyleLbl="parChTrans1D2" presStyleIdx="6" presStyleCnt="11"/>
      <dgm:spPr/>
    </dgm:pt>
    <dgm:pt modelId="{C3507E1F-7B72-8149-830B-43006BD5AC82}" type="pres">
      <dgm:prSet presAssocID="{91078524-8FCA-0647-A1E4-40361A675590}" presName="connTx" presStyleLbl="parChTrans1D2" presStyleIdx="6" presStyleCnt="11"/>
      <dgm:spPr/>
    </dgm:pt>
    <dgm:pt modelId="{94D927A6-C664-DB41-84E8-FD0F6E36E25D}" type="pres">
      <dgm:prSet presAssocID="{2FD8DD7A-48B2-0F41-A1EF-A28E098702DB}" presName="root2" presStyleCnt="0"/>
      <dgm:spPr/>
    </dgm:pt>
    <dgm:pt modelId="{C662CA85-2CB5-2D4B-A66F-A6E275E08CC4}" type="pres">
      <dgm:prSet presAssocID="{2FD8DD7A-48B2-0F41-A1EF-A28E098702DB}" presName="LevelTwoTextNode" presStyleLbl="node2" presStyleIdx="6" presStyleCnt="11">
        <dgm:presLayoutVars>
          <dgm:chPref val="3"/>
        </dgm:presLayoutVars>
      </dgm:prSet>
      <dgm:spPr/>
    </dgm:pt>
    <dgm:pt modelId="{743FB417-B487-8447-93B1-FBDACEB9821E}" type="pres">
      <dgm:prSet presAssocID="{2FD8DD7A-48B2-0F41-A1EF-A28E098702DB}" presName="level3hierChild" presStyleCnt="0"/>
      <dgm:spPr/>
    </dgm:pt>
    <dgm:pt modelId="{3D702779-D797-3940-9998-0C1DBF75363E}" type="pres">
      <dgm:prSet presAssocID="{330635F8-4AF3-B34D-8747-A161041BE10E}" presName="conn2-1" presStyleLbl="parChTrans1D2" presStyleIdx="7" presStyleCnt="11"/>
      <dgm:spPr/>
    </dgm:pt>
    <dgm:pt modelId="{79E74359-FE6A-234B-BE41-A469F94904E7}" type="pres">
      <dgm:prSet presAssocID="{330635F8-4AF3-B34D-8747-A161041BE10E}" presName="connTx" presStyleLbl="parChTrans1D2" presStyleIdx="7" presStyleCnt="11"/>
      <dgm:spPr/>
    </dgm:pt>
    <dgm:pt modelId="{3DA8AAE0-9196-9447-8480-06535BC7A9A9}" type="pres">
      <dgm:prSet presAssocID="{7BD4BD71-3E8E-1A43-A8CE-C155351E2764}" presName="root2" presStyleCnt="0"/>
      <dgm:spPr/>
    </dgm:pt>
    <dgm:pt modelId="{85B68861-C443-CB4F-A03F-F867711DA349}" type="pres">
      <dgm:prSet presAssocID="{7BD4BD71-3E8E-1A43-A8CE-C155351E2764}" presName="LevelTwoTextNode" presStyleLbl="node2" presStyleIdx="7" presStyleCnt="11">
        <dgm:presLayoutVars>
          <dgm:chPref val="3"/>
        </dgm:presLayoutVars>
      </dgm:prSet>
      <dgm:spPr/>
    </dgm:pt>
    <dgm:pt modelId="{7E59782F-5565-294E-8A2E-CDA3F578B1BC}" type="pres">
      <dgm:prSet presAssocID="{7BD4BD71-3E8E-1A43-A8CE-C155351E2764}" presName="level3hierChild" presStyleCnt="0"/>
      <dgm:spPr/>
    </dgm:pt>
    <dgm:pt modelId="{159C878A-DC8B-564C-AD0A-2A943BBA1994}" type="pres">
      <dgm:prSet presAssocID="{B88B7694-816D-8044-B64D-90669C60ED11}" presName="conn2-1" presStyleLbl="parChTrans1D3" presStyleIdx="3" presStyleCnt="8"/>
      <dgm:spPr/>
    </dgm:pt>
    <dgm:pt modelId="{B80F1DF1-F349-2D4D-8B0A-F7127F0EFFFA}" type="pres">
      <dgm:prSet presAssocID="{B88B7694-816D-8044-B64D-90669C60ED11}" presName="connTx" presStyleLbl="parChTrans1D3" presStyleIdx="3" presStyleCnt="8"/>
      <dgm:spPr/>
    </dgm:pt>
    <dgm:pt modelId="{123C843E-2B90-FD45-B9ED-1918C88A2410}" type="pres">
      <dgm:prSet presAssocID="{EFBA3AB9-3970-104D-93AC-725AA4D01975}" presName="root2" presStyleCnt="0"/>
      <dgm:spPr/>
    </dgm:pt>
    <dgm:pt modelId="{918748C5-D941-BA4F-9C8D-8628B503D8DE}" type="pres">
      <dgm:prSet presAssocID="{EFBA3AB9-3970-104D-93AC-725AA4D01975}" presName="LevelTwoTextNode" presStyleLbl="node3" presStyleIdx="3" presStyleCnt="8" custLinFactNeighborY="0">
        <dgm:presLayoutVars>
          <dgm:chPref val="3"/>
        </dgm:presLayoutVars>
      </dgm:prSet>
      <dgm:spPr/>
    </dgm:pt>
    <dgm:pt modelId="{C3CEF632-3656-9649-8C66-37B4275194AA}" type="pres">
      <dgm:prSet presAssocID="{EFBA3AB9-3970-104D-93AC-725AA4D01975}" presName="level3hierChild" presStyleCnt="0"/>
      <dgm:spPr/>
    </dgm:pt>
    <dgm:pt modelId="{AC263B9C-9905-E545-8BA0-4B5274119EA9}" type="pres">
      <dgm:prSet presAssocID="{9B2B9892-7E5D-A749-88DB-F9CD96910B47}" presName="conn2-1" presStyleLbl="parChTrans1D4" presStyleIdx="0" presStyleCnt="2"/>
      <dgm:spPr/>
    </dgm:pt>
    <dgm:pt modelId="{64922741-8761-A04D-84D5-D6BF5BFCE2FF}" type="pres">
      <dgm:prSet presAssocID="{9B2B9892-7E5D-A749-88DB-F9CD96910B47}" presName="connTx" presStyleLbl="parChTrans1D4" presStyleIdx="0" presStyleCnt="2"/>
      <dgm:spPr/>
    </dgm:pt>
    <dgm:pt modelId="{9E66A030-3A46-7C4F-B80A-0F8D8777E38E}" type="pres">
      <dgm:prSet presAssocID="{BB4FD7E7-47A7-994B-AC33-F7410ADD3A5E}" presName="root2" presStyleCnt="0"/>
      <dgm:spPr/>
    </dgm:pt>
    <dgm:pt modelId="{F31FE5A8-ED50-7743-A709-3F0F4CD7DFD6}" type="pres">
      <dgm:prSet presAssocID="{BB4FD7E7-47A7-994B-AC33-F7410ADD3A5E}" presName="LevelTwoTextNode" presStyleLbl="node4" presStyleIdx="0" presStyleCnt="2">
        <dgm:presLayoutVars>
          <dgm:chPref val="3"/>
        </dgm:presLayoutVars>
      </dgm:prSet>
      <dgm:spPr/>
    </dgm:pt>
    <dgm:pt modelId="{1882B56A-E15F-7A46-AB41-11FEA3B34F9F}" type="pres">
      <dgm:prSet presAssocID="{BB4FD7E7-47A7-994B-AC33-F7410ADD3A5E}" presName="level3hierChild" presStyleCnt="0"/>
      <dgm:spPr/>
    </dgm:pt>
    <dgm:pt modelId="{2ECB57A2-855F-CE42-A3F4-A0C3DBE7B0A4}" type="pres">
      <dgm:prSet presAssocID="{42FA6BE8-E8AB-2445-AEF2-7758378B01B9}" presName="conn2-1" presStyleLbl="parChTrans1D4" presStyleIdx="1" presStyleCnt="2"/>
      <dgm:spPr/>
    </dgm:pt>
    <dgm:pt modelId="{E2614B33-A0A1-784F-870C-E8F36D7D4F93}" type="pres">
      <dgm:prSet presAssocID="{42FA6BE8-E8AB-2445-AEF2-7758378B01B9}" presName="connTx" presStyleLbl="parChTrans1D4" presStyleIdx="1" presStyleCnt="2"/>
      <dgm:spPr/>
    </dgm:pt>
    <dgm:pt modelId="{551CF9AF-95F0-9843-B770-B3CDA8081284}" type="pres">
      <dgm:prSet presAssocID="{2D050221-96EB-A642-94D4-363835F7FB00}" presName="root2" presStyleCnt="0"/>
      <dgm:spPr/>
    </dgm:pt>
    <dgm:pt modelId="{4BD73D05-830E-8349-91C7-B4BC88143CBB}" type="pres">
      <dgm:prSet presAssocID="{2D050221-96EB-A642-94D4-363835F7FB00}" presName="LevelTwoTextNode" presStyleLbl="node4" presStyleIdx="1" presStyleCnt="2">
        <dgm:presLayoutVars>
          <dgm:chPref val="3"/>
        </dgm:presLayoutVars>
      </dgm:prSet>
      <dgm:spPr/>
    </dgm:pt>
    <dgm:pt modelId="{BFE77D25-C344-4B41-94BA-673F18E59114}" type="pres">
      <dgm:prSet presAssocID="{2D050221-96EB-A642-94D4-363835F7FB00}" presName="level3hierChild" presStyleCnt="0"/>
      <dgm:spPr/>
    </dgm:pt>
    <dgm:pt modelId="{706D5866-4289-A64C-AE90-939E9DCE635A}" type="pres">
      <dgm:prSet presAssocID="{2AECF540-75FD-F94D-8600-74317CA066C3}" presName="conn2-1" presStyleLbl="parChTrans1D3" presStyleIdx="4" presStyleCnt="8"/>
      <dgm:spPr/>
    </dgm:pt>
    <dgm:pt modelId="{C49F0043-5CD1-3347-9012-2D8B8328F2E5}" type="pres">
      <dgm:prSet presAssocID="{2AECF540-75FD-F94D-8600-74317CA066C3}" presName="connTx" presStyleLbl="parChTrans1D3" presStyleIdx="4" presStyleCnt="8"/>
      <dgm:spPr/>
    </dgm:pt>
    <dgm:pt modelId="{EEB0C74A-2768-184D-AF20-53023A0ED7D8}" type="pres">
      <dgm:prSet presAssocID="{AA448776-F94C-7641-90CE-159D8A1C22D0}" presName="root2" presStyleCnt="0"/>
      <dgm:spPr/>
    </dgm:pt>
    <dgm:pt modelId="{4AB4CFC7-5F92-6340-AB40-A8C0943FF735}" type="pres">
      <dgm:prSet presAssocID="{AA448776-F94C-7641-90CE-159D8A1C22D0}" presName="LevelTwoTextNode" presStyleLbl="node3" presStyleIdx="4" presStyleCnt="8">
        <dgm:presLayoutVars>
          <dgm:chPref val="3"/>
        </dgm:presLayoutVars>
      </dgm:prSet>
      <dgm:spPr/>
    </dgm:pt>
    <dgm:pt modelId="{79164EA6-4A38-E346-A372-82081DC6DABB}" type="pres">
      <dgm:prSet presAssocID="{AA448776-F94C-7641-90CE-159D8A1C22D0}" presName="level3hierChild" presStyleCnt="0"/>
      <dgm:spPr/>
    </dgm:pt>
    <dgm:pt modelId="{13B2CDE0-FDD4-5B41-80B3-2ED5361D12BA}" type="pres">
      <dgm:prSet presAssocID="{68F2FE7F-1623-8249-A11B-6915F9BF7711}" presName="conn2-1" presStyleLbl="parChTrans1D2" presStyleIdx="8" presStyleCnt="11"/>
      <dgm:spPr/>
    </dgm:pt>
    <dgm:pt modelId="{7B8F664B-6246-F341-B879-C516F0AF726F}" type="pres">
      <dgm:prSet presAssocID="{68F2FE7F-1623-8249-A11B-6915F9BF7711}" presName="connTx" presStyleLbl="parChTrans1D2" presStyleIdx="8" presStyleCnt="11"/>
      <dgm:spPr/>
    </dgm:pt>
    <dgm:pt modelId="{35CA8BAB-184F-AD40-93F5-24FEBEFE290B}" type="pres">
      <dgm:prSet presAssocID="{8DE562C2-26CA-1D44-86CD-E2633B1D2C03}" presName="root2" presStyleCnt="0"/>
      <dgm:spPr/>
    </dgm:pt>
    <dgm:pt modelId="{C44C1D62-79C6-934B-BCD1-3E00CD6EEA9D}" type="pres">
      <dgm:prSet presAssocID="{8DE562C2-26CA-1D44-86CD-E2633B1D2C03}" presName="LevelTwoTextNode" presStyleLbl="node2" presStyleIdx="8" presStyleCnt="11">
        <dgm:presLayoutVars>
          <dgm:chPref val="3"/>
        </dgm:presLayoutVars>
      </dgm:prSet>
      <dgm:spPr/>
    </dgm:pt>
    <dgm:pt modelId="{59555BD9-A58A-E241-BA63-39380FD21897}" type="pres">
      <dgm:prSet presAssocID="{8DE562C2-26CA-1D44-86CD-E2633B1D2C03}" presName="level3hierChild" presStyleCnt="0"/>
      <dgm:spPr/>
    </dgm:pt>
    <dgm:pt modelId="{9BF17C93-8A42-9C4C-8551-C2C4521689C5}" type="pres">
      <dgm:prSet presAssocID="{F98B5D12-3F65-3745-805C-E9E59AC8947F}" presName="conn2-1" presStyleLbl="parChTrans1D2" presStyleIdx="9" presStyleCnt="11"/>
      <dgm:spPr/>
    </dgm:pt>
    <dgm:pt modelId="{DA771B92-FCB8-D443-8186-F439DD017C7C}" type="pres">
      <dgm:prSet presAssocID="{F98B5D12-3F65-3745-805C-E9E59AC8947F}" presName="connTx" presStyleLbl="parChTrans1D2" presStyleIdx="9" presStyleCnt="11"/>
      <dgm:spPr/>
    </dgm:pt>
    <dgm:pt modelId="{86520892-FAE1-C446-9674-25481C3AB095}" type="pres">
      <dgm:prSet presAssocID="{2620961F-183A-114D-9C5D-0C7B12914B9F}" presName="root2" presStyleCnt="0"/>
      <dgm:spPr/>
    </dgm:pt>
    <dgm:pt modelId="{6D7297C6-A60E-A94D-BDB6-E559DA90E850}" type="pres">
      <dgm:prSet presAssocID="{2620961F-183A-114D-9C5D-0C7B12914B9F}" presName="LevelTwoTextNode" presStyleLbl="node2" presStyleIdx="9" presStyleCnt="11">
        <dgm:presLayoutVars>
          <dgm:chPref val="3"/>
        </dgm:presLayoutVars>
      </dgm:prSet>
      <dgm:spPr/>
    </dgm:pt>
    <dgm:pt modelId="{BAC3B855-37B4-6344-9279-77E08100B7D3}" type="pres">
      <dgm:prSet presAssocID="{2620961F-183A-114D-9C5D-0C7B12914B9F}" presName="level3hierChild" presStyleCnt="0"/>
      <dgm:spPr/>
    </dgm:pt>
    <dgm:pt modelId="{FB2C6D2F-F76A-5944-BC71-5BF2201E4184}" type="pres">
      <dgm:prSet presAssocID="{584F127E-49E3-414A-87AD-D4C6E96EF90E}" presName="conn2-1" presStyleLbl="parChTrans1D3" presStyleIdx="5" presStyleCnt="8"/>
      <dgm:spPr/>
    </dgm:pt>
    <dgm:pt modelId="{56FEA129-8F27-2245-9D8B-FF97A897AE7F}" type="pres">
      <dgm:prSet presAssocID="{584F127E-49E3-414A-87AD-D4C6E96EF90E}" presName="connTx" presStyleLbl="parChTrans1D3" presStyleIdx="5" presStyleCnt="8"/>
      <dgm:spPr/>
    </dgm:pt>
    <dgm:pt modelId="{A909996A-B8C3-7042-8C20-BD0FF2395B6B}" type="pres">
      <dgm:prSet presAssocID="{D99ECFDD-C0FA-1C42-8D76-33DB84928D60}" presName="root2" presStyleCnt="0"/>
      <dgm:spPr/>
    </dgm:pt>
    <dgm:pt modelId="{8607544F-13D5-2C4B-8990-6FDD8D0013D9}" type="pres">
      <dgm:prSet presAssocID="{D99ECFDD-C0FA-1C42-8D76-33DB84928D60}" presName="LevelTwoTextNode" presStyleLbl="node3" presStyleIdx="5" presStyleCnt="8">
        <dgm:presLayoutVars>
          <dgm:chPref val="3"/>
        </dgm:presLayoutVars>
      </dgm:prSet>
      <dgm:spPr/>
    </dgm:pt>
    <dgm:pt modelId="{80B8DD3F-B02D-F748-B2A3-599A1ADEF9A7}" type="pres">
      <dgm:prSet presAssocID="{D99ECFDD-C0FA-1C42-8D76-33DB84928D60}" presName="level3hierChild" presStyleCnt="0"/>
      <dgm:spPr/>
    </dgm:pt>
    <dgm:pt modelId="{2EA03E94-2B62-064B-A156-DC69D9921769}" type="pres">
      <dgm:prSet presAssocID="{A2C6CA08-2ED4-B243-839D-CD4640ED2331}" presName="conn2-1" presStyleLbl="parChTrans1D3" presStyleIdx="6" presStyleCnt="8"/>
      <dgm:spPr/>
    </dgm:pt>
    <dgm:pt modelId="{4BB630D6-DAC7-F640-9AF8-DEA51381B215}" type="pres">
      <dgm:prSet presAssocID="{A2C6CA08-2ED4-B243-839D-CD4640ED2331}" presName="connTx" presStyleLbl="parChTrans1D3" presStyleIdx="6" presStyleCnt="8"/>
      <dgm:spPr/>
    </dgm:pt>
    <dgm:pt modelId="{643C18BB-17EA-6341-BB4A-80E6B826B98C}" type="pres">
      <dgm:prSet presAssocID="{DE631337-308B-714D-8BCC-C49F38CDF94E}" presName="root2" presStyleCnt="0"/>
      <dgm:spPr/>
    </dgm:pt>
    <dgm:pt modelId="{61A71F2A-4E9C-8640-87EB-1E653BFC6F78}" type="pres">
      <dgm:prSet presAssocID="{DE631337-308B-714D-8BCC-C49F38CDF94E}" presName="LevelTwoTextNode" presStyleLbl="node3" presStyleIdx="6" presStyleCnt="8">
        <dgm:presLayoutVars>
          <dgm:chPref val="3"/>
        </dgm:presLayoutVars>
      </dgm:prSet>
      <dgm:spPr/>
    </dgm:pt>
    <dgm:pt modelId="{E32FE017-383D-7044-B4F8-7445D949FC57}" type="pres">
      <dgm:prSet presAssocID="{DE631337-308B-714D-8BCC-C49F38CDF94E}" presName="level3hierChild" presStyleCnt="0"/>
      <dgm:spPr/>
    </dgm:pt>
    <dgm:pt modelId="{527E2E99-5EE3-2148-A6A3-48B6315FAF59}" type="pres">
      <dgm:prSet presAssocID="{1E7FC2DF-DC22-7F40-AE3D-E56652FCB729}" presName="conn2-1" presStyleLbl="parChTrans1D3" presStyleIdx="7" presStyleCnt="8"/>
      <dgm:spPr/>
    </dgm:pt>
    <dgm:pt modelId="{A47F6807-C1FA-514C-94A6-8CFD8E7618A9}" type="pres">
      <dgm:prSet presAssocID="{1E7FC2DF-DC22-7F40-AE3D-E56652FCB729}" presName="connTx" presStyleLbl="parChTrans1D3" presStyleIdx="7" presStyleCnt="8"/>
      <dgm:spPr/>
    </dgm:pt>
    <dgm:pt modelId="{6EA8C68D-B036-834A-88D2-2CE00191A6CA}" type="pres">
      <dgm:prSet presAssocID="{31053007-3CAA-554E-B05F-ABB4F32168EF}" presName="root2" presStyleCnt="0"/>
      <dgm:spPr/>
    </dgm:pt>
    <dgm:pt modelId="{264923D8-66F6-494B-8DB3-0F8C383A7C32}" type="pres">
      <dgm:prSet presAssocID="{31053007-3CAA-554E-B05F-ABB4F32168EF}" presName="LevelTwoTextNode" presStyleLbl="node3" presStyleIdx="7" presStyleCnt="8">
        <dgm:presLayoutVars>
          <dgm:chPref val="3"/>
        </dgm:presLayoutVars>
      </dgm:prSet>
      <dgm:spPr/>
    </dgm:pt>
    <dgm:pt modelId="{04D6EDDF-EF91-1D42-9EB9-8E54C43DB8C9}" type="pres">
      <dgm:prSet presAssocID="{31053007-3CAA-554E-B05F-ABB4F32168EF}" presName="level3hierChild" presStyleCnt="0"/>
      <dgm:spPr/>
    </dgm:pt>
    <dgm:pt modelId="{AAFBB6F1-D60F-3345-8486-BBBB3256ED5F}" type="pres">
      <dgm:prSet presAssocID="{DEF7ED55-C8F7-C747-AE18-B3E0AB085A85}" presName="conn2-1" presStyleLbl="parChTrans1D2" presStyleIdx="10" presStyleCnt="11"/>
      <dgm:spPr/>
    </dgm:pt>
    <dgm:pt modelId="{0425B1A3-5BBA-D040-A30F-8593B49C39C7}" type="pres">
      <dgm:prSet presAssocID="{DEF7ED55-C8F7-C747-AE18-B3E0AB085A85}" presName="connTx" presStyleLbl="parChTrans1D2" presStyleIdx="10" presStyleCnt="11"/>
      <dgm:spPr/>
    </dgm:pt>
    <dgm:pt modelId="{C704A098-EA27-4D4E-B2FA-82F98B8A3498}" type="pres">
      <dgm:prSet presAssocID="{7B79946B-5BB2-B640-8F87-3BFA60F5EED0}" presName="root2" presStyleCnt="0"/>
      <dgm:spPr/>
    </dgm:pt>
    <dgm:pt modelId="{26D5CC88-1C5D-0A48-89CA-58DC48A5AB09}" type="pres">
      <dgm:prSet presAssocID="{7B79946B-5BB2-B640-8F87-3BFA60F5EED0}" presName="LevelTwoTextNode" presStyleLbl="node2" presStyleIdx="10" presStyleCnt="11">
        <dgm:presLayoutVars>
          <dgm:chPref val="3"/>
        </dgm:presLayoutVars>
      </dgm:prSet>
      <dgm:spPr/>
    </dgm:pt>
    <dgm:pt modelId="{2D5F85FB-15E2-D74B-8869-D2FAE511D510}" type="pres">
      <dgm:prSet presAssocID="{7B79946B-5BB2-B640-8F87-3BFA60F5EED0}" presName="level3hierChild" presStyleCnt="0"/>
      <dgm:spPr/>
    </dgm:pt>
  </dgm:ptLst>
  <dgm:cxnLst>
    <dgm:cxn modelId="{54764E01-44BC-0542-B566-D8EE602317A0}" type="presOf" srcId="{D16F742C-85E2-5A45-8C61-713766413E35}" destId="{305809EE-396D-164E-9E20-9110148C8ED5}" srcOrd="0" destOrd="0" presId="urn:microsoft.com/office/officeart/2008/layout/HorizontalMultiLevelHierarchy"/>
    <dgm:cxn modelId="{F4CF9602-C0D4-6249-9D11-6EC847AB97BB}" type="presOf" srcId="{D7858861-9CB0-E84B-B199-DEB41CA74F67}" destId="{BE237040-6124-6942-9FEB-281C205A9898}" srcOrd="0" destOrd="0" presId="urn:microsoft.com/office/officeart/2008/layout/HorizontalMultiLevelHierarchy"/>
    <dgm:cxn modelId="{4B171A06-54C0-8A48-80E4-B71048AD3235}" type="presOf" srcId="{2FD8DD7A-48B2-0F41-A1EF-A28E098702DB}" destId="{C662CA85-2CB5-2D4B-A66F-A6E275E08CC4}" srcOrd="0" destOrd="0" presId="urn:microsoft.com/office/officeart/2008/layout/HorizontalMultiLevelHierarchy"/>
    <dgm:cxn modelId="{15934707-44C4-2941-ADD7-83CA65732FC5}" type="presOf" srcId="{E882446B-9700-6141-929C-A0B4522D32B6}" destId="{83C992BE-EAFC-644D-B183-1D4F11B9FD75}" srcOrd="1" destOrd="0" presId="urn:microsoft.com/office/officeart/2008/layout/HorizontalMultiLevelHierarchy"/>
    <dgm:cxn modelId="{4E607A09-CD5D-A444-9CD0-43798C98BCAE}" type="presOf" srcId="{8DE562C2-26CA-1D44-86CD-E2633B1D2C03}" destId="{C44C1D62-79C6-934B-BCD1-3E00CD6EEA9D}" srcOrd="0" destOrd="0" presId="urn:microsoft.com/office/officeart/2008/layout/HorizontalMultiLevelHierarchy"/>
    <dgm:cxn modelId="{78574111-86C1-A445-8252-D7553285F2D9}" srcId="{2620961F-183A-114D-9C5D-0C7B12914B9F}" destId="{31053007-3CAA-554E-B05F-ABB4F32168EF}" srcOrd="2" destOrd="0" parTransId="{1E7FC2DF-DC22-7F40-AE3D-E56652FCB729}" sibTransId="{E4E2DD0F-1B3F-8648-AB26-349BE0298037}"/>
    <dgm:cxn modelId="{F3D2DF11-FAB0-5F4B-AD5E-B61BCB7D1C40}" type="presOf" srcId="{31053007-3CAA-554E-B05F-ABB4F32168EF}" destId="{264923D8-66F6-494B-8DB3-0F8C383A7C32}" srcOrd="0" destOrd="0" presId="urn:microsoft.com/office/officeart/2008/layout/HorizontalMultiLevelHierarchy"/>
    <dgm:cxn modelId="{EDFACE12-9C86-8041-889F-0E0FD4BDF1A8}" type="presOf" srcId="{2620961F-183A-114D-9C5D-0C7B12914B9F}" destId="{6D7297C6-A60E-A94D-BDB6-E559DA90E850}" srcOrd="0" destOrd="0" presId="urn:microsoft.com/office/officeart/2008/layout/HorizontalMultiLevelHierarchy"/>
    <dgm:cxn modelId="{7D88DF13-A7B8-D444-A45F-9F3E9BA750C0}" type="presOf" srcId="{2D050221-96EB-A642-94D4-363835F7FB00}" destId="{4BD73D05-830E-8349-91C7-B4BC88143CBB}" srcOrd="0" destOrd="0" presId="urn:microsoft.com/office/officeart/2008/layout/HorizontalMultiLevelHierarchy"/>
    <dgm:cxn modelId="{A34E7818-74E2-D94E-BD99-F19044D099E2}" type="presOf" srcId="{DE631337-308B-714D-8BCC-C49F38CDF94E}" destId="{61A71F2A-4E9C-8640-87EB-1E653BFC6F78}" srcOrd="0" destOrd="0" presId="urn:microsoft.com/office/officeart/2008/layout/HorizontalMultiLevelHierarchy"/>
    <dgm:cxn modelId="{9790A21F-4F44-DD46-904C-4532E274D6EB}" srcId="{A418604D-0579-FF4A-9DC3-C91327B1D02B}" destId="{3A4A4AA5-FDCD-CB49-823E-13324C717721}" srcOrd="1" destOrd="0" parTransId="{A0ADF57F-2BCC-C249-B5EC-1B16BF158E50}" sibTransId="{E01065F0-9BD1-C949-AD8C-F9C38AD67582}"/>
    <dgm:cxn modelId="{BA5AE41F-888B-284F-993C-6261A6F935D9}" srcId="{7BD4BD71-3E8E-1A43-A8CE-C155351E2764}" destId="{EFBA3AB9-3970-104D-93AC-725AA4D01975}" srcOrd="0" destOrd="0" parTransId="{B88B7694-816D-8044-B64D-90669C60ED11}" sibTransId="{64F75B46-36FA-2344-9FBD-16CC456D3D4E}"/>
    <dgm:cxn modelId="{D04FEF2A-C356-0D43-B5F8-8587E2515628}" srcId="{D16F742C-85E2-5A45-8C61-713766413E35}" destId="{B81AAD90-0134-534B-9C3B-86EC9E15AEDA}" srcOrd="2" destOrd="0" parTransId="{D7858861-9CB0-E84B-B199-DEB41CA74F67}" sibTransId="{E2797A68-BAFF-F343-8273-30F5AE9319C5}"/>
    <dgm:cxn modelId="{2A79C82C-A6A5-EF4F-B497-BEB82B3F1C02}" srcId="{D16F742C-85E2-5A45-8C61-713766413E35}" destId="{2FD8DD7A-48B2-0F41-A1EF-A28E098702DB}" srcOrd="6" destOrd="0" parTransId="{91078524-8FCA-0647-A1E4-40361A675590}" sibTransId="{8FED5E01-B56C-C043-A885-683079E5EA12}"/>
    <dgm:cxn modelId="{2CCE512D-FA36-3D4B-ADD0-54EB036FE4F0}" type="presOf" srcId="{874B2B55-500B-7840-9916-A26D7B7A43A1}" destId="{0E36708D-1F22-2B42-82CF-3F795F90B8BA}" srcOrd="0" destOrd="0" presId="urn:microsoft.com/office/officeart/2008/layout/HorizontalMultiLevelHierarchy"/>
    <dgm:cxn modelId="{EF91742F-DFAB-9844-83A4-6054DF9764F5}" type="presOf" srcId="{D4A7C7FA-CFB6-7646-B75D-9E30865621F2}" destId="{A6739A49-AFF8-9A44-ADA1-746DC17EC750}" srcOrd="0" destOrd="0" presId="urn:microsoft.com/office/officeart/2008/layout/HorizontalMultiLevelHierarchy"/>
    <dgm:cxn modelId="{003DC634-C5E3-B34C-8D3C-22E0D81392B4}" srcId="{D16F742C-85E2-5A45-8C61-713766413E35}" destId="{8DE562C2-26CA-1D44-86CD-E2633B1D2C03}" srcOrd="8" destOrd="0" parTransId="{68F2FE7F-1623-8249-A11B-6915F9BF7711}" sibTransId="{1EEE8D21-4005-7A45-A509-7928E820EAEB}"/>
    <dgm:cxn modelId="{515AFC37-E5EA-304C-910B-51E97105923F}" type="presOf" srcId="{17819DDC-73CC-4648-8709-BF4625E84BCB}" destId="{30761142-14CF-5242-83C6-2B38B3208C91}" srcOrd="0" destOrd="0" presId="urn:microsoft.com/office/officeart/2008/layout/HorizontalMultiLevelHierarchy"/>
    <dgm:cxn modelId="{D0EC5838-401E-7247-81AE-7454E7723CA8}" type="presOf" srcId="{A2C6CA08-2ED4-B243-839D-CD4640ED2331}" destId="{2EA03E94-2B62-064B-A156-DC69D9921769}" srcOrd="0" destOrd="0" presId="urn:microsoft.com/office/officeart/2008/layout/HorizontalMultiLevelHierarchy"/>
    <dgm:cxn modelId="{E1D7AC39-D4F4-AB40-BC97-D9C8F1A00600}" srcId="{D16F742C-85E2-5A45-8C61-713766413E35}" destId="{4ACA3AE0-89F6-E44B-9039-F08E165A6036}" srcOrd="5" destOrd="0" parTransId="{E882446B-9700-6141-929C-A0B4522D32B6}" sibTransId="{A0B67CCF-A0BD-9C42-A4CB-215B5054517E}"/>
    <dgm:cxn modelId="{8A04FF3A-8209-2542-8A60-19AFA3DC73DD}" type="presOf" srcId="{F98B5D12-3F65-3745-805C-E9E59AC8947F}" destId="{9BF17C93-8A42-9C4C-8551-C2C4521689C5}" srcOrd="0" destOrd="0" presId="urn:microsoft.com/office/officeart/2008/layout/HorizontalMultiLevelHierarchy"/>
    <dgm:cxn modelId="{D8FE733C-2A72-C14F-973F-E71F0F0DAC92}" type="presOf" srcId="{1E7FC2DF-DC22-7F40-AE3D-E56652FCB729}" destId="{A47F6807-C1FA-514C-94A6-8CFD8E7618A9}" srcOrd="1" destOrd="0" presId="urn:microsoft.com/office/officeart/2008/layout/HorizontalMultiLevelHierarchy"/>
    <dgm:cxn modelId="{80A6D53C-27E9-F042-8489-7415C1A51412}" type="presOf" srcId="{BB4FD7E7-47A7-994B-AC33-F7410ADD3A5E}" destId="{F31FE5A8-ED50-7743-A709-3F0F4CD7DFD6}" srcOrd="0" destOrd="0" presId="urn:microsoft.com/office/officeart/2008/layout/HorizontalMultiLevelHierarchy"/>
    <dgm:cxn modelId="{9D9EB23E-B529-9841-982E-7C9A4E31790F}" type="presOf" srcId="{0E6CF91A-98EC-E64A-9498-E862E1D994AF}" destId="{0232584F-DC95-0743-85AD-82FFF1A7F6AD}" srcOrd="0" destOrd="0" presId="urn:microsoft.com/office/officeart/2008/layout/HorizontalMultiLevelHierarchy"/>
    <dgm:cxn modelId="{E3AB2640-EF93-5947-9201-12D5A70BDBA4}" type="presOf" srcId="{68F2FE7F-1623-8249-A11B-6915F9BF7711}" destId="{7B8F664B-6246-F341-B879-C516F0AF726F}" srcOrd="1" destOrd="0" presId="urn:microsoft.com/office/officeart/2008/layout/HorizontalMultiLevelHierarchy"/>
    <dgm:cxn modelId="{482DFF40-DC16-A449-A23B-95FDD1BB3E59}" type="presOf" srcId="{0C6FEE5E-33BA-CE47-ACDB-EE1043C7C9CD}" destId="{30A55E9C-0C7C-6C48-A85B-CB6993465BE5}" srcOrd="1" destOrd="0" presId="urn:microsoft.com/office/officeart/2008/layout/HorizontalMultiLevelHierarchy"/>
    <dgm:cxn modelId="{58F25F41-A1D0-3A4D-A86A-D31D3D214DCD}" type="presOf" srcId="{D721F26E-5A83-1A45-80BA-79D95A895FF2}" destId="{64FE2471-2131-6A40-BACE-D1F0B41DD259}" srcOrd="1" destOrd="0" presId="urn:microsoft.com/office/officeart/2008/layout/HorizontalMultiLevelHierarchy"/>
    <dgm:cxn modelId="{6E59F442-4D7D-9543-9A47-36080C350B81}" type="presOf" srcId="{9B2B9892-7E5D-A749-88DB-F9CD96910B47}" destId="{AC263B9C-9905-E545-8BA0-4B5274119EA9}" srcOrd="0" destOrd="0" presId="urn:microsoft.com/office/officeart/2008/layout/HorizontalMultiLevelHierarchy"/>
    <dgm:cxn modelId="{A3385749-DFAD-0B47-B7BD-0E0E51D7DD89}" srcId="{D16F742C-85E2-5A45-8C61-713766413E35}" destId="{B5CC8E2F-7283-1444-B1DC-649074514BD7}" srcOrd="4" destOrd="0" parTransId="{8E2F9631-B158-5642-8041-0FAAFB093F0D}" sibTransId="{EFF59A30-B7FB-FC42-9BAB-1B0DB63B31CE}"/>
    <dgm:cxn modelId="{4D6F8849-EBD0-5149-A06C-9961A5D54E82}" type="presOf" srcId="{584F127E-49E3-414A-87AD-D4C6E96EF90E}" destId="{56FEA129-8F27-2245-9D8B-FF97A897AE7F}" srcOrd="1" destOrd="0" presId="urn:microsoft.com/office/officeart/2008/layout/HorizontalMultiLevelHierarchy"/>
    <dgm:cxn modelId="{0AEA044A-4C19-4E48-B1A0-1A566A05748E}" type="presOf" srcId="{7B79946B-5BB2-B640-8F87-3BFA60F5EED0}" destId="{26D5CC88-1C5D-0A48-89CA-58DC48A5AB09}" srcOrd="0" destOrd="0" presId="urn:microsoft.com/office/officeart/2008/layout/HorizontalMultiLevelHierarchy"/>
    <dgm:cxn modelId="{89B5C84A-EB8B-7146-821E-D1C56D48127D}" type="presOf" srcId="{1E7FC2DF-DC22-7F40-AE3D-E56652FCB729}" destId="{527E2E99-5EE3-2148-A6A3-48B6315FAF59}" srcOrd="0" destOrd="0" presId="urn:microsoft.com/office/officeart/2008/layout/HorizontalMultiLevelHierarchy"/>
    <dgm:cxn modelId="{B5E3E24E-4FD3-A340-878E-937A3EFD14A0}" type="presOf" srcId="{9B2B9892-7E5D-A749-88DB-F9CD96910B47}" destId="{64922741-8761-A04D-84D5-D6BF5BFCE2FF}" srcOrd="1" destOrd="0" presId="urn:microsoft.com/office/officeart/2008/layout/HorizontalMultiLevelHierarchy"/>
    <dgm:cxn modelId="{D19E534F-5F8B-9F4A-A6CE-38814F396F7D}" type="presOf" srcId="{330635F8-4AF3-B34D-8747-A161041BE10E}" destId="{79E74359-FE6A-234B-BE41-A469F94904E7}" srcOrd="1" destOrd="0" presId="urn:microsoft.com/office/officeart/2008/layout/HorizontalMultiLevelHierarchy"/>
    <dgm:cxn modelId="{D672C052-97A9-AA41-B7DB-B64D9408F54F}" type="presOf" srcId="{A0ADF57F-2BCC-C249-B5EC-1B16BF158E50}" destId="{46A1D5EE-7746-1149-912C-800C61CD06AD}" srcOrd="0" destOrd="0" presId="urn:microsoft.com/office/officeart/2008/layout/HorizontalMultiLevelHierarchy"/>
    <dgm:cxn modelId="{789C9853-7635-0245-94C8-FDC5BB74A0D8}" type="presOf" srcId="{7BD4BD71-3E8E-1A43-A8CE-C155351E2764}" destId="{85B68861-C443-CB4F-A03F-F867711DA349}" srcOrd="0" destOrd="0" presId="urn:microsoft.com/office/officeart/2008/layout/HorizontalMultiLevelHierarchy"/>
    <dgm:cxn modelId="{36B24456-F251-E345-8822-7E2118893E40}" srcId="{3F6EB585-E729-2D4F-AAFC-D59BE2717538}" destId="{FACF1ED6-C0DF-6345-BD60-D556CEC6A55C}" srcOrd="0" destOrd="0" parTransId="{D924FE66-9514-B145-A9E0-24F4784856EC}" sibTransId="{05B0EE1D-0092-AA46-B689-0327EE5EDFA7}"/>
    <dgm:cxn modelId="{26098756-A709-2447-81FE-167CD9E4209E}" type="presOf" srcId="{D4A7C7FA-CFB6-7646-B75D-9E30865621F2}" destId="{A2939AE7-2872-2348-9D84-F722EBDCA79F}" srcOrd="1" destOrd="0" presId="urn:microsoft.com/office/officeart/2008/layout/HorizontalMultiLevelHierarchy"/>
    <dgm:cxn modelId="{C613EB57-2382-3846-BB28-F49FBD83484D}" type="presOf" srcId="{0C6FEE5E-33BA-CE47-ACDB-EE1043C7C9CD}" destId="{E84790D2-F1A1-0747-BB14-550A5C3CC763}" srcOrd="0" destOrd="0" presId="urn:microsoft.com/office/officeart/2008/layout/HorizontalMultiLevelHierarchy"/>
    <dgm:cxn modelId="{BCFFE764-2345-3B4A-8A08-70123CCE9F35}" type="presOf" srcId="{E882446B-9700-6141-929C-A0B4522D32B6}" destId="{82596A4F-B654-9543-BA77-11550F135737}" srcOrd="0" destOrd="0" presId="urn:microsoft.com/office/officeart/2008/layout/HorizontalMultiLevelHierarchy"/>
    <dgm:cxn modelId="{76A68B65-1C21-9A45-A6CD-0E1DB968221F}" type="presOf" srcId="{91078524-8FCA-0647-A1E4-40361A675590}" destId="{C3507E1F-7B72-8149-830B-43006BD5AC82}" srcOrd="1" destOrd="0" presId="urn:microsoft.com/office/officeart/2008/layout/HorizontalMultiLevelHierarchy"/>
    <dgm:cxn modelId="{109BC56A-F4D5-F344-8D4E-5EA702C2A128}" srcId="{7BD4BD71-3E8E-1A43-A8CE-C155351E2764}" destId="{AA448776-F94C-7641-90CE-159D8A1C22D0}" srcOrd="1" destOrd="0" parTransId="{2AECF540-75FD-F94D-8600-74317CA066C3}" sibTransId="{E8381917-B66E-E348-8F96-AD87714CBB35}"/>
    <dgm:cxn modelId="{AA4BD96F-17D5-7E43-BBBC-E2D93DE67823}" type="presOf" srcId="{FACF1ED6-C0DF-6345-BD60-D556CEC6A55C}" destId="{7A770F02-E929-E447-B5F8-DDD1BCA343D6}" srcOrd="0" destOrd="0" presId="urn:microsoft.com/office/officeart/2008/layout/HorizontalMultiLevelHierarchy"/>
    <dgm:cxn modelId="{4F16AB73-74D3-9D43-AA1B-5E2E6C4DDC9D}" srcId="{D16F742C-85E2-5A45-8C61-713766413E35}" destId="{874B2B55-500B-7840-9916-A26D7B7A43A1}" srcOrd="3" destOrd="0" parTransId="{0C6FEE5E-33BA-CE47-ACDB-EE1043C7C9CD}" sibTransId="{81E9343E-496B-4B46-9823-4981E9E2F5E0}"/>
    <dgm:cxn modelId="{A8F7AA7A-155E-B141-851E-26BF60D64814}" type="presOf" srcId="{3A4A4AA5-FDCD-CB49-823E-13324C717721}" destId="{F728076E-A358-094C-9007-C2292EC4F14C}" srcOrd="0" destOrd="0" presId="urn:microsoft.com/office/officeart/2008/layout/HorizontalMultiLevelHierarchy"/>
    <dgm:cxn modelId="{BC674D7E-8F4F-434A-88F2-30196CCA088D}" type="presOf" srcId="{2AECF540-75FD-F94D-8600-74317CA066C3}" destId="{706D5866-4289-A64C-AE90-939E9DCE635A}" srcOrd="0" destOrd="0" presId="urn:microsoft.com/office/officeart/2008/layout/HorizontalMultiLevelHierarchy"/>
    <dgm:cxn modelId="{0EAABB7E-6386-BF41-B0EA-C49E3C339E00}" type="presOf" srcId="{B88B7694-816D-8044-B64D-90669C60ED11}" destId="{159C878A-DC8B-564C-AD0A-2A943BBA1994}" srcOrd="0" destOrd="0" presId="urn:microsoft.com/office/officeart/2008/layout/HorizontalMultiLevelHierarchy"/>
    <dgm:cxn modelId="{F4E5B07F-00B6-4E4A-8300-7EA555FEB9A7}" type="presOf" srcId="{2AECF540-75FD-F94D-8600-74317CA066C3}" destId="{C49F0043-5CD1-3347-9012-2D8B8328F2E5}" srcOrd="1" destOrd="0" presId="urn:microsoft.com/office/officeart/2008/layout/HorizontalMultiLevelHierarchy"/>
    <dgm:cxn modelId="{13898280-5D60-5748-91A1-9C12B2641633}" type="presOf" srcId="{DEF7ED55-C8F7-C747-AE18-B3E0AB085A85}" destId="{0425B1A3-5BBA-D040-A30F-8593B49C39C7}" srcOrd="1" destOrd="0" presId="urn:microsoft.com/office/officeart/2008/layout/HorizontalMultiLevelHierarchy"/>
    <dgm:cxn modelId="{6E68C083-9FD0-7741-8970-E62836B9E165}" srcId="{D16F742C-85E2-5A45-8C61-713766413E35}" destId="{7B79946B-5BB2-B640-8F87-3BFA60F5EED0}" srcOrd="10" destOrd="0" parTransId="{DEF7ED55-C8F7-C747-AE18-B3E0AB085A85}" sibTransId="{1A4A1034-7C61-8540-A734-1AD4AAFBB2F3}"/>
    <dgm:cxn modelId="{8436B984-5B03-3242-93DB-8F2FF1B96CF8}" srcId="{17819DDC-73CC-4648-8709-BF4625E84BCB}" destId="{D16F742C-85E2-5A45-8C61-713766413E35}" srcOrd="0" destOrd="0" parTransId="{BE57E33E-374F-7B4A-80F9-8A6186B790BE}" sibTransId="{C10974D5-4F97-1141-8A9F-8E26820D5C13}"/>
    <dgm:cxn modelId="{5739DA88-37F9-9B4D-8F96-2D16C5459DEB}" srcId="{D16F742C-85E2-5A45-8C61-713766413E35}" destId="{A418604D-0579-FF4A-9DC3-C91327B1D02B}" srcOrd="1" destOrd="0" parTransId="{D4A7C7FA-CFB6-7646-B75D-9E30865621F2}" sibTransId="{45D5B882-8986-DB43-9C85-5216D402E756}"/>
    <dgm:cxn modelId="{25713A8B-B26B-8341-9138-1FC05F00042B}" srcId="{2620961F-183A-114D-9C5D-0C7B12914B9F}" destId="{D99ECFDD-C0FA-1C42-8D76-33DB84928D60}" srcOrd="0" destOrd="0" parTransId="{584F127E-49E3-414A-87AD-D4C6E96EF90E}" sibTransId="{ECB28290-0DC1-FD40-BC83-80519E650465}"/>
    <dgm:cxn modelId="{DAE0728B-83E6-2C42-A2B5-7FDF24AD3B03}" type="presOf" srcId="{68F2FE7F-1623-8249-A11B-6915F9BF7711}" destId="{13B2CDE0-FDD4-5B41-80B3-2ED5361D12BA}" srcOrd="0" destOrd="0" presId="urn:microsoft.com/office/officeart/2008/layout/HorizontalMultiLevelHierarchy"/>
    <dgm:cxn modelId="{F614EA8C-146A-FB45-9E00-8D93D79AF874}" type="presOf" srcId="{D721F26E-5A83-1A45-80BA-79D95A895FF2}" destId="{4813A2F7-C838-9847-8162-60C53757D28D}" srcOrd="0" destOrd="0" presId="urn:microsoft.com/office/officeart/2008/layout/HorizontalMultiLevelHierarchy"/>
    <dgm:cxn modelId="{8DA3448D-E3D3-5F49-A805-15205C50A6D9}" type="presOf" srcId="{8E2F9631-B158-5642-8041-0FAAFB093F0D}" destId="{626619E9-E87C-1542-8886-1BD3FD9C4B56}" srcOrd="0" destOrd="0" presId="urn:microsoft.com/office/officeart/2008/layout/HorizontalMultiLevelHierarchy"/>
    <dgm:cxn modelId="{2196D78E-5EAD-2240-98A5-D568D2D42646}" srcId="{2620961F-183A-114D-9C5D-0C7B12914B9F}" destId="{DE631337-308B-714D-8BCC-C49F38CDF94E}" srcOrd="1" destOrd="0" parTransId="{A2C6CA08-2ED4-B243-839D-CD4640ED2331}" sibTransId="{7B0AC6D6-EC40-1241-8870-94E6EF4CA312}"/>
    <dgm:cxn modelId="{F0A05399-419E-B640-AE10-97D8E694A0E0}" type="presOf" srcId="{42FA6BE8-E8AB-2445-AEF2-7758378B01B9}" destId="{E2614B33-A0A1-784F-870C-E8F36D7D4F93}" srcOrd="1" destOrd="0" presId="urn:microsoft.com/office/officeart/2008/layout/HorizontalMultiLevelHierarchy"/>
    <dgm:cxn modelId="{6B59529D-04E7-CD4F-B2A1-C1282C5BC96F}" type="presOf" srcId="{D924FE66-9514-B145-A9E0-24F4784856EC}" destId="{60D32ECD-B971-FA45-A4C5-5C248046526B}" srcOrd="1" destOrd="0" presId="urn:microsoft.com/office/officeart/2008/layout/HorizontalMultiLevelHierarchy"/>
    <dgm:cxn modelId="{B70E1C9F-E1C1-A242-B735-56F5293FD58E}" srcId="{D16F742C-85E2-5A45-8C61-713766413E35}" destId="{2620961F-183A-114D-9C5D-0C7B12914B9F}" srcOrd="9" destOrd="0" parTransId="{F98B5D12-3F65-3745-805C-E9E59AC8947F}" sibTransId="{3E137B22-E3A6-034F-B7C2-0497CEA09DDA}"/>
    <dgm:cxn modelId="{086808A8-D2FA-6F42-8465-17E79D08972A}" type="presOf" srcId="{42FA6BE8-E8AB-2445-AEF2-7758378B01B9}" destId="{2ECB57A2-855F-CE42-A3F4-A0C3DBE7B0A4}" srcOrd="0" destOrd="0" presId="urn:microsoft.com/office/officeart/2008/layout/HorizontalMultiLevelHierarchy"/>
    <dgm:cxn modelId="{D61907B0-582E-914A-8345-5AE4B07B0643}" srcId="{D16F742C-85E2-5A45-8C61-713766413E35}" destId="{7BD4BD71-3E8E-1A43-A8CE-C155351E2764}" srcOrd="7" destOrd="0" parTransId="{330635F8-4AF3-B34D-8747-A161041BE10E}" sibTransId="{9EF7A6F9-1DDF-7848-BB46-447094C7973F}"/>
    <dgm:cxn modelId="{5AA43DB3-6E08-FB43-8F75-4C3572B893C7}" type="presOf" srcId="{B88B7694-816D-8044-B64D-90669C60ED11}" destId="{B80F1DF1-F349-2D4D-8B0A-F7127F0EFFFA}" srcOrd="1" destOrd="0" presId="urn:microsoft.com/office/officeart/2008/layout/HorizontalMultiLevelHierarchy"/>
    <dgm:cxn modelId="{265405B4-4A5B-7046-A59D-4746CBAB84B9}" type="presOf" srcId="{EFBA3AB9-3970-104D-93AC-725AA4D01975}" destId="{918748C5-D941-BA4F-9C8D-8628B503D8DE}" srcOrd="0" destOrd="0" presId="urn:microsoft.com/office/officeart/2008/layout/HorizontalMultiLevelHierarchy"/>
    <dgm:cxn modelId="{079F59B6-5F23-824C-B89D-243F381B1846}" srcId="{EFBA3AB9-3970-104D-93AC-725AA4D01975}" destId="{BB4FD7E7-47A7-994B-AC33-F7410ADD3A5E}" srcOrd="0" destOrd="0" parTransId="{9B2B9892-7E5D-A749-88DB-F9CD96910B47}" sibTransId="{121CA4F9-A547-0445-BF8A-D7BD7B4AFDED}"/>
    <dgm:cxn modelId="{DB12EDB8-2D9A-B041-812A-4679952A1230}" type="presOf" srcId="{0E6CF91A-98EC-E64A-9498-E862E1D994AF}" destId="{3A47E8B6-FE0D-1545-8CA9-0A4CD64932DC}" srcOrd="1" destOrd="0" presId="urn:microsoft.com/office/officeart/2008/layout/HorizontalMultiLevelHierarchy"/>
    <dgm:cxn modelId="{D15729BA-532E-5D44-A36B-5FE95FE94F18}" type="presOf" srcId="{8E2F9631-B158-5642-8041-0FAAFB093F0D}" destId="{ACF9500A-C577-5149-B58D-3959E265FB1A}" srcOrd="1" destOrd="0" presId="urn:microsoft.com/office/officeart/2008/layout/HorizontalMultiLevelHierarchy"/>
    <dgm:cxn modelId="{B18B71BF-F6D1-3749-8D47-FF89882DCBF1}" srcId="{D16F742C-85E2-5A45-8C61-713766413E35}" destId="{3F6EB585-E729-2D4F-AAFC-D59BE2717538}" srcOrd="0" destOrd="0" parTransId="{0E6CF91A-98EC-E64A-9498-E862E1D994AF}" sibTransId="{8FCD5C73-AD27-A342-A963-94423F2AAF22}"/>
    <dgm:cxn modelId="{B67E85C0-6D68-3E4E-974B-1FC2D5C40077}" srcId="{A418604D-0579-FF4A-9DC3-C91327B1D02B}" destId="{F372DB97-C555-664B-8C0C-3421BC99C715}" srcOrd="0" destOrd="0" parTransId="{D721F26E-5A83-1A45-80BA-79D95A895FF2}" sibTransId="{90198F49-7397-F343-AD7C-376B86C5F0F5}"/>
    <dgm:cxn modelId="{19825FC1-7C54-6D49-A0D0-1C6CD1372AD2}" type="presOf" srcId="{F372DB97-C555-664B-8C0C-3421BC99C715}" destId="{518B7B63-C563-EE42-BBD2-4B42F3EF6F5D}" srcOrd="0" destOrd="0" presId="urn:microsoft.com/office/officeart/2008/layout/HorizontalMultiLevelHierarchy"/>
    <dgm:cxn modelId="{DAEF14C4-7A15-FC4C-AACF-83AB437C9BBC}" type="presOf" srcId="{3F6EB585-E729-2D4F-AAFC-D59BE2717538}" destId="{752DE8B8-DEE3-314C-BC2A-52FFBB20F4B1}" srcOrd="0" destOrd="0" presId="urn:microsoft.com/office/officeart/2008/layout/HorizontalMultiLevelHierarchy"/>
    <dgm:cxn modelId="{2EF00BC6-50FC-684B-836E-8F0888977BB2}" type="presOf" srcId="{A418604D-0579-FF4A-9DC3-C91327B1D02B}" destId="{082C0792-42B3-8441-B71D-4F7F822E827B}" srcOrd="0" destOrd="0" presId="urn:microsoft.com/office/officeart/2008/layout/HorizontalMultiLevelHierarchy"/>
    <dgm:cxn modelId="{77E8F4C6-9A88-3B44-879E-AF5ABE0FA23D}" type="presOf" srcId="{DEF7ED55-C8F7-C747-AE18-B3E0AB085A85}" destId="{AAFBB6F1-D60F-3345-8486-BBBB3256ED5F}" srcOrd="0" destOrd="0" presId="urn:microsoft.com/office/officeart/2008/layout/HorizontalMultiLevelHierarchy"/>
    <dgm:cxn modelId="{14FFB0CF-125F-5D45-B290-4DE6F56444D9}" type="presOf" srcId="{A2C6CA08-2ED4-B243-839D-CD4640ED2331}" destId="{4BB630D6-DAC7-F640-9AF8-DEA51381B215}" srcOrd="1" destOrd="0" presId="urn:microsoft.com/office/officeart/2008/layout/HorizontalMultiLevelHierarchy"/>
    <dgm:cxn modelId="{E6E310DC-B92D-9148-BFFD-8287F5C8A026}" type="presOf" srcId="{D924FE66-9514-B145-A9E0-24F4784856EC}" destId="{70EC775C-0B19-6146-A59A-30CCA968B74A}" srcOrd="0" destOrd="0" presId="urn:microsoft.com/office/officeart/2008/layout/HorizontalMultiLevelHierarchy"/>
    <dgm:cxn modelId="{626FD9E2-C1F8-E042-8078-81AD50EB561C}" type="presOf" srcId="{B5CC8E2F-7283-1444-B1DC-649074514BD7}" destId="{172BABEA-2575-2046-95F1-D7DB5DB36260}" srcOrd="0" destOrd="0" presId="urn:microsoft.com/office/officeart/2008/layout/HorizontalMultiLevelHierarchy"/>
    <dgm:cxn modelId="{ED6119EA-3D15-9A40-8775-FF358396A19C}" type="presOf" srcId="{D7858861-9CB0-E84B-B199-DEB41CA74F67}" destId="{F04B3C3D-92E4-D545-9A46-84483379D75E}" srcOrd="1" destOrd="0" presId="urn:microsoft.com/office/officeart/2008/layout/HorizontalMultiLevelHierarchy"/>
    <dgm:cxn modelId="{B023C4EA-E383-E148-9461-93DC240ACB66}" type="presOf" srcId="{D99ECFDD-C0FA-1C42-8D76-33DB84928D60}" destId="{8607544F-13D5-2C4B-8990-6FDD8D0013D9}" srcOrd="0" destOrd="0" presId="urn:microsoft.com/office/officeart/2008/layout/HorizontalMultiLevelHierarchy"/>
    <dgm:cxn modelId="{182FA9EC-34EB-F647-BE49-C73DF3CDCB46}" type="presOf" srcId="{584F127E-49E3-414A-87AD-D4C6E96EF90E}" destId="{FB2C6D2F-F76A-5944-BC71-5BF2201E4184}" srcOrd="0" destOrd="0" presId="urn:microsoft.com/office/officeart/2008/layout/HorizontalMultiLevelHierarchy"/>
    <dgm:cxn modelId="{06D9D9EC-2797-364D-B226-22228148C19C}" type="presOf" srcId="{4ACA3AE0-89F6-E44B-9039-F08E165A6036}" destId="{CF97CAF2-0352-264A-83EF-86F4431D3ED2}" srcOrd="0" destOrd="0" presId="urn:microsoft.com/office/officeart/2008/layout/HorizontalMultiLevelHierarchy"/>
    <dgm:cxn modelId="{23086EEE-588D-FC48-B48F-172DF2E55732}" type="presOf" srcId="{A0ADF57F-2BCC-C249-B5EC-1B16BF158E50}" destId="{5ACCA5F6-F1F0-3340-8FFC-11FE792645EC}" srcOrd="1" destOrd="0" presId="urn:microsoft.com/office/officeart/2008/layout/HorizontalMultiLevelHierarchy"/>
    <dgm:cxn modelId="{1E5CABF0-B07F-6741-A7FB-10AA296C4C86}" type="presOf" srcId="{91078524-8FCA-0647-A1E4-40361A675590}" destId="{5E30F022-A0CC-A347-8BC5-D31AB0D67953}" srcOrd="0" destOrd="0" presId="urn:microsoft.com/office/officeart/2008/layout/HorizontalMultiLevelHierarchy"/>
    <dgm:cxn modelId="{09C4C5F0-041C-AB45-BDA0-6FAB0DF63550}" type="presOf" srcId="{B81AAD90-0134-534B-9C3B-86EC9E15AEDA}" destId="{73F31A1E-8842-E040-9C9C-93A4815A6268}" srcOrd="0" destOrd="0" presId="urn:microsoft.com/office/officeart/2008/layout/HorizontalMultiLevelHierarchy"/>
    <dgm:cxn modelId="{90B8CFF4-5490-CA4E-B388-AD7F89314A42}" srcId="{EFBA3AB9-3970-104D-93AC-725AA4D01975}" destId="{2D050221-96EB-A642-94D4-363835F7FB00}" srcOrd="1" destOrd="0" parTransId="{42FA6BE8-E8AB-2445-AEF2-7758378B01B9}" sibTransId="{B754CB8F-6532-A54B-8C09-986C12745997}"/>
    <dgm:cxn modelId="{2D2BFEF5-B96B-D740-A7B5-C128DDC25FE2}" type="presOf" srcId="{AA448776-F94C-7641-90CE-159D8A1C22D0}" destId="{4AB4CFC7-5F92-6340-AB40-A8C0943FF735}" srcOrd="0" destOrd="0" presId="urn:microsoft.com/office/officeart/2008/layout/HorizontalMultiLevelHierarchy"/>
    <dgm:cxn modelId="{331D64FC-821D-5340-BD63-FD29E785456F}" type="presOf" srcId="{330635F8-4AF3-B34D-8747-A161041BE10E}" destId="{3D702779-D797-3940-9998-0C1DBF75363E}" srcOrd="0" destOrd="0" presId="urn:microsoft.com/office/officeart/2008/layout/HorizontalMultiLevelHierarchy"/>
    <dgm:cxn modelId="{C8ED3FFE-0CC1-2B45-87CE-285CB0A0FC0B}" type="presOf" srcId="{F98B5D12-3F65-3745-805C-E9E59AC8947F}" destId="{DA771B92-FCB8-D443-8186-F439DD017C7C}" srcOrd="1" destOrd="0" presId="urn:microsoft.com/office/officeart/2008/layout/HorizontalMultiLevelHierarchy"/>
    <dgm:cxn modelId="{DECC9422-3F93-C145-8DAF-E7FB21B13565}" type="presParOf" srcId="{30761142-14CF-5242-83C6-2B38B3208C91}" destId="{9A95511A-A23A-C94D-974E-6D2EE2500358}" srcOrd="0" destOrd="0" presId="urn:microsoft.com/office/officeart/2008/layout/HorizontalMultiLevelHierarchy"/>
    <dgm:cxn modelId="{755238F8-8864-4642-8EE3-8E7DBCB327F6}" type="presParOf" srcId="{9A95511A-A23A-C94D-974E-6D2EE2500358}" destId="{305809EE-396D-164E-9E20-9110148C8ED5}" srcOrd="0" destOrd="0" presId="urn:microsoft.com/office/officeart/2008/layout/HorizontalMultiLevelHierarchy"/>
    <dgm:cxn modelId="{95C99FCE-C1AC-3D4F-AB39-C3F7A0F0AE5C}" type="presParOf" srcId="{9A95511A-A23A-C94D-974E-6D2EE2500358}" destId="{53F131B8-B22B-BD4E-89AB-F76CFEEEBF5C}" srcOrd="1" destOrd="0" presId="urn:microsoft.com/office/officeart/2008/layout/HorizontalMultiLevelHierarchy"/>
    <dgm:cxn modelId="{7FB4EE09-87CD-384F-A9DC-967BD0744B5E}" type="presParOf" srcId="{53F131B8-B22B-BD4E-89AB-F76CFEEEBF5C}" destId="{0232584F-DC95-0743-85AD-82FFF1A7F6AD}" srcOrd="0" destOrd="0" presId="urn:microsoft.com/office/officeart/2008/layout/HorizontalMultiLevelHierarchy"/>
    <dgm:cxn modelId="{A9BFFE41-42B0-CB4D-A0B4-9DA96FA68FD5}" type="presParOf" srcId="{0232584F-DC95-0743-85AD-82FFF1A7F6AD}" destId="{3A47E8B6-FE0D-1545-8CA9-0A4CD64932DC}" srcOrd="0" destOrd="0" presId="urn:microsoft.com/office/officeart/2008/layout/HorizontalMultiLevelHierarchy"/>
    <dgm:cxn modelId="{66DCDAE6-B29D-CB41-8D76-417EDEB517B6}" type="presParOf" srcId="{53F131B8-B22B-BD4E-89AB-F76CFEEEBF5C}" destId="{01483A12-2F5F-4645-B58D-41DE729780CB}" srcOrd="1" destOrd="0" presId="urn:microsoft.com/office/officeart/2008/layout/HorizontalMultiLevelHierarchy"/>
    <dgm:cxn modelId="{18BB6232-2C82-4946-A095-18E198435D72}" type="presParOf" srcId="{01483A12-2F5F-4645-B58D-41DE729780CB}" destId="{752DE8B8-DEE3-314C-BC2A-52FFBB20F4B1}" srcOrd="0" destOrd="0" presId="urn:microsoft.com/office/officeart/2008/layout/HorizontalMultiLevelHierarchy"/>
    <dgm:cxn modelId="{E6B466F4-5719-A644-B074-A74865CBC84F}" type="presParOf" srcId="{01483A12-2F5F-4645-B58D-41DE729780CB}" destId="{9D4B9131-3308-DD41-B6B0-040F6B06B80A}" srcOrd="1" destOrd="0" presId="urn:microsoft.com/office/officeart/2008/layout/HorizontalMultiLevelHierarchy"/>
    <dgm:cxn modelId="{FD8BDC69-E644-BF4A-860D-3003F46732A9}" type="presParOf" srcId="{9D4B9131-3308-DD41-B6B0-040F6B06B80A}" destId="{70EC775C-0B19-6146-A59A-30CCA968B74A}" srcOrd="0" destOrd="0" presId="urn:microsoft.com/office/officeart/2008/layout/HorizontalMultiLevelHierarchy"/>
    <dgm:cxn modelId="{3234DE6A-471B-614D-822E-B9309480FEA9}" type="presParOf" srcId="{70EC775C-0B19-6146-A59A-30CCA968B74A}" destId="{60D32ECD-B971-FA45-A4C5-5C248046526B}" srcOrd="0" destOrd="0" presId="urn:microsoft.com/office/officeart/2008/layout/HorizontalMultiLevelHierarchy"/>
    <dgm:cxn modelId="{AF11F4F3-85CF-7A48-AF19-F4A7907FAE79}" type="presParOf" srcId="{9D4B9131-3308-DD41-B6B0-040F6B06B80A}" destId="{1CA5D8A6-6236-6C47-9D28-740DE8E8CAE8}" srcOrd="1" destOrd="0" presId="urn:microsoft.com/office/officeart/2008/layout/HorizontalMultiLevelHierarchy"/>
    <dgm:cxn modelId="{B2E7302D-A984-4E45-ABB6-506FE36DAC5F}" type="presParOf" srcId="{1CA5D8A6-6236-6C47-9D28-740DE8E8CAE8}" destId="{7A770F02-E929-E447-B5F8-DDD1BCA343D6}" srcOrd="0" destOrd="0" presId="urn:microsoft.com/office/officeart/2008/layout/HorizontalMultiLevelHierarchy"/>
    <dgm:cxn modelId="{D54A00B7-E759-514B-B64A-15148F915A15}" type="presParOf" srcId="{1CA5D8A6-6236-6C47-9D28-740DE8E8CAE8}" destId="{B1FEDE2E-52D4-2048-AAB5-8C4B4913F30E}" srcOrd="1" destOrd="0" presId="urn:microsoft.com/office/officeart/2008/layout/HorizontalMultiLevelHierarchy"/>
    <dgm:cxn modelId="{6B72881A-19D9-C244-8416-BA6FEB89C4E7}" type="presParOf" srcId="{53F131B8-B22B-BD4E-89AB-F76CFEEEBF5C}" destId="{A6739A49-AFF8-9A44-ADA1-746DC17EC750}" srcOrd="2" destOrd="0" presId="urn:microsoft.com/office/officeart/2008/layout/HorizontalMultiLevelHierarchy"/>
    <dgm:cxn modelId="{5BD5DCBB-366B-344D-834F-C6BA6CB7A092}" type="presParOf" srcId="{A6739A49-AFF8-9A44-ADA1-746DC17EC750}" destId="{A2939AE7-2872-2348-9D84-F722EBDCA79F}" srcOrd="0" destOrd="0" presId="urn:microsoft.com/office/officeart/2008/layout/HorizontalMultiLevelHierarchy"/>
    <dgm:cxn modelId="{8FC1CB13-4C5B-4646-9D56-BC64F95987EF}" type="presParOf" srcId="{53F131B8-B22B-BD4E-89AB-F76CFEEEBF5C}" destId="{AD8F2E73-372A-2848-8BCC-C5BD36819A51}" srcOrd="3" destOrd="0" presId="urn:microsoft.com/office/officeart/2008/layout/HorizontalMultiLevelHierarchy"/>
    <dgm:cxn modelId="{369E6613-3C6A-7C4F-8A1F-EDBA634AD07F}" type="presParOf" srcId="{AD8F2E73-372A-2848-8BCC-C5BD36819A51}" destId="{082C0792-42B3-8441-B71D-4F7F822E827B}" srcOrd="0" destOrd="0" presId="urn:microsoft.com/office/officeart/2008/layout/HorizontalMultiLevelHierarchy"/>
    <dgm:cxn modelId="{06E03BAC-3276-5644-A0B6-289AD0452A78}" type="presParOf" srcId="{AD8F2E73-372A-2848-8BCC-C5BD36819A51}" destId="{814869BF-53B2-424D-B761-1574B9C9CE6C}" srcOrd="1" destOrd="0" presId="urn:microsoft.com/office/officeart/2008/layout/HorizontalMultiLevelHierarchy"/>
    <dgm:cxn modelId="{7223D4DA-8048-8948-997C-2C5F2412B94F}" type="presParOf" srcId="{814869BF-53B2-424D-B761-1574B9C9CE6C}" destId="{4813A2F7-C838-9847-8162-60C53757D28D}" srcOrd="0" destOrd="0" presId="urn:microsoft.com/office/officeart/2008/layout/HorizontalMultiLevelHierarchy"/>
    <dgm:cxn modelId="{7847199E-BBF3-304E-8599-687F48E40923}" type="presParOf" srcId="{4813A2F7-C838-9847-8162-60C53757D28D}" destId="{64FE2471-2131-6A40-BACE-D1F0B41DD259}" srcOrd="0" destOrd="0" presId="urn:microsoft.com/office/officeart/2008/layout/HorizontalMultiLevelHierarchy"/>
    <dgm:cxn modelId="{0010E289-A1FD-8F43-8778-CD86C4AD7DB1}" type="presParOf" srcId="{814869BF-53B2-424D-B761-1574B9C9CE6C}" destId="{97F8D249-5ED2-854A-A57E-3EB551DE795A}" srcOrd="1" destOrd="0" presId="urn:microsoft.com/office/officeart/2008/layout/HorizontalMultiLevelHierarchy"/>
    <dgm:cxn modelId="{E658008A-F19C-F448-838C-5ECF2FE35ADF}" type="presParOf" srcId="{97F8D249-5ED2-854A-A57E-3EB551DE795A}" destId="{518B7B63-C563-EE42-BBD2-4B42F3EF6F5D}" srcOrd="0" destOrd="0" presId="urn:microsoft.com/office/officeart/2008/layout/HorizontalMultiLevelHierarchy"/>
    <dgm:cxn modelId="{B525B499-D7FA-3B41-BC19-5A45994856F2}" type="presParOf" srcId="{97F8D249-5ED2-854A-A57E-3EB551DE795A}" destId="{49DA9C1B-948A-D14D-87F1-2B4FC139E1E1}" srcOrd="1" destOrd="0" presId="urn:microsoft.com/office/officeart/2008/layout/HorizontalMultiLevelHierarchy"/>
    <dgm:cxn modelId="{3A6448FC-04D4-D640-BE95-FD897FF62DC6}" type="presParOf" srcId="{814869BF-53B2-424D-B761-1574B9C9CE6C}" destId="{46A1D5EE-7746-1149-912C-800C61CD06AD}" srcOrd="2" destOrd="0" presId="urn:microsoft.com/office/officeart/2008/layout/HorizontalMultiLevelHierarchy"/>
    <dgm:cxn modelId="{E4692621-C8D2-2246-8186-CD46C6C10690}" type="presParOf" srcId="{46A1D5EE-7746-1149-912C-800C61CD06AD}" destId="{5ACCA5F6-F1F0-3340-8FFC-11FE792645EC}" srcOrd="0" destOrd="0" presId="urn:microsoft.com/office/officeart/2008/layout/HorizontalMultiLevelHierarchy"/>
    <dgm:cxn modelId="{57C716E0-F61F-5140-8CF7-7953FE2B61EB}" type="presParOf" srcId="{814869BF-53B2-424D-B761-1574B9C9CE6C}" destId="{FAF626E4-05C0-AE44-939C-5BE6D68FE52E}" srcOrd="3" destOrd="0" presId="urn:microsoft.com/office/officeart/2008/layout/HorizontalMultiLevelHierarchy"/>
    <dgm:cxn modelId="{BB1A8A48-4F16-454D-B103-AE6244AC12D6}" type="presParOf" srcId="{FAF626E4-05C0-AE44-939C-5BE6D68FE52E}" destId="{F728076E-A358-094C-9007-C2292EC4F14C}" srcOrd="0" destOrd="0" presId="urn:microsoft.com/office/officeart/2008/layout/HorizontalMultiLevelHierarchy"/>
    <dgm:cxn modelId="{8201380A-B10C-8940-93C8-0F9AFEECED8A}" type="presParOf" srcId="{FAF626E4-05C0-AE44-939C-5BE6D68FE52E}" destId="{F98B22AD-514C-2447-956E-F77AB7C6EC8D}" srcOrd="1" destOrd="0" presId="urn:microsoft.com/office/officeart/2008/layout/HorizontalMultiLevelHierarchy"/>
    <dgm:cxn modelId="{35CC88B5-9AAE-9445-9BDA-BE834BE9BD29}" type="presParOf" srcId="{53F131B8-B22B-BD4E-89AB-F76CFEEEBF5C}" destId="{BE237040-6124-6942-9FEB-281C205A9898}" srcOrd="4" destOrd="0" presId="urn:microsoft.com/office/officeart/2008/layout/HorizontalMultiLevelHierarchy"/>
    <dgm:cxn modelId="{F33D350F-354F-4A47-956A-AFB3ABB94E97}" type="presParOf" srcId="{BE237040-6124-6942-9FEB-281C205A9898}" destId="{F04B3C3D-92E4-D545-9A46-84483379D75E}" srcOrd="0" destOrd="0" presId="urn:microsoft.com/office/officeart/2008/layout/HorizontalMultiLevelHierarchy"/>
    <dgm:cxn modelId="{2F2810C0-9826-C94F-A15C-096D9C5B12E5}" type="presParOf" srcId="{53F131B8-B22B-BD4E-89AB-F76CFEEEBF5C}" destId="{E0F6CB17-D1DB-0940-9A72-4C9FDBCAB0CC}" srcOrd="5" destOrd="0" presId="urn:microsoft.com/office/officeart/2008/layout/HorizontalMultiLevelHierarchy"/>
    <dgm:cxn modelId="{7FA47E0F-17DB-EE48-AE58-F67219CE80ED}" type="presParOf" srcId="{E0F6CB17-D1DB-0940-9A72-4C9FDBCAB0CC}" destId="{73F31A1E-8842-E040-9C9C-93A4815A6268}" srcOrd="0" destOrd="0" presId="urn:microsoft.com/office/officeart/2008/layout/HorizontalMultiLevelHierarchy"/>
    <dgm:cxn modelId="{D25BFDF6-3CD5-D742-8D79-6D71A20C60BA}" type="presParOf" srcId="{E0F6CB17-D1DB-0940-9A72-4C9FDBCAB0CC}" destId="{7F94D833-648F-C24B-9F6A-C89351467C02}" srcOrd="1" destOrd="0" presId="urn:microsoft.com/office/officeart/2008/layout/HorizontalMultiLevelHierarchy"/>
    <dgm:cxn modelId="{58A1CD7E-5DD6-AB4D-B5E6-E9EF513182E1}" type="presParOf" srcId="{53F131B8-B22B-BD4E-89AB-F76CFEEEBF5C}" destId="{E84790D2-F1A1-0747-BB14-550A5C3CC763}" srcOrd="6" destOrd="0" presId="urn:microsoft.com/office/officeart/2008/layout/HorizontalMultiLevelHierarchy"/>
    <dgm:cxn modelId="{07900F57-5E03-DD42-A083-9BB14324C137}" type="presParOf" srcId="{E84790D2-F1A1-0747-BB14-550A5C3CC763}" destId="{30A55E9C-0C7C-6C48-A85B-CB6993465BE5}" srcOrd="0" destOrd="0" presId="urn:microsoft.com/office/officeart/2008/layout/HorizontalMultiLevelHierarchy"/>
    <dgm:cxn modelId="{050462F0-6A79-B349-BF2F-3D6C1A428B10}" type="presParOf" srcId="{53F131B8-B22B-BD4E-89AB-F76CFEEEBF5C}" destId="{1ABFC073-14FD-6644-A495-5CF068601473}" srcOrd="7" destOrd="0" presId="urn:microsoft.com/office/officeart/2008/layout/HorizontalMultiLevelHierarchy"/>
    <dgm:cxn modelId="{FEA89B27-DC99-534C-8EF5-5189DB080C13}" type="presParOf" srcId="{1ABFC073-14FD-6644-A495-5CF068601473}" destId="{0E36708D-1F22-2B42-82CF-3F795F90B8BA}" srcOrd="0" destOrd="0" presId="urn:microsoft.com/office/officeart/2008/layout/HorizontalMultiLevelHierarchy"/>
    <dgm:cxn modelId="{FA550B1E-085D-974F-AB5A-C84D4D77EDB2}" type="presParOf" srcId="{1ABFC073-14FD-6644-A495-5CF068601473}" destId="{B1B655A0-24F2-8549-B7FB-6A46BE14BDD9}" srcOrd="1" destOrd="0" presId="urn:microsoft.com/office/officeart/2008/layout/HorizontalMultiLevelHierarchy"/>
    <dgm:cxn modelId="{028ADFAB-F6EA-B84C-9F38-0D211A91EEDA}" type="presParOf" srcId="{53F131B8-B22B-BD4E-89AB-F76CFEEEBF5C}" destId="{626619E9-E87C-1542-8886-1BD3FD9C4B56}" srcOrd="8" destOrd="0" presId="urn:microsoft.com/office/officeart/2008/layout/HorizontalMultiLevelHierarchy"/>
    <dgm:cxn modelId="{50C93A88-73B4-B046-ADDC-1501C3B6DE2D}" type="presParOf" srcId="{626619E9-E87C-1542-8886-1BD3FD9C4B56}" destId="{ACF9500A-C577-5149-B58D-3959E265FB1A}" srcOrd="0" destOrd="0" presId="urn:microsoft.com/office/officeart/2008/layout/HorizontalMultiLevelHierarchy"/>
    <dgm:cxn modelId="{793D0D9D-AD97-AE46-9763-C01C7B3D6DFB}" type="presParOf" srcId="{53F131B8-B22B-BD4E-89AB-F76CFEEEBF5C}" destId="{2E5AEB0F-9C50-9B49-AF4A-4C55003A067D}" srcOrd="9" destOrd="0" presId="urn:microsoft.com/office/officeart/2008/layout/HorizontalMultiLevelHierarchy"/>
    <dgm:cxn modelId="{926012E4-BCA1-8B41-9602-F319910816D0}" type="presParOf" srcId="{2E5AEB0F-9C50-9B49-AF4A-4C55003A067D}" destId="{172BABEA-2575-2046-95F1-D7DB5DB36260}" srcOrd="0" destOrd="0" presId="urn:microsoft.com/office/officeart/2008/layout/HorizontalMultiLevelHierarchy"/>
    <dgm:cxn modelId="{3AD19620-F9F2-7D42-8FC6-6D8D14535130}" type="presParOf" srcId="{2E5AEB0F-9C50-9B49-AF4A-4C55003A067D}" destId="{24450811-3875-D24C-85E0-48B5AB05A91A}" srcOrd="1" destOrd="0" presId="urn:microsoft.com/office/officeart/2008/layout/HorizontalMultiLevelHierarchy"/>
    <dgm:cxn modelId="{0DFC4C80-D635-6048-9640-4B8B1EDE4902}" type="presParOf" srcId="{53F131B8-B22B-BD4E-89AB-F76CFEEEBF5C}" destId="{82596A4F-B654-9543-BA77-11550F135737}" srcOrd="10" destOrd="0" presId="urn:microsoft.com/office/officeart/2008/layout/HorizontalMultiLevelHierarchy"/>
    <dgm:cxn modelId="{D98F92A4-24EA-7F4F-AAC3-F4DB3B1CAAB9}" type="presParOf" srcId="{82596A4F-B654-9543-BA77-11550F135737}" destId="{83C992BE-EAFC-644D-B183-1D4F11B9FD75}" srcOrd="0" destOrd="0" presId="urn:microsoft.com/office/officeart/2008/layout/HorizontalMultiLevelHierarchy"/>
    <dgm:cxn modelId="{C49E1BCA-C1F6-A147-9658-E18278EDF8EC}" type="presParOf" srcId="{53F131B8-B22B-BD4E-89AB-F76CFEEEBF5C}" destId="{F914F365-A2B7-1347-8850-D3C34DF2B905}" srcOrd="11" destOrd="0" presId="urn:microsoft.com/office/officeart/2008/layout/HorizontalMultiLevelHierarchy"/>
    <dgm:cxn modelId="{9D88D213-CFA2-9548-AF20-07F387016CBE}" type="presParOf" srcId="{F914F365-A2B7-1347-8850-D3C34DF2B905}" destId="{CF97CAF2-0352-264A-83EF-86F4431D3ED2}" srcOrd="0" destOrd="0" presId="urn:microsoft.com/office/officeart/2008/layout/HorizontalMultiLevelHierarchy"/>
    <dgm:cxn modelId="{2AF5AF91-7818-FE44-BB05-2C8DBEE438F1}" type="presParOf" srcId="{F914F365-A2B7-1347-8850-D3C34DF2B905}" destId="{0769FCE0-33E8-5744-A6E9-9D136026E080}" srcOrd="1" destOrd="0" presId="urn:microsoft.com/office/officeart/2008/layout/HorizontalMultiLevelHierarchy"/>
    <dgm:cxn modelId="{73A92EAD-E5D0-AA41-8DA7-1B8350C0FE66}" type="presParOf" srcId="{53F131B8-B22B-BD4E-89AB-F76CFEEEBF5C}" destId="{5E30F022-A0CC-A347-8BC5-D31AB0D67953}" srcOrd="12" destOrd="0" presId="urn:microsoft.com/office/officeart/2008/layout/HorizontalMultiLevelHierarchy"/>
    <dgm:cxn modelId="{626C50DF-014E-364E-AFAD-A7C087375848}" type="presParOf" srcId="{5E30F022-A0CC-A347-8BC5-D31AB0D67953}" destId="{C3507E1F-7B72-8149-830B-43006BD5AC82}" srcOrd="0" destOrd="0" presId="urn:microsoft.com/office/officeart/2008/layout/HorizontalMultiLevelHierarchy"/>
    <dgm:cxn modelId="{196FCEB7-6CF1-C347-82A2-12EDD2DA1175}" type="presParOf" srcId="{53F131B8-B22B-BD4E-89AB-F76CFEEEBF5C}" destId="{94D927A6-C664-DB41-84E8-FD0F6E36E25D}" srcOrd="13" destOrd="0" presId="urn:microsoft.com/office/officeart/2008/layout/HorizontalMultiLevelHierarchy"/>
    <dgm:cxn modelId="{6FD4CC67-7064-F24C-BA18-31AD66E7B0B5}" type="presParOf" srcId="{94D927A6-C664-DB41-84E8-FD0F6E36E25D}" destId="{C662CA85-2CB5-2D4B-A66F-A6E275E08CC4}" srcOrd="0" destOrd="0" presId="urn:microsoft.com/office/officeart/2008/layout/HorizontalMultiLevelHierarchy"/>
    <dgm:cxn modelId="{6ADAD85D-F8FB-1344-ADCB-41F46A6D49A7}" type="presParOf" srcId="{94D927A6-C664-DB41-84E8-FD0F6E36E25D}" destId="{743FB417-B487-8447-93B1-FBDACEB9821E}" srcOrd="1" destOrd="0" presId="urn:microsoft.com/office/officeart/2008/layout/HorizontalMultiLevelHierarchy"/>
    <dgm:cxn modelId="{1C56F0FD-7538-6548-92AD-F617101C8290}" type="presParOf" srcId="{53F131B8-B22B-BD4E-89AB-F76CFEEEBF5C}" destId="{3D702779-D797-3940-9998-0C1DBF75363E}" srcOrd="14" destOrd="0" presId="urn:microsoft.com/office/officeart/2008/layout/HorizontalMultiLevelHierarchy"/>
    <dgm:cxn modelId="{B27156E0-BEB8-904A-AB9A-A3B81543DF7B}" type="presParOf" srcId="{3D702779-D797-3940-9998-0C1DBF75363E}" destId="{79E74359-FE6A-234B-BE41-A469F94904E7}" srcOrd="0" destOrd="0" presId="urn:microsoft.com/office/officeart/2008/layout/HorizontalMultiLevelHierarchy"/>
    <dgm:cxn modelId="{57789199-12AE-5A43-8B43-7173970202F3}" type="presParOf" srcId="{53F131B8-B22B-BD4E-89AB-F76CFEEEBF5C}" destId="{3DA8AAE0-9196-9447-8480-06535BC7A9A9}" srcOrd="15" destOrd="0" presId="urn:microsoft.com/office/officeart/2008/layout/HorizontalMultiLevelHierarchy"/>
    <dgm:cxn modelId="{849B9EBD-47C0-2148-ADA6-69FA845A4FB8}" type="presParOf" srcId="{3DA8AAE0-9196-9447-8480-06535BC7A9A9}" destId="{85B68861-C443-CB4F-A03F-F867711DA349}" srcOrd="0" destOrd="0" presId="urn:microsoft.com/office/officeart/2008/layout/HorizontalMultiLevelHierarchy"/>
    <dgm:cxn modelId="{B8B318F4-11EC-8F42-89CF-5569362B0ECA}" type="presParOf" srcId="{3DA8AAE0-9196-9447-8480-06535BC7A9A9}" destId="{7E59782F-5565-294E-8A2E-CDA3F578B1BC}" srcOrd="1" destOrd="0" presId="urn:microsoft.com/office/officeart/2008/layout/HorizontalMultiLevelHierarchy"/>
    <dgm:cxn modelId="{96C291A4-6681-1D43-AF3D-C2198C10A1D6}" type="presParOf" srcId="{7E59782F-5565-294E-8A2E-CDA3F578B1BC}" destId="{159C878A-DC8B-564C-AD0A-2A943BBA1994}" srcOrd="0" destOrd="0" presId="urn:microsoft.com/office/officeart/2008/layout/HorizontalMultiLevelHierarchy"/>
    <dgm:cxn modelId="{12F03DFE-26F7-9F43-ACE6-3805C90EBDCB}" type="presParOf" srcId="{159C878A-DC8B-564C-AD0A-2A943BBA1994}" destId="{B80F1DF1-F349-2D4D-8B0A-F7127F0EFFFA}" srcOrd="0" destOrd="0" presId="urn:microsoft.com/office/officeart/2008/layout/HorizontalMultiLevelHierarchy"/>
    <dgm:cxn modelId="{752E9E39-5BA5-6D42-B4FE-F9D8E14F3659}" type="presParOf" srcId="{7E59782F-5565-294E-8A2E-CDA3F578B1BC}" destId="{123C843E-2B90-FD45-B9ED-1918C88A2410}" srcOrd="1" destOrd="0" presId="urn:microsoft.com/office/officeart/2008/layout/HorizontalMultiLevelHierarchy"/>
    <dgm:cxn modelId="{B7695A15-3099-6243-A403-A0A1EDD0BDD4}" type="presParOf" srcId="{123C843E-2B90-FD45-B9ED-1918C88A2410}" destId="{918748C5-D941-BA4F-9C8D-8628B503D8DE}" srcOrd="0" destOrd="0" presId="urn:microsoft.com/office/officeart/2008/layout/HorizontalMultiLevelHierarchy"/>
    <dgm:cxn modelId="{B4974D2C-4C90-E54E-9ADA-034BED0493AA}" type="presParOf" srcId="{123C843E-2B90-FD45-B9ED-1918C88A2410}" destId="{C3CEF632-3656-9649-8C66-37B4275194AA}" srcOrd="1" destOrd="0" presId="urn:microsoft.com/office/officeart/2008/layout/HorizontalMultiLevelHierarchy"/>
    <dgm:cxn modelId="{AF95A6E8-7D54-4E48-AAFC-F0400F5339D9}" type="presParOf" srcId="{C3CEF632-3656-9649-8C66-37B4275194AA}" destId="{AC263B9C-9905-E545-8BA0-4B5274119EA9}" srcOrd="0" destOrd="0" presId="urn:microsoft.com/office/officeart/2008/layout/HorizontalMultiLevelHierarchy"/>
    <dgm:cxn modelId="{9458ABEC-292D-6B47-B690-155D285982BC}" type="presParOf" srcId="{AC263B9C-9905-E545-8BA0-4B5274119EA9}" destId="{64922741-8761-A04D-84D5-D6BF5BFCE2FF}" srcOrd="0" destOrd="0" presId="urn:microsoft.com/office/officeart/2008/layout/HorizontalMultiLevelHierarchy"/>
    <dgm:cxn modelId="{BFE15AD9-A10A-D544-B84F-920AFC0781FC}" type="presParOf" srcId="{C3CEF632-3656-9649-8C66-37B4275194AA}" destId="{9E66A030-3A46-7C4F-B80A-0F8D8777E38E}" srcOrd="1" destOrd="0" presId="urn:microsoft.com/office/officeart/2008/layout/HorizontalMultiLevelHierarchy"/>
    <dgm:cxn modelId="{FEBB4DAD-BA46-234D-B2E8-C64436FE0593}" type="presParOf" srcId="{9E66A030-3A46-7C4F-B80A-0F8D8777E38E}" destId="{F31FE5A8-ED50-7743-A709-3F0F4CD7DFD6}" srcOrd="0" destOrd="0" presId="urn:microsoft.com/office/officeart/2008/layout/HorizontalMultiLevelHierarchy"/>
    <dgm:cxn modelId="{623BF29C-9218-8649-BF5F-A62F2422DCD1}" type="presParOf" srcId="{9E66A030-3A46-7C4F-B80A-0F8D8777E38E}" destId="{1882B56A-E15F-7A46-AB41-11FEA3B34F9F}" srcOrd="1" destOrd="0" presId="urn:microsoft.com/office/officeart/2008/layout/HorizontalMultiLevelHierarchy"/>
    <dgm:cxn modelId="{B10CD7C5-61B9-644D-8F02-23BBBDB18704}" type="presParOf" srcId="{C3CEF632-3656-9649-8C66-37B4275194AA}" destId="{2ECB57A2-855F-CE42-A3F4-A0C3DBE7B0A4}" srcOrd="2" destOrd="0" presId="urn:microsoft.com/office/officeart/2008/layout/HorizontalMultiLevelHierarchy"/>
    <dgm:cxn modelId="{FF703FA8-D8E3-C048-88CA-0DE1E1A3AECD}" type="presParOf" srcId="{2ECB57A2-855F-CE42-A3F4-A0C3DBE7B0A4}" destId="{E2614B33-A0A1-784F-870C-E8F36D7D4F93}" srcOrd="0" destOrd="0" presId="urn:microsoft.com/office/officeart/2008/layout/HorizontalMultiLevelHierarchy"/>
    <dgm:cxn modelId="{9A349170-D8CB-354C-96B9-2DAEAB46C31D}" type="presParOf" srcId="{C3CEF632-3656-9649-8C66-37B4275194AA}" destId="{551CF9AF-95F0-9843-B770-B3CDA8081284}" srcOrd="3" destOrd="0" presId="urn:microsoft.com/office/officeart/2008/layout/HorizontalMultiLevelHierarchy"/>
    <dgm:cxn modelId="{C5CA631C-F329-6E4B-85A9-0B0DFA0A9180}" type="presParOf" srcId="{551CF9AF-95F0-9843-B770-B3CDA8081284}" destId="{4BD73D05-830E-8349-91C7-B4BC88143CBB}" srcOrd="0" destOrd="0" presId="urn:microsoft.com/office/officeart/2008/layout/HorizontalMultiLevelHierarchy"/>
    <dgm:cxn modelId="{AA3E7B9F-961D-5A4E-8F02-F6EE7905DE1A}" type="presParOf" srcId="{551CF9AF-95F0-9843-B770-B3CDA8081284}" destId="{BFE77D25-C344-4B41-94BA-673F18E59114}" srcOrd="1" destOrd="0" presId="urn:microsoft.com/office/officeart/2008/layout/HorizontalMultiLevelHierarchy"/>
    <dgm:cxn modelId="{2201E027-A6B1-EF4F-825F-2DB389EA9579}" type="presParOf" srcId="{7E59782F-5565-294E-8A2E-CDA3F578B1BC}" destId="{706D5866-4289-A64C-AE90-939E9DCE635A}" srcOrd="2" destOrd="0" presId="urn:microsoft.com/office/officeart/2008/layout/HorizontalMultiLevelHierarchy"/>
    <dgm:cxn modelId="{D543C66F-41F6-E04A-8F01-0C96AE9D145E}" type="presParOf" srcId="{706D5866-4289-A64C-AE90-939E9DCE635A}" destId="{C49F0043-5CD1-3347-9012-2D8B8328F2E5}" srcOrd="0" destOrd="0" presId="urn:microsoft.com/office/officeart/2008/layout/HorizontalMultiLevelHierarchy"/>
    <dgm:cxn modelId="{2A89663F-46AC-C24A-9FE2-959E07AB92F4}" type="presParOf" srcId="{7E59782F-5565-294E-8A2E-CDA3F578B1BC}" destId="{EEB0C74A-2768-184D-AF20-53023A0ED7D8}" srcOrd="3" destOrd="0" presId="urn:microsoft.com/office/officeart/2008/layout/HorizontalMultiLevelHierarchy"/>
    <dgm:cxn modelId="{CBEDB07A-A978-4644-BCF1-81E396556E28}" type="presParOf" srcId="{EEB0C74A-2768-184D-AF20-53023A0ED7D8}" destId="{4AB4CFC7-5F92-6340-AB40-A8C0943FF735}" srcOrd="0" destOrd="0" presId="urn:microsoft.com/office/officeart/2008/layout/HorizontalMultiLevelHierarchy"/>
    <dgm:cxn modelId="{61D73385-7A1E-4E47-A09A-645A6099937D}" type="presParOf" srcId="{EEB0C74A-2768-184D-AF20-53023A0ED7D8}" destId="{79164EA6-4A38-E346-A372-82081DC6DABB}" srcOrd="1" destOrd="0" presId="urn:microsoft.com/office/officeart/2008/layout/HorizontalMultiLevelHierarchy"/>
    <dgm:cxn modelId="{28D0B1B5-248D-A242-9A68-838A0CFE4D31}" type="presParOf" srcId="{53F131B8-B22B-BD4E-89AB-F76CFEEEBF5C}" destId="{13B2CDE0-FDD4-5B41-80B3-2ED5361D12BA}" srcOrd="16" destOrd="0" presId="urn:microsoft.com/office/officeart/2008/layout/HorizontalMultiLevelHierarchy"/>
    <dgm:cxn modelId="{097069D5-EFD7-2741-BCA5-ECBEE0D54B70}" type="presParOf" srcId="{13B2CDE0-FDD4-5B41-80B3-2ED5361D12BA}" destId="{7B8F664B-6246-F341-B879-C516F0AF726F}" srcOrd="0" destOrd="0" presId="urn:microsoft.com/office/officeart/2008/layout/HorizontalMultiLevelHierarchy"/>
    <dgm:cxn modelId="{FFFCDF89-0AFA-054B-BCBE-414CF034A9CA}" type="presParOf" srcId="{53F131B8-B22B-BD4E-89AB-F76CFEEEBF5C}" destId="{35CA8BAB-184F-AD40-93F5-24FEBEFE290B}" srcOrd="17" destOrd="0" presId="urn:microsoft.com/office/officeart/2008/layout/HorizontalMultiLevelHierarchy"/>
    <dgm:cxn modelId="{2DCE9CAF-A035-C049-BF9F-BE53BF45BA7C}" type="presParOf" srcId="{35CA8BAB-184F-AD40-93F5-24FEBEFE290B}" destId="{C44C1D62-79C6-934B-BCD1-3E00CD6EEA9D}" srcOrd="0" destOrd="0" presId="urn:microsoft.com/office/officeart/2008/layout/HorizontalMultiLevelHierarchy"/>
    <dgm:cxn modelId="{9437D882-3640-BB44-A345-80028DB400EB}" type="presParOf" srcId="{35CA8BAB-184F-AD40-93F5-24FEBEFE290B}" destId="{59555BD9-A58A-E241-BA63-39380FD21897}" srcOrd="1" destOrd="0" presId="urn:microsoft.com/office/officeart/2008/layout/HorizontalMultiLevelHierarchy"/>
    <dgm:cxn modelId="{68B83B81-0CE1-3D40-A72A-C95108E5A5F6}" type="presParOf" srcId="{53F131B8-B22B-BD4E-89AB-F76CFEEEBF5C}" destId="{9BF17C93-8A42-9C4C-8551-C2C4521689C5}" srcOrd="18" destOrd="0" presId="urn:microsoft.com/office/officeart/2008/layout/HorizontalMultiLevelHierarchy"/>
    <dgm:cxn modelId="{BFC79B6B-B8DE-8F43-B45F-232CEB8DBCB0}" type="presParOf" srcId="{9BF17C93-8A42-9C4C-8551-C2C4521689C5}" destId="{DA771B92-FCB8-D443-8186-F439DD017C7C}" srcOrd="0" destOrd="0" presId="urn:microsoft.com/office/officeart/2008/layout/HorizontalMultiLevelHierarchy"/>
    <dgm:cxn modelId="{EDAC405E-2960-474C-8C8A-49153259D2A8}" type="presParOf" srcId="{53F131B8-B22B-BD4E-89AB-F76CFEEEBF5C}" destId="{86520892-FAE1-C446-9674-25481C3AB095}" srcOrd="19" destOrd="0" presId="urn:microsoft.com/office/officeart/2008/layout/HorizontalMultiLevelHierarchy"/>
    <dgm:cxn modelId="{42E54329-2EF4-5D41-B657-D1D4846349EE}" type="presParOf" srcId="{86520892-FAE1-C446-9674-25481C3AB095}" destId="{6D7297C6-A60E-A94D-BDB6-E559DA90E850}" srcOrd="0" destOrd="0" presId="urn:microsoft.com/office/officeart/2008/layout/HorizontalMultiLevelHierarchy"/>
    <dgm:cxn modelId="{B620C2CB-E1CD-B742-9667-505730AC87A1}" type="presParOf" srcId="{86520892-FAE1-C446-9674-25481C3AB095}" destId="{BAC3B855-37B4-6344-9279-77E08100B7D3}" srcOrd="1" destOrd="0" presId="urn:microsoft.com/office/officeart/2008/layout/HorizontalMultiLevelHierarchy"/>
    <dgm:cxn modelId="{16287E35-1376-BE4B-8E99-4891C49F3709}" type="presParOf" srcId="{BAC3B855-37B4-6344-9279-77E08100B7D3}" destId="{FB2C6D2F-F76A-5944-BC71-5BF2201E4184}" srcOrd="0" destOrd="0" presId="urn:microsoft.com/office/officeart/2008/layout/HorizontalMultiLevelHierarchy"/>
    <dgm:cxn modelId="{D9D8EB3A-C425-C648-B149-67C328DA0A20}" type="presParOf" srcId="{FB2C6D2F-F76A-5944-BC71-5BF2201E4184}" destId="{56FEA129-8F27-2245-9D8B-FF97A897AE7F}" srcOrd="0" destOrd="0" presId="urn:microsoft.com/office/officeart/2008/layout/HorizontalMultiLevelHierarchy"/>
    <dgm:cxn modelId="{19D7ABD6-5012-0042-8354-527BC452B0BA}" type="presParOf" srcId="{BAC3B855-37B4-6344-9279-77E08100B7D3}" destId="{A909996A-B8C3-7042-8C20-BD0FF2395B6B}" srcOrd="1" destOrd="0" presId="urn:microsoft.com/office/officeart/2008/layout/HorizontalMultiLevelHierarchy"/>
    <dgm:cxn modelId="{5A38DCEE-5E62-1844-BEFE-C136718DA8FA}" type="presParOf" srcId="{A909996A-B8C3-7042-8C20-BD0FF2395B6B}" destId="{8607544F-13D5-2C4B-8990-6FDD8D0013D9}" srcOrd="0" destOrd="0" presId="urn:microsoft.com/office/officeart/2008/layout/HorizontalMultiLevelHierarchy"/>
    <dgm:cxn modelId="{CC689058-9A14-044B-B6A1-5C9AFDD5B005}" type="presParOf" srcId="{A909996A-B8C3-7042-8C20-BD0FF2395B6B}" destId="{80B8DD3F-B02D-F748-B2A3-599A1ADEF9A7}" srcOrd="1" destOrd="0" presId="urn:microsoft.com/office/officeart/2008/layout/HorizontalMultiLevelHierarchy"/>
    <dgm:cxn modelId="{8AAB23DE-E243-F246-926C-9CE9DCDF7E49}" type="presParOf" srcId="{BAC3B855-37B4-6344-9279-77E08100B7D3}" destId="{2EA03E94-2B62-064B-A156-DC69D9921769}" srcOrd="2" destOrd="0" presId="urn:microsoft.com/office/officeart/2008/layout/HorizontalMultiLevelHierarchy"/>
    <dgm:cxn modelId="{94CC3BB9-B651-B443-9AAF-C13FD2F3EEA0}" type="presParOf" srcId="{2EA03E94-2B62-064B-A156-DC69D9921769}" destId="{4BB630D6-DAC7-F640-9AF8-DEA51381B215}" srcOrd="0" destOrd="0" presId="urn:microsoft.com/office/officeart/2008/layout/HorizontalMultiLevelHierarchy"/>
    <dgm:cxn modelId="{D3DDC7C0-C6AE-8D45-9871-D689191E2ED0}" type="presParOf" srcId="{BAC3B855-37B4-6344-9279-77E08100B7D3}" destId="{643C18BB-17EA-6341-BB4A-80E6B826B98C}" srcOrd="3" destOrd="0" presId="urn:microsoft.com/office/officeart/2008/layout/HorizontalMultiLevelHierarchy"/>
    <dgm:cxn modelId="{949BED36-9958-1243-938A-FB98855F4875}" type="presParOf" srcId="{643C18BB-17EA-6341-BB4A-80E6B826B98C}" destId="{61A71F2A-4E9C-8640-87EB-1E653BFC6F78}" srcOrd="0" destOrd="0" presId="urn:microsoft.com/office/officeart/2008/layout/HorizontalMultiLevelHierarchy"/>
    <dgm:cxn modelId="{47CE4A79-0A6C-0341-BDD3-3998D7F7BAA6}" type="presParOf" srcId="{643C18BB-17EA-6341-BB4A-80E6B826B98C}" destId="{E32FE017-383D-7044-B4F8-7445D949FC57}" srcOrd="1" destOrd="0" presId="urn:microsoft.com/office/officeart/2008/layout/HorizontalMultiLevelHierarchy"/>
    <dgm:cxn modelId="{BE283212-B245-3D47-A455-81EE6471A639}" type="presParOf" srcId="{BAC3B855-37B4-6344-9279-77E08100B7D3}" destId="{527E2E99-5EE3-2148-A6A3-48B6315FAF59}" srcOrd="4" destOrd="0" presId="urn:microsoft.com/office/officeart/2008/layout/HorizontalMultiLevelHierarchy"/>
    <dgm:cxn modelId="{C785E486-4594-DC4B-86A2-9DB00E4B6BDE}" type="presParOf" srcId="{527E2E99-5EE3-2148-A6A3-48B6315FAF59}" destId="{A47F6807-C1FA-514C-94A6-8CFD8E7618A9}" srcOrd="0" destOrd="0" presId="urn:microsoft.com/office/officeart/2008/layout/HorizontalMultiLevelHierarchy"/>
    <dgm:cxn modelId="{35B5E489-0F8A-E948-8A22-A69853E165A0}" type="presParOf" srcId="{BAC3B855-37B4-6344-9279-77E08100B7D3}" destId="{6EA8C68D-B036-834A-88D2-2CE00191A6CA}" srcOrd="5" destOrd="0" presId="urn:microsoft.com/office/officeart/2008/layout/HorizontalMultiLevelHierarchy"/>
    <dgm:cxn modelId="{7BC5C1C2-605E-4540-A03B-69F3A21F52E9}" type="presParOf" srcId="{6EA8C68D-B036-834A-88D2-2CE00191A6CA}" destId="{264923D8-66F6-494B-8DB3-0F8C383A7C32}" srcOrd="0" destOrd="0" presId="urn:microsoft.com/office/officeart/2008/layout/HorizontalMultiLevelHierarchy"/>
    <dgm:cxn modelId="{8873F65B-2A0F-8543-B704-2FEBBB0F237E}" type="presParOf" srcId="{6EA8C68D-B036-834A-88D2-2CE00191A6CA}" destId="{04D6EDDF-EF91-1D42-9EB9-8E54C43DB8C9}" srcOrd="1" destOrd="0" presId="urn:microsoft.com/office/officeart/2008/layout/HorizontalMultiLevelHierarchy"/>
    <dgm:cxn modelId="{8F256491-BBDA-4F45-90FA-2D6CCB8CAB76}" type="presParOf" srcId="{53F131B8-B22B-BD4E-89AB-F76CFEEEBF5C}" destId="{AAFBB6F1-D60F-3345-8486-BBBB3256ED5F}" srcOrd="20" destOrd="0" presId="urn:microsoft.com/office/officeart/2008/layout/HorizontalMultiLevelHierarchy"/>
    <dgm:cxn modelId="{1E9DD2C5-2B21-FD4E-9235-F3476B36AE98}" type="presParOf" srcId="{AAFBB6F1-D60F-3345-8486-BBBB3256ED5F}" destId="{0425B1A3-5BBA-D040-A30F-8593B49C39C7}" srcOrd="0" destOrd="0" presId="urn:microsoft.com/office/officeart/2008/layout/HorizontalMultiLevelHierarchy"/>
    <dgm:cxn modelId="{D170738A-E5B1-C242-9837-A3AFD1775C19}" type="presParOf" srcId="{53F131B8-B22B-BD4E-89AB-F76CFEEEBF5C}" destId="{C704A098-EA27-4D4E-B2FA-82F98B8A3498}" srcOrd="21" destOrd="0" presId="urn:microsoft.com/office/officeart/2008/layout/HorizontalMultiLevelHierarchy"/>
    <dgm:cxn modelId="{B7A36CF5-187B-F444-A611-EA8071A873AF}" type="presParOf" srcId="{C704A098-EA27-4D4E-B2FA-82F98B8A3498}" destId="{26D5CC88-1C5D-0A48-89CA-58DC48A5AB09}" srcOrd="0" destOrd="0" presId="urn:microsoft.com/office/officeart/2008/layout/HorizontalMultiLevelHierarchy"/>
    <dgm:cxn modelId="{6C1B0FCF-68B1-CF49-A65B-81963DB889AE}" type="presParOf" srcId="{C704A098-EA27-4D4E-B2FA-82F98B8A3498}" destId="{2D5F85FB-15E2-D74B-8869-D2FAE511D510}" srcOrd="1" destOrd="0" presId="urn:microsoft.com/office/officeart/2008/layout/HorizontalMultiLevelHierarchy"/>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03A92-C939-544C-A45C-14E93F1A0EA9}">
      <dsp:nvSpPr>
        <dsp:cNvPr id="0" name=""/>
        <dsp:cNvSpPr/>
      </dsp:nvSpPr>
      <dsp:spPr>
        <a:xfrm>
          <a:off x="350717" y="2813"/>
          <a:ext cx="1675447" cy="10052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ar-SA" sz="1600" kern="1200" dirty="0"/>
            <a:t>استلام الجهاز من الزبون</a:t>
          </a:r>
          <a:endParaRPr lang="en-US" sz="1600" kern="1200" dirty="0"/>
        </a:p>
      </dsp:txBody>
      <dsp:txXfrm>
        <a:off x="380160" y="32256"/>
        <a:ext cx="1616561" cy="946382"/>
      </dsp:txXfrm>
    </dsp:sp>
    <dsp:sp modelId="{4F83F917-202D-FC4D-A27B-519D3D6CBAC2}">
      <dsp:nvSpPr>
        <dsp:cNvPr id="0" name=""/>
        <dsp:cNvSpPr/>
      </dsp:nvSpPr>
      <dsp:spPr>
        <a:xfrm>
          <a:off x="2173605" y="297692"/>
          <a:ext cx="355194" cy="4155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173605" y="380794"/>
        <a:ext cx="248636" cy="249307"/>
      </dsp:txXfrm>
    </dsp:sp>
    <dsp:sp modelId="{F1B2FFAD-1B14-5D45-894D-5C8E4F2EDE6B}">
      <dsp:nvSpPr>
        <dsp:cNvPr id="0" name=""/>
        <dsp:cNvSpPr/>
      </dsp:nvSpPr>
      <dsp:spPr>
        <a:xfrm>
          <a:off x="2696344" y="2813"/>
          <a:ext cx="1675447" cy="10052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ar-SA" sz="1600" kern="1200" dirty="0"/>
            <a:t>أجهزة في عهدة المندوب</a:t>
          </a:r>
          <a:endParaRPr lang="en-US" sz="1600" kern="1200" dirty="0"/>
        </a:p>
      </dsp:txBody>
      <dsp:txXfrm>
        <a:off x="2725787" y="32256"/>
        <a:ext cx="1616561" cy="946382"/>
      </dsp:txXfrm>
    </dsp:sp>
    <dsp:sp modelId="{35B592CD-D366-7943-8F1C-1872743D73D6}">
      <dsp:nvSpPr>
        <dsp:cNvPr id="0" name=""/>
        <dsp:cNvSpPr/>
      </dsp:nvSpPr>
      <dsp:spPr>
        <a:xfrm>
          <a:off x="4519232" y="297692"/>
          <a:ext cx="355194" cy="4155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519232" y="380794"/>
        <a:ext cx="248636" cy="249307"/>
      </dsp:txXfrm>
    </dsp:sp>
    <dsp:sp modelId="{1AA4BDB3-7107-CF45-B351-79E5492709A4}">
      <dsp:nvSpPr>
        <dsp:cNvPr id="0" name=""/>
        <dsp:cNvSpPr/>
      </dsp:nvSpPr>
      <dsp:spPr>
        <a:xfrm>
          <a:off x="5041972" y="2813"/>
          <a:ext cx="1675447" cy="10052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ar-SA" sz="1600" kern="1200" dirty="0"/>
            <a:t>تم الاستلام في الصيانة بانتظار الفحص</a:t>
          </a:r>
          <a:endParaRPr lang="en-US" sz="1600" kern="1200" dirty="0"/>
        </a:p>
      </dsp:txBody>
      <dsp:txXfrm>
        <a:off x="5071415" y="32256"/>
        <a:ext cx="1616561" cy="946382"/>
      </dsp:txXfrm>
    </dsp:sp>
    <dsp:sp modelId="{7525FB40-C442-6C48-B3F7-C29BE59294B3}">
      <dsp:nvSpPr>
        <dsp:cNvPr id="0" name=""/>
        <dsp:cNvSpPr/>
      </dsp:nvSpPr>
      <dsp:spPr>
        <a:xfrm>
          <a:off x="6864859" y="297692"/>
          <a:ext cx="355194" cy="4155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864859" y="380794"/>
        <a:ext cx="248636" cy="249307"/>
      </dsp:txXfrm>
    </dsp:sp>
    <dsp:sp modelId="{4E3879D0-1263-6548-867F-54AF628DAE78}">
      <dsp:nvSpPr>
        <dsp:cNvPr id="0" name=""/>
        <dsp:cNvSpPr/>
      </dsp:nvSpPr>
      <dsp:spPr>
        <a:xfrm>
          <a:off x="7387599" y="2813"/>
          <a:ext cx="1675447" cy="10052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ar-SA" sz="1600" kern="1200" dirty="0"/>
            <a:t>تحت الفحص والمعاينة</a:t>
          </a:r>
          <a:endParaRPr lang="en-US" sz="1600" kern="1200" dirty="0"/>
        </a:p>
      </dsp:txBody>
      <dsp:txXfrm>
        <a:off x="7417042" y="32256"/>
        <a:ext cx="1616561" cy="946382"/>
      </dsp:txXfrm>
    </dsp:sp>
    <dsp:sp modelId="{B77352C4-4115-5347-8734-C54FC2615584}">
      <dsp:nvSpPr>
        <dsp:cNvPr id="0" name=""/>
        <dsp:cNvSpPr/>
      </dsp:nvSpPr>
      <dsp:spPr>
        <a:xfrm rot="5400000">
          <a:off x="8047725" y="1125363"/>
          <a:ext cx="355194" cy="4155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8100669" y="1155521"/>
        <a:ext cx="249307" cy="248636"/>
      </dsp:txXfrm>
    </dsp:sp>
    <dsp:sp modelId="{DDF68C4E-2B81-124E-8526-3833D2491284}">
      <dsp:nvSpPr>
        <dsp:cNvPr id="0" name=""/>
        <dsp:cNvSpPr/>
      </dsp:nvSpPr>
      <dsp:spPr>
        <a:xfrm>
          <a:off x="7387599" y="1678261"/>
          <a:ext cx="1675447" cy="10052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ar-SA" sz="1600" kern="1200" dirty="0"/>
            <a:t>تم الفحص وإصدار عرض سعر بانتظار موافقة الزبون</a:t>
          </a:r>
          <a:endParaRPr lang="en-US" sz="1600" kern="1200" dirty="0"/>
        </a:p>
      </dsp:txBody>
      <dsp:txXfrm>
        <a:off x="7417042" y="1707704"/>
        <a:ext cx="1616561" cy="946382"/>
      </dsp:txXfrm>
    </dsp:sp>
    <dsp:sp modelId="{953622F1-B6AD-6E45-A3BA-DFF5B815923F}">
      <dsp:nvSpPr>
        <dsp:cNvPr id="0" name=""/>
        <dsp:cNvSpPr/>
      </dsp:nvSpPr>
      <dsp:spPr>
        <a:xfrm rot="10800000">
          <a:off x="6884964" y="1973140"/>
          <a:ext cx="355194" cy="4155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rtl="1">
            <a:lnSpc>
              <a:spcPct val="90000"/>
            </a:lnSpc>
            <a:spcBef>
              <a:spcPct val="0"/>
            </a:spcBef>
            <a:spcAft>
              <a:spcPct val="35000"/>
            </a:spcAft>
            <a:buNone/>
          </a:pPr>
          <a:endParaRPr lang="en-US" sz="1300" kern="1200"/>
        </a:p>
      </dsp:txBody>
      <dsp:txXfrm rot="10800000">
        <a:off x="6991522" y="2056242"/>
        <a:ext cx="248636" cy="249307"/>
      </dsp:txXfrm>
    </dsp:sp>
    <dsp:sp modelId="{1612E7C4-84A3-8746-B1CA-1F3DDF34F25C}">
      <dsp:nvSpPr>
        <dsp:cNvPr id="0" name=""/>
        <dsp:cNvSpPr/>
      </dsp:nvSpPr>
      <dsp:spPr>
        <a:xfrm>
          <a:off x="5041972" y="1678261"/>
          <a:ext cx="1675447" cy="10052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t" anchorCtr="0">
          <a:noAutofit/>
        </a:bodyPr>
        <a:lstStyle/>
        <a:p>
          <a:pPr marL="0" lvl="0" indent="0" algn="r" defTabSz="711200" rtl="1">
            <a:lnSpc>
              <a:spcPct val="90000"/>
            </a:lnSpc>
            <a:spcBef>
              <a:spcPct val="0"/>
            </a:spcBef>
            <a:spcAft>
              <a:spcPct val="35000"/>
            </a:spcAft>
            <a:buNone/>
          </a:pPr>
          <a:r>
            <a:rPr lang="ar-SA" sz="1600" kern="1200" dirty="0"/>
            <a:t>تمت موافقة الزبون بانتظار اكمال الصيانة</a:t>
          </a:r>
          <a:endParaRPr lang="en-US" sz="1600" kern="1200" dirty="0"/>
        </a:p>
        <a:p>
          <a:pPr marL="114300" lvl="1" indent="-114300" algn="l" defTabSz="533400" rtl="0">
            <a:lnSpc>
              <a:spcPct val="90000"/>
            </a:lnSpc>
            <a:spcBef>
              <a:spcPct val="0"/>
            </a:spcBef>
            <a:spcAft>
              <a:spcPct val="15000"/>
            </a:spcAft>
            <a:buChar char="•"/>
          </a:pPr>
          <a:endParaRPr lang="en-US" sz="1200" kern="1200"/>
        </a:p>
      </dsp:txBody>
      <dsp:txXfrm>
        <a:off x="5071415" y="1707704"/>
        <a:ext cx="1616561" cy="946382"/>
      </dsp:txXfrm>
    </dsp:sp>
    <dsp:sp modelId="{41EDFCA8-76A7-B54B-B8AA-06B0786B7F85}">
      <dsp:nvSpPr>
        <dsp:cNvPr id="0" name=""/>
        <dsp:cNvSpPr/>
      </dsp:nvSpPr>
      <dsp:spPr>
        <a:xfrm rot="10800000">
          <a:off x="4539337" y="1973140"/>
          <a:ext cx="355194" cy="4155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4645895" y="2056242"/>
        <a:ext cx="248636" cy="249307"/>
      </dsp:txXfrm>
    </dsp:sp>
    <dsp:sp modelId="{C6BC392F-E721-E347-AB5C-0B7C4264C353}">
      <dsp:nvSpPr>
        <dsp:cNvPr id="0" name=""/>
        <dsp:cNvSpPr/>
      </dsp:nvSpPr>
      <dsp:spPr>
        <a:xfrm>
          <a:off x="2696344" y="1678261"/>
          <a:ext cx="1675447" cy="10052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ar-SA" sz="1600" kern="1200" dirty="0"/>
            <a:t>تم اكمال الصيانة وتبليغ الزبون</a:t>
          </a:r>
        </a:p>
        <a:p>
          <a:pPr marL="0" lvl="0" indent="0" algn="ctr" defTabSz="711200" rtl="1">
            <a:lnSpc>
              <a:spcPct val="90000"/>
            </a:lnSpc>
            <a:spcBef>
              <a:spcPct val="0"/>
            </a:spcBef>
            <a:spcAft>
              <a:spcPct val="35000"/>
            </a:spcAft>
            <a:buNone/>
          </a:pPr>
          <a:r>
            <a:rPr lang="ar-SA" sz="1600" kern="1200" dirty="0"/>
            <a:t>بانتظار الاستلام </a:t>
          </a:r>
          <a:endParaRPr lang="en-US" sz="1600" kern="1200" dirty="0"/>
        </a:p>
      </dsp:txBody>
      <dsp:txXfrm>
        <a:off x="2725787" y="1707704"/>
        <a:ext cx="1616561" cy="946382"/>
      </dsp:txXfrm>
    </dsp:sp>
    <dsp:sp modelId="{87A7709B-5F1A-F746-9CDD-BE6FDCCD4EBE}">
      <dsp:nvSpPr>
        <dsp:cNvPr id="0" name=""/>
        <dsp:cNvSpPr/>
      </dsp:nvSpPr>
      <dsp:spPr>
        <a:xfrm rot="10800000">
          <a:off x="2193710" y="1973140"/>
          <a:ext cx="355194" cy="4155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300268" y="2056242"/>
        <a:ext cx="248636" cy="249307"/>
      </dsp:txXfrm>
    </dsp:sp>
    <dsp:sp modelId="{206038DD-D5D7-7F40-A32D-28BB24630519}">
      <dsp:nvSpPr>
        <dsp:cNvPr id="0" name=""/>
        <dsp:cNvSpPr/>
      </dsp:nvSpPr>
      <dsp:spPr>
        <a:xfrm>
          <a:off x="350717" y="1678261"/>
          <a:ext cx="1675447" cy="10052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ar-SA" sz="1600" kern="1200" dirty="0"/>
            <a:t>تم تسليم للمعرض</a:t>
          </a:r>
        </a:p>
      </dsp:txBody>
      <dsp:txXfrm>
        <a:off x="380160" y="1707704"/>
        <a:ext cx="1616561" cy="946382"/>
      </dsp:txXfrm>
    </dsp:sp>
    <dsp:sp modelId="{1A08435E-4FA7-D64A-B0A8-0C1D98472CE8}">
      <dsp:nvSpPr>
        <dsp:cNvPr id="0" name=""/>
        <dsp:cNvSpPr/>
      </dsp:nvSpPr>
      <dsp:spPr>
        <a:xfrm rot="5400000">
          <a:off x="1010844" y="2800811"/>
          <a:ext cx="355194" cy="41551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rtl="1">
            <a:lnSpc>
              <a:spcPct val="90000"/>
            </a:lnSpc>
            <a:spcBef>
              <a:spcPct val="0"/>
            </a:spcBef>
            <a:spcAft>
              <a:spcPct val="35000"/>
            </a:spcAft>
            <a:buNone/>
          </a:pPr>
          <a:endParaRPr lang="en-US" sz="1300" kern="1200"/>
        </a:p>
      </dsp:txBody>
      <dsp:txXfrm rot="-5400000">
        <a:off x="1063788" y="2830969"/>
        <a:ext cx="249307" cy="248636"/>
      </dsp:txXfrm>
    </dsp:sp>
    <dsp:sp modelId="{7E44B200-F241-094E-9F07-8B1C57ED8DA4}">
      <dsp:nvSpPr>
        <dsp:cNvPr id="0" name=""/>
        <dsp:cNvSpPr/>
      </dsp:nvSpPr>
      <dsp:spPr>
        <a:xfrm>
          <a:off x="350717" y="3353709"/>
          <a:ext cx="1675447" cy="100526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1">
            <a:lnSpc>
              <a:spcPct val="90000"/>
            </a:lnSpc>
            <a:spcBef>
              <a:spcPct val="0"/>
            </a:spcBef>
            <a:spcAft>
              <a:spcPct val="35000"/>
            </a:spcAft>
            <a:buNone/>
          </a:pPr>
          <a:r>
            <a:rPr lang="ar-SA" sz="1600" kern="1200" dirty="0"/>
            <a:t>تم تسليم الجهاز للزبون</a:t>
          </a:r>
          <a:endParaRPr lang="en-US" sz="1600" kern="1200" dirty="0"/>
        </a:p>
      </dsp:txBody>
      <dsp:txXfrm>
        <a:off x="380160" y="3383152"/>
        <a:ext cx="1616561" cy="946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4FEE6-79B8-704E-8F05-74DA7DBFA629}">
      <dsp:nvSpPr>
        <dsp:cNvPr id="0" name=""/>
        <dsp:cNvSpPr/>
      </dsp:nvSpPr>
      <dsp:spPr>
        <a:xfrm>
          <a:off x="1805842" y="1906308"/>
          <a:ext cx="227285" cy="216544"/>
        </a:xfrm>
        <a:custGeom>
          <a:avLst/>
          <a:gdLst/>
          <a:ahLst/>
          <a:cxnLst/>
          <a:rect l="0" t="0" r="0" b="0"/>
          <a:pathLst>
            <a:path>
              <a:moveTo>
                <a:pt x="0" y="0"/>
              </a:moveTo>
              <a:lnTo>
                <a:pt x="113642" y="0"/>
              </a:lnTo>
              <a:lnTo>
                <a:pt x="113642" y="216544"/>
              </a:lnTo>
              <a:lnTo>
                <a:pt x="227285" y="216544"/>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1637" y="2006732"/>
        <a:ext cx="15696" cy="15696"/>
      </dsp:txXfrm>
    </dsp:sp>
    <dsp:sp modelId="{6F3B3994-5ED7-BC4F-9C90-C47FFA2006F1}">
      <dsp:nvSpPr>
        <dsp:cNvPr id="0" name=""/>
        <dsp:cNvSpPr/>
      </dsp:nvSpPr>
      <dsp:spPr>
        <a:xfrm>
          <a:off x="1805842" y="1689763"/>
          <a:ext cx="227285" cy="216544"/>
        </a:xfrm>
        <a:custGeom>
          <a:avLst/>
          <a:gdLst/>
          <a:ahLst/>
          <a:cxnLst/>
          <a:rect l="0" t="0" r="0" b="0"/>
          <a:pathLst>
            <a:path>
              <a:moveTo>
                <a:pt x="0" y="216544"/>
              </a:moveTo>
              <a:lnTo>
                <a:pt x="113642" y="216544"/>
              </a:lnTo>
              <a:lnTo>
                <a:pt x="113642" y="0"/>
              </a:lnTo>
              <a:lnTo>
                <a:pt x="227285" y="0"/>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11637" y="1790188"/>
        <a:ext cx="15696" cy="15696"/>
      </dsp:txXfrm>
    </dsp:sp>
    <dsp:sp modelId="{367C8539-AF0E-EF49-BAF3-4E4F10D6B56F}">
      <dsp:nvSpPr>
        <dsp:cNvPr id="0" name=""/>
        <dsp:cNvSpPr/>
      </dsp:nvSpPr>
      <dsp:spPr>
        <a:xfrm>
          <a:off x="442129" y="1040129"/>
          <a:ext cx="227285" cy="866179"/>
        </a:xfrm>
        <a:custGeom>
          <a:avLst/>
          <a:gdLst/>
          <a:ahLst/>
          <a:cxnLst/>
          <a:rect l="0" t="0" r="0" b="0"/>
          <a:pathLst>
            <a:path>
              <a:moveTo>
                <a:pt x="0" y="0"/>
              </a:moveTo>
              <a:lnTo>
                <a:pt x="113642" y="0"/>
              </a:lnTo>
              <a:lnTo>
                <a:pt x="113642" y="866179"/>
              </a:lnTo>
              <a:lnTo>
                <a:pt x="227285" y="866179"/>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3384" y="1450831"/>
        <a:ext cx="44775" cy="44775"/>
      </dsp:txXfrm>
    </dsp:sp>
    <dsp:sp modelId="{82596A4F-B654-9543-BA77-11550F135737}">
      <dsp:nvSpPr>
        <dsp:cNvPr id="0" name=""/>
        <dsp:cNvSpPr/>
      </dsp:nvSpPr>
      <dsp:spPr>
        <a:xfrm>
          <a:off x="442129" y="1040129"/>
          <a:ext cx="227285" cy="433089"/>
        </a:xfrm>
        <a:custGeom>
          <a:avLst/>
          <a:gdLst/>
          <a:ahLst/>
          <a:cxnLst/>
          <a:rect l="0" t="0" r="0" b="0"/>
          <a:pathLst>
            <a:path>
              <a:moveTo>
                <a:pt x="0" y="0"/>
              </a:moveTo>
              <a:lnTo>
                <a:pt x="113642" y="0"/>
              </a:lnTo>
              <a:lnTo>
                <a:pt x="113642" y="433089"/>
              </a:lnTo>
              <a:lnTo>
                <a:pt x="227285" y="433089"/>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544" y="1244446"/>
        <a:ext cx="24455" cy="24455"/>
      </dsp:txXfrm>
    </dsp:sp>
    <dsp:sp modelId="{E84790D2-F1A1-0747-BB14-550A5C3CC763}">
      <dsp:nvSpPr>
        <dsp:cNvPr id="0" name=""/>
        <dsp:cNvSpPr/>
      </dsp:nvSpPr>
      <dsp:spPr>
        <a:xfrm>
          <a:off x="442129" y="994409"/>
          <a:ext cx="227285" cy="91440"/>
        </a:xfrm>
        <a:custGeom>
          <a:avLst/>
          <a:gdLst/>
          <a:ahLst/>
          <a:cxnLst/>
          <a:rect l="0" t="0" r="0" b="0"/>
          <a:pathLst>
            <a:path>
              <a:moveTo>
                <a:pt x="0" y="45720"/>
              </a:moveTo>
              <a:lnTo>
                <a:pt x="227285" y="4572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0090" y="1034446"/>
        <a:ext cx="11364" cy="11364"/>
      </dsp:txXfrm>
    </dsp:sp>
    <dsp:sp modelId="{BE237040-6124-6942-9FEB-281C205A9898}">
      <dsp:nvSpPr>
        <dsp:cNvPr id="0" name=""/>
        <dsp:cNvSpPr/>
      </dsp:nvSpPr>
      <dsp:spPr>
        <a:xfrm>
          <a:off x="442129" y="607039"/>
          <a:ext cx="227285" cy="433089"/>
        </a:xfrm>
        <a:custGeom>
          <a:avLst/>
          <a:gdLst/>
          <a:ahLst/>
          <a:cxnLst/>
          <a:rect l="0" t="0" r="0" b="0"/>
          <a:pathLst>
            <a:path>
              <a:moveTo>
                <a:pt x="0" y="433089"/>
              </a:moveTo>
              <a:lnTo>
                <a:pt x="113642" y="433089"/>
              </a:lnTo>
              <a:lnTo>
                <a:pt x="113642" y="0"/>
              </a:lnTo>
              <a:lnTo>
                <a:pt x="227285" y="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544" y="811356"/>
        <a:ext cx="24455" cy="24455"/>
      </dsp:txXfrm>
    </dsp:sp>
    <dsp:sp modelId="{A6739A49-AFF8-9A44-ADA1-746DC17EC750}">
      <dsp:nvSpPr>
        <dsp:cNvPr id="0" name=""/>
        <dsp:cNvSpPr/>
      </dsp:nvSpPr>
      <dsp:spPr>
        <a:xfrm>
          <a:off x="442129" y="173949"/>
          <a:ext cx="227285" cy="866179"/>
        </a:xfrm>
        <a:custGeom>
          <a:avLst/>
          <a:gdLst/>
          <a:ahLst/>
          <a:cxnLst/>
          <a:rect l="0" t="0" r="0" b="0"/>
          <a:pathLst>
            <a:path>
              <a:moveTo>
                <a:pt x="0" y="866179"/>
              </a:moveTo>
              <a:lnTo>
                <a:pt x="113642" y="866179"/>
              </a:lnTo>
              <a:lnTo>
                <a:pt x="113642" y="0"/>
              </a:lnTo>
              <a:lnTo>
                <a:pt x="227285" y="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0">
            <a:lnSpc>
              <a:spcPct val="90000"/>
            </a:lnSpc>
            <a:spcBef>
              <a:spcPct val="0"/>
            </a:spcBef>
            <a:spcAft>
              <a:spcPct val="35000"/>
            </a:spcAft>
            <a:buNone/>
          </a:pPr>
          <a:endParaRPr lang="en-US" sz="500" kern="1200"/>
        </a:p>
      </dsp:txBody>
      <dsp:txXfrm>
        <a:off x="533384" y="584651"/>
        <a:ext cx="44775" cy="44775"/>
      </dsp:txXfrm>
    </dsp:sp>
    <dsp:sp modelId="{305809EE-396D-164E-9E20-9110148C8ED5}">
      <dsp:nvSpPr>
        <dsp:cNvPr id="0" name=""/>
        <dsp:cNvSpPr/>
      </dsp:nvSpPr>
      <dsp:spPr>
        <a:xfrm rot="16200000">
          <a:off x="-642874" y="866893"/>
          <a:ext cx="1823535" cy="34647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ar-SA" sz="2200" kern="1200" dirty="0"/>
            <a:t>معلومات الزبون</a:t>
          </a:r>
          <a:endParaRPr lang="en-US" sz="2200" kern="1200" dirty="0"/>
        </a:p>
      </dsp:txBody>
      <dsp:txXfrm>
        <a:off x="-642874" y="866893"/>
        <a:ext cx="1823535" cy="346471"/>
      </dsp:txXfrm>
    </dsp:sp>
    <dsp:sp modelId="{082C0792-42B3-8441-B71D-4F7F822E827B}">
      <dsp:nvSpPr>
        <dsp:cNvPr id="0" name=""/>
        <dsp:cNvSpPr/>
      </dsp:nvSpPr>
      <dsp:spPr>
        <a:xfrm>
          <a:off x="669415" y="713"/>
          <a:ext cx="1136427" cy="34647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ar-SA" sz="2200" kern="1200" dirty="0"/>
            <a:t>اسم الزبون</a:t>
          </a:r>
          <a:endParaRPr lang="en-US" sz="2200" kern="1200" dirty="0"/>
        </a:p>
      </dsp:txBody>
      <dsp:txXfrm>
        <a:off x="669415" y="713"/>
        <a:ext cx="1136427" cy="346471"/>
      </dsp:txXfrm>
    </dsp:sp>
    <dsp:sp modelId="{73F31A1E-8842-E040-9C9C-93A4815A6268}">
      <dsp:nvSpPr>
        <dsp:cNvPr id="0" name=""/>
        <dsp:cNvSpPr/>
      </dsp:nvSpPr>
      <dsp:spPr>
        <a:xfrm>
          <a:off x="669415" y="433803"/>
          <a:ext cx="1136427" cy="34647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ar-SA" sz="2200" kern="1200" dirty="0"/>
            <a:t>ايميل</a:t>
          </a:r>
        </a:p>
      </dsp:txBody>
      <dsp:txXfrm>
        <a:off x="669415" y="433803"/>
        <a:ext cx="1136427" cy="346471"/>
      </dsp:txXfrm>
    </dsp:sp>
    <dsp:sp modelId="{0E36708D-1F22-2B42-82CF-3F795F90B8BA}">
      <dsp:nvSpPr>
        <dsp:cNvPr id="0" name=""/>
        <dsp:cNvSpPr/>
      </dsp:nvSpPr>
      <dsp:spPr>
        <a:xfrm>
          <a:off x="669415" y="866893"/>
          <a:ext cx="1136427" cy="34647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ar-SA" sz="2200" kern="1200" dirty="0"/>
            <a:t>رقم الموبايل</a:t>
          </a:r>
          <a:endParaRPr lang="en-US" sz="2200" kern="1200" dirty="0"/>
        </a:p>
      </dsp:txBody>
      <dsp:txXfrm>
        <a:off x="669415" y="866893"/>
        <a:ext cx="1136427" cy="346471"/>
      </dsp:txXfrm>
    </dsp:sp>
    <dsp:sp modelId="{CF97CAF2-0352-264A-83EF-86F4431D3ED2}">
      <dsp:nvSpPr>
        <dsp:cNvPr id="0" name=""/>
        <dsp:cNvSpPr/>
      </dsp:nvSpPr>
      <dsp:spPr>
        <a:xfrm>
          <a:off x="669415" y="1299982"/>
          <a:ext cx="1136427" cy="34647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ar-SA" sz="2200" kern="1200" dirty="0"/>
            <a:t>العنوان</a:t>
          </a:r>
          <a:endParaRPr lang="en-US" sz="2200" kern="1200" dirty="0"/>
        </a:p>
      </dsp:txBody>
      <dsp:txXfrm>
        <a:off x="669415" y="1299982"/>
        <a:ext cx="1136427" cy="346471"/>
      </dsp:txXfrm>
    </dsp:sp>
    <dsp:sp modelId="{25CF5BA3-FC5A-A945-9B86-B08DE3B38018}">
      <dsp:nvSpPr>
        <dsp:cNvPr id="0" name=""/>
        <dsp:cNvSpPr/>
      </dsp:nvSpPr>
      <dsp:spPr>
        <a:xfrm>
          <a:off x="669415" y="1733072"/>
          <a:ext cx="1136427" cy="34647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ar-SA" sz="2200" kern="1200" dirty="0"/>
            <a:t>العملة</a:t>
          </a:r>
          <a:endParaRPr lang="en-US" sz="2200" kern="1200" dirty="0"/>
        </a:p>
      </dsp:txBody>
      <dsp:txXfrm>
        <a:off x="669415" y="1733072"/>
        <a:ext cx="1136427" cy="346471"/>
      </dsp:txXfrm>
    </dsp:sp>
    <dsp:sp modelId="{AD53F8EE-6A1A-F049-9837-A1859A9E5A58}">
      <dsp:nvSpPr>
        <dsp:cNvPr id="0" name=""/>
        <dsp:cNvSpPr/>
      </dsp:nvSpPr>
      <dsp:spPr>
        <a:xfrm>
          <a:off x="2033128" y="1516527"/>
          <a:ext cx="1136427" cy="34647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ar-SA" sz="2200" kern="1200" dirty="0"/>
            <a:t>دينار</a:t>
          </a:r>
          <a:endParaRPr lang="en-US" sz="2200" kern="1200" dirty="0"/>
        </a:p>
      </dsp:txBody>
      <dsp:txXfrm>
        <a:off x="2033128" y="1516527"/>
        <a:ext cx="1136427" cy="346471"/>
      </dsp:txXfrm>
    </dsp:sp>
    <dsp:sp modelId="{6B8CC541-0E87-BE46-9E1B-FD332372EB22}">
      <dsp:nvSpPr>
        <dsp:cNvPr id="0" name=""/>
        <dsp:cNvSpPr/>
      </dsp:nvSpPr>
      <dsp:spPr>
        <a:xfrm>
          <a:off x="2033128" y="1949617"/>
          <a:ext cx="1136427" cy="34647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ar-SA" sz="2200" kern="1200" dirty="0"/>
            <a:t>دولار</a:t>
          </a:r>
          <a:endParaRPr lang="en-US" sz="2200" kern="1200" dirty="0"/>
        </a:p>
      </dsp:txBody>
      <dsp:txXfrm>
        <a:off x="2033128" y="1949617"/>
        <a:ext cx="1136427" cy="346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BB6F1-D60F-3345-8486-BBBB3256ED5F}">
      <dsp:nvSpPr>
        <dsp:cNvPr id="0" name=""/>
        <dsp:cNvSpPr/>
      </dsp:nvSpPr>
      <dsp:spPr>
        <a:xfrm>
          <a:off x="941028" y="2042774"/>
          <a:ext cx="181510" cy="1902259"/>
        </a:xfrm>
        <a:custGeom>
          <a:avLst/>
          <a:gdLst/>
          <a:ahLst/>
          <a:cxnLst/>
          <a:rect l="0" t="0" r="0" b="0"/>
          <a:pathLst>
            <a:path>
              <a:moveTo>
                <a:pt x="0" y="0"/>
              </a:moveTo>
              <a:lnTo>
                <a:pt x="90755" y="0"/>
              </a:lnTo>
              <a:lnTo>
                <a:pt x="90755" y="1902259"/>
              </a:lnTo>
              <a:lnTo>
                <a:pt x="181510" y="1902259"/>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984011" y="2946132"/>
        <a:ext cx="95544" cy="95544"/>
      </dsp:txXfrm>
    </dsp:sp>
    <dsp:sp modelId="{527E2E99-5EE3-2148-A6A3-48B6315FAF59}">
      <dsp:nvSpPr>
        <dsp:cNvPr id="0" name=""/>
        <dsp:cNvSpPr/>
      </dsp:nvSpPr>
      <dsp:spPr>
        <a:xfrm>
          <a:off x="2030089" y="3599169"/>
          <a:ext cx="181510" cy="345865"/>
        </a:xfrm>
        <a:custGeom>
          <a:avLst/>
          <a:gdLst/>
          <a:ahLst/>
          <a:cxnLst/>
          <a:rect l="0" t="0" r="0" b="0"/>
          <a:pathLst>
            <a:path>
              <a:moveTo>
                <a:pt x="0" y="0"/>
              </a:moveTo>
              <a:lnTo>
                <a:pt x="90755" y="0"/>
              </a:lnTo>
              <a:lnTo>
                <a:pt x="90755" y="345865"/>
              </a:lnTo>
              <a:lnTo>
                <a:pt x="181510" y="34586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11079" y="3762336"/>
        <a:ext cx="19530" cy="19530"/>
      </dsp:txXfrm>
    </dsp:sp>
    <dsp:sp modelId="{2EA03E94-2B62-064B-A156-DC69D9921769}">
      <dsp:nvSpPr>
        <dsp:cNvPr id="0" name=""/>
        <dsp:cNvSpPr/>
      </dsp:nvSpPr>
      <dsp:spPr>
        <a:xfrm>
          <a:off x="2030089" y="3553449"/>
          <a:ext cx="181510" cy="91440"/>
        </a:xfrm>
        <a:custGeom>
          <a:avLst/>
          <a:gdLst/>
          <a:ahLst/>
          <a:cxnLst/>
          <a:rect l="0" t="0" r="0" b="0"/>
          <a:pathLst>
            <a:path>
              <a:moveTo>
                <a:pt x="0" y="45720"/>
              </a:moveTo>
              <a:lnTo>
                <a:pt x="181510" y="45720"/>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16306" y="3594631"/>
        <a:ext cx="9075" cy="9075"/>
      </dsp:txXfrm>
    </dsp:sp>
    <dsp:sp modelId="{FB2C6D2F-F76A-5944-BC71-5BF2201E4184}">
      <dsp:nvSpPr>
        <dsp:cNvPr id="0" name=""/>
        <dsp:cNvSpPr/>
      </dsp:nvSpPr>
      <dsp:spPr>
        <a:xfrm>
          <a:off x="2030089" y="3253303"/>
          <a:ext cx="181510" cy="345865"/>
        </a:xfrm>
        <a:custGeom>
          <a:avLst/>
          <a:gdLst/>
          <a:ahLst/>
          <a:cxnLst/>
          <a:rect l="0" t="0" r="0" b="0"/>
          <a:pathLst>
            <a:path>
              <a:moveTo>
                <a:pt x="0" y="345865"/>
              </a:moveTo>
              <a:lnTo>
                <a:pt x="90755" y="345865"/>
              </a:lnTo>
              <a:lnTo>
                <a:pt x="90755" y="0"/>
              </a:lnTo>
              <a:lnTo>
                <a:pt x="181510" y="0"/>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11079" y="3416471"/>
        <a:ext cx="19530" cy="19530"/>
      </dsp:txXfrm>
    </dsp:sp>
    <dsp:sp modelId="{9BF17C93-8A42-9C4C-8551-C2C4521689C5}">
      <dsp:nvSpPr>
        <dsp:cNvPr id="0" name=""/>
        <dsp:cNvSpPr/>
      </dsp:nvSpPr>
      <dsp:spPr>
        <a:xfrm>
          <a:off x="941028" y="2042774"/>
          <a:ext cx="181510" cy="1556394"/>
        </a:xfrm>
        <a:custGeom>
          <a:avLst/>
          <a:gdLst/>
          <a:ahLst/>
          <a:cxnLst/>
          <a:rect l="0" t="0" r="0" b="0"/>
          <a:pathLst>
            <a:path>
              <a:moveTo>
                <a:pt x="0" y="0"/>
              </a:moveTo>
              <a:lnTo>
                <a:pt x="90755" y="0"/>
              </a:lnTo>
              <a:lnTo>
                <a:pt x="90755" y="1556394"/>
              </a:lnTo>
              <a:lnTo>
                <a:pt x="181510" y="1556394"/>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92609" y="2781798"/>
        <a:ext cx="78347" cy="78347"/>
      </dsp:txXfrm>
    </dsp:sp>
    <dsp:sp modelId="{13B2CDE0-FDD4-5B41-80B3-2ED5361D12BA}">
      <dsp:nvSpPr>
        <dsp:cNvPr id="0" name=""/>
        <dsp:cNvSpPr/>
      </dsp:nvSpPr>
      <dsp:spPr>
        <a:xfrm>
          <a:off x="941028" y="2042774"/>
          <a:ext cx="181510" cy="1037596"/>
        </a:xfrm>
        <a:custGeom>
          <a:avLst/>
          <a:gdLst/>
          <a:ahLst/>
          <a:cxnLst/>
          <a:rect l="0" t="0" r="0" b="0"/>
          <a:pathLst>
            <a:path>
              <a:moveTo>
                <a:pt x="0" y="0"/>
              </a:moveTo>
              <a:lnTo>
                <a:pt x="90755" y="0"/>
              </a:lnTo>
              <a:lnTo>
                <a:pt x="90755" y="1037596"/>
              </a:lnTo>
              <a:lnTo>
                <a:pt x="181510" y="1037596"/>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05449" y="2535239"/>
        <a:ext cx="52667" cy="52667"/>
      </dsp:txXfrm>
    </dsp:sp>
    <dsp:sp modelId="{706D5866-4289-A64C-AE90-939E9DCE635A}">
      <dsp:nvSpPr>
        <dsp:cNvPr id="0" name=""/>
        <dsp:cNvSpPr/>
      </dsp:nvSpPr>
      <dsp:spPr>
        <a:xfrm>
          <a:off x="2030089" y="2734505"/>
          <a:ext cx="181510" cy="172932"/>
        </a:xfrm>
        <a:custGeom>
          <a:avLst/>
          <a:gdLst/>
          <a:ahLst/>
          <a:cxnLst/>
          <a:rect l="0" t="0" r="0" b="0"/>
          <a:pathLst>
            <a:path>
              <a:moveTo>
                <a:pt x="0" y="0"/>
              </a:moveTo>
              <a:lnTo>
                <a:pt x="90755" y="0"/>
              </a:lnTo>
              <a:lnTo>
                <a:pt x="90755" y="172932"/>
              </a:lnTo>
              <a:lnTo>
                <a:pt x="181510" y="172932"/>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14576" y="2814704"/>
        <a:ext cx="12535" cy="12535"/>
      </dsp:txXfrm>
    </dsp:sp>
    <dsp:sp modelId="{2ECB57A2-855F-CE42-A3F4-A0C3DBE7B0A4}">
      <dsp:nvSpPr>
        <dsp:cNvPr id="0" name=""/>
        <dsp:cNvSpPr/>
      </dsp:nvSpPr>
      <dsp:spPr>
        <a:xfrm>
          <a:off x="3119150" y="2561573"/>
          <a:ext cx="181510" cy="172932"/>
        </a:xfrm>
        <a:custGeom>
          <a:avLst/>
          <a:gdLst/>
          <a:ahLst/>
          <a:cxnLst/>
          <a:rect l="0" t="0" r="0" b="0"/>
          <a:pathLst>
            <a:path>
              <a:moveTo>
                <a:pt x="0" y="0"/>
              </a:moveTo>
              <a:lnTo>
                <a:pt x="90755" y="0"/>
              </a:lnTo>
              <a:lnTo>
                <a:pt x="90755" y="172932"/>
              </a:lnTo>
              <a:lnTo>
                <a:pt x="181510" y="172932"/>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3637" y="2641771"/>
        <a:ext cx="12535" cy="12535"/>
      </dsp:txXfrm>
    </dsp:sp>
    <dsp:sp modelId="{AC263B9C-9905-E545-8BA0-4B5274119EA9}">
      <dsp:nvSpPr>
        <dsp:cNvPr id="0" name=""/>
        <dsp:cNvSpPr/>
      </dsp:nvSpPr>
      <dsp:spPr>
        <a:xfrm>
          <a:off x="3119150" y="2388640"/>
          <a:ext cx="181510" cy="172932"/>
        </a:xfrm>
        <a:custGeom>
          <a:avLst/>
          <a:gdLst/>
          <a:ahLst/>
          <a:cxnLst/>
          <a:rect l="0" t="0" r="0" b="0"/>
          <a:pathLst>
            <a:path>
              <a:moveTo>
                <a:pt x="0" y="172932"/>
              </a:moveTo>
              <a:lnTo>
                <a:pt x="90755" y="172932"/>
              </a:lnTo>
              <a:lnTo>
                <a:pt x="90755" y="0"/>
              </a:lnTo>
              <a:lnTo>
                <a:pt x="181510" y="0"/>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3637" y="2468839"/>
        <a:ext cx="12535" cy="12535"/>
      </dsp:txXfrm>
    </dsp:sp>
    <dsp:sp modelId="{159C878A-DC8B-564C-AD0A-2A943BBA1994}">
      <dsp:nvSpPr>
        <dsp:cNvPr id="0" name=""/>
        <dsp:cNvSpPr/>
      </dsp:nvSpPr>
      <dsp:spPr>
        <a:xfrm>
          <a:off x="2030089" y="2561573"/>
          <a:ext cx="181510" cy="172932"/>
        </a:xfrm>
        <a:custGeom>
          <a:avLst/>
          <a:gdLst/>
          <a:ahLst/>
          <a:cxnLst/>
          <a:rect l="0" t="0" r="0" b="0"/>
          <a:pathLst>
            <a:path>
              <a:moveTo>
                <a:pt x="0" y="172932"/>
              </a:moveTo>
              <a:lnTo>
                <a:pt x="90755" y="172932"/>
              </a:lnTo>
              <a:lnTo>
                <a:pt x="90755" y="0"/>
              </a:lnTo>
              <a:lnTo>
                <a:pt x="181510" y="0"/>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14576" y="2641771"/>
        <a:ext cx="12535" cy="12535"/>
      </dsp:txXfrm>
    </dsp:sp>
    <dsp:sp modelId="{3D702779-D797-3940-9998-0C1DBF75363E}">
      <dsp:nvSpPr>
        <dsp:cNvPr id="0" name=""/>
        <dsp:cNvSpPr/>
      </dsp:nvSpPr>
      <dsp:spPr>
        <a:xfrm>
          <a:off x="941028" y="2042774"/>
          <a:ext cx="181510" cy="691730"/>
        </a:xfrm>
        <a:custGeom>
          <a:avLst/>
          <a:gdLst/>
          <a:ahLst/>
          <a:cxnLst/>
          <a:rect l="0" t="0" r="0" b="0"/>
          <a:pathLst>
            <a:path>
              <a:moveTo>
                <a:pt x="0" y="0"/>
              </a:moveTo>
              <a:lnTo>
                <a:pt x="90755" y="0"/>
              </a:lnTo>
              <a:lnTo>
                <a:pt x="90755" y="691730"/>
              </a:lnTo>
              <a:lnTo>
                <a:pt x="181510" y="69173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13904" y="2370761"/>
        <a:ext cx="35757" cy="35757"/>
      </dsp:txXfrm>
    </dsp:sp>
    <dsp:sp modelId="{5E30F022-A0CC-A347-8BC5-D31AB0D67953}">
      <dsp:nvSpPr>
        <dsp:cNvPr id="0" name=""/>
        <dsp:cNvSpPr/>
      </dsp:nvSpPr>
      <dsp:spPr>
        <a:xfrm>
          <a:off x="941028" y="2042774"/>
          <a:ext cx="181510" cy="345865"/>
        </a:xfrm>
        <a:custGeom>
          <a:avLst/>
          <a:gdLst/>
          <a:ahLst/>
          <a:cxnLst/>
          <a:rect l="0" t="0" r="0" b="0"/>
          <a:pathLst>
            <a:path>
              <a:moveTo>
                <a:pt x="0" y="0"/>
              </a:moveTo>
              <a:lnTo>
                <a:pt x="90755" y="0"/>
              </a:lnTo>
              <a:lnTo>
                <a:pt x="90755" y="345865"/>
              </a:lnTo>
              <a:lnTo>
                <a:pt x="181510" y="345865"/>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22018" y="2205942"/>
        <a:ext cx="19530" cy="19530"/>
      </dsp:txXfrm>
    </dsp:sp>
    <dsp:sp modelId="{82596A4F-B654-9543-BA77-11550F135737}">
      <dsp:nvSpPr>
        <dsp:cNvPr id="0" name=""/>
        <dsp:cNvSpPr/>
      </dsp:nvSpPr>
      <dsp:spPr>
        <a:xfrm>
          <a:off x="941028" y="1997054"/>
          <a:ext cx="181510" cy="91440"/>
        </a:xfrm>
        <a:custGeom>
          <a:avLst/>
          <a:gdLst/>
          <a:ahLst/>
          <a:cxnLst/>
          <a:rect l="0" t="0" r="0" b="0"/>
          <a:pathLst>
            <a:path>
              <a:moveTo>
                <a:pt x="0" y="45720"/>
              </a:moveTo>
              <a:lnTo>
                <a:pt x="181510" y="4572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27245" y="2038237"/>
        <a:ext cx="9075" cy="9075"/>
      </dsp:txXfrm>
    </dsp:sp>
    <dsp:sp modelId="{626619E9-E87C-1542-8886-1BD3FD9C4B56}">
      <dsp:nvSpPr>
        <dsp:cNvPr id="0" name=""/>
        <dsp:cNvSpPr/>
      </dsp:nvSpPr>
      <dsp:spPr>
        <a:xfrm>
          <a:off x="941028" y="1696909"/>
          <a:ext cx="181510" cy="345865"/>
        </a:xfrm>
        <a:custGeom>
          <a:avLst/>
          <a:gdLst/>
          <a:ahLst/>
          <a:cxnLst/>
          <a:rect l="0" t="0" r="0" b="0"/>
          <a:pathLst>
            <a:path>
              <a:moveTo>
                <a:pt x="0" y="345865"/>
              </a:moveTo>
              <a:lnTo>
                <a:pt x="90755" y="345865"/>
              </a:lnTo>
              <a:lnTo>
                <a:pt x="90755" y="0"/>
              </a:lnTo>
              <a:lnTo>
                <a:pt x="181510" y="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22018" y="1860077"/>
        <a:ext cx="19530" cy="19530"/>
      </dsp:txXfrm>
    </dsp:sp>
    <dsp:sp modelId="{E84790D2-F1A1-0747-BB14-550A5C3CC763}">
      <dsp:nvSpPr>
        <dsp:cNvPr id="0" name=""/>
        <dsp:cNvSpPr/>
      </dsp:nvSpPr>
      <dsp:spPr>
        <a:xfrm>
          <a:off x="941028" y="1351044"/>
          <a:ext cx="181510" cy="691730"/>
        </a:xfrm>
        <a:custGeom>
          <a:avLst/>
          <a:gdLst/>
          <a:ahLst/>
          <a:cxnLst/>
          <a:rect l="0" t="0" r="0" b="0"/>
          <a:pathLst>
            <a:path>
              <a:moveTo>
                <a:pt x="0" y="691730"/>
              </a:moveTo>
              <a:lnTo>
                <a:pt x="90755" y="691730"/>
              </a:lnTo>
              <a:lnTo>
                <a:pt x="90755" y="0"/>
              </a:lnTo>
              <a:lnTo>
                <a:pt x="181510" y="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13904" y="1679030"/>
        <a:ext cx="35757" cy="35757"/>
      </dsp:txXfrm>
    </dsp:sp>
    <dsp:sp modelId="{BE237040-6124-6942-9FEB-281C205A9898}">
      <dsp:nvSpPr>
        <dsp:cNvPr id="0" name=""/>
        <dsp:cNvSpPr/>
      </dsp:nvSpPr>
      <dsp:spPr>
        <a:xfrm>
          <a:off x="941028" y="1005178"/>
          <a:ext cx="181510" cy="1037596"/>
        </a:xfrm>
        <a:custGeom>
          <a:avLst/>
          <a:gdLst/>
          <a:ahLst/>
          <a:cxnLst/>
          <a:rect l="0" t="0" r="0" b="0"/>
          <a:pathLst>
            <a:path>
              <a:moveTo>
                <a:pt x="0" y="1037596"/>
              </a:moveTo>
              <a:lnTo>
                <a:pt x="90755" y="1037596"/>
              </a:lnTo>
              <a:lnTo>
                <a:pt x="90755" y="0"/>
              </a:lnTo>
              <a:lnTo>
                <a:pt x="181510" y="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05449" y="1497643"/>
        <a:ext cx="52667" cy="52667"/>
      </dsp:txXfrm>
    </dsp:sp>
    <dsp:sp modelId="{46A1D5EE-7746-1149-912C-800C61CD06AD}">
      <dsp:nvSpPr>
        <dsp:cNvPr id="0" name=""/>
        <dsp:cNvSpPr/>
      </dsp:nvSpPr>
      <dsp:spPr>
        <a:xfrm>
          <a:off x="2030089" y="659313"/>
          <a:ext cx="181510" cy="172932"/>
        </a:xfrm>
        <a:custGeom>
          <a:avLst/>
          <a:gdLst/>
          <a:ahLst/>
          <a:cxnLst/>
          <a:rect l="0" t="0" r="0" b="0"/>
          <a:pathLst>
            <a:path>
              <a:moveTo>
                <a:pt x="0" y="0"/>
              </a:moveTo>
              <a:lnTo>
                <a:pt x="90755" y="0"/>
              </a:lnTo>
              <a:lnTo>
                <a:pt x="90755" y="172932"/>
              </a:lnTo>
              <a:lnTo>
                <a:pt x="181510" y="172932"/>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14576" y="739512"/>
        <a:ext cx="12535" cy="12535"/>
      </dsp:txXfrm>
    </dsp:sp>
    <dsp:sp modelId="{4813A2F7-C838-9847-8162-60C53757D28D}">
      <dsp:nvSpPr>
        <dsp:cNvPr id="0" name=""/>
        <dsp:cNvSpPr/>
      </dsp:nvSpPr>
      <dsp:spPr>
        <a:xfrm>
          <a:off x="2030089" y="486380"/>
          <a:ext cx="181510" cy="172932"/>
        </a:xfrm>
        <a:custGeom>
          <a:avLst/>
          <a:gdLst/>
          <a:ahLst/>
          <a:cxnLst/>
          <a:rect l="0" t="0" r="0" b="0"/>
          <a:pathLst>
            <a:path>
              <a:moveTo>
                <a:pt x="0" y="172932"/>
              </a:moveTo>
              <a:lnTo>
                <a:pt x="90755" y="172932"/>
              </a:lnTo>
              <a:lnTo>
                <a:pt x="90755" y="0"/>
              </a:lnTo>
              <a:lnTo>
                <a:pt x="181510" y="0"/>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14576" y="566579"/>
        <a:ext cx="12535" cy="12535"/>
      </dsp:txXfrm>
    </dsp:sp>
    <dsp:sp modelId="{A6739A49-AFF8-9A44-ADA1-746DC17EC750}">
      <dsp:nvSpPr>
        <dsp:cNvPr id="0" name=""/>
        <dsp:cNvSpPr/>
      </dsp:nvSpPr>
      <dsp:spPr>
        <a:xfrm>
          <a:off x="941028" y="659313"/>
          <a:ext cx="181510" cy="1383461"/>
        </a:xfrm>
        <a:custGeom>
          <a:avLst/>
          <a:gdLst/>
          <a:ahLst/>
          <a:cxnLst/>
          <a:rect l="0" t="0" r="0" b="0"/>
          <a:pathLst>
            <a:path>
              <a:moveTo>
                <a:pt x="0" y="1383461"/>
              </a:moveTo>
              <a:lnTo>
                <a:pt x="90755" y="1383461"/>
              </a:lnTo>
              <a:lnTo>
                <a:pt x="90755" y="0"/>
              </a:lnTo>
              <a:lnTo>
                <a:pt x="181510" y="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96900" y="1316161"/>
        <a:ext cx="69765" cy="69765"/>
      </dsp:txXfrm>
    </dsp:sp>
    <dsp:sp modelId="{70EC775C-0B19-6146-A59A-30CCA968B74A}">
      <dsp:nvSpPr>
        <dsp:cNvPr id="0" name=""/>
        <dsp:cNvSpPr/>
      </dsp:nvSpPr>
      <dsp:spPr>
        <a:xfrm>
          <a:off x="2030089" y="94795"/>
          <a:ext cx="181510" cy="91440"/>
        </a:xfrm>
        <a:custGeom>
          <a:avLst/>
          <a:gdLst/>
          <a:ahLst/>
          <a:cxnLst/>
          <a:rect l="0" t="0" r="0" b="0"/>
          <a:pathLst>
            <a:path>
              <a:moveTo>
                <a:pt x="0" y="45720"/>
              </a:moveTo>
              <a:lnTo>
                <a:pt x="181510" y="45720"/>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16306" y="135977"/>
        <a:ext cx="9075" cy="9075"/>
      </dsp:txXfrm>
    </dsp:sp>
    <dsp:sp modelId="{0232584F-DC95-0743-85AD-82FFF1A7F6AD}">
      <dsp:nvSpPr>
        <dsp:cNvPr id="0" name=""/>
        <dsp:cNvSpPr/>
      </dsp:nvSpPr>
      <dsp:spPr>
        <a:xfrm>
          <a:off x="941028" y="140515"/>
          <a:ext cx="181510" cy="1902259"/>
        </a:xfrm>
        <a:custGeom>
          <a:avLst/>
          <a:gdLst/>
          <a:ahLst/>
          <a:cxnLst/>
          <a:rect l="0" t="0" r="0" b="0"/>
          <a:pathLst>
            <a:path>
              <a:moveTo>
                <a:pt x="0" y="1902259"/>
              </a:moveTo>
              <a:lnTo>
                <a:pt x="90755" y="1902259"/>
              </a:lnTo>
              <a:lnTo>
                <a:pt x="90755" y="0"/>
              </a:lnTo>
              <a:lnTo>
                <a:pt x="181510" y="0"/>
              </a:lnTo>
            </a:path>
          </a:pathLst>
        </a:custGeom>
        <a:noFill/>
        <a:ln w="1905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984011" y="1043872"/>
        <a:ext cx="95544" cy="95544"/>
      </dsp:txXfrm>
    </dsp:sp>
    <dsp:sp modelId="{305809EE-396D-164E-9E20-9110148C8ED5}">
      <dsp:nvSpPr>
        <dsp:cNvPr id="0" name=""/>
        <dsp:cNvSpPr/>
      </dsp:nvSpPr>
      <dsp:spPr>
        <a:xfrm rot="16200000">
          <a:off x="74544" y="1904428"/>
          <a:ext cx="1456275" cy="27669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1">
            <a:lnSpc>
              <a:spcPct val="90000"/>
            </a:lnSpc>
            <a:spcBef>
              <a:spcPct val="0"/>
            </a:spcBef>
            <a:spcAft>
              <a:spcPct val="35000"/>
            </a:spcAft>
            <a:buNone/>
          </a:pPr>
          <a:r>
            <a:rPr lang="ar-SA" sz="1800" kern="1200" dirty="0"/>
            <a:t>تفاصيل الجهاز</a:t>
          </a:r>
          <a:endParaRPr lang="en-US" sz="1800" kern="1200" dirty="0"/>
        </a:p>
      </dsp:txBody>
      <dsp:txXfrm>
        <a:off x="74544" y="1904428"/>
        <a:ext cx="1456275" cy="276692"/>
      </dsp:txXfrm>
    </dsp:sp>
    <dsp:sp modelId="{752DE8B8-DEE3-314C-BC2A-52FFBB20F4B1}">
      <dsp:nvSpPr>
        <dsp:cNvPr id="0" name=""/>
        <dsp:cNvSpPr/>
      </dsp:nvSpPr>
      <dsp:spPr>
        <a:xfrm>
          <a:off x="1122538" y="2169"/>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ar-SA" sz="900" kern="1200" dirty="0"/>
            <a:t>الماركة</a:t>
          </a:r>
          <a:endParaRPr lang="en-US" sz="900" kern="1200" dirty="0"/>
        </a:p>
      </dsp:txBody>
      <dsp:txXfrm>
        <a:off x="1122538" y="2169"/>
        <a:ext cx="907550" cy="276692"/>
      </dsp:txXfrm>
    </dsp:sp>
    <dsp:sp modelId="{7A770F02-E929-E447-B5F8-DDD1BCA343D6}">
      <dsp:nvSpPr>
        <dsp:cNvPr id="0" name=""/>
        <dsp:cNvSpPr/>
      </dsp:nvSpPr>
      <dsp:spPr>
        <a:xfrm>
          <a:off x="2211599" y="2169"/>
          <a:ext cx="907550" cy="2766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قائمة منسدلة بالماركات</a:t>
          </a:r>
          <a:endParaRPr lang="en-US" sz="900" kern="1200" dirty="0"/>
        </a:p>
      </dsp:txBody>
      <dsp:txXfrm>
        <a:off x="2211599" y="2169"/>
        <a:ext cx="907550" cy="276692"/>
      </dsp:txXfrm>
    </dsp:sp>
    <dsp:sp modelId="{082C0792-42B3-8441-B71D-4F7F822E827B}">
      <dsp:nvSpPr>
        <dsp:cNvPr id="0" name=""/>
        <dsp:cNvSpPr/>
      </dsp:nvSpPr>
      <dsp:spPr>
        <a:xfrm>
          <a:off x="1122538" y="520967"/>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موديل الجهاز</a:t>
          </a:r>
          <a:endParaRPr lang="en-US" sz="900" kern="1200" dirty="0"/>
        </a:p>
      </dsp:txBody>
      <dsp:txXfrm>
        <a:off x="1122538" y="520967"/>
        <a:ext cx="907550" cy="276692"/>
      </dsp:txXfrm>
    </dsp:sp>
    <dsp:sp modelId="{518B7B63-C563-EE42-BBD2-4B42F3EF6F5D}">
      <dsp:nvSpPr>
        <dsp:cNvPr id="0" name=""/>
        <dsp:cNvSpPr/>
      </dsp:nvSpPr>
      <dsp:spPr>
        <a:xfrm>
          <a:off x="2211599" y="348034"/>
          <a:ext cx="907550" cy="2766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قائمة الأجهزة التي تم شرائها من قبل العميل</a:t>
          </a:r>
          <a:endParaRPr lang="en-US" sz="900" kern="1200" dirty="0"/>
        </a:p>
      </dsp:txBody>
      <dsp:txXfrm>
        <a:off x="2211599" y="348034"/>
        <a:ext cx="907550" cy="276692"/>
      </dsp:txXfrm>
    </dsp:sp>
    <dsp:sp modelId="{F728076E-A358-094C-9007-C2292EC4F14C}">
      <dsp:nvSpPr>
        <dsp:cNvPr id="0" name=""/>
        <dsp:cNvSpPr/>
      </dsp:nvSpPr>
      <dsp:spPr>
        <a:xfrm>
          <a:off x="2211599" y="693900"/>
          <a:ext cx="907550" cy="2766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ادخال يدوي </a:t>
          </a:r>
          <a:endParaRPr lang="en-US" sz="900" kern="1200" dirty="0"/>
        </a:p>
      </dsp:txBody>
      <dsp:txXfrm>
        <a:off x="2211599" y="693900"/>
        <a:ext cx="907550" cy="276692"/>
      </dsp:txXfrm>
    </dsp:sp>
    <dsp:sp modelId="{73F31A1E-8842-E040-9C9C-93A4815A6268}">
      <dsp:nvSpPr>
        <dsp:cNvPr id="0" name=""/>
        <dsp:cNvSpPr/>
      </dsp:nvSpPr>
      <dsp:spPr>
        <a:xfrm>
          <a:off x="1122538" y="866832"/>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رقم الجهاز</a:t>
          </a:r>
        </a:p>
      </dsp:txBody>
      <dsp:txXfrm>
        <a:off x="1122538" y="866832"/>
        <a:ext cx="907550" cy="276692"/>
      </dsp:txXfrm>
    </dsp:sp>
    <dsp:sp modelId="{0E36708D-1F22-2B42-82CF-3F795F90B8BA}">
      <dsp:nvSpPr>
        <dsp:cNvPr id="0" name=""/>
        <dsp:cNvSpPr/>
      </dsp:nvSpPr>
      <dsp:spPr>
        <a:xfrm>
          <a:off x="1122538" y="1212698"/>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الرقم التسلسلي</a:t>
          </a:r>
          <a:endParaRPr lang="en-US" sz="900" kern="1200" dirty="0"/>
        </a:p>
      </dsp:txBody>
      <dsp:txXfrm>
        <a:off x="1122538" y="1212698"/>
        <a:ext cx="907550" cy="276692"/>
      </dsp:txXfrm>
    </dsp:sp>
    <dsp:sp modelId="{172BABEA-2575-2046-95F1-D7DB5DB36260}">
      <dsp:nvSpPr>
        <dsp:cNvPr id="0" name=""/>
        <dsp:cNvSpPr/>
      </dsp:nvSpPr>
      <dsp:spPr>
        <a:xfrm>
          <a:off x="1122538" y="1558563"/>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التقاط صورة للجهاز</a:t>
          </a:r>
          <a:endParaRPr lang="en-US" sz="900" kern="1200" dirty="0"/>
        </a:p>
      </dsp:txBody>
      <dsp:txXfrm>
        <a:off x="1122538" y="1558563"/>
        <a:ext cx="907550" cy="276692"/>
      </dsp:txXfrm>
    </dsp:sp>
    <dsp:sp modelId="{CF97CAF2-0352-264A-83EF-86F4431D3ED2}">
      <dsp:nvSpPr>
        <dsp:cNvPr id="0" name=""/>
        <dsp:cNvSpPr/>
      </dsp:nvSpPr>
      <dsp:spPr>
        <a:xfrm>
          <a:off x="1122538" y="1904428"/>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نوع العطل</a:t>
          </a:r>
          <a:endParaRPr lang="en-US" sz="900" kern="1200" dirty="0"/>
        </a:p>
      </dsp:txBody>
      <dsp:txXfrm>
        <a:off x="1122538" y="1904428"/>
        <a:ext cx="907550" cy="276692"/>
      </dsp:txXfrm>
    </dsp:sp>
    <dsp:sp modelId="{C662CA85-2CB5-2D4B-A66F-A6E275E08CC4}">
      <dsp:nvSpPr>
        <dsp:cNvPr id="0" name=""/>
        <dsp:cNvSpPr/>
      </dsp:nvSpPr>
      <dsp:spPr>
        <a:xfrm>
          <a:off x="1122538" y="2250294"/>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0">
            <a:lnSpc>
              <a:spcPct val="90000"/>
            </a:lnSpc>
            <a:spcBef>
              <a:spcPct val="0"/>
            </a:spcBef>
            <a:spcAft>
              <a:spcPct val="35000"/>
            </a:spcAft>
            <a:buNone/>
          </a:pPr>
          <a:r>
            <a:rPr lang="ar-SA" sz="900" kern="1200" dirty="0"/>
            <a:t>نوع العمل</a:t>
          </a:r>
          <a:endParaRPr lang="en-US" sz="900" kern="1200" dirty="0"/>
        </a:p>
      </dsp:txBody>
      <dsp:txXfrm>
        <a:off x="1122538" y="2250294"/>
        <a:ext cx="907550" cy="276692"/>
      </dsp:txXfrm>
    </dsp:sp>
    <dsp:sp modelId="{85B68861-C443-CB4F-A03F-F867711DA349}">
      <dsp:nvSpPr>
        <dsp:cNvPr id="0" name=""/>
        <dsp:cNvSpPr/>
      </dsp:nvSpPr>
      <dsp:spPr>
        <a:xfrm>
          <a:off x="1122538" y="2596159"/>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900" kern="1200" dirty="0"/>
            <a:t>مبيعات الشركة</a:t>
          </a:r>
          <a:endParaRPr lang="en-US" sz="900" kern="1200" dirty="0"/>
        </a:p>
      </dsp:txBody>
      <dsp:txXfrm>
        <a:off x="1122538" y="2596159"/>
        <a:ext cx="907550" cy="276692"/>
      </dsp:txXfrm>
    </dsp:sp>
    <dsp:sp modelId="{918748C5-D941-BA4F-9C8D-8628B503D8DE}">
      <dsp:nvSpPr>
        <dsp:cNvPr id="0" name=""/>
        <dsp:cNvSpPr/>
      </dsp:nvSpPr>
      <dsp:spPr>
        <a:xfrm>
          <a:off x="2211599" y="2423226"/>
          <a:ext cx="907550" cy="2766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نعم</a:t>
          </a:r>
          <a:endParaRPr lang="en-US" sz="900" kern="1200" dirty="0"/>
        </a:p>
      </dsp:txBody>
      <dsp:txXfrm>
        <a:off x="2211599" y="2423226"/>
        <a:ext cx="907550" cy="276692"/>
      </dsp:txXfrm>
    </dsp:sp>
    <dsp:sp modelId="{F31FE5A8-ED50-7743-A709-3F0F4CD7DFD6}">
      <dsp:nvSpPr>
        <dsp:cNvPr id="0" name=""/>
        <dsp:cNvSpPr/>
      </dsp:nvSpPr>
      <dsp:spPr>
        <a:xfrm>
          <a:off x="3300660" y="2250294"/>
          <a:ext cx="907550" cy="27669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ضمان</a:t>
          </a:r>
          <a:endParaRPr lang="en-US" sz="900" kern="1200" dirty="0"/>
        </a:p>
      </dsp:txBody>
      <dsp:txXfrm>
        <a:off x="3300660" y="2250294"/>
        <a:ext cx="907550" cy="276692"/>
      </dsp:txXfrm>
    </dsp:sp>
    <dsp:sp modelId="{4BD73D05-830E-8349-91C7-B4BC88143CBB}">
      <dsp:nvSpPr>
        <dsp:cNvPr id="0" name=""/>
        <dsp:cNvSpPr/>
      </dsp:nvSpPr>
      <dsp:spPr>
        <a:xfrm>
          <a:off x="3300660" y="2596159"/>
          <a:ext cx="907550" cy="27669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خارج الضمان</a:t>
          </a:r>
          <a:endParaRPr lang="en-US" sz="900" kern="1200" dirty="0"/>
        </a:p>
      </dsp:txBody>
      <dsp:txXfrm>
        <a:off x="3300660" y="2596159"/>
        <a:ext cx="907550" cy="276692"/>
      </dsp:txXfrm>
    </dsp:sp>
    <dsp:sp modelId="{4AB4CFC7-5F92-6340-AB40-A8C0943FF735}">
      <dsp:nvSpPr>
        <dsp:cNvPr id="0" name=""/>
        <dsp:cNvSpPr/>
      </dsp:nvSpPr>
      <dsp:spPr>
        <a:xfrm>
          <a:off x="2211599" y="2769092"/>
          <a:ext cx="907550" cy="2766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لا</a:t>
          </a:r>
          <a:endParaRPr lang="en-US" sz="900" kern="1200" dirty="0"/>
        </a:p>
      </dsp:txBody>
      <dsp:txXfrm>
        <a:off x="2211599" y="2769092"/>
        <a:ext cx="907550" cy="276692"/>
      </dsp:txXfrm>
    </dsp:sp>
    <dsp:sp modelId="{C44C1D62-79C6-934B-BCD1-3E00CD6EEA9D}">
      <dsp:nvSpPr>
        <dsp:cNvPr id="0" name=""/>
        <dsp:cNvSpPr/>
      </dsp:nvSpPr>
      <dsp:spPr>
        <a:xfrm>
          <a:off x="1122538" y="2942024"/>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ملحقات الجهاز</a:t>
          </a:r>
          <a:endParaRPr lang="en-US" sz="900" kern="1200" dirty="0"/>
        </a:p>
      </dsp:txBody>
      <dsp:txXfrm>
        <a:off x="1122538" y="2942024"/>
        <a:ext cx="907550" cy="276692"/>
      </dsp:txXfrm>
    </dsp:sp>
    <dsp:sp modelId="{6D7297C6-A60E-A94D-BDB6-E559DA90E850}">
      <dsp:nvSpPr>
        <dsp:cNvPr id="0" name=""/>
        <dsp:cNvSpPr/>
      </dsp:nvSpPr>
      <dsp:spPr>
        <a:xfrm>
          <a:off x="1122538" y="3460822"/>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درجة الاهمية</a:t>
          </a:r>
          <a:endParaRPr lang="en-US" sz="900" kern="1200" dirty="0"/>
        </a:p>
      </dsp:txBody>
      <dsp:txXfrm>
        <a:off x="1122538" y="3460822"/>
        <a:ext cx="907550" cy="276692"/>
      </dsp:txXfrm>
    </dsp:sp>
    <dsp:sp modelId="{8607544F-13D5-2C4B-8990-6FDD8D0013D9}">
      <dsp:nvSpPr>
        <dsp:cNvPr id="0" name=""/>
        <dsp:cNvSpPr/>
      </dsp:nvSpPr>
      <dsp:spPr>
        <a:xfrm>
          <a:off x="2211599" y="3114957"/>
          <a:ext cx="907550" cy="2766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طبيعية</a:t>
          </a:r>
          <a:endParaRPr lang="en-US" sz="900" kern="1200" dirty="0"/>
        </a:p>
      </dsp:txBody>
      <dsp:txXfrm>
        <a:off x="2211599" y="3114957"/>
        <a:ext cx="907550" cy="276692"/>
      </dsp:txXfrm>
    </dsp:sp>
    <dsp:sp modelId="{61A71F2A-4E9C-8640-87EB-1E653BFC6F78}">
      <dsp:nvSpPr>
        <dsp:cNvPr id="0" name=""/>
        <dsp:cNvSpPr/>
      </dsp:nvSpPr>
      <dsp:spPr>
        <a:xfrm>
          <a:off x="2211599" y="3460822"/>
          <a:ext cx="907550" cy="2766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حرجة</a:t>
          </a:r>
          <a:endParaRPr lang="en-US" sz="900" kern="1200" dirty="0"/>
        </a:p>
      </dsp:txBody>
      <dsp:txXfrm>
        <a:off x="2211599" y="3460822"/>
        <a:ext cx="907550" cy="276692"/>
      </dsp:txXfrm>
    </dsp:sp>
    <dsp:sp modelId="{264923D8-66F6-494B-8DB3-0F8C383A7C32}">
      <dsp:nvSpPr>
        <dsp:cNvPr id="0" name=""/>
        <dsp:cNvSpPr/>
      </dsp:nvSpPr>
      <dsp:spPr>
        <a:xfrm>
          <a:off x="2211599" y="3806688"/>
          <a:ext cx="907550" cy="27669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مخصص بتاريخ</a:t>
          </a:r>
          <a:endParaRPr lang="en-US" sz="900" kern="1200" dirty="0"/>
        </a:p>
      </dsp:txBody>
      <dsp:txXfrm>
        <a:off x="2211599" y="3806688"/>
        <a:ext cx="907550" cy="276692"/>
      </dsp:txXfrm>
    </dsp:sp>
    <dsp:sp modelId="{26D5CC88-1C5D-0A48-89CA-58DC48A5AB09}">
      <dsp:nvSpPr>
        <dsp:cNvPr id="0" name=""/>
        <dsp:cNvSpPr/>
      </dsp:nvSpPr>
      <dsp:spPr>
        <a:xfrm>
          <a:off x="1122538" y="3806688"/>
          <a:ext cx="907550" cy="27669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rtl="1">
            <a:lnSpc>
              <a:spcPct val="90000"/>
            </a:lnSpc>
            <a:spcBef>
              <a:spcPct val="0"/>
            </a:spcBef>
            <a:spcAft>
              <a:spcPct val="35000"/>
            </a:spcAft>
            <a:buNone/>
          </a:pPr>
          <a:r>
            <a:rPr lang="ar-SA" sz="900" kern="1200" dirty="0"/>
            <a:t>ملاحظات</a:t>
          </a:r>
        </a:p>
      </dsp:txBody>
      <dsp:txXfrm>
        <a:off x="1122538" y="3806688"/>
        <a:ext cx="907550" cy="2766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1158-1EA5-0D36-B2BC-87C3CA9425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Q"/>
          </a:p>
        </p:txBody>
      </p:sp>
      <p:sp>
        <p:nvSpPr>
          <p:cNvPr id="3" name="Subtitle 2">
            <a:extLst>
              <a:ext uri="{FF2B5EF4-FFF2-40B4-BE49-F238E27FC236}">
                <a16:creationId xmlns:a16="http://schemas.microsoft.com/office/drawing/2014/main" id="{256D9041-BA40-160B-1842-AFC4927F1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Q"/>
          </a:p>
        </p:txBody>
      </p:sp>
      <p:sp>
        <p:nvSpPr>
          <p:cNvPr id="4" name="Date Placeholder 3">
            <a:extLst>
              <a:ext uri="{FF2B5EF4-FFF2-40B4-BE49-F238E27FC236}">
                <a16:creationId xmlns:a16="http://schemas.microsoft.com/office/drawing/2014/main" id="{B528FD45-AC2A-DD4E-9347-DA2324361471}"/>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5" name="Footer Placeholder 4">
            <a:extLst>
              <a:ext uri="{FF2B5EF4-FFF2-40B4-BE49-F238E27FC236}">
                <a16:creationId xmlns:a16="http://schemas.microsoft.com/office/drawing/2014/main" id="{F62B8547-9BDC-376E-E0C6-DF719AD9559C}"/>
              </a:ext>
            </a:extLst>
          </p:cNvPr>
          <p:cNvSpPr>
            <a:spLocks noGrp="1"/>
          </p:cNvSpPr>
          <p:nvPr>
            <p:ph type="ftr" sz="quarter" idx="11"/>
          </p:nvPr>
        </p:nvSpPr>
        <p:spPr/>
        <p:txBody>
          <a:bodyPr/>
          <a:lstStyle/>
          <a:p>
            <a:endParaRPr lang="en-IQ"/>
          </a:p>
        </p:txBody>
      </p:sp>
      <p:sp>
        <p:nvSpPr>
          <p:cNvPr id="6" name="Slide Number Placeholder 5">
            <a:extLst>
              <a:ext uri="{FF2B5EF4-FFF2-40B4-BE49-F238E27FC236}">
                <a16:creationId xmlns:a16="http://schemas.microsoft.com/office/drawing/2014/main" id="{76F29AC3-1C77-C761-92C6-77286B833D32}"/>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268305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FD4-91B8-C9F9-0528-B4FC3AA34C9C}"/>
              </a:ext>
            </a:extLst>
          </p:cNvPr>
          <p:cNvSpPr>
            <a:spLocks noGrp="1"/>
          </p:cNvSpPr>
          <p:nvPr>
            <p:ph type="title"/>
          </p:nvPr>
        </p:nvSpPr>
        <p:spPr/>
        <p:txBody>
          <a:bodyPr/>
          <a:lstStyle/>
          <a:p>
            <a:r>
              <a:rPr lang="en-US"/>
              <a:t>Click to edit Master title style</a:t>
            </a:r>
            <a:endParaRPr lang="en-IQ"/>
          </a:p>
        </p:txBody>
      </p:sp>
      <p:sp>
        <p:nvSpPr>
          <p:cNvPr id="3" name="Vertical Text Placeholder 2">
            <a:extLst>
              <a:ext uri="{FF2B5EF4-FFF2-40B4-BE49-F238E27FC236}">
                <a16:creationId xmlns:a16="http://schemas.microsoft.com/office/drawing/2014/main" id="{3493AEF7-16D3-7203-103D-02DB512479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Q"/>
          </a:p>
        </p:txBody>
      </p:sp>
      <p:sp>
        <p:nvSpPr>
          <p:cNvPr id="4" name="Date Placeholder 3">
            <a:extLst>
              <a:ext uri="{FF2B5EF4-FFF2-40B4-BE49-F238E27FC236}">
                <a16:creationId xmlns:a16="http://schemas.microsoft.com/office/drawing/2014/main" id="{8142DA0A-C16E-65EB-4DFA-6C678A7157F1}"/>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5" name="Footer Placeholder 4">
            <a:extLst>
              <a:ext uri="{FF2B5EF4-FFF2-40B4-BE49-F238E27FC236}">
                <a16:creationId xmlns:a16="http://schemas.microsoft.com/office/drawing/2014/main" id="{CD7EE8C1-E3CE-D923-CD8A-605E582D48F2}"/>
              </a:ext>
            </a:extLst>
          </p:cNvPr>
          <p:cNvSpPr>
            <a:spLocks noGrp="1"/>
          </p:cNvSpPr>
          <p:nvPr>
            <p:ph type="ftr" sz="quarter" idx="11"/>
          </p:nvPr>
        </p:nvSpPr>
        <p:spPr/>
        <p:txBody>
          <a:bodyPr/>
          <a:lstStyle/>
          <a:p>
            <a:endParaRPr lang="en-IQ"/>
          </a:p>
        </p:txBody>
      </p:sp>
      <p:sp>
        <p:nvSpPr>
          <p:cNvPr id="6" name="Slide Number Placeholder 5">
            <a:extLst>
              <a:ext uri="{FF2B5EF4-FFF2-40B4-BE49-F238E27FC236}">
                <a16:creationId xmlns:a16="http://schemas.microsoft.com/office/drawing/2014/main" id="{A9BFC106-9F3C-1A65-EDD0-C420711756A6}"/>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32321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9E2EF-708D-54C8-7F5A-3B4421B6AB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Q"/>
          </a:p>
        </p:txBody>
      </p:sp>
      <p:sp>
        <p:nvSpPr>
          <p:cNvPr id="3" name="Vertical Text Placeholder 2">
            <a:extLst>
              <a:ext uri="{FF2B5EF4-FFF2-40B4-BE49-F238E27FC236}">
                <a16:creationId xmlns:a16="http://schemas.microsoft.com/office/drawing/2014/main" id="{2543C33A-4451-6C9C-AC3E-75A59F6F6D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Q"/>
          </a:p>
        </p:txBody>
      </p:sp>
      <p:sp>
        <p:nvSpPr>
          <p:cNvPr id="4" name="Date Placeholder 3">
            <a:extLst>
              <a:ext uri="{FF2B5EF4-FFF2-40B4-BE49-F238E27FC236}">
                <a16:creationId xmlns:a16="http://schemas.microsoft.com/office/drawing/2014/main" id="{FCE4A24C-E1B5-D533-D159-F680A956C572}"/>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5" name="Footer Placeholder 4">
            <a:extLst>
              <a:ext uri="{FF2B5EF4-FFF2-40B4-BE49-F238E27FC236}">
                <a16:creationId xmlns:a16="http://schemas.microsoft.com/office/drawing/2014/main" id="{F397873A-9340-4D75-1654-EA60652B81EC}"/>
              </a:ext>
            </a:extLst>
          </p:cNvPr>
          <p:cNvSpPr>
            <a:spLocks noGrp="1"/>
          </p:cNvSpPr>
          <p:nvPr>
            <p:ph type="ftr" sz="quarter" idx="11"/>
          </p:nvPr>
        </p:nvSpPr>
        <p:spPr/>
        <p:txBody>
          <a:bodyPr/>
          <a:lstStyle/>
          <a:p>
            <a:endParaRPr lang="en-IQ"/>
          </a:p>
        </p:txBody>
      </p:sp>
      <p:sp>
        <p:nvSpPr>
          <p:cNvPr id="6" name="Slide Number Placeholder 5">
            <a:extLst>
              <a:ext uri="{FF2B5EF4-FFF2-40B4-BE49-F238E27FC236}">
                <a16:creationId xmlns:a16="http://schemas.microsoft.com/office/drawing/2014/main" id="{C6E05BC8-3E42-E9CC-CECA-100C45589667}"/>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171850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5C55-E3AF-3C9D-BD52-98D2A12543CB}"/>
              </a:ext>
            </a:extLst>
          </p:cNvPr>
          <p:cNvSpPr>
            <a:spLocks noGrp="1"/>
          </p:cNvSpPr>
          <p:nvPr>
            <p:ph type="title"/>
          </p:nvPr>
        </p:nvSpPr>
        <p:spPr/>
        <p:txBody>
          <a:bodyPr/>
          <a:lstStyle/>
          <a:p>
            <a:r>
              <a:rPr lang="en-US"/>
              <a:t>Click to edit Master title style</a:t>
            </a:r>
            <a:endParaRPr lang="en-IQ"/>
          </a:p>
        </p:txBody>
      </p:sp>
      <p:sp>
        <p:nvSpPr>
          <p:cNvPr id="3" name="Content Placeholder 2">
            <a:extLst>
              <a:ext uri="{FF2B5EF4-FFF2-40B4-BE49-F238E27FC236}">
                <a16:creationId xmlns:a16="http://schemas.microsoft.com/office/drawing/2014/main" id="{BF1804F8-A551-AFC5-324C-FBABBD10E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Q"/>
          </a:p>
        </p:txBody>
      </p:sp>
      <p:sp>
        <p:nvSpPr>
          <p:cNvPr id="4" name="Date Placeholder 3">
            <a:extLst>
              <a:ext uri="{FF2B5EF4-FFF2-40B4-BE49-F238E27FC236}">
                <a16:creationId xmlns:a16="http://schemas.microsoft.com/office/drawing/2014/main" id="{7E04CBE8-9333-D512-808A-790225F5DD57}"/>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5" name="Footer Placeholder 4">
            <a:extLst>
              <a:ext uri="{FF2B5EF4-FFF2-40B4-BE49-F238E27FC236}">
                <a16:creationId xmlns:a16="http://schemas.microsoft.com/office/drawing/2014/main" id="{A5B8F830-E64F-A8E2-B817-D7B517AF8A40}"/>
              </a:ext>
            </a:extLst>
          </p:cNvPr>
          <p:cNvSpPr>
            <a:spLocks noGrp="1"/>
          </p:cNvSpPr>
          <p:nvPr>
            <p:ph type="ftr" sz="quarter" idx="11"/>
          </p:nvPr>
        </p:nvSpPr>
        <p:spPr/>
        <p:txBody>
          <a:bodyPr/>
          <a:lstStyle/>
          <a:p>
            <a:endParaRPr lang="en-IQ"/>
          </a:p>
        </p:txBody>
      </p:sp>
      <p:sp>
        <p:nvSpPr>
          <p:cNvPr id="6" name="Slide Number Placeholder 5">
            <a:extLst>
              <a:ext uri="{FF2B5EF4-FFF2-40B4-BE49-F238E27FC236}">
                <a16:creationId xmlns:a16="http://schemas.microsoft.com/office/drawing/2014/main" id="{73D81885-5D5C-AAC1-7892-A527669F0DF8}"/>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936348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9736-AA8C-668E-EA25-6B876DFA6F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Q"/>
          </a:p>
        </p:txBody>
      </p:sp>
      <p:sp>
        <p:nvSpPr>
          <p:cNvPr id="3" name="Text Placeholder 2">
            <a:extLst>
              <a:ext uri="{FF2B5EF4-FFF2-40B4-BE49-F238E27FC236}">
                <a16:creationId xmlns:a16="http://schemas.microsoft.com/office/drawing/2014/main" id="{CF4F66C0-57A4-8D8D-94D4-2F214346A4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C9294-97A3-5B8D-E199-B229277A97A6}"/>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5" name="Footer Placeholder 4">
            <a:extLst>
              <a:ext uri="{FF2B5EF4-FFF2-40B4-BE49-F238E27FC236}">
                <a16:creationId xmlns:a16="http://schemas.microsoft.com/office/drawing/2014/main" id="{37874260-EDA1-3F28-161B-28D9EBF11BBD}"/>
              </a:ext>
            </a:extLst>
          </p:cNvPr>
          <p:cNvSpPr>
            <a:spLocks noGrp="1"/>
          </p:cNvSpPr>
          <p:nvPr>
            <p:ph type="ftr" sz="quarter" idx="11"/>
          </p:nvPr>
        </p:nvSpPr>
        <p:spPr/>
        <p:txBody>
          <a:bodyPr/>
          <a:lstStyle/>
          <a:p>
            <a:endParaRPr lang="en-IQ"/>
          </a:p>
        </p:txBody>
      </p:sp>
      <p:sp>
        <p:nvSpPr>
          <p:cNvPr id="6" name="Slide Number Placeholder 5">
            <a:extLst>
              <a:ext uri="{FF2B5EF4-FFF2-40B4-BE49-F238E27FC236}">
                <a16:creationId xmlns:a16="http://schemas.microsoft.com/office/drawing/2014/main" id="{9983141B-F27A-A152-128E-32A802AE60AE}"/>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3868291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77F68-D7D4-6B92-1533-6B06C74EE676}"/>
              </a:ext>
            </a:extLst>
          </p:cNvPr>
          <p:cNvSpPr>
            <a:spLocks noGrp="1"/>
          </p:cNvSpPr>
          <p:nvPr>
            <p:ph type="title"/>
          </p:nvPr>
        </p:nvSpPr>
        <p:spPr/>
        <p:txBody>
          <a:bodyPr/>
          <a:lstStyle/>
          <a:p>
            <a:r>
              <a:rPr lang="en-US"/>
              <a:t>Click to edit Master title style</a:t>
            </a:r>
            <a:endParaRPr lang="en-IQ"/>
          </a:p>
        </p:txBody>
      </p:sp>
      <p:sp>
        <p:nvSpPr>
          <p:cNvPr id="3" name="Content Placeholder 2">
            <a:extLst>
              <a:ext uri="{FF2B5EF4-FFF2-40B4-BE49-F238E27FC236}">
                <a16:creationId xmlns:a16="http://schemas.microsoft.com/office/drawing/2014/main" id="{B9616DC1-A422-B463-CD73-AD439F00FA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Q"/>
          </a:p>
        </p:txBody>
      </p:sp>
      <p:sp>
        <p:nvSpPr>
          <p:cNvPr id="4" name="Content Placeholder 3">
            <a:extLst>
              <a:ext uri="{FF2B5EF4-FFF2-40B4-BE49-F238E27FC236}">
                <a16:creationId xmlns:a16="http://schemas.microsoft.com/office/drawing/2014/main" id="{2346DF6D-2AF8-A160-F13C-44625A2B5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Q"/>
          </a:p>
        </p:txBody>
      </p:sp>
      <p:sp>
        <p:nvSpPr>
          <p:cNvPr id="5" name="Date Placeholder 4">
            <a:extLst>
              <a:ext uri="{FF2B5EF4-FFF2-40B4-BE49-F238E27FC236}">
                <a16:creationId xmlns:a16="http://schemas.microsoft.com/office/drawing/2014/main" id="{6380EEB7-1462-B1F2-FC0A-99A283777952}"/>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6" name="Footer Placeholder 5">
            <a:extLst>
              <a:ext uri="{FF2B5EF4-FFF2-40B4-BE49-F238E27FC236}">
                <a16:creationId xmlns:a16="http://schemas.microsoft.com/office/drawing/2014/main" id="{E8C0EFED-7287-E19D-81D5-33386A418BF4}"/>
              </a:ext>
            </a:extLst>
          </p:cNvPr>
          <p:cNvSpPr>
            <a:spLocks noGrp="1"/>
          </p:cNvSpPr>
          <p:nvPr>
            <p:ph type="ftr" sz="quarter" idx="11"/>
          </p:nvPr>
        </p:nvSpPr>
        <p:spPr/>
        <p:txBody>
          <a:bodyPr/>
          <a:lstStyle/>
          <a:p>
            <a:endParaRPr lang="en-IQ"/>
          </a:p>
        </p:txBody>
      </p:sp>
      <p:sp>
        <p:nvSpPr>
          <p:cNvPr id="7" name="Slide Number Placeholder 6">
            <a:extLst>
              <a:ext uri="{FF2B5EF4-FFF2-40B4-BE49-F238E27FC236}">
                <a16:creationId xmlns:a16="http://schemas.microsoft.com/office/drawing/2014/main" id="{F3AE5297-616A-9278-F6B4-96D427699406}"/>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172384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633F-B4A5-D049-F5A0-9C9F6C825AD7}"/>
              </a:ext>
            </a:extLst>
          </p:cNvPr>
          <p:cNvSpPr>
            <a:spLocks noGrp="1"/>
          </p:cNvSpPr>
          <p:nvPr>
            <p:ph type="title"/>
          </p:nvPr>
        </p:nvSpPr>
        <p:spPr>
          <a:xfrm>
            <a:off x="839788" y="365125"/>
            <a:ext cx="10515600" cy="1325563"/>
          </a:xfrm>
        </p:spPr>
        <p:txBody>
          <a:bodyPr/>
          <a:lstStyle/>
          <a:p>
            <a:r>
              <a:rPr lang="en-US"/>
              <a:t>Click to edit Master title style</a:t>
            </a:r>
            <a:endParaRPr lang="en-IQ"/>
          </a:p>
        </p:txBody>
      </p:sp>
      <p:sp>
        <p:nvSpPr>
          <p:cNvPr id="3" name="Text Placeholder 2">
            <a:extLst>
              <a:ext uri="{FF2B5EF4-FFF2-40B4-BE49-F238E27FC236}">
                <a16:creationId xmlns:a16="http://schemas.microsoft.com/office/drawing/2014/main" id="{7A6A3754-776E-2A66-B574-F4BD97AFD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B243F1-288A-7CD0-9820-3C2D0E6D2E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Q"/>
          </a:p>
        </p:txBody>
      </p:sp>
      <p:sp>
        <p:nvSpPr>
          <p:cNvPr id="5" name="Text Placeholder 4">
            <a:extLst>
              <a:ext uri="{FF2B5EF4-FFF2-40B4-BE49-F238E27FC236}">
                <a16:creationId xmlns:a16="http://schemas.microsoft.com/office/drawing/2014/main" id="{62FC697F-D225-AA5B-6A3A-9F1025C66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7480A2-1D7E-9365-6C17-9ECB5686D0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Q"/>
          </a:p>
        </p:txBody>
      </p:sp>
      <p:sp>
        <p:nvSpPr>
          <p:cNvPr id="7" name="Date Placeholder 6">
            <a:extLst>
              <a:ext uri="{FF2B5EF4-FFF2-40B4-BE49-F238E27FC236}">
                <a16:creationId xmlns:a16="http://schemas.microsoft.com/office/drawing/2014/main" id="{D2E1313C-1033-02E1-4BF7-21D0B9CE5D32}"/>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8" name="Footer Placeholder 7">
            <a:extLst>
              <a:ext uri="{FF2B5EF4-FFF2-40B4-BE49-F238E27FC236}">
                <a16:creationId xmlns:a16="http://schemas.microsoft.com/office/drawing/2014/main" id="{35709785-0C26-E5A0-572B-27E1459E2C14}"/>
              </a:ext>
            </a:extLst>
          </p:cNvPr>
          <p:cNvSpPr>
            <a:spLocks noGrp="1"/>
          </p:cNvSpPr>
          <p:nvPr>
            <p:ph type="ftr" sz="quarter" idx="11"/>
          </p:nvPr>
        </p:nvSpPr>
        <p:spPr/>
        <p:txBody>
          <a:bodyPr/>
          <a:lstStyle/>
          <a:p>
            <a:endParaRPr lang="en-IQ"/>
          </a:p>
        </p:txBody>
      </p:sp>
      <p:sp>
        <p:nvSpPr>
          <p:cNvPr id="9" name="Slide Number Placeholder 8">
            <a:extLst>
              <a:ext uri="{FF2B5EF4-FFF2-40B4-BE49-F238E27FC236}">
                <a16:creationId xmlns:a16="http://schemas.microsoft.com/office/drawing/2014/main" id="{53677D8F-A23D-C3A1-29F0-43C96823512E}"/>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97288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F1FD-21A4-90B3-27B0-A3DD2C4224AC}"/>
              </a:ext>
            </a:extLst>
          </p:cNvPr>
          <p:cNvSpPr>
            <a:spLocks noGrp="1"/>
          </p:cNvSpPr>
          <p:nvPr>
            <p:ph type="title"/>
          </p:nvPr>
        </p:nvSpPr>
        <p:spPr/>
        <p:txBody>
          <a:bodyPr/>
          <a:lstStyle/>
          <a:p>
            <a:r>
              <a:rPr lang="en-US"/>
              <a:t>Click to edit Master title style</a:t>
            </a:r>
            <a:endParaRPr lang="en-IQ"/>
          </a:p>
        </p:txBody>
      </p:sp>
      <p:sp>
        <p:nvSpPr>
          <p:cNvPr id="3" name="Date Placeholder 2">
            <a:extLst>
              <a:ext uri="{FF2B5EF4-FFF2-40B4-BE49-F238E27FC236}">
                <a16:creationId xmlns:a16="http://schemas.microsoft.com/office/drawing/2014/main" id="{B8DC83BC-1D96-ABA6-C9D0-A466E0823537}"/>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4" name="Footer Placeholder 3">
            <a:extLst>
              <a:ext uri="{FF2B5EF4-FFF2-40B4-BE49-F238E27FC236}">
                <a16:creationId xmlns:a16="http://schemas.microsoft.com/office/drawing/2014/main" id="{32FE6864-6CA7-1583-8CA9-186E6AAB7DBF}"/>
              </a:ext>
            </a:extLst>
          </p:cNvPr>
          <p:cNvSpPr>
            <a:spLocks noGrp="1"/>
          </p:cNvSpPr>
          <p:nvPr>
            <p:ph type="ftr" sz="quarter" idx="11"/>
          </p:nvPr>
        </p:nvSpPr>
        <p:spPr/>
        <p:txBody>
          <a:bodyPr/>
          <a:lstStyle/>
          <a:p>
            <a:endParaRPr lang="en-IQ"/>
          </a:p>
        </p:txBody>
      </p:sp>
      <p:sp>
        <p:nvSpPr>
          <p:cNvPr id="5" name="Slide Number Placeholder 4">
            <a:extLst>
              <a:ext uri="{FF2B5EF4-FFF2-40B4-BE49-F238E27FC236}">
                <a16:creationId xmlns:a16="http://schemas.microsoft.com/office/drawing/2014/main" id="{483354FD-042C-4352-D9EC-C522916C5216}"/>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184514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D948F-FD04-5F84-74DA-46DC1A2AEB40}"/>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3" name="Footer Placeholder 2">
            <a:extLst>
              <a:ext uri="{FF2B5EF4-FFF2-40B4-BE49-F238E27FC236}">
                <a16:creationId xmlns:a16="http://schemas.microsoft.com/office/drawing/2014/main" id="{464C9212-0735-EB9A-54A6-A3C1189B5158}"/>
              </a:ext>
            </a:extLst>
          </p:cNvPr>
          <p:cNvSpPr>
            <a:spLocks noGrp="1"/>
          </p:cNvSpPr>
          <p:nvPr>
            <p:ph type="ftr" sz="quarter" idx="11"/>
          </p:nvPr>
        </p:nvSpPr>
        <p:spPr/>
        <p:txBody>
          <a:bodyPr/>
          <a:lstStyle/>
          <a:p>
            <a:endParaRPr lang="en-IQ"/>
          </a:p>
        </p:txBody>
      </p:sp>
      <p:sp>
        <p:nvSpPr>
          <p:cNvPr id="4" name="Slide Number Placeholder 3">
            <a:extLst>
              <a:ext uri="{FF2B5EF4-FFF2-40B4-BE49-F238E27FC236}">
                <a16:creationId xmlns:a16="http://schemas.microsoft.com/office/drawing/2014/main" id="{5D9FDC96-01F3-DCE8-2BE2-E60F80C11042}"/>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98647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59E5-964D-B293-5774-5208249DB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Q"/>
          </a:p>
        </p:txBody>
      </p:sp>
      <p:sp>
        <p:nvSpPr>
          <p:cNvPr id="3" name="Content Placeholder 2">
            <a:extLst>
              <a:ext uri="{FF2B5EF4-FFF2-40B4-BE49-F238E27FC236}">
                <a16:creationId xmlns:a16="http://schemas.microsoft.com/office/drawing/2014/main" id="{7E3FE1E7-FAE3-3CF0-23A2-9011EE440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Q"/>
          </a:p>
        </p:txBody>
      </p:sp>
      <p:sp>
        <p:nvSpPr>
          <p:cNvPr id="4" name="Text Placeholder 3">
            <a:extLst>
              <a:ext uri="{FF2B5EF4-FFF2-40B4-BE49-F238E27FC236}">
                <a16:creationId xmlns:a16="http://schemas.microsoft.com/office/drawing/2014/main" id="{614DADA1-6868-72EB-E9A9-2B22C4302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99973-06C7-B3BE-9A35-EDC65AF5DA89}"/>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6" name="Footer Placeholder 5">
            <a:extLst>
              <a:ext uri="{FF2B5EF4-FFF2-40B4-BE49-F238E27FC236}">
                <a16:creationId xmlns:a16="http://schemas.microsoft.com/office/drawing/2014/main" id="{C7408A83-7FF4-2DF6-6E8D-C3E585C2C60B}"/>
              </a:ext>
            </a:extLst>
          </p:cNvPr>
          <p:cNvSpPr>
            <a:spLocks noGrp="1"/>
          </p:cNvSpPr>
          <p:nvPr>
            <p:ph type="ftr" sz="quarter" idx="11"/>
          </p:nvPr>
        </p:nvSpPr>
        <p:spPr/>
        <p:txBody>
          <a:bodyPr/>
          <a:lstStyle/>
          <a:p>
            <a:endParaRPr lang="en-IQ"/>
          </a:p>
        </p:txBody>
      </p:sp>
      <p:sp>
        <p:nvSpPr>
          <p:cNvPr id="7" name="Slide Number Placeholder 6">
            <a:extLst>
              <a:ext uri="{FF2B5EF4-FFF2-40B4-BE49-F238E27FC236}">
                <a16:creationId xmlns:a16="http://schemas.microsoft.com/office/drawing/2014/main" id="{76FFD2E8-411D-4A85-ABD7-F20CED96D28C}"/>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3497069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BAB7-4770-FF0F-1BD9-7AB1B0C9A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Q"/>
          </a:p>
        </p:txBody>
      </p:sp>
      <p:sp>
        <p:nvSpPr>
          <p:cNvPr id="3" name="Picture Placeholder 2">
            <a:extLst>
              <a:ext uri="{FF2B5EF4-FFF2-40B4-BE49-F238E27FC236}">
                <a16:creationId xmlns:a16="http://schemas.microsoft.com/office/drawing/2014/main" id="{C3767134-9710-3AB0-0419-C3E12053D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Q"/>
          </a:p>
        </p:txBody>
      </p:sp>
      <p:sp>
        <p:nvSpPr>
          <p:cNvPr id="4" name="Text Placeholder 3">
            <a:extLst>
              <a:ext uri="{FF2B5EF4-FFF2-40B4-BE49-F238E27FC236}">
                <a16:creationId xmlns:a16="http://schemas.microsoft.com/office/drawing/2014/main" id="{504D223B-C4E4-4BFD-284D-02562B4EA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05A72-EA5B-7BD0-431A-062597AD8B73}"/>
              </a:ext>
            </a:extLst>
          </p:cNvPr>
          <p:cNvSpPr>
            <a:spLocks noGrp="1"/>
          </p:cNvSpPr>
          <p:nvPr>
            <p:ph type="dt" sz="half" idx="10"/>
          </p:nvPr>
        </p:nvSpPr>
        <p:spPr/>
        <p:txBody>
          <a:bodyPr/>
          <a:lstStyle/>
          <a:p>
            <a:fld id="{7E7C6742-9395-7445-8311-B65EFB3A7C5E}" type="datetimeFigureOut">
              <a:rPr lang="en-IQ" smtClean="0"/>
              <a:t>5/25/25</a:t>
            </a:fld>
            <a:endParaRPr lang="en-IQ"/>
          </a:p>
        </p:txBody>
      </p:sp>
      <p:sp>
        <p:nvSpPr>
          <p:cNvPr id="6" name="Footer Placeholder 5">
            <a:extLst>
              <a:ext uri="{FF2B5EF4-FFF2-40B4-BE49-F238E27FC236}">
                <a16:creationId xmlns:a16="http://schemas.microsoft.com/office/drawing/2014/main" id="{4B3DA43D-9991-FA4B-FCDA-7ECB60913D31}"/>
              </a:ext>
            </a:extLst>
          </p:cNvPr>
          <p:cNvSpPr>
            <a:spLocks noGrp="1"/>
          </p:cNvSpPr>
          <p:nvPr>
            <p:ph type="ftr" sz="quarter" idx="11"/>
          </p:nvPr>
        </p:nvSpPr>
        <p:spPr/>
        <p:txBody>
          <a:bodyPr/>
          <a:lstStyle/>
          <a:p>
            <a:endParaRPr lang="en-IQ"/>
          </a:p>
        </p:txBody>
      </p:sp>
      <p:sp>
        <p:nvSpPr>
          <p:cNvPr id="7" name="Slide Number Placeholder 6">
            <a:extLst>
              <a:ext uri="{FF2B5EF4-FFF2-40B4-BE49-F238E27FC236}">
                <a16:creationId xmlns:a16="http://schemas.microsoft.com/office/drawing/2014/main" id="{A837F65F-6FBF-297C-35D5-FFB1D72FF445}"/>
              </a:ext>
            </a:extLst>
          </p:cNvPr>
          <p:cNvSpPr>
            <a:spLocks noGrp="1"/>
          </p:cNvSpPr>
          <p:nvPr>
            <p:ph type="sldNum" sz="quarter" idx="12"/>
          </p:nvPr>
        </p:nvSpPr>
        <p:spPr/>
        <p:txBody>
          <a:bodyPr/>
          <a:lstStyle/>
          <a:p>
            <a:fld id="{11042919-BE7D-F847-A233-3869964C2A82}" type="slidenum">
              <a:rPr lang="en-IQ" smtClean="0"/>
              <a:t>‹#›</a:t>
            </a:fld>
            <a:endParaRPr lang="en-IQ"/>
          </a:p>
        </p:txBody>
      </p:sp>
    </p:spTree>
    <p:extLst>
      <p:ext uri="{BB962C8B-B14F-4D97-AF65-F5344CB8AC3E}">
        <p14:creationId xmlns:p14="http://schemas.microsoft.com/office/powerpoint/2010/main" val="407058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7295CC-425C-0F05-9862-F15DC2AE66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Q"/>
          </a:p>
        </p:txBody>
      </p:sp>
      <p:sp>
        <p:nvSpPr>
          <p:cNvPr id="3" name="Text Placeholder 2">
            <a:extLst>
              <a:ext uri="{FF2B5EF4-FFF2-40B4-BE49-F238E27FC236}">
                <a16:creationId xmlns:a16="http://schemas.microsoft.com/office/drawing/2014/main" id="{015D240B-C08A-A4AF-0922-49606850F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Q"/>
          </a:p>
        </p:txBody>
      </p:sp>
      <p:sp>
        <p:nvSpPr>
          <p:cNvPr id="4" name="Date Placeholder 3">
            <a:extLst>
              <a:ext uri="{FF2B5EF4-FFF2-40B4-BE49-F238E27FC236}">
                <a16:creationId xmlns:a16="http://schemas.microsoft.com/office/drawing/2014/main" id="{585A0388-E3E5-4E66-BC7B-09A0236F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7C6742-9395-7445-8311-B65EFB3A7C5E}" type="datetimeFigureOut">
              <a:rPr lang="en-IQ" smtClean="0"/>
              <a:t>5/25/25</a:t>
            </a:fld>
            <a:endParaRPr lang="en-IQ"/>
          </a:p>
        </p:txBody>
      </p:sp>
      <p:sp>
        <p:nvSpPr>
          <p:cNvPr id="5" name="Footer Placeholder 4">
            <a:extLst>
              <a:ext uri="{FF2B5EF4-FFF2-40B4-BE49-F238E27FC236}">
                <a16:creationId xmlns:a16="http://schemas.microsoft.com/office/drawing/2014/main" id="{DF0EB455-E0D2-2779-1EF5-B712CE8AE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Q"/>
          </a:p>
        </p:txBody>
      </p:sp>
      <p:sp>
        <p:nvSpPr>
          <p:cNvPr id="6" name="Slide Number Placeholder 5">
            <a:extLst>
              <a:ext uri="{FF2B5EF4-FFF2-40B4-BE49-F238E27FC236}">
                <a16:creationId xmlns:a16="http://schemas.microsoft.com/office/drawing/2014/main" id="{DF2C6399-DAB0-4EF6-C7FB-8CF245D76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042919-BE7D-F847-A233-3869964C2A82}" type="slidenum">
              <a:rPr lang="en-IQ" smtClean="0"/>
              <a:t>‹#›</a:t>
            </a:fld>
            <a:endParaRPr lang="en-IQ"/>
          </a:p>
        </p:txBody>
      </p:sp>
    </p:spTree>
    <p:extLst>
      <p:ext uri="{BB962C8B-B14F-4D97-AF65-F5344CB8AC3E}">
        <p14:creationId xmlns:p14="http://schemas.microsoft.com/office/powerpoint/2010/main" val="3479074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Q"/>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2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4E9B41-C230-7E38-1A78-39E4C3120D1E}"/>
              </a:ext>
            </a:extLst>
          </p:cNvPr>
          <p:cNvSpPr txBox="1"/>
          <p:nvPr/>
        </p:nvSpPr>
        <p:spPr>
          <a:xfrm>
            <a:off x="5297214" y="210205"/>
            <a:ext cx="2091559" cy="369332"/>
          </a:xfrm>
          <a:prstGeom prst="rect">
            <a:avLst/>
          </a:prstGeom>
          <a:noFill/>
        </p:spPr>
        <p:txBody>
          <a:bodyPr wrap="square" rtlCol="0">
            <a:spAutoFit/>
          </a:bodyPr>
          <a:lstStyle/>
          <a:p>
            <a:pPr algn="ctr"/>
            <a:r>
              <a:rPr lang="ar-SA" dirty="0"/>
              <a:t>الصيانة والخدمات </a:t>
            </a:r>
            <a:endParaRPr lang="en-IQ" dirty="0"/>
          </a:p>
        </p:txBody>
      </p:sp>
      <p:graphicFrame>
        <p:nvGraphicFramePr>
          <p:cNvPr id="5" name="Diagram 4">
            <a:extLst>
              <a:ext uri="{FF2B5EF4-FFF2-40B4-BE49-F238E27FC236}">
                <a16:creationId xmlns:a16="http://schemas.microsoft.com/office/drawing/2014/main" id="{8E8BD863-B9AC-302F-4616-B64813C5098A}"/>
              </a:ext>
            </a:extLst>
          </p:cNvPr>
          <p:cNvGraphicFramePr/>
          <p:nvPr>
            <p:extLst>
              <p:ext uri="{D42A27DB-BD31-4B8C-83A1-F6EECF244321}">
                <p14:modId xmlns:p14="http://schemas.microsoft.com/office/powerpoint/2010/main" val="1688679631"/>
              </p:ext>
            </p:extLst>
          </p:nvPr>
        </p:nvGraphicFramePr>
        <p:xfrm>
          <a:off x="1389117" y="914401"/>
          <a:ext cx="9413765" cy="4361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ounded Rectangle 1">
            <a:extLst>
              <a:ext uri="{FF2B5EF4-FFF2-40B4-BE49-F238E27FC236}">
                <a16:creationId xmlns:a16="http://schemas.microsoft.com/office/drawing/2014/main" id="{688A0A7C-6E95-2767-029D-12E5DD8BCC78}"/>
              </a:ext>
            </a:extLst>
          </p:cNvPr>
          <p:cNvSpPr/>
          <p:nvPr/>
        </p:nvSpPr>
        <p:spPr>
          <a:xfrm>
            <a:off x="6342993" y="4381995"/>
            <a:ext cx="1723492" cy="10094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dirty="0"/>
              <a:t>تم رفض تصليح الجهاز</a:t>
            </a:r>
            <a:endParaRPr lang="en-IQ" dirty="0"/>
          </a:p>
        </p:txBody>
      </p:sp>
      <p:sp>
        <p:nvSpPr>
          <p:cNvPr id="3" name="Down Arrow 2">
            <a:extLst>
              <a:ext uri="{FF2B5EF4-FFF2-40B4-BE49-F238E27FC236}">
                <a16:creationId xmlns:a16="http://schemas.microsoft.com/office/drawing/2014/main" id="{BEC19318-A03B-2110-FCEB-E513912A4375}"/>
              </a:ext>
            </a:extLst>
          </p:cNvPr>
          <p:cNvSpPr/>
          <p:nvPr/>
        </p:nvSpPr>
        <p:spPr>
          <a:xfrm>
            <a:off x="7065818" y="3728852"/>
            <a:ext cx="451263" cy="451262"/>
          </a:xfrm>
          <a:prstGeom prst="down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6" name="Left Arrow 5">
            <a:extLst>
              <a:ext uri="{FF2B5EF4-FFF2-40B4-BE49-F238E27FC236}">
                <a16:creationId xmlns:a16="http://schemas.microsoft.com/office/drawing/2014/main" id="{8804FF43-80CB-94A8-25A9-BB02CF1C4715}"/>
              </a:ext>
            </a:extLst>
          </p:cNvPr>
          <p:cNvSpPr/>
          <p:nvPr/>
        </p:nvSpPr>
        <p:spPr>
          <a:xfrm>
            <a:off x="3830203" y="4690753"/>
            <a:ext cx="2018805" cy="391886"/>
          </a:xfrm>
          <a:prstGeom prst="lef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Tree>
    <p:extLst>
      <p:ext uri="{BB962C8B-B14F-4D97-AF65-F5344CB8AC3E}">
        <p14:creationId xmlns:p14="http://schemas.microsoft.com/office/powerpoint/2010/main" val="63924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8DB8E9A0-E2D8-1F8E-BF39-FB1267369E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D8249B4-6D8C-5836-E088-DE0819F556AD}"/>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sp>
        <p:nvSpPr>
          <p:cNvPr id="6" name="Rounded Rectangle 5">
            <a:extLst>
              <a:ext uri="{FF2B5EF4-FFF2-40B4-BE49-F238E27FC236}">
                <a16:creationId xmlns:a16="http://schemas.microsoft.com/office/drawing/2014/main" id="{399544D1-D4D5-72A9-FAB8-F3C3DEB29DB7}"/>
              </a:ext>
            </a:extLst>
          </p:cNvPr>
          <p:cNvSpPr/>
          <p:nvPr/>
        </p:nvSpPr>
        <p:spPr>
          <a:xfrm>
            <a:off x="4937565" y="765798"/>
            <a:ext cx="2316866"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1"/>
            <a:r>
              <a:rPr lang="ar-SA" dirty="0"/>
              <a:t>أجهزة تم تسليمها للزبائن</a:t>
            </a:r>
            <a:endParaRPr lang="en-US" dirty="0"/>
          </a:p>
        </p:txBody>
      </p:sp>
      <p:sp>
        <p:nvSpPr>
          <p:cNvPr id="9" name="TextBox 8">
            <a:extLst>
              <a:ext uri="{FF2B5EF4-FFF2-40B4-BE49-F238E27FC236}">
                <a16:creationId xmlns:a16="http://schemas.microsoft.com/office/drawing/2014/main" id="{30387020-DCDE-C0A5-466B-75948343EF3B}"/>
              </a:ext>
            </a:extLst>
          </p:cNvPr>
          <p:cNvSpPr txBox="1"/>
          <p:nvPr/>
        </p:nvSpPr>
        <p:spPr>
          <a:xfrm>
            <a:off x="1126176" y="1805313"/>
            <a:ext cx="9678389" cy="646331"/>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هنا تظهر جميع الأجهزة التي تم تسليمها للزبائن في حالتي الرفض واكمال الصيانة </a:t>
            </a:r>
          </a:p>
          <a:p>
            <a:pPr marL="285750" indent="-285750" algn="r" defTabSz="914400" rtl="1" eaLnBrk="1" latinLnBrk="0" hangingPunct="1">
              <a:buFontTx/>
              <a:buChar char="-"/>
            </a:pPr>
            <a:endParaRPr lang="en-IQ" dirty="0"/>
          </a:p>
        </p:txBody>
      </p:sp>
      <p:graphicFrame>
        <p:nvGraphicFramePr>
          <p:cNvPr id="3" name="Table 2">
            <a:extLst>
              <a:ext uri="{FF2B5EF4-FFF2-40B4-BE49-F238E27FC236}">
                <a16:creationId xmlns:a16="http://schemas.microsoft.com/office/drawing/2014/main" id="{0A020046-C55C-3C46-4A91-552585B6A04A}"/>
              </a:ext>
            </a:extLst>
          </p:cNvPr>
          <p:cNvGraphicFramePr>
            <a:graphicFrameLocks noGrp="1"/>
          </p:cNvGraphicFramePr>
          <p:nvPr>
            <p:extLst>
              <p:ext uri="{D42A27DB-BD31-4B8C-83A1-F6EECF244321}">
                <p14:modId xmlns:p14="http://schemas.microsoft.com/office/powerpoint/2010/main" val="1324920455"/>
              </p:ext>
            </p:extLst>
          </p:nvPr>
        </p:nvGraphicFramePr>
        <p:xfrm>
          <a:off x="681510" y="2897589"/>
          <a:ext cx="10828978" cy="1569720"/>
        </p:xfrm>
        <a:graphic>
          <a:graphicData uri="http://schemas.openxmlformats.org/drawingml/2006/table">
            <a:tbl>
              <a:tblPr firstRow="1" bandRow="1">
                <a:tableStyleId>{5C22544A-7EE6-4342-B048-85BDC9FD1C3A}</a:tableStyleId>
              </a:tblPr>
              <a:tblGrid>
                <a:gridCol w="319789">
                  <a:extLst>
                    <a:ext uri="{9D8B030D-6E8A-4147-A177-3AD203B41FA5}">
                      <a16:colId xmlns:a16="http://schemas.microsoft.com/office/drawing/2014/main" val="4134552769"/>
                    </a:ext>
                  </a:extLst>
                </a:gridCol>
                <a:gridCol w="536520">
                  <a:extLst>
                    <a:ext uri="{9D8B030D-6E8A-4147-A177-3AD203B41FA5}">
                      <a16:colId xmlns:a16="http://schemas.microsoft.com/office/drawing/2014/main" val="282772006"/>
                    </a:ext>
                  </a:extLst>
                </a:gridCol>
                <a:gridCol w="472728">
                  <a:extLst>
                    <a:ext uri="{9D8B030D-6E8A-4147-A177-3AD203B41FA5}">
                      <a16:colId xmlns:a16="http://schemas.microsoft.com/office/drawing/2014/main" val="3442253354"/>
                    </a:ext>
                  </a:extLst>
                </a:gridCol>
                <a:gridCol w="645838">
                  <a:extLst>
                    <a:ext uri="{9D8B030D-6E8A-4147-A177-3AD203B41FA5}">
                      <a16:colId xmlns:a16="http://schemas.microsoft.com/office/drawing/2014/main" val="902861884"/>
                    </a:ext>
                  </a:extLst>
                </a:gridCol>
                <a:gridCol w="645838">
                  <a:extLst>
                    <a:ext uri="{9D8B030D-6E8A-4147-A177-3AD203B41FA5}">
                      <a16:colId xmlns:a16="http://schemas.microsoft.com/office/drawing/2014/main" val="1540819497"/>
                    </a:ext>
                  </a:extLst>
                </a:gridCol>
                <a:gridCol w="739052">
                  <a:extLst>
                    <a:ext uri="{9D8B030D-6E8A-4147-A177-3AD203B41FA5}">
                      <a16:colId xmlns:a16="http://schemas.microsoft.com/office/drawing/2014/main" val="3207020116"/>
                    </a:ext>
                  </a:extLst>
                </a:gridCol>
                <a:gridCol w="1022705">
                  <a:extLst>
                    <a:ext uri="{9D8B030D-6E8A-4147-A177-3AD203B41FA5}">
                      <a16:colId xmlns:a16="http://schemas.microsoft.com/office/drawing/2014/main" val="2208743215"/>
                    </a:ext>
                  </a:extLst>
                </a:gridCol>
                <a:gridCol w="625356">
                  <a:extLst>
                    <a:ext uri="{9D8B030D-6E8A-4147-A177-3AD203B41FA5}">
                      <a16:colId xmlns:a16="http://schemas.microsoft.com/office/drawing/2014/main" val="22072132"/>
                    </a:ext>
                  </a:extLst>
                </a:gridCol>
                <a:gridCol w="480185">
                  <a:extLst>
                    <a:ext uri="{9D8B030D-6E8A-4147-A177-3AD203B41FA5}">
                      <a16:colId xmlns:a16="http://schemas.microsoft.com/office/drawing/2014/main" val="4097659814"/>
                    </a:ext>
                  </a:extLst>
                </a:gridCol>
                <a:gridCol w="603023">
                  <a:extLst>
                    <a:ext uri="{9D8B030D-6E8A-4147-A177-3AD203B41FA5}">
                      <a16:colId xmlns:a16="http://schemas.microsoft.com/office/drawing/2014/main" val="2008045179"/>
                    </a:ext>
                  </a:extLst>
                </a:gridCol>
                <a:gridCol w="1384718">
                  <a:extLst>
                    <a:ext uri="{9D8B030D-6E8A-4147-A177-3AD203B41FA5}">
                      <a16:colId xmlns:a16="http://schemas.microsoft.com/office/drawing/2014/main" val="2673499794"/>
                    </a:ext>
                  </a:extLst>
                </a:gridCol>
                <a:gridCol w="1563392">
                  <a:extLst>
                    <a:ext uri="{9D8B030D-6E8A-4147-A177-3AD203B41FA5}">
                      <a16:colId xmlns:a16="http://schemas.microsoft.com/office/drawing/2014/main" val="2348695749"/>
                    </a:ext>
                  </a:extLst>
                </a:gridCol>
                <a:gridCol w="1789834">
                  <a:extLst>
                    <a:ext uri="{9D8B030D-6E8A-4147-A177-3AD203B41FA5}">
                      <a16:colId xmlns:a16="http://schemas.microsoft.com/office/drawing/2014/main" val="3886186399"/>
                    </a:ext>
                  </a:extLst>
                </a:gridCol>
              </a:tblGrid>
              <a:tr h="370840">
                <a:tc>
                  <a:txBody>
                    <a:bodyPr/>
                    <a:lstStyle/>
                    <a:p>
                      <a:pPr algn="ctr"/>
                      <a:r>
                        <a:rPr lang="ar-SA" sz="1100" dirty="0"/>
                        <a:t>#</a:t>
                      </a:r>
                      <a:endParaRPr lang="en-IQ" sz="1100" dirty="0"/>
                    </a:p>
                  </a:txBody>
                  <a:tcPr/>
                </a:tc>
                <a:tc>
                  <a:txBody>
                    <a:bodyPr/>
                    <a:lstStyle/>
                    <a:p>
                      <a:pPr algn="ctr"/>
                      <a:r>
                        <a:rPr lang="ar-SA" sz="1100" dirty="0"/>
                        <a:t>اسم الزبون</a:t>
                      </a:r>
                      <a:endParaRPr lang="en-IQ" sz="1100" dirty="0"/>
                    </a:p>
                  </a:txBody>
                  <a:tcPr/>
                </a:tc>
                <a:tc>
                  <a:txBody>
                    <a:bodyPr/>
                    <a:lstStyle/>
                    <a:p>
                      <a:pPr algn="ctr"/>
                      <a:r>
                        <a:rPr lang="ar-SA" sz="1100" dirty="0"/>
                        <a:t>الموبايل</a:t>
                      </a:r>
                      <a:endParaRPr lang="en-IQ" sz="1100" dirty="0"/>
                    </a:p>
                  </a:txBody>
                  <a:tcPr/>
                </a:tc>
                <a:tc>
                  <a:txBody>
                    <a:bodyPr/>
                    <a:lstStyle/>
                    <a:p>
                      <a:pPr marL="0" algn="ctr" defTabSz="914400" rtl="1" eaLnBrk="1" latinLnBrk="0" hangingPunct="1"/>
                      <a:r>
                        <a:rPr lang="ar-SA" sz="1100" dirty="0"/>
                        <a:t>الماركة</a:t>
                      </a:r>
                      <a:endParaRPr lang="en-IQ" sz="1100" dirty="0"/>
                    </a:p>
                  </a:txBody>
                  <a:tcPr/>
                </a:tc>
                <a:tc>
                  <a:txBody>
                    <a:bodyPr/>
                    <a:lstStyle/>
                    <a:p>
                      <a:pPr marL="0" algn="ctr" defTabSz="914400" rtl="1" eaLnBrk="1" latinLnBrk="0" hangingPunct="1"/>
                      <a:r>
                        <a:rPr lang="ar-SA" sz="1100" dirty="0"/>
                        <a:t>اسم الجهاز</a:t>
                      </a:r>
                      <a:endParaRPr lang="en-IQ" sz="1100" dirty="0"/>
                    </a:p>
                  </a:txBody>
                  <a:tcPr/>
                </a:tc>
                <a:tc>
                  <a:txBody>
                    <a:bodyPr/>
                    <a:lstStyle/>
                    <a:p>
                      <a:pPr marL="0" algn="ctr" defTabSz="914400" rtl="1" eaLnBrk="1" latinLnBrk="0" hangingPunct="1"/>
                      <a:r>
                        <a:rPr lang="ar-SA" sz="1100" dirty="0"/>
                        <a:t>رقم الجهاز</a:t>
                      </a:r>
                      <a:endParaRPr lang="en-IQ" sz="1100" dirty="0"/>
                    </a:p>
                  </a:txBody>
                  <a:tcPr/>
                </a:tc>
                <a:tc>
                  <a:txBody>
                    <a:bodyPr/>
                    <a:lstStyle/>
                    <a:p>
                      <a:pPr marL="0" algn="ctr" defTabSz="914400" rtl="1" eaLnBrk="1" latinLnBrk="0" hangingPunct="1"/>
                      <a:r>
                        <a:rPr lang="ar-SA" sz="1100" dirty="0"/>
                        <a:t>الرقم التسلسلي</a:t>
                      </a:r>
                      <a:endParaRPr lang="en-IQ" sz="1100" dirty="0"/>
                    </a:p>
                  </a:txBody>
                  <a:tcPr/>
                </a:tc>
                <a:tc>
                  <a:txBody>
                    <a:bodyPr/>
                    <a:lstStyle/>
                    <a:p>
                      <a:pPr marL="0" algn="ctr" defTabSz="914400" rtl="1" eaLnBrk="1" latinLnBrk="0" hangingPunct="1"/>
                      <a:r>
                        <a:rPr lang="ar-SA" sz="1100" dirty="0"/>
                        <a:t>حالة الصيانة</a:t>
                      </a:r>
                      <a:endParaRPr lang="en-IQ" sz="1100" dirty="0"/>
                    </a:p>
                  </a:txBody>
                  <a:tcPr/>
                </a:tc>
                <a:tc>
                  <a:txBody>
                    <a:bodyPr/>
                    <a:lstStyle/>
                    <a:p>
                      <a:pPr marL="0" algn="ctr" defTabSz="914400" rtl="1" eaLnBrk="1" latinLnBrk="0" hangingPunct="1"/>
                      <a:r>
                        <a:rPr lang="ar-SA" sz="1100" dirty="0"/>
                        <a:t>العدد</a:t>
                      </a:r>
                      <a:endParaRPr lang="en-IQ" sz="1100" dirty="0"/>
                    </a:p>
                  </a:txBody>
                  <a:tcPr/>
                </a:tc>
                <a:tc>
                  <a:txBody>
                    <a:bodyPr/>
                    <a:lstStyle/>
                    <a:p>
                      <a:pPr marL="0" algn="ctr" defTabSz="914400" rtl="1" eaLnBrk="1" latinLnBrk="0" hangingPunct="1"/>
                      <a:r>
                        <a:rPr lang="ar-SA" sz="1100" dirty="0"/>
                        <a:t>كلفة التصليح</a:t>
                      </a:r>
                      <a:endParaRPr lang="en-IQ" sz="1100" dirty="0"/>
                    </a:p>
                  </a:txBody>
                  <a:tcPr/>
                </a:tc>
                <a:tc>
                  <a:txBody>
                    <a:bodyPr/>
                    <a:lstStyle/>
                    <a:p>
                      <a:pPr marL="0" algn="ctr" defTabSz="914400" rtl="1" eaLnBrk="1" latinLnBrk="0" hangingPunct="1"/>
                      <a:r>
                        <a:rPr lang="ar-SA" sz="1100" dirty="0"/>
                        <a:t>تاريخ تبليغ الزبون</a:t>
                      </a:r>
                      <a:endParaRPr lang="en-IQ" sz="1100" dirty="0"/>
                    </a:p>
                  </a:txBody>
                  <a:tcPr/>
                </a:tc>
                <a:tc>
                  <a:txBody>
                    <a:bodyPr/>
                    <a:lstStyle/>
                    <a:p>
                      <a:pPr marL="0" algn="ctr" defTabSz="914400" rtl="1" eaLnBrk="1" latinLnBrk="0" hangingPunct="1"/>
                      <a:r>
                        <a:rPr lang="ar-SA" sz="1100" dirty="0"/>
                        <a:t>تاريخ موافقة / رفض الزبون</a:t>
                      </a:r>
                      <a:endParaRPr lang="en-IQ" sz="1100" dirty="0"/>
                    </a:p>
                  </a:txBody>
                  <a:tcPr/>
                </a:tc>
                <a:tc>
                  <a:txBody>
                    <a:bodyPr/>
                    <a:lstStyle/>
                    <a:p>
                      <a:pPr marL="0" algn="ctr" defTabSz="914400" rtl="1" eaLnBrk="1" latinLnBrk="0" hangingPunct="1"/>
                      <a:r>
                        <a:rPr lang="ar-SA" sz="1100" dirty="0"/>
                        <a:t>تاريخ الاستلام</a:t>
                      </a:r>
                      <a:endParaRPr lang="en-IQ" sz="1100" dirty="0"/>
                    </a:p>
                  </a:txBody>
                  <a:tcPr/>
                </a:tc>
                <a:extLst>
                  <a:ext uri="{0D108BD9-81ED-4DB2-BD59-A6C34878D82A}">
                    <a16:rowId xmlns:a16="http://schemas.microsoft.com/office/drawing/2014/main" val="2487354223"/>
                  </a:ext>
                </a:extLst>
              </a:tr>
              <a:tr h="370840">
                <a:tc>
                  <a:txBody>
                    <a:bodyPr/>
                    <a:lstStyle/>
                    <a:p>
                      <a:pPr marL="0" algn="ctr" defTabSz="914400" rtl="1" eaLnBrk="1" latinLnBrk="0" hangingPunct="1"/>
                      <a:r>
                        <a:rPr lang="ar-SA" sz="1050" dirty="0"/>
                        <a:t>1</a:t>
                      </a:r>
                      <a:endParaRPr lang="en-IQ" sz="1050" dirty="0"/>
                    </a:p>
                  </a:txBody>
                  <a:tcPr/>
                </a:tc>
                <a:tc>
                  <a:txBody>
                    <a:bodyPr/>
                    <a:lstStyle/>
                    <a:p>
                      <a:pPr marL="0" algn="ctr" defTabSz="914400" rtl="1" eaLnBrk="1" latinLnBrk="0" hangingPunct="1"/>
                      <a:r>
                        <a:rPr lang="ar-SA" sz="1050" dirty="0"/>
                        <a:t>احمد عدنان</a:t>
                      </a:r>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r>
                        <a:rPr lang="en-US" sz="1050" dirty="0"/>
                        <a:t>GSB 18V-50</a:t>
                      </a:r>
                      <a:endParaRPr lang="en-IQ" sz="1050" dirty="0"/>
                    </a:p>
                  </a:txBody>
                  <a:tcPr/>
                </a:tc>
                <a:tc>
                  <a:txBody>
                    <a:bodyPr/>
                    <a:lstStyle/>
                    <a:p>
                      <a:pPr marL="0" algn="ctr" defTabSz="914400" rtl="0" eaLnBrk="1" latinLnBrk="0" hangingPunct="1"/>
                      <a:r>
                        <a:rPr lang="en-IQ" sz="1050" dirty="0"/>
                        <a:t>1.133.255.100</a:t>
                      </a:r>
                    </a:p>
                  </a:txBody>
                  <a:tcPr/>
                </a:tc>
                <a:tc>
                  <a:txBody>
                    <a:bodyPr/>
                    <a:lstStyle/>
                    <a:p>
                      <a:pPr marL="0" algn="ctr" defTabSz="914400" rtl="0" eaLnBrk="1" latinLnBrk="0" hangingPunct="1"/>
                      <a:r>
                        <a:rPr lang="en-IQ" sz="1050" dirty="0"/>
                        <a:t>544785</a:t>
                      </a:r>
                    </a:p>
                  </a:txBody>
                  <a:tcPr/>
                </a:tc>
                <a:tc>
                  <a:txBody>
                    <a:bodyPr/>
                    <a:lstStyle/>
                    <a:p>
                      <a:pPr marL="0" algn="ctr" defTabSz="914400" rtl="0" eaLnBrk="1" latinLnBrk="0" hangingPunct="1"/>
                      <a:r>
                        <a:rPr lang="ar-SA" sz="1050" dirty="0"/>
                        <a:t>تمت الصيانة</a:t>
                      </a:r>
                      <a:endParaRPr lang="en-IQ" sz="1050" dirty="0"/>
                    </a:p>
                  </a:txBody>
                  <a:tcPr/>
                </a:tc>
                <a:tc>
                  <a:txBody>
                    <a:bodyPr/>
                    <a:lstStyle/>
                    <a:p>
                      <a:pPr marL="0" algn="ctr" defTabSz="914400" rtl="1" eaLnBrk="1" latinLnBrk="0" hangingPunct="1"/>
                      <a:r>
                        <a:rPr lang="ar-SA" sz="1050" dirty="0"/>
                        <a:t>2</a:t>
                      </a:r>
                      <a:endParaRPr lang="en-IQ" sz="1050" dirty="0"/>
                    </a:p>
                  </a:txBody>
                  <a:tcPr/>
                </a:tc>
                <a:tc>
                  <a:txBody>
                    <a:bodyPr/>
                    <a:lstStyle/>
                    <a:p>
                      <a:pPr marL="0" algn="ctr" defTabSz="914400" rtl="1" eaLnBrk="1" latinLnBrk="0" hangingPunct="1"/>
                      <a:r>
                        <a:rPr lang="ar-SA" sz="1050" dirty="0"/>
                        <a:t>105$</a:t>
                      </a:r>
                      <a:endParaRPr lang="en-IQ" sz="1050" dirty="0"/>
                    </a:p>
                  </a:txBody>
                  <a:tcPr/>
                </a:tc>
                <a:tc>
                  <a:txBody>
                    <a:bodyPr/>
                    <a:lstStyle/>
                    <a:p>
                      <a:pPr marL="0" algn="ctr" defTabSz="914400" rtl="1" eaLnBrk="1" latinLnBrk="0" hangingPunct="1"/>
                      <a:r>
                        <a:rPr lang="ar-SA" sz="1050" dirty="0"/>
                        <a:t>27-10-2024</a:t>
                      </a:r>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r>
                        <a:rPr lang="ar-SA" sz="1050" dirty="0"/>
                        <a:t>25/10/2024</a:t>
                      </a:r>
                      <a:endParaRPr lang="en-IQ" sz="1050" dirty="0"/>
                    </a:p>
                  </a:txBody>
                  <a:tcPr/>
                </a:tc>
                <a:extLst>
                  <a:ext uri="{0D108BD9-81ED-4DB2-BD59-A6C34878D82A}">
                    <a16:rowId xmlns:a16="http://schemas.microsoft.com/office/drawing/2014/main" val="2932341646"/>
                  </a:ext>
                </a:extLst>
              </a:tr>
              <a:tr h="370840">
                <a:tc>
                  <a:txBody>
                    <a:bodyPr/>
                    <a:lstStyle/>
                    <a:p>
                      <a:pPr marL="0" algn="ctr" defTabSz="914400" rtl="1" eaLnBrk="1" latinLnBrk="0" hangingPunct="1"/>
                      <a:r>
                        <a:rPr lang="ar-SA" sz="1400" dirty="0"/>
                        <a:t>2</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تم رفض الصيانة</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تاريخ الاستلام في ورشة الصيانة</a:t>
                      </a:r>
                      <a:endParaRPr lang="en-IQ" sz="1400" dirty="0"/>
                    </a:p>
                  </a:txBody>
                  <a:tcPr/>
                </a:tc>
                <a:extLst>
                  <a:ext uri="{0D108BD9-81ED-4DB2-BD59-A6C34878D82A}">
                    <a16:rowId xmlns:a16="http://schemas.microsoft.com/office/drawing/2014/main" val="628474769"/>
                  </a:ext>
                </a:extLst>
              </a:tr>
            </a:tbl>
          </a:graphicData>
        </a:graphic>
      </p:graphicFrame>
      <p:sp>
        <p:nvSpPr>
          <p:cNvPr id="5" name="TextBox 4">
            <a:extLst>
              <a:ext uri="{FF2B5EF4-FFF2-40B4-BE49-F238E27FC236}">
                <a16:creationId xmlns:a16="http://schemas.microsoft.com/office/drawing/2014/main" id="{CF89B185-E69E-040B-D2DD-7FA5E8E3FFF6}"/>
              </a:ext>
            </a:extLst>
          </p:cNvPr>
          <p:cNvSpPr txBox="1"/>
          <p:nvPr/>
        </p:nvSpPr>
        <p:spPr>
          <a:xfrm>
            <a:off x="1126176" y="4760290"/>
            <a:ext cx="9678389" cy="1477328"/>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يمكن فلترة الأجهزة المرفوضة والأجهزة التي تم اكمال صيانتها </a:t>
            </a:r>
          </a:p>
          <a:p>
            <a:pPr marL="285750" indent="-285750" algn="r" defTabSz="914400" rtl="1" eaLnBrk="1" latinLnBrk="0" hangingPunct="1">
              <a:buFontTx/>
              <a:buChar char="-"/>
            </a:pPr>
            <a:r>
              <a:rPr lang="ar-SA" dirty="0"/>
              <a:t>يمكن البحث في الاسم للزبون او اسم الجهاز او التواريخ او الماركة او رقم الموبايل </a:t>
            </a:r>
          </a:p>
          <a:p>
            <a:pPr marL="285750" indent="-285750" algn="r" defTabSz="914400" rtl="1" eaLnBrk="1" latinLnBrk="0" hangingPunct="1">
              <a:buFontTx/>
              <a:buChar char="-"/>
            </a:pPr>
            <a:r>
              <a:rPr lang="ar-SA" dirty="0"/>
              <a:t> مجموع مبالغ التصليح اسفل القائمة ويمكن فلترتها بالدينار او الدولار الأمريكي </a:t>
            </a:r>
          </a:p>
          <a:p>
            <a:pPr marL="285750" indent="-285750" algn="r" defTabSz="914400" rtl="1" eaLnBrk="1" latinLnBrk="0" hangingPunct="1">
              <a:buFontTx/>
              <a:buChar char="-"/>
            </a:pPr>
            <a:endParaRPr lang="ar-SA" dirty="0"/>
          </a:p>
          <a:p>
            <a:pPr marL="285750" indent="-285750" algn="r" defTabSz="914400" rtl="1" eaLnBrk="1" latinLnBrk="0" hangingPunct="1">
              <a:buFontTx/>
              <a:buChar char="-"/>
            </a:pPr>
            <a:endParaRPr lang="en-IQ" dirty="0"/>
          </a:p>
        </p:txBody>
      </p:sp>
    </p:spTree>
    <p:extLst>
      <p:ext uri="{BB962C8B-B14F-4D97-AF65-F5344CB8AC3E}">
        <p14:creationId xmlns:p14="http://schemas.microsoft.com/office/powerpoint/2010/main" val="418250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04054A73-3257-F25C-04AF-277DB3A36F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144C29B-E59F-1BD3-F724-969493FAFD2F}"/>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sp>
        <p:nvSpPr>
          <p:cNvPr id="6" name="Rounded Rectangle 5">
            <a:extLst>
              <a:ext uri="{FF2B5EF4-FFF2-40B4-BE49-F238E27FC236}">
                <a16:creationId xmlns:a16="http://schemas.microsoft.com/office/drawing/2014/main" id="{88D47C97-B25E-A45A-D725-086638675304}"/>
              </a:ext>
            </a:extLst>
          </p:cNvPr>
          <p:cNvSpPr/>
          <p:nvPr/>
        </p:nvSpPr>
        <p:spPr>
          <a:xfrm>
            <a:off x="4937565" y="765798"/>
            <a:ext cx="2316866"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1"/>
            <a:r>
              <a:rPr lang="ar-SA" dirty="0"/>
              <a:t>نضام متكامل للمبيعات والمشتريات والتقارير</a:t>
            </a:r>
            <a:endParaRPr lang="en-US" dirty="0"/>
          </a:p>
        </p:txBody>
      </p:sp>
      <p:sp>
        <p:nvSpPr>
          <p:cNvPr id="2" name="TextBox 1">
            <a:extLst>
              <a:ext uri="{FF2B5EF4-FFF2-40B4-BE49-F238E27FC236}">
                <a16:creationId xmlns:a16="http://schemas.microsoft.com/office/drawing/2014/main" id="{3349B5F5-FAC6-E88D-83EC-25133967054E}"/>
              </a:ext>
            </a:extLst>
          </p:cNvPr>
          <p:cNvSpPr txBox="1"/>
          <p:nvPr/>
        </p:nvSpPr>
        <p:spPr>
          <a:xfrm>
            <a:off x="1814945" y="1521798"/>
            <a:ext cx="9678389" cy="2308324"/>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وضع نضام متكامل خاص بورشة الصيانة للمبيعات والمشتريات والتقارير وحركة المخزون </a:t>
            </a:r>
          </a:p>
          <a:p>
            <a:pPr marL="285750" indent="-285750" algn="r" defTabSz="914400" rtl="1" eaLnBrk="1" latinLnBrk="0" hangingPunct="1">
              <a:buFontTx/>
              <a:buChar char="-"/>
            </a:pPr>
            <a:r>
              <a:rPr lang="ar-SA" dirty="0"/>
              <a:t>اصدار طلبيات شراء للبنود التي يتم وضع لها حد ادنى</a:t>
            </a:r>
          </a:p>
          <a:p>
            <a:pPr marL="285750" indent="-285750" algn="r" defTabSz="914400" rtl="1" eaLnBrk="1" latinLnBrk="0" hangingPunct="1">
              <a:buFontTx/>
              <a:buChar char="-"/>
            </a:pPr>
            <a:r>
              <a:rPr lang="ar-SA" dirty="0"/>
              <a:t>تقارير بالديون المترتبة على الزبائن</a:t>
            </a:r>
          </a:p>
          <a:p>
            <a:pPr marL="285750" indent="-285750" algn="r" defTabSz="914400" rtl="1" eaLnBrk="1" latinLnBrk="0" hangingPunct="1">
              <a:buFontTx/>
              <a:buChar char="-"/>
            </a:pPr>
            <a:r>
              <a:rPr lang="ar-SA" dirty="0"/>
              <a:t>تقارير بالديون المترتبة على ورشة الصيانة ( من المشتريات الآجلة) </a:t>
            </a:r>
          </a:p>
          <a:p>
            <a:pPr marL="285750" indent="-285750" algn="r" defTabSz="914400" rtl="1" eaLnBrk="1" latinLnBrk="0" hangingPunct="1">
              <a:buFontTx/>
              <a:buChar char="-"/>
            </a:pPr>
            <a:r>
              <a:rPr lang="ar-SA" dirty="0"/>
              <a:t>رواتب الموظفين للصيانة</a:t>
            </a:r>
          </a:p>
          <a:p>
            <a:pPr marL="285750" indent="-285750" algn="r" defTabSz="914400" rtl="1" eaLnBrk="1" latinLnBrk="0" hangingPunct="1">
              <a:buFontTx/>
              <a:buChar char="-"/>
            </a:pPr>
            <a:r>
              <a:rPr lang="ar-SA" dirty="0"/>
              <a:t>مصروفات الصيانة </a:t>
            </a:r>
          </a:p>
          <a:p>
            <a:pPr marL="285750" indent="-285750" algn="r" defTabSz="914400" rtl="1" eaLnBrk="1" latinLnBrk="0" hangingPunct="1">
              <a:buFontTx/>
              <a:buChar char="-"/>
            </a:pPr>
            <a:endParaRPr lang="ar-SA" dirty="0"/>
          </a:p>
          <a:p>
            <a:pPr marL="285750" indent="-285750" algn="r" defTabSz="914400" rtl="1" eaLnBrk="1" latinLnBrk="0" hangingPunct="1">
              <a:buFontTx/>
              <a:buChar char="-"/>
            </a:pPr>
            <a:endParaRPr lang="en-IQ" dirty="0"/>
          </a:p>
        </p:txBody>
      </p:sp>
    </p:spTree>
    <p:extLst>
      <p:ext uri="{BB962C8B-B14F-4D97-AF65-F5344CB8AC3E}">
        <p14:creationId xmlns:p14="http://schemas.microsoft.com/office/powerpoint/2010/main" val="371119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EA146846-2392-111C-DFF4-AC2716459F8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DF34C27-F513-06BC-3A4B-02B3563E5384}"/>
              </a:ext>
            </a:extLst>
          </p:cNvPr>
          <p:cNvSpPr txBox="1"/>
          <p:nvPr/>
        </p:nvSpPr>
        <p:spPr>
          <a:xfrm>
            <a:off x="5050220" y="260577"/>
            <a:ext cx="2091559" cy="369332"/>
          </a:xfrm>
          <a:prstGeom prst="rect">
            <a:avLst/>
          </a:prstGeom>
          <a:noFill/>
        </p:spPr>
        <p:txBody>
          <a:bodyPr wrap="square" rtlCol="0">
            <a:spAutoFit/>
          </a:bodyPr>
          <a:lstStyle/>
          <a:p>
            <a:pPr algn="ctr"/>
            <a:r>
              <a:rPr lang="ar-SA" dirty="0"/>
              <a:t>قسم المبيعات </a:t>
            </a:r>
            <a:endParaRPr lang="en-IQ" dirty="0"/>
          </a:p>
        </p:txBody>
      </p:sp>
      <p:sp>
        <p:nvSpPr>
          <p:cNvPr id="6" name="Rounded Rectangle 5">
            <a:extLst>
              <a:ext uri="{FF2B5EF4-FFF2-40B4-BE49-F238E27FC236}">
                <a16:creationId xmlns:a16="http://schemas.microsoft.com/office/drawing/2014/main" id="{0882E32E-CEFF-6331-62BE-E3C9429B6D34}"/>
              </a:ext>
            </a:extLst>
          </p:cNvPr>
          <p:cNvSpPr/>
          <p:nvPr/>
        </p:nvSpPr>
        <p:spPr>
          <a:xfrm>
            <a:off x="4937566" y="629909"/>
            <a:ext cx="2316866"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1"/>
            <a:r>
              <a:rPr lang="ar-SA" dirty="0"/>
              <a:t>نضام متكامل للمبيعات والمشتريات والتقارير</a:t>
            </a:r>
            <a:endParaRPr lang="en-US" dirty="0"/>
          </a:p>
        </p:txBody>
      </p:sp>
      <p:sp>
        <p:nvSpPr>
          <p:cNvPr id="2" name="TextBox 1">
            <a:extLst>
              <a:ext uri="{FF2B5EF4-FFF2-40B4-BE49-F238E27FC236}">
                <a16:creationId xmlns:a16="http://schemas.microsoft.com/office/drawing/2014/main" id="{69C60DCB-3E6C-0D67-55ED-61A8AC91D732}"/>
              </a:ext>
            </a:extLst>
          </p:cNvPr>
          <p:cNvSpPr txBox="1"/>
          <p:nvPr/>
        </p:nvSpPr>
        <p:spPr>
          <a:xfrm>
            <a:off x="1601189" y="1391169"/>
            <a:ext cx="9678389" cy="4647426"/>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sz="1400" dirty="0"/>
              <a:t>نضام متكامل للمبيعات والمشتريات والتقارير للمعرض </a:t>
            </a:r>
          </a:p>
          <a:p>
            <a:pPr marL="285750" indent="-285750" algn="r" defTabSz="914400" rtl="1" eaLnBrk="1" latinLnBrk="0" hangingPunct="1">
              <a:buFontTx/>
              <a:buChar char="-"/>
            </a:pPr>
            <a:r>
              <a:rPr lang="ar-SA" sz="1400" dirty="0"/>
              <a:t>اصدار عرض سعر ( لقطع غيار او لصيانة جهاز) </a:t>
            </a:r>
          </a:p>
          <a:p>
            <a:pPr marL="285750" indent="-285750" algn="r" defTabSz="914400" rtl="1" eaLnBrk="1" latinLnBrk="0" hangingPunct="1">
              <a:buFontTx/>
              <a:buChar char="-"/>
            </a:pPr>
            <a:r>
              <a:rPr lang="ar-SA" sz="1400" dirty="0"/>
              <a:t>يتم ادخال الأصناف في فاتورة المشتريات يدويا او من خلال استيراد الأصناف من ملف اكسل</a:t>
            </a:r>
          </a:p>
          <a:p>
            <a:pPr marL="285750" indent="-285750" algn="r" defTabSz="914400" rtl="1" eaLnBrk="1" latinLnBrk="0" hangingPunct="1">
              <a:buFontTx/>
              <a:buChar char="-"/>
            </a:pPr>
            <a:r>
              <a:rPr lang="ar-SA" sz="1400" dirty="0"/>
              <a:t>توجد زر داخل فاتورة المشتريات ( أصناف بلغت الحد الأدنى ) حين الضغط </a:t>
            </a:r>
            <a:r>
              <a:rPr lang="ar-SA" sz="1400" dirty="0" err="1"/>
              <a:t>تضهر</a:t>
            </a:r>
            <a:r>
              <a:rPr lang="ar-SA" sz="1400" dirty="0"/>
              <a:t> جميع الأصناف التي بلغت الحد الأدنى ويمكن للمهندس اختيار صنف او مجموعة أصناف من خلال تحديد علامة الصح جنب الصنف او تحديد اكثر من صنف وحين الانتهاء يضغط ادراج ليتم ادراج الأصناف داخل فاتورة المشتريات</a:t>
            </a:r>
          </a:p>
          <a:p>
            <a:pPr marL="285750" indent="-285750" algn="r" defTabSz="914400" rtl="1" eaLnBrk="1" latinLnBrk="0" hangingPunct="1">
              <a:buFontTx/>
              <a:buChar char="-"/>
            </a:pPr>
            <a:r>
              <a:rPr lang="ar-SA" sz="1400" dirty="0"/>
              <a:t>ادخال الأصناف للبرنامج يدويا صنف بعد صنف او مجموعة أصناف من خلال استيراد الأصناف من ملف اكسل </a:t>
            </a:r>
          </a:p>
          <a:p>
            <a:pPr marL="285750" indent="-285750" algn="r" defTabSz="914400" rtl="1" eaLnBrk="1" latinLnBrk="0" hangingPunct="1">
              <a:buFontTx/>
              <a:buChar char="-"/>
            </a:pPr>
            <a:r>
              <a:rPr lang="ar-SA" sz="1400" dirty="0"/>
              <a:t>حركة المخزون </a:t>
            </a:r>
          </a:p>
          <a:p>
            <a:pPr marL="285750" indent="-285750" algn="r" defTabSz="914400" rtl="1" eaLnBrk="1" latinLnBrk="0" hangingPunct="1">
              <a:buFontTx/>
              <a:buChar char="-"/>
            </a:pPr>
            <a:r>
              <a:rPr lang="ar-SA" sz="1400" dirty="0"/>
              <a:t>حركة صنف</a:t>
            </a:r>
          </a:p>
          <a:p>
            <a:pPr marL="285750" indent="-285750" algn="r" defTabSz="914400" rtl="1" eaLnBrk="1" latinLnBrk="0" hangingPunct="1">
              <a:buFontTx/>
              <a:buChar char="-"/>
            </a:pPr>
            <a:r>
              <a:rPr lang="ar-SA" sz="1400" dirty="0"/>
              <a:t>حركة عميل (كشف حساب) </a:t>
            </a:r>
          </a:p>
          <a:p>
            <a:pPr marL="285750" indent="-285750" algn="r" defTabSz="914400" rtl="1" eaLnBrk="1" latinLnBrk="0" hangingPunct="1">
              <a:buFontTx/>
              <a:buChar char="-"/>
            </a:pPr>
            <a:r>
              <a:rPr lang="ar-SA" sz="1400" dirty="0"/>
              <a:t>حركة مورد (كشف حساب للمورد)</a:t>
            </a:r>
          </a:p>
          <a:p>
            <a:pPr marL="285750" indent="-285750" algn="r" defTabSz="914400" rtl="1" eaLnBrk="1" latinLnBrk="0" hangingPunct="1">
              <a:buFontTx/>
              <a:buChar char="-"/>
            </a:pPr>
            <a:r>
              <a:rPr lang="ar-SA" sz="1400" dirty="0"/>
              <a:t>تقارير بمجموعات الأصناف</a:t>
            </a:r>
          </a:p>
          <a:p>
            <a:pPr marL="285750" indent="-285750" algn="r" defTabSz="914400" rtl="1" eaLnBrk="1" latinLnBrk="0" hangingPunct="1">
              <a:buFontTx/>
              <a:buChar char="-"/>
            </a:pPr>
            <a:r>
              <a:rPr lang="ar-SA" sz="1400" dirty="0"/>
              <a:t>عمل طلبات شراء اتوماتيكية بالأصناف التي بلغت الحد الأدنى </a:t>
            </a:r>
          </a:p>
          <a:p>
            <a:pPr marL="285750" indent="-285750" algn="r" defTabSz="914400" rtl="1" eaLnBrk="1" latinLnBrk="0" hangingPunct="1">
              <a:buFontTx/>
              <a:buChar char="-"/>
            </a:pPr>
            <a:r>
              <a:rPr lang="ar-SA" sz="1400" dirty="0"/>
              <a:t>إحصائية ديون العملاء </a:t>
            </a:r>
          </a:p>
          <a:p>
            <a:pPr marL="285750" indent="-285750" algn="r" defTabSz="914400" rtl="1" eaLnBrk="1" latinLnBrk="0" hangingPunct="1">
              <a:buFontTx/>
              <a:buChar char="-"/>
            </a:pPr>
            <a:r>
              <a:rPr lang="ar-SA" sz="1400" dirty="0"/>
              <a:t>تسديد قوائم المشتريات </a:t>
            </a:r>
          </a:p>
          <a:p>
            <a:pPr marL="285750" indent="-285750" algn="r" defTabSz="914400" rtl="1" eaLnBrk="1" latinLnBrk="0" hangingPunct="1">
              <a:buFontTx/>
              <a:buChar char="-"/>
            </a:pPr>
            <a:r>
              <a:rPr lang="ar-SA" sz="1400" dirty="0"/>
              <a:t>استلام نقدية من العملاء ( تسديد قائمة او تسديد على الحساب)</a:t>
            </a:r>
          </a:p>
          <a:p>
            <a:pPr marL="285750" indent="-285750" algn="r" defTabSz="914400" rtl="1" eaLnBrk="1" latinLnBrk="0" hangingPunct="1">
              <a:buFontTx/>
              <a:buChar char="-"/>
            </a:pPr>
            <a:r>
              <a:rPr lang="ar-SA" sz="1400" dirty="0"/>
              <a:t>نضام مخزني متكامل بجميع مراحل التسليم من اعداد الفاتورة ثم تسليم المادة من مسؤول المخزن ثم تأكيد الفاتورة والتحصيل المبلغ </a:t>
            </a:r>
          </a:p>
          <a:p>
            <a:pPr marL="285750" indent="-285750" algn="r" defTabSz="914400" rtl="1" eaLnBrk="1" latinLnBrk="0" hangingPunct="1">
              <a:buFontTx/>
              <a:buChar char="-"/>
            </a:pPr>
            <a:r>
              <a:rPr lang="ar-SA" sz="1400" dirty="0"/>
              <a:t>بيع أشياء لا توجد في الرصيد وإصدار امر شراء ( بيع مادة سيتم اعداد طلبها مستقبلا) </a:t>
            </a:r>
          </a:p>
          <a:p>
            <a:pPr marL="285750" indent="-285750" algn="r" defTabSz="914400" rtl="1" eaLnBrk="1" latinLnBrk="0" hangingPunct="1">
              <a:buFontTx/>
              <a:buChar char="-"/>
            </a:pPr>
            <a:r>
              <a:rPr lang="ar-SA" sz="1400" dirty="0"/>
              <a:t>تصميم فاتورة خاصة </a:t>
            </a:r>
          </a:p>
          <a:p>
            <a:pPr marL="285750" indent="-285750" algn="r" defTabSz="914400" rtl="1" eaLnBrk="1" latinLnBrk="0" hangingPunct="1">
              <a:buFontTx/>
              <a:buChar char="-"/>
            </a:pPr>
            <a:r>
              <a:rPr lang="ar-SA" sz="1400" dirty="0"/>
              <a:t>خزينة الدينار وخزينة الدولار يتم ترحيل جميع مبالغ الفواتير على الخزينة وحسب العملة </a:t>
            </a:r>
          </a:p>
          <a:p>
            <a:pPr marL="285750" indent="-285750" algn="r" defTabSz="914400" rtl="1" eaLnBrk="1" latinLnBrk="0" hangingPunct="1">
              <a:buFontTx/>
              <a:buChar char="-"/>
            </a:pPr>
            <a:r>
              <a:rPr lang="ar-SA" sz="1400" dirty="0"/>
              <a:t>إمكانية فتح اكثر من نافذة ( يدعم تعدد النوافذ ) يعني ممكن اشتغل بفاتورة مشتريات </a:t>
            </a:r>
            <a:r>
              <a:rPr lang="ar-SA" sz="1400" dirty="0" err="1"/>
              <a:t>وفجاة</a:t>
            </a:r>
            <a:r>
              <a:rPr lang="ar-SA" sz="1400" dirty="0"/>
              <a:t> اجاني زبون اريد </a:t>
            </a:r>
            <a:r>
              <a:rPr lang="ar-SA" sz="1400" dirty="0" err="1"/>
              <a:t>ابيعله</a:t>
            </a:r>
            <a:r>
              <a:rPr lang="ar-SA" sz="1400" dirty="0"/>
              <a:t> بحيث ما اطلع من فاتورة المشتريات</a:t>
            </a:r>
          </a:p>
          <a:p>
            <a:pPr marL="285750" indent="-285750" algn="r" defTabSz="914400" rtl="1" eaLnBrk="1" latinLnBrk="0" hangingPunct="1">
              <a:buFontTx/>
              <a:buChar char="-"/>
            </a:pPr>
            <a:endParaRPr lang="en-IQ" sz="1600" dirty="0"/>
          </a:p>
        </p:txBody>
      </p:sp>
    </p:spTree>
    <p:extLst>
      <p:ext uri="{BB962C8B-B14F-4D97-AF65-F5344CB8AC3E}">
        <p14:creationId xmlns:p14="http://schemas.microsoft.com/office/powerpoint/2010/main" val="139373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DEB9319F-8705-21D0-DF89-8D9D0EF1DE6A}"/>
            </a:ext>
          </a:extLst>
        </p:cNvPr>
        <p:cNvGrpSpPr/>
        <p:nvPr/>
      </p:nvGrpSpPr>
      <p:grpSpPr>
        <a:xfrm>
          <a:off x="0" y="0"/>
          <a:ext cx="0" cy="0"/>
          <a:chOff x="0" y="0"/>
          <a:chExt cx="0" cy="0"/>
        </a:xfrm>
      </p:grpSpPr>
      <p:sp>
        <p:nvSpPr>
          <p:cNvPr id="65" name="Rounded Rectangle 64">
            <a:extLst>
              <a:ext uri="{FF2B5EF4-FFF2-40B4-BE49-F238E27FC236}">
                <a16:creationId xmlns:a16="http://schemas.microsoft.com/office/drawing/2014/main" id="{59470CFE-0BA1-9A6F-A21F-78BE5EFC39CA}"/>
              </a:ext>
            </a:extLst>
          </p:cNvPr>
          <p:cNvSpPr/>
          <p:nvPr/>
        </p:nvSpPr>
        <p:spPr>
          <a:xfrm>
            <a:off x="5254483" y="4316225"/>
            <a:ext cx="1183075" cy="2483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1" eaLnBrk="1" latinLnBrk="0" hangingPunct="1"/>
            <a:r>
              <a:rPr lang="ar-SA" sz="1100" b="1" dirty="0" err="1">
                <a:solidFill>
                  <a:schemeClr val="tx1"/>
                </a:solidFill>
              </a:rPr>
              <a:t>بانتضار</a:t>
            </a:r>
            <a:r>
              <a:rPr lang="ar-SA" sz="1100" b="1" dirty="0">
                <a:solidFill>
                  <a:schemeClr val="tx1"/>
                </a:solidFill>
              </a:rPr>
              <a:t> الموافقة</a:t>
            </a:r>
            <a:endParaRPr lang="en-IQ" sz="1100" b="1" dirty="0">
              <a:solidFill>
                <a:schemeClr val="tx1"/>
              </a:solidFill>
            </a:endParaRPr>
          </a:p>
        </p:txBody>
      </p:sp>
      <p:sp>
        <p:nvSpPr>
          <p:cNvPr id="64" name="Rounded Rectangle 63">
            <a:extLst>
              <a:ext uri="{FF2B5EF4-FFF2-40B4-BE49-F238E27FC236}">
                <a16:creationId xmlns:a16="http://schemas.microsoft.com/office/drawing/2014/main" id="{3201AC21-B4FB-C1B7-3551-8128663F3139}"/>
              </a:ext>
            </a:extLst>
          </p:cNvPr>
          <p:cNvSpPr/>
          <p:nvPr/>
        </p:nvSpPr>
        <p:spPr>
          <a:xfrm>
            <a:off x="6513946" y="4308420"/>
            <a:ext cx="1183075" cy="2483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1" eaLnBrk="1" latinLnBrk="0" hangingPunct="1"/>
            <a:r>
              <a:rPr lang="ar-SA" sz="1100" b="1" dirty="0">
                <a:solidFill>
                  <a:schemeClr val="tx1"/>
                </a:solidFill>
              </a:rPr>
              <a:t>تحت الفحص</a:t>
            </a:r>
            <a:endParaRPr lang="en-IQ" sz="1100" b="1" dirty="0">
              <a:solidFill>
                <a:schemeClr val="tx1"/>
              </a:solidFill>
            </a:endParaRPr>
          </a:p>
        </p:txBody>
      </p:sp>
      <p:sp>
        <p:nvSpPr>
          <p:cNvPr id="3" name="Rectangle 2">
            <a:extLst>
              <a:ext uri="{FF2B5EF4-FFF2-40B4-BE49-F238E27FC236}">
                <a16:creationId xmlns:a16="http://schemas.microsoft.com/office/drawing/2014/main" id="{E531DE9E-851E-BB86-E512-F68C8847CAD5}"/>
              </a:ext>
            </a:extLst>
          </p:cNvPr>
          <p:cNvSpPr/>
          <p:nvPr/>
        </p:nvSpPr>
        <p:spPr>
          <a:xfrm>
            <a:off x="-11290" y="-33868"/>
            <a:ext cx="12203289" cy="485423"/>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5" name="TextBox 4">
            <a:extLst>
              <a:ext uri="{FF2B5EF4-FFF2-40B4-BE49-F238E27FC236}">
                <a16:creationId xmlns:a16="http://schemas.microsoft.com/office/drawing/2014/main" id="{5E63B007-2835-DA8A-CD24-27F13123745E}"/>
              </a:ext>
            </a:extLst>
          </p:cNvPr>
          <p:cNvSpPr txBox="1"/>
          <p:nvPr/>
        </p:nvSpPr>
        <p:spPr>
          <a:xfrm>
            <a:off x="10859912" y="70343"/>
            <a:ext cx="1219200" cy="276999"/>
          </a:xfrm>
          <a:prstGeom prst="rect">
            <a:avLst/>
          </a:prstGeom>
          <a:noFill/>
        </p:spPr>
        <p:txBody>
          <a:bodyPr wrap="square" rtlCol="0">
            <a:spAutoFit/>
          </a:bodyPr>
          <a:lstStyle/>
          <a:p>
            <a:r>
              <a:rPr lang="ar-SA" sz="1200" b="1" dirty="0">
                <a:solidFill>
                  <a:schemeClr val="bg1"/>
                </a:solidFill>
              </a:rPr>
              <a:t>اسم الشركة والشعار</a:t>
            </a:r>
            <a:endParaRPr lang="en-IQ" sz="1200" b="1" dirty="0">
              <a:solidFill>
                <a:schemeClr val="bg1"/>
              </a:solidFill>
            </a:endParaRPr>
          </a:p>
        </p:txBody>
      </p:sp>
      <p:sp>
        <p:nvSpPr>
          <p:cNvPr id="7" name="Rectangle 6">
            <a:extLst>
              <a:ext uri="{FF2B5EF4-FFF2-40B4-BE49-F238E27FC236}">
                <a16:creationId xmlns:a16="http://schemas.microsoft.com/office/drawing/2014/main" id="{01E9561C-C877-3CA7-F777-49F3838A50AE}"/>
              </a:ext>
            </a:extLst>
          </p:cNvPr>
          <p:cNvSpPr/>
          <p:nvPr/>
        </p:nvSpPr>
        <p:spPr>
          <a:xfrm>
            <a:off x="10826045" y="451555"/>
            <a:ext cx="45719" cy="640644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10" name="Rounded Rectangle 9">
            <a:extLst>
              <a:ext uri="{FF2B5EF4-FFF2-40B4-BE49-F238E27FC236}">
                <a16:creationId xmlns:a16="http://schemas.microsoft.com/office/drawing/2014/main" id="{D1644E64-1228-3D78-2F60-78042038C5D2}"/>
              </a:ext>
            </a:extLst>
          </p:cNvPr>
          <p:cNvSpPr/>
          <p:nvPr/>
        </p:nvSpPr>
        <p:spPr>
          <a:xfrm>
            <a:off x="10943748" y="555766"/>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400" b="1" dirty="0">
                <a:solidFill>
                  <a:schemeClr val="tx1"/>
                </a:solidFill>
              </a:rPr>
              <a:t>لوحة التحكم</a:t>
            </a:r>
            <a:endParaRPr lang="en-IQ" sz="1400" b="1" dirty="0">
              <a:solidFill>
                <a:schemeClr val="tx1"/>
              </a:solidFill>
            </a:endParaRPr>
          </a:p>
        </p:txBody>
      </p:sp>
      <p:sp>
        <p:nvSpPr>
          <p:cNvPr id="12" name="Rounded Rectangle 11">
            <a:extLst>
              <a:ext uri="{FF2B5EF4-FFF2-40B4-BE49-F238E27FC236}">
                <a16:creationId xmlns:a16="http://schemas.microsoft.com/office/drawing/2014/main" id="{EFA7E36C-CC41-205B-D459-0AE6DF9C7A8F}"/>
              </a:ext>
            </a:extLst>
          </p:cNvPr>
          <p:cNvSpPr/>
          <p:nvPr/>
        </p:nvSpPr>
        <p:spPr>
          <a:xfrm>
            <a:off x="10943748" y="852762"/>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200" b="1" dirty="0">
                <a:solidFill>
                  <a:schemeClr val="tx1"/>
                </a:solidFill>
              </a:rPr>
              <a:t>إدارة المستخدمين</a:t>
            </a:r>
            <a:endParaRPr lang="en-IQ" sz="1200" b="1" dirty="0">
              <a:solidFill>
                <a:schemeClr val="tx1"/>
              </a:solidFill>
            </a:endParaRPr>
          </a:p>
        </p:txBody>
      </p:sp>
      <p:sp>
        <p:nvSpPr>
          <p:cNvPr id="13" name="Rounded Rectangle 12">
            <a:extLst>
              <a:ext uri="{FF2B5EF4-FFF2-40B4-BE49-F238E27FC236}">
                <a16:creationId xmlns:a16="http://schemas.microsoft.com/office/drawing/2014/main" id="{AF3DB455-1980-B9BA-5594-A6616E6C77C2}"/>
              </a:ext>
            </a:extLst>
          </p:cNvPr>
          <p:cNvSpPr/>
          <p:nvPr/>
        </p:nvSpPr>
        <p:spPr>
          <a:xfrm>
            <a:off x="10940344" y="1149758"/>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400" b="1" dirty="0">
                <a:solidFill>
                  <a:schemeClr val="tx1"/>
                </a:solidFill>
              </a:rPr>
              <a:t>الاعدادات العامة</a:t>
            </a:r>
            <a:endParaRPr lang="en-IQ" sz="1400" b="1" dirty="0">
              <a:solidFill>
                <a:schemeClr val="tx1"/>
              </a:solidFill>
            </a:endParaRPr>
          </a:p>
        </p:txBody>
      </p:sp>
      <p:sp>
        <p:nvSpPr>
          <p:cNvPr id="14" name="Rounded Rectangle 13">
            <a:extLst>
              <a:ext uri="{FF2B5EF4-FFF2-40B4-BE49-F238E27FC236}">
                <a16:creationId xmlns:a16="http://schemas.microsoft.com/office/drawing/2014/main" id="{685BF7BA-1C14-BC62-C9BA-FF0D3504A568}"/>
              </a:ext>
            </a:extLst>
          </p:cNvPr>
          <p:cNvSpPr/>
          <p:nvPr/>
        </p:nvSpPr>
        <p:spPr>
          <a:xfrm>
            <a:off x="10946828" y="1438345"/>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100" b="1" dirty="0">
                <a:solidFill>
                  <a:schemeClr val="tx1"/>
                </a:solidFill>
              </a:rPr>
              <a:t>المخازن وقطع الغيار</a:t>
            </a:r>
            <a:endParaRPr lang="en-IQ" sz="1100" b="1" dirty="0">
              <a:solidFill>
                <a:schemeClr val="tx1"/>
              </a:solidFill>
            </a:endParaRPr>
          </a:p>
        </p:txBody>
      </p:sp>
      <p:sp>
        <p:nvSpPr>
          <p:cNvPr id="15" name="Rounded Rectangle 14">
            <a:extLst>
              <a:ext uri="{FF2B5EF4-FFF2-40B4-BE49-F238E27FC236}">
                <a16:creationId xmlns:a16="http://schemas.microsoft.com/office/drawing/2014/main" id="{4D44329C-0AE8-6175-2CA2-FD197C456BB4}"/>
              </a:ext>
            </a:extLst>
          </p:cNvPr>
          <p:cNvSpPr/>
          <p:nvPr/>
        </p:nvSpPr>
        <p:spPr>
          <a:xfrm>
            <a:off x="10946828" y="1726932"/>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100" b="1" dirty="0">
                <a:solidFill>
                  <a:schemeClr val="tx1"/>
                </a:solidFill>
              </a:rPr>
              <a:t>العملاء والموردين</a:t>
            </a:r>
            <a:endParaRPr lang="en-IQ" sz="1100" b="1" dirty="0">
              <a:solidFill>
                <a:schemeClr val="tx1"/>
              </a:solidFill>
            </a:endParaRPr>
          </a:p>
        </p:txBody>
      </p:sp>
      <p:sp>
        <p:nvSpPr>
          <p:cNvPr id="16" name="Rounded Rectangle 15">
            <a:extLst>
              <a:ext uri="{FF2B5EF4-FFF2-40B4-BE49-F238E27FC236}">
                <a16:creationId xmlns:a16="http://schemas.microsoft.com/office/drawing/2014/main" id="{11B3107F-D6BD-24A6-E929-4A08937B4083}"/>
              </a:ext>
            </a:extLst>
          </p:cNvPr>
          <p:cNvSpPr/>
          <p:nvPr/>
        </p:nvSpPr>
        <p:spPr>
          <a:xfrm>
            <a:off x="10940343" y="2015519"/>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100" b="1" dirty="0">
                <a:solidFill>
                  <a:schemeClr val="tx1"/>
                </a:solidFill>
              </a:rPr>
              <a:t>الإدارة المالية</a:t>
            </a:r>
            <a:endParaRPr lang="en-IQ" sz="1100" b="1" dirty="0">
              <a:solidFill>
                <a:schemeClr val="tx1"/>
              </a:solidFill>
            </a:endParaRPr>
          </a:p>
        </p:txBody>
      </p:sp>
      <p:sp>
        <p:nvSpPr>
          <p:cNvPr id="17" name="Rounded Rectangle 16">
            <a:extLst>
              <a:ext uri="{FF2B5EF4-FFF2-40B4-BE49-F238E27FC236}">
                <a16:creationId xmlns:a16="http://schemas.microsoft.com/office/drawing/2014/main" id="{34365544-687E-7AC3-D922-19E47A9686D3}"/>
              </a:ext>
            </a:extLst>
          </p:cNvPr>
          <p:cNvSpPr/>
          <p:nvPr/>
        </p:nvSpPr>
        <p:spPr>
          <a:xfrm>
            <a:off x="10946828" y="2304106"/>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100" b="1" dirty="0">
                <a:solidFill>
                  <a:schemeClr val="tx1"/>
                </a:solidFill>
              </a:rPr>
              <a:t>التقارير المالية</a:t>
            </a:r>
            <a:endParaRPr lang="en-IQ" sz="1100" b="1" dirty="0">
              <a:solidFill>
                <a:schemeClr val="tx1"/>
              </a:solidFill>
            </a:endParaRPr>
          </a:p>
        </p:txBody>
      </p:sp>
      <p:sp>
        <p:nvSpPr>
          <p:cNvPr id="18" name="Rounded Rectangle 17">
            <a:extLst>
              <a:ext uri="{FF2B5EF4-FFF2-40B4-BE49-F238E27FC236}">
                <a16:creationId xmlns:a16="http://schemas.microsoft.com/office/drawing/2014/main" id="{0E42C92D-3AEC-A436-F311-13115A99A186}"/>
              </a:ext>
            </a:extLst>
          </p:cNvPr>
          <p:cNvSpPr/>
          <p:nvPr/>
        </p:nvSpPr>
        <p:spPr>
          <a:xfrm>
            <a:off x="10959799" y="2592693"/>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900" b="1" dirty="0">
                <a:solidFill>
                  <a:schemeClr val="tx1"/>
                </a:solidFill>
              </a:rPr>
              <a:t>مبيعات مباشرة</a:t>
            </a:r>
            <a:endParaRPr lang="en-IQ" sz="900" b="1" dirty="0">
              <a:solidFill>
                <a:schemeClr val="tx1"/>
              </a:solidFill>
            </a:endParaRPr>
          </a:p>
        </p:txBody>
      </p:sp>
      <p:sp>
        <p:nvSpPr>
          <p:cNvPr id="19" name="Rounded Rectangle 18">
            <a:extLst>
              <a:ext uri="{FF2B5EF4-FFF2-40B4-BE49-F238E27FC236}">
                <a16:creationId xmlns:a16="http://schemas.microsoft.com/office/drawing/2014/main" id="{E5391065-35B9-3FCE-DC24-3EA0EBFFE39A}"/>
              </a:ext>
            </a:extLst>
          </p:cNvPr>
          <p:cNvSpPr/>
          <p:nvPr/>
        </p:nvSpPr>
        <p:spPr>
          <a:xfrm>
            <a:off x="10935548" y="3201689"/>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100" b="1" dirty="0">
                <a:solidFill>
                  <a:schemeClr val="tx1"/>
                </a:solidFill>
              </a:rPr>
              <a:t>تقارير المبيعات</a:t>
            </a:r>
            <a:endParaRPr lang="en-IQ" sz="1100" b="1" dirty="0">
              <a:solidFill>
                <a:schemeClr val="tx1"/>
              </a:solidFill>
            </a:endParaRPr>
          </a:p>
        </p:txBody>
      </p:sp>
      <p:sp>
        <p:nvSpPr>
          <p:cNvPr id="20" name="Rounded Rectangle 19">
            <a:extLst>
              <a:ext uri="{FF2B5EF4-FFF2-40B4-BE49-F238E27FC236}">
                <a16:creationId xmlns:a16="http://schemas.microsoft.com/office/drawing/2014/main" id="{53E30DCF-6414-CF53-1B1F-C37386DB5976}"/>
              </a:ext>
            </a:extLst>
          </p:cNvPr>
          <p:cNvSpPr/>
          <p:nvPr/>
        </p:nvSpPr>
        <p:spPr>
          <a:xfrm>
            <a:off x="10935549" y="3498685"/>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100" b="1" dirty="0">
                <a:solidFill>
                  <a:schemeClr val="tx1"/>
                </a:solidFill>
              </a:rPr>
              <a:t>التقارير المالية</a:t>
            </a:r>
            <a:endParaRPr lang="en-IQ" sz="1100" b="1" dirty="0">
              <a:solidFill>
                <a:schemeClr val="tx1"/>
              </a:solidFill>
            </a:endParaRPr>
          </a:p>
        </p:txBody>
      </p:sp>
      <p:sp>
        <p:nvSpPr>
          <p:cNvPr id="21" name="Rounded Rectangle 20">
            <a:extLst>
              <a:ext uri="{FF2B5EF4-FFF2-40B4-BE49-F238E27FC236}">
                <a16:creationId xmlns:a16="http://schemas.microsoft.com/office/drawing/2014/main" id="{32774B89-001B-0831-6E94-2B15381A3773}"/>
              </a:ext>
            </a:extLst>
          </p:cNvPr>
          <p:cNvSpPr/>
          <p:nvPr/>
        </p:nvSpPr>
        <p:spPr>
          <a:xfrm>
            <a:off x="10943747" y="2904693"/>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100" b="1" dirty="0">
                <a:solidFill>
                  <a:schemeClr val="tx1"/>
                </a:solidFill>
              </a:rPr>
              <a:t>عروض الاسعار</a:t>
            </a:r>
            <a:endParaRPr lang="en-IQ" sz="1100" b="1" dirty="0">
              <a:solidFill>
                <a:schemeClr val="tx1"/>
              </a:solidFill>
            </a:endParaRPr>
          </a:p>
        </p:txBody>
      </p:sp>
      <p:sp>
        <p:nvSpPr>
          <p:cNvPr id="22" name="Rounded Rectangle 21">
            <a:extLst>
              <a:ext uri="{FF2B5EF4-FFF2-40B4-BE49-F238E27FC236}">
                <a16:creationId xmlns:a16="http://schemas.microsoft.com/office/drawing/2014/main" id="{64AED668-70D7-FE8F-1E80-49B9AB4BECB1}"/>
              </a:ext>
            </a:extLst>
          </p:cNvPr>
          <p:cNvSpPr/>
          <p:nvPr/>
        </p:nvSpPr>
        <p:spPr>
          <a:xfrm>
            <a:off x="10928896" y="3802276"/>
            <a:ext cx="1183075" cy="248356"/>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100" b="1" dirty="0">
                <a:solidFill>
                  <a:schemeClr val="tx1"/>
                </a:solidFill>
              </a:rPr>
              <a:t>التقارير المالية</a:t>
            </a:r>
            <a:endParaRPr lang="en-IQ" sz="1100" b="1" dirty="0">
              <a:solidFill>
                <a:schemeClr val="tx1"/>
              </a:solidFill>
            </a:endParaRPr>
          </a:p>
        </p:txBody>
      </p:sp>
      <p:sp>
        <p:nvSpPr>
          <p:cNvPr id="23" name="Rounded Rectangle 22">
            <a:extLst>
              <a:ext uri="{FF2B5EF4-FFF2-40B4-BE49-F238E27FC236}">
                <a16:creationId xmlns:a16="http://schemas.microsoft.com/office/drawing/2014/main" id="{AF1130E8-9A3F-0B26-B6EC-628E552B8D9C}"/>
              </a:ext>
            </a:extLst>
          </p:cNvPr>
          <p:cNvSpPr/>
          <p:nvPr/>
        </p:nvSpPr>
        <p:spPr>
          <a:xfrm>
            <a:off x="7809535" y="516387"/>
            <a:ext cx="2928025" cy="26500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000" dirty="0">
                <a:solidFill>
                  <a:schemeClr val="tx1"/>
                </a:solidFill>
              </a:rPr>
              <a:t>           اسم العميل ، هاتف العميل ، كارت العمل ، اسم الجهاز</a:t>
            </a:r>
            <a:endParaRPr lang="en-IQ" sz="1000" dirty="0">
              <a:solidFill>
                <a:schemeClr val="tx1"/>
              </a:solidFill>
            </a:endParaRPr>
          </a:p>
        </p:txBody>
      </p:sp>
      <p:pic>
        <p:nvPicPr>
          <p:cNvPr id="25" name="Graphic 24" descr="Magnifying glass with solid fill">
            <a:extLst>
              <a:ext uri="{FF2B5EF4-FFF2-40B4-BE49-F238E27FC236}">
                <a16:creationId xmlns:a16="http://schemas.microsoft.com/office/drawing/2014/main" id="{F0E81E19-45E5-C0CD-8E21-B55010AC89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92544" y="516854"/>
            <a:ext cx="265006" cy="265006"/>
          </a:xfrm>
          <a:prstGeom prst="rect">
            <a:avLst/>
          </a:prstGeom>
        </p:spPr>
      </p:pic>
      <p:cxnSp>
        <p:nvCxnSpPr>
          <p:cNvPr id="27" name="Straight Connector 26">
            <a:extLst>
              <a:ext uri="{FF2B5EF4-FFF2-40B4-BE49-F238E27FC236}">
                <a16:creationId xmlns:a16="http://schemas.microsoft.com/office/drawing/2014/main" id="{25E19BD1-73A3-E923-80C5-BE90961D7D5E}"/>
              </a:ext>
            </a:extLst>
          </p:cNvPr>
          <p:cNvCxnSpPr/>
          <p:nvPr/>
        </p:nvCxnSpPr>
        <p:spPr>
          <a:xfrm>
            <a:off x="10321047" y="516854"/>
            <a:ext cx="0" cy="265006"/>
          </a:xfrm>
          <a:prstGeom prst="line">
            <a:avLst/>
          </a:prstGeom>
        </p:spPr>
        <p:style>
          <a:lnRef idx="2">
            <a:schemeClr val="accent1"/>
          </a:lnRef>
          <a:fillRef idx="0">
            <a:schemeClr val="accent1"/>
          </a:fillRef>
          <a:effectRef idx="1">
            <a:schemeClr val="accent1"/>
          </a:effectRef>
          <a:fontRef idx="minor">
            <a:schemeClr val="tx1"/>
          </a:fontRef>
        </p:style>
      </p:cxnSp>
      <p:sp>
        <p:nvSpPr>
          <p:cNvPr id="29" name="Rounded Rectangle 28">
            <a:extLst>
              <a:ext uri="{FF2B5EF4-FFF2-40B4-BE49-F238E27FC236}">
                <a16:creationId xmlns:a16="http://schemas.microsoft.com/office/drawing/2014/main" id="{A995F4BC-AEEF-058E-354D-B0F9CC760000}"/>
              </a:ext>
            </a:extLst>
          </p:cNvPr>
          <p:cNvSpPr/>
          <p:nvPr/>
        </p:nvSpPr>
        <p:spPr>
          <a:xfrm>
            <a:off x="3887819" y="519660"/>
            <a:ext cx="2928025" cy="26500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000" dirty="0">
                <a:solidFill>
                  <a:schemeClr val="tx1"/>
                </a:solidFill>
              </a:rPr>
              <a:t>رقم قطعة الغيار او جزء من الرقم (بحث ذكي)</a:t>
            </a:r>
            <a:endParaRPr lang="en-IQ" sz="1000" dirty="0">
              <a:solidFill>
                <a:schemeClr val="tx1"/>
              </a:solidFill>
            </a:endParaRPr>
          </a:p>
        </p:txBody>
      </p:sp>
      <p:cxnSp>
        <p:nvCxnSpPr>
          <p:cNvPr id="30" name="Straight Connector 29">
            <a:extLst>
              <a:ext uri="{FF2B5EF4-FFF2-40B4-BE49-F238E27FC236}">
                <a16:creationId xmlns:a16="http://schemas.microsoft.com/office/drawing/2014/main" id="{F817B10E-2977-BB47-8EF7-BA0AEB7AE4D5}"/>
              </a:ext>
            </a:extLst>
          </p:cNvPr>
          <p:cNvCxnSpPr/>
          <p:nvPr/>
        </p:nvCxnSpPr>
        <p:spPr>
          <a:xfrm>
            <a:off x="6436465" y="529388"/>
            <a:ext cx="0" cy="265006"/>
          </a:xfrm>
          <a:prstGeom prst="line">
            <a:avLst/>
          </a:prstGeom>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874AFCB7-1A8D-2C62-6B83-A96B4F1B0911}"/>
              </a:ext>
            </a:extLst>
          </p:cNvPr>
          <p:cNvSpPr/>
          <p:nvPr/>
        </p:nvSpPr>
        <p:spPr>
          <a:xfrm>
            <a:off x="97698" y="516854"/>
            <a:ext cx="2928025" cy="26500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ar-SA" sz="1000" dirty="0">
                <a:solidFill>
                  <a:schemeClr val="tx1"/>
                </a:solidFill>
              </a:rPr>
              <a:t>البحث في العملاء والموردين</a:t>
            </a:r>
            <a:endParaRPr lang="en-IQ" sz="1000" dirty="0">
              <a:solidFill>
                <a:schemeClr val="tx1"/>
              </a:solidFill>
            </a:endParaRPr>
          </a:p>
        </p:txBody>
      </p:sp>
      <p:cxnSp>
        <p:nvCxnSpPr>
          <p:cNvPr id="33" name="Straight Connector 32">
            <a:extLst>
              <a:ext uri="{FF2B5EF4-FFF2-40B4-BE49-F238E27FC236}">
                <a16:creationId xmlns:a16="http://schemas.microsoft.com/office/drawing/2014/main" id="{A26B4E97-9941-CF2B-4EED-3B11EACDFCFE}"/>
              </a:ext>
            </a:extLst>
          </p:cNvPr>
          <p:cNvCxnSpPr/>
          <p:nvPr/>
        </p:nvCxnSpPr>
        <p:spPr>
          <a:xfrm>
            <a:off x="2646344" y="516854"/>
            <a:ext cx="0" cy="265006"/>
          </a:xfrm>
          <a:prstGeom prst="line">
            <a:avLst/>
          </a:prstGeom>
        </p:spPr>
        <p:style>
          <a:lnRef idx="2">
            <a:schemeClr val="accent1"/>
          </a:lnRef>
          <a:fillRef idx="0">
            <a:schemeClr val="accent1"/>
          </a:fillRef>
          <a:effectRef idx="1">
            <a:schemeClr val="accent1"/>
          </a:effectRef>
          <a:fontRef idx="minor">
            <a:schemeClr val="tx1"/>
          </a:fontRef>
        </p:style>
      </p:cxnSp>
      <p:pic>
        <p:nvPicPr>
          <p:cNvPr id="34" name="Graphic 33" descr="Magnifying glass with solid fill">
            <a:extLst>
              <a:ext uri="{FF2B5EF4-FFF2-40B4-BE49-F238E27FC236}">
                <a16:creationId xmlns:a16="http://schemas.microsoft.com/office/drawing/2014/main" id="{62DF7A49-C973-040B-621C-EE0A62485C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70232" y="524524"/>
            <a:ext cx="265006" cy="265006"/>
          </a:xfrm>
          <a:prstGeom prst="rect">
            <a:avLst/>
          </a:prstGeom>
        </p:spPr>
      </p:pic>
      <p:pic>
        <p:nvPicPr>
          <p:cNvPr id="35" name="Graphic 34" descr="Magnifying glass with solid fill">
            <a:extLst>
              <a:ext uri="{FF2B5EF4-FFF2-40B4-BE49-F238E27FC236}">
                <a16:creationId xmlns:a16="http://schemas.microsoft.com/office/drawing/2014/main" id="{5FD19BDE-4462-D34F-84D2-8A64407588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72232" y="516387"/>
            <a:ext cx="265006" cy="265006"/>
          </a:xfrm>
          <a:prstGeom prst="rect">
            <a:avLst/>
          </a:prstGeom>
        </p:spPr>
      </p:pic>
      <p:sp>
        <p:nvSpPr>
          <p:cNvPr id="36" name="Rounded Rectangle 35">
            <a:extLst>
              <a:ext uri="{FF2B5EF4-FFF2-40B4-BE49-F238E27FC236}">
                <a16:creationId xmlns:a16="http://schemas.microsoft.com/office/drawing/2014/main" id="{A37400FB-1B11-3CF5-5D6E-B3770307261C}"/>
              </a:ext>
            </a:extLst>
          </p:cNvPr>
          <p:cNvSpPr/>
          <p:nvPr/>
        </p:nvSpPr>
        <p:spPr>
          <a:xfrm>
            <a:off x="9406647" y="976940"/>
            <a:ext cx="1250903" cy="87417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algn="ctr" defTabSz="914400" rtl="1" eaLnBrk="1" latinLnBrk="0" hangingPunct="1"/>
            <a:r>
              <a:rPr lang="ar-SA" sz="1400" b="1" dirty="0"/>
              <a:t>فاتورة مبيعات</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37" name="Rounded Rectangle 36">
            <a:extLst>
              <a:ext uri="{FF2B5EF4-FFF2-40B4-BE49-F238E27FC236}">
                <a16:creationId xmlns:a16="http://schemas.microsoft.com/office/drawing/2014/main" id="{3CF42BD7-6448-0717-84CD-8D32C9231FDE}"/>
              </a:ext>
            </a:extLst>
          </p:cNvPr>
          <p:cNvSpPr/>
          <p:nvPr/>
        </p:nvSpPr>
        <p:spPr>
          <a:xfrm>
            <a:off x="8032372" y="976940"/>
            <a:ext cx="1250903" cy="87417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marL="0" algn="ctr" defTabSz="914400" rtl="1" eaLnBrk="1" latinLnBrk="0" hangingPunct="1"/>
            <a:r>
              <a:rPr lang="ar-SA" sz="1400" b="1" dirty="0"/>
              <a:t>فاتورة مشتريات</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38" name="Rounded Rectangle 37">
            <a:extLst>
              <a:ext uri="{FF2B5EF4-FFF2-40B4-BE49-F238E27FC236}">
                <a16:creationId xmlns:a16="http://schemas.microsoft.com/office/drawing/2014/main" id="{E3900710-C77D-241A-7717-F35FEB168F4E}"/>
              </a:ext>
            </a:extLst>
          </p:cNvPr>
          <p:cNvSpPr/>
          <p:nvPr/>
        </p:nvSpPr>
        <p:spPr>
          <a:xfrm>
            <a:off x="6658097" y="976940"/>
            <a:ext cx="1250903" cy="87417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algn="ctr" defTabSz="914400" rtl="1" eaLnBrk="1" latinLnBrk="0" hangingPunct="1"/>
            <a:r>
              <a:rPr lang="ar-SA" sz="1400" b="1" dirty="0"/>
              <a:t>عروض الاسعار</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39" name="Rounded Rectangle 38">
            <a:extLst>
              <a:ext uri="{FF2B5EF4-FFF2-40B4-BE49-F238E27FC236}">
                <a16:creationId xmlns:a16="http://schemas.microsoft.com/office/drawing/2014/main" id="{7BBBC0FD-E8E7-340A-E6CE-A146EE749ED2}"/>
              </a:ext>
            </a:extLst>
          </p:cNvPr>
          <p:cNvSpPr/>
          <p:nvPr/>
        </p:nvSpPr>
        <p:spPr>
          <a:xfrm>
            <a:off x="9406646" y="2015519"/>
            <a:ext cx="1250903" cy="87417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marL="0" algn="ctr" defTabSz="914400" rtl="1" eaLnBrk="1" latinLnBrk="0" hangingPunct="1"/>
            <a:r>
              <a:rPr lang="ar-SA" sz="1400" b="1" dirty="0"/>
              <a:t>مرتجع مبيعات</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40" name="Rounded Rectangle 39">
            <a:extLst>
              <a:ext uri="{FF2B5EF4-FFF2-40B4-BE49-F238E27FC236}">
                <a16:creationId xmlns:a16="http://schemas.microsoft.com/office/drawing/2014/main" id="{1DFA0422-205A-2AB3-6A12-D7F9CF6C2BDD}"/>
              </a:ext>
            </a:extLst>
          </p:cNvPr>
          <p:cNvSpPr/>
          <p:nvPr/>
        </p:nvSpPr>
        <p:spPr>
          <a:xfrm>
            <a:off x="8032371" y="2015519"/>
            <a:ext cx="1250903" cy="8741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marL="0" algn="ctr" defTabSz="914400" rtl="1" eaLnBrk="1" latinLnBrk="0" hangingPunct="1"/>
            <a:r>
              <a:rPr lang="ar-SA" sz="1400" b="1" dirty="0"/>
              <a:t>مرتجع مشتريات</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43" name="Rounded Rectangle 42">
            <a:extLst>
              <a:ext uri="{FF2B5EF4-FFF2-40B4-BE49-F238E27FC236}">
                <a16:creationId xmlns:a16="http://schemas.microsoft.com/office/drawing/2014/main" id="{CEC7C27F-9736-0DD3-391A-31E7B4F07694}"/>
              </a:ext>
            </a:extLst>
          </p:cNvPr>
          <p:cNvSpPr/>
          <p:nvPr/>
        </p:nvSpPr>
        <p:spPr>
          <a:xfrm>
            <a:off x="2873311" y="976940"/>
            <a:ext cx="1250903" cy="87417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r>
              <a:rPr lang="ar-SA" sz="1400" b="1" dirty="0"/>
              <a:t>العملاء</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44" name="Rounded Rectangle 43">
            <a:extLst>
              <a:ext uri="{FF2B5EF4-FFF2-40B4-BE49-F238E27FC236}">
                <a16:creationId xmlns:a16="http://schemas.microsoft.com/office/drawing/2014/main" id="{448C876B-E5DF-8370-0E45-6E78C1C17E8D}"/>
              </a:ext>
            </a:extLst>
          </p:cNvPr>
          <p:cNvSpPr/>
          <p:nvPr/>
        </p:nvSpPr>
        <p:spPr>
          <a:xfrm>
            <a:off x="1499036" y="976940"/>
            <a:ext cx="1250903" cy="874170"/>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r>
              <a:rPr lang="ar-SA" sz="1400" b="1" dirty="0"/>
              <a:t>الموردين</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45" name="Rounded Rectangle 44">
            <a:extLst>
              <a:ext uri="{FF2B5EF4-FFF2-40B4-BE49-F238E27FC236}">
                <a16:creationId xmlns:a16="http://schemas.microsoft.com/office/drawing/2014/main" id="{51EB11E1-1468-B47F-DD0E-7FD2B3F0EAC5}"/>
              </a:ext>
            </a:extLst>
          </p:cNvPr>
          <p:cNvSpPr/>
          <p:nvPr/>
        </p:nvSpPr>
        <p:spPr>
          <a:xfrm>
            <a:off x="124761" y="976940"/>
            <a:ext cx="1250903" cy="874170"/>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r>
              <a:rPr lang="ar-SA" sz="1400" b="1" dirty="0"/>
              <a:t>الاصناف</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46" name="Rounded Rectangle 45">
            <a:extLst>
              <a:ext uri="{FF2B5EF4-FFF2-40B4-BE49-F238E27FC236}">
                <a16:creationId xmlns:a16="http://schemas.microsoft.com/office/drawing/2014/main" id="{FC9196E2-041F-73DB-383C-0EBC8CDE3528}"/>
              </a:ext>
            </a:extLst>
          </p:cNvPr>
          <p:cNvSpPr/>
          <p:nvPr/>
        </p:nvSpPr>
        <p:spPr>
          <a:xfrm>
            <a:off x="2873311" y="2015519"/>
            <a:ext cx="1250903" cy="87417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r>
              <a:rPr lang="ar-SA" sz="1400" b="1" dirty="0"/>
              <a:t>كارت صيانة</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47" name="Rounded Rectangle 46">
            <a:extLst>
              <a:ext uri="{FF2B5EF4-FFF2-40B4-BE49-F238E27FC236}">
                <a16:creationId xmlns:a16="http://schemas.microsoft.com/office/drawing/2014/main" id="{2F1A68A4-D67D-B937-A1D8-335F4A1C87E6}"/>
              </a:ext>
            </a:extLst>
          </p:cNvPr>
          <p:cNvSpPr/>
          <p:nvPr/>
        </p:nvSpPr>
        <p:spPr>
          <a:xfrm>
            <a:off x="1499036" y="2015519"/>
            <a:ext cx="1250903" cy="87417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r>
              <a:rPr lang="ar-SA" sz="1400" b="1" dirty="0"/>
              <a:t>خدمات الصيانة</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48" name="Rounded Rectangle 47">
            <a:extLst>
              <a:ext uri="{FF2B5EF4-FFF2-40B4-BE49-F238E27FC236}">
                <a16:creationId xmlns:a16="http://schemas.microsoft.com/office/drawing/2014/main" id="{FCF3935F-DC5C-E3B9-5DC8-08791BF30592}"/>
              </a:ext>
            </a:extLst>
          </p:cNvPr>
          <p:cNvSpPr/>
          <p:nvPr/>
        </p:nvSpPr>
        <p:spPr>
          <a:xfrm>
            <a:off x="124761" y="2015519"/>
            <a:ext cx="1250903" cy="87417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r>
              <a:rPr lang="ar-SA" sz="1400" b="1" dirty="0"/>
              <a:t>حالات الصيانة</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49" name="Rounded Rectangle 48">
            <a:extLst>
              <a:ext uri="{FF2B5EF4-FFF2-40B4-BE49-F238E27FC236}">
                <a16:creationId xmlns:a16="http://schemas.microsoft.com/office/drawing/2014/main" id="{AA4C420E-12BD-035A-815E-C913AEFA3F94}"/>
              </a:ext>
            </a:extLst>
          </p:cNvPr>
          <p:cNvSpPr/>
          <p:nvPr/>
        </p:nvSpPr>
        <p:spPr>
          <a:xfrm>
            <a:off x="6658096" y="2015519"/>
            <a:ext cx="1250903" cy="87417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r>
              <a:rPr lang="ar-SA" sz="1400" b="1" dirty="0"/>
              <a:t>حجوزات الصيانة</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53" name="Rounded Rectangle 52">
            <a:extLst>
              <a:ext uri="{FF2B5EF4-FFF2-40B4-BE49-F238E27FC236}">
                <a16:creationId xmlns:a16="http://schemas.microsoft.com/office/drawing/2014/main" id="{43AAC234-AAA1-C0F9-8A0D-4921D5C161BB}"/>
              </a:ext>
            </a:extLst>
          </p:cNvPr>
          <p:cNvSpPr/>
          <p:nvPr/>
        </p:nvSpPr>
        <p:spPr>
          <a:xfrm>
            <a:off x="7762673" y="4316225"/>
            <a:ext cx="1734611" cy="2483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1" eaLnBrk="1" latinLnBrk="0" hangingPunct="1"/>
            <a:r>
              <a:rPr lang="ar-SA" sz="1100" b="1" dirty="0">
                <a:solidFill>
                  <a:schemeClr val="tx1"/>
                </a:solidFill>
              </a:rPr>
              <a:t>في الصيانة– بانتظار الفحص</a:t>
            </a:r>
            <a:endParaRPr lang="en-IQ" sz="1100" b="1" dirty="0">
              <a:solidFill>
                <a:schemeClr val="tx1"/>
              </a:solidFill>
            </a:endParaRPr>
          </a:p>
        </p:txBody>
      </p:sp>
      <p:sp>
        <p:nvSpPr>
          <p:cNvPr id="52" name="Rounded Rectangle 51">
            <a:extLst>
              <a:ext uri="{FF2B5EF4-FFF2-40B4-BE49-F238E27FC236}">
                <a16:creationId xmlns:a16="http://schemas.microsoft.com/office/drawing/2014/main" id="{15141088-12C8-9210-8C99-5F5A8F65F388}"/>
              </a:ext>
            </a:extLst>
          </p:cNvPr>
          <p:cNvSpPr/>
          <p:nvPr/>
        </p:nvSpPr>
        <p:spPr>
          <a:xfrm>
            <a:off x="9573906" y="4316226"/>
            <a:ext cx="1183075" cy="2483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1" eaLnBrk="1" latinLnBrk="0" hangingPunct="1"/>
            <a:r>
              <a:rPr lang="ar-SA" sz="1100" b="1" dirty="0">
                <a:solidFill>
                  <a:schemeClr val="tx1"/>
                </a:solidFill>
              </a:rPr>
              <a:t>أجهزة مستلمة</a:t>
            </a:r>
            <a:endParaRPr lang="en-IQ" sz="1100" b="1" dirty="0">
              <a:solidFill>
                <a:schemeClr val="tx1"/>
              </a:solidFill>
            </a:endParaRPr>
          </a:p>
        </p:txBody>
      </p:sp>
      <p:pic>
        <p:nvPicPr>
          <p:cNvPr id="55" name="Graphic 54" descr="Badge 1 with solid fill">
            <a:extLst>
              <a:ext uri="{FF2B5EF4-FFF2-40B4-BE49-F238E27FC236}">
                <a16:creationId xmlns:a16="http://schemas.microsoft.com/office/drawing/2014/main" id="{26CB5BB0-FE6D-DFC0-82BC-C42F86899E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38804" y="4316225"/>
            <a:ext cx="259790" cy="259790"/>
          </a:xfrm>
          <a:prstGeom prst="rect">
            <a:avLst/>
          </a:prstGeom>
        </p:spPr>
      </p:pic>
      <p:pic>
        <p:nvPicPr>
          <p:cNvPr id="57" name="Graphic 56" descr="Bells with solid fill">
            <a:extLst>
              <a:ext uri="{FF2B5EF4-FFF2-40B4-BE49-F238E27FC236}">
                <a16:creationId xmlns:a16="http://schemas.microsoft.com/office/drawing/2014/main" id="{7AF077EB-5F89-0E71-1A47-E4EA9A5E97F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62960" y="29678"/>
            <a:ext cx="418245" cy="418245"/>
          </a:xfrm>
          <a:prstGeom prst="rect">
            <a:avLst/>
          </a:prstGeom>
        </p:spPr>
      </p:pic>
      <p:pic>
        <p:nvPicPr>
          <p:cNvPr id="59" name="Graphic 58" descr="Badge 9 with solid fill">
            <a:extLst>
              <a:ext uri="{FF2B5EF4-FFF2-40B4-BE49-F238E27FC236}">
                <a16:creationId xmlns:a16="http://schemas.microsoft.com/office/drawing/2014/main" id="{FA166485-6FD7-9CAF-661B-93CB67B03C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13946" y="4303367"/>
            <a:ext cx="258461" cy="258461"/>
          </a:xfrm>
          <a:prstGeom prst="rect">
            <a:avLst/>
          </a:prstGeom>
        </p:spPr>
      </p:pic>
      <p:pic>
        <p:nvPicPr>
          <p:cNvPr id="63" name="Graphic 62" descr="Badge 3 with solid fill">
            <a:extLst>
              <a:ext uri="{FF2B5EF4-FFF2-40B4-BE49-F238E27FC236}">
                <a16:creationId xmlns:a16="http://schemas.microsoft.com/office/drawing/2014/main" id="{5FD6249B-CA76-F186-2312-7129377DA2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83357" y="4300194"/>
            <a:ext cx="248356" cy="248356"/>
          </a:xfrm>
          <a:prstGeom prst="rect">
            <a:avLst/>
          </a:prstGeom>
        </p:spPr>
      </p:pic>
      <p:pic>
        <p:nvPicPr>
          <p:cNvPr id="61" name="Graphic 60" descr="Badge 6 with solid fill">
            <a:extLst>
              <a:ext uri="{FF2B5EF4-FFF2-40B4-BE49-F238E27FC236}">
                <a16:creationId xmlns:a16="http://schemas.microsoft.com/office/drawing/2014/main" id="{80AF9725-408D-19D9-274A-BF835123644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34723" y="4298692"/>
            <a:ext cx="265889" cy="265889"/>
          </a:xfrm>
          <a:prstGeom prst="rect">
            <a:avLst/>
          </a:prstGeom>
        </p:spPr>
      </p:pic>
      <p:sp>
        <p:nvSpPr>
          <p:cNvPr id="66" name="Rounded Rectangle 65">
            <a:extLst>
              <a:ext uri="{FF2B5EF4-FFF2-40B4-BE49-F238E27FC236}">
                <a16:creationId xmlns:a16="http://schemas.microsoft.com/office/drawing/2014/main" id="{F9F33ADA-1DDC-C02A-3AA7-2AA801D23CEE}"/>
              </a:ext>
            </a:extLst>
          </p:cNvPr>
          <p:cNvSpPr/>
          <p:nvPr/>
        </p:nvSpPr>
        <p:spPr>
          <a:xfrm>
            <a:off x="4018018" y="4327659"/>
            <a:ext cx="1183075" cy="2483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1" eaLnBrk="1" latinLnBrk="0" hangingPunct="1"/>
            <a:r>
              <a:rPr lang="ar-SA" sz="1100" b="1" dirty="0">
                <a:solidFill>
                  <a:schemeClr val="tx1"/>
                </a:solidFill>
              </a:rPr>
              <a:t>تحت الصيانة</a:t>
            </a:r>
            <a:endParaRPr lang="en-IQ" sz="1100" b="1" dirty="0">
              <a:solidFill>
                <a:schemeClr val="tx1"/>
              </a:solidFill>
            </a:endParaRPr>
          </a:p>
        </p:txBody>
      </p:sp>
      <p:pic>
        <p:nvPicPr>
          <p:cNvPr id="67" name="Graphic 66" descr="Badge 3 with solid fill">
            <a:extLst>
              <a:ext uri="{FF2B5EF4-FFF2-40B4-BE49-F238E27FC236}">
                <a16:creationId xmlns:a16="http://schemas.microsoft.com/office/drawing/2014/main" id="{46304132-EB18-027A-62E0-D7C3000D90A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11662" y="4327659"/>
            <a:ext cx="248356" cy="248356"/>
          </a:xfrm>
          <a:prstGeom prst="rect">
            <a:avLst/>
          </a:prstGeom>
        </p:spPr>
      </p:pic>
      <p:sp>
        <p:nvSpPr>
          <p:cNvPr id="68" name="Rounded Rectangle 67">
            <a:extLst>
              <a:ext uri="{FF2B5EF4-FFF2-40B4-BE49-F238E27FC236}">
                <a16:creationId xmlns:a16="http://schemas.microsoft.com/office/drawing/2014/main" id="{EFDCC6DD-C016-D0D4-D906-7DFCA367A8C6}"/>
              </a:ext>
            </a:extLst>
          </p:cNvPr>
          <p:cNvSpPr/>
          <p:nvPr/>
        </p:nvSpPr>
        <p:spPr>
          <a:xfrm>
            <a:off x="3101323" y="4327659"/>
            <a:ext cx="840197" cy="2483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1" eaLnBrk="1" latinLnBrk="0" hangingPunct="1"/>
            <a:r>
              <a:rPr lang="ar-SA" sz="1100" b="1" dirty="0">
                <a:solidFill>
                  <a:schemeClr val="tx1"/>
                </a:solidFill>
              </a:rPr>
              <a:t>مكتمل</a:t>
            </a:r>
            <a:endParaRPr lang="en-IQ" sz="1100" b="1" dirty="0">
              <a:solidFill>
                <a:schemeClr val="tx1"/>
              </a:solidFill>
            </a:endParaRPr>
          </a:p>
        </p:txBody>
      </p:sp>
      <p:pic>
        <p:nvPicPr>
          <p:cNvPr id="69" name="Graphic 68" descr="Badge 9 with solid fill">
            <a:extLst>
              <a:ext uri="{FF2B5EF4-FFF2-40B4-BE49-F238E27FC236}">
                <a16:creationId xmlns:a16="http://schemas.microsoft.com/office/drawing/2014/main" id="{FCCE87D0-6584-5A36-A77C-1F350C143B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08743" y="4317554"/>
            <a:ext cx="258461" cy="258461"/>
          </a:xfrm>
          <a:prstGeom prst="rect">
            <a:avLst/>
          </a:prstGeom>
        </p:spPr>
      </p:pic>
      <p:sp>
        <p:nvSpPr>
          <p:cNvPr id="70" name="Rounded Rectangle 69">
            <a:extLst>
              <a:ext uri="{FF2B5EF4-FFF2-40B4-BE49-F238E27FC236}">
                <a16:creationId xmlns:a16="http://schemas.microsoft.com/office/drawing/2014/main" id="{897130EA-AD00-480C-0179-384E12994A8F}"/>
              </a:ext>
            </a:extLst>
          </p:cNvPr>
          <p:cNvSpPr/>
          <p:nvPr/>
        </p:nvSpPr>
        <p:spPr>
          <a:xfrm>
            <a:off x="1926081" y="4327659"/>
            <a:ext cx="1113492" cy="2483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1" eaLnBrk="1" latinLnBrk="0" hangingPunct="1"/>
            <a:r>
              <a:rPr lang="ar-SA" sz="1100" b="1" dirty="0">
                <a:solidFill>
                  <a:schemeClr val="tx1"/>
                </a:solidFill>
              </a:rPr>
              <a:t>في المعرض</a:t>
            </a:r>
            <a:endParaRPr lang="en-IQ" sz="1100" b="1" dirty="0">
              <a:solidFill>
                <a:schemeClr val="tx1"/>
              </a:solidFill>
            </a:endParaRPr>
          </a:p>
        </p:txBody>
      </p:sp>
      <p:pic>
        <p:nvPicPr>
          <p:cNvPr id="71" name="Graphic 70" descr="Badge 9 with solid fill">
            <a:extLst>
              <a:ext uri="{FF2B5EF4-FFF2-40B4-BE49-F238E27FC236}">
                <a16:creationId xmlns:a16="http://schemas.microsoft.com/office/drawing/2014/main" id="{71C2EDDB-0E60-A428-608F-37C4FD10DE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29898" y="4327659"/>
            <a:ext cx="258461" cy="258461"/>
          </a:xfrm>
          <a:prstGeom prst="rect">
            <a:avLst/>
          </a:prstGeom>
        </p:spPr>
      </p:pic>
      <p:sp>
        <p:nvSpPr>
          <p:cNvPr id="72" name="Rounded Rectangle 71">
            <a:extLst>
              <a:ext uri="{FF2B5EF4-FFF2-40B4-BE49-F238E27FC236}">
                <a16:creationId xmlns:a16="http://schemas.microsoft.com/office/drawing/2014/main" id="{9521FC0B-38AD-9334-837F-A421C1A24097}"/>
              </a:ext>
            </a:extLst>
          </p:cNvPr>
          <p:cNvSpPr/>
          <p:nvPr/>
        </p:nvSpPr>
        <p:spPr>
          <a:xfrm>
            <a:off x="38912" y="4322984"/>
            <a:ext cx="866454" cy="2483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1" eaLnBrk="1" latinLnBrk="0" hangingPunct="1"/>
            <a:r>
              <a:rPr lang="ar-SA" sz="1100" b="1" dirty="0">
                <a:solidFill>
                  <a:schemeClr val="tx1"/>
                </a:solidFill>
              </a:rPr>
              <a:t>مرفوض</a:t>
            </a:r>
            <a:endParaRPr lang="en-IQ" sz="1100" b="1" dirty="0">
              <a:solidFill>
                <a:schemeClr val="tx1"/>
              </a:solidFill>
            </a:endParaRPr>
          </a:p>
        </p:txBody>
      </p:sp>
      <p:sp>
        <p:nvSpPr>
          <p:cNvPr id="73" name="Rounded Rectangle 72">
            <a:extLst>
              <a:ext uri="{FF2B5EF4-FFF2-40B4-BE49-F238E27FC236}">
                <a16:creationId xmlns:a16="http://schemas.microsoft.com/office/drawing/2014/main" id="{0015F062-1E3D-1272-4DE0-760A81938070}"/>
              </a:ext>
            </a:extLst>
          </p:cNvPr>
          <p:cNvSpPr/>
          <p:nvPr/>
        </p:nvSpPr>
        <p:spPr>
          <a:xfrm>
            <a:off x="963765" y="4322606"/>
            <a:ext cx="892312" cy="24835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algn="ctr" defTabSz="914400" rtl="1" eaLnBrk="1" latinLnBrk="0" hangingPunct="1"/>
            <a:r>
              <a:rPr lang="ar-SA" sz="1100" b="1" dirty="0">
                <a:solidFill>
                  <a:schemeClr val="tx1"/>
                </a:solidFill>
              </a:rPr>
              <a:t>تم التسليم</a:t>
            </a:r>
            <a:endParaRPr lang="en-IQ" sz="1100" b="1" dirty="0">
              <a:solidFill>
                <a:schemeClr val="tx1"/>
              </a:solidFill>
            </a:endParaRPr>
          </a:p>
        </p:txBody>
      </p:sp>
      <p:sp>
        <p:nvSpPr>
          <p:cNvPr id="74" name="Merge 73">
            <a:extLst>
              <a:ext uri="{FF2B5EF4-FFF2-40B4-BE49-F238E27FC236}">
                <a16:creationId xmlns:a16="http://schemas.microsoft.com/office/drawing/2014/main" id="{4DBA31C2-0D00-60F0-5FE9-8A5183E3E602}"/>
              </a:ext>
            </a:extLst>
          </p:cNvPr>
          <p:cNvSpPr/>
          <p:nvPr/>
        </p:nvSpPr>
        <p:spPr>
          <a:xfrm>
            <a:off x="10999547" y="614132"/>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75" name="Merge 74">
            <a:extLst>
              <a:ext uri="{FF2B5EF4-FFF2-40B4-BE49-F238E27FC236}">
                <a16:creationId xmlns:a16="http://schemas.microsoft.com/office/drawing/2014/main" id="{A257D4C6-9621-6FCC-8364-62BCC788E7EF}"/>
              </a:ext>
            </a:extLst>
          </p:cNvPr>
          <p:cNvSpPr/>
          <p:nvPr/>
        </p:nvSpPr>
        <p:spPr>
          <a:xfrm>
            <a:off x="10986576" y="892990"/>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76" name="Merge 75">
            <a:extLst>
              <a:ext uri="{FF2B5EF4-FFF2-40B4-BE49-F238E27FC236}">
                <a16:creationId xmlns:a16="http://schemas.microsoft.com/office/drawing/2014/main" id="{E81D81A4-F9DE-4E76-55B1-4E9A4A664D3D}"/>
              </a:ext>
            </a:extLst>
          </p:cNvPr>
          <p:cNvSpPr/>
          <p:nvPr/>
        </p:nvSpPr>
        <p:spPr>
          <a:xfrm>
            <a:off x="10954147" y="1210762"/>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77" name="Merge 76">
            <a:extLst>
              <a:ext uri="{FF2B5EF4-FFF2-40B4-BE49-F238E27FC236}">
                <a16:creationId xmlns:a16="http://schemas.microsoft.com/office/drawing/2014/main" id="{DFF12C06-7745-D4A3-958B-3D7281886C35}"/>
              </a:ext>
            </a:extLst>
          </p:cNvPr>
          <p:cNvSpPr/>
          <p:nvPr/>
        </p:nvSpPr>
        <p:spPr>
          <a:xfrm>
            <a:off x="10970357" y="1489622"/>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78" name="Merge 77">
            <a:extLst>
              <a:ext uri="{FF2B5EF4-FFF2-40B4-BE49-F238E27FC236}">
                <a16:creationId xmlns:a16="http://schemas.microsoft.com/office/drawing/2014/main" id="{42248A45-5F63-4422-69B3-BB36B0C6BF5F}"/>
              </a:ext>
            </a:extLst>
          </p:cNvPr>
          <p:cNvSpPr/>
          <p:nvPr/>
        </p:nvSpPr>
        <p:spPr>
          <a:xfrm>
            <a:off x="10957383" y="1778211"/>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79" name="Merge 78">
            <a:extLst>
              <a:ext uri="{FF2B5EF4-FFF2-40B4-BE49-F238E27FC236}">
                <a16:creationId xmlns:a16="http://schemas.microsoft.com/office/drawing/2014/main" id="{D07AA676-E5F6-19DD-D1F8-30265236ADC9}"/>
              </a:ext>
            </a:extLst>
          </p:cNvPr>
          <p:cNvSpPr/>
          <p:nvPr/>
        </p:nvSpPr>
        <p:spPr>
          <a:xfrm>
            <a:off x="10973595" y="2086255"/>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80" name="Merge 79">
            <a:extLst>
              <a:ext uri="{FF2B5EF4-FFF2-40B4-BE49-F238E27FC236}">
                <a16:creationId xmlns:a16="http://schemas.microsoft.com/office/drawing/2014/main" id="{633D9DF8-06C1-BD48-B4B5-1228408ED7BC}"/>
              </a:ext>
            </a:extLst>
          </p:cNvPr>
          <p:cNvSpPr/>
          <p:nvPr/>
        </p:nvSpPr>
        <p:spPr>
          <a:xfrm>
            <a:off x="10980079" y="2365115"/>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81" name="Merge 80">
            <a:extLst>
              <a:ext uri="{FF2B5EF4-FFF2-40B4-BE49-F238E27FC236}">
                <a16:creationId xmlns:a16="http://schemas.microsoft.com/office/drawing/2014/main" id="{58EC0D3F-36EC-9C4F-7229-70290C806880}"/>
              </a:ext>
            </a:extLst>
          </p:cNvPr>
          <p:cNvSpPr/>
          <p:nvPr/>
        </p:nvSpPr>
        <p:spPr>
          <a:xfrm>
            <a:off x="10996290" y="2643973"/>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82" name="Merge 81">
            <a:extLst>
              <a:ext uri="{FF2B5EF4-FFF2-40B4-BE49-F238E27FC236}">
                <a16:creationId xmlns:a16="http://schemas.microsoft.com/office/drawing/2014/main" id="{57A2F02E-6EC3-813E-43D1-B16BA304F616}"/>
              </a:ext>
            </a:extLst>
          </p:cNvPr>
          <p:cNvSpPr/>
          <p:nvPr/>
        </p:nvSpPr>
        <p:spPr>
          <a:xfrm>
            <a:off x="10993047" y="2961743"/>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83" name="Merge 82">
            <a:extLst>
              <a:ext uri="{FF2B5EF4-FFF2-40B4-BE49-F238E27FC236}">
                <a16:creationId xmlns:a16="http://schemas.microsoft.com/office/drawing/2014/main" id="{F013B92B-2E59-FC4E-E5C5-BC28D1AABBD0}"/>
              </a:ext>
            </a:extLst>
          </p:cNvPr>
          <p:cNvSpPr/>
          <p:nvPr/>
        </p:nvSpPr>
        <p:spPr>
          <a:xfrm>
            <a:off x="10989804" y="3240602"/>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84" name="Merge 83">
            <a:extLst>
              <a:ext uri="{FF2B5EF4-FFF2-40B4-BE49-F238E27FC236}">
                <a16:creationId xmlns:a16="http://schemas.microsoft.com/office/drawing/2014/main" id="{76B6A5C4-026F-2E2C-30AC-817D09266106}"/>
              </a:ext>
            </a:extLst>
          </p:cNvPr>
          <p:cNvSpPr/>
          <p:nvPr/>
        </p:nvSpPr>
        <p:spPr>
          <a:xfrm>
            <a:off x="10996289" y="3548645"/>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85" name="Merge 84">
            <a:extLst>
              <a:ext uri="{FF2B5EF4-FFF2-40B4-BE49-F238E27FC236}">
                <a16:creationId xmlns:a16="http://schemas.microsoft.com/office/drawing/2014/main" id="{BF2E0F7D-AF65-855C-45B7-A8AC89AA8352}"/>
              </a:ext>
            </a:extLst>
          </p:cNvPr>
          <p:cNvSpPr/>
          <p:nvPr/>
        </p:nvSpPr>
        <p:spPr>
          <a:xfrm>
            <a:off x="10993044" y="3866417"/>
            <a:ext cx="124178" cy="13489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Q"/>
          </a:p>
        </p:txBody>
      </p:sp>
      <p:sp>
        <p:nvSpPr>
          <p:cNvPr id="86" name="Rectangular Callout 85">
            <a:extLst>
              <a:ext uri="{FF2B5EF4-FFF2-40B4-BE49-F238E27FC236}">
                <a16:creationId xmlns:a16="http://schemas.microsoft.com/office/drawing/2014/main" id="{248E5DD1-833D-30E9-2C43-EA12E5D627C1}"/>
              </a:ext>
            </a:extLst>
          </p:cNvPr>
          <p:cNvSpPr/>
          <p:nvPr/>
        </p:nvSpPr>
        <p:spPr>
          <a:xfrm rot="10800000">
            <a:off x="97698" y="4844373"/>
            <a:ext cx="10645119" cy="1819073"/>
          </a:xfrm>
          <a:prstGeom prst="wedgeRectCallout">
            <a:avLst>
              <a:gd name="adj1" fmla="val -40057"/>
              <a:gd name="adj2" fmla="val 63979"/>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endParaRPr lang="en-IQ" dirty="0"/>
          </a:p>
        </p:txBody>
      </p:sp>
      <p:sp>
        <p:nvSpPr>
          <p:cNvPr id="88" name="Rounded Rectangle 87">
            <a:extLst>
              <a:ext uri="{FF2B5EF4-FFF2-40B4-BE49-F238E27FC236}">
                <a16:creationId xmlns:a16="http://schemas.microsoft.com/office/drawing/2014/main" id="{5302477D-7F8F-CE54-EE4E-327459833D15}"/>
              </a:ext>
            </a:extLst>
          </p:cNvPr>
          <p:cNvSpPr/>
          <p:nvPr/>
        </p:nvSpPr>
        <p:spPr>
          <a:xfrm>
            <a:off x="9341972" y="5050137"/>
            <a:ext cx="1183075" cy="609333"/>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en-US" sz="1100" b="1" dirty="0">
                <a:solidFill>
                  <a:schemeClr val="tx1"/>
                </a:solidFill>
              </a:rPr>
              <a:t>GSB 120</a:t>
            </a:r>
          </a:p>
          <a:p>
            <a:pPr marL="0" algn="ctr" defTabSz="914400" rtl="1" eaLnBrk="1" latinLnBrk="0" hangingPunct="1"/>
            <a:r>
              <a:rPr lang="ar-SA" sz="1100" b="1" dirty="0">
                <a:solidFill>
                  <a:schemeClr val="tx1"/>
                </a:solidFill>
              </a:rPr>
              <a:t>منذ 2 يوم</a:t>
            </a:r>
          </a:p>
          <a:p>
            <a:pPr marL="0" algn="ctr" defTabSz="914400" rtl="1" eaLnBrk="1" latinLnBrk="0" hangingPunct="1"/>
            <a:r>
              <a:rPr lang="ar-SA" sz="1100" b="1" dirty="0">
                <a:solidFill>
                  <a:schemeClr val="tx1"/>
                </a:solidFill>
              </a:rPr>
              <a:t>طارق عبد الله</a:t>
            </a:r>
            <a:endParaRPr lang="en-IQ" sz="1100" b="1" dirty="0">
              <a:solidFill>
                <a:schemeClr val="tx1"/>
              </a:solidFill>
            </a:endParaRPr>
          </a:p>
        </p:txBody>
      </p:sp>
      <p:sp>
        <p:nvSpPr>
          <p:cNvPr id="89" name="Rounded Rectangle 88">
            <a:extLst>
              <a:ext uri="{FF2B5EF4-FFF2-40B4-BE49-F238E27FC236}">
                <a16:creationId xmlns:a16="http://schemas.microsoft.com/office/drawing/2014/main" id="{4F8D1034-7EE9-3C56-9D31-743E6C52313D}"/>
              </a:ext>
            </a:extLst>
          </p:cNvPr>
          <p:cNvSpPr/>
          <p:nvPr/>
        </p:nvSpPr>
        <p:spPr>
          <a:xfrm>
            <a:off x="8083833" y="5050136"/>
            <a:ext cx="1183075" cy="609333"/>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en-US" sz="1100" b="1" dirty="0">
                <a:solidFill>
                  <a:schemeClr val="tx1"/>
                </a:solidFill>
              </a:rPr>
              <a:t>GSB 183</a:t>
            </a:r>
          </a:p>
          <a:p>
            <a:pPr marL="0" algn="ctr" defTabSz="914400" rtl="1" eaLnBrk="1" latinLnBrk="0" hangingPunct="1"/>
            <a:r>
              <a:rPr lang="ar-SA" sz="1100" b="1" dirty="0">
                <a:solidFill>
                  <a:schemeClr val="tx1"/>
                </a:solidFill>
              </a:rPr>
              <a:t>منذ </a:t>
            </a:r>
            <a:r>
              <a:rPr lang="en-US" sz="1100" b="1" dirty="0">
                <a:solidFill>
                  <a:schemeClr val="tx1"/>
                </a:solidFill>
              </a:rPr>
              <a:t> 6</a:t>
            </a:r>
            <a:r>
              <a:rPr lang="ar-SA" sz="1100" b="1" dirty="0">
                <a:solidFill>
                  <a:schemeClr val="tx1"/>
                </a:solidFill>
              </a:rPr>
              <a:t>يوم</a:t>
            </a:r>
          </a:p>
          <a:p>
            <a:pPr marL="0" algn="ctr" defTabSz="914400" rtl="1" eaLnBrk="1" latinLnBrk="0" hangingPunct="1"/>
            <a:r>
              <a:rPr lang="ar-SA" sz="1100" b="1" dirty="0">
                <a:solidFill>
                  <a:schemeClr val="tx1"/>
                </a:solidFill>
              </a:rPr>
              <a:t>علي جاسم</a:t>
            </a:r>
            <a:endParaRPr lang="en-IQ" sz="1100" b="1" dirty="0">
              <a:solidFill>
                <a:schemeClr val="tx1"/>
              </a:solidFill>
            </a:endParaRPr>
          </a:p>
        </p:txBody>
      </p:sp>
      <p:sp>
        <p:nvSpPr>
          <p:cNvPr id="90" name="Rounded Rectangle 89">
            <a:extLst>
              <a:ext uri="{FF2B5EF4-FFF2-40B4-BE49-F238E27FC236}">
                <a16:creationId xmlns:a16="http://schemas.microsoft.com/office/drawing/2014/main" id="{F16FF8EA-AB08-7DF4-8CEA-1E05F33B4F76}"/>
              </a:ext>
            </a:extLst>
          </p:cNvPr>
          <p:cNvSpPr/>
          <p:nvPr/>
        </p:nvSpPr>
        <p:spPr>
          <a:xfrm>
            <a:off x="6812723" y="5050136"/>
            <a:ext cx="1183075" cy="609333"/>
          </a:xfrm>
          <a:prstGeom prst="roundRect">
            <a:avLst/>
          </a:prstGeom>
          <a:pattFill prst="dkUpDiag">
            <a:fgClr>
              <a:schemeClr val="bg1">
                <a:lumMod val="85000"/>
              </a:schemeClr>
            </a:fgClr>
            <a:bgClr>
              <a:schemeClr val="bg1"/>
            </a:bgClr>
          </a:patt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r>
              <a:rPr lang="en-US" sz="1100" b="1" dirty="0">
                <a:solidFill>
                  <a:schemeClr val="tx1"/>
                </a:solidFill>
              </a:rPr>
              <a:t>GSB 18v-150</a:t>
            </a:r>
          </a:p>
          <a:p>
            <a:pPr marL="0" algn="ctr" defTabSz="914400" rtl="1" eaLnBrk="1" latinLnBrk="0" hangingPunct="1"/>
            <a:r>
              <a:rPr lang="ar-SA" sz="1100" b="1" dirty="0">
                <a:solidFill>
                  <a:schemeClr val="tx1"/>
                </a:solidFill>
              </a:rPr>
              <a:t>منذ </a:t>
            </a:r>
            <a:r>
              <a:rPr lang="en-US" sz="1100" b="1" dirty="0">
                <a:solidFill>
                  <a:schemeClr val="tx1"/>
                </a:solidFill>
              </a:rPr>
              <a:t> 9</a:t>
            </a:r>
            <a:r>
              <a:rPr lang="ar-SA" sz="1100" b="1" dirty="0">
                <a:solidFill>
                  <a:schemeClr val="tx1"/>
                </a:solidFill>
              </a:rPr>
              <a:t>يوم</a:t>
            </a:r>
          </a:p>
          <a:p>
            <a:pPr marL="0" algn="ctr" defTabSz="914400" rtl="1" eaLnBrk="1" latinLnBrk="0" hangingPunct="1"/>
            <a:r>
              <a:rPr lang="ar-SA" sz="1100" b="1" dirty="0">
                <a:solidFill>
                  <a:schemeClr val="tx1"/>
                </a:solidFill>
              </a:rPr>
              <a:t>احمد عبد النبي</a:t>
            </a:r>
            <a:endParaRPr lang="en-IQ" sz="1100" b="1" dirty="0">
              <a:solidFill>
                <a:schemeClr val="tx1"/>
              </a:solidFill>
            </a:endParaRPr>
          </a:p>
        </p:txBody>
      </p:sp>
      <p:sp>
        <p:nvSpPr>
          <p:cNvPr id="91" name="Rounded Rectangle 90">
            <a:extLst>
              <a:ext uri="{FF2B5EF4-FFF2-40B4-BE49-F238E27FC236}">
                <a16:creationId xmlns:a16="http://schemas.microsoft.com/office/drawing/2014/main" id="{504DBB9A-D19B-336D-FDD5-307EBDD40293}"/>
              </a:ext>
            </a:extLst>
          </p:cNvPr>
          <p:cNvSpPr/>
          <p:nvPr/>
        </p:nvSpPr>
        <p:spPr>
          <a:xfrm>
            <a:off x="9406646" y="2980173"/>
            <a:ext cx="1250903" cy="87417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algn="ctr" defTabSz="914400" rtl="1" eaLnBrk="1" latinLnBrk="0" hangingPunct="1"/>
            <a:r>
              <a:rPr lang="ar-SA" sz="1400" b="1" dirty="0"/>
              <a:t>تسديد العميل</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92" name="Rounded Rectangle 91">
            <a:extLst>
              <a:ext uri="{FF2B5EF4-FFF2-40B4-BE49-F238E27FC236}">
                <a16:creationId xmlns:a16="http://schemas.microsoft.com/office/drawing/2014/main" id="{2959F667-A945-D0EE-4C6B-B1A24C6B8FBC}"/>
              </a:ext>
            </a:extLst>
          </p:cNvPr>
          <p:cNvSpPr/>
          <p:nvPr/>
        </p:nvSpPr>
        <p:spPr>
          <a:xfrm>
            <a:off x="8032370" y="3005549"/>
            <a:ext cx="1250903" cy="87417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r>
              <a:rPr lang="ar-SA" sz="1400" b="1" dirty="0"/>
              <a:t>تسديد المورد</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
        <p:nvSpPr>
          <p:cNvPr id="93" name="Rounded Rectangle 92">
            <a:extLst>
              <a:ext uri="{FF2B5EF4-FFF2-40B4-BE49-F238E27FC236}">
                <a16:creationId xmlns:a16="http://schemas.microsoft.com/office/drawing/2014/main" id="{3A6437C9-8F1C-E74C-6E83-4E2A1F78BE62}"/>
              </a:ext>
            </a:extLst>
          </p:cNvPr>
          <p:cNvSpPr/>
          <p:nvPr/>
        </p:nvSpPr>
        <p:spPr>
          <a:xfrm>
            <a:off x="6658094" y="3012960"/>
            <a:ext cx="1250903" cy="87417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algn="ctr" defTabSz="914400" rtl="1" eaLnBrk="1" latinLnBrk="0" hangingPunct="1"/>
            <a:r>
              <a:rPr lang="ar-SA" sz="1400" b="1" dirty="0"/>
              <a:t>ايراد</a:t>
            </a:r>
          </a:p>
          <a:p>
            <a:pPr marL="0" algn="ctr" defTabSz="914400" rtl="1" eaLnBrk="1" latinLnBrk="0" hangingPunct="1"/>
            <a:endParaRPr lang="ar-SA" sz="1400" b="1" dirty="0"/>
          </a:p>
          <a:p>
            <a:pPr marL="0" algn="ctr" defTabSz="914400" rtl="1" eaLnBrk="1" latinLnBrk="0" hangingPunct="1"/>
            <a:r>
              <a:rPr lang="ar-SA" sz="1000" b="1" dirty="0"/>
              <a:t>إضافة    مراجعة</a:t>
            </a:r>
            <a:endParaRPr lang="en-IQ" sz="1000" b="1" dirty="0"/>
          </a:p>
        </p:txBody>
      </p:sp>
    </p:spTree>
    <p:extLst>
      <p:ext uri="{BB962C8B-B14F-4D97-AF65-F5344CB8AC3E}">
        <p14:creationId xmlns:p14="http://schemas.microsoft.com/office/powerpoint/2010/main" val="56940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57B92BE8-32F5-B826-B444-527B8C98968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101F57-419A-544A-2D26-C9AB741AB373}"/>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graphicFrame>
        <p:nvGraphicFramePr>
          <p:cNvPr id="2" name="Diagram 1">
            <a:extLst>
              <a:ext uri="{FF2B5EF4-FFF2-40B4-BE49-F238E27FC236}">
                <a16:creationId xmlns:a16="http://schemas.microsoft.com/office/drawing/2014/main" id="{B266CE72-7E51-2A07-AC91-5518DE5BA846}"/>
              </a:ext>
            </a:extLst>
          </p:cNvPr>
          <p:cNvGraphicFramePr/>
          <p:nvPr>
            <p:extLst>
              <p:ext uri="{D42A27DB-BD31-4B8C-83A1-F6EECF244321}">
                <p14:modId xmlns:p14="http://schemas.microsoft.com/office/powerpoint/2010/main" val="4143582023"/>
              </p:ext>
            </p:extLst>
          </p:nvPr>
        </p:nvGraphicFramePr>
        <p:xfrm>
          <a:off x="213710" y="1985281"/>
          <a:ext cx="3265214" cy="229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38072A88-2925-9CC9-B5ED-1B0DD2173367}"/>
              </a:ext>
            </a:extLst>
          </p:cNvPr>
          <p:cNvGraphicFramePr/>
          <p:nvPr>
            <p:extLst>
              <p:ext uri="{D42A27DB-BD31-4B8C-83A1-F6EECF244321}">
                <p14:modId xmlns:p14="http://schemas.microsoft.com/office/powerpoint/2010/main" val="2328589285"/>
              </p:ext>
            </p:extLst>
          </p:nvPr>
        </p:nvGraphicFramePr>
        <p:xfrm>
          <a:off x="3487681" y="1460227"/>
          <a:ext cx="4872547" cy="40855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ounded Rectangle 5">
            <a:extLst>
              <a:ext uri="{FF2B5EF4-FFF2-40B4-BE49-F238E27FC236}">
                <a16:creationId xmlns:a16="http://schemas.microsoft.com/office/drawing/2014/main" id="{792B0F1E-7084-F3A4-E12D-C042F2B97C28}"/>
              </a:ext>
            </a:extLst>
          </p:cNvPr>
          <p:cNvSpPr/>
          <p:nvPr/>
        </p:nvSpPr>
        <p:spPr>
          <a:xfrm>
            <a:off x="5050219" y="735012"/>
            <a:ext cx="2091559"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dirty="0"/>
              <a:t>استلام الجهاز من الزبون</a:t>
            </a:r>
            <a:endParaRPr lang="en-IQ" dirty="0"/>
          </a:p>
        </p:txBody>
      </p:sp>
      <p:sp>
        <p:nvSpPr>
          <p:cNvPr id="7" name="TextBox 6">
            <a:extLst>
              <a:ext uri="{FF2B5EF4-FFF2-40B4-BE49-F238E27FC236}">
                <a16:creationId xmlns:a16="http://schemas.microsoft.com/office/drawing/2014/main" id="{26DDA6C8-6986-ED4E-E944-4D25E0FAEA3D}"/>
              </a:ext>
            </a:extLst>
          </p:cNvPr>
          <p:cNvSpPr txBox="1"/>
          <p:nvPr/>
        </p:nvSpPr>
        <p:spPr>
          <a:xfrm>
            <a:off x="966952" y="5744246"/>
            <a:ext cx="10195034" cy="954107"/>
          </a:xfrm>
          <a:prstGeom prst="rect">
            <a:avLst/>
          </a:prstGeom>
          <a:solidFill>
            <a:srgbClr val="00B050">
              <a:alpha val="29000"/>
            </a:srgbClr>
          </a:solidFill>
        </p:spPr>
        <p:txBody>
          <a:bodyPr wrap="square" rtlCol="0">
            <a:spAutoFit/>
          </a:bodyPr>
          <a:lstStyle/>
          <a:p>
            <a:pPr marL="285750" indent="-285750" algn="r" defTabSz="914400" rtl="1" eaLnBrk="1" latinLnBrk="0" hangingPunct="1">
              <a:buFont typeface="Arial" panose="020B0604020202020204" pitchFamily="34" charset="0"/>
              <a:buChar char="•"/>
            </a:pPr>
            <a:r>
              <a:rPr lang="ar-SA" sz="1400" dirty="0"/>
              <a:t>عند اكتمال ملئ الحقول وضغط استلام يجب طباعة وصل استلام من نسختين نسخة للزبون ونسخة تلصق مع الجهاز تحتوي كيو ار تشمل معلومات الجهاز والزبون </a:t>
            </a:r>
          </a:p>
          <a:p>
            <a:pPr marL="285750" indent="-285750" algn="r" defTabSz="914400" rtl="1" eaLnBrk="1" latinLnBrk="0" hangingPunct="1">
              <a:buFont typeface="Arial" panose="020B0604020202020204" pitchFamily="34" charset="0"/>
              <a:buChar char="•"/>
            </a:pPr>
            <a:r>
              <a:rPr lang="ar-SA" sz="1400" dirty="0"/>
              <a:t>عند اكمال ملئ الحقول يجب ارسال رسالة واتساب للزبون تلخص تأكيد استلام جهازه بتاريخ اليوم بتفاصيل جهازه </a:t>
            </a:r>
          </a:p>
          <a:p>
            <a:pPr marL="285750" indent="-285750" algn="r" defTabSz="914400" rtl="1" eaLnBrk="1" latinLnBrk="0" hangingPunct="1">
              <a:buFont typeface="Arial" panose="020B0604020202020204" pitchFamily="34" charset="0"/>
              <a:buChar char="•"/>
            </a:pPr>
            <a:r>
              <a:rPr lang="ar-SA" sz="1400" dirty="0"/>
              <a:t>ضهور تنبيه لدى مهندس الصيانة ولدى المندوب حتى يستلم الأجهزة لتوصيلها للصيانة</a:t>
            </a:r>
          </a:p>
          <a:p>
            <a:pPr marL="285750" indent="-285750" algn="r" defTabSz="914400" rtl="1" eaLnBrk="1" latinLnBrk="0" hangingPunct="1">
              <a:buFont typeface="Arial" panose="020B0604020202020204" pitchFamily="34" charset="0"/>
              <a:buChar char="•"/>
            </a:pPr>
            <a:r>
              <a:rPr lang="ar-SA" sz="1400" dirty="0"/>
              <a:t>ضهور قائمة بالأجهزة التي تم استلامها من الزبائن حتى يتم تأكيد استلامها من مندوب الصيانة مفرد او مجموعة أجهزة </a:t>
            </a:r>
            <a:endParaRPr lang="en-IQ" sz="1400" dirty="0"/>
          </a:p>
        </p:txBody>
      </p:sp>
    </p:spTree>
    <p:extLst>
      <p:ext uri="{BB962C8B-B14F-4D97-AF65-F5344CB8AC3E}">
        <p14:creationId xmlns:p14="http://schemas.microsoft.com/office/powerpoint/2010/main" val="3160414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EF31D21C-9EBA-D624-5BB0-39CDE2664A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898F29E-55AA-679A-9B32-F7B91779B131}"/>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sp>
        <p:nvSpPr>
          <p:cNvPr id="6" name="Rounded Rectangle 5">
            <a:extLst>
              <a:ext uri="{FF2B5EF4-FFF2-40B4-BE49-F238E27FC236}">
                <a16:creationId xmlns:a16="http://schemas.microsoft.com/office/drawing/2014/main" id="{96AD36D8-A2AD-5C86-C087-6406A362A32A}"/>
              </a:ext>
            </a:extLst>
          </p:cNvPr>
          <p:cNvSpPr/>
          <p:nvPr/>
        </p:nvSpPr>
        <p:spPr>
          <a:xfrm>
            <a:off x="5050219" y="735012"/>
            <a:ext cx="2091559"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dirty="0"/>
              <a:t>أجهزة في عهدة المندوب</a:t>
            </a:r>
            <a:endParaRPr lang="en-IQ" dirty="0"/>
          </a:p>
        </p:txBody>
      </p:sp>
      <p:graphicFrame>
        <p:nvGraphicFramePr>
          <p:cNvPr id="8" name="Table 7">
            <a:extLst>
              <a:ext uri="{FF2B5EF4-FFF2-40B4-BE49-F238E27FC236}">
                <a16:creationId xmlns:a16="http://schemas.microsoft.com/office/drawing/2014/main" id="{8E708C42-C5C7-0421-0A62-4D52BA3BDD90}"/>
              </a:ext>
            </a:extLst>
          </p:cNvPr>
          <p:cNvGraphicFramePr>
            <a:graphicFrameLocks noGrp="1"/>
          </p:cNvGraphicFramePr>
          <p:nvPr>
            <p:extLst>
              <p:ext uri="{D42A27DB-BD31-4B8C-83A1-F6EECF244321}">
                <p14:modId xmlns:p14="http://schemas.microsoft.com/office/powerpoint/2010/main" val="1078847033"/>
              </p:ext>
            </p:extLst>
          </p:nvPr>
        </p:nvGraphicFramePr>
        <p:xfrm>
          <a:off x="678213" y="1895324"/>
          <a:ext cx="10828979" cy="1112520"/>
        </p:xfrm>
        <a:graphic>
          <a:graphicData uri="http://schemas.openxmlformats.org/drawingml/2006/table">
            <a:tbl>
              <a:tblPr firstRow="1" bandRow="1">
                <a:tableStyleId>{5C22544A-7EE6-4342-B048-85BDC9FD1C3A}</a:tableStyleId>
              </a:tblPr>
              <a:tblGrid>
                <a:gridCol w="773498">
                  <a:extLst>
                    <a:ext uri="{9D8B030D-6E8A-4147-A177-3AD203B41FA5}">
                      <a16:colId xmlns:a16="http://schemas.microsoft.com/office/drawing/2014/main" val="4134552769"/>
                    </a:ext>
                  </a:extLst>
                </a:gridCol>
                <a:gridCol w="2863702">
                  <a:extLst>
                    <a:ext uri="{9D8B030D-6E8A-4147-A177-3AD203B41FA5}">
                      <a16:colId xmlns:a16="http://schemas.microsoft.com/office/drawing/2014/main" val="1540819497"/>
                    </a:ext>
                  </a:extLst>
                </a:gridCol>
                <a:gridCol w="1534692">
                  <a:extLst>
                    <a:ext uri="{9D8B030D-6E8A-4147-A177-3AD203B41FA5}">
                      <a16:colId xmlns:a16="http://schemas.microsoft.com/office/drawing/2014/main" val="3207020116"/>
                    </a:ext>
                  </a:extLst>
                </a:gridCol>
                <a:gridCol w="1346342">
                  <a:extLst>
                    <a:ext uri="{9D8B030D-6E8A-4147-A177-3AD203B41FA5}">
                      <a16:colId xmlns:a16="http://schemas.microsoft.com/office/drawing/2014/main" val="2208743215"/>
                    </a:ext>
                  </a:extLst>
                </a:gridCol>
                <a:gridCol w="1306285">
                  <a:extLst>
                    <a:ext uri="{9D8B030D-6E8A-4147-A177-3AD203B41FA5}">
                      <a16:colId xmlns:a16="http://schemas.microsoft.com/office/drawing/2014/main" val="22072132"/>
                    </a:ext>
                  </a:extLst>
                </a:gridCol>
                <a:gridCol w="950026">
                  <a:extLst>
                    <a:ext uri="{9D8B030D-6E8A-4147-A177-3AD203B41FA5}">
                      <a16:colId xmlns:a16="http://schemas.microsoft.com/office/drawing/2014/main" val="4097659814"/>
                    </a:ext>
                  </a:extLst>
                </a:gridCol>
                <a:gridCol w="2054434">
                  <a:extLst>
                    <a:ext uri="{9D8B030D-6E8A-4147-A177-3AD203B41FA5}">
                      <a16:colId xmlns:a16="http://schemas.microsoft.com/office/drawing/2014/main" val="3886186399"/>
                    </a:ext>
                  </a:extLst>
                </a:gridCol>
              </a:tblGrid>
              <a:tr h="370840">
                <a:tc>
                  <a:txBody>
                    <a:bodyPr/>
                    <a:lstStyle/>
                    <a:p>
                      <a:pPr algn="ctr"/>
                      <a:r>
                        <a:rPr lang="ar-SA" sz="1400" dirty="0"/>
                        <a:t>#</a:t>
                      </a:r>
                      <a:endParaRPr lang="en-IQ" sz="1400" dirty="0"/>
                    </a:p>
                  </a:txBody>
                  <a:tcPr/>
                </a:tc>
                <a:tc>
                  <a:txBody>
                    <a:bodyPr/>
                    <a:lstStyle/>
                    <a:p>
                      <a:pPr marL="0" algn="ctr" defTabSz="914400" rtl="1" eaLnBrk="1" latinLnBrk="0" hangingPunct="1"/>
                      <a:r>
                        <a:rPr lang="ar-SA" sz="1400" dirty="0"/>
                        <a:t>اسم الجهاز</a:t>
                      </a:r>
                      <a:endParaRPr lang="en-IQ" sz="1400" dirty="0"/>
                    </a:p>
                  </a:txBody>
                  <a:tcPr/>
                </a:tc>
                <a:tc>
                  <a:txBody>
                    <a:bodyPr/>
                    <a:lstStyle/>
                    <a:p>
                      <a:pPr marL="0" algn="ctr" defTabSz="914400" rtl="1" eaLnBrk="1" latinLnBrk="0" hangingPunct="1"/>
                      <a:r>
                        <a:rPr lang="ar-SA" sz="1400" dirty="0"/>
                        <a:t>رقم الجهاز</a:t>
                      </a:r>
                      <a:endParaRPr lang="en-IQ" sz="1400" dirty="0"/>
                    </a:p>
                  </a:txBody>
                  <a:tcPr/>
                </a:tc>
                <a:tc>
                  <a:txBody>
                    <a:bodyPr/>
                    <a:lstStyle/>
                    <a:p>
                      <a:pPr marL="0" algn="ctr" defTabSz="914400" rtl="1" eaLnBrk="1" latinLnBrk="0" hangingPunct="1"/>
                      <a:r>
                        <a:rPr lang="ar-SA" sz="1400" dirty="0"/>
                        <a:t>الرقم التسلسلي</a:t>
                      </a:r>
                      <a:endParaRPr lang="en-IQ" sz="1400" dirty="0"/>
                    </a:p>
                  </a:txBody>
                  <a:tcPr/>
                </a:tc>
                <a:tc>
                  <a:txBody>
                    <a:bodyPr/>
                    <a:lstStyle/>
                    <a:p>
                      <a:pPr marL="0" algn="ctr" defTabSz="914400" rtl="1" eaLnBrk="1" latinLnBrk="0" hangingPunct="1"/>
                      <a:r>
                        <a:rPr lang="ar-SA" sz="1400" dirty="0"/>
                        <a:t>الاهمية</a:t>
                      </a:r>
                      <a:endParaRPr lang="en-IQ" sz="1400" dirty="0"/>
                    </a:p>
                  </a:txBody>
                  <a:tcPr/>
                </a:tc>
                <a:tc>
                  <a:txBody>
                    <a:bodyPr/>
                    <a:lstStyle/>
                    <a:p>
                      <a:pPr marL="0" algn="ctr" defTabSz="914400" rtl="1" eaLnBrk="1" latinLnBrk="0" hangingPunct="1"/>
                      <a:r>
                        <a:rPr lang="ar-SA" sz="1400" dirty="0"/>
                        <a:t>العدد</a:t>
                      </a:r>
                      <a:endParaRPr lang="en-IQ" sz="1400" dirty="0"/>
                    </a:p>
                  </a:txBody>
                  <a:tcPr/>
                </a:tc>
                <a:tc>
                  <a:txBody>
                    <a:bodyPr/>
                    <a:lstStyle/>
                    <a:p>
                      <a:pPr marL="0" algn="ctr" defTabSz="914400" rtl="1" eaLnBrk="1" latinLnBrk="0" hangingPunct="1"/>
                      <a:r>
                        <a:rPr lang="ar-SA" sz="1400" dirty="0"/>
                        <a:t>تاريخ الاستلام</a:t>
                      </a:r>
                      <a:endParaRPr lang="en-IQ" sz="1400" dirty="0"/>
                    </a:p>
                  </a:txBody>
                  <a:tcPr/>
                </a:tc>
                <a:extLst>
                  <a:ext uri="{0D108BD9-81ED-4DB2-BD59-A6C34878D82A}">
                    <a16:rowId xmlns:a16="http://schemas.microsoft.com/office/drawing/2014/main" val="2487354223"/>
                  </a:ext>
                </a:extLst>
              </a:tr>
              <a:tr h="370840">
                <a:tc>
                  <a:txBody>
                    <a:bodyPr/>
                    <a:lstStyle/>
                    <a:p>
                      <a:pPr marL="0" algn="ctr" defTabSz="914400" rtl="1" eaLnBrk="1" latinLnBrk="0" hangingPunct="1"/>
                      <a:r>
                        <a:rPr lang="ar-SA" sz="1400" dirty="0"/>
                        <a:t>1</a:t>
                      </a:r>
                      <a:endParaRPr lang="en-IQ" sz="1400" dirty="0"/>
                    </a:p>
                  </a:txBody>
                  <a:tcPr/>
                </a:tc>
                <a:tc>
                  <a:txBody>
                    <a:bodyPr/>
                    <a:lstStyle/>
                    <a:p>
                      <a:pPr marL="0" algn="ctr" defTabSz="914400" rtl="1" eaLnBrk="1" latinLnBrk="0" hangingPunct="1"/>
                      <a:r>
                        <a:rPr lang="en-US" sz="1400" dirty="0"/>
                        <a:t>GSB 18V-50</a:t>
                      </a:r>
                      <a:endParaRPr lang="en-IQ" sz="1400" dirty="0"/>
                    </a:p>
                  </a:txBody>
                  <a:tcPr/>
                </a:tc>
                <a:tc>
                  <a:txBody>
                    <a:bodyPr/>
                    <a:lstStyle/>
                    <a:p>
                      <a:pPr marL="0" algn="ctr" defTabSz="914400" rtl="0" eaLnBrk="1" latinLnBrk="0" hangingPunct="1"/>
                      <a:r>
                        <a:rPr lang="en-IQ" sz="1400" dirty="0"/>
                        <a:t>1.133.255.100</a:t>
                      </a:r>
                    </a:p>
                  </a:txBody>
                  <a:tcPr/>
                </a:tc>
                <a:tc>
                  <a:txBody>
                    <a:bodyPr/>
                    <a:lstStyle/>
                    <a:p>
                      <a:pPr marL="0" algn="ctr" defTabSz="914400" rtl="0" eaLnBrk="1" latinLnBrk="0" hangingPunct="1"/>
                      <a:r>
                        <a:rPr lang="en-IQ" sz="1400" dirty="0"/>
                        <a:t>544785</a:t>
                      </a:r>
                    </a:p>
                  </a:txBody>
                  <a:tcPr/>
                </a:tc>
                <a:tc>
                  <a:txBody>
                    <a:bodyPr/>
                    <a:lstStyle/>
                    <a:p>
                      <a:pPr marL="0" algn="ctr" defTabSz="914400" rtl="0" eaLnBrk="1" latinLnBrk="0" hangingPunct="1"/>
                      <a:r>
                        <a:rPr lang="ar-SA" sz="1400" dirty="0"/>
                        <a:t>حرجة</a:t>
                      </a:r>
                      <a:endParaRPr lang="en-IQ" sz="1400" dirty="0"/>
                    </a:p>
                  </a:txBody>
                  <a:tcPr/>
                </a:tc>
                <a:tc>
                  <a:txBody>
                    <a:bodyPr/>
                    <a:lstStyle/>
                    <a:p>
                      <a:pPr marL="0" algn="ctr" defTabSz="914400" rtl="1" eaLnBrk="1" latinLnBrk="0" hangingPunct="1"/>
                      <a:r>
                        <a:rPr lang="ar-SA" sz="1400" dirty="0"/>
                        <a:t>2</a:t>
                      </a:r>
                      <a:endParaRPr lang="en-IQ" sz="1400" dirty="0"/>
                    </a:p>
                  </a:txBody>
                  <a:tcPr/>
                </a:tc>
                <a:tc>
                  <a:txBody>
                    <a:bodyPr/>
                    <a:lstStyle/>
                    <a:p>
                      <a:pPr marL="0" algn="ctr" defTabSz="914400" rtl="1" eaLnBrk="1" latinLnBrk="0" hangingPunct="1"/>
                      <a:r>
                        <a:rPr lang="ar-SA" sz="1400" dirty="0"/>
                        <a:t>25/10/2024</a:t>
                      </a:r>
                      <a:endParaRPr lang="en-IQ" sz="1400" dirty="0"/>
                    </a:p>
                  </a:txBody>
                  <a:tcPr/>
                </a:tc>
                <a:extLst>
                  <a:ext uri="{0D108BD9-81ED-4DB2-BD59-A6C34878D82A}">
                    <a16:rowId xmlns:a16="http://schemas.microsoft.com/office/drawing/2014/main" val="2932341646"/>
                  </a:ext>
                </a:extLst>
              </a:tr>
              <a:tr h="370840">
                <a:tc>
                  <a:txBody>
                    <a:bodyPr/>
                    <a:lstStyle/>
                    <a:p>
                      <a:pPr marL="0" algn="ctr" defTabSz="914400" rtl="1" eaLnBrk="1" latinLnBrk="0" hangingPunct="1"/>
                      <a:r>
                        <a:rPr lang="ar-SA" sz="1400" dirty="0"/>
                        <a:t>2</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0" eaLnBrk="1" latinLnBrk="0" hangingPunct="1"/>
                      <a:endParaRPr lang="en-IQ" sz="1400" dirty="0"/>
                    </a:p>
                  </a:txBody>
                  <a:tcPr/>
                </a:tc>
                <a:extLst>
                  <a:ext uri="{0D108BD9-81ED-4DB2-BD59-A6C34878D82A}">
                    <a16:rowId xmlns:a16="http://schemas.microsoft.com/office/drawing/2014/main" val="628474769"/>
                  </a:ext>
                </a:extLst>
              </a:tr>
            </a:tbl>
          </a:graphicData>
        </a:graphic>
      </p:graphicFrame>
      <p:sp>
        <p:nvSpPr>
          <p:cNvPr id="9" name="TextBox 8">
            <a:extLst>
              <a:ext uri="{FF2B5EF4-FFF2-40B4-BE49-F238E27FC236}">
                <a16:creationId xmlns:a16="http://schemas.microsoft.com/office/drawing/2014/main" id="{86A504F7-40C3-7A89-B54B-694E92B17583}"/>
              </a:ext>
            </a:extLst>
          </p:cNvPr>
          <p:cNvSpPr txBox="1"/>
          <p:nvPr/>
        </p:nvSpPr>
        <p:spPr>
          <a:xfrm>
            <a:off x="1270660" y="4631377"/>
            <a:ext cx="9678389" cy="923330"/>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جميع الأجهزة يجب ان </a:t>
            </a:r>
            <a:r>
              <a:rPr lang="ar-SA" dirty="0" err="1"/>
              <a:t>تضهر</a:t>
            </a:r>
            <a:r>
              <a:rPr lang="ar-SA" dirty="0"/>
              <a:t> لدى المندوب ولدى مهندس الصيانة </a:t>
            </a:r>
          </a:p>
          <a:p>
            <a:pPr marL="285750" indent="-285750" algn="r" defTabSz="914400" rtl="1" eaLnBrk="1" latinLnBrk="0" hangingPunct="1">
              <a:buFontTx/>
              <a:buChar char="-"/>
            </a:pPr>
            <a:r>
              <a:rPr lang="ar-SA" dirty="0"/>
              <a:t>حين نقل الأجهزة لمهندس الصيانة يضغط تأكيد استلام الأجهزة لتنتقل الى مرحلة تم الاستلام في الصيانة بانتظار الفحص مع ارسال رسالة للزبون بالواتساب تبين حالة مرحلة الصيانة </a:t>
            </a:r>
            <a:endParaRPr lang="en-IQ" dirty="0"/>
          </a:p>
        </p:txBody>
      </p:sp>
    </p:spTree>
    <p:extLst>
      <p:ext uri="{BB962C8B-B14F-4D97-AF65-F5344CB8AC3E}">
        <p14:creationId xmlns:p14="http://schemas.microsoft.com/office/powerpoint/2010/main" val="370224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92ECDE53-BECA-F379-D4DD-6FFB4F1568F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B6D7558-4EF8-8878-13FE-25CDFF7FDB49}"/>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sp>
        <p:nvSpPr>
          <p:cNvPr id="6" name="Rounded Rectangle 5">
            <a:extLst>
              <a:ext uri="{FF2B5EF4-FFF2-40B4-BE49-F238E27FC236}">
                <a16:creationId xmlns:a16="http://schemas.microsoft.com/office/drawing/2014/main" id="{77382277-8AC5-D32B-5E99-7FADB705B5AB}"/>
              </a:ext>
            </a:extLst>
          </p:cNvPr>
          <p:cNvSpPr/>
          <p:nvPr/>
        </p:nvSpPr>
        <p:spPr>
          <a:xfrm>
            <a:off x="5164589" y="750989"/>
            <a:ext cx="1856225"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rtl="1"/>
            <a:r>
              <a:rPr lang="ar-SA" dirty="0"/>
              <a:t>أجهزة بانتظار الفحص</a:t>
            </a:r>
            <a:endParaRPr lang="en-US" dirty="0"/>
          </a:p>
        </p:txBody>
      </p:sp>
      <p:graphicFrame>
        <p:nvGraphicFramePr>
          <p:cNvPr id="8" name="Table 7">
            <a:extLst>
              <a:ext uri="{FF2B5EF4-FFF2-40B4-BE49-F238E27FC236}">
                <a16:creationId xmlns:a16="http://schemas.microsoft.com/office/drawing/2014/main" id="{6B68BC9C-FB2A-CB4F-9E76-88D95FE4F6AD}"/>
              </a:ext>
            </a:extLst>
          </p:cNvPr>
          <p:cNvGraphicFramePr>
            <a:graphicFrameLocks noGrp="1"/>
          </p:cNvGraphicFramePr>
          <p:nvPr>
            <p:extLst>
              <p:ext uri="{D42A27DB-BD31-4B8C-83A1-F6EECF244321}">
                <p14:modId xmlns:p14="http://schemas.microsoft.com/office/powerpoint/2010/main" val="2970392559"/>
              </p:ext>
            </p:extLst>
          </p:nvPr>
        </p:nvGraphicFramePr>
        <p:xfrm>
          <a:off x="678213" y="1895324"/>
          <a:ext cx="10828977" cy="1407160"/>
        </p:xfrm>
        <a:graphic>
          <a:graphicData uri="http://schemas.openxmlformats.org/drawingml/2006/table">
            <a:tbl>
              <a:tblPr firstRow="1" bandRow="1">
                <a:tableStyleId>{5C22544A-7EE6-4342-B048-85BDC9FD1C3A}</a:tableStyleId>
              </a:tblPr>
              <a:tblGrid>
                <a:gridCol w="606653">
                  <a:extLst>
                    <a:ext uri="{9D8B030D-6E8A-4147-A177-3AD203B41FA5}">
                      <a16:colId xmlns:a16="http://schemas.microsoft.com/office/drawing/2014/main" val="4134552769"/>
                    </a:ext>
                  </a:extLst>
                </a:gridCol>
                <a:gridCol w="1729175">
                  <a:extLst>
                    <a:ext uri="{9D8B030D-6E8A-4147-A177-3AD203B41FA5}">
                      <a16:colId xmlns:a16="http://schemas.microsoft.com/office/drawing/2014/main" val="282772006"/>
                    </a:ext>
                  </a:extLst>
                </a:gridCol>
                <a:gridCol w="1295200">
                  <a:extLst>
                    <a:ext uri="{9D8B030D-6E8A-4147-A177-3AD203B41FA5}">
                      <a16:colId xmlns:a16="http://schemas.microsoft.com/office/drawing/2014/main" val="3442253354"/>
                    </a:ext>
                  </a:extLst>
                </a:gridCol>
                <a:gridCol w="1557450">
                  <a:extLst>
                    <a:ext uri="{9D8B030D-6E8A-4147-A177-3AD203B41FA5}">
                      <a16:colId xmlns:a16="http://schemas.microsoft.com/office/drawing/2014/main" val="1540819497"/>
                    </a:ext>
                  </a:extLst>
                </a:gridCol>
                <a:gridCol w="1301364">
                  <a:extLst>
                    <a:ext uri="{9D8B030D-6E8A-4147-A177-3AD203B41FA5}">
                      <a16:colId xmlns:a16="http://schemas.microsoft.com/office/drawing/2014/main" val="3207020116"/>
                    </a:ext>
                  </a:extLst>
                </a:gridCol>
                <a:gridCol w="958225">
                  <a:extLst>
                    <a:ext uri="{9D8B030D-6E8A-4147-A177-3AD203B41FA5}">
                      <a16:colId xmlns:a16="http://schemas.microsoft.com/office/drawing/2014/main" val="2208743215"/>
                    </a:ext>
                  </a:extLst>
                </a:gridCol>
                <a:gridCol w="1080782">
                  <a:extLst>
                    <a:ext uri="{9D8B030D-6E8A-4147-A177-3AD203B41FA5}">
                      <a16:colId xmlns:a16="http://schemas.microsoft.com/office/drawing/2014/main" val="22072132"/>
                    </a:ext>
                  </a:extLst>
                </a:gridCol>
                <a:gridCol w="688839">
                  <a:extLst>
                    <a:ext uri="{9D8B030D-6E8A-4147-A177-3AD203B41FA5}">
                      <a16:colId xmlns:a16="http://schemas.microsoft.com/office/drawing/2014/main" val="4097659814"/>
                    </a:ext>
                  </a:extLst>
                </a:gridCol>
                <a:gridCol w="1611289">
                  <a:extLst>
                    <a:ext uri="{9D8B030D-6E8A-4147-A177-3AD203B41FA5}">
                      <a16:colId xmlns:a16="http://schemas.microsoft.com/office/drawing/2014/main" val="3886186399"/>
                    </a:ext>
                  </a:extLst>
                </a:gridCol>
              </a:tblGrid>
              <a:tr h="370840">
                <a:tc>
                  <a:txBody>
                    <a:bodyPr/>
                    <a:lstStyle/>
                    <a:p>
                      <a:pPr algn="ctr"/>
                      <a:r>
                        <a:rPr lang="ar-SA" sz="1400" dirty="0"/>
                        <a:t>#</a:t>
                      </a:r>
                      <a:endParaRPr lang="en-IQ" sz="1400" dirty="0"/>
                    </a:p>
                  </a:txBody>
                  <a:tcPr/>
                </a:tc>
                <a:tc>
                  <a:txBody>
                    <a:bodyPr/>
                    <a:lstStyle/>
                    <a:p>
                      <a:pPr algn="ctr"/>
                      <a:r>
                        <a:rPr lang="ar-SA" sz="1400" dirty="0"/>
                        <a:t>اسم الزبون</a:t>
                      </a:r>
                      <a:endParaRPr lang="en-IQ" sz="1400" dirty="0"/>
                    </a:p>
                  </a:txBody>
                  <a:tcPr/>
                </a:tc>
                <a:tc>
                  <a:txBody>
                    <a:bodyPr/>
                    <a:lstStyle/>
                    <a:p>
                      <a:pPr algn="ctr"/>
                      <a:r>
                        <a:rPr lang="ar-SA" sz="1400" dirty="0"/>
                        <a:t>الموبايل</a:t>
                      </a:r>
                      <a:endParaRPr lang="en-IQ" sz="1400" dirty="0"/>
                    </a:p>
                  </a:txBody>
                  <a:tcPr/>
                </a:tc>
                <a:tc>
                  <a:txBody>
                    <a:bodyPr/>
                    <a:lstStyle/>
                    <a:p>
                      <a:pPr marL="0" algn="ctr" defTabSz="914400" rtl="1" eaLnBrk="1" latinLnBrk="0" hangingPunct="1"/>
                      <a:r>
                        <a:rPr lang="ar-SA" sz="1400" dirty="0"/>
                        <a:t>اسم الجهاز</a:t>
                      </a:r>
                      <a:endParaRPr lang="en-IQ" sz="1400" dirty="0"/>
                    </a:p>
                  </a:txBody>
                  <a:tcPr/>
                </a:tc>
                <a:tc>
                  <a:txBody>
                    <a:bodyPr/>
                    <a:lstStyle/>
                    <a:p>
                      <a:pPr marL="0" algn="ctr" defTabSz="914400" rtl="1" eaLnBrk="1" latinLnBrk="0" hangingPunct="1"/>
                      <a:r>
                        <a:rPr lang="ar-SA" sz="1400" dirty="0"/>
                        <a:t>رقم الجهاز</a:t>
                      </a:r>
                      <a:endParaRPr lang="en-IQ" sz="1400" dirty="0"/>
                    </a:p>
                  </a:txBody>
                  <a:tcPr/>
                </a:tc>
                <a:tc>
                  <a:txBody>
                    <a:bodyPr/>
                    <a:lstStyle/>
                    <a:p>
                      <a:pPr marL="0" algn="ctr" defTabSz="914400" rtl="1" eaLnBrk="1" latinLnBrk="0" hangingPunct="1"/>
                      <a:r>
                        <a:rPr lang="ar-SA" sz="1400" dirty="0"/>
                        <a:t>الرقم التسلسلي</a:t>
                      </a:r>
                      <a:endParaRPr lang="en-IQ" sz="1400" dirty="0"/>
                    </a:p>
                  </a:txBody>
                  <a:tcPr/>
                </a:tc>
                <a:tc>
                  <a:txBody>
                    <a:bodyPr/>
                    <a:lstStyle/>
                    <a:p>
                      <a:pPr marL="0" algn="ctr" defTabSz="914400" rtl="1" eaLnBrk="1" latinLnBrk="0" hangingPunct="1"/>
                      <a:r>
                        <a:rPr lang="ar-SA" sz="1400" dirty="0"/>
                        <a:t>الاهمية</a:t>
                      </a:r>
                      <a:endParaRPr lang="en-IQ" sz="1400" dirty="0"/>
                    </a:p>
                  </a:txBody>
                  <a:tcPr/>
                </a:tc>
                <a:tc>
                  <a:txBody>
                    <a:bodyPr/>
                    <a:lstStyle/>
                    <a:p>
                      <a:pPr marL="0" algn="ctr" defTabSz="914400" rtl="1" eaLnBrk="1" latinLnBrk="0" hangingPunct="1"/>
                      <a:r>
                        <a:rPr lang="ar-SA" sz="1400" dirty="0"/>
                        <a:t>العدد</a:t>
                      </a:r>
                      <a:endParaRPr lang="en-IQ" sz="1400" dirty="0"/>
                    </a:p>
                  </a:txBody>
                  <a:tcPr/>
                </a:tc>
                <a:tc>
                  <a:txBody>
                    <a:bodyPr/>
                    <a:lstStyle/>
                    <a:p>
                      <a:pPr marL="0" algn="ctr" defTabSz="914400" rtl="1" eaLnBrk="1" latinLnBrk="0" hangingPunct="1"/>
                      <a:r>
                        <a:rPr lang="ar-SA" sz="1400" dirty="0"/>
                        <a:t>تاريخ الاستلام</a:t>
                      </a:r>
                      <a:endParaRPr lang="en-IQ" sz="1400" dirty="0"/>
                    </a:p>
                  </a:txBody>
                  <a:tcPr/>
                </a:tc>
                <a:extLst>
                  <a:ext uri="{0D108BD9-81ED-4DB2-BD59-A6C34878D82A}">
                    <a16:rowId xmlns:a16="http://schemas.microsoft.com/office/drawing/2014/main" val="2487354223"/>
                  </a:ext>
                </a:extLst>
              </a:tr>
              <a:tr h="370840">
                <a:tc>
                  <a:txBody>
                    <a:bodyPr/>
                    <a:lstStyle/>
                    <a:p>
                      <a:pPr marL="0" algn="ctr" defTabSz="914400" rtl="1" eaLnBrk="1" latinLnBrk="0" hangingPunct="1"/>
                      <a:r>
                        <a:rPr lang="ar-SA" sz="1400" dirty="0"/>
                        <a:t>1</a:t>
                      </a:r>
                      <a:endParaRPr lang="en-IQ" sz="1400" dirty="0"/>
                    </a:p>
                  </a:txBody>
                  <a:tcPr/>
                </a:tc>
                <a:tc>
                  <a:txBody>
                    <a:bodyPr/>
                    <a:lstStyle/>
                    <a:p>
                      <a:pPr marL="0" algn="ctr" defTabSz="914400" rtl="1" eaLnBrk="1" latinLnBrk="0" hangingPunct="1"/>
                      <a:r>
                        <a:rPr lang="ar-SA" sz="1400" dirty="0"/>
                        <a:t>احمد عدنان</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en-US" sz="1400" dirty="0"/>
                        <a:t>GSB 18V-50</a:t>
                      </a:r>
                      <a:endParaRPr lang="en-IQ" sz="1400" dirty="0"/>
                    </a:p>
                  </a:txBody>
                  <a:tcPr/>
                </a:tc>
                <a:tc>
                  <a:txBody>
                    <a:bodyPr/>
                    <a:lstStyle/>
                    <a:p>
                      <a:pPr marL="0" algn="ctr" defTabSz="914400" rtl="0" eaLnBrk="1" latinLnBrk="0" hangingPunct="1"/>
                      <a:r>
                        <a:rPr lang="en-IQ" sz="1400" dirty="0"/>
                        <a:t>1.133.255.100</a:t>
                      </a:r>
                    </a:p>
                  </a:txBody>
                  <a:tcPr/>
                </a:tc>
                <a:tc>
                  <a:txBody>
                    <a:bodyPr/>
                    <a:lstStyle/>
                    <a:p>
                      <a:pPr marL="0" algn="ctr" defTabSz="914400" rtl="0" eaLnBrk="1" latinLnBrk="0" hangingPunct="1"/>
                      <a:r>
                        <a:rPr lang="en-IQ" sz="1400" dirty="0"/>
                        <a:t>544785</a:t>
                      </a:r>
                    </a:p>
                  </a:txBody>
                  <a:tcPr/>
                </a:tc>
                <a:tc>
                  <a:txBody>
                    <a:bodyPr/>
                    <a:lstStyle/>
                    <a:p>
                      <a:pPr marL="0" algn="ctr" defTabSz="914400" rtl="0" eaLnBrk="1" latinLnBrk="0" hangingPunct="1"/>
                      <a:r>
                        <a:rPr lang="ar-SA" sz="1400" dirty="0"/>
                        <a:t>حرجة</a:t>
                      </a:r>
                      <a:endParaRPr lang="en-IQ" sz="1400" dirty="0"/>
                    </a:p>
                  </a:txBody>
                  <a:tcPr/>
                </a:tc>
                <a:tc>
                  <a:txBody>
                    <a:bodyPr/>
                    <a:lstStyle/>
                    <a:p>
                      <a:pPr marL="0" algn="ctr" defTabSz="914400" rtl="1" eaLnBrk="1" latinLnBrk="0" hangingPunct="1"/>
                      <a:r>
                        <a:rPr lang="ar-SA" sz="1400" dirty="0"/>
                        <a:t>2</a:t>
                      </a:r>
                      <a:endParaRPr lang="en-IQ" sz="1400" dirty="0"/>
                    </a:p>
                  </a:txBody>
                  <a:tcPr/>
                </a:tc>
                <a:tc>
                  <a:txBody>
                    <a:bodyPr/>
                    <a:lstStyle/>
                    <a:p>
                      <a:pPr marL="0" algn="ctr" defTabSz="914400" rtl="1" eaLnBrk="1" latinLnBrk="0" hangingPunct="1"/>
                      <a:r>
                        <a:rPr lang="ar-SA" sz="1400" dirty="0"/>
                        <a:t>25/10/2024</a:t>
                      </a:r>
                      <a:endParaRPr lang="en-IQ" sz="1400" dirty="0"/>
                    </a:p>
                  </a:txBody>
                  <a:tcPr/>
                </a:tc>
                <a:extLst>
                  <a:ext uri="{0D108BD9-81ED-4DB2-BD59-A6C34878D82A}">
                    <a16:rowId xmlns:a16="http://schemas.microsoft.com/office/drawing/2014/main" val="2932341646"/>
                  </a:ext>
                </a:extLst>
              </a:tr>
              <a:tr h="370840">
                <a:tc>
                  <a:txBody>
                    <a:bodyPr/>
                    <a:lstStyle/>
                    <a:p>
                      <a:pPr marL="0" algn="ctr" defTabSz="914400" rtl="1" eaLnBrk="1" latinLnBrk="0" hangingPunct="1"/>
                      <a:r>
                        <a:rPr lang="ar-SA" sz="1400" dirty="0"/>
                        <a:t>2</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err="1"/>
                        <a:t>لايمكن</a:t>
                      </a:r>
                      <a:r>
                        <a:rPr lang="ar-SA" sz="1400" dirty="0"/>
                        <a:t> تغيير الحالة</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تاريخ الاستلام في ورشة الصيانة</a:t>
                      </a:r>
                      <a:endParaRPr lang="en-IQ" sz="1400" dirty="0"/>
                    </a:p>
                  </a:txBody>
                  <a:tcPr/>
                </a:tc>
                <a:extLst>
                  <a:ext uri="{0D108BD9-81ED-4DB2-BD59-A6C34878D82A}">
                    <a16:rowId xmlns:a16="http://schemas.microsoft.com/office/drawing/2014/main" val="628474769"/>
                  </a:ext>
                </a:extLst>
              </a:tr>
            </a:tbl>
          </a:graphicData>
        </a:graphic>
      </p:graphicFrame>
      <p:sp>
        <p:nvSpPr>
          <p:cNvPr id="9" name="TextBox 8">
            <a:extLst>
              <a:ext uri="{FF2B5EF4-FFF2-40B4-BE49-F238E27FC236}">
                <a16:creationId xmlns:a16="http://schemas.microsoft.com/office/drawing/2014/main" id="{016F03A3-66D0-DA6F-DEF7-2491EA01E698}"/>
              </a:ext>
            </a:extLst>
          </p:cNvPr>
          <p:cNvSpPr txBox="1"/>
          <p:nvPr/>
        </p:nvSpPr>
        <p:spPr>
          <a:xfrm>
            <a:off x="1270660" y="4631377"/>
            <a:ext cx="9678389" cy="1754326"/>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جميع الأجهزة التي استلمها مهندس الصيانة تظهر هنا ويختار الجهاز الذي يريد فحصه </a:t>
            </a:r>
          </a:p>
          <a:p>
            <a:pPr marL="285750" indent="-285750" algn="r" defTabSz="914400" rtl="1" eaLnBrk="1" latinLnBrk="0" hangingPunct="1">
              <a:buFontTx/>
              <a:buChar char="-"/>
            </a:pPr>
            <a:r>
              <a:rPr lang="ar-SA" dirty="0"/>
              <a:t>عند اختيار الجهاز وضغط بدء الفحص ينتقل الجهاز الى ( تحت الفحص والمعاينة) مع ارسال رسالة واتساب تبلغ الزبون ان الجهاز الذي سلمته تحت الفحص والمعاينة الان وسنرسل لك كافة التفاصيل قريبا</a:t>
            </a:r>
          </a:p>
          <a:p>
            <a:pPr marL="285750" indent="-285750" algn="r" defTabSz="914400" rtl="1" eaLnBrk="1" latinLnBrk="0" hangingPunct="1">
              <a:buFontTx/>
              <a:buChar char="-"/>
            </a:pPr>
            <a:r>
              <a:rPr lang="ar-SA" dirty="0"/>
              <a:t>الجهاز الذي يمر على وجوده في ورشة الصيانة اكثر من ثلاثة أيام ولم يتم فحصه يجب تنبيه المهندس </a:t>
            </a:r>
            <a:r>
              <a:rPr lang="ar-SA" dirty="0" err="1"/>
              <a:t>بالاجهزة</a:t>
            </a:r>
            <a:r>
              <a:rPr lang="ar-SA" dirty="0"/>
              <a:t> </a:t>
            </a:r>
            <a:r>
              <a:rPr lang="ar-SA" dirty="0" err="1"/>
              <a:t>المتاخرة</a:t>
            </a:r>
            <a:r>
              <a:rPr lang="ar-SA" dirty="0"/>
              <a:t> ( ويمكن تغيير عدد الأيام من لوحة التحكم) </a:t>
            </a:r>
          </a:p>
          <a:p>
            <a:pPr marL="285750" indent="-285750" algn="r" defTabSz="914400" rtl="1" eaLnBrk="1" latinLnBrk="0" hangingPunct="1">
              <a:buFontTx/>
              <a:buChar char="-"/>
            </a:pPr>
            <a:endParaRPr lang="en-IQ" dirty="0"/>
          </a:p>
        </p:txBody>
      </p:sp>
    </p:spTree>
    <p:extLst>
      <p:ext uri="{BB962C8B-B14F-4D97-AF65-F5344CB8AC3E}">
        <p14:creationId xmlns:p14="http://schemas.microsoft.com/office/powerpoint/2010/main" val="385616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5B65A0DA-B55B-FE6B-D481-D27DC677603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572BC73-5CB9-7AEF-882A-1DBC86856617}"/>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sp>
        <p:nvSpPr>
          <p:cNvPr id="6" name="Rounded Rectangle 5">
            <a:extLst>
              <a:ext uri="{FF2B5EF4-FFF2-40B4-BE49-F238E27FC236}">
                <a16:creationId xmlns:a16="http://schemas.microsoft.com/office/drawing/2014/main" id="{DBE6F114-BFEF-9B97-2FDA-F29F186EA780}"/>
              </a:ext>
            </a:extLst>
          </p:cNvPr>
          <p:cNvSpPr/>
          <p:nvPr/>
        </p:nvSpPr>
        <p:spPr>
          <a:xfrm>
            <a:off x="5164589" y="750989"/>
            <a:ext cx="1977190"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rtl="1"/>
            <a:r>
              <a:rPr lang="ar-SA" dirty="0"/>
              <a:t>تحت الفحص والمعاينة</a:t>
            </a:r>
            <a:endParaRPr lang="en-US" dirty="0"/>
          </a:p>
        </p:txBody>
      </p:sp>
      <p:sp>
        <p:nvSpPr>
          <p:cNvPr id="9" name="TextBox 8">
            <a:extLst>
              <a:ext uri="{FF2B5EF4-FFF2-40B4-BE49-F238E27FC236}">
                <a16:creationId xmlns:a16="http://schemas.microsoft.com/office/drawing/2014/main" id="{0FB2C86B-8214-0CF0-7DF8-808414BAFD14}"/>
              </a:ext>
            </a:extLst>
          </p:cNvPr>
          <p:cNvSpPr txBox="1"/>
          <p:nvPr/>
        </p:nvSpPr>
        <p:spPr>
          <a:xfrm>
            <a:off x="1126176" y="1805313"/>
            <a:ext cx="9678389" cy="3970318"/>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عند الضغط على أي جهاز مراد فحصه وتشخيص الأعطال يتم ضهور شاشة تفاصيل الجهاز وتفاصيل الزبون وعداد وقت يتم تشغيله حين البدء بالفحص ويتم اشعار الزبون من خلال الواتساب والايميل بانه جاري فحص جهازك وسيتم اصدار عرض سعر قريبا </a:t>
            </a:r>
          </a:p>
          <a:p>
            <a:pPr marL="285750" indent="-285750" algn="r" defTabSz="914400" rtl="1" eaLnBrk="1" latinLnBrk="0" hangingPunct="1">
              <a:buFontTx/>
              <a:buChar char="-"/>
            </a:pPr>
            <a:r>
              <a:rPr lang="ar-SA" dirty="0"/>
              <a:t>إضافة قطع غيار للجهاز بواسطة الباركود وبالإمكان تغيير سعر قطعة الغيار من نفس الواجهة</a:t>
            </a:r>
          </a:p>
          <a:p>
            <a:pPr marL="285750" indent="-285750" algn="r" defTabSz="914400" rtl="1" eaLnBrk="1" latinLnBrk="0" hangingPunct="1">
              <a:buFontTx/>
              <a:buChar char="-"/>
            </a:pPr>
            <a:r>
              <a:rPr lang="ar-SA" dirty="0"/>
              <a:t>إضافة أجور صيانة </a:t>
            </a:r>
          </a:p>
          <a:p>
            <a:pPr marL="285750" indent="-285750" algn="r" defTabSz="914400" rtl="1" eaLnBrk="1" latinLnBrk="0" hangingPunct="1">
              <a:buFontTx/>
              <a:buChar char="-"/>
            </a:pPr>
            <a:r>
              <a:rPr lang="ar-SA" dirty="0"/>
              <a:t>إضافة مواد خارجية أخرى </a:t>
            </a:r>
          </a:p>
          <a:p>
            <a:pPr marL="285750" indent="-285750" algn="r" defTabSz="914400" rtl="1" eaLnBrk="1" latinLnBrk="0" hangingPunct="1">
              <a:buFontTx/>
              <a:buChar char="-"/>
            </a:pPr>
            <a:r>
              <a:rPr lang="ar-SA" dirty="0"/>
              <a:t>يستطيع مهندس الصيانة اختيار ان الجهاز تحت الضمان او يختار خارج الضمان مع الكتابة في حقل الملاحظات لماذا ان الجهاز خارج الضمان </a:t>
            </a:r>
          </a:p>
          <a:p>
            <a:pPr marL="285750" indent="-285750" algn="r" defTabSz="914400" rtl="1" eaLnBrk="1" latinLnBrk="0" hangingPunct="1">
              <a:buFontTx/>
              <a:buChar char="-"/>
            </a:pPr>
            <a:r>
              <a:rPr lang="ar-SA" dirty="0"/>
              <a:t>يتم تسجيل الجهاز تحت اسم المهندس الذي تم اختيار الجهاز وباشر بصيانته وهذا يتم </a:t>
            </a:r>
            <a:r>
              <a:rPr lang="ar-SA" dirty="0" err="1"/>
              <a:t>اوتماتيكيا</a:t>
            </a:r>
            <a:r>
              <a:rPr lang="ar-SA" dirty="0"/>
              <a:t> بمجرد تسجيل الدخول بحسابه </a:t>
            </a:r>
          </a:p>
          <a:p>
            <a:pPr marL="285750" indent="-285750" algn="r" defTabSz="914400" rtl="1" eaLnBrk="1" latinLnBrk="0" hangingPunct="1">
              <a:buFontTx/>
              <a:buChar char="-"/>
            </a:pPr>
            <a:r>
              <a:rPr lang="ar-SA" dirty="0"/>
              <a:t>ضهور الأجهزة التي تحت الفحص بقائمة حتى يمكننا الاطلاع عليها من باقي المستخدمين مع حالة وملاحظات كل جهاز </a:t>
            </a:r>
          </a:p>
          <a:p>
            <a:pPr marL="285750" indent="-285750" algn="r" defTabSz="914400" rtl="1" eaLnBrk="1" latinLnBrk="0" hangingPunct="1">
              <a:buFontTx/>
              <a:buChar char="-"/>
            </a:pPr>
            <a:r>
              <a:rPr lang="ar-SA" dirty="0"/>
              <a:t>حين اكتمال الفحص يضغط مهندس الصيانة على اكتمال فحص الجهاز وإصدار عرض سعر يتم ارساله بالواتساب </a:t>
            </a:r>
            <a:r>
              <a:rPr lang="ar-SA" dirty="0" err="1"/>
              <a:t>وبالايميل</a:t>
            </a:r>
            <a:r>
              <a:rPr lang="ar-SA" dirty="0"/>
              <a:t> بملف </a:t>
            </a:r>
            <a:r>
              <a:rPr lang="en-US" dirty="0"/>
              <a:t>PDF </a:t>
            </a:r>
            <a:r>
              <a:rPr lang="ar-SA" dirty="0"/>
              <a:t> </a:t>
            </a:r>
            <a:r>
              <a:rPr lang="ar-SA" dirty="0" err="1"/>
              <a:t>بفورمة</a:t>
            </a:r>
            <a:r>
              <a:rPr lang="ar-SA" dirty="0"/>
              <a:t> الشركة لينتقل الجهاز الى مرحلة ( أجهزة بانتظار موافقة الزبون) وتظهر بواسطة قائمة (لست) يمكن عرضها او عرض كل جهاز لوحده مع التفاصيل </a:t>
            </a:r>
          </a:p>
          <a:p>
            <a:pPr marL="285750" indent="-285750" algn="r" defTabSz="914400" rtl="1" eaLnBrk="1" latinLnBrk="0" hangingPunct="1">
              <a:buFontTx/>
              <a:buChar char="-"/>
            </a:pPr>
            <a:endParaRPr lang="en-IQ" dirty="0"/>
          </a:p>
        </p:txBody>
      </p:sp>
    </p:spTree>
    <p:extLst>
      <p:ext uri="{BB962C8B-B14F-4D97-AF65-F5344CB8AC3E}">
        <p14:creationId xmlns:p14="http://schemas.microsoft.com/office/powerpoint/2010/main" val="406311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7E8F950E-67FB-428A-D6FE-29A491043AB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1393A4D-C290-4F17-C74D-A22302BA30C3}"/>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sp>
        <p:nvSpPr>
          <p:cNvPr id="6" name="Rounded Rectangle 5">
            <a:extLst>
              <a:ext uri="{FF2B5EF4-FFF2-40B4-BE49-F238E27FC236}">
                <a16:creationId xmlns:a16="http://schemas.microsoft.com/office/drawing/2014/main" id="{2F887322-7523-CFE4-A7D3-7CC90F483FFB}"/>
              </a:ext>
            </a:extLst>
          </p:cNvPr>
          <p:cNvSpPr/>
          <p:nvPr/>
        </p:nvSpPr>
        <p:spPr>
          <a:xfrm>
            <a:off x="4937566" y="739257"/>
            <a:ext cx="2316866"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rtl="1"/>
            <a:r>
              <a:rPr lang="ar-SA" dirty="0"/>
              <a:t>أجهزة بانتظار موافقة الزبون</a:t>
            </a:r>
            <a:endParaRPr lang="en-US" dirty="0"/>
          </a:p>
        </p:txBody>
      </p:sp>
      <p:sp>
        <p:nvSpPr>
          <p:cNvPr id="9" name="TextBox 8">
            <a:extLst>
              <a:ext uri="{FF2B5EF4-FFF2-40B4-BE49-F238E27FC236}">
                <a16:creationId xmlns:a16="http://schemas.microsoft.com/office/drawing/2014/main" id="{97A40143-7657-8E2B-4E06-9C6CF86892F9}"/>
              </a:ext>
            </a:extLst>
          </p:cNvPr>
          <p:cNvSpPr txBox="1"/>
          <p:nvPr/>
        </p:nvSpPr>
        <p:spPr>
          <a:xfrm>
            <a:off x="1126176" y="1805313"/>
            <a:ext cx="9678389" cy="646331"/>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هنا تظهر جميع الأجهزة التي تنتظر تأكيد الزبون على التصليح بالطريقة التالية  </a:t>
            </a:r>
          </a:p>
          <a:p>
            <a:pPr marL="285750" indent="-285750" algn="r" defTabSz="914400" rtl="1" eaLnBrk="1" latinLnBrk="0" hangingPunct="1">
              <a:buFontTx/>
              <a:buChar char="-"/>
            </a:pPr>
            <a:endParaRPr lang="en-IQ" dirty="0"/>
          </a:p>
        </p:txBody>
      </p:sp>
      <p:graphicFrame>
        <p:nvGraphicFramePr>
          <p:cNvPr id="3" name="Table 2">
            <a:extLst>
              <a:ext uri="{FF2B5EF4-FFF2-40B4-BE49-F238E27FC236}">
                <a16:creationId xmlns:a16="http://schemas.microsoft.com/office/drawing/2014/main" id="{A512AB73-4ED1-5FC4-59A7-13F4AB9D446D}"/>
              </a:ext>
            </a:extLst>
          </p:cNvPr>
          <p:cNvGraphicFramePr>
            <a:graphicFrameLocks noGrp="1"/>
          </p:cNvGraphicFramePr>
          <p:nvPr>
            <p:extLst>
              <p:ext uri="{D42A27DB-BD31-4B8C-83A1-F6EECF244321}">
                <p14:modId xmlns:p14="http://schemas.microsoft.com/office/powerpoint/2010/main" val="780732552"/>
              </p:ext>
            </p:extLst>
          </p:nvPr>
        </p:nvGraphicFramePr>
        <p:xfrm>
          <a:off x="681510" y="2897589"/>
          <a:ext cx="10828977" cy="1529080"/>
        </p:xfrm>
        <a:graphic>
          <a:graphicData uri="http://schemas.openxmlformats.org/drawingml/2006/table">
            <a:tbl>
              <a:tblPr firstRow="1" bandRow="1">
                <a:tableStyleId>{5C22544A-7EE6-4342-B048-85BDC9FD1C3A}</a:tableStyleId>
              </a:tblPr>
              <a:tblGrid>
                <a:gridCol w="448697">
                  <a:extLst>
                    <a:ext uri="{9D8B030D-6E8A-4147-A177-3AD203B41FA5}">
                      <a16:colId xmlns:a16="http://schemas.microsoft.com/office/drawing/2014/main" val="4134552769"/>
                    </a:ext>
                  </a:extLst>
                </a:gridCol>
                <a:gridCol w="752793">
                  <a:extLst>
                    <a:ext uri="{9D8B030D-6E8A-4147-A177-3AD203B41FA5}">
                      <a16:colId xmlns:a16="http://schemas.microsoft.com/office/drawing/2014/main" val="282772006"/>
                    </a:ext>
                  </a:extLst>
                </a:gridCol>
                <a:gridCol w="663285">
                  <a:extLst>
                    <a:ext uri="{9D8B030D-6E8A-4147-A177-3AD203B41FA5}">
                      <a16:colId xmlns:a16="http://schemas.microsoft.com/office/drawing/2014/main" val="3442253354"/>
                    </a:ext>
                  </a:extLst>
                </a:gridCol>
                <a:gridCol w="906178">
                  <a:extLst>
                    <a:ext uri="{9D8B030D-6E8A-4147-A177-3AD203B41FA5}">
                      <a16:colId xmlns:a16="http://schemas.microsoft.com/office/drawing/2014/main" val="1540819497"/>
                    </a:ext>
                  </a:extLst>
                </a:gridCol>
                <a:gridCol w="1036966">
                  <a:extLst>
                    <a:ext uri="{9D8B030D-6E8A-4147-A177-3AD203B41FA5}">
                      <a16:colId xmlns:a16="http://schemas.microsoft.com/office/drawing/2014/main" val="3207020116"/>
                    </a:ext>
                  </a:extLst>
                </a:gridCol>
                <a:gridCol w="653943">
                  <a:extLst>
                    <a:ext uri="{9D8B030D-6E8A-4147-A177-3AD203B41FA5}">
                      <a16:colId xmlns:a16="http://schemas.microsoft.com/office/drawing/2014/main" val="2208743215"/>
                    </a:ext>
                  </a:extLst>
                </a:gridCol>
                <a:gridCol w="766047">
                  <a:extLst>
                    <a:ext uri="{9D8B030D-6E8A-4147-A177-3AD203B41FA5}">
                      <a16:colId xmlns:a16="http://schemas.microsoft.com/office/drawing/2014/main" val="22072132"/>
                    </a:ext>
                  </a:extLst>
                </a:gridCol>
                <a:gridCol w="401708">
                  <a:extLst>
                    <a:ext uri="{9D8B030D-6E8A-4147-A177-3AD203B41FA5}">
                      <a16:colId xmlns:a16="http://schemas.microsoft.com/office/drawing/2014/main" val="4097659814"/>
                    </a:ext>
                  </a:extLst>
                </a:gridCol>
                <a:gridCol w="659689">
                  <a:extLst>
                    <a:ext uri="{9D8B030D-6E8A-4147-A177-3AD203B41FA5}">
                      <a16:colId xmlns:a16="http://schemas.microsoft.com/office/drawing/2014/main" val="2008045179"/>
                    </a:ext>
                  </a:extLst>
                </a:gridCol>
                <a:gridCol w="1080654">
                  <a:extLst>
                    <a:ext uri="{9D8B030D-6E8A-4147-A177-3AD203B41FA5}">
                      <a16:colId xmlns:a16="http://schemas.microsoft.com/office/drawing/2014/main" val="2673499794"/>
                    </a:ext>
                  </a:extLst>
                </a:gridCol>
                <a:gridCol w="3459017">
                  <a:extLst>
                    <a:ext uri="{9D8B030D-6E8A-4147-A177-3AD203B41FA5}">
                      <a16:colId xmlns:a16="http://schemas.microsoft.com/office/drawing/2014/main" val="3886186399"/>
                    </a:ext>
                  </a:extLst>
                </a:gridCol>
              </a:tblGrid>
              <a:tr h="370840">
                <a:tc>
                  <a:txBody>
                    <a:bodyPr/>
                    <a:lstStyle/>
                    <a:p>
                      <a:pPr algn="ctr"/>
                      <a:r>
                        <a:rPr lang="ar-SA" sz="1100" dirty="0"/>
                        <a:t>#</a:t>
                      </a:r>
                      <a:endParaRPr lang="en-IQ" sz="1100" dirty="0"/>
                    </a:p>
                  </a:txBody>
                  <a:tcPr/>
                </a:tc>
                <a:tc>
                  <a:txBody>
                    <a:bodyPr/>
                    <a:lstStyle/>
                    <a:p>
                      <a:pPr algn="ctr"/>
                      <a:r>
                        <a:rPr lang="ar-SA" sz="1100" dirty="0"/>
                        <a:t>اسم الزبون</a:t>
                      </a:r>
                      <a:endParaRPr lang="en-IQ" sz="1100" dirty="0"/>
                    </a:p>
                  </a:txBody>
                  <a:tcPr/>
                </a:tc>
                <a:tc>
                  <a:txBody>
                    <a:bodyPr/>
                    <a:lstStyle/>
                    <a:p>
                      <a:pPr algn="ctr"/>
                      <a:r>
                        <a:rPr lang="ar-SA" sz="1100" dirty="0"/>
                        <a:t>الموبايل</a:t>
                      </a:r>
                      <a:endParaRPr lang="en-IQ" sz="1100" dirty="0"/>
                    </a:p>
                  </a:txBody>
                  <a:tcPr/>
                </a:tc>
                <a:tc>
                  <a:txBody>
                    <a:bodyPr/>
                    <a:lstStyle/>
                    <a:p>
                      <a:pPr marL="0" algn="ctr" defTabSz="914400" rtl="1" eaLnBrk="1" latinLnBrk="0" hangingPunct="1"/>
                      <a:r>
                        <a:rPr lang="ar-SA" sz="1100" dirty="0"/>
                        <a:t>اسم الجهاز</a:t>
                      </a:r>
                      <a:endParaRPr lang="en-IQ" sz="1100" dirty="0"/>
                    </a:p>
                  </a:txBody>
                  <a:tcPr/>
                </a:tc>
                <a:tc>
                  <a:txBody>
                    <a:bodyPr/>
                    <a:lstStyle/>
                    <a:p>
                      <a:pPr marL="0" algn="ctr" defTabSz="914400" rtl="1" eaLnBrk="1" latinLnBrk="0" hangingPunct="1"/>
                      <a:r>
                        <a:rPr lang="ar-SA" sz="1100" dirty="0"/>
                        <a:t>رقم الجهاز</a:t>
                      </a:r>
                      <a:endParaRPr lang="en-IQ" sz="1100" dirty="0"/>
                    </a:p>
                  </a:txBody>
                  <a:tcPr/>
                </a:tc>
                <a:tc>
                  <a:txBody>
                    <a:bodyPr/>
                    <a:lstStyle/>
                    <a:p>
                      <a:pPr marL="0" algn="ctr" defTabSz="914400" rtl="1" eaLnBrk="1" latinLnBrk="0" hangingPunct="1"/>
                      <a:r>
                        <a:rPr lang="ar-SA" sz="1100" dirty="0"/>
                        <a:t>الرقم التسلسلي</a:t>
                      </a:r>
                      <a:endParaRPr lang="en-IQ" sz="1100" dirty="0"/>
                    </a:p>
                  </a:txBody>
                  <a:tcPr/>
                </a:tc>
                <a:tc>
                  <a:txBody>
                    <a:bodyPr/>
                    <a:lstStyle/>
                    <a:p>
                      <a:pPr marL="0" algn="ctr" defTabSz="914400" rtl="1" eaLnBrk="1" latinLnBrk="0" hangingPunct="1"/>
                      <a:r>
                        <a:rPr lang="ar-SA" sz="1100" dirty="0"/>
                        <a:t>الاهمية</a:t>
                      </a:r>
                      <a:endParaRPr lang="en-IQ" sz="1100" dirty="0"/>
                    </a:p>
                  </a:txBody>
                  <a:tcPr/>
                </a:tc>
                <a:tc>
                  <a:txBody>
                    <a:bodyPr/>
                    <a:lstStyle/>
                    <a:p>
                      <a:pPr marL="0" algn="ctr" defTabSz="914400" rtl="1" eaLnBrk="1" latinLnBrk="0" hangingPunct="1"/>
                      <a:r>
                        <a:rPr lang="ar-SA" sz="1100" dirty="0"/>
                        <a:t>العدد</a:t>
                      </a:r>
                      <a:endParaRPr lang="en-IQ" sz="1100" dirty="0"/>
                    </a:p>
                  </a:txBody>
                  <a:tcPr/>
                </a:tc>
                <a:tc>
                  <a:txBody>
                    <a:bodyPr/>
                    <a:lstStyle/>
                    <a:p>
                      <a:pPr marL="0" algn="ctr" defTabSz="914400" rtl="1" eaLnBrk="1" latinLnBrk="0" hangingPunct="1"/>
                      <a:r>
                        <a:rPr lang="ar-SA" sz="1100" dirty="0"/>
                        <a:t>كلفة التصليح</a:t>
                      </a:r>
                      <a:endParaRPr lang="en-IQ" sz="1100" dirty="0"/>
                    </a:p>
                  </a:txBody>
                  <a:tcPr/>
                </a:tc>
                <a:tc>
                  <a:txBody>
                    <a:bodyPr/>
                    <a:lstStyle/>
                    <a:p>
                      <a:pPr marL="0" algn="ctr" defTabSz="914400" rtl="1" eaLnBrk="1" latinLnBrk="0" hangingPunct="1"/>
                      <a:r>
                        <a:rPr lang="ar-SA" sz="1100" dirty="0"/>
                        <a:t>تاريخ تبليغ الزبون</a:t>
                      </a:r>
                      <a:endParaRPr lang="en-IQ" sz="1100" dirty="0"/>
                    </a:p>
                  </a:txBody>
                  <a:tcPr/>
                </a:tc>
                <a:tc>
                  <a:txBody>
                    <a:bodyPr/>
                    <a:lstStyle/>
                    <a:p>
                      <a:pPr marL="0" algn="ctr" defTabSz="914400" rtl="1" eaLnBrk="1" latinLnBrk="0" hangingPunct="1"/>
                      <a:r>
                        <a:rPr lang="ar-SA" sz="1100" dirty="0"/>
                        <a:t>تاريخ الاستلام</a:t>
                      </a:r>
                      <a:endParaRPr lang="en-IQ" sz="1100" dirty="0"/>
                    </a:p>
                  </a:txBody>
                  <a:tcPr/>
                </a:tc>
                <a:extLst>
                  <a:ext uri="{0D108BD9-81ED-4DB2-BD59-A6C34878D82A}">
                    <a16:rowId xmlns:a16="http://schemas.microsoft.com/office/drawing/2014/main" val="2487354223"/>
                  </a:ext>
                </a:extLst>
              </a:tr>
              <a:tr h="370840">
                <a:tc>
                  <a:txBody>
                    <a:bodyPr/>
                    <a:lstStyle/>
                    <a:p>
                      <a:pPr marL="0" algn="ctr" defTabSz="914400" rtl="1" eaLnBrk="1" latinLnBrk="0" hangingPunct="1"/>
                      <a:r>
                        <a:rPr lang="ar-SA" sz="1050" dirty="0"/>
                        <a:t>1</a:t>
                      </a:r>
                      <a:endParaRPr lang="en-IQ" sz="1050" dirty="0"/>
                    </a:p>
                  </a:txBody>
                  <a:tcPr/>
                </a:tc>
                <a:tc>
                  <a:txBody>
                    <a:bodyPr/>
                    <a:lstStyle/>
                    <a:p>
                      <a:pPr marL="0" algn="ctr" defTabSz="914400" rtl="1" eaLnBrk="1" latinLnBrk="0" hangingPunct="1"/>
                      <a:r>
                        <a:rPr lang="ar-SA" sz="1050" dirty="0"/>
                        <a:t>احمد عدنان</a:t>
                      </a:r>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r>
                        <a:rPr lang="en-US" sz="1050" dirty="0"/>
                        <a:t>GSB 18V-50</a:t>
                      </a:r>
                      <a:endParaRPr lang="en-IQ" sz="1050" dirty="0"/>
                    </a:p>
                  </a:txBody>
                  <a:tcPr/>
                </a:tc>
                <a:tc>
                  <a:txBody>
                    <a:bodyPr/>
                    <a:lstStyle/>
                    <a:p>
                      <a:pPr marL="0" algn="ctr" defTabSz="914400" rtl="0" eaLnBrk="1" latinLnBrk="0" hangingPunct="1"/>
                      <a:r>
                        <a:rPr lang="en-IQ" sz="1050" dirty="0"/>
                        <a:t>1.133.255.100</a:t>
                      </a:r>
                    </a:p>
                  </a:txBody>
                  <a:tcPr/>
                </a:tc>
                <a:tc>
                  <a:txBody>
                    <a:bodyPr/>
                    <a:lstStyle/>
                    <a:p>
                      <a:pPr marL="0" algn="ctr" defTabSz="914400" rtl="0" eaLnBrk="1" latinLnBrk="0" hangingPunct="1"/>
                      <a:r>
                        <a:rPr lang="en-IQ" sz="1050" dirty="0"/>
                        <a:t>544785</a:t>
                      </a:r>
                    </a:p>
                  </a:txBody>
                  <a:tcPr/>
                </a:tc>
                <a:tc>
                  <a:txBody>
                    <a:bodyPr/>
                    <a:lstStyle/>
                    <a:p>
                      <a:pPr marL="0" algn="ctr" defTabSz="914400" rtl="0" eaLnBrk="1" latinLnBrk="0" hangingPunct="1"/>
                      <a:r>
                        <a:rPr lang="ar-SA" sz="1050" dirty="0"/>
                        <a:t>حرجة</a:t>
                      </a:r>
                      <a:endParaRPr lang="en-IQ" sz="1050" dirty="0"/>
                    </a:p>
                  </a:txBody>
                  <a:tcPr/>
                </a:tc>
                <a:tc>
                  <a:txBody>
                    <a:bodyPr/>
                    <a:lstStyle/>
                    <a:p>
                      <a:pPr marL="0" algn="ctr" defTabSz="914400" rtl="1" eaLnBrk="1" latinLnBrk="0" hangingPunct="1"/>
                      <a:r>
                        <a:rPr lang="ar-SA" sz="1050" dirty="0"/>
                        <a:t>2</a:t>
                      </a:r>
                      <a:endParaRPr lang="en-IQ" sz="1050" dirty="0"/>
                    </a:p>
                  </a:txBody>
                  <a:tcPr/>
                </a:tc>
                <a:tc>
                  <a:txBody>
                    <a:bodyPr/>
                    <a:lstStyle/>
                    <a:p>
                      <a:pPr marL="0" algn="ctr" defTabSz="914400" rtl="1" eaLnBrk="1" latinLnBrk="0" hangingPunct="1"/>
                      <a:r>
                        <a:rPr lang="ar-SA" sz="1050" dirty="0"/>
                        <a:t>105$</a:t>
                      </a:r>
                      <a:endParaRPr lang="en-IQ" sz="1050" dirty="0"/>
                    </a:p>
                  </a:txBody>
                  <a:tcPr/>
                </a:tc>
                <a:tc>
                  <a:txBody>
                    <a:bodyPr/>
                    <a:lstStyle/>
                    <a:p>
                      <a:pPr marL="0" algn="ctr" defTabSz="914400" rtl="1" eaLnBrk="1" latinLnBrk="0" hangingPunct="1"/>
                      <a:r>
                        <a:rPr lang="ar-SA" sz="1050" dirty="0"/>
                        <a:t>27-10-2024</a:t>
                      </a:r>
                      <a:endParaRPr lang="en-IQ" sz="1050" dirty="0"/>
                    </a:p>
                  </a:txBody>
                  <a:tcPr/>
                </a:tc>
                <a:tc>
                  <a:txBody>
                    <a:bodyPr/>
                    <a:lstStyle/>
                    <a:p>
                      <a:pPr marL="0" algn="ctr" defTabSz="914400" rtl="1" eaLnBrk="1" latinLnBrk="0" hangingPunct="1"/>
                      <a:r>
                        <a:rPr lang="ar-SA" sz="1050" dirty="0"/>
                        <a:t>25/10/2024</a:t>
                      </a:r>
                      <a:endParaRPr lang="en-IQ" sz="1050" dirty="0"/>
                    </a:p>
                  </a:txBody>
                  <a:tcPr/>
                </a:tc>
                <a:extLst>
                  <a:ext uri="{0D108BD9-81ED-4DB2-BD59-A6C34878D82A}">
                    <a16:rowId xmlns:a16="http://schemas.microsoft.com/office/drawing/2014/main" val="2932341646"/>
                  </a:ext>
                </a:extLst>
              </a:tr>
              <a:tr h="370840">
                <a:tc>
                  <a:txBody>
                    <a:bodyPr/>
                    <a:lstStyle/>
                    <a:p>
                      <a:pPr marL="0" algn="ctr" defTabSz="914400" rtl="1" eaLnBrk="1" latinLnBrk="0" hangingPunct="1"/>
                      <a:r>
                        <a:rPr lang="ar-SA" sz="1400" dirty="0"/>
                        <a:t>2</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لا يمكن تغيير الحالة</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تاريخ الاستلام في ورشة الصيانة</a:t>
                      </a:r>
                      <a:endParaRPr lang="en-IQ" sz="1400" dirty="0"/>
                    </a:p>
                  </a:txBody>
                  <a:tcPr/>
                </a:tc>
                <a:extLst>
                  <a:ext uri="{0D108BD9-81ED-4DB2-BD59-A6C34878D82A}">
                    <a16:rowId xmlns:a16="http://schemas.microsoft.com/office/drawing/2014/main" val="628474769"/>
                  </a:ext>
                </a:extLst>
              </a:tr>
            </a:tbl>
          </a:graphicData>
        </a:graphic>
      </p:graphicFrame>
      <p:sp>
        <p:nvSpPr>
          <p:cNvPr id="5" name="TextBox 4">
            <a:extLst>
              <a:ext uri="{FF2B5EF4-FFF2-40B4-BE49-F238E27FC236}">
                <a16:creationId xmlns:a16="http://schemas.microsoft.com/office/drawing/2014/main" id="{945A35A5-CCE4-FF04-1D7D-35422473FC2F}"/>
              </a:ext>
            </a:extLst>
          </p:cNvPr>
          <p:cNvSpPr txBox="1"/>
          <p:nvPr/>
        </p:nvSpPr>
        <p:spPr>
          <a:xfrm>
            <a:off x="1126176" y="4760290"/>
            <a:ext cx="9678389" cy="1200329"/>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يمكن الضغط على أي جهاز لاستعراض التفاصيل وقطع الغيار المصروفة </a:t>
            </a:r>
          </a:p>
          <a:p>
            <a:pPr marL="285750" indent="-285750" algn="r" defTabSz="914400" rtl="1" eaLnBrk="1" latinLnBrk="0" hangingPunct="1">
              <a:buFontTx/>
              <a:buChar char="-"/>
            </a:pPr>
            <a:r>
              <a:rPr lang="ar-SA" dirty="0"/>
              <a:t>يتم ارسال رسالة واتساب أوتوماتيكيا كل 3 أيام اذا لم يتم استلام الجهاز او اقتراح ارسال رسالة في التنبيهات حتى </a:t>
            </a:r>
            <a:r>
              <a:rPr lang="ar-SA" dirty="0" err="1"/>
              <a:t>لايتم</a:t>
            </a:r>
            <a:r>
              <a:rPr lang="ar-SA" dirty="0"/>
              <a:t> نسيان الجهاز </a:t>
            </a:r>
          </a:p>
          <a:p>
            <a:pPr marL="285750" indent="-285750" algn="r" defTabSz="914400" rtl="1" eaLnBrk="1" latinLnBrk="0" hangingPunct="1">
              <a:buFontTx/>
              <a:buChar char="-"/>
            </a:pPr>
            <a:endParaRPr lang="en-IQ" dirty="0"/>
          </a:p>
        </p:txBody>
      </p:sp>
    </p:spTree>
    <p:extLst>
      <p:ext uri="{BB962C8B-B14F-4D97-AF65-F5344CB8AC3E}">
        <p14:creationId xmlns:p14="http://schemas.microsoft.com/office/powerpoint/2010/main" val="345643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0D729D37-4B76-F811-6234-EB8107BAB06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400C2D-F145-A527-25A2-0E7995B66F14}"/>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sp>
        <p:nvSpPr>
          <p:cNvPr id="6" name="Rounded Rectangle 5">
            <a:extLst>
              <a:ext uri="{FF2B5EF4-FFF2-40B4-BE49-F238E27FC236}">
                <a16:creationId xmlns:a16="http://schemas.microsoft.com/office/drawing/2014/main" id="{52F636A4-3554-7449-0DE7-25C8D4427E9E}"/>
              </a:ext>
            </a:extLst>
          </p:cNvPr>
          <p:cNvSpPr/>
          <p:nvPr/>
        </p:nvSpPr>
        <p:spPr>
          <a:xfrm>
            <a:off x="4937566" y="665687"/>
            <a:ext cx="2316866"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1"/>
            <a:r>
              <a:rPr lang="ar-SA" dirty="0"/>
              <a:t>تمت موافقة الزبون</a:t>
            </a:r>
          </a:p>
          <a:p>
            <a:pPr lvl="0" algn="ctr" rtl="1"/>
            <a:r>
              <a:rPr lang="ar-SA" dirty="0"/>
              <a:t>بانتظار اكمال الصيانة</a:t>
            </a:r>
            <a:endParaRPr lang="en-US" dirty="0"/>
          </a:p>
        </p:txBody>
      </p:sp>
      <p:sp>
        <p:nvSpPr>
          <p:cNvPr id="9" name="TextBox 8">
            <a:extLst>
              <a:ext uri="{FF2B5EF4-FFF2-40B4-BE49-F238E27FC236}">
                <a16:creationId xmlns:a16="http://schemas.microsoft.com/office/drawing/2014/main" id="{2AEB3C4C-5DA6-353A-B33C-8C0E90925B97}"/>
              </a:ext>
            </a:extLst>
          </p:cNvPr>
          <p:cNvSpPr txBox="1"/>
          <p:nvPr/>
        </p:nvSpPr>
        <p:spPr>
          <a:xfrm>
            <a:off x="1126176" y="1363880"/>
            <a:ext cx="9678389" cy="1477328"/>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هنا تظهر جميع الأجهزة التي تمت الموافقة على تصليحها من قبل الزبون بواسطة الضغط على الموافقة بالتصليح او الرفض من خلال لنك يتم ارساله للزبون ليقوم بالضغط على نعم أوافق بالتصليح او لا أوافق واذا كانت هذه الميزة تسبب تعقيد بالبرنامج فليست ضرورية ونكتفي بالتبليغ من خلال الواتساب لكن حين التبليغ يجب ان يتم كتابة رقم التكت حتى تسهل العملية لمهندس الصيانة </a:t>
            </a:r>
          </a:p>
          <a:p>
            <a:pPr marL="285750" indent="-285750" algn="r" defTabSz="914400" rtl="1" eaLnBrk="1" latinLnBrk="0" hangingPunct="1">
              <a:buFontTx/>
              <a:buChar char="-"/>
            </a:pPr>
            <a:endParaRPr lang="en-IQ" dirty="0"/>
          </a:p>
        </p:txBody>
      </p:sp>
      <p:graphicFrame>
        <p:nvGraphicFramePr>
          <p:cNvPr id="3" name="Table 2">
            <a:extLst>
              <a:ext uri="{FF2B5EF4-FFF2-40B4-BE49-F238E27FC236}">
                <a16:creationId xmlns:a16="http://schemas.microsoft.com/office/drawing/2014/main" id="{17CC2B4F-E6E5-5AC9-4C96-F26D6AA51F6F}"/>
              </a:ext>
            </a:extLst>
          </p:cNvPr>
          <p:cNvGraphicFramePr>
            <a:graphicFrameLocks noGrp="1"/>
          </p:cNvGraphicFramePr>
          <p:nvPr>
            <p:extLst>
              <p:ext uri="{D42A27DB-BD31-4B8C-83A1-F6EECF244321}">
                <p14:modId xmlns:p14="http://schemas.microsoft.com/office/powerpoint/2010/main" val="2826480536"/>
              </p:ext>
            </p:extLst>
          </p:nvPr>
        </p:nvGraphicFramePr>
        <p:xfrm>
          <a:off x="681510" y="2897589"/>
          <a:ext cx="10828977" cy="1569720"/>
        </p:xfrm>
        <a:graphic>
          <a:graphicData uri="http://schemas.openxmlformats.org/drawingml/2006/table">
            <a:tbl>
              <a:tblPr firstRow="1" bandRow="1">
                <a:tableStyleId>{5C22544A-7EE6-4342-B048-85BDC9FD1C3A}</a:tableStyleId>
              </a:tblPr>
              <a:tblGrid>
                <a:gridCol w="340071">
                  <a:extLst>
                    <a:ext uri="{9D8B030D-6E8A-4147-A177-3AD203B41FA5}">
                      <a16:colId xmlns:a16="http://schemas.microsoft.com/office/drawing/2014/main" val="4134552769"/>
                    </a:ext>
                  </a:extLst>
                </a:gridCol>
                <a:gridCol w="570547">
                  <a:extLst>
                    <a:ext uri="{9D8B030D-6E8A-4147-A177-3AD203B41FA5}">
                      <a16:colId xmlns:a16="http://schemas.microsoft.com/office/drawing/2014/main" val="282772006"/>
                    </a:ext>
                  </a:extLst>
                </a:gridCol>
                <a:gridCol w="502709">
                  <a:extLst>
                    <a:ext uri="{9D8B030D-6E8A-4147-A177-3AD203B41FA5}">
                      <a16:colId xmlns:a16="http://schemas.microsoft.com/office/drawing/2014/main" val="3442253354"/>
                    </a:ext>
                  </a:extLst>
                </a:gridCol>
                <a:gridCol w="686799">
                  <a:extLst>
                    <a:ext uri="{9D8B030D-6E8A-4147-A177-3AD203B41FA5}">
                      <a16:colId xmlns:a16="http://schemas.microsoft.com/office/drawing/2014/main" val="1540819497"/>
                    </a:ext>
                  </a:extLst>
                </a:gridCol>
                <a:gridCol w="785924">
                  <a:extLst>
                    <a:ext uri="{9D8B030D-6E8A-4147-A177-3AD203B41FA5}">
                      <a16:colId xmlns:a16="http://schemas.microsoft.com/office/drawing/2014/main" val="3207020116"/>
                    </a:ext>
                  </a:extLst>
                </a:gridCol>
                <a:gridCol w="1087567">
                  <a:extLst>
                    <a:ext uri="{9D8B030D-6E8A-4147-A177-3AD203B41FA5}">
                      <a16:colId xmlns:a16="http://schemas.microsoft.com/office/drawing/2014/main" val="2208743215"/>
                    </a:ext>
                  </a:extLst>
                </a:gridCol>
                <a:gridCol w="665018">
                  <a:extLst>
                    <a:ext uri="{9D8B030D-6E8A-4147-A177-3AD203B41FA5}">
                      <a16:colId xmlns:a16="http://schemas.microsoft.com/office/drawing/2014/main" val="22072132"/>
                    </a:ext>
                  </a:extLst>
                </a:gridCol>
                <a:gridCol w="510639">
                  <a:extLst>
                    <a:ext uri="{9D8B030D-6E8A-4147-A177-3AD203B41FA5}">
                      <a16:colId xmlns:a16="http://schemas.microsoft.com/office/drawing/2014/main" val="4097659814"/>
                    </a:ext>
                  </a:extLst>
                </a:gridCol>
                <a:gridCol w="641268">
                  <a:extLst>
                    <a:ext uri="{9D8B030D-6E8A-4147-A177-3AD203B41FA5}">
                      <a16:colId xmlns:a16="http://schemas.microsoft.com/office/drawing/2014/main" val="2008045179"/>
                    </a:ext>
                  </a:extLst>
                </a:gridCol>
                <a:gridCol w="1472540">
                  <a:extLst>
                    <a:ext uri="{9D8B030D-6E8A-4147-A177-3AD203B41FA5}">
                      <a16:colId xmlns:a16="http://schemas.microsoft.com/office/drawing/2014/main" val="2673499794"/>
                    </a:ext>
                  </a:extLst>
                </a:gridCol>
                <a:gridCol w="1662546">
                  <a:extLst>
                    <a:ext uri="{9D8B030D-6E8A-4147-A177-3AD203B41FA5}">
                      <a16:colId xmlns:a16="http://schemas.microsoft.com/office/drawing/2014/main" val="2348695749"/>
                    </a:ext>
                  </a:extLst>
                </a:gridCol>
                <a:gridCol w="1903349">
                  <a:extLst>
                    <a:ext uri="{9D8B030D-6E8A-4147-A177-3AD203B41FA5}">
                      <a16:colId xmlns:a16="http://schemas.microsoft.com/office/drawing/2014/main" val="3886186399"/>
                    </a:ext>
                  </a:extLst>
                </a:gridCol>
              </a:tblGrid>
              <a:tr h="370840">
                <a:tc>
                  <a:txBody>
                    <a:bodyPr/>
                    <a:lstStyle/>
                    <a:p>
                      <a:pPr algn="ctr"/>
                      <a:r>
                        <a:rPr lang="ar-SA" sz="1100" dirty="0"/>
                        <a:t>#</a:t>
                      </a:r>
                      <a:endParaRPr lang="en-IQ" sz="1100" dirty="0"/>
                    </a:p>
                  </a:txBody>
                  <a:tcPr/>
                </a:tc>
                <a:tc>
                  <a:txBody>
                    <a:bodyPr/>
                    <a:lstStyle/>
                    <a:p>
                      <a:pPr algn="ctr"/>
                      <a:r>
                        <a:rPr lang="ar-SA" sz="1100" dirty="0"/>
                        <a:t>اسم الزبون</a:t>
                      </a:r>
                      <a:endParaRPr lang="en-IQ" sz="1100" dirty="0"/>
                    </a:p>
                  </a:txBody>
                  <a:tcPr/>
                </a:tc>
                <a:tc>
                  <a:txBody>
                    <a:bodyPr/>
                    <a:lstStyle/>
                    <a:p>
                      <a:pPr algn="ctr"/>
                      <a:r>
                        <a:rPr lang="ar-SA" sz="1100" dirty="0"/>
                        <a:t>الموبايل</a:t>
                      </a:r>
                      <a:endParaRPr lang="en-IQ" sz="1100" dirty="0"/>
                    </a:p>
                  </a:txBody>
                  <a:tcPr/>
                </a:tc>
                <a:tc>
                  <a:txBody>
                    <a:bodyPr/>
                    <a:lstStyle/>
                    <a:p>
                      <a:pPr marL="0" algn="ctr" defTabSz="914400" rtl="1" eaLnBrk="1" latinLnBrk="0" hangingPunct="1"/>
                      <a:r>
                        <a:rPr lang="ar-SA" sz="1100" dirty="0"/>
                        <a:t>اسم الجهاز</a:t>
                      </a:r>
                      <a:endParaRPr lang="en-IQ" sz="1100" dirty="0"/>
                    </a:p>
                  </a:txBody>
                  <a:tcPr/>
                </a:tc>
                <a:tc>
                  <a:txBody>
                    <a:bodyPr/>
                    <a:lstStyle/>
                    <a:p>
                      <a:pPr marL="0" algn="ctr" defTabSz="914400" rtl="1" eaLnBrk="1" latinLnBrk="0" hangingPunct="1"/>
                      <a:r>
                        <a:rPr lang="ar-SA" sz="1100" dirty="0"/>
                        <a:t>رقم الجهاز</a:t>
                      </a:r>
                      <a:endParaRPr lang="en-IQ" sz="1100" dirty="0"/>
                    </a:p>
                  </a:txBody>
                  <a:tcPr/>
                </a:tc>
                <a:tc>
                  <a:txBody>
                    <a:bodyPr/>
                    <a:lstStyle/>
                    <a:p>
                      <a:pPr marL="0" algn="ctr" defTabSz="914400" rtl="1" eaLnBrk="1" latinLnBrk="0" hangingPunct="1"/>
                      <a:r>
                        <a:rPr lang="ar-SA" sz="1100" dirty="0"/>
                        <a:t>الرقم التسلسلي</a:t>
                      </a:r>
                      <a:endParaRPr lang="en-IQ" sz="1100" dirty="0"/>
                    </a:p>
                  </a:txBody>
                  <a:tcPr/>
                </a:tc>
                <a:tc>
                  <a:txBody>
                    <a:bodyPr/>
                    <a:lstStyle/>
                    <a:p>
                      <a:pPr marL="0" algn="ctr" defTabSz="914400" rtl="1" eaLnBrk="1" latinLnBrk="0" hangingPunct="1"/>
                      <a:r>
                        <a:rPr lang="ar-SA" sz="1100" dirty="0"/>
                        <a:t>الاهمية</a:t>
                      </a:r>
                      <a:endParaRPr lang="en-IQ" sz="1100" dirty="0"/>
                    </a:p>
                  </a:txBody>
                  <a:tcPr/>
                </a:tc>
                <a:tc>
                  <a:txBody>
                    <a:bodyPr/>
                    <a:lstStyle/>
                    <a:p>
                      <a:pPr marL="0" algn="ctr" defTabSz="914400" rtl="1" eaLnBrk="1" latinLnBrk="0" hangingPunct="1"/>
                      <a:r>
                        <a:rPr lang="ar-SA" sz="1100" dirty="0"/>
                        <a:t>العدد</a:t>
                      </a:r>
                      <a:endParaRPr lang="en-IQ" sz="1100" dirty="0"/>
                    </a:p>
                  </a:txBody>
                  <a:tcPr/>
                </a:tc>
                <a:tc>
                  <a:txBody>
                    <a:bodyPr/>
                    <a:lstStyle/>
                    <a:p>
                      <a:pPr marL="0" algn="ctr" defTabSz="914400" rtl="1" eaLnBrk="1" latinLnBrk="0" hangingPunct="1"/>
                      <a:r>
                        <a:rPr lang="ar-SA" sz="1100" dirty="0"/>
                        <a:t>كلفة التصليح</a:t>
                      </a:r>
                      <a:endParaRPr lang="en-IQ" sz="1100" dirty="0"/>
                    </a:p>
                  </a:txBody>
                  <a:tcPr/>
                </a:tc>
                <a:tc>
                  <a:txBody>
                    <a:bodyPr/>
                    <a:lstStyle/>
                    <a:p>
                      <a:pPr marL="0" algn="ctr" defTabSz="914400" rtl="1" eaLnBrk="1" latinLnBrk="0" hangingPunct="1"/>
                      <a:r>
                        <a:rPr lang="ar-SA" sz="1100" dirty="0"/>
                        <a:t>تاريخ تبليغ الزبون</a:t>
                      </a:r>
                      <a:endParaRPr lang="en-IQ" sz="1100" dirty="0"/>
                    </a:p>
                  </a:txBody>
                  <a:tcPr/>
                </a:tc>
                <a:tc>
                  <a:txBody>
                    <a:bodyPr/>
                    <a:lstStyle/>
                    <a:p>
                      <a:pPr marL="0" algn="ctr" defTabSz="914400" rtl="1" eaLnBrk="1" latinLnBrk="0" hangingPunct="1"/>
                      <a:r>
                        <a:rPr lang="ar-SA" sz="1100" dirty="0"/>
                        <a:t>تاريخ موافقة الزبون</a:t>
                      </a:r>
                      <a:endParaRPr lang="en-IQ" sz="1100" dirty="0"/>
                    </a:p>
                  </a:txBody>
                  <a:tcPr/>
                </a:tc>
                <a:tc>
                  <a:txBody>
                    <a:bodyPr/>
                    <a:lstStyle/>
                    <a:p>
                      <a:pPr marL="0" algn="ctr" defTabSz="914400" rtl="1" eaLnBrk="1" latinLnBrk="0" hangingPunct="1"/>
                      <a:r>
                        <a:rPr lang="ar-SA" sz="1100" dirty="0"/>
                        <a:t>تاريخ الاستلام</a:t>
                      </a:r>
                      <a:endParaRPr lang="en-IQ" sz="1100" dirty="0"/>
                    </a:p>
                  </a:txBody>
                  <a:tcPr/>
                </a:tc>
                <a:extLst>
                  <a:ext uri="{0D108BD9-81ED-4DB2-BD59-A6C34878D82A}">
                    <a16:rowId xmlns:a16="http://schemas.microsoft.com/office/drawing/2014/main" val="2487354223"/>
                  </a:ext>
                </a:extLst>
              </a:tr>
              <a:tr h="370840">
                <a:tc>
                  <a:txBody>
                    <a:bodyPr/>
                    <a:lstStyle/>
                    <a:p>
                      <a:pPr marL="0" algn="ctr" defTabSz="914400" rtl="1" eaLnBrk="1" latinLnBrk="0" hangingPunct="1"/>
                      <a:r>
                        <a:rPr lang="ar-SA" sz="1050" dirty="0"/>
                        <a:t>1</a:t>
                      </a:r>
                      <a:endParaRPr lang="en-IQ" sz="1050" dirty="0"/>
                    </a:p>
                  </a:txBody>
                  <a:tcPr/>
                </a:tc>
                <a:tc>
                  <a:txBody>
                    <a:bodyPr/>
                    <a:lstStyle/>
                    <a:p>
                      <a:pPr marL="0" algn="ctr" defTabSz="914400" rtl="1" eaLnBrk="1" latinLnBrk="0" hangingPunct="1"/>
                      <a:r>
                        <a:rPr lang="ar-SA" sz="1050" dirty="0"/>
                        <a:t>احمد عدنان</a:t>
                      </a:r>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r>
                        <a:rPr lang="en-US" sz="1050" dirty="0"/>
                        <a:t>GSB 18V-50</a:t>
                      </a:r>
                      <a:endParaRPr lang="en-IQ" sz="1050" dirty="0"/>
                    </a:p>
                  </a:txBody>
                  <a:tcPr/>
                </a:tc>
                <a:tc>
                  <a:txBody>
                    <a:bodyPr/>
                    <a:lstStyle/>
                    <a:p>
                      <a:pPr marL="0" algn="ctr" defTabSz="914400" rtl="0" eaLnBrk="1" latinLnBrk="0" hangingPunct="1"/>
                      <a:r>
                        <a:rPr lang="en-IQ" sz="1050" dirty="0"/>
                        <a:t>1.133.255.100</a:t>
                      </a:r>
                    </a:p>
                  </a:txBody>
                  <a:tcPr/>
                </a:tc>
                <a:tc>
                  <a:txBody>
                    <a:bodyPr/>
                    <a:lstStyle/>
                    <a:p>
                      <a:pPr marL="0" algn="ctr" defTabSz="914400" rtl="0" eaLnBrk="1" latinLnBrk="0" hangingPunct="1"/>
                      <a:r>
                        <a:rPr lang="en-IQ" sz="1050" dirty="0"/>
                        <a:t>544785</a:t>
                      </a:r>
                    </a:p>
                  </a:txBody>
                  <a:tcPr/>
                </a:tc>
                <a:tc>
                  <a:txBody>
                    <a:bodyPr/>
                    <a:lstStyle/>
                    <a:p>
                      <a:pPr marL="0" algn="ctr" defTabSz="914400" rtl="0" eaLnBrk="1" latinLnBrk="0" hangingPunct="1"/>
                      <a:r>
                        <a:rPr lang="ar-SA" sz="1050" dirty="0"/>
                        <a:t>حرجة</a:t>
                      </a:r>
                      <a:endParaRPr lang="en-IQ" sz="1050" dirty="0"/>
                    </a:p>
                  </a:txBody>
                  <a:tcPr/>
                </a:tc>
                <a:tc>
                  <a:txBody>
                    <a:bodyPr/>
                    <a:lstStyle/>
                    <a:p>
                      <a:pPr marL="0" algn="ctr" defTabSz="914400" rtl="1" eaLnBrk="1" latinLnBrk="0" hangingPunct="1"/>
                      <a:r>
                        <a:rPr lang="ar-SA" sz="1050" dirty="0"/>
                        <a:t>2</a:t>
                      </a:r>
                      <a:endParaRPr lang="en-IQ" sz="1050" dirty="0"/>
                    </a:p>
                  </a:txBody>
                  <a:tcPr/>
                </a:tc>
                <a:tc>
                  <a:txBody>
                    <a:bodyPr/>
                    <a:lstStyle/>
                    <a:p>
                      <a:pPr marL="0" algn="ctr" defTabSz="914400" rtl="1" eaLnBrk="1" latinLnBrk="0" hangingPunct="1"/>
                      <a:r>
                        <a:rPr lang="ar-SA" sz="1050" dirty="0"/>
                        <a:t>105$</a:t>
                      </a:r>
                      <a:endParaRPr lang="en-IQ" sz="1050" dirty="0"/>
                    </a:p>
                  </a:txBody>
                  <a:tcPr/>
                </a:tc>
                <a:tc>
                  <a:txBody>
                    <a:bodyPr/>
                    <a:lstStyle/>
                    <a:p>
                      <a:pPr marL="0" algn="ctr" defTabSz="914400" rtl="1" eaLnBrk="1" latinLnBrk="0" hangingPunct="1"/>
                      <a:r>
                        <a:rPr lang="ar-SA" sz="1050" dirty="0"/>
                        <a:t>27-10-2024</a:t>
                      </a:r>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r>
                        <a:rPr lang="ar-SA" sz="1050" dirty="0"/>
                        <a:t>25/10/2024</a:t>
                      </a:r>
                      <a:endParaRPr lang="en-IQ" sz="1050" dirty="0"/>
                    </a:p>
                  </a:txBody>
                  <a:tcPr/>
                </a:tc>
                <a:extLst>
                  <a:ext uri="{0D108BD9-81ED-4DB2-BD59-A6C34878D82A}">
                    <a16:rowId xmlns:a16="http://schemas.microsoft.com/office/drawing/2014/main" val="2932341646"/>
                  </a:ext>
                </a:extLst>
              </a:tr>
              <a:tr h="370840">
                <a:tc>
                  <a:txBody>
                    <a:bodyPr/>
                    <a:lstStyle/>
                    <a:p>
                      <a:pPr marL="0" algn="ctr" defTabSz="914400" rtl="1" eaLnBrk="1" latinLnBrk="0" hangingPunct="1"/>
                      <a:r>
                        <a:rPr lang="ar-SA" sz="1400" dirty="0"/>
                        <a:t>2</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لا يمكن تغيير الحالة</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تاريخ الاستلام في ورشة الصيانة</a:t>
                      </a:r>
                      <a:endParaRPr lang="en-IQ" sz="1400" dirty="0"/>
                    </a:p>
                  </a:txBody>
                  <a:tcPr/>
                </a:tc>
                <a:extLst>
                  <a:ext uri="{0D108BD9-81ED-4DB2-BD59-A6C34878D82A}">
                    <a16:rowId xmlns:a16="http://schemas.microsoft.com/office/drawing/2014/main" val="628474769"/>
                  </a:ext>
                </a:extLst>
              </a:tr>
            </a:tbl>
          </a:graphicData>
        </a:graphic>
      </p:graphicFrame>
      <p:sp>
        <p:nvSpPr>
          <p:cNvPr id="5" name="TextBox 4">
            <a:extLst>
              <a:ext uri="{FF2B5EF4-FFF2-40B4-BE49-F238E27FC236}">
                <a16:creationId xmlns:a16="http://schemas.microsoft.com/office/drawing/2014/main" id="{2131BEA7-69A3-47C0-7845-14DC9042E869}"/>
              </a:ext>
            </a:extLst>
          </p:cNvPr>
          <p:cNvSpPr txBox="1"/>
          <p:nvPr/>
        </p:nvSpPr>
        <p:spPr>
          <a:xfrm>
            <a:off x="1126176" y="4760290"/>
            <a:ext cx="9678389" cy="1477328"/>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يمكن الضغط على أي جهاز لاستعراض التفاصيل وقطع الغيار المصروفة والضغط على البدء بتصليح الجهاز وتشغيل عداد الوقت لحين اكتمال الصيانة للجهاز والضغط على تم اكمال الصيانة</a:t>
            </a:r>
          </a:p>
          <a:p>
            <a:pPr marL="285750" indent="-285750" algn="r" defTabSz="914400" rtl="1" eaLnBrk="1" latinLnBrk="0" hangingPunct="1">
              <a:buFontTx/>
              <a:buChar char="-"/>
            </a:pPr>
            <a:r>
              <a:rPr lang="ar-SA" dirty="0"/>
              <a:t>ارسال رسالة واتساب وايميل للزبون باكتمال صيانة الجهاز رجاء الاستلام (لينتقل الجهاز الى مرحلة أجهزة بانتظار الاستلام) </a:t>
            </a:r>
          </a:p>
          <a:p>
            <a:pPr marL="285750" indent="-285750" algn="r" defTabSz="914400" rtl="1" eaLnBrk="1" latinLnBrk="0" hangingPunct="1">
              <a:buFontTx/>
              <a:buChar char="-"/>
            </a:pPr>
            <a:endParaRPr lang="ar-SA" dirty="0"/>
          </a:p>
          <a:p>
            <a:pPr marL="285750" indent="-285750" algn="r" defTabSz="914400" rtl="1" eaLnBrk="1" latinLnBrk="0" hangingPunct="1">
              <a:buFontTx/>
              <a:buChar char="-"/>
            </a:pPr>
            <a:endParaRPr lang="en-IQ" dirty="0"/>
          </a:p>
        </p:txBody>
      </p:sp>
    </p:spTree>
    <p:extLst>
      <p:ext uri="{BB962C8B-B14F-4D97-AF65-F5344CB8AC3E}">
        <p14:creationId xmlns:p14="http://schemas.microsoft.com/office/powerpoint/2010/main" val="58683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F097D9D3-33A1-8751-A95E-52EEB819D5A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058BD8A-446D-E694-DDB8-C3700CD444E5}"/>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sp>
        <p:nvSpPr>
          <p:cNvPr id="6" name="Rounded Rectangle 5">
            <a:extLst>
              <a:ext uri="{FF2B5EF4-FFF2-40B4-BE49-F238E27FC236}">
                <a16:creationId xmlns:a16="http://schemas.microsoft.com/office/drawing/2014/main" id="{C69C5761-9BF2-A171-7BE6-507B02D786F2}"/>
              </a:ext>
            </a:extLst>
          </p:cNvPr>
          <p:cNvSpPr/>
          <p:nvPr/>
        </p:nvSpPr>
        <p:spPr>
          <a:xfrm>
            <a:off x="4937566" y="739257"/>
            <a:ext cx="2316866"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1"/>
            <a:r>
              <a:rPr lang="ar-SA" dirty="0"/>
              <a:t>لم تتم الموافقة من قبل الزبون</a:t>
            </a:r>
            <a:endParaRPr lang="en-US" dirty="0"/>
          </a:p>
        </p:txBody>
      </p:sp>
      <p:sp>
        <p:nvSpPr>
          <p:cNvPr id="9" name="TextBox 8">
            <a:extLst>
              <a:ext uri="{FF2B5EF4-FFF2-40B4-BE49-F238E27FC236}">
                <a16:creationId xmlns:a16="http://schemas.microsoft.com/office/drawing/2014/main" id="{30684A23-6E32-865E-BC97-BDB8D4B093DF}"/>
              </a:ext>
            </a:extLst>
          </p:cNvPr>
          <p:cNvSpPr txBox="1"/>
          <p:nvPr/>
        </p:nvSpPr>
        <p:spPr>
          <a:xfrm>
            <a:off x="1126176" y="1805313"/>
            <a:ext cx="9678389" cy="923330"/>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هنا تظهر جميع الأجهزة التي تم رفض تصليحها من الزبون مع السبب </a:t>
            </a:r>
          </a:p>
          <a:p>
            <a:pPr marL="285750" indent="-285750" algn="r" defTabSz="914400" rtl="1" eaLnBrk="1" latinLnBrk="0" hangingPunct="1">
              <a:buFontTx/>
              <a:buChar char="-"/>
            </a:pPr>
            <a:r>
              <a:rPr lang="ar-SA" dirty="0"/>
              <a:t>وحين الرفض مباشرة يتم ارسال رسالة للزبون انه حسب قرارك تم رفض صيانة الجهاز ( اسم الجهاز) وهو جاهز للاستلام</a:t>
            </a:r>
          </a:p>
          <a:p>
            <a:pPr marL="285750" indent="-285750" algn="r" defTabSz="914400" rtl="1" eaLnBrk="1" latinLnBrk="0" hangingPunct="1">
              <a:buFontTx/>
              <a:buChar char="-"/>
            </a:pPr>
            <a:endParaRPr lang="en-IQ" dirty="0"/>
          </a:p>
        </p:txBody>
      </p:sp>
      <p:graphicFrame>
        <p:nvGraphicFramePr>
          <p:cNvPr id="3" name="Table 2">
            <a:extLst>
              <a:ext uri="{FF2B5EF4-FFF2-40B4-BE49-F238E27FC236}">
                <a16:creationId xmlns:a16="http://schemas.microsoft.com/office/drawing/2014/main" id="{1C124683-B89A-DE0D-64C4-721FCA5BCF1C}"/>
              </a:ext>
            </a:extLst>
          </p:cNvPr>
          <p:cNvGraphicFramePr>
            <a:graphicFrameLocks noGrp="1"/>
          </p:cNvGraphicFramePr>
          <p:nvPr>
            <p:extLst>
              <p:ext uri="{D42A27DB-BD31-4B8C-83A1-F6EECF244321}">
                <p14:modId xmlns:p14="http://schemas.microsoft.com/office/powerpoint/2010/main" val="3183759103"/>
              </p:ext>
            </p:extLst>
          </p:nvPr>
        </p:nvGraphicFramePr>
        <p:xfrm>
          <a:off x="681510" y="2897589"/>
          <a:ext cx="10828976" cy="1783080"/>
        </p:xfrm>
        <a:graphic>
          <a:graphicData uri="http://schemas.openxmlformats.org/drawingml/2006/table">
            <a:tbl>
              <a:tblPr firstRow="1" bandRow="1">
                <a:tableStyleId>{5C22544A-7EE6-4342-B048-85BDC9FD1C3A}</a:tableStyleId>
              </a:tblPr>
              <a:tblGrid>
                <a:gridCol w="294810">
                  <a:extLst>
                    <a:ext uri="{9D8B030D-6E8A-4147-A177-3AD203B41FA5}">
                      <a16:colId xmlns:a16="http://schemas.microsoft.com/office/drawing/2014/main" val="4134552769"/>
                    </a:ext>
                  </a:extLst>
                </a:gridCol>
                <a:gridCol w="494611">
                  <a:extLst>
                    <a:ext uri="{9D8B030D-6E8A-4147-A177-3AD203B41FA5}">
                      <a16:colId xmlns:a16="http://schemas.microsoft.com/office/drawing/2014/main" val="282772006"/>
                    </a:ext>
                  </a:extLst>
                </a:gridCol>
                <a:gridCol w="435801">
                  <a:extLst>
                    <a:ext uri="{9D8B030D-6E8A-4147-A177-3AD203B41FA5}">
                      <a16:colId xmlns:a16="http://schemas.microsoft.com/office/drawing/2014/main" val="3442253354"/>
                    </a:ext>
                  </a:extLst>
                </a:gridCol>
                <a:gridCol w="595390">
                  <a:extLst>
                    <a:ext uri="{9D8B030D-6E8A-4147-A177-3AD203B41FA5}">
                      <a16:colId xmlns:a16="http://schemas.microsoft.com/office/drawing/2014/main" val="1540819497"/>
                    </a:ext>
                  </a:extLst>
                </a:gridCol>
                <a:gridCol w="681322">
                  <a:extLst>
                    <a:ext uri="{9D8B030D-6E8A-4147-A177-3AD203B41FA5}">
                      <a16:colId xmlns:a16="http://schemas.microsoft.com/office/drawing/2014/main" val="3207020116"/>
                    </a:ext>
                  </a:extLst>
                </a:gridCol>
                <a:gridCol w="942818">
                  <a:extLst>
                    <a:ext uri="{9D8B030D-6E8A-4147-A177-3AD203B41FA5}">
                      <a16:colId xmlns:a16="http://schemas.microsoft.com/office/drawing/2014/main" val="2208743215"/>
                    </a:ext>
                  </a:extLst>
                </a:gridCol>
                <a:gridCol w="576508">
                  <a:extLst>
                    <a:ext uri="{9D8B030D-6E8A-4147-A177-3AD203B41FA5}">
                      <a16:colId xmlns:a16="http://schemas.microsoft.com/office/drawing/2014/main" val="22072132"/>
                    </a:ext>
                  </a:extLst>
                </a:gridCol>
                <a:gridCol w="442676">
                  <a:extLst>
                    <a:ext uri="{9D8B030D-6E8A-4147-A177-3AD203B41FA5}">
                      <a16:colId xmlns:a16="http://schemas.microsoft.com/office/drawing/2014/main" val="4097659814"/>
                    </a:ext>
                  </a:extLst>
                </a:gridCol>
                <a:gridCol w="555919">
                  <a:extLst>
                    <a:ext uri="{9D8B030D-6E8A-4147-A177-3AD203B41FA5}">
                      <a16:colId xmlns:a16="http://schemas.microsoft.com/office/drawing/2014/main" val="2008045179"/>
                    </a:ext>
                  </a:extLst>
                </a:gridCol>
                <a:gridCol w="1276554">
                  <a:extLst>
                    <a:ext uri="{9D8B030D-6E8A-4147-A177-3AD203B41FA5}">
                      <a16:colId xmlns:a16="http://schemas.microsoft.com/office/drawing/2014/main" val="2673499794"/>
                    </a:ext>
                  </a:extLst>
                </a:gridCol>
                <a:gridCol w="1441271">
                  <a:extLst>
                    <a:ext uri="{9D8B030D-6E8A-4147-A177-3AD203B41FA5}">
                      <a16:colId xmlns:a16="http://schemas.microsoft.com/office/drawing/2014/main" val="3860917594"/>
                    </a:ext>
                  </a:extLst>
                </a:gridCol>
                <a:gridCol w="1441271">
                  <a:extLst>
                    <a:ext uri="{9D8B030D-6E8A-4147-A177-3AD203B41FA5}">
                      <a16:colId xmlns:a16="http://schemas.microsoft.com/office/drawing/2014/main" val="2348695749"/>
                    </a:ext>
                  </a:extLst>
                </a:gridCol>
                <a:gridCol w="1650025">
                  <a:extLst>
                    <a:ext uri="{9D8B030D-6E8A-4147-A177-3AD203B41FA5}">
                      <a16:colId xmlns:a16="http://schemas.microsoft.com/office/drawing/2014/main" val="3886186399"/>
                    </a:ext>
                  </a:extLst>
                </a:gridCol>
              </a:tblGrid>
              <a:tr h="370840">
                <a:tc>
                  <a:txBody>
                    <a:bodyPr/>
                    <a:lstStyle/>
                    <a:p>
                      <a:pPr algn="ctr"/>
                      <a:r>
                        <a:rPr lang="ar-SA" sz="1100" dirty="0"/>
                        <a:t>#</a:t>
                      </a:r>
                      <a:endParaRPr lang="en-IQ" sz="1100" dirty="0"/>
                    </a:p>
                  </a:txBody>
                  <a:tcPr/>
                </a:tc>
                <a:tc>
                  <a:txBody>
                    <a:bodyPr/>
                    <a:lstStyle/>
                    <a:p>
                      <a:pPr algn="ctr"/>
                      <a:r>
                        <a:rPr lang="ar-SA" sz="1100" dirty="0"/>
                        <a:t>اسم الزبون</a:t>
                      </a:r>
                      <a:endParaRPr lang="en-IQ" sz="1100" dirty="0"/>
                    </a:p>
                  </a:txBody>
                  <a:tcPr/>
                </a:tc>
                <a:tc>
                  <a:txBody>
                    <a:bodyPr/>
                    <a:lstStyle/>
                    <a:p>
                      <a:pPr algn="ctr"/>
                      <a:r>
                        <a:rPr lang="ar-SA" sz="1100" dirty="0"/>
                        <a:t>الموبايل</a:t>
                      </a:r>
                      <a:endParaRPr lang="en-IQ" sz="1100" dirty="0"/>
                    </a:p>
                  </a:txBody>
                  <a:tcPr/>
                </a:tc>
                <a:tc>
                  <a:txBody>
                    <a:bodyPr/>
                    <a:lstStyle/>
                    <a:p>
                      <a:pPr marL="0" algn="ctr" defTabSz="914400" rtl="1" eaLnBrk="1" latinLnBrk="0" hangingPunct="1"/>
                      <a:r>
                        <a:rPr lang="ar-SA" sz="1100" dirty="0"/>
                        <a:t>اسم الجهاز</a:t>
                      </a:r>
                      <a:endParaRPr lang="en-IQ" sz="1100" dirty="0"/>
                    </a:p>
                  </a:txBody>
                  <a:tcPr/>
                </a:tc>
                <a:tc>
                  <a:txBody>
                    <a:bodyPr/>
                    <a:lstStyle/>
                    <a:p>
                      <a:pPr marL="0" algn="ctr" defTabSz="914400" rtl="1" eaLnBrk="1" latinLnBrk="0" hangingPunct="1"/>
                      <a:r>
                        <a:rPr lang="ar-SA" sz="1100" dirty="0"/>
                        <a:t>رقم الجهاز</a:t>
                      </a:r>
                      <a:endParaRPr lang="en-IQ" sz="1100" dirty="0"/>
                    </a:p>
                  </a:txBody>
                  <a:tcPr/>
                </a:tc>
                <a:tc>
                  <a:txBody>
                    <a:bodyPr/>
                    <a:lstStyle/>
                    <a:p>
                      <a:pPr marL="0" algn="ctr" defTabSz="914400" rtl="1" eaLnBrk="1" latinLnBrk="0" hangingPunct="1"/>
                      <a:r>
                        <a:rPr lang="ar-SA" sz="1100" dirty="0"/>
                        <a:t>الرقم التسلسلي</a:t>
                      </a:r>
                      <a:endParaRPr lang="en-IQ" sz="1100" dirty="0"/>
                    </a:p>
                  </a:txBody>
                  <a:tcPr/>
                </a:tc>
                <a:tc>
                  <a:txBody>
                    <a:bodyPr/>
                    <a:lstStyle/>
                    <a:p>
                      <a:pPr marL="0" algn="ctr" defTabSz="914400" rtl="1" eaLnBrk="1" latinLnBrk="0" hangingPunct="1"/>
                      <a:r>
                        <a:rPr lang="ar-SA" sz="1100" dirty="0"/>
                        <a:t>الاهمية</a:t>
                      </a:r>
                      <a:endParaRPr lang="en-IQ" sz="1100" dirty="0"/>
                    </a:p>
                  </a:txBody>
                  <a:tcPr/>
                </a:tc>
                <a:tc>
                  <a:txBody>
                    <a:bodyPr/>
                    <a:lstStyle/>
                    <a:p>
                      <a:pPr marL="0" algn="ctr" defTabSz="914400" rtl="1" eaLnBrk="1" latinLnBrk="0" hangingPunct="1"/>
                      <a:r>
                        <a:rPr lang="ar-SA" sz="1100" dirty="0"/>
                        <a:t>العدد</a:t>
                      </a:r>
                      <a:endParaRPr lang="en-IQ" sz="1100" dirty="0"/>
                    </a:p>
                  </a:txBody>
                  <a:tcPr/>
                </a:tc>
                <a:tc>
                  <a:txBody>
                    <a:bodyPr/>
                    <a:lstStyle/>
                    <a:p>
                      <a:pPr marL="0" algn="ctr" defTabSz="914400" rtl="1" eaLnBrk="1" latinLnBrk="0" hangingPunct="1"/>
                      <a:r>
                        <a:rPr lang="ar-SA" sz="1100" dirty="0"/>
                        <a:t>كلفة التصليح</a:t>
                      </a:r>
                      <a:endParaRPr lang="en-IQ" sz="1100" dirty="0"/>
                    </a:p>
                  </a:txBody>
                  <a:tcPr/>
                </a:tc>
                <a:tc>
                  <a:txBody>
                    <a:bodyPr/>
                    <a:lstStyle/>
                    <a:p>
                      <a:pPr marL="0" algn="ctr" defTabSz="914400" rtl="1" eaLnBrk="1" latinLnBrk="0" hangingPunct="1"/>
                      <a:r>
                        <a:rPr lang="ar-SA" sz="1100" dirty="0"/>
                        <a:t>تاريخ تبليغ الزبون</a:t>
                      </a:r>
                      <a:endParaRPr lang="en-IQ" sz="1100" dirty="0"/>
                    </a:p>
                  </a:txBody>
                  <a:tcPr/>
                </a:tc>
                <a:tc>
                  <a:txBody>
                    <a:bodyPr/>
                    <a:lstStyle/>
                    <a:p>
                      <a:pPr marL="0" algn="ctr" defTabSz="914400" rtl="1" eaLnBrk="1" latinLnBrk="0" hangingPunct="1"/>
                      <a:r>
                        <a:rPr lang="ar-SA" sz="1100" dirty="0"/>
                        <a:t>سبب الرفض</a:t>
                      </a:r>
                      <a:endParaRPr lang="en-IQ" sz="1100" dirty="0"/>
                    </a:p>
                  </a:txBody>
                  <a:tcPr/>
                </a:tc>
                <a:tc>
                  <a:txBody>
                    <a:bodyPr/>
                    <a:lstStyle/>
                    <a:p>
                      <a:pPr marL="0" algn="ctr" defTabSz="914400" rtl="1" eaLnBrk="1" latinLnBrk="0" hangingPunct="1"/>
                      <a:r>
                        <a:rPr lang="ar-SA" sz="1100" dirty="0"/>
                        <a:t>تاريخ رفض الزبون</a:t>
                      </a:r>
                      <a:endParaRPr lang="en-IQ" sz="1100" dirty="0"/>
                    </a:p>
                  </a:txBody>
                  <a:tcPr/>
                </a:tc>
                <a:tc>
                  <a:txBody>
                    <a:bodyPr/>
                    <a:lstStyle/>
                    <a:p>
                      <a:pPr marL="0" algn="ctr" defTabSz="914400" rtl="1" eaLnBrk="1" latinLnBrk="0" hangingPunct="1"/>
                      <a:r>
                        <a:rPr lang="ar-SA" sz="1100" dirty="0"/>
                        <a:t>تاريخ الاستلام</a:t>
                      </a:r>
                      <a:endParaRPr lang="en-IQ" sz="1100" dirty="0"/>
                    </a:p>
                  </a:txBody>
                  <a:tcPr/>
                </a:tc>
                <a:extLst>
                  <a:ext uri="{0D108BD9-81ED-4DB2-BD59-A6C34878D82A}">
                    <a16:rowId xmlns:a16="http://schemas.microsoft.com/office/drawing/2014/main" val="2487354223"/>
                  </a:ext>
                </a:extLst>
              </a:tr>
              <a:tr h="370840">
                <a:tc>
                  <a:txBody>
                    <a:bodyPr/>
                    <a:lstStyle/>
                    <a:p>
                      <a:pPr marL="0" algn="ctr" defTabSz="914400" rtl="1" eaLnBrk="1" latinLnBrk="0" hangingPunct="1"/>
                      <a:r>
                        <a:rPr lang="ar-SA" sz="1050" dirty="0"/>
                        <a:t>1</a:t>
                      </a:r>
                      <a:endParaRPr lang="en-IQ" sz="1050" dirty="0"/>
                    </a:p>
                  </a:txBody>
                  <a:tcPr/>
                </a:tc>
                <a:tc>
                  <a:txBody>
                    <a:bodyPr/>
                    <a:lstStyle/>
                    <a:p>
                      <a:pPr marL="0" algn="ctr" defTabSz="914400" rtl="1" eaLnBrk="1" latinLnBrk="0" hangingPunct="1"/>
                      <a:r>
                        <a:rPr lang="ar-SA" sz="1050" dirty="0"/>
                        <a:t>احمد عدنان</a:t>
                      </a:r>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r>
                        <a:rPr lang="en-US" sz="1050" dirty="0"/>
                        <a:t>GSB 18V-50</a:t>
                      </a:r>
                      <a:endParaRPr lang="en-IQ" sz="1050" dirty="0"/>
                    </a:p>
                  </a:txBody>
                  <a:tcPr/>
                </a:tc>
                <a:tc>
                  <a:txBody>
                    <a:bodyPr/>
                    <a:lstStyle/>
                    <a:p>
                      <a:pPr marL="0" algn="ctr" defTabSz="914400" rtl="0" eaLnBrk="1" latinLnBrk="0" hangingPunct="1"/>
                      <a:r>
                        <a:rPr lang="en-IQ" sz="1050" dirty="0"/>
                        <a:t>1.133.255.100</a:t>
                      </a:r>
                    </a:p>
                  </a:txBody>
                  <a:tcPr/>
                </a:tc>
                <a:tc>
                  <a:txBody>
                    <a:bodyPr/>
                    <a:lstStyle/>
                    <a:p>
                      <a:pPr marL="0" algn="ctr" defTabSz="914400" rtl="0" eaLnBrk="1" latinLnBrk="0" hangingPunct="1"/>
                      <a:r>
                        <a:rPr lang="en-IQ" sz="1050" dirty="0"/>
                        <a:t>544785</a:t>
                      </a:r>
                    </a:p>
                  </a:txBody>
                  <a:tcPr/>
                </a:tc>
                <a:tc>
                  <a:txBody>
                    <a:bodyPr/>
                    <a:lstStyle/>
                    <a:p>
                      <a:pPr marL="0" algn="ctr" defTabSz="914400" rtl="0" eaLnBrk="1" latinLnBrk="0" hangingPunct="1"/>
                      <a:r>
                        <a:rPr lang="ar-SA" sz="1050" dirty="0"/>
                        <a:t>حرجة</a:t>
                      </a:r>
                      <a:endParaRPr lang="en-IQ" sz="1050" dirty="0"/>
                    </a:p>
                  </a:txBody>
                  <a:tcPr/>
                </a:tc>
                <a:tc>
                  <a:txBody>
                    <a:bodyPr/>
                    <a:lstStyle/>
                    <a:p>
                      <a:pPr marL="0" algn="ctr" defTabSz="914400" rtl="1" eaLnBrk="1" latinLnBrk="0" hangingPunct="1"/>
                      <a:r>
                        <a:rPr lang="ar-SA" sz="1050" dirty="0"/>
                        <a:t>2</a:t>
                      </a:r>
                      <a:endParaRPr lang="en-IQ" sz="1050" dirty="0"/>
                    </a:p>
                  </a:txBody>
                  <a:tcPr/>
                </a:tc>
                <a:tc>
                  <a:txBody>
                    <a:bodyPr/>
                    <a:lstStyle/>
                    <a:p>
                      <a:pPr marL="0" algn="ctr" defTabSz="914400" rtl="1" eaLnBrk="1" latinLnBrk="0" hangingPunct="1"/>
                      <a:r>
                        <a:rPr lang="ar-SA" sz="1050" dirty="0"/>
                        <a:t>105$</a:t>
                      </a:r>
                      <a:endParaRPr lang="en-IQ" sz="1050" dirty="0"/>
                    </a:p>
                  </a:txBody>
                  <a:tcPr/>
                </a:tc>
                <a:tc>
                  <a:txBody>
                    <a:bodyPr/>
                    <a:lstStyle/>
                    <a:p>
                      <a:pPr marL="0" algn="ctr" defTabSz="914400" rtl="1" eaLnBrk="1" latinLnBrk="0" hangingPunct="1"/>
                      <a:r>
                        <a:rPr lang="ar-SA" sz="1050" dirty="0"/>
                        <a:t>27-10-2024</a:t>
                      </a:r>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r>
                        <a:rPr lang="ar-SA" sz="1050" dirty="0"/>
                        <a:t>25/10/2024</a:t>
                      </a:r>
                      <a:endParaRPr lang="en-IQ" sz="1050" dirty="0"/>
                    </a:p>
                  </a:txBody>
                  <a:tcPr/>
                </a:tc>
                <a:extLst>
                  <a:ext uri="{0D108BD9-81ED-4DB2-BD59-A6C34878D82A}">
                    <a16:rowId xmlns:a16="http://schemas.microsoft.com/office/drawing/2014/main" val="2932341646"/>
                  </a:ext>
                </a:extLst>
              </a:tr>
              <a:tr h="370840">
                <a:tc>
                  <a:txBody>
                    <a:bodyPr/>
                    <a:lstStyle/>
                    <a:p>
                      <a:pPr marL="0" algn="ctr" defTabSz="914400" rtl="1" eaLnBrk="1" latinLnBrk="0" hangingPunct="1"/>
                      <a:r>
                        <a:rPr lang="ar-SA" sz="1400" dirty="0"/>
                        <a:t>2</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لا يمكن تغيير الحالة</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تاريخ الاستلام في ورشة الصيانة</a:t>
                      </a:r>
                      <a:endParaRPr lang="en-IQ" sz="1400" dirty="0"/>
                    </a:p>
                  </a:txBody>
                  <a:tcPr/>
                </a:tc>
                <a:extLst>
                  <a:ext uri="{0D108BD9-81ED-4DB2-BD59-A6C34878D82A}">
                    <a16:rowId xmlns:a16="http://schemas.microsoft.com/office/drawing/2014/main" val="628474769"/>
                  </a:ext>
                </a:extLst>
              </a:tr>
            </a:tbl>
          </a:graphicData>
        </a:graphic>
      </p:graphicFrame>
      <p:sp>
        <p:nvSpPr>
          <p:cNvPr id="5" name="TextBox 4">
            <a:extLst>
              <a:ext uri="{FF2B5EF4-FFF2-40B4-BE49-F238E27FC236}">
                <a16:creationId xmlns:a16="http://schemas.microsoft.com/office/drawing/2014/main" id="{262C1B5E-D42C-7270-3A59-9F90C73526AB}"/>
              </a:ext>
            </a:extLst>
          </p:cNvPr>
          <p:cNvSpPr txBox="1"/>
          <p:nvPr/>
        </p:nvSpPr>
        <p:spPr>
          <a:xfrm>
            <a:off x="1126176" y="4760290"/>
            <a:ext cx="9678389" cy="1200329"/>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يمكن الضغط على أي جهاز للاطلاع على تفاصيله وسبب الرفض</a:t>
            </a:r>
          </a:p>
          <a:p>
            <a:pPr marL="285750" indent="-285750" algn="r" defTabSz="914400" rtl="1" eaLnBrk="1" latinLnBrk="0" hangingPunct="1">
              <a:buFontTx/>
              <a:buChar char="-"/>
            </a:pPr>
            <a:r>
              <a:rPr lang="ar-SA" dirty="0"/>
              <a:t>انتقال الجهاز لقائمة الأجهزة التي تم رفض تصليحها </a:t>
            </a:r>
          </a:p>
          <a:p>
            <a:pPr marL="285750" indent="-285750" algn="r" defTabSz="914400" rtl="1" eaLnBrk="1" latinLnBrk="0" hangingPunct="1">
              <a:buFontTx/>
              <a:buChar char="-"/>
            </a:pPr>
            <a:endParaRPr lang="ar-SA" dirty="0"/>
          </a:p>
          <a:p>
            <a:pPr marL="285750" indent="-285750" algn="r" defTabSz="914400" rtl="1" eaLnBrk="1" latinLnBrk="0" hangingPunct="1">
              <a:buFontTx/>
              <a:buChar char="-"/>
            </a:pPr>
            <a:endParaRPr lang="en-IQ" dirty="0"/>
          </a:p>
        </p:txBody>
      </p:sp>
    </p:spTree>
    <p:extLst>
      <p:ext uri="{BB962C8B-B14F-4D97-AF65-F5344CB8AC3E}">
        <p14:creationId xmlns:p14="http://schemas.microsoft.com/office/powerpoint/2010/main" val="4069820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chemeClr val="bg1">
              <a:lumMod val="95000"/>
            </a:schemeClr>
          </a:bgClr>
        </a:pattFill>
        <a:effectLst/>
      </p:bgPr>
    </p:bg>
    <p:spTree>
      <p:nvGrpSpPr>
        <p:cNvPr id="1" name="">
          <a:extLst>
            <a:ext uri="{FF2B5EF4-FFF2-40B4-BE49-F238E27FC236}">
              <a16:creationId xmlns:a16="http://schemas.microsoft.com/office/drawing/2014/main" id="{E45B51DB-9E77-AC3F-BF4F-3FA177EDA4A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580A0C8-A307-52F8-C0A0-789A9A5D333B}"/>
              </a:ext>
            </a:extLst>
          </p:cNvPr>
          <p:cNvSpPr txBox="1"/>
          <p:nvPr/>
        </p:nvSpPr>
        <p:spPr>
          <a:xfrm>
            <a:off x="5050220" y="260577"/>
            <a:ext cx="2091559" cy="369332"/>
          </a:xfrm>
          <a:prstGeom prst="rect">
            <a:avLst/>
          </a:prstGeom>
          <a:noFill/>
        </p:spPr>
        <p:txBody>
          <a:bodyPr wrap="square" rtlCol="0">
            <a:spAutoFit/>
          </a:bodyPr>
          <a:lstStyle/>
          <a:p>
            <a:pPr algn="ctr"/>
            <a:r>
              <a:rPr lang="ar-SA" dirty="0"/>
              <a:t>الصيانة والخدمات </a:t>
            </a:r>
            <a:endParaRPr lang="en-IQ" dirty="0"/>
          </a:p>
        </p:txBody>
      </p:sp>
      <p:sp>
        <p:nvSpPr>
          <p:cNvPr id="6" name="Rounded Rectangle 5">
            <a:extLst>
              <a:ext uri="{FF2B5EF4-FFF2-40B4-BE49-F238E27FC236}">
                <a16:creationId xmlns:a16="http://schemas.microsoft.com/office/drawing/2014/main" id="{40B1C4EF-1E1B-C1C7-DAF5-7093955C02B3}"/>
              </a:ext>
            </a:extLst>
          </p:cNvPr>
          <p:cNvSpPr/>
          <p:nvPr/>
        </p:nvSpPr>
        <p:spPr>
          <a:xfrm>
            <a:off x="4937566" y="739257"/>
            <a:ext cx="2316866" cy="6201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1"/>
            <a:r>
              <a:rPr lang="ar-SA" dirty="0"/>
              <a:t>تم اكمال صيانه الجهاز</a:t>
            </a:r>
          </a:p>
          <a:p>
            <a:pPr lvl="0" algn="ctr" rtl="1"/>
            <a:r>
              <a:rPr lang="ar-SA" dirty="0"/>
              <a:t>بانتظار استلام الزبون</a:t>
            </a:r>
            <a:endParaRPr lang="en-US" dirty="0"/>
          </a:p>
        </p:txBody>
      </p:sp>
      <p:sp>
        <p:nvSpPr>
          <p:cNvPr id="9" name="TextBox 8">
            <a:extLst>
              <a:ext uri="{FF2B5EF4-FFF2-40B4-BE49-F238E27FC236}">
                <a16:creationId xmlns:a16="http://schemas.microsoft.com/office/drawing/2014/main" id="{E9952E24-6C66-769F-DBB9-707DB1353C33}"/>
              </a:ext>
            </a:extLst>
          </p:cNvPr>
          <p:cNvSpPr txBox="1"/>
          <p:nvPr/>
        </p:nvSpPr>
        <p:spPr>
          <a:xfrm>
            <a:off x="1126176" y="1662810"/>
            <a:ext cx="9678389" cy="646331"/>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هنا تظهر جميع الأجهزة التي تم اكمال صيانتها وبانتظار الزبون للاستلام  </a:t>
            </a:r>
          </a:p>
          <a:p>
            <a:pPr marL="285750" indent="-285750" algn="r" defTabSz="914400" rtl="1" eaLnBrk="1" latinLnBrk="0" hangingPunct="1">
              <a:buFontTx/>
              <a:buChar char="-"/>
            </a:pPr>
            <a:endParaRPr lang="en-IQ" dirty="0"/>
          </a:p>
        </p:txBody>
      </p:sp>
      <p:graphicFrame>
        <p:nvGraphicFramePr>
          <p:cNvPr id="3" name="Table 2">
            <a:extLst>
              <a:ext uri="{FF2B5EF4-FFF2-40B4-BE49-F238E27FC236}">
                <a16:creationId xmlns:a16="http://schemas.microsoft.com/office/drawing/2014/main" id="{11145F3C-665B-6051-FB4E-6547C409F2B9}"/>
              </a:ext>
            </a:extLst>
          </p:cNvPr>
          <p:cNvGraphicFramePr>
            <a:graphicFrameLocks noGrp="1"/>
          </p:cNvGraphicFramePr>
          <p:nvPr>
            <p:extLst>
              <p:ext uri="{D42A27DB-BD31-4B8C-83A1-F6EECF244321}">
                <p14:modId xmlns:p14="http://schemas.microsoft.com/office/powerpoint/2010/main" val="1504773597"/>
              </p:ext>
            </p:extLst>
          </p:nvPr>
        </p:nvGraphicFramePr>
        <p:xfrm>
          <a:off x="681510" y="2565081"/>
          <a:ext cx="10828977" cy="1569720"/>
        </p:xfrm>
        <a:graphic>
          <a:graphicData uri="http://schemas.openxmlformats.org/drawingml/2006/table">
            <a:tbl>
              <a:tblPr firstRow="1" bandRow="1">
                <a:tableStyleId>{5C22544A-7EE6-4342-B048-85BDC9FD1C3A}</a:tableStyleId>
              </a:tblPr>
              <a:tblGrid>
                <a:gridCol w="340071">
                  <a:extLst>
                    <a:ext uri="{9D8B030D-6E8A-4147-A177-3AD203B41FA5}">
                      <a16:colId xmlns:a16="http://schemas.microsoft.com/office/drawing/2014/main" val="4134552769"/>
                    </a:ext>
                  </a:extLst>
                </a:gridCol>
                <a:gridCol w="570547">
                  <a:extLst>
                    <a:ext uri="{9D8B030D-6E8A-4147-A177-3AD203B41FA5}">
                      <a16:colId xmlns:a16="http://schemas.microsoft.com/office/drawing/2014/main" val="282772006"/>
                    </a:ext>
                  </a:extLst>
                </a:gridCol>
                <a:gridCol w="592932">
                  <a:extLst>
                    <a:ext uri="{9D8B030D-6E8A-4147-A177-3AD203B41FA5}">
                      <a16:colId xmlns:a16="http://schemas.microsoft.com/office/drawing/2014/main" val="3442253354"/>
                    </a:ext>
                  </a:extLst>
                </a:gridCol>
                <a:gridCol w="596576">
                  <a:extLst>
                    <a:ext uri="{9D8B030D-6E8A-4147-A177-3AD203B41FA5}">
                      <a16:colId xmlns:a16="http://schemas.microsoft.com/office/drawing/2014/main" val="1540819497"/>
                    </a:ext>
                  </a:extLst>
                </a:gridCol>
                <a:gridCol w="785924">
                  <a:extLst>
                    <a:ext uri="{9D8B030D-6E8A-4147-A177-3AD203B41FA5}">
                      <a16:colId xmlns:a16="http://schemas.microsoft.com/office/drawing/2014/main" val="3207020116"/>
                    </a:ext>
                  </a:extLst>
                </a:gridCol>
                <a:gridCol w="1087567">
                  <a:extLst>
                    <a:ext uri="{9D8B030D-6E8A-4147-A177-3AD203B41FA5}">
                      <a16:colId xmlns:a16="http://schemas.microsoft.com/office/drawing/2014/main" val="2208743215"/>
                    </a:ext>
                  </a:extLst>
                </a:gridCol>
                <a:gridCol w="665018">
                  <a:extLst>
                    <a:ext uri="{9D8B030D-6E8A-4147-A177-3AD203B41FA5}">
                      <a16:colId xmlns:a16="http://schemas.microsoft.com/office/drawing/2014/main" val="22072132"/>
                    </a:ext>
                  </a:extLst>
                </a:gridCol>
                <a:gridCol w="510639">
                  <a:extLst>
                    <a:ext uri="{9D8B030D-6E8A-4147-A177-3AD203B41FA5}">
                      <a16:colId xmlns:a16="http://schemas.microsoft.com/office/drawing/2014/main" val="4097659814"/>
                    </a:ext>
                  </a:extLst>
                </a:gridCol>
                <a:gridCol w="641268">
                  <a:extLst>
                    <a:ext uri="{9D8B030D-6E8A-4147-A177-3AD203B41FA5}">
                      <a16:colId xmlns:a16="http://schemas.microsoft.com/office/drawing/2014/main" val="2008045179"/>
                    </a:ext>
                  </a:extLst>
                </a:gridCol>
                <a:gridCol w="1472540">
                  <a:extLst>
                    <a:ext uri="{9D8B030D-6E8A-4147-A177-3AD203B41FA5}">
                      <a16:colId xmlns:a16="http://schemas.microsoft.com/office/drawing/2014/main" val="2673499794"/>
                    </a:ext>
                  </a:extLst>
                </a:gridCol>
                <a:gridCol w="1662546">
                  <a:extLst>
                    <a:ext uri="{9D8B030D-6E8A-4147-A177-3AD203B41FA5}">
                      <a16:colId xmlns:a16="http://schemas.microsoft.com/office/drawing/2014/main" val="2348695749"/>
                    </a:ext>
                  </a:extLst>
                </a:gridCol>
                <a:gridCol w="1903349">
                  <a:extLst>
                    <a:ext uri="{9D8B030D-6E8A-4147-A177-3AD203B41FA5}">
                      <a16:colId xmlns:a16="http://schemas.microsoft.com/office/drawing/2014/main" val="3886186399"/>
                    </a:ext>
                  </a:extLst>
                </a:gridCol>
              </a:tblGrid>
              <a:tr h="370840">
                <a:tc>
                  <a:txBody>
                    <a:bodyPr/>
                    <a:lstStyle/>
                    <a:p>
                      <a:pPr algn="ctr"/>
                      <a:r>
                        <a:rPr lang="ar-SA" sz="1100" dirty="0"/>
                        <a:t>#</a:t>
                      </a:r>
                      <a:endParaRPr lang="en-IQ" sz="1100" dirty="0"/>
                    </a:p>
                  </a:txBody>
                  <a:tcPr/>
                </a:tc>
                <a:tc>
                  <a:txBody>
                    <a:bodyPr/>
                    <a:lstStyle/>
                    <a:p>
                      <a:pPr algn="ctr"/>
                      <a:r>
                        <a:rPr lang="ar-SA" sz="1100" dirty="0"/>
                        <a:t>اسم الزبون</a:t>
                      </a:r>
                      <a:endParaRPr lang="en-IQ" sz="1100" dirty="0"/>
                    </a:p>
                  </a:txBody>
                  <a:tcPr/>
                </a:tc>
                <a:tc>
                  <a:txBody>
                    <a:bodyPr/>
                    <a:lstStyle/>
                    <a:p>
                      <a:pPr algn="ctr"/>
                      <a:r>
                        <a:rPr lang="ar-SA" sz="1100" dirty="0"/>
                        <a:t>الموبايل</a:t>
                      </a:r>
                      <a:endParaRPr lang="en-IQ" sz="1100" dirty="0"/>
                    </a:p>
                  </a:txBody>
                  <a:tcPr/>
                </a:tc>
                <a:tc>
                  <a:txBody>
                    <a:bodyPr/>
                    <a:lstStyle/>
                    <a:p>
                      <a:pPr marL="0" algn="ctr" defTabSz="914400" rtl="1" eaLnBrk="1" latinLnBrk="0" hangingPunct="1"/>
                      <a:r>
                        <a:rPr lang="ar-SA" sz="1100" dirty="0"/>
                        <a:t>اسم الجهاز</a:t>
                      </a:r>
                      <a:endParaRPr lang="en-IQ" sz="1100" dirty="0"/>
                    </a:p>
                  </a:txBody>
                  <a:tcPr/>
                </a:tc>
                <a:tc>
                  <a:txBody>
                    <a:bodyPr/>
                    <a:lstStyle/>
                    <a:p>
                      <a:pPr marL="0" algn="ctr" defTabSz="914400" rtl="1" eaLnBrk="1" latinLnBrk="0" hangingPunct="1"/>
                      <a:r>
                        <a:rPr lang="ar-SA" sz="1100" dirty="0"/>
                        <a:t>رقم الجهاز</a:t>
                      </a:r>
                      <a:endParaRPr lang="en-IQ" sz="1100" dirty="0"/>
                    </a:p>
                  </a:txBody>
                  <a:tcPr/>
                </a:tc>
                <a:tc>
                  <a:txBody>
                    <a:bodyPr/>
                    <a:lstStyle/>
                    <a:p>
                      <a:pPr marL="0" algn="ctr" defTabSz="914400" rtl="1" eaLnBrk="1" latinLnBrk="0" hangingPunct="1"/>
                      <a:r>
                        <a:rPr lang="ar-SA" sz="1100" dirty="0"/>
                        <a:t>الرقم التسلسلي</a:t>
                      </a:r>
                      <a:endParaRPr lang="en-IQ" sz="1100" dirty="0"/>
                    </a:p>
                  </a:txBody>
                  <a:tcPr/>
                </a:tc>
                <a:tc>
                  <a:txBody>
                    <a:bodyPr/>
                    <a:lstStyle/>
                    <a:p>
                      <a:pPr marL="0" algn="ctr" defTabSz="914400" rtl="1" eaLnBrk="1" latinLnBrk="0" hangingPunct="1"/>
                      <a:r>
                        <a:rPr lang="ar-SA" sz="1100" dirty="0"/>
                        <a:t>الاهمية</a:t>
                      </a:r>
                      <a:endParaRPr lang="en-IQ" sz="1100" dirty="0"/>
                    </a:p>
                  </a:txBody>
                  <a:tcPr/>
                </a:tc>
                <a:tc>
                  <a:txBody>
                    <a:bodyPr/>
                    <a:lstStyle/>
                    <a:p>
                      <a:pPr marL="0" algn="ctr" defTabSz="914400" rtl="1" eaLnBrk="1" latinLnBrk="0" hangingPunct="1"/>
                      <a:r>
                        <a:rPr lang="ar-SA" sz="1100" dirty="0"/>
                        <a:t>العدد</a:t>
                      </a:r>
                      <a:endParaRPr lang="en-IQ" sz="1100" dirty="0"/>
                    </a:p>
                  </a:txBody>
                  <a:tcPr/>
                </a:tc>
                <a:tc>
                  <a:txBody>
                    <a:bodyPr/>
                    <a:lstStyle/>
                    <a:p>
                      <a:pPr marL="0" algn="ctr" defTabSz="914400" rtl="1" eaLnBrk="1" latinLnBrk="0" hangingPunct="1"/>
                      <a:r>
                        <a:rPr lang="ar-SA" sz="1100" dirty="0"/>
                        <a:t>كلفة التصليح</a:t>
                      </a:r>
                      <a:endParaRPr lang="en-IQ" sz="1100" dirty="0"/>
                    </a:p>
                  </a:txBody>
                  <a:tcPr/>
                </a:tc>
                <a:tc>
                  <a:txBody>
                    <a:bodyPr/>
                    <a:lstStyle/>
                    <a:p>
                      <a:pPr marL="0" algn="ctr" defTabSz="914400" rtl="1" eaLnBrk="1" latinLnBrk="0" hangingPunct="1"/>
                      <a:r>
                        <a:rPr lang="ar-SA" sz="1100" dirty="0"/>
                        <a:t>تاريخ تبليغ الزبون</a:t>
                      </a:r>
                    </a:p>
                    <a:p>
                      <a:pPr marL="0" algn="ctr" defTabSz="914400" rtl="1" eaLnBrk="1" latinLnBrk="0" hangingPunct="1"/>
                      <a:r>
                        <a:rPr lang="ar-SA" sz="1100" dirty="0"/>
                        <a:t>باكتمال الصيانة</a:t>
                      </a:r>
                      <a:endParaRPr lang="en-IQ" sz="1100" dirty="0"/>
                    </a:p>
                  </a:txBody>
                  <a:tcPr/>
                </a:tc>
                <a:tc>
                  <a:txBody>
                    <a:bodyPr/>
                    <a:lstStyle/>
                    <a:p>
                      <a:pPr marL="0" algn="ctr" defTabSz="914400" rtl="1" eaLnBrk="1" latinLnBrk="0" hangingPunct="1"/>
                      <a:r>
                        <a:rPr lang="ar-SA" sz="1100" dirty="0"/>
                        <a:t>تاريخ موافقة الزبون</a:t>
                      </a:r>
                      <a:endParaRPr lang="en-IQ" sz="1100" dirty="0"/>
                    </a:p>
                  </a:txBody>
                  <a:tcPr/>
                </a:tc>
                <a:tc>
                  <a:txBody>
                    <a:bodyPr/>
                    <a:lstStyle/>
                    <a:p>
                      <a:pPr marL="0" algn="ctr" defTabSz="914400" rtl="1" eaLnBrk="1" latinLnBrk="0" hangingPunct="1"/>
                      <a:r>
                        <a:rPr lang="ar-SA" sz="1100" dirty="0"/>
                        <a:t>تاريخ الاستلام</a:t>
                      </a:r>
                      <a:endParaRPr lang="en-IQ" sz="1100" dirty="0"/>
                    </a:p>
                  </a:txBody>
                  <a:tcPr/>
                </a:tc>
                <a:extLst>
                  <a:ext uri="{0D108BD9-81ED-4DB2-BD59-A6C34878D82A}">
                    <a16:rowId xmlns:a16="http://schemas.microsoft.com/office/drawing/2014/main" val="2487354223"/>
                  </a:ext>
                </a:extLst>
              </a:tr>
              <a:tr h="370840">
                <a:tc>
                  <a:txBody>
                    <a:bodyPr/>
                    <a:lstStyle/>
                    <a:p>
                      <a:pPr marL="0" algn="ctr" defTabSz="914400" rtl="1" eaLnBrk="1" latinLnBrk="0" hangingPunct="1"/>
                      <a:r>
                        <a:rPr lang="ar-SA" sz="1050" dirty="0"/>
                        <a:t>1</a:t>
                      </a:r>
                      <a:endParaRPr lang="en-IQ" sz="1050" dirty="0"/>
                    </a:p>
                  </a:txBody>
                  <a:tcPr/>
                </a:tc>
                <a:tc>
                  <a:txBody>
                    <a:bodyPr/>
                    <a:lstStyle/>
                    <a:p>
                      <a:pPr marL="0" algn="ctr" defTabSz="914400" rtl="1" eaLnBrk="1" latinLnBrk="0" hangingPunct="1"/>
                      <a:r>
                        <a:rPr lang="ar-SA" sz="1050" dirty="0"/>
                        <a:t>احمد عدنان</a:t>
                      </a:r>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r>
                        <a:rPr lang="en-US" sz="1050" dirty="0"/>
                        <a:t>GSB 18V-50</a:t>
                      </a:r>
                      <a:endParaRPr lang="en-IQ" sz="1050" dirty="0"/>
                    </a:p>
                  </a:txBody>
                  <a:tcPr/>
                </a:tc>
                <a:tc>
                  <a:txBody>
                    <a:bodyPr/>
                    <a:lstStyle/>
                    <a:p>
                      <a:pPr marL="0" algn="ctr" defTabSz="914400" rtl="0" eaLnBrk="1" latinLnBrk="0" hangingPunct="1"/>
                      <a:r>
                        <a:rPr lang="en-IQ" sz="1050" dirty="0"/>
                        <a:t>1.133.255.100</a:t>
                      </a:r>
                    </a:p>
                  </a:txBody>
                  <a:tcPr/>
                </a:tc>
                <a:tc>
                  <a:txBody>
                    <a:bodyPr/>
                    <a:lstStyle/>
                    <a:p>
                      <a:pPr marL="0" algn="ctr" defTabSz="914400" rtl="0" eaLnBrk="1" latinLnBrk="0" hangingPunct="1"/>
                      <a:r>
                        <a:rPr lang="en-IQ" sz="1050" dirty="0"/>
                        <a:t>544785</a:t>
                      </a:r>
                    </a:p>
                  </a:txBody>
                  <a:tcPr/>
                </a:tc>
                <a:tc>
                  <a:txBody>
                    <a:bodyPr/>
                    <a:lstStyle/>
                    <a:p>
                      <a:pPr marL="0" algn="ctr" defTabSz="914400" rtl="0" eaLnBrk="1" latinLnBrk="0" hangingPunct="1"/>
                      <a:r>
                        <a:rPr lang="ar-SA" sz="1050" dirty="0"/>
                        <a:t>حرجة</a:t>
                      </a:r>
                      <a:endParaRPr lang="en-IQ" sz="1050" dirty="0"/>
                    </a:p>
                  </a:txBody>
                  <a:tcPr/>
                </a:tc>
                <a:tc>
                  <a:txBody>
                    <a:bodyPr/>
                    <a:lstStyle/>
                    <a:p>
                      <a:pPr marL="0" algn="ctr" defTabSz="914400" rtl="1" eaLnBrk="1" latinLnBrk="0" hangingPunct="1"/>
                      <a:r>
                        <a:rPr lang="ar-SA" sz="1050" dirty="0"/>
                        <a:t>2</a:t>
                      </a:r>
                      <a:endParaRPr lang="en-IQ" sz="1050" dirty="0"/>
                    </a:p>
                  </a:txBody>
                  <a:tcPr/>
                </a:tc>
                <a:tc>
                  <a:txBody>
                    <a:bodyPr/>
                    <a:lstStyle/>
                    <a:p>
                      <a:pPr marL="0" algn="ctr" defTabSz="914400" rtl="1" eaLnBrk="1" latinLnBrk="0" hangingPunct="1"/>
                      <a:r>
                        <a:rPr lang="ar-SA" sz="1050" dirty="0"/>
                        <a:t>105$</a:t>
                      </a:r>
                      <a:endParaRPr lang="en-IQ" sz="1050" dirty="0"/>
                    </a:p>
                  </a:txBody>
                  <a:tcPr/>
                </a:tc>
                <a:tc>
                  <a:txBody>
                    <a:bodyPr/>
                    <a:lstStyle/>
                    <a:p>
                      <a:pPr marL="0" algn="ctr" defTabSz="914400" rtl="1" eaLnBrk="1" latinLnBrk="0" hangingPunct="1"/>
                      <a:r>
                        <a:rPr lang="ar-SA" sz="1050" dirty="0"/>
                        <a:t>27-10-2024</a:t>
                      </a:r>
                      <a:endParaRPr lang="en-IQ" sz="1050" dirty="0"/>
                    </a:p>
                  </a:txBody>
                  <a:tcPr/>
                </a:tc>
                <a:tc>
                  <a:txBody>
                    <a:bodyPr/>
                    <a:lstStyle/>
                    <a:p>
                      <a:pPr marL="0" algn="ctr" defTabSz="914400" rtl="1" eaLnBrk="1" latinLnBrk="0" hangingPunct="1"/>
                      <a:endParaRPr lang="en-IQ" sz="1050" dirty="0"/>
                    </a:p>
                  </a:txBody>
                  <a:tcPr/>
                </a:tc>
                <a:tc>
                  <a:txBody>
                    <a:bodyPr/>
                    <a:lstStyle/>
                    <a:p>
                      <a:pPr marL="0" algn="ctr" defTabSz="914400" rtl="1" eaLnBrk="1" latinLnBrk="0" hangingPunct="1"/>
                      <a:r>
                        <a:rPr lang="ar-SA" sz="1050" dirty="0"/>
                        <a:t>25/10/2024</a:t>
                      </a:r>
                      <a:endParaRPr lang="en-IQ" sz="1050" dirty="0"/>
                    </a:p>
                  </a:txBody>
                  <a:tcPr/>
                </a:tc>
                <a:extLst>
                  <a:ext uri="{0D108BD9-81ED-4DB2-BD59-A6C34878D82A}">
                    <a16:rowId xmlns:a16="http://schemas.microsoft.com/office/drawing/2014/main" val="2932341646"/>
                  </a:ext>
                </a:extLst>
              </a:tr>
              <a:tr h="370840">
                <a:tc>
                  <a:txBody>
                    <a:bodyPr/>
                    <a:lstStyle/>
                    <a:p>
                      <a:pPr marL="0" algn="ctr" defTabSz="914400" rtl="1" eaLnBrk="1" latinLnBrk="0" hangingPunct="1"/>
                      <a:r>
                        <a:rPr lang="ar-SA" sz="1400" dirty="0"/>
                        <a:t>2</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err="1"/>
                        <a:t>لايمكن</a:t>
                      </a:r>
                      <a:r>
                        <a:rPr lang="ar-SA" sz="1400" dirty="0"/>
                        <a:t> تغيير الحالة</a:t>
                      </a:r>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endParaRPr lang="en-IQ" sz="1400" dirty="0"/>
                    </a:p>
                  </a:txBody>
                  <a:tcPr/>
                </a:tc>
                <a:tc>
                  <a:txBody>
                    <a:bodyPr/>
                    <a:lstStyle/>
                    <a:p>
                      <a:pPr marL="0" algn="ctr" defTabSz="914400" rtl="1" eaLnBrk="1" latinLnBrk="0" hangingPunct="1"/>
                      <a:r>
                        <a:rPr lang="ar-SA" sz="1400" dirty="0"/>
                        <a:t>تاريخ الاستلام في ورشة الصيانة</a:t>
                      </a:r>
                      <a:endParaRPr lang="en-IQ" sz="1400" dirty="0"/>
                    </a:p>
                  </a:txBody>
                  <a:tcPr/>
                </a:tc>
                <a:extLst>
                  <a:ext uri="{0D108BD9-81ED-4DB2-BD59-A6C34878D82A}">
                    <a16:rowId xmlns:a16="http://schemas.microsoft.com/office/drawing/2014/main" val="628474769"/>
                  </a:ext>
                </a:extLst>
              </a:tr>
            </a:tbl>
          </a:graphicData>
        </a:graphic>
      </p:graphicFrame>
      <p:sp>
        <p:nvSpPr>
          <p:cNvPr id="5" name="TextBox 4">
            <a:extLst>
              <a:ext uri="{FF2B5EF4-FFF2-40B4-BE49-F238E27FC236}">
                <a16:creationId xmlns:a16="http://schemas.microsoft.com/office/drawing/2014/main" id="{D6CC20E4-6081-E57D-668F-9BD86FEFED5E}"/>
              </a:ext>
            </a:extLst>
          </p:cNvPr>
          <p:cNvSpPr txBox="1"/>
          <p:nvPr/>
        </p:nvSpPr>
        <p:spPr>
          <a:xfrm>
            <a:off x="1126176" y="4205291"/>
            <a:ext cx="9678389" cy="2308324"/>
          </a:xfrm>
          <a:prstGeom prst="rect">
            <a:avLst/>
          </a:prstGeom>
          <a:solidFill>
            <a:srgbClr val="92D050">
              <a:alpha val="61888"/>
            </a:srgbClr>
          </a:solidFill>
        </p:spPr>
        <p:txBody>
          <a:bodyPr wrap="square" rtlCol="0">
            <a:spAutoFit/>
          </a:bodyPr>
          <a:lstStyle/>
          <a:p>
            <a:pPr marL="285750" indent="-285750" algn="r" defTabSz="914400" rtl="1" eaLnBrk="1" latinLnBrk="0" hangingPunct="1">
              <a:buFontTx/>
              <a:buChar char="-"/>
            </a:pPr>
            <a:r>
              <a:rPr lang="ar-SA" dirty="0"/>
              <a:t>يمكن الضغط على أي جهاز لاستعراض التفاصيل وقطع الغيار المصروفة والضغط على تم تسليمه للزبون </a:t>
            </a:r>
          </a:p>
          <a:p>
            <a:pPr marL="285750" indent="-285750" algn="r" defTabSz="914400" rtl="1" eaLnBrk="1" latinLnBrk="0" hangingPunct="1">
              <a:buFontTx/>
              <a:buChar char="-"/>
            </a:pPr>
            <a:r>
              <a:rPr lang="ar-SA" dirty="0"/>
              <a:t>تحصيل المبلغ حين استلام الجهاز </a:t>
            </a:r>
          </a:p>
          <a:p>
            <a:pPr marL="285750" indent="-285750" algn="r" defTabSz="914400" rtl="1" eaLnBrk="1" latinLnBrk="0" hangingPunct="1">
              <a:buFontTx/>
              <a:buChar char="-"/>
            </a:pPr>
            <a:r>
              <a:rPr lang="ar-SA" dirty="0"/>
              <a:t>عدم تحصيل المبلغ ليكون ديون على حساب الزبون </a:t>
            </a:r>
          </a:p>
          <a:p>
            <a:pPr marL="285750" indent="-285750" algn="r" defTabSz="914400" rtl="1" eaLnBrk="1" latinLnBrk="0" hangingPunct="1">
              <a:buFontTx/>
              <a:buChar char="-"/>
            </a:pPr>
            <a:r>
              <a:rPr lang="ar-SA" dirty="0"/>
              <a:t>ارسال رسالة واتساب وايميل للزبون باكتمال صيانة الجهاز كل 3 أيام اذا لم يتم الاستلام </a:t>
            </a:r>
          </a:p>
          <a:p>
            <a:pPr marL="285750" indent="-285750" algn="r" defTabSz="914400" rtl="1" eaLnBrk="1" latinLnBrk="0" hangingPunct="1">
              <a:buFontTx/>
              <a:buChar char="-"/>
            </a:pPr>
            <a:r>
              <a:rPr lang="ar-SA" dirty="0"/>
              <a:t>حقل لكتابة اسم المستلم</a:t>
            </a:r>
          </a:p>
          <a:p>
            <a:pPr marL="285750" indent="-285750" algn="r" defTabSz="914400" rtl="1" eaLnBrk="1" latinLnBrk="0" hangingPunct="1">
              <a:buFontTx/>
              <a:buChar char="-"/>
            </a:pPr>
            <a:r>
              <a:rPr lang="ar-SA" dirty="0"/>
              <a:t>حين تأكيد التسليم يتم ارسال رسالة للزبون بان تم استلام جهازك من قبل السيد فلان بالتاريخ الفلاني وكلفة الصيانة هي 000</a:t>
            </a:r>
          </a:p>
          <a:p>
            <a:pPr marL="285750" indent="-285750" algn="r" defTabSz="914400" rtl="1" eaLnBrk="1" latinLnBrk="0" hangingPunct="1">
              <a:buFontTx/>
              <a:buChar char="-"/>
            </a:pPr>
            <a:endParaRPr lang="ar-SA" dirty="0"/>
          </a:p>
          <a:p>
            <a:pPr marL="285750" indent="-285750" algn="r" defTabSz="914400" rtl="1" eaLnBrk="1" latinLnBrk="0" hangingPunct="1">
              <a:buFontTx/>
              <a:buChar char="-"/>
            </a:pPr>
            <a:endParaRPr lang="en-IQ" dirty="0"/>
          </a:p>
        </p:txBody>
      </p:sp>
    </p:spTree>
    <p:extLst>
      <p:ext uri="{BB962C8B-B14F-4D97-AF65-F5344CB8AC3E}">
        <p14:creationId xmlns:p14="http://schemas.microsoft.com/office/powerpoint/2010/main" val="1710910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835</TotalTime>
  <Words>1562</Words>
  <Application>Microsoft Office PowerPoint</Application>
  <PresentationFormat>شاشة عريضة</PresentationFormat>
  <Paragraphs>370</Paragraphs>
  <Slides>13</Slides>
  <Notes>0</Notes>
  <HiddenSlides>0</HiddenSlides>
  <MMClips>0</MMClips>
  <ScaleCrop>false</ScaleCrop>
  <HeadingPairs>
    <vt:vector size="4" baseType="variant">
      <vt:variant>
        <vt:lpstr>نسق</vt:lpstr>
      </vt:variant>
      <vt:variant>
        <vt:i4>1</vt:i4>
      </vt:variant>
      <vt:variant>
        <vt:lpstr>عناوين الشرائح</vt:lpstr>
      </vt:variant>
      <vt:variant>
        <vt:i4>13</vt:i4>
      </vt:variant>
    </vt:vector>
  </HeadingPairs>
  <TitlesOfParts>
    <vt:vector size="14"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sadiq jabbar</dc:creator>
  <cp:lastModifiedBy>sadiq jabbar</cp:lastModifiedBy>
  <cp:revision>6</cp:revision>
  <dcterms:created xsi:type="dcterms:W3CDTF">2024-10-23T18:03:01Z</dcterms:created>
  <dcterms:modified xsi:type="dcterms:W3CDTF">2025-05-25T17:09:23Z</dcterms:modified>
</cp:coreProperties>
</file>