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49" r:id="rId5"/>
  </p:sldMasterIdLst>
  <p:notesMasterIdLst>
    <p:notesMasterId r:id="rId13"/>
  </p:notesMasterIdLst>
  <p:sldIdLst>
    <p:sldId id="256" r:id="rId6"/>
    <p:sldId id="257" r:id="rId7"/>
    <p:sldId id="306" r:id="rId8"/>
    <p:sldId id="314" r:id="rId9"/>
    <p:sldId id="312" r:id="rId10"/>
    <p:sldId id="315" r:id="rId11"/>
    <p:sldId id="294" r:id="rId12"/>
  </p:sldIdLst>
  <p:sldSz cx="14403388" cy="7923213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1" autoAdjust="0"/>
    <p:restoredTop sz="94147"/>
  </p:normalViewPr>
  <p:slideViewPr>
    <p:cSldViewPr>
      <p:cViewPr varScale="1">
        <p:scale>
          <a:sx n="61" d="100"/>
          <a:sy n="61" d="100"/>
        </p:scale>
        <p:origin x="666" y="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3080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3081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3082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0825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6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4088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670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16FEEC9E-D88C-4601-B2CB-0483D8249FF8}" type="slidenum">
              <a:rPr lang="es-PE" altLang="es-MX"/>
              <a:pPr>
                <a:defRPr/>
              </a:pPr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3815362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E242B9-24A8-49C3-8E53-0707196C3BCD}" type="slidenum">
              <a:rPr lang="es-PE" altLang="es-PE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s-PE" altLang="es-PE" sz="1400"/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923E6806-1A44-4B2A-A3F5-EA4DC68827A7}" type="slidenum">
              <a:rPr lang="es-PE" altLang="es-PE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s-PE" altLang="es-PE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09C1AB2E-3E59-4508-B260-BD70986EC032}" type="slidenum">
              <a:rPr lang="es-PE" altLang="es-PE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s-PE" altLang="es-PE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812800"/>
            <a:ext cx="72850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PE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0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0EBAE0-5551-4B6D-A7B8-3D94B78108F0}" type="slidenum">
              <a:rPr lang="es-PE" altLang="es-PE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s-PE" altLang="es-PE" sz="1400"/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C9ED29F-B857-43DA-97A7-D0C3E721F9E7}" type="slidenum">
              <a:rPr lang="es-PE" altLang="es-PE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s-PE" altLang="es-PE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812800"/>
            <a:ext cx="72850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P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167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D75C68-ED2C-4EAD-9A0D-AE8945C388E2}" type="slidenum">
              <a:rPr lang="es-PE" altLang="es-PE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s-PE" altLang="es-PE" sz="1400"/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4924F03-7703-4368-BAE5-66E3844A7B46}" type="slidenum">
              <a:rPr lang="es-PE" altLang="es-PE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s-PE" altLang="es-PE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812800"/>
            <a:ext cx="72850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P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2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D75C68-ED2C-4EAD-9A0D-AE8945C388E2}" type="slidenum">
              <a:rPr lang="es-PE" altLang="es-PE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s-PE" altLang="es-PE" sz="1400"/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4924F03-7703-4368-BAE5-66E3844A7B46}" type="slidenum">
              <a:rPr lang="es-PE" altLang="es-PE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s-PE" altLang="es-PE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812800"/>
            <a:ext cx="72850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P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2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D75C68-ED2C-4EAD-9A0D-AE8945C388E2}" type="slidenum">
              <a:rPr lang="es-PE" altLang="es-PE" sz="14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s-PE" altLang="es-PE" sz="1400"/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4924F03-7703-4368-BAE5-66E3844A7B46}" type="slidenum">
              <a:rPr lang="es-PE" altLang="es-PE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s-PE" altLang="es-PE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812800"/>
            <a:ext cx="72850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P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24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D75C68-ED2C-4EAD-9A0D-AE8945C388E2}" type="slidenum">
              <a:rPr lang="es-PE" altLang="es-PE" sz="14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s-PE" altLang="es-PE" sz="1400"/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4924F03-7703-4368-BAE5-66E3844A7B46}" type="slidenum">
              <a:rPr lang="es-PE" altLang="es-PE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s-PE" altLang="es-PE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812800"/>
            <a:ext cx="72850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P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7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3129A6-D98C-4874-9841-FDFF1AC770F2}" type="slidenum">
              <a:rPr lang="es-PE" altLang="es-PE" sz="14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s-PE" altLang="es-PE" sz="1400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33E592-7E8F-42AD-A939-3384FA89398F}" type="slidenum">
              <a:rPr lang="es-PE" altLang="es-PE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s-PE" altLang="es-PE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2ADDD196-FC26-4AE6-B461-1C791E049726}" type="slidenum">
              <a:rPr lang="es-PE" altLang="es-PE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s-PE" altLang="es-PE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70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8" y="812800"/>
            <a:ext cx="72882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P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73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9500" y="2460625"/>
            <a:ext cx="12244388" cy="16986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60588" y="4489450"/>
            <a:ext cx="10082212" cy="20256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0915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5543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358438" y="1854200"/>
            <a:ext cx="3308350" cy="52133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33388" y="1854200"/>
            <a:ext cx="9772650" cy="52133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67518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9500" y="2460625"/>
            <a:ext cx="12244388" cy="16986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60588" y="4489450"/>
            <a:ext cx="10082212" cy="20256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10/10/15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AB4ED-6A02-400C-9686-FB1CE6F381F5}" type="slidenum">
              <a:rPr lang="es-PE" altLang="es-MX"/>
              <a:pPr>
                <a:defRPr/>
              </a:pPr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3508934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10/10/15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392D7-27C5-4575-AAA7-11228867A60D}" type="slidenum">
              <a:rPr lang="es-PE" altLang="es-MX"/>
              <a:pPr>
                <a:defRPr/>
              </a:pPr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829835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8238" y="5091113"/>
            <a:ext cx="12242800" cy="15732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8238" y="3357563"/>
            <a:ext cx="12242800" cy="17335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10/10/15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DA402-1986-48F0-87AF-DA3F5366A29B}" type="slidenum">
              <a:rPr lang="es-PE" altLang="es-MX"/>
              <a:pPr>
                <a:defRPr/>
              </a:pPr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122504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20725" y="1847850"/>
            <a:ext cx="6396038" cy="521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269163" y="1847850"/>
            <a:ext cx="6397625" cy="521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10/10/15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A371F-C8CE-4FA7-97D7-F0863C1B9E3D}" type="slidenum">
              <a:rPr lang="es-PE" altLang="es-MX"/>
              <a:pPr>
                <a:defRPr/>
              </a:pPr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2210544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725" y="317500"/>
            <a:ext cx="12961938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725" y="1773238"/>
            <a:ext cx="6362700" cy="739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20725" y="2513013"/>
            <a:ext cx="6362700" cy="4564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7316788" y="1773238"/>
            <a:ext cx="6365875" cy="739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7316788" y="2513013"/>
            <a:ext cx="6365875" cy="4564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10/10/15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91C6F-8D55-4688-BAE8-698E80CC88E0}" type="slidenum">
              <a:rPr lang="es-PE" altLang="es-MX"/>
              <a:pPr>
                <a:defRPr/>
              </a:pPr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2465334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10/10/15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C7134-6523-4D00-9C1D-226BE4CFBF06}" type="slidenum">
              <a:rPr lang="es-PE" altLang="es-MX"/>
              <a:pPr>
                <a:defRPr/>
              </a:pPr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3445215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10/10/15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D4DA2-05A2-4C18-A159-3749C333FFE6}" type="slidenum">
              <a:rPr lang="es-PE" altLang="es-MX"/>
              <a:pPr>
                <a:defRPr/>
              </a:pPr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3480576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725" y="315913"/>
            <a:ext cx="4738688" cy="1341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0863" y="315913"/>
            <a:ext cx="8051800" cy="6761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20725" y="1657350"/>
            <a:ext cx="4738688" cy="541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10/10/15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AC309-D3AB-4DB1-BD73-191E80775A91}" type="slidenum">
              <a:rPr lang="es-PE" altLang="es-MX"/>
              <a:pPr>
                <a:defRPr/>
              </a:pPr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147274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562000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22575" y="5546725"/>
            <a:ext cx="8642350" cy="654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22575" y="708025"/>
            <a:ext cx="8642350" cy="4754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22575" y="6200775"/>
            <a:ext cx="8642350" cy="930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10/10/15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F0AB0-6D9D-4FBB-A612-3FE174D77A41}" type="slidenum">
              <a:rPr lang="es-PE" altLang="es-MX"/>
              <a:pPr>
                <a:defRPr/>
              </a:pPr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801425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10/10/15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F6A2D-54CA-46F0-B263-7E0D314FC465}" type="slidenum">
              <a:rPr lang="es-PE" altLang="es-MX"/>
              <a:pPr>
                <a:defRPr/>
              </a:pPr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3249908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431463" y="315913"/>
            <a:ext cx="3235325" cy="67468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20725" y="315913"/>
            <a:ext cx="9558338" cy="67468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10/10/15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7956E-7FF3-4B6B-B974-D444FD160BC7}" type="slidenum">
              <a:rPr lang="es-PE" altLang="es-MX"/>
              <a:pPr>
                <a:defRPr/>
              </a:pPr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214704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8238" y="5091113"/>
            <a:ext cx="12242800" cy="157321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8238" y="3357563"/>
            <a:ext cx="12242800" cy="17335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5844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20725" y="1854200"/>
            <a:ext cx="6396038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269163" y="1854200"/>
            <a:ext cx="6397625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790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725" y="317500"/>
            <a:ext cx="12961938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725" y="1773238"/>
            <a:ext cx="6362700" cy="739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20725" y="2513013"/>
            <a:ext cx="6362700" cy="4564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7316788" y="1773238"/>
            <a:ext cx="6365875" cy="739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7316788" y="2513013"/>
            <a:ext cx="6365875" cy="4564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9318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3052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0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725" y="315913"/>
            <a:ext cx="4738688" cy="1341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0863" y="315913"/>
            <a:ext cx="8051800" cy="6761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20725" y="1657350"/>
            <a:ext cx="4738688" cy="541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1159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22575" y="5546725"/>
            <a:ext cx="8642350" cy="654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22575" y="708025"/>
            <a:ext cx="8642350" cy="4754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22575" y="6200775"/>
            <a:ext cx="8642350" cy="930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1668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3455988"/>
            <a:ext cx="12226925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PE"/>
              <a:t>Pulse para editar el formato del texto de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54200"/>
            <a:ext cx="12946063" cy="52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PE"/>
              <a:t>Pulse para editar los formatos del texto del esquema</a:t>
            </a:r>
          </a:p>
          <a:p>
            <a:pPr lvl="1"/>
            <a:r>
              <a:rPr lang="en-GB" altLang="es-PE"/>
              <a:t>Segundo nivel del esquema</a:t>
            </a:r>
          </a:p>
          <a:p>
            <a:pPr lvl="2"/>
            <a:r>
              <a:rPr lang="en-GB" altLang="es-PE"/>
              <a:t>Tercer nivel del esquema</a:t>
            </a:r>
          </a:p>
          <a:p>
            <a:pPr lvl="3"/>
            <a:r>
              <a:rPr lang="en-GB" altLang="es-PE"/>
              <a:t>Cuarto nivel del esquema</a:t>
            </a:r>
          </a:p>
          <a:p>
            <a:pPr lvl="4"/>
            <a:r>
              <a:rPr lang="en-GB" altLang="es-PE"/>
              <a:t>Quinto nivel del esquema</a:t>
            </a:r>
          </a:p>
          <a:p>
            <a:pPr lvl="4"/>
            <a:r>
              <a:rPr lang="en-GB" altLang="es-PE"/>
              <a:t>Sexto nivel del esquema</a:t>
            </a:r>
          </a:p>
          <a:p>
            <a:pPr lvl="4"/>
            <a:r>
              <a:rPr lang="en-GB" altLang="es-PE"/>
              <a:t>Séptimo nivel del esquema</a:t>
            </a:r>
          </a:p>
          <a:p>
            <a:pPr lvl="4"/>
            <a:r>
              <a:rPr lang="en-GB" altLang="es-PE"/>
              <a:t>Octavo nivel del esquema</a:t>
            </a:r>
          </a:p>
          <a:p>
            <a:pPr lvl="4"/>
            <a:r>
              <a:rPr lang="en-GB" altLang="es-PE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Arial" charset="0"/>
          <a:ea typeface="Microsoft YaHei" charset="-122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Arial" charset="0"/>
          <a:ea typeface="Microsoft YaHei" charset="-122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Arial" charset="0"/>
          <a:ea typeface="Microsoft YaHei" charset="-122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45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47850"/>
            <a:ext cx="12946063" cy="52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PE"/>
              <a:t>Pulse para editar los formatos del texto del esquema</a:t>
            </a:r>
          </a:p>
          <a:p>
            <a:pPr lvl="1"/>
            <a:r>
              <a:rPr lang="en-GB" altLang="es-PE"/>
              <a:t>Segundo nivel del esquema</a:t>
            </a:r>
          </a:p>
          <a:p>
            <a:pPr lvl="2"/>
            <a:r>
              <a:rPr lang="en-GB" altLang="es-PE"/>
              <a:t>Tercer nivel del esquema</a:t>
            </a:r>
          </a:p>
          <a:p>
            <a:pPr lvl="3"/>
            <a:r>
              <a:rPr lang="en-GB" altLang="es-PE"/>
              <a:t>Cuarto nivel del esquema</a:t>
            </a:r>
          </a:p>
          <a:p>
            <a:pPr lvl="4"/>
            <a:r>
              <a:rPr lang="en-GB" altLang="es-PE"/>
              <a:t>Quinto nivel del esquema</a:t>
            </a:r>
          </a:p>
          <a:p>
            <a:pPr lvl="4"/>
            <a:r>
              <a:rPr lang="en-GB" altLang="es-PE"/>
              <a:t>Sexto nivel del esquema</a:t>
            </a:r>
          </a:p>
          <a:p>
            <a:pPr lvl="4"/>
            <a:r>
              <a:rPr lang="en-GB" altLang="es-PE"/>
              <a:t>Séptimo nivel del esquema</a:t>
            </a:r>
          </a:p>
          <a:p>
            <a:pPr lvl="4"/>
            <a:r>
              <a:rPr lang="en-GB" altLang="es-PE"/>
              <a:t>Octavo nivel del esquema</a:t>
            </a:r>
          </a:p>
          <a:p>
            <a:pPr lvl="4"/>
            <a:r>
              <a:rPr lang="en-GB" altLang="es-PE"/>
              <a:t>Noveno nivel del esquema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720725" y="7342188"/>
            <a:ext cx="334486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2500"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PE"/>
              <a:t>10/10/15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921250" y="7342188"/>
            <a:ext cx="45593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10321925" y="7342188"/>
            <a:ext cx="334486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25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19694AC4-B497-41ED-B900-070E8B131644}" type="slidenum">
              <a:rPr lang="es-PE" altLang="es-MX"/>
              <a:pPr>
                <a:defRPr/>
              </a:pPr>
              <a:t>‹Nº›</a:t>
            </a:fld>
            <a:endParaRPr lang="es-PE" altLang="es-MX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15913"/>
            <a:ext cx="12946063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PE"/>
              <a:t>Pulse para editar el formato del texto de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Arial" charset="0"/>
          <a:ea typeface="Microsoft YaHei" charset="-122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Arial" charset="0"/>
          <a:ea typeface="Microsoft YaHei" charset="-122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Arial" charset="0"/>
          <a:ea typeface="Microsoft YaHei" charset="-122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45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368425" y="2825750"/>
            <a:ext cx="11377613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45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3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</a:pPr>
            <a:r>
              <a:rPr lang="es-PE" altLang="es-PE" sz="5400" b="1" dirty="0">
                <a:solidFill>
                  <a:srgbClr val="FF3300"/>
                </a:solidFill>
              </a:rPr>
              <a:t>Taller de Proyectos </a:t>
            </a:r>
            <a:r>
              <a:rPr lang="es-PE" altLang="es-PE" sz="5400" b="1" dirty="0" smtClean="0">
                <a:solidFill>
                  <a:srgbClr val="FF3300"/>
                </a:solidFill>
              </a:rPr>
              <a:t>3</a:t>
            </a:r>
            <a:r>
              <a:rPr lang="es-PE" altLang="es-PE" sz="5400" b="1" dirty="0">
                <a:solidFill>
                  <a:srgbClr val="FF3300"/>
                </a:solidFill>
              </a:rPr>
              <a:t/>
            </a:r>
            <a:br>
              <a:rPr lang="es-PE" altLang="es-PE" sz="5400" b="1" dirty="0">
                <a:solidFill>
                  <a:srgbClr val="FF3300"/>
                </a:solidFill>
              </a:rPr>
            </a:br>
            <a:r>
              <a:rPr lang="es-PE" altLang="es-PE" sz="3600" b="1" dirty="0" smtClean="0">
                <a:solidFill>
                  <a:srgbClr val="FF3300"/>
                </a:solidFill>
              </a:rPr>
              <a:t>Gestión de compras y proveedores</a:t>
            </a:r>
            <a:r>
              <a:rPr lang="es-PE" altLang="es-PE" sz="3600" b="1" dirty="0">
                <a:solidFill>
                  <a:srgbClr val="FF3300"/>
                </a:solidFill>
              </a:rPr>
              <a:t/>
            </a:r>
            <a:br>
              <a:rPr lang="es-PE" altLang="es-PE" sz="3600" b="1" dirty="0">
                <a:solidFill>
                  <a:srgbClr val="FF3300"/>
                </a:solidFill>
              </a:rPr>
            </a:br>
            <a:endParaRPr lang="es-PE" altLang="es-PE" sz="2000" b="1" dirty="0">
              <a:solidFill>
                <a:srgbClr val="FF3300"/>
              </a:solidFill>
            </a:endParaRPr>
          </a:p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s-PE" altLang="es-PE" sz="3600" b="1" dirty="0">
              <a:solidFill>
                <a:srgbClr val="FF33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9070772" y="5049050"/>
            <a:ext cx="4899673" cy="230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5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s-PE" altLang="de-DE" sz="2400" b="1" dirty="0" err="1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Coaquira</a:t>
            </a:r>
            <a:r>
              <a:rPr lang="es-PE" altLang="de-DE" sz="24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s-PE" altLang="de-DE" sz="2400" b="1" dirty="0" err="1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Malaver</a:t>
            </a:r>
            <a:r>
              <a:rPr lang="es-PE" altLang="de-DE" sz="24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, Carlos</a:t>
            </a:r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s-PE" altLang="de-DE" sz="24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Quispe </a:t>
            </a:r>
            <a:r>
              <a:rPr lang="es-PE" altLang="de-DE" sz="2400" b="1" dirty="0" err="1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Apayco</a:t>
            </a:r>
            <a:r>
              <a:rPr lang="es-PE" altLang="de-DE" sz="24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, Irvin</a:t>
            </a:r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s-PE" altLang="de-DE" sz="24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Grey Ferrari, Allan</a:t>
            </a:r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s-PE" altLang="de-DE" sz="2400" b="1" dirty="0" err="1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Purizaga</a:t>
            </a:r>
            <a:r>
              <a:rPr lang="es-PE" altLang="de-DE" sz="24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Esteban, Israel</a:t>
            </a:r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s-PE" altLang="de-DE" sz="24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Mateo Ortiz, Yuri</a:t>
            </a:r>
            <a:endParaRPr lang="es-PE" altLang="de-DE" sz="2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s-PE" altLang="es-PE" sz="2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281" y="361950"/>
            <a:ext cx="4025900" cy="2463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009650" y="1009650"/>
            <a:ext cx="11952288" cy="56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850900" indent="-846138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0900" algn="l"/>
                <a:tab pos="1298575" algn="l"/>
                <a:tab pos="1747838" algn="l"/>
                <a:tab pos="2197100" algn="l"/>
                <a:tab pos="2646363" algn="l"/>
                <a:tab pos="3095625" algn="l"/>
                <a:tab pos="3544888" algn="l"/>
                <a:tab pos="3994150" algn="l"/>
                <a:tab pos="4443413" algn="l"/>
                <a:tab pos="4892675" algn="l"/>
                <a:tab pos="5341938" algn="l"/>
                <a:tab pos="5791200" algn="l"/>
                <a:tab pos="6240463" algn="l"/>
                <a:tab pos="6689725" algn="l"/>
                <a:tab pos="7138988" algn="l"/>
                <a:tab pos="7588250" algn="l"/>
                <a:tab pos="8037513" algn="l"/>
                <a:tab pos="8486775" algn="l"/>
                <a:tab pos="8936038" algn="l"/>
                <a:tab pos="9385300" algn="l"/>
                <a:tab pos="9834563" algn="l"/>
                <a:tab pos="10134600" algn="l"/>
                <a:tab pos="10858500" algn="l"/>
                <a:tab pos="11582400" algn="l"/>
                <a:tab pos="12306300" algn="l"/>
              </a:tabLst>
              <a:defRPr sz="45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1592263" indent="-1130300"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0900" algn="l"/>
                <a:tab pos="1298575" algn="l"/>
                <a:tab pos="1747838" algn="l"/>
                <a:tab pos="2197100" algn="l"/>
                <a:tab pos="2646363" algn="l"/>
                <a:tab pos="3095625" algn="l"/>
                <a:tab pos="3544888" algn="l"/>
                <a:tab pos="3994150" algn="l"/>
                <a:tab pos="4443413" algn="l"/>
                <a:tab pos="4892675" algn="l"/>
                <a:tab pos="5341938" algn="l"/>
                <a:tab pos="5791200" algn="l"/>
                <a:tab pos="6240463" algn="l"/>
                <a:tab pos="6689725" algn="l"/>
                <a:tab pos="7138988" algn="l"/>
                <a:tab pos="7588250" algn="l"/>
                <a:tab pos="8037513" algn="l"/>
                <a:tab pos="8486775" algn="l"/>
                <a:tab pos="8936038" algn="l"/>
                <a:tab pos="9385300" algn="l"/>
                <a:tab pos="9834563" algn="l"/>
                <a:tab pos="10134600" algn="l"/>
                <a:tab pos="10858500" algn="l"/>
                <a:tab pos="11582400" algn="l"/>
                <a:tab pos="12306300" algn="l"/>
              </a:tabLst>
              <a:defRPr sz="3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0900" algn="l"/>
                <a:tab pos="1298575" algn="l"/>
                <a:tab pos="1747838" algn="l"/>
                <a:tab pos="2197100" algn="l"/>
                <a:tab pos="2646363" algn="l"/>
                <a:tab pos="3095625" algn="l"/>
                <a:tab pos="3544888" algn="l"/>
                <a:tab pos="3994150" algn="l"/>
                <a:tab pos="4443413" algn="l"/>
                <a:tab pos="4892675" algn="l"/>
                <a:tab pos="5341938" algn="l"/>
                <a:tab pos="5791200" algn="l"/>
                <a:tab pos="6240463" algn="l"/>
                <a:tab pos="6689725" algn="l"/>
                <a:tab pos="7138988" algn="l"/>
                <a:tab pos="7588250" algn="l"/>
                <a:tab pos="8037513" algn="l"/>
                <a:tab pos="8486775" algn="l"/>
                <a:tab pos="8936038" algn="l"/>
                <a:tab pos="9385300" algn="l"/>
                <a:tab pos="9834563" algn="l"/>
                <a:tab pos="10134600" algn="l"/>
                <a:tab pos="10858500" algn="l"/>
                <a:tab pos="11582400" algn="l"/>
                <a:tab pos="123063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0900" algn="l"/>
                <a:tab pos="1298575" algn="l"/>
                <a:tab pos="1747838" algn="l"/>
                <a:tab pos="2197100" algn="l"/>
                <a:tab pos="2646363" algn="l"/>
                <a:tab pos="3095625" algn="l"/>
                <a:tab pos="3544888" algn="l"/>
                <a:tab pos="3994150" algn="l"/>
                <a:tab pos="4443413" algn="l"/>
                <a:tab pos="4892675" algn="l"/>
                <a:tab pos="5341938" algn="l"/>
                <a:tab pos="5791200" algn="l"/>
                <a:tab pos="6240463" algn="l"/>
                <a:tab pos="6689725" algn="l"/>
                <a:tab pos="7138988" algn="l"/>
                <a:tab pos="7588250" algn="l"/>
                <a:tab pos="8037513" algn="l"/>
                <a:tab pos="8486775" algn="l"/>
                <a:tab pos="8936038" algn="l"/>
                <a:tab pos="9385300" algn="l"/>
                <a:tab pos="9834563" algn="l"/>
                <a:tab pos="10134600" algn="l"/>
                <a:tab pos="10858500" algn="l"/>
                <a:tab pos="11582400" algn="l"/>
                <a:tab pos="123063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0900" algn="l"/>
                <a:tab pos="1298575" algn="l"/>
                <a:tab pos="1747838" algn="l"/>
                <a:tab pos="2197100" algn="l"/>
                <a:tab pos="2646363" algn="l"/>
                <a:tab pos="3095625" algn="l"/>
                <a:tab pos="3544888" algn="l"/>
                <a:tab pos="3994150" algn="l"/>
                <a:tab pos="4443413" algn="l"/>
                <a:tab pos="4892675" algn="l"/>
                <a:tab pos="5341938" algn="l"/>
                <a:tab pos="5791200" algn="l"/>
                <a:tab pos="6240463" algn="l"/>
                <a:tab pos="6689725" algn="l"/>
                <a:tab pos="7138988" algn="l"/>
                <a:tab pos="7588250" algn="l"/>
                <a:tab pos="8037513" algn="l"/>
                <a:tab pos="8486775" algn="l"/>
                <a:tab pos="8936038" algn="l"/>
                <a:tab pos="9385300" algn="l"/>
                <a:tab pos="9834563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0900" algn="l"/>
                <a:tab pos="1298575" algn="l"/>
                <a:tab pos="1747838" algn="l"/>
                <a:tab pos="2197100" algn="l"/>
                <a:tab pos="2646363" algn="l"/>
                <a:tab pos="3095625" algn="l"/>
                <a:tab pos="3544888" algn="l"/>
                <a:tab pos="3994150" algn="l"/>
                <a:tab pos="4443413" algn="l"/>
                <a:tab pos="4892675" algn="l"/>
                <a:tab pos="5341938" algn="l"/>
                <a:tab pos="5791200" algn="l"/>
                <a:tab pos="6240463" algn="l"/>
                <a:tab pos="6689725" algn="l"/>
                <a:tab pos="7138988" algn="l"/>
                <a:tab pos="7588250" algn="l"/>
                <a:tab pos="8037513" algn="l"/>
                <a:tab pos="8486775" algn="l"/>
                <a:tab pos="8936038" algn="l"/>
                <a:tab pos="9385300" algn="l"/>
                <a:tab pos="9834563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0900" algn="l"/>
                <a:tab pos="1298575" algn="l"/>
                <a:tab pos="1747838" algn="l"/>
                <a:tab pos="2197100" algn="l"/>
                <a:tab pos="2646363" algn="l"/>
                <a:tab pos="3095625" algn="l"/>
                <a:tab pos="3544888" algn="l"/>
                <a:tab pos="3994150" algn="l"/>
                <a:tab pos="4443413" algn="l"/>
                <a:tab pos="4892675" algn="l"/>
                <a:tab pos="5341938" algn="l"/>
                <a:tab pos="5791200" algn="l"/>
                <a:tab pos="6240463" algn="l"/>
                <a:tab pos="6689725" algn="l"/>
                <a:tab pos="7138988" algn="l"/>
                <a:tab pos="7588250" algn="l"/>
                <a:tab pos="8037513" algn="l"/>
                <a:tab pos="8486775" algn="l"/>
                <a:tab pos="8936038" algn="l"/>
                <a:tab pos="9385300" algn="l"/>
                <a:tab pos="9834563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0900" algn="l"/>
                <a:tab pos="1298575" algn="l"/>
                <a:tab pos="1747838" algn="l"/>
                <a:tab pos="2197100" algn="l"/>
                <a:tab pos="2646363" algn="l"/>
                <a:tab pos="3095625" algn="l"/>
                <a:tab pos="3544888" algn="l"/>
                <a:tab pos="3994150" algn="l"/>
                <a:tab pos="4443413" algn="l"/>
                <a:tab pos="4892675" algn="l"/>
                <a:tab pos="5341938" algn="l"/>
                <a:tab pos="5791200" algn="l"/>
                <a:tab pos="6240463" algn="l"/>
                <a:tab pos="6689725" algn="l"/>
                <a:tab pos="7138988" algn="l"/>
                <a:tab pos="7588250" algn="l"/>
                <a:tab pos="8037513" algn="l"/>
                <a:tab pos="8486775" algn="l"/>
                <a:tab pos="8936038" algn="l"/>
                <a:tab pos="9385300" algn="l"/>
                <a:tab pos="9834563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0900" algn="l"/>
                <a:tab pos="1298575" algn="l"/>
                <a:tab pos="1747838" algn="l"/>
                <a:tab pos="2197100" algn="l"/>
                <a:tab pos="2646363" algn="l"/>
                <a:tab pos="3095625" algn="l"/>
                <a:tab pos="3544888" algn="l"/>
                <a:tab pos="3994150" algn="l"/>
                <a:tab pos="4443413" algn="l"/>
                <a:tab pos="4892675" algn="l"/>
                <a:tab pos="5341938" algn="l"/>
                <a:tab pos="5791200" algn="l"/>
                <a:tab pos="6240463" algn="l"/>
                <a:tab pos="6689725" algn="l"/>
                <a:tab pos="7138988" algn="l"/>
                <a:tab pos="7588250" algn="l"/>
                <a:tab pos="8037513" algn="l"/>
                <a:tab pos="8486775" algn="l"/>
                <a:tab pos="8936038" algn="l"/>
                <a:tab pos="9385300" algn="l"/>
                <a:tab pos="9834563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PE" altLang="es-PE" sz="6600" dirty="0">
                <a:solidFill>
                  <a:srgbClr val="FFFFFF"/>
                </a:solidFill>
              </a:rPr>
              <a:t>Agenda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s-PE" altLang="es-PE" sz="3600" dirty="0">
              <a:solidFill>
                <a:srgbClr val="FFFFFF"/>
              </a:solidFill>
            </a:endParaRP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PE" altLang="es-PE" sz="3600" dirty="0" smtClean="0">
                <a:solidFill>
                  <a:srgbClr val="FFFFFF"/>
                </a:solidFill>
              </a:rPr>
              <a:t>Modelo Conceptual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PE" altLang="es-PE" sz="3600" dirty="0" smtClean="0">
                <a:solidFill>
                  <a:srgbClr val="FFFFFF"/>
                </a:solidFill>
              </a:rPr>
              <a:t>ECUS – Actualizar información de proveedor</a:t>
            </a:r>
            <a:endParaRPr lang="es-PE" altLang="es-PE"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0650" y="5410200"/>
            <a:ext cx="2413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5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PE" altLang="es-PE" sz="1600" b="1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735112" y="6226"/>
            <a:ext cx="12169775" cy="83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45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3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PE" altLang="es-PE" sz="4800" b="1" dirty="0">
                <a:solidFill>
                  <a:srgbClr val="FF3300"/>
                </a:solidFill>
              </a:rPr>
              <a:t>M</a:t>
            </a:r>
            <a:r>
              <a:rPr lang="es-PE" altLang="es-PE" sz="4800" b="1" dirty="0" smtClean="0">
                <a:solidFill>
                  <a:srgbClr val="FF3300"/>
                </a:solidFill>
              </a:rPr>
              <a:t>odelo conceptual</a:t>
            </a:r>
            <a:endParaRPr lang="es-PE" altLang="es-PE" sz="4800" b="1" dirty="0">
              <a:solidFill>
                <a:srgbClr val="FF330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09006" y="1585342"/>
            <a:ext cx="1144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>
              <a:solidFill>
                <a:schemeClr val="tx1"/>
              </a:solidFill>
            </a:endParaRPr>
          </a:p>
          <a:p>
            <a:endParaRPr lang="es-PE" dirty="0">
              <a:solidFill>
                <a:schemeClr val="tx1"/>
              </a:solidFill>
            </a:endParaRPr>
          </a:p>
          <a:p>
            <a:endParaRPr lang="es-PE" dirty="0">
              <a:solidFill>
                <a:schemeClr val="tx1"/>
              </a:solidFill>
            </a:endParaRPr>
          </a:p>
          <a:p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918" y="1657350"/>
            <a:ext cx="13719962" cy="61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58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0650" y="5410200"/>
            <a:ext cx="2413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5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PE" altLang="es-PE" sz="1600" b="1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366192" y="145182"/>
            <a:ext cx="11723165" cy="100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45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3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PE" altLang="es-PE" sz="4800" b="1" dirty="0" smtClean="0">
                <a:solidFill>
                  <a:srgbClr val="FF3300"/>
                </a:solidFill>
              </a:rPr>
              <a:t>Diagrama de Patrones</a:t>
            </a:r>
            <a:endParaRPr lang="es-PE" altLang="es-PE" sz="4800" b="1" dirty="0">
              <a:solidFill>
                <a:srgbClr val="FF33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34" y="1513334"/>
            <a:ext cx="3672408" cy="529051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227774" y="1342437"/>
            <a:ext cx="72009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333333"/>
                </a:solidFill>
              </a:rPr>
              <a:t>Separar responsabilidades, cada capa tiene una función especifica y no interviene con la de las demás.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333333"/>
                </a:solidFill>
              </a:rPr>
              <a:t>Reutilizar código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333333"/>
                </a:solidFill>
              </a:rPr>
              <a:t>La separación de roles en tres capas, hace mas fácil reemplazar o modificar a una, sin afectar a los módulos restantes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333333"/>
                </a:solidFill>
              </a:rPr>
              <a:t>El código de la capa intermedia puede ser reutilizado por múltiples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333333"/>
                </a:solidFill>
              </a:rPr>
              <a:t>Capacidad de migrar nuestro motor de Base de Datos sin grandes impactos al resto del proyecto.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333333"/>
                </a:solidFill>
              </a:rPr>
              <a:t>Poder cambiar el Front de nuestra aplicación sin afectar a la lógica de nuestra aplicación ni a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2401181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0650" y="5410200"/>
            <a:ext cx="2413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5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PE" altLang="es-PE" sz="1600" b="1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366192" y="145182"/>
            <a:ext cx="11723165" cy="100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45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3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PE" altLang="es-PE" sz="4800" b="1" dirty="0" smtClean="0">
                <a:solidFill>
                  <a:srgbClr val="FF3300"/>
                </a:solidFill>
              </a:rPr>
              <a:t>Actualizar </a:t>
            </a:r>
            <a:r>
              <a:rPr lang="es-PE" altLang="es-PE" sz="4800" b="1" dirty="0">
                <a:solidFill>
                  <a:srgbClr val="FF3300"/>
                </a:solidFill>
              </a:rPr>
              <a:t>información de proveedor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078" y="1148234"/>
            <a:ext cx="10792319" cy="56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40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0650" y="5410200"/>
            <a:ext cx="2413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5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PE" altLang="es-PE" sz="1600" b="1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366192" y="145182"/>
            <a:ext cx="11723165" cy="100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45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3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PE" altLang="es-PE" sz="4800" b="1" dirty="0" smtClean="0">
                <a:solidFill>
                  <a:srgbClr val="FF3300"/>
                </a:solidFill>
              </a:rPr>
              <a:t>Actualizar </a:t>
            </a:r>
            <a:r>
              <a:rPr lang="es-PE" altLang="es-PE" sz="4800" b="1" dirty="0">
                <a:solidFill>
                  <a:srgbClr val="FF3300"/>
                </a:solidFill>
              </a:rPr>
              <a:t>información de proveedor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124" y="1801366"/>
            <a:ext cx="5834938" cy="302433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3702" y="1801366"/>
            <a:ext cx="5834180" cy="30243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3462" y="5385655"/>
            <a:ext cx="3996153" cy="17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2403475"/>
            <a:ext cx="43243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5" name="TextBox 1"/>
          <p:cNvSpPr txBox="1">
            <a:spLocks noChangeArrowheads="1"/>
          </p:cNvSpPr>
          <p:nvPr/>
        </p:nvSpPr>
        <p:spPr bwMode="auto">
          <a:xfrm>
            <a:off x="6013450" y="5402263"/>
            <a:ext cx="2374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s-PE" sz="3600"/>
              <a:t>GRACIAS</a:t>
            </a:r>
            <a:endParaRPr lang="de-DE" altLang="es-PE" sz="36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65AABC3684743ACF778247F3EC2FE" ma:contentTypeVersion="2" ma:contentTypeDescription="Create a new document." ma:contentTypeScope="" ma:versionID="d2b49e44211c7fc4581520bdc917bae0">
  <xsd:schema xmlns:xsd="http://www.w3.org/2001/XMLSchema" xmlns:xs="http://www.w3.org/2001/XMLSchema" xmlns:p="http://schemas.microsoft.com/office/2006/metadata/properties" xmlns:ns2="33249859-a685-4ce7-836e-1cc6fb13443f" targetNamespace="http://schemas.microsoft.com/office/2006/metadata/properties" ma:root="true" ma:fieldsID="c042b8a1dfcb0b9f0235b8dc0a0e32ca" ns2:_="">
    <xsd:import namespace="33249859-a685-4ce7-836e-1cc6fb13443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49859-a685-4ce7-836e-1cc6fb1344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572D10-CC4C-44A8-9A3A-0319F95882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249859-a685-4ce7-836e-1cc6fb1344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0474C9-3398-4D94-B1E6-3A52EDA0C5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0F4048-86CF-4321-A473-90E6C13AD585}">
  <ds:schemaRefs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3249859-a685-4ce7-836e-1cc6fb13443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159</Words>
  <Application>Microsoft Office PowerPoint</Application>
  <PresentationFormat>Personalizado</PresentationFormat>
  <Paragraphs>43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 Unicode MS</vt:lpstr>
      <vt:lpstr>Microsoft YaHei</vt:lpstr>
      <vt:lpstr>Arial</vt:lpstr>
      <vt:lpstr>Calibri</vt:lpstr>
      <vt:lpstr>Times New Roman</vt:lpstr>
      <vt:lpstr>Trebuchet MS</vt:lpstr>
      <vt:lpstr>Wingdings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Calidad de Software Desarrollo de Plan de Calidad para la empresa CargoCorp S.A</dc:title>
  <dc:creator>Usuario</dc:creator>
  <cp:lastModifiedBy>Allan Grey Ferrari</cp:lastModifiedBy>
  <cp:revision>142</cp:revision>
  <cp:lastPrinted>1601-01-01T00:00:00Z</cp:lastPrinted>
  <dcterms:created xsi:type="dcterms:W3CDTF">1601-01-01T00:00:00Z</dcterms:created>
  <dcterms:modified xsi:type="dcterms:W3CDTF">2017-01-19T22:34:31Z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0x010100C0865AABC3684743ACF778247F3EC2FE</vt:lpwstr>
  </property>
</Properties>
</file>