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0100"/>
    <a:srgbClr val="F12F08"/>
    <a:srgbClr val="FEC261"/>
    <a:srgbClr val="FAFFAE"/>
    <a:srgbClr val="FFF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5" d="100"/>
          <a:sy n="105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CC36-9423-EC40-ABAA-B8158490E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07A27-A5F7-334D-B215-EC6F88261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E631-5C10-0848-AFD9-197E3620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E6E6-21F6-2D41-A6D7-57784BCDE7DC}" type="datetimeFigureOut">
              <a:rPr lang="en-JP" smtClean="0"/>
              <a:t>2021/11/21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FDF1A-9090-9D47-9054-0DCDE2C0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AD33-FAAF-E046-8648-B94AC297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41A1-A48D-394D-9F5A-01D9F1157FA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7776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204C-D95E-2A46-81CF-A07C5606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D8336-CB05-0F4C-AA84-CF939868A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F219-F113-5941-AAEC-7BA3624B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E6E6-21F6-2D41-A6D7-57784BCDE7DC}" type="datetimeFigureOut">
              <a:rPr lang="en-JP" smtClean="0"/>
              <a:t>2021/11/21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431C9-4FC4-7A42-BF15-351CCB81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7107-821B-D448-8C64-35A572E2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41A1-A48D-394D-9F5A-01D9F1157FA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2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B9B53-BCE0-F54D-9E55-04C21816E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A2C4D-348B-3448-9951-6FA0EE145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F021-BAEF-9741-813F-6C866C54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E6E6-21F6-2D41-A6D7-57784BCDE7DC}" type="datetimeFigureOut">
              <a:rPr lang="en-JP" smtClean="0"/>
              <a:t>2021/11/21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2FA8-59C3-C640-BEB5-A4CC910B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0D76-2631-094C-9322-8E4D54B5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41A1-A48D-394D-9F5A-01D9F1157FA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96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6389-4F3F-9E4D-B348-5E6F5198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08E5-B764-4641-8869-3398E8FF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C0BF-76F0-3C46-B4C3-D3EC544F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E6E6-21F6-2D41-A6D7-57784BCDE7DC}" type="datetimeFigureOut">
              <a:rPr lang="en-JP" smtClean="0"/>
              <a:t>2021/11/21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ED36C-6368-B846-82BA-2FF443DE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C5DA1-683C-4C49-8BD7-FCE7C332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41A1-A48D-394D-9F5A-01D9F1157FA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259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A15E-4167-134F-9EE4-B40BB761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FCF44-D93D-434E-9F91-283301FD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48EE-3B67-0B4F-B59F-4C78DFCB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E6E6-21F6-2D41-A6D7-57784BCDE7DC}" type="datetimeFigureOut">
              <a:rPr lang="en-JP" smtClean="0"/>
              <a:t>2021/11/21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8B16-3121-0742-BBC4-2F314C32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3AC5-0BE5-EE4A-A9D1-0D9F6C9A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41A1-A48D-394D-9F5A-01D9F1157FA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312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E1-C959-234E-8293-45B9D50E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50F2-8A9C-9E42-9C80-31E3C6121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0F2EA-D5E9-E643-A395-467E45DD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5F97C-9B6D-9E49-9AB0-E5B23BF2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E6E6-21F6-2D41-A6D7-57784BCDE7DC}" type="datetimeFigureOut">
              <a:rPr lang="en-JP" smtClean="0"/>
              <a:t>2021/11/21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587D-6CE9-9240-8FFB-694744F1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FB9D3-AE90-7041-B9D9-C2EB390E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41A1-A48D-394D-9F5A-01D9F1157FA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6318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058-EB6B-DB43-94C9-595D08CD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699D1-5E14-884C-951F-29D8D34D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1B11F-EF51-5142-BC2C-09FF83B56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E344A-BB95-3B42-91C0-AC079C7B6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CF0A6-9B0D-3545-B573-310A87010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2BA49-E229-5E41-9524-46BDB934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E6E6-21F6-2D41-A6D7-57784BCDE7DC}" type="datetimeFigureOut">
              <a:rPr lang="en-JP" smtClean="0"/>
              <a:t>2021/11/21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5E96A-42E0-8249-A972-593C69E9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BB38B-8A0E-3447-82CF-05695695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41A1-A48D-394D-9F5A-01D9F1157FA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313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913E-6BB6-1544-ADBD-4A23824A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A554D-52DD-534B-8115-4543401A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E6E6-21F6-2D41-A6D7-57784BCDE7DC}" type="datetimeFigureOut">
              <a:rPr lang="en-JP" smtClean="0"/>
              <a:t>2021/11/21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910F-F697-5C41-81B6-BEDA3F2F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D948F-0D81-3644-B6E9-F97F03DA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41A1-A48D-394D-9F5A-01D9F1157FA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6995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DC71B-D03C-DF46-9555-803644BE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E6E6-21F6-2D41-A6D7-57784BCDE7DC}" type="datetimeFigureOut">
              <a:rPr lang="en-JP" smtClean="0"/>
              <a:t>2021/11/21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94BAA-ECE6-C240-8F11-6EB1108B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4D028-BD61-2949-964B-E13E90AE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41A1-A48D-394D-9F5A-01D9F1157FA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1139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5054-985D-B045-B6AC-FA0219D7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CE0B-9D99-104E-A696-692E073A9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A6558-6F72-EF4E-BA5E-42A3487A4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58808-836B-9F4E-AD6B-C81FD011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E6E6-21F6-2D41-A6D7-57784BCDE7DC}" type="datetimeFigureOut">
              <a:rPr lang="en-JP" smtClean="0"/>
              <a:t>2021/11/21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1AD2D-9762-714E-9F8E-90833B7B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E6DE1-4291-104D-B6E0-B830AD78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41A1-A48D-394D-9F5A-01D9F1157FA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6899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A8FE-DCC4-FA4C-B4F7-9CDA2DF2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C37E7-5AB6-A74A-8A89-E2211176A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E6FD2-E10F-F047-AA23-E3EC85E96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098BF-3C8A-0043-8172-DC1CB132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E6E6-21F6-2D41-A6D7-57784BCDE7DC}" type="datetimeFigureOut">
              <a:rPr lang="en-JP" smtClean="0"/>
              <a:t>2021/11/21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3DCE5-C4C7-424F-876B-4CE24729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9757-C507-F44F-AD48-31DE97C8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41A1-A48D-394D-9F5A-01D9F1157FA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0654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0EF57-A952-3342-9F2D-66E782A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D6E65-B068-4048-AFD8-D49297B6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76A4-85AE-0E4A-BD95-ABF2D100E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E6E6-21F6-2D41-A6D7-57784BCDE7DC}" type="datetimeFigureOut">
              <a:rPr lang="en-JP" smtClean="0"/>
              <a:t>2021/11/21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900C-BA22-CA4A-AB53-CC3455326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FFF2-7B34-B34A-994D-9AB7EEFE6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41A1-A48D-394D-9F5A-01D9F1157FA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7885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16FE1-337E-7849-A95E-468EF5A552DE}"/>
              </a:ext>
            </a:extLst>
          </p:cNvPr>
          <p:cNvSpPr/>
          <p:nvPr/>
        </p:nvSpPr>
        <p:spPr>
          <a:xfrm>
            <a:off x="798786" y="719957"/>
            <a:ext cx="683172" cy="3153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9B50C-1630-9A48-BD77-308BD6B9683C}"/>
              </a:ext>
            </a:extLst>
          </p:cNvPr>
          <p:cNvSpPr/>
          <p:nvPr/>
        </p:nvSpPr>
        <p:spPr>
          <a:xfrm>
            <a:off x="798786" y="1213944"/>
            <a:ext cx="231228" cy="231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264C2-F3BA-5A4D-B091-E586C2C47A71}"/>
              </a:ext>
            </a:extLst>
          </p:cNvPr>
          <p:cNvSpPr txBox="1"/>
          <p:nvPr/>
        </p:nvSpPr>
        <p:spPr>
          <a:xfrm>
            <a:off x="1671144" y="692946"/>
            <a:ext cx="25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Saudi Arabia Boundaries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7F3C8-5656-7647-B159-888FB2A23CE4}"/>
              </a:ext>
            </a:extLst>
          </p:cNvPr>
          <p:cNvSpPr txBox="1"/>
          <p:nvPr/>
        </p:nvSpPr>
        <p:spPr>
          <a:xfrm>
            <a:off x="1671144" y="1144892"/>
            <a:ext cx="89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Oxagon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7A29D-EEB8-2045-A6B6-3A147CB2A3C7}"/>
              </a:ext>
            </a:extLst>
          </p:cNvPr>
          <p:cNvSpPr/>
          <p:nvPr/>
        </p:nvSpPr>
        <p:spPr>
          <a:xfrm>
            <a:off x="430924" y="367863"/>
            <a:ext cx="6011917" cy="1629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16FE1-337E-7849-A95E-468EF5A552DE}"/>
              </a:ext>
            </a:extLst>
          </p:cNvPr>
          <p:cNvSpPr/>
          <p:nvPr/>
        </p:nvSpPr>
        <p:spPr>
          <a:xfrm>
            <a:off x="798786" y="719957"/>
            <a:ext cx="683172" cy="3153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9B50C-1630-9A48-BD77-308BD6B9683C}"/>
              </a:ext>
            </a:extLst>
          </p:cNvPr>
          <p:cNvSpPr/>
          <p:nvPr/>
        </p:nvSpPr>
        <p:spPr>
          <a:xfrm>
            <a:off x="798786" y="1213944"/>
            <a:ext cx="231228" cy="231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264C2-F3BA-5A4D-B091-E586C2C47A71}"/>
              </a:ext>
            </a:extLst>
          </p:cNvPr>
          <p:cNvSpPr txBox="1"/>
          <p:nvPr/>
        </p:nvSpPr>
        <p:spPr>
          <a:xfrm>
            <a:off x="1671144" y="692946"/>
            <a:ext cx="79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NEOM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7F3C8-5656-7647-B159-888FB2A23CE4}"/>
              </a:ext>
            </a:extLst>
          </p:cNvPr>
          <p:cNvSpPr txBox="1"/>
          <p:nvPr/>
        </p:nvSpPr>
        <p:spPr>
          <a:xfrm>
            <a:off x="1671144" y="1144892"/>
            <a:ext cx="89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Oxagon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7A29D-EEB8-2045-A6B6-3A147CB2A3C7}"/>
              </a:ext>
            </a:extLst>
          </p:cNvPr>
          <p:cNvSpPr/>
          <p:nvPr/>
        </p:nvSpPr>
        <p:spPr>
          <a:xfrm>
            <a:off x="430924" y="367863"/>
            <a:ext cx="6011917" cy="1629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4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829B50C-1630-9A48-BD77-308BD6B9683C}"/>
              </a:ext>
            </a:extLst>
          </p:cNvPr>
          <p:cNvSpPr/>
          <p:nvPr/>
        </p:nvSpPr>
        <p:spPr>
          <a:xfrm>
            <a:off x="798786" y="1213944"/>
            <a:ext cx="231228" cy="231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264C2-F3BA-5A4D-B091-E586C2C47A71}"/>
              </a:ext>
            </a:extLst>
          </p:cNvPr>
          <p:cNvSpPr txBox="1"/>
          <p:nvPr/>
        </p:nvSpPr>
        <p:spPr>
          <a:xfrm>
            <a:off x="1671144" y="69294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The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7F3C8-5656-7647-B159-888FB2A23CE4}"/>
              </a:ext>
            </a:extLst>
          </p:cNvPr>
          <p:cNvSpPr txBox="1"/>
          <p:nvPr/>
        </p:nvSpPr>
        <p:spPr>
          <a:xfrm>
            <a:off x="1671144" y="1144892"/>
            <a:ext cx="89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Oxagon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7A29D-EEB8-2045-A6B6-3A147CB2A3C7}"/>
              </a:ext>
            </a:extLst>
          </p:cNvPr>
          <p:cNvSpPr/>
          <p:nvPr/>
        </p:nvSpPr>
        <p:spPr>
          <a:xfrm>
            <a:off x="430924" y="367863"/>
            <a:ext cx="6011917" cy="1629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17C5B7-5245-6C4B-AF75-9072EC3DAE9A}"/>
              </a:ext>
            </a:extLst>
          </p:cNvPr>
          <p:cNvCxnSpPr>
            <a:cxnSpLocks/>
          </p:cNvCxnSpPr>
          <p:nvPr/>
        </p:nvCxnSpPr>
        <p:spPr>
          <a:xfrm>
            <a:off x="798786" y="877329"/>
            <a:ext cx="568411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1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829B50C-1630-9A48-BD77-308BD6B9683C}"/>
              </a:ext>
            </a:extLst>
          </p:cNvPr>
          <p:cNvSpPr/>
          <p:nvPr/>
        </p:nvSpPr>
        <p:spPr>
          <a:xfrm>
            <a:off x="798786" y="1213944"/>
            <a:ext cx="231228" cy="231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264C2-F3BA-5A4D-B091-E586C2C47A71}"/>
              </a:ext>
            </a:extLst>
          </p:cNvPr>
          <p:cNvSpPr txBox="1"/>
          <p:nvPr/>
        </p:nvSpPr>
        <p:spPr>
          <a:xfrm>
            <a:off x="1671144" y="692946"/>
            <a:ext cx="118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Suez Canal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7F3C8-5656-7647-B159-888FB2A23CE4}"/>
              </a:ext>
            </a:extLst>
          </p:cNvPr>
          <p:cNvSpPr txBox="1"/>
          <p:nvPr/>
        </p:nvSpPr>
        <p:spPr>
          <a:xfrm>
            <a:off x="1671144" y="1144892"/>
            <a:ext cx="89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Oxagon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7A29D-EEB8-2045-A6B6-3A147CB2A3C7}"/>
              </a:ext>
            </a:extLst>
          </p:cNvPr>
          <p:cNvSpPr/>
          <p:nvPr/>
        </p:nvSpPr>
        <p:spPr>
          <a:xfrm>
            <a:off x="430924" y="367863"/>
            <a:ext cx="6011917" cy="1629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17C5B7-5245-6C4B-AF75-9072EC3DAE9A}"/>
              </a:ext>
            </a:extLst>
          </p:cNvPr>
          <p:cNvCxnSpPr>
            <a:cxnSpLocks/>
          </p:cNvCxnSpPr>
          <p:nvPr/>
        </p:nvCxnSpPr>
        <p:spPr>
          <a:xfrm>
            <a:off x="798786" y="877329"/>
            <a:ext cx="568411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5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829B50C-1630-9A48-BD77-308BD6B9683C}"/>
              </a:ext>
            </a:extLst>
          </p:cNvPr>
          <p:cNvSpPr/>
          <p:nvPr/>
        </p:nvSpPr>
        <p:spPr>
          <a:xfrm>
            <a:off x="798786" y="1213944"/>
            <a:ext cx="231228" cy="231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264C2-F3BA-5A4D-B091-E586C2C47A71}"/>
              </a:ext>
            </a:extLst>
          </p:cNvPr>
          <p:cNvSpPr txBox="1"/>
          <p:nvPr/>
        </p:nvSpPr>
        <p:spPr>
          <a:xfrm>
            <a:off x="1671144" y="692946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Major Saudi Arabia Cities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7F3C8-5656-7647-B159-888FB2A23CE4}"/>
              </a:ext>
            </a:extLst>
          </p:cNvPr>
          <p:cNvSpPr txBox="1"/>
          <p:nvPr/>
        </p:nvSpPr>
        <p:spPr>
          <a:xfrm>
            <a:off x="1671144" y="1144892"/>
            <a:ext cx="89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Oxagon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7A29D-EEB8-2045-A6B6-3A147CB2A3C7}"/>
              </a:ext>
            </a:extLst>
          </p:cNvPr>
          <p:cNvSpPr/>
          <p:nvPr/>
        </p:nvSpPr>
        <p:spPr>
          <a:xfrm>
            <a:off x="430924" y="367863"/>
            <a:ext cx="6011917" cy="1629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1F3154-4A69-7442-8513-BEE750315762}"/>
              </a:ext>
            </a:extLst>
          </p:cNvPr>
          <p:cNvSpPr/>
          <p:nvPr/>
        </p:nvSpPr>
        <p:spPr>
          <a:xfrm>
            <a:off x="840115" y="807305"/>
            <a:ext cx="140613" cy="1406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0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829B50C-1630-9A48-BD77-308BD6B9683C}"/>
              </a:ext>
            </a:extLst>
          </p:cNvPr>
          <p:cNvSpPr/>
          <p:nvPr/>
        </p:nvSpPr>
        <p:spPr>
          <a:xfrm>
            <a:off x="798786" y="714072"/>
            <a:ext cx="231228" cy="231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7F3C8-5656-7647-B159-888FB2A23CE4}"/>
              </a:ext>
            </a:extLst>
          </p:cNvPr>
          <p:cNvSpPr txBox="1"/>
          <p:nvPr/>
        </p:nvSpPr>
        <p:spPr>
          <a:xfrm>
            <a:off x="1404602" y="645020"/>
            <a:ext cx="89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Oxagon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7A29D-EEB8-2045-A6B6-3A147CB2A3C7}"/>
              </a:ext>
            </a:extLst>
          </p:cNvPr>
          <p:cNvSpPr/>
          <p:nvPr/>
        </p:nvSpPr>
        <p:spPr>
          <a:xfrm>
            <a:off x="430924" y="367862"/>
            <a:ext cx="6011917" cy="2117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58D110-D427-8C45-8FEE-0B033FAC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90" y="2485390"/>
            <a:ext cx="901700" cy="237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042D55-AE1E-BE4E-BEF1-FE6ACB46D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419597" y="2869438"/>
            <a:ext cx="901699" cy="23749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AC2763-A5F7-B848-ADAC-EA59B17F7C38}"/>
              </a:ext>
            </a:extLst>
          </p:cNvPr>
          <p:cNvSpPr/>
          <p:nvPr/>
        </p:nvSpPr>
        <p:spPr>
          <a:xfrm>
            <a:off x="744132" y="1183044"/>
            <a:ext cx="347262" cy="329184"/>
          </a:xfrm>
          <a:prstGeom prst="roundRect">
            <a:avLst/>
          </a:prstGeom>
          <a:solidFill>
            <a:srgbClr val="FAFFAE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4F313-CC91-524D-9199-C7A3960C5E22}"/>
              </a:ext>
            </a:extLst>
          </p:cNvPr>
          <p:cNvSpPr txBox="1"/>
          <p:nvPr/>
        </p:nvSpPr>
        <p:spPr>
          <a:xfrm>
            <a:off x="1404602" y="1142896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100 resident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D55EA7-AE6F-9345-A91C-23ECE4D0E55F}"/>
              </a:ext>
            </a:extLst>
          </p:cNvPr>
          <p:cNvSpPr/>
          <p:nvPr/>
        </p:nvSpPr>
        <p:spPr>
          <a:xfrm>
            <a:off x="744132" y="1790120"/>
            <a:ext cx="347262" cy="329184"/>
          </a:xfrm>
          <a:prstGeom prst="roundRect">
            <a:avLst/>
          </a:prstGeom>
          <a:solidFill>
            <a:srgbClr val="F12F08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6B930-3591-D149-A659-A45A744AEBC8}"/>
              </a:ext>
            </a:extLst>
          </p:cNvPr>
          <p:cNvSpPr txBox="1"/>
          <p:nvPr/>
        </p:nvSpPr>
        <p:spPr>
          <a:xfrm>
            <a:off x="1404602" y="1749972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2300 resident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6E3AF-A4FB-484F-AFA6-D0FC5FC336E9}"/>
              </a:ext>
            </a:extLst>
          </p:cNvPr>
          <p:cNvSpPr/>
          <p:nvPr/>
        </p:nvSpPr>
        <p:spPr>
          <a:xfrm>
            <a:off x="3194724" y="1183044"/>
            <a:ext cx="347262" cy="329184"/>
          </a:xfrm>
          <a:prstGeom prst="roundRect">
            <a:avLst/>
          </a:prstGeom>
          <a:solidFill>
            <a:srgbClr val="FEC26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3847D-A0C5-0044-9D24-FD6A1F21AAE5}"/>
              </a:ext>
            </a:extLst>
          </p:cNvPr>
          <p:cNvSpPr txBox="1"/>
          <p:nvPr/>
        </p:nvSpPr>
        <p:spPr>
          <a:xfrm>
            <a:off x="3855194" y="1142896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1300 resident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1176507-0131-FA45-893D-63622EDFA208}"/>
              </a:ext>
            </a:extLst>
          </p:cNvPr>
          <p:cNvSpPr/>
          <p:nvPr/>
        </p:nvSpPr>
        <p:spPr>
          <a:xfrm>
            <a:off x="3194724" y="1790120"/>
            <a:ext cx="347262" cy="329184"/>
          </a:xfrm>
          <a:prstGeom prst="roundRect">
            <a:avLst/>
          </a:prstGeom>
          <a:solidFill>
            <a:srgbClr val="5401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B24C3-FD2D-4843-A72D-93DA0CA45252}"/>
              </a:ext>
            </a:extLst>
          </p:cNvPr>
          <p:cNvSpPr txBox="1"/>
          <p:nvPr/>
        </p:nvSpPr>
        <p:spPr>
          <a:xfrm>
            <a:off x="3855194" y="1749972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3100 resident</a:t>
            </a:r>
          </a:p>
        </p:txBody>
      </p:sp>
    </p:spTree>
    <p:extLst>
      <p:ext uri="{BB962C8B-B14F-4D97-AF65-F5344CB8AC3E}">
        <p14:creationId xmlns:p14="http://schemas.microsoft.com/office/powerpoint/2010/main" val="282520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3264C2-F3BA-5A4D-B091-E586C2C47A71}"/>
              </a:ext>
            </a:extLst>
          </p:cNvPr>
          <p:cNvSpPr txBox="1"/>
          <p:nvPr/>
        </p:nvSpPr>
        <p:spPr>
          <a:xfrm>
            <a:off x="5193957" y="3492301"/>
            <a:ext cx="152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Oxagon Shape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7F3C8-5656-7647-B159-888FB2A23CE4}"/>
              </a:ext>
            </a:extLst>
          </p:cNvPr>
          <p:cNvSpPr txBox="1"/>
          <p:nvPr/>
        </p:nvSpPr>
        <p:spPr>
          <a:xfrm>
            <a:off x="1671144" y="1144892"/>
            <a:ext cx="89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Oxagon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7A29D-EEB8-2045-A6B6-3A147CB2A3C7}"/>
              </a:ext>
            </a:extLst>
          </p:cNvPr>
          <p:cNvSpPr/>
          <p:nvPr/>
        </p:nvSpPr>
        <p:spPr>
          <a:xfrm>
            <a:off x="3470687" y="2862415"/>
            <a:ext cx="6011917" cy="1629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bg1"/>
              </a:solidFill>
            </a:endParaRPr>
          </a:p>
        </p:txBody>
      </p:sp>
      <p:pic>
        <p:nvPicPr>
          <p:cNvPr id="3074" name="Picture 2" descr="Mighty Line Octagon Yellow Customized Adhesive Floor Signs – Industrial  Floor Tape">
            <a:extLst>
              <a:ext uri="{FF2B5EF4-FFF2-40B4-BE49-F238E27FC236}">
                <a16:creationId xmlns:a16="http://schemas.microsoft.com/office/drawing/2014/main" id="{4513E0B7-0B83-CF4F-AEE6-3BEFB5222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081" y="3101545"/>
            <a:ext cx="1611184" cy="115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B61E85-4C7F-3246-A45D-4380A9025AA4}"/>
              </a:ext>
            </a:extLst>
          </p:cNvPr>
          <p:cNvSpPr/>
          <p:nvPr/>
        </p:nvSpPr>
        <p:spPr>
          <a:xfrm>
            <a:off x="4044435" y="3423654"/>
            <a:ext cx="778476" cy="506627"/>
          </a:xfrm>
          <a:prstGeom prst="rect">
            <a:avLst/>
          </a:prstGeom>
          <a:solidFill>
            <a:srgbClr val="FFF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0159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29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Mohamed, Mohamed Reda Elsayed | Batran | RIT</dc:creator>
  <cp:lastModifiedBy>Mohamed, Mohamed Reda Elsayed | Batran | RIT</cp:lastModifiedBy>
  <cp:revision>1</cp:revision>
  <dcterms:created xsi:type="dcterms:W3CDTF">2021-11-21T13:37:39Z</dcterms:created>
  <dcterms:modified xsi:type="dcterms:W3CDTF">2021-11-22T00:46:00Z</dcterms:modified>
</cp:coreProperties>
</file>