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9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862605E-70C2-4A7C-8C28-C183137A6CD5}" type="datetimeFigureOut">
              <a:rPr lang="cs-CZ" smtClean="0"/>
              <a:t>09.12.2021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6051DEE-7632-4D68-B212-C091F87A33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523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605E-70C2-4A7C-8C28-C183137A6CD5}" type="datetimeFigureOut">
              <a:rPr lang="cs-CZ" smtClean="0"/>
              <a:t>09.12.2021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1DEE-7632-4D68-B212-C091F87A33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830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605E-70C2-4A7C-8C28-C183137A6CD5}" type="datetimeFigureOut">
              <a:rPr lang="cs-CZ" smtClean="0"/>
              <a:t>09.12.2021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1DEE-7632-4D68-B212-C091F87A33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9952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605E-70C2-4A7C-8C28-C183137A6CD5}" type="datetimeFigureOut">
              <a:rPr lang="cs-CZ" smtClean="0"/>
              <a:t>09.12.2021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1DEE-7632-4D68-B212-C091F87A335B}" type="slidenum">
              <a:rPr lang="cs-CZ" smtClean="0"/>
              <a:t>‹#›</a:t>
            </a:fld>
            <a:endParaRPr lang="cs-CZ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4503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605E-70C2-4A7C-8C28-C183137A6CD5}" type="datetimeFigureOut">
              <a:rPr lang="cs-CZ" smtClean="0"/>
              <a:t>09.12.2021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1DEE-7632-4D68-B212-C091F87A33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9501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605E-70C2-4A7C-8C28-C183137A6CD5}" type="datetimeFigureOut">
              <a:rPr lang="cs-CZ" smtClean="0"/>
              <a:t>09.12.2021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1DEE-7632-4D68-B212-C091F87A33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0333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605E-70C2-4A7C-8C28-C183137A6CD5}" type="datetimeFigureOut">
              <a:rPr lang="cs-CZ" smtClean="0"/>
              <a:t>09.12.2021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1DEE-7632-4D68-B212-C091F87A33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3492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605E-70C2-4A7C-8C28-C183137A6CD5}" type="datetimeFigureOut">
              <a:rPr lang="cs-CZ" smtClean="0"/>
              <a:t>09.12.2021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1DEE-7632-4D68-B212-C091F87A33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7102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605E-70C2-4A7C-8C28-C183137A6CD5}" type="datetimeFigureOut">
              <a:rPr lang="cs-CZ" smtClean="0"/>
              <a:t>09.12.2021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1DEE-7632-4D68-B212-C091F87A33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398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605E-70C2-4A7C-8C28-C183137A6CD5}" type="datetimeFigureOut">
              <a:rPr lang="cs-CZ" smtClean="0"/>
              <a:t>09.12.2021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1DEE-7632-4D68-B212-C091F87A33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897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605E-70C2-4A7C-8C28-C183137A6CD5}" type="datetimeFigureOut">
              <a:rPr lang="cs-CZ" smtClean="0"/>
              <a:t>09.12.2021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1DEE-7632-4D68-B212-C091F87A33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409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605E-70C2-4A7C-8C28-C183137A6CD5}" type="datetimeFigureOut">
              <a:rPr lang="cs-CZ" smtClean="0"/>
              <a:t>09.12.2021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1DEE-7632-4D68-B212-C091F87A33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787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605E-70C2-4A7C-8C28-C183137A6CD5}" type="datetimeFigureOut">
              <a:rPr lang="cs-CZ" smtClean="0"/>
              <a:t>09.12.2021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1DEE-7632-4D68-B212-C091F87A33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477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605E-70C2-4A7C-8C28-C183137A6CD5}" type="datetimeFigureOut">
              <a:rPr lang="cs-CZ" smtClean="0"/>
              <a:t>09.12.2021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1DEE-7632-4D68-B212-C091F87A33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653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605E-70C2-4A7C-8C28-C183137A6CD5}" type="datetimeFigureOut">
              <a:rPr lang="cs-CZ" smtClean="0"/>
              <a:t>09.12.2021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1DEE-7632-4D68-B212-C091F87A33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30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605E-70C2-4A7C-8C28-C183137A6CD5}" type="datetimeFigureOut">
              <a:rPr lang="cs-CZ" smtClean="0"/>
              <a:t>09.12.2021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1DEE-7632-4D68-B212-C091F87A33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2931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605E-70C2-4A7C-8C28-C183137A6CD5}" type="datetimeFigureOut">
              <a:rPr lang="cs-CZ" smtClean="0"/>
              <a:t>09.12.2021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1DEE-7632-4D68-B212-C091F87A33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711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2605E-70C2-4A7C-8C28-C183137A6CD5}" type="datetimeFigureOut">
              <a:rPr lang="cs-CZ" smtClean="0"/>
              <a:t>09.12.2021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51DEE-7632-4D68-B212-C091F87A33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6253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59744C-5D16-4672-8380-BD8721A49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1041400"/>
            <a:ext cx="8791575" cy="2387600"/>
          </a:xfrm>
        </p:spPr>
        <p:txBody>
          <a:bodyPr>
            <a:normAutofit/>
          </a:bodyPr>
          <a:lstStyle/>
          <a:p>
            <a:r>
              <a:rPr lang="cs-CZ" sz="5400" dirty="0"/>
              <a:t>Formální jazyky a překladače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36BB731-4E24-4DB3-9273-9A5A41906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3514470"/>
            <a:ext cx="8791575" cy="1655762"/>
          </a:xfrm>
        </p:spPr>
        <p:txBody>
          <a:bodyPr>
            <a:normAutofit/>
          </a:bodyPr>
          <a:lstStyle/>
          <a:p>
            <a:r>
              <a:rPr lang="cs-CZ" sz="2400" dirty="0"/>
              <a:t>Implementace překladače imperativního jazyka IFJ21</a:t>
            </a:r>
          </a:p>
          <a:p>
            <a:pPr algn="ctr"/>
            <a:r>
              <a:rPr lang="cs-CZ" sz="2400" dirty="0"/>
              <a:t>Tým č. 70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C3A66DF0-6C10-4215-98EC-85B09CB3D851}"/>
              </a:ext>
            </a:extLst>
          </p:cNvPr>
          <p:cNvSpPr txBox="1"/>
          <p:nvPr/>
        </p:nvSpPr>
        <p:spPr>
          <a:xfrm>
            <a:off x="3176672" y="4582921"/>
            <a:ext cx="309553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cs-CZ" sz="2400" dirty="0"/>
              <a:t>Vilém Gottwald</a:t>
            </a:r>
          </a:p>
          <a:p>
            <a:pPr algn="ctr"/>
            <a:r>
              <a:rPr lang="cs-CZ" dirty="0"/>
              <a:t>xgottw07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1C805974-3050-444F-BDA2-A918C262CF7D}"/>
              </a:ext>
            </a:extLst>
          </p:cNvPr>
          <p:cNvSpPr txBox="1"/>
          <p:nvPr/>
        </p:nvSpPr>
        <p:spPr>
          <a:xfrm>
            <a:off x="6272210" y="4582921"/>
            <a:ext cx="309553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cs-CZ" sz="2400" dirty="0"/>
              <a:t>Pavel Marek</a:t>
            </a:r>
          </a:p>
          <a:p>
            <a:pPr algn="ctr"/>
            <a:r>
              <a:rPr lang="cs-CZ" dirty="0"/>
              <a:t>xmarek75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E5A60687-E268-46BA-B692-281DE618D359}"/>
              </a:ext>
            </a:extLst>
          </p:cNvPr>
          <p:cNvSpPr txBox="1"/>
          <p:nvPr/>
        </p:nvSpPr>
        <p:spPr>
          <a:xfrm>
            <a:off x="6272210" y="5321585"/>
            <a:ext cx="309553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cs-CZ" sz="2400" dirty="0"/>
              <a:t>Štěpán Bílek</a:t>
            </a:r>
          </a:p>
          <a:p>
            <a:pPr algn="ctr"/>
            <a:r>
              <a:rPr lang="cs-CZ" dirty="0"/>
              <a:t>xbilek25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AE0E27D-A7A7-4721-B3EC-83BB6AB1CF67}"/>
              </a:ext>
            </a:extLst>
          </p:cNvPr>
          <p:cNvSpPr txBox="1"/>
          <p:nvPr/>
        </p:nvSpPr>
        <p:spPr>
          <a:xfrm>
            <a:off x="3176672" y="5321585"/>
            <a:ext cx="309553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cs-CZ" sz="2400" dirty="0"/>
              <a:t>Daniel Ponížil</a:t>
            </a:r>
          </a:p>
          <a:p>
            <a:pPr algn="ctr"/>
            <a:r>
              <a:rPr lang="cs-CZ" dirty="0"/>
              <a:t>xponiz01</a:t>
            </a:r>
          </a:p>
        </p:txBody>
      </p:sp>
    </p:spTree>
    <p:extLst>
      <p:ext uri="{BB962C8B-B14F-4D97-AF65-F5344CB8AC3E}">
        <p14:creationId xmlns:p14="http://schemas.microsoft.com/office/powerpoint/2010/main" val="136706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ACB772-C5ED-42AC-9939-78361287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/>
              <a:t>Hlavní části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010CE9-D732-4506-8F33-BA1B5B5D0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sz="3200" dirty="0"/>
          </a:p>
          <a:p>
            <a:r>
              <a:rPr lang="cs-CZ" sz="3200" dirty="0"/>
              <a:t>Implementace překladače</a:t>
            </a:r>
          </a:p>
          <a:p>
            <a:r>
              <a:rPr lang="cs-CZ" sz="3200" dirty="0"/>
              <a:t>Práce v týmu</a:t>
            </a:r>
          </a:p>
          <a:p>
            <a:r>
              <a:rPr lang="cs-CZ" sz="3200" dirty="0"/>
              <a:t>Dotazy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7622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ACB772-C5ED-42AC-9939-78361287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/>
              <a:t>překladač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010CE9-D732-4506-8F33-BA1B5B5D0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sz="3200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316073B-7897-405C-A92F-210620490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066799"/>
            <a:ext cx="8287814" cy="585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9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ACB772-C5ED-42AC-9939-78361287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/>
              <a:t>Lexikální analyzátor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010CE9-D732-4506-8F33-BA1B5B5D0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617610"/>
            <a:ext cx="9905999" cy="162187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cs-CZ" sz="2800" dirty="0"/>
              <a:t>Realizován pomocí konečného automatu</a:t>
            </a:r>
          </a:p>
          <a:p>
            <a:pPr>
              <a:lnSpc>
                <a:spcPct val="100000"/>
              </a:lnSpc>
            </a:pPr>
            <a:r>
              <a:rPr lang="cs-CZ" sz="2800" dirty="0"/>
              <a:t>Pracuje se standardním vstupem</a:t>
            </a:r>
          </a:p>
          <a:p>
            <a:pPr>
              <a:lnSpc>
                <a:spcPct val="100000"/>
              </a:lnSpc>
            </a:pPr>
            <a:r>
              <a:rPr lang="cs-CZ" sz="2800" dirty="0"/>
              <a:t>Vrací tokeny a stará se datové typy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C575CCC-691D-4E9B-8D24-E42354542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53" y="909000"/>
            <a:ext cx="7129162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2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ACB772-C5ED-42AC-9939-78361287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/>
              <a:t>Syntaktický analyzátor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010CE9-D732-4506-8F33-BA1B5B5D0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4617610"/>
            <a:ext cx="9905999" cy="162187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cs-CZ" sz="2800" dirty="0"/>
              <a:t>Podle LL gramatiky a LL tabulky</a:t>
            </a:r>
          </a:p>
          <a:p>
            <a:pPr>
              <a:lnSpc>
                <a:spcPct val="100000"/>
              </a:lnSpc>
            </a:pPr>
            <a:r>
              <a:rPr lang="cs-CZ" sz="2800" dirty="0"/>
              <a:t>Tabulka symbolů</a:t>
            </a:r>
          </a:p>
          <a:p>
            <a:pPr>
              <a:lnSpc>
                <a:spcPct val="100000"/>
              </a:lnSpc>
            </a:pPr>
            <a:r>
              <a:rPr lang="cs-CZ" sz="2800" dirty="0"/>
              <a:t>Speciální operace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5763BFF-325B-4F36-807C-8918972AA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53" y="909000"/>
            <a:ext cx="7129162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86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ACB772-C5ED-42AC-9939-78361287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/>
              <a:t>Precedenční analyzátor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010CE9-D732-4506-8F33-BA1B5B5D0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4617610"/>
            <a:ext cx="9905999" cy="162187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cs-CZ" sz="2800" dirty="0"/>
              <a:t>Realizován podle precedenční tabulky</a:t>
            </a:r>
          </a:p>
          <a:p>
            <a:pPr>
              <a:lnSpc>
                <a:spcPct val="100000"/>
              </a:lnSpc>
            </a:pPr>
            <a:r>
              <a:rPr lang="cs-CZ" sz="2800" dirty="0"/>
              <a:t>Precedenční syntaktická a sémantická analýza</a:t>
            </a:r>
          </a:p>
          <a:p>
            <a:pPr>
              <a:lnSpc>
                <a:spcPct val="100000"/>
              </a:lnSpc>
            </a:pPr>
            <a:r>
              <a:rPr lang="cs-CZ" sz="2800" dirty="0"/>
              <a:t>Spouštění generátoru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C6188D9-5830-47D2-A0A8-8377E4F8E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53" y="909000"/>
            <a:ext cx="7129161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6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ACB772-C5ED-42AC-9939-78361287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/>
              <a:t>Generátor kódu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348C5FC1-4309-4D8D-BBF4-6A0691CF1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52" y="909000"/>
            <a:ext cx="7129162" cy="5040000"/>
          </a:xfrm>
          <a:prstGeom prst="rect">
            <a:avLst/>
          </a:pr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010CE9-D732-4506-8F33-BA1B5B5D0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4617610"/>
            <a:ext cx="9905999" cy="162187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cs-CZ" sz="2800" dirty="0"/>
              <a:t>Probíhá v průběhu precedenční analýzy a rekurzivního sestupu</a:t>
            </a:r>
          </a:p>
          <a:p>
            <a:pPr>
              <a:lnSpc>
                <a:spcPct val="100000"/>
              </a:lnSpc>
            </a:pPr>
            <a:r>
              <a:rPr lang="cs-CZ" sz="2800" dirty="0"/>
              <a:t>Tří adresný kód</a:t>
            </a:r>
          </a:p>
          <a:p>
            <a:pPr>
              <a:lnSpc>
                <a:spcPct val="100000"/>
              </a:lnSpc>
            </a:pPr>
            <a:r>
              <a:rPr lang="cs-CZ" sz="2800" dirty="0"/>
              <a:t>Generován přímo na výstup</a:t>
            </a:r>
          </a:p>
        </p:txBody>
      </p:sp>
    </p:spTree>
    <p:extLst>
      <p:ext uri="{BB962C8B-B14F-4D97-AF65-F5344CB8AC3E}">
        <p14:creationId xmlns:p14="http://schemas.microsoft.com/office/powerpoint/2010/main" val="336720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ACB772-C5ED-42AC-9939-78361287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/>
              <a:t>Práce v týmu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010CE9-D732-4506-8F33-BA1B5B5D0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sz="3200" dirty="0"/>
          </a:p>
          <a:p>
            <a:r>
              <a:rPr lang="cs-CZ" sz="3200" dirty="0"/>
              <a:t>Discord </a:t>
            </a:r>
          </a:p>
          <a:p>
            <a:r>
              <a:rPr lang="cs-CZ" sz="3200" dirty="0"/>
              <a:t>Git</a:t>
            </a:r>
          </a:p>
          <a:p>
            <a:r>
              <a:rPr lang="cs-CZ" sz="3200" dirty="0"/>
              <a:t>GitHub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37036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ACB772-C5ED-42AC-9939-78361287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/>
              <a:t>Dotazy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010CE9-D732-4506-8F33-BA1B5B5D0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854" y="2257876"/>
            <a:ext cx="9905999" cy="3541714"/>
          </a:xfrm>
        </p:spPr>
        <p:txBody>
          <a:bodyPr/>
          <a:lstStyle/>
          <a:p>
            <a:pPr algn="ctr"/>
            <a:endParaRPr lang="cs-CZ" sz="3200" dirty="0"/>
          </a:p>
          <a:p>
            <a:pPr marL="0" indent="0" algn="ctr">
              <a:buNone/>
            </a:pPr>
            <a:endParaRPr lang="cs-CZ" sz="3200" dirty="0"/>
          </a:p>
          <a:p>
            <a:pPr algn="ctr"/>
            <a:r>
              <a:rPr lang="cs-CZ" sz="3200" dirty="0"/>
              <a:t>Děkujeme za pozornost</a:t>
            </a:r>
          </a:p>
          <a:p>
            <a:pPr algn="ctr"/>
            <a:r>
              <a:rPr lang="cs-CZ" sz="3200" dirty="0"/>
              <a:t>Prostor na vaše dotazy</a:t>
            </a:r>
          </a:p>
          <a:p>
            <a:pPr marL="0" indent="0" algn="ctr">
              <a:buNone/>
            </a:pPr>
            <a:endParaRPr lang="cs-CZ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64302632-DC96-4BD2-B077-4441634C7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21" y="436228"/>
            <a:ext cx="6823157" cy="4823669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82C68DD2-A2DA-404D-8D6A-8962B3B22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269" y="4916160"/>
            <a:ext cx="118211" cy="10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36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Obvod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bvo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vo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TM04033919[[fn=Obvod]]</Template>
  <TotalTime>116</TotalTime>
  <Words>107</Words>
  <Application>Microsoft Office PowerPoint</Application>
  <PresentationFormat>Širokoúhlá obrazovka</PresentationFormat>
  <Paragraphs>43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2" baseType="lpstr">
      <vt:lpstr>Arial</vt:lpstr>
      <vt:lpstr>Tw Cen MT</vt:lpstr>
      <vt:lpstr>Obvod</vt:lpstr>
      <vt:lpstr>Formální jazyky a překladače</vt:lpstr>
      <vt:lpstr>Hlavní části</vt:lpstr>
      <vt:lpstr>překladač</vt:lpstr>
      <vt:lpstr>Lexikální analyzátor</vt:lpstr>
      <vt:lpstr>Syntaktický analyzátor</vt:lpstr>
      <vt:lpstr>Precedenční analyzátor</vt:lpstr>
      <vt:lpstr>Generátor kódu</vt:lpstr>
      <vt:lpstr>Práce v týmu</vt:lpstr>
      <vt:lpstr>Dotazy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Formální jazyky a překladače</dc:title>
  <dc:creator>Daniel</dc:creator>
  <cp:lastModifiedBy>Daniel</cp:lastModifiedBy>
  <cp:revision>1</cp:revision>
  <dcterms:created xsi:type="dcterms:W3CDTF">2021-12-09T12:28:08Z</dcterms:created>
  <dcterms:modified xsi:type="dcterms:W3CDTF">2021-12-09T14:24:08Z</dcterms:modified>
</cp:coreProperties>
</file>