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k-a.online.tableau.com/#/site/myownsiteproject/workbooks/89014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02763E-F022-4DBF-97C2-57CBEF9F2C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Practica2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94B1C6-5C5D-46F0-991D-F32CA2E66A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1/8/2022 2:27:56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3" id="10" name="slide10">
            <a:extLst>
              <a:ext uri="{FF2B5EF4-FFF2-40B4-BE49-F238E27FC236}">
                <a16:creationId xmlns:a16="http://schemas.microsoft.com/office/drawing/2014/main" id="{C99A4081-3450-42DE-A483-5AA1C56D4F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0" y="0"/>
            <a:ext cx="1027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4" id="11" name="slide11">
            <a:extLst>
              <a:ext uri="{FF2B5EF4-FFF2-40B4-BE49-F238E27FC236}">
                <a16:creationId xmlns:a16="http://schemas.microsoft.com/office/drawing/2014/main" id="{517672C8-DD9B-421E-9FA5-CC64C41D24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496"/>
            <a:ext cx="12192000" cy="44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2" name="slide12">
            <a:extLst>
              <a:ext uri="{FF2B5EF4-FFF2-40B4-BE49-F238E27FC236}">
                <a16:creationId xmlns:a16="http://schemas.microsoft.com/office/drawing/2014/main" id="{516F80FB-E547-4463-802B-C75BD3CD0D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5" id="13" name="slide13">
            <a:extLst>
              <a:ext uri="{FF2B5EF4-FFF2-40B4-BE49-F238E27FC236}">
                <a16:creationId xmlns:a16="http://schemas.microsoft.com/office/drawing/2014/main" id="{36FE3F58-E82D-4CF2-A798-03945CEBBC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88" y="0"/>
            <a:ext cx="2732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6" id="14" name="slide14">
            <a:extLst>
              <a:ext uri="{FF2B5EF4-FFF2-40B4-BE49-F238E27FC236}">
                <a16:creationId xmlns:a16="http://schemas.microsoft.com/office/drawing/2014/main" id="{A67CA53C-2FA1-4194-8CBB-73558D4318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99" y="0"/>
            <a:ext cx="5501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7" id="15" name="slide15">
            <a:extLst>
              <a:ext uri="{FF2B5EF4-FFF2-40B4-BE49-F238E27FC236}">
                <a16:creationId xmlns:a16="http://schemas.microsoft.com/office/drawing/2014/main" id="{D214A3FB-12A6-4F87-9813-7E2D859FBD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933700"/>
            <a:ext cx="3638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8" id="16" name="slide16">
            <a:extLst>
              <a:ext uri="{FF2B5EF4-FFF2-40B4-BE49-F238E27FC236}">
                <a16:creationId xmlns:a16="http://schemas.microsoft.com/office/drawing/2014/main" id="{EFB567A2-3A9D-4E4D-B2B5-7968DFE785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3067050"/>
            <a:ext cx="1352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17" name="slide17">
            <a:extLst>
              <a:ext uri="{FF2B5EF4-FFF2-40B4-BE49-F238E27FC236}">
                <a16:creationId xmlns:a16="http://schemas.microsoft.com/office/drawing/2014/main" id="{1F81A62F-F91E-49F2-A027-B36C4E6BD6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7" id="2" name="slide2">
            <a:extLst>
              <a:ext uri="{FF2B5EF4-FFF2-40B4-BE49-F238E27FC236}">
                <a16:creationId xmlns:a16="http://schemas.microsoft.com/office/drawing/2014/main" id="{20E0F4D9-B153-401D-8979-A0E1ACED8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120"/>
            <a:ext cx="12192000" cy="22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8" id="3" name="slide3">
            <a:extLst>
              <a:ext uri="{FF2B5EF4-FFF2-40B4-BE49-F238E27FC236}">
                <a16:creationId xmlns:a16="http://schemas.microsoft.com/office/drawing/2014/main" id="{254337A7-3F0C-45C2-AB15-7F8BE5979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27" y="0"/>
            <a:ext cx="5392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4" name="slide4">
            <a:extLst>
              <a:ext uri="{FF2B5EF4-FFF2-40B4-BE49-F238E27FC236}">
                <a16:creationId xmlns:a16="http://schemas.microsoft.com/office/drawing/2014/main" id="{5B1FCFE1-0223-41E6-B4C6-84A2258EB6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9" id="5" name="slide5">
            <a:extLst>
              <a:ext uri="{FF2B5EF4-FFF2-40B4-BE49-F238E27FC236}">
                <a16:creationId xmlns:a16="http://schemas.microsoft.com/office/drawing/2014/main" id="{AC926B11-F89B-4AD8-AAD0-14064D8FE9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95" y="0"/>
            <a:ext cx="773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0" id="6" name="slide6">
            <a:extLst>
              <a:ext uri="{FF2B5EF4-FFF2-40B4-BE49-F238E27FC236}">
                <a16:creationId xmlns:a16="http://schemas.microsoft.com/office/drawing/2014/main" id="{EE8DB7DC-C40A-4ADA-B071-FBC11AD037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076450"/>
            <a:ext cx="2876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1" id="7" name="slide7">
            <a:extLst>
              <a:ext uri="{FF2B5EF4-FFF2-40B4-BE49-F238E27FC236}">
                <a16:creationId xmlns:a16="http://schemas.microsoft.com/office/drawing/2014/main" id="{B494C343-B27B-47EE-95C6-EECA8A0B1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" y="0"/>
            <a:ext cx="120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8" name="slide8">
            <a:extLst>
              <a:ext uri="{FF2B5EF4-FFF2-40B4-BE49-F238E27FC236}">
                <a16:creationId xmlns:a16="http://schemas.microsoft.com/office/drawing/2014/main" id="{ED8412DB-2EE8-4ED6-B2B6-620D940440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2" id="9" name="slide9">
            <a:extLst>
              <a:ext uri="{FF2B5EF4-FFF2-40B4-BE49-F238E27FC236}">
                <a16:creationId xmlns:a16="http://schemas.microsoft.com/office/drawing/2014/main" id="{94492572-DB69-47D5-B003-69676ACF7A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5" y="0"/>
            <a:ext cx="11808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2022-01-08T14:27:57Z</dcterms:created>
  <dcterms:modified xsi:type="dcterms:W3CDTF">2022-01-08T14:27:57Z</dcterms:modified>
</cp:coreProperties>
</file>