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0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2" autoAdjust="0"/>
    <p:restoredTop sz="94660"/>
  </p:normalViewPr>
  <p:slideViewPr>
    <p:cSldViewPr snapToGrid="0">
      <p:cViewPr varScale="1">
        <p:scale>
          <a:sx n="74" d="100"/>
          <a:sy n="74" d="100"/>
        </p:scale>
        <p:origin x="76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E4D87B-D3A9-30E4-B61B-D9EED97E34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CA240C1-F326-C436-4C2C-689D168329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E463AF-3C18-5EF6-CB82-3DC9FB639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505E3-EB7D-4505-9E54-D1659143CB1E}" type="datetimeFigureOut">
              <a:rPr lang="de-DE" smtClean="0"/>
              <a:t>17.04.2024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09D986-D85E-777E-778C-6E88DFE4D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727ACA-26B3-B664-3582-0BECC6C62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FE45C-2F87-4C1F-80C7-5412D57670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3639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E8AC20-6D0A-7C8A-50F1-0C033A1ED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0D0AEF2-C4B3-A387-1492-8410EBB1AB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0453CE-402F-2733-E57D-812319F0E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505E3-EB7D-4505-9E54-D1659143CB1E}" type="datetimeFigureOut">
              <a:rPr lang="de-DE" smtClean="0"/>
              <a:t>17.04.2024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92394C-E183-0BE8-9307-A47E31111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E1CD35-2077-D03B-FC0B-F6F7600E0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FE45C-2F87-4C1F-80C7-5412D57670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3880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8D017E1-FFEE-0C98-422B-036B313047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283188B-64E1-A12B-1551-99AAD5AC6C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925B09-CF2B-8B04-E516-F4644BF0E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505E3-EB7D-4505-9E54-D1659143CB1E}" type="datetimeFigureOut">
              <a:rPr lang="de-DE" smtClean="0"/>
              <a:t>17.04.2024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DCA727-3E31-9854-6EC3-C1E6BB2C0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125DD5-4389-4FFB-8DDE-5B0F12602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FE45C-2F87-4C1F-80C7-5412D57670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8204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F5AF67-F4D7-B054-2436-90E3A5DA7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564C61-DD65-0795-1E7A-6E4495660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C8F76A-4A88-B74A-5C6C-2B09E677D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505E3-EB7D-4505-9E54-D1659143CB1E}" type="datetimeFigureOut">
              <a:rPr lang="de-DE" smtClean="0"/>
              <a:t>17.04.2024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388D930-EB78-CB27-1103-980FE2BD0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633E4D-103A-7AFA-E286-DA01F6502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FE45C-2F87-4C1F-80C7-5412D57670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1789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79D7C2-A960-7C02-9BE1-618E27785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2E62A9C-08D7-26F8-ED64-7FB06EA94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E1285E-9982-EBD7-7B57-05DEF670A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505E3-EB7D-4505-9E54-D1659143CB1E}" type="datetimeFigureOut">
              <a:rPr lang="de-DE" smtClean="0"/>
              <a:t>17.04.2024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B880B7-0789-2586-8C29-50FB4663D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9B84EA-F32A-4FE3-9AAA-43AC285C3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FE45C-2F87-4C1F-80C7-5412D57670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182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23F43E-A629-C662-ECF2-458A1E50C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9EFBF1-76E9-E775-BE6C-BEFD14FA09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85551B0-79B8-738C-A9E0-279522594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35F88A8-0246-8228-BAC1-EBE7D5BBE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505E3-EB7D-4505-9E54-D1659143CB1E}" type="datetimeFigureOut">
              <a:rPr lang="de-DE" smtClean="0"/>
              <a:t>17.04.2024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EF3A164-C3CF-0F2D-E36B-BA92D3DED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4D0D41E-A691-18D0-E09C-7DE13485E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FE45C-2F87-4C1F-80C7-5412D57670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267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D9E45E-3137-03C9-90C4-7F9E5AFF0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DB4EBFD-CB5F-7936-B638-4BCDD3902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88DD08A-029A-91B6-E87F-6FE0FE407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5AE241F-1271-33BE-BF38-2E5F412E6B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9E80D48-F920-6C5E-5BB1-B9626B512A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928AF12-9A9A-A419-E477-2D136D1FA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505E3-EB7D-4505-9E54-D1659143CB1E}" type="datetimeFigureOut">
              <a:rPr lang="de-DE" smtClean="0"/>
              <a:t>17.04.2024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0771A3B-40EA-6B47-DCCD-2FF1A38A3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728AC11-2E6A-D693-8135-AE2F53A78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FE45C-2F87-4C1F-80C7-5412D57670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9089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C1606A-6469-3B02-F943-0EED3E131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F3E0C05-9371-0115-7E32-06B543FE2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505E3-EB7D-4505-9E54-D1659143CB1E}" type="datetimeFigureOut">
              <a:rPr lang="de-DE" smtClean="0"/>
              <a:t>17.04.2024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CDE8460-A256-8DA6-62C3-1339AFFDA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F2D9DE7-E0A8-BDD2-D641-3660FCE47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FE45C-2F87-4C1F-80C7-5412D57670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3714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5D97A89-F9D9-C7F5-4551-59FE6543F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505E3-EB7D-4505-9E54-D1659143CB1E}" type="datetimeFigureOut">
              <a:rPr lang="de-DE" smtClean="0"/>
              <a:t>17.04.2024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65B1844-A18A-0C62-C132-71E5ACD48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E624F69-37BB-100D-2569-64F0A1656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FE45C-2F87-4C1F-80C7-5412D57670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7272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431205-BBB2-8F13-0C35-144271B72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95DF9B-83F1-07C4-EC42-5CF2FAF8F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555DD7E-699E-6A53-2255-0F949D709D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4C42794-59AF-EB2A-DE84-0B5F1132B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505E3-EB7D-4505-9E54-D1659143CB1E}" type="datetimeFigureOut">
              <a:rPr lang="de-DE" smtClean="0"/>
              <a:t>17.04.2024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B969C5-5EA2-5527-D596-3896494CE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6AFBAA4-5555-DC97-086D-28DAC688E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FE45C-2F87-4C1F-80C7-5412D57670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7320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A94AEE-EBFD-883E-6010-CCB02F3F5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38D0AD0-B136-0B72-13C2-EECF52C0C7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45B712B-9FD0-A490-1595-11C5E8A357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A7F4AB6-7FAF-25A5-45FF-72258B253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505E3-EB7D-4505-9E54-D1659143CB1E}" type="datetimeFigureOut">
              <a:rPr lang="de-DE" smtClean="0"/>
              <a:t>17.04.2024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497B2D-851E-0007-F220-412AE97CD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48CC6EB-5DEE-0091-6DB1-F3883BE9B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FE45C-2F87-4C1F-80C7-5412D57670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0451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297391F-2198-C108-0BCC-11A18EB5F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B78997-49B6-DAC3-9BA6-2191A89AF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F44A13-45AB-62E9-E9D0-3A25C3409A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3505E3-EB7D-4505-9E54-D1659143CB1E}" type="datetimeFigureOut">
              <a:rPr lang="de-DE" smtClean="0"/>
              <a:t>17.04.2024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A860D1-E22B-A522-E50D-46CA2F260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009A84-BDBC-2920-AC5F-8ABFA4CC90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3FE45C-2F87-4C1F-80C7-5412D57670A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4138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8E6523-4352-5F78-C922-70E25504BA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33747"/>
            <a:ext cx="9144000" cy="895350"/>
          </a:xfrm>
        </p:spPr>
        <p:txBody>
          <a:bodyPr>
            <a:noAutofit/>
          </a:bodyPr>
          <a:lstStyle/>
          <a:p>
            <a:r>
              <a:rPr lang="de-DE" sz="23900" b="1" dirty="0">
                <a:solidFill>
                  <a:schemeClr val="bg1">
                    <a:lumMod val="65000"/>
                  </a:schemeClr>
                </a:solidFill>
                <a:latin typeface="Agency FB" panose="020B0503020202020204" pitchFamily="34" charset="0"/>
              </a:rPr>
              <a:t>TRVL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8B58AF57-3F92-1D1B-2AFE-552BB0C81E39}"/>
              </a:ext>
            </a:extLst>
          </p:cNvPr>
          <p:cNvSpPr txBox="1">
            <a:spLocks/>
          </p:cNvSpPr>
          <p:nvPr/>
        </p:nvSpPr>
        <p:spPr>
          <a:xfrm>
            <a:off x="1676400" y="4186147"/>
            <a:ext cx="9144000" cy="8953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3900" b="1" dirty="0">
                <a:solidFill>
                  <a:schemeClr val="bg1"/>
                </a:solidFill>
                <a:latin typeface="Agency FB" panose="020B0503020202020204" pitchFamily="34" charset="0"/>
              </a:rPr>
              <a:t>TRVL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D9E03A98-D1F8-CEAE-741C-BE9987D2701F}"/>
              </a:ext>
            </a:extLst>
          </p:cNvPr>
          <p:cNvSpPr txBox="1">
            <a:spLocks/>
          </p:cNvSpPr>
          <p:nvPr/>
        </p:nvSpPr>
        <p:spPr>
          <a:xfrm>
            <a:off x="1828800" y="4338547"/>
            <a:ext cx="9144000" cy="8953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600" b="1" dirty="0">
                <a:solidFill>
                  <a:schemeClr val="bg1"/>
                </a:solidFill>
                <a:latin typeface="Agency FB" panose="020B0503020202020204" pitchFamily="34" charset="0"/>
              </a:rPr>
              <a:t>The Jani &amp; Matti Edition</a:t>
            </a:r>
          </a:p>
        </p:txBody>
      </p:sp>
    </p:spTree>
    <p:extLst>
      <p:ext uri="{BB962C8B-B14F-4D97-AF65-F5344CB8AC3E}">
        <p14:creationId xmlns:p14="http://schemas.microsoft.com/office/powerpoint/2010/main" val="1338544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8E6523-4352-5F78-C922-70E25504BA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33747"/>
            <a:ext cx="9144000" cy="895350"/>
          </a:xfrm>
          <a:noFill/>
        </p:spPr>
        <p:txBody>
          <a:bodyPr>
            <a:noAutofit/>
          </a:bodyPr>
          <a:lstStyle/>
          <a:p>
            <a:r>
              <a:rPr lang="de-DE" sz="23900" b="1" dirty="0">
                <a:gradFill flip="none" rotWithShape="1">
                  <a:gsLst>
                    <a:gs pos="100000">
                      <a:schemeClr val="tx2">
                        <a:lumMod val="50000"/>
                        <a:lumOff val="50000"/>
                      </a:schemeClr>
                    </a:gs>
                    <a:gs pos="0">
                      <a:schemeClr val="accent5">
                        <a:lumMod val="60000"/>
                        <a:lumOff val="40000"/>
                      </a:schemeClr>
                    </a:gs>
                    <a:gs pos="40000">
                      <a:schemeClr val="accent5">
                        <a:lumMod val="60000"/>
                        <a:lumOff val="40000"/>
                      </a:schemeClr>
                    </a:gs>
                    <a:gs pos="20000">
                      <a:schemeClr val="tx2">
                        <a:lumMod val="50000"/>
                        <a:lumOff val="50000"/>
                      </a:schemeClr>
                    </a:gs>
                    <a:gs pos="60000">
                      <a:schemeClr val="tx2">
                        <a:lumMod val="50000"/>
                        <a:lumOff val="50000"/>
                      </a:schemeClr>
                    </a:gs>
                    <a:gs pos="80000">
                      <a:schemeClr val="accent5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atin typeface="Agency FB" panose="020B0503020202020204" pitchFamily="34" charset="0"/>
              </a:rPr>
              <a:t>TRVL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8B58AF57-3F92-1D1B-2AFE-552BB0C81E39}"/>
              </a:ext>
            </a:extLst>
          </p:cNvPr>
          <p:cNvSpPr txBox="1">
            <a:spLocks/>
          </p:cNvSpPr>
          <p:nvPr/>
        </p:nvSpPr>
        <p:spPr>
          <a:xfrm>
            <a:off x="1676400" y="4186147"/>
            <a:ext cx="9144000" cy="8953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3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  <a:ea typeface="+mj-ea"/>
                <a:cs typeface="+mj-cs"/>
              </a:rPr>
              <a:t>TRVL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D9E03A98-D1F8-CEAE-741C-BE9987D2701F}"/>
              </a:ext>
            </a:extLst>
          </p:cNvPr>
          <p:cNvSpPr txBox="1">
            <a:spLocks/>
          </p:cNvSpPr>
          <p:nvPr/>
        </p:nvSpPr>
        <p:spPr>
          <a:xfrm>
            <a:off x="1828800" y="4338547"/>
            <a:ext cx="9144000" cy="8953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  <a:ea typeface="+mj-ea"/>
                <a:cs typeface="+mj-cs"/>
              </a:rPr>
              <a:t>The Jani &amp; Matti Edition</a:t>
            </a:r>
          </a:p>
        </p:txBody>
      </p:sp>
    </p:spTree>
    <p:extLst>
      <p:ext uri="{BB962C8B-B14F-4D97-AF65-F5344CB8AC3E}">
        <p14:creationId xmlns:p14="http://schemas.microsoft.com/office/powerpoint/2010/main" val="2744648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8E6523-4352-5F78-C922-70E25504BA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33747"/>
            <a:ext cx="9144000" cy="895350"/>
          </a:xfrm>
          <a:noFill/>
        </p:spPr>
        <p:txBody>
          <a:bodyPr>
            <a:noAutofit/>
          </a:bodyPr>
          <a:lstStyle/>
          <a:p>
            <a:r>
              <a:rPr lang="de-DE" sz="23900" b="1" dirty="0">
                <a:gradFill flip="none" rotWithShape="1">
                  <a:gsLst>
                    <a:gs pos="100000">
                      <a:schemeClr val="tx2">
                        <a:lumMod val="50000"/>
                        <a:lumOff val="50000"/>
                      </a:schemeClr>
                    </a:gs>
                    <a:gs pos="0">
                      <a:schemeClr val="accent5">
                        <a:lumMod val="60000"/>
                        <a:lumOff val="40000"/>
                      </a:schemeClr>
                    </a:gs>
                    <a:gs pos="40000">
                      <a:schemeClr val="accent5">
                        <a:lumMod val="60000"/>
                        <a:lumOff val="40000"/>
                      </a:schemeClr>
                    </a:gs>
                    <a:gs pos="20000">
                      <a:schemeClr val="tx2">
                        <a:lumMod val="50000"/>
                        <a:lumOff val="50000"/>
                      </a:schemeClr>
                    </a:gs>
                    <a:gs pos="60000">
                      <a:schemeClr val="tx2">
                        <a:lumMod val="50000"/>
                        <a:lumOff val="50000"/>
                      </a:schemeClr>
                    </a:gs>
                    <a:gs pos="80000">
                      <a:schemeClr val="accent5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atin typeface="Agency FB" panose="020B0503020202020204" pitchFamily="34" charset="0"/>
              </a:rPr>
              <a:t>SORT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8B58AF57-3F92-1D1B-2AFE-552BB0C81E39}"/>
              </a:ext>
            </a:extLst>
          </p:cNvPr>
          <p:cNvSpPr txBox="1">
            <a:spLocks/>
          </p:cNvSpPr>
          <p:nvPr/>
        </p:nvSpPr>
        <p:spPr>
          <a:xfrm>
            <a:off x="1676400" y="4186147"/>
            <a:ext cx="9144000" cy="8953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3900" b="1" dirty="0">
                <a:solidFill>
                  <a:prstClr val="white"/>
                </a:solidFill>
                <a:latin typeface="Agency FB" panose="020B0503020202020204" pitchFamily="34" charset="0"/>
              </a:rPr>
              <a:t>SORT</a:t>
            </a:r>
            <a:endParaRPr kumimoji="0" lang="de-DE" sz="239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gency FB" panose="020B0503020202020204" pitchFamily="34" charset="0"/>
              <a:ea typeface="+mj-ea"/>
              <a:cs typeface="+mj-cs"/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D9E03A98-D1F8-CEAE-741C-BE9987D2701F}"/>
              </a:ext>
            </a:extLst>
          </p:cNvPr>
          <p:cNvSpPr txBox="1">
            <a:spLocks/>
          </p:cNvSpPr>
          <p:nvPr/>
        </p:nvSpPr>
        <p:spPr>
          <a:xfrm rot="10800000">
            <a:off x="1524000" y="4471894"/>
            <a:ext cx="9144000" cy="8953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5400" b="1" i="0" u="sng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  <a:ea typeface="+mj-ea"/>
                <a:cs typeface="+mj-cs"/>
              </a:rPr>
              <a:t>Travelling</a:t>
            </a:r>
            <a:r>
              <a:rPr kumimoji="0" lang="de-DE" sz="54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gency FB" panose="020B0503020202020204" pitchFamily="34" charset="0"/>
                <a:ea typeface="+mj-ea"/>
                <a:cs typeface="+mj-cs"/>
              </a:rPr>
              <a:t> Over Seas</a:t>
            </a:r>
          </a:p>
        </p:txBody>
      </p:sp>
    </p:spTree>
    <p:extLst>
      <p:ext uri="{BB962C8B-B14F-4D97-AF65-F5344CB8AC3E}">
        <p14:creationId xmlns:p14="http://schemas.microsoft.com/office/powerpoint/2010/main" val="1109472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8E6523-4352-5F78-C922-70E25504BA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33747"/>
            <a:ext cx="9144000" cy="895350"/>
          </a:xfrm>
          <a:noFill/>
        </p:spPr>
        <p:txBody>
          <a:bodyPr>
            <a:noAutofit/>
          </a:bodyPr>
          <a:lstStyle/>
          <a:p>
            <a:r>
              <a:rPr lang="de-DE" sz="23900" b="1" dirty="0">
                <a:gradFill flip="none" rotWithShape="1">
                  <a:gsLst>
                    <a:gs pos="100000">
                      <a:srgbClr val="EDE03B"/>
                    </a:gs>
                    <a:gs pos="0">
                      <a:schemeClr val="accent5">
                        <a:lumMod val="60000"/>
                        <a:lumOff val="40000"/>
                      </a:schemeClr>
                    </a:gs>
                    <a:gs pos="40000">
                      <a:schemeClr val="accent5">
                        <a:lumMod val="60000"/>
                        <a:lumOff val="40000"/>
                      </a:schemeClr>
                    </a:gs>
                    <a:gs pos="20000">
                      <a:srgbClr val="EDE03B"/>
                    </a:gs>
                    <a:gs pos="60000">
                      <a:srgbClr val="EDE03B"/>
                    </a:gs>
                    <a:gs pos="80000">
                      <a:schemeClr val="accent5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atin typeface="Agency FB" panose="020B0503020202020204" pitchFamily="34" charset="0"/>
              </a:rPr>
              <a:t>SORT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8B58AF57-3F92-1D1B-2AFE-552BB0C81E39}"/>
              </a:ext>
            </a:extLst>
          </p:cNvPr>
          <p:cNvSpPr txBox="1">
            <a:spLocks/>
          </p:cNvSpPr>
          <p:nvPr/>
        </p:nvSpPr>
        <p:spPr>
          <a:xfrm>
            <a:off x="1676400" y="4186147"/>
            <a:ext cx="9144000" cy="8953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3900" b="1" dirty="0">
                <a:solidFill>
                  <a:schemeClr val="tx2">
                    <a:lumMod val="10000"/>
                    <a:lumOff val="90000"/>
                  </a:schemeClr>
                </a:solidFill>
                <a:latin typeface="Agency FB" panose="020B0503020202020204" pitchFamily="34" charset="0"/>
              </a:rPr>
              <a:t>SORT</a:t>
            </a:r>
            <a:endParaRPr kumimoji="0" lang="de-DE" sz="239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10000"/>
                  <a:lumOff val="90000"/>
                </a:schemeClr>
              </a:solidFill>
              <a:effectLst/>
              <a:uLnTx/>
              <a:uFillTx/>
              <a:latin typeface="Agency FB" panose="020B0503020202020204" pitchFamily="34" charset="0"/>
              <a:ea typeface="+mj-ea"/>
              <a:cs typeface="+mj-cs"/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D9E03A98-D1F8-CEAE-741C-BE9987D2701F}"/>
              </a:ext>
            </a:extLst>
          </p:cNvPr>
          <p:cNvSpPr txBox="1">
            <a:spLocks/>
          </p:cNvSpPr>
          <p:nvPr/>
        </p:nvSpPr>
        <p:spPr>
          <a:xfrm rot="10800000">
            <a:off x="1524000" y="4471894"/>
            <a:ext cx="9144000" cy="8953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5400" b="1" i="0" u="sng" strike="noStrike" kern="1200" cap="none" spc="0" normalizeH="0" baseline="0" noProof="0" dirty="0" err="1">
                <a:ln>
                  <a:noFill/>
                </a:ln>
                <a:solidFill>
                  <a:schemeClr val="tx2">
                    <a:lumMod val="10000"/>
                    <a:lumOff val="90000"/>
                  </a:schemeClr>
                </a:solidFill>
                <a:effectLst/>
                <a:uLnTx/>
                <a:uFillTx/>
                <a:latin typeface="Agency FB" panose="020B0503020202020204" pitchFamily="34" charset="0"/>
                <a:ea typeface="+mj-ea"/>
                <a:cs typeface="+mj-cs"/>
              </a:rPr>
              <a:t>Travelling</a:t>
            </a:r>
            <a:r>
              <a:rPr kumimoji="0" lang="de-DE" sz="5400" b="1" i="0" u="sng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10000"/>
                    <a:lumOff val="90000"/>
                  </a:schemeClr>
                </a:solidFill>
                <a:effectLst/>
                <a:uLnTx/>
                <a:uFillTx/>
                <a:latin typeface="Agency FB" panose="020B0503020202020204" pitchFamily="34" charset="0"/>
                <a:ea typeface="+mj-ea"/>
                <a:cs typeface="+mj-cs"/>
              </a:rPr>
              <a:t> Over Seas</a:t>
            </a:r>
          </a:p>
        </p:txBody>
      </p:sp>
    </p:spTree>
    <p:extLst>
      <p:ext uri="{BB962C8B-B14F-4D97-AF65-F5344CB8AC3E}">
        <p14:creationId xmlns:p14="http://schemas.microsoft.com/office/powerpoint/2010/main" val="1874377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Breitbild</PresentationFormat>
  <Paragraphs>12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Agency FB</vt:lpstr>
      <vt:lpstr>Aptos</vt:lpstr>
      <vt:lpstr>Aptos Display</vt:lpstr>
      <vt:lpstr>Arial</vt:lpstr>
      <vt:lpstr>Office</vt:lpstr>
      <vt:lpstr>TRVL</vt:lpstr>
      <vt:lpstr>TRVL</vt:lpstr>
      <vt:lpstr>SORT</vt:lpstr>
      <vt:lpstr>SORT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TRVL</dc:title>
  <dc:creator>Jana Stokoff</dc:creator>
  <cp:lastModifiedBy>Jana Stokoff</cp:lastModifiedBy>
  <cp:revision>2</cp:revision>
  <dcterms:created xsi:type="dcterms:W3CDTF">2024-04-17T15:19:11Z</dcterms:created>
  <dcterms:modified xsi:type="dcterms:W3CDTF">2024-04-17T15:45:47Z</dcterms:modified>
</cp:coreProperties>
</file>