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F0843E-19B9-4677-9801-216E44F09FAC}">
          <p14:sldIdLst>
            <p14:sldId id="256"/>
          </p14:sldIdLst>
        </p14:section>
        <p14:section name="Untitled Section" id="{B98C5BB7-6E13-4A2D-94EC-FF935BAE2A5F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CDD09-901F-4942-AFE0-63146F73EBD4}" v="16" dt="2021-05-27T09:19:04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ilson" userId="b8e2e8a2000bddc0" providerId="LiveId" clId="{7EECDD09-901F-4942-AFE0-63146F73EBD4}"/>
    <pc:docChg chg="custSel addSld modSld addSection">
      <pc:chgData name="Adam Wilson" userId="b8e2e8a2000bddc0" providerId="LiveId" clId="{7EECDD09-901F-4942-AFE0-63146F73EBD4}" dt="2021-05-27T09:22:15.294" v="3506" actId="20577"/>
      <pc:docMkLst>
        <pc:docMk/>
      </pc:docMkLst>
      <pc:sldChg chg="modSp mod">
        <pc:chgData name="Adam Wilson" userId="b8e2e8a2000bddc0" providerId="LiveId" clId="{7EECDD09-901F-4942-AFE0-63146F73EBD4}" dt="2021-05-27T08:00:14.544" v="432" actId="1076"/>
        <pc:sldMkLst>
          <pc:docMk/>
          <pc:sldMk cId="1533365433" sldId="256"/>
        </pc:sldMkLst>
        <pc:spChg chg="mod">
          <ac:chgData name="Adam Wilson" userId="b8e2e8a2000bddc0" providerId="LiveId" clId="{7EECDD09-901F-4942-AFE0-63146F73EBD4}" dt="2021-05-27T08:00:14.544" v="432" actId="1076"/>
          <ac:spMkLst>
            <pc:docMk/>
            <pc:sldMk cId="1533365433" sldId="256"/>
            <ac:spMk id="2" creationId="{A47A0F1D-0A21-454B-BE2E-0461C76B9954}"/>
          </ac:spMkLst>
        </pc:spChg>
        <pc:spChg chg="mod">
          <ac:chgData name="Adam Wilson" userId="b8e2e8a2000bddc0" providerId="LiveId" clId="{7EECDD09-901F-4942-AFE0-63146F73EBD4}" dt="2021-05-27T08:00:09.029" v="431" actId="27636"/>
          <ac:spMkLst>
            <pc:docMk/>
            <pc:sldMk cId="1533365433" sldId="256"/>
            <ac:spMk id="3" creationId="{428F320B-704F-4FEE-8E6A-C00C886FFF33}"/>
          </ac:spMkLst>
        </pc:spChg>
      </pc:sldChg>
      <pc:sldChg chg="addSp delSp modSp new mod">
        <pc:chgData name="Adam Wilson" userId="b8e2e8a2000bddc0" providerId="LiveId" clId="{7EECDD09-901F-4942-AFE0-63146F73EBD4}" dt="2021-05-27T08:13:03.283" v="1246" actId="478"/>
        <pc:sldMkLst>
          <pc:docMk/>
          <pc:sldMk cId="2144073343" sldId="257"/>
        </pc:sldMkLst>
        <pc:spChg chg="mod">
          <ac:chgData name="Adam Wilson" userId="b8e2e8a2000bddc0" providerId="LiveId" clId="{7EECDD09-901F-4942-AFE0-63146F73EBD4}" dt="2021-05-27T08:01:02.261" v="495" actId="1076"/>
          <ac:spMkLst>
            <pc:docMk/>
            <pc:sldMk cId="2144073343" sldId="257"/>
            <ac:spMk id="2" creationId="{8EA3363E-AF98-4BA9-B67F-A06199890181}"/>
          </ac:spMkLst>
        </pc:spChg>
        <pc:spChg chg="del">
          <ac:chgData name="Adam Wilson" userId="b8e2e8a2000bddc0" providerId="LiveId" clId="{7EECDD09-901F-4942-AFE0-63146F73EBD4}" dt="2021-05-27T08:00:52.151" v="494" actId="478"/>
          <ac:spMkLst>
            <pc:docMk/>
            <pc:sldMk cId="2144073343" sldId="257"/>
            <ac:spMk id="3" creationId="{DC8540FE-982F-440F-BEA1-9979078B5626}"/>
          </ac:spMkLst>
        </pc:spChg>
        <pc:spChg chg="add del mod">
          <ac:chgData name="Adam Wilson" userId="b8e2e8a2000bddc0" providerId="LiveId" clId="{7EECDD09-901F-4942-AFE0-63146F73EBD4}" dt="2021-05-27T08:13:03.283" v="1246" actId="478"/>
          <ac:spMkLst>
            <pc:docMk/>
            <pc:sldMk cId="2144073343" sldId="257"/>
            <ac:spMk id="4" creationId="{0A87A126-2537-46C8-A853-88976B2227B6}"/>
          </ac:spMkLst>
        </pc:spChg>
        <pc:spChg chg="add mod">
          <ac:chgData name="Adam Wilson" userId="b8e2e8a2000bddc0" providerId="LiveId" clId="{7EECDD09-901F-4942-AFE0-63146F73EBD4}" dt="2021-05-27T08:05:14.534" v="949" actId="20577"/>
          <ac:spMkLst>
            <pc:docMk/>
            <pc:sldMk cId="2144073343" sldId="257"/>
            <ac:spMk id="6" creationId="{8D394169-4AA3-4C03-A9DF-50D44338BA66}"/>
          </ac:spMkLst>
        </pc:spChg>
        <pc:picChg chg="add mod">
          <ac:chgData name="Adam Wilson" userId="b8e2e8a2000bddc0" providerId="LiveId" clId="{7EECDD09-901F-4942-AFE0-63146F73EBD4}" dt="2021-05-27T08:05:57.150" v="958" actId="1076"/>
          <ac:picMkLst>
            <pc:docMk/>
            <pc:sldMk cId="2144073343" sldId="257"/>
            <ac:picMk id="5" creationId="{1BB7C8C3-CC33-4171-8AD0-2FF5C3F110E9}"/>
          </ac:picMkLst>
        </pc:picChg>
        <pc:picChg chg="add mod modCrop">
          <ac:chgData name="Adam Wilson" userId="b8e2e8a2000bddc0" providerId="LiveId" clId="{7EECDD09-901F-4942-AFE0-63146F73EBD4}" dt="2021-05-27T08:05:38.121" v="954" actId="1076"/>
          <ac:picMkLst>
            <pc:docMk/>
            <pc:sldMk cId="2144073343" sldId="257"/>
            <ac:picMk id="7" creationId="{95B0CC88-C0C4-409D-A3B7-0FED11C5F960}"/>
          </ac:picMkLst>
        </pc:picChg>
        <pc:picChg chg="add mod">
          <ac:chgData name="Adam Wilson" userId="b8e2e8a2000bddc0" providerId="LiveId" clId="{7EECDD09-901F-4942-AFE0-63146F73EBD4}" dt="2021-05-27T08:05:49.734" v="957" actId="1076"/>
          <ac:picMkLst>
            <pc:docMk/>
            <pc:sldMk cId="2144073343" sldId="257"/>
            <ac:picMk id="8" creationId="{3AFB9F2E-7BC4-4DE6-9739-90C903040126}"/>
          </ac:picMkLst>
        </pc:picChg>
      </pc:sldChg>
      <pc:sldChg chg="addSp delSp modSp new mod">
        <pc:chgData name="Adam Wilson" userId="b8e2e8a2000bddc0" providerId="LiveId" clId="{7EECDD09-901F-4942-AFE0-63146F73EBD4}" dt="2021-05-27T08:12:44.929" v="1242" actId="115"/>
        <pc:sldMkLst>
          <pc:docMk/>
          <pc:sldMk cId="257471854" sldId="258"/>
        </pc:sldMkLst>
        <pc:spChg chg="mod">
          <ac:chgData name="Adam Wilson" userId="b8e2e8a2000bddc0" providerId="LiveId" clId="{7EECDD09-901F-4942-AFE0-63146F73EBD4}" dt="2021-05-27T08:00:27.353" v="456" actId="20577"/>
          <ac:spMkLst>
            <pc:docMk/>
            <pc:sldMk cId="257471854" sldId="258"/>
            <ac:spMk id="2" creationId="{F6BE8C5E-BB49-4E95-999D-A11A67E04F97}"/>
          </ac:spMkLst>
        </pc:spChg>
        <pc:spChg chg="del mod">
          <ac:chgData name="Adam Wilson" userId="b8e2e8a2000bddc0" providerId="LiveId" clId="{7EECDD09-901F-4942-AFE0-63146F73EBD4}" dt="2021-05-27T08:06:03.050" v="959" actId="478"/>
          <ac:spMkLst>
            <pc:docMk/>
            <pc:sldMk cId="257471854" sldId="258"/>
            <ac:spMk id="3" creationId="{C4B7697D-E74A-4C5F-8253-365008BDEC02}"/>
          </ac:spMkLst>
        </pc:spChg>
        <pc:spChg chg="add mod">
          <ac:chgData name="Adam Wilson" userId="b8e2e8a2000bddc0" providerId="LiveId" clId="{7EECDD09-901F-4942-AFE0-63146F73EBD4}" dt="2021-05-27T08:12:44.929" v="1242" actId="115"/>
          <ac:spMkLst>
            <pc:docMk/>
            <pc:sldMk cId="257471854" sldId="258"/>
            <ac:spMk id="5" creationId="{DA232FED-CC97-4AE6-ABAA-5F4BFC77DABB}"/>
          </ac:spMkLst>
        </pc:spChg>
        <pc:spChg chg="add mod">
          <ac:chgData name="Adam Wilson" userId="b8e2e8a2000bddc0" providerId="LiveId" clId="{7EECDD09-901F-4942-AFE0-63146F73EBD4}" dt="2021-05-27T08:12:42.311" v="1241" actId="115"/>
          <ac:spMkLst>
            <pc:docMk/>
            <pc:sldMk cId="257471854" sldId="258"/>
            <ac:spMk id="6" creationId="{3F7B3ED9-2A72-49E4-8ABB-8FFB50EDA954}"/>
          </ac:spMkLst>
        </pc:spChg>
      </pc:sldChg>
      <pc:sldChg chg="modSp new mod">
        <pc:chgData name="Adam Wilson" userId="b8e2e8a2000bddc0" providerId="LiveId" clId="{7EECDD09-901F-4942-AFE0-63146F73EBD4}" dt="2021-05-27T08:15:19.262" v="1783" actId="1076"/>
        <pc:sldMkLst>
          <pc:docMk/>
          <pc:sldMk cId="2156924767" sldId="259"/>
        </pc:sldMkLst>
        <pc:spChg chg="mod">
          <ac:chgData name="Adam Wilson" userId="b8e2e8a2000bddc0" providerId="LiveId" clId="{7EECDD09-901F-4942-AFE0-63146F73EBD4}" dt="2021-05-27T08:00:31.699" v="469" actId="20577"/>
          <ac:spMkLst>
            <pc:docMk/>
            <pc:sldMk cId="2156924767" sldId="259"/>
            <ac:spMk id="2" creationId="{FC1B1A23-F253-4F9F-819D-084783DD1DB4}"/>
          </ac:spMkLst>
        </pc:spChg>
        <pc:spChg chg="mod">
          <ac:chgData name="Adam Wilson" userId="b8e2e8a2000bddc0" providerId="LiveId" clId="{7EECDD09-901F-4942-AFE0-63146F73EBD4}" dt="2021-05-27T08:15:19.262" v="1783" actId="1076"/>
          <ac:spMkLst>
            <pc:docMk/>
            <pc:sldMk cId="2156924767" sldId="259"/>
            <ac:spMk id="3" creationId="{A25BAA5D-5D96-4828-A222-DADAC06D3C5F}"/>
          </ac:spMkLst>
        </pc:spChg>
      </pc:sldChg>
      <pc:sldChg chg="modSp new mod">
        <pc:chgData name="Adam Wilson" userId="b8e2e8a2000bddc0" providerId="LiveId" clId="{7EECDD09-901F-4942-AFE0-63146F73EBD4}" dt="2021-05-27T08:31:55.226" v="2435" actId="20577"/>
        <pc:sldMkLst>
          <pc:docMk/>
          <pc:sldMk cId="588308985" sldId="260"/>
        </pc:sldMkLst>
        <pc:spChg chg="mod">
          <ac:chgData name="Adam Wilson" userId="b8e2e8a2000bddc0" providerId="LiveId" clId="{7EECDD09-901F-4942-AFE0-63146F73EBD4}" dt="2021-05-27T08:00:40.548" v="486" actId="20577"/>
          <ac:spMkLst>
            <pc:docMk/>
            <pc:sldMk cId="588308985" sldId="260"/>
            <ac:spMk id="2" creationId="{0CECD469-CC7B-4AF8-BEA9-4B02997B028C}"/>
          </ac:spMkLst>
        </pc:spChg>
        <pc:spChg chg="mod">
          <ac:chgData name="Adam Wilson" userId="b8e2e8a2000bddc0" providerId="LiveId" clId="{7EECDD09-901F-4942-AFE0-63146F73EBD4}" dt="2021-05-27T08:31:55.226" v="2435" actId="20577"/>
          <ac:spMkLst>
            <pc:docMk/>
            <pc:sldMk cId="588308985" sldId="260"/>
            <ac:spMk id="3" creationId="{72FD04F3-F501-4181-A463-423A3269321C}"/>
          </ac:spMkLst>
        </pc:spChg>
      </pc:sldChg>
      <pc:sldChg chg="addSp delSp modSp new mod">
        <pc:chgData name="Adam Wilson" userId="b8e2e8a2000bddc0" providerId="LiveId" clId="{7EECDD09-901F-4942-AFE0-63146F73EBD4}" dt="2021-05-27T09:22:15.294" v="3506" actId="20577"/>
        <pc:sldMkLst>
          <pc:docMk/>
          <pc:sldMk cId="605752457" sldId="261"/>
        </pc:sldMkLst>
        <pc:spChg chg="mod">
          <ac:chgData name="Adam Wilson" userId="b8e2e8a2000bddc0" providerId="LiveId" clId="{7EECDD09-901F-4942-AFE0-63146F73EBD4}" dt="2021-05-27T08:00:45.984" v="493" actId="20577"/>
          <ac:spMkLst>
            <pc:docMk/>
            <pc:sldMk cId="605752457" sldId="261"/>
            <ac:spMk id="2" creationId="{3C991DF1-B9A9-4E49-9F56-D9C31DFEC19C}"/>
          </ac:spMkLst>
        </pc:spChg>
        <pc:spChg chg="del">
          <ac:chgData name="Adam Wilson" userId="b8e2e8a2000bddc0" providerId="LiveId" clId="{7EECDD09-901F-4942-AFE0-63146F73EBD4}" dt="2021-05-27T08:18:00.334" v="2285" actId="478"/>
          <ac:spMkLst>
            <pc:docMk/>
            <pc:sldMk cId="605752457" sldId="261"/>
            <ac:spMk id="3" creationId="{42F849F7-9505-4FDC-A177-152D2AAEFC48}"/>
          </ac:spMkLst>
        </pc:spChg>
        <pc:spChg chg="add mod">
          <ac:chgData name="Adam Wilson" userId="b8e2e8a2000bddc0" providerId="LiveId" clId="{7EECDD09-901F-4942-AFE0-63146F73EBD4}" dt="2021-05-27T09:18:58.339" v="2994" actId="27636"/>
          <ac:spMkLst>
            <pc:docMk/>
            <pc:sldMk cId="605752457" sldId="261"/>
            <ac:spMk id="6" creationId="{B57D674F-FFC2-4480-B0EA-B1E2E1177EF0}"/>
          </ac:spMkLst>
        </pc:spChg>
        <pc:spChg chg="add mod">
          <ac:chgData name="Adam Wilson" userId="b8e2e8a2000bddc0" providerId="LiveId" clId="{7EECDD09-901F-4942-AFE0-63146F73EBD4}" dt="2021-05-27T09:22:15.294" v="3506" actId="20577"/>
          <ac:spMkLst>
            <pc:docMk/>
            <pc:sldMk cId="605752457" sldId="261"/>
            <ac:spMk id="9" creationId="{35C453E2-EEC2-494A-B78B-846A23C4DE05}"/>
          </ac:spMkLst>
        </pc:spChg>
        <pc:picChg chg="add del mod">
          <ac:chgData name="Adam Wilson" userId="b8e2e8a2000bddc0" providerId="LiveId" clId="{7EECDD09-901F-4942-AFE0-63146F73EBD4}" dt="2021-05-27T09:16:32.010" v="2641" actId="478"/>
          <ac:picMkLst>
            <pc:docMk/>
            <pc:sldMk cId="605752457" sldId="261"/>
            <ac:picMk id="5" creationId="{768C80C3-6DA6-4CD0-BBBC-AF3FE4F3B196}"/>
          </ac:picMkLst>
        </pc:picChg>
        <pc:picChg chg="add mod">
          <ac:chgData name="Adam Wilson" userId="b8e2e8a2000bddc0" providerId="LiveId" clId="{7EECDD09-901F-4942-AFE0-63146F73EBD4}" dt="2021-05-27T09:16:45.840" v="2646" actId="1076"/>
          <ac:picMkLst>
            <pc:docMk/>
            <pc:sldMk cId="605752457" sldId="261"/>
            <ac:picMk id="8" creationId="{56CE7B35-614B-4753-86E9-C396877072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352D-4E99-4A83-94C8-AA40AA8C4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4768E-0556-41DF-A8D9-C2EDD4A8E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58F1-0BAA-4B4F-BAB9-AB01E27D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E693-2943-4976-B9C1-723771B6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1B44-BF55-4452-AA1C-13398CFB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5D70-5D57-4A29-A31B-1C692458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848CE-A98F-4935-9693-D92CB56E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7586-748F-4445-BC2A-19C86BD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3782-314E-44DA-B257-686B3DE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D500-13A4-4D17-82F7-50F629DF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8883-DA3D-48C2-9586-72286D4E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9CBC5-B179-44F3-B215-92539694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A5BD-586C-4345-82FD-EB79E690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5FAC-C03D-4CA9-B387-6EE36BFE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4E0CF-233E-4409-8FCB-9187FD04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9C89-9B7D-42CD-90D8-88A05ED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E51F-70ED-44BC-A3BB-86D004F5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E181-ED62-4194-A3BA-FA184E56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6BAC-2582-43DA-8E77-55B26EB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4C50-7FEC-4445-ACF5-0BFB37D6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9E1-3EB4-4284-A377-E939D76A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DBC1-67B3-442A-A888-9A157EBF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CF5B-CE86-4B0D-9626-2D93F658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F95E-4524-405C-84AB-2D20010D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EBA3-EBBC-4238-A4F3-97E03BBF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270-5578-45A0-97C7-8C2C9332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90D6-527B-4B79-AA0D-3D526B67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26362-EE4C-4DAC-BD52-DB4BAD6C7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783BA-A17B-47D7-A1FC-D694BF97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8D41-D0D0-496B-B2A0-EC84A98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8BE23-26AD-4D26-8AE7-BBF84D9A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682B-9A48-4BF0-89C0-1DC1BCCF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569B-D79B-4404-A3AE-503F8D9B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C29A-182B-4959-B597-48607F5E3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512A6-80C3-4AFC-A6EA-0050EFE5F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F3B15-D718-4870-AE08-D79EA3F36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07A5D-60BB-488D-A531-1484EE51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BC37C-9CE6-4349-89EB-B734B04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9E956-B847-41EA-888E-A5154F1E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7426-5EF8-4E96-B069-654174C7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C93A3-1D8A-4CFC-97F2-9847F146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0189-F6BF-4EB5-B2E3-0EAD1C48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42063-C784-4A7D-999B-55CBC482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EB4B7-9CC4-4E5E-8B86-37343B18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43787-E4F3-4D7E-BEC0-0ED6591B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F3A59-DA5A-48FC-9CA7-FB51D453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497D-39E5-4096-B298-2A6924C6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F5C3-0FCC-41A7-9B24-9042997E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5ED05-94F5-4733-8FE1-480D1D4F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BF5D1-DDDA-4CF8-8FC7-91216606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60791-A229-42ED-B18F-BA169819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501A7-F9E0-4C05-B28D-65EC196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FFDA-A18A-4151-AC2A-F22A22F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ABB20-C2BA-4B9E-80A0-BB3F5D48A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E6E78-D27F-414D-918A-0624DDC4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0167-18C4-4D02-BB22-2DD16F9F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79A9-A790-4AF7-BDCB-4F2459CB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FBA6E-3196-4F46-9AB7-70E0DBCC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9C248-10FC-4467-AEFE-B85399EF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2A58-4BF0-44B6-897E-54F544C6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6FD6-45D7-4574-8199-3186B97C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88B-5099-4433-87B4-08ECD46122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16CF-5C93-4E22-BB7B-B276584E8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5823-D49F-4919-9B8C-DCBF1E23D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1121-0C2C-4D2D-B6A5-9323A62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prb/abstract/10.1103/PhysRevB.88.245117" TargetMode="External"/><Relationship Id="rId2" Type="http://schemas.openxmlformats.org/officeDocument/2006/relationships/hyperlink" Target="https://journals.aps.org/rmp/abstract/10.1103/RevModPhys.73.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3.12570" TargetMode="External"/><Relationship Id="rId5" Type="http://schemas.openxmlformats.org/officeDocument/2006/relationships/hyperlink" Target="https://arxiv.org/abs/1909.08423" TargetMode="External"/><Relationship Id="rId4" Type="http://schemas.openxmlformats.org/officeDocument/2006/relationships/hyperlink" Target="https://journals.aps.org/prresearch/abstract/10.1103/PhysRevResearch.2.03342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0F1D-0A21-454B-BE2E-0461C76B9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1343"/>
            <a:ext cx="9144000" cy="834569"/>
          </a:xfrm>
        </p:spPr>
        <p:txBody>
          <a:bodyPr>
            <a:normAutofit/>
          </a:bodyPr>
          <a:lstStyle/>
          <a:p>
            <a:r>
              <a:rPr lang="en-US" sz="4800" dirty="0"/>
              <a:t>Bulk systems neural network Ansatz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320B-704F-4FEE-8E6A-C00C886FF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2439988"/>
            <a:ext cx="9144000" cy="28321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this deck: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Introduction to the problem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Sketch of context (literature and previous work)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Motivation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Outline of what has been done so far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Outline of current issues </a:t>
            </a:r>
          </a:p>
        </p:txBody>
      </p:sp>
    </p:spTree>
    <p:extLst>
      <p:ext uri="{BB962C8B-B14F-4D97-AF65-F5344CB8AC3E}">
        <p14:creationId xmlns:p14="http://schemas.microsoft.com/office/powerpoint/2010/main" val="15333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363E-AF98-4BA9-B67F-A0619989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7C8C3-CC33-4171-8AD0-2FF5C3F1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07" y="2597853"/>
            <a:ext cx="3091193" cy="6882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169-4AA3-4C03-A9DF-50D44338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2667001"/>
            <a:ext cx="10515600" cy="3790950"/>
          </a:xfrm>
        </p:spPr>
        <p:txBody>
          <a:bodyPr/>
          <a:lstStyle/>
          <a:p>
            <a:r>
              <a:rPr lang="en-US" dirty="0"/>
              <a:t>Approximately solve the Schrodinger equation</a:t>
            </a:r>
          </a:p>
          <a:p>
            <a:endParaRPr lang="en-US" dirty="0"/>
          </a:p>
          <a:p>
            <a:r>
              <a:rPr lang="en-US" dirty="0"/>
              <a:t>For a periodic fermionic solid system </a:t>
            </a:r>
          </a:p>
          <a:p>
            <a:endParaRPr lang="en-US" dirty="0"/>
          </a:p>
          <a:p>
            <a:r>
              <a:rPr lang="en-US" dirty="0"/>
              <a:t>With a neural network Ansatz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0CC88-C0C4-409D-A3B7-0FED11C5F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8" r="53975"/>
          <a:stretch/>
        </p:blipFill>
        <p:spPr>
          <a:xfrm>
            <a:off x="5229225" y="4611222"/>
            <a:ext cx="957264" cy="688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FB9F2E-7BC4-4DE6-9739-90C90304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32" y="3300250"/>
            <a:ext cx="1325453" cy="12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7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8C5E-BB49-4E95-999D-A11A67E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32FED-CC97-4AE6-ABAA-5F4BFC77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763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Quantum Monte Carlo solids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Foulkes summary 2001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Shulenburger </a:t>
            </a:r>
            <a:r>
              <a:rPr lang="en-US" dirty="0" err="1">
                <a:hlinkClick r:id="rId3"/>
              </a:rPr>
              <a:t>qmc</a:t>
            </a:r>
            <a:r>
              <a:rPr lang="en-US" dirty="0">
                <a:hlinkClick r:id="rId3"/>
              </a:rPr>
              <a:t> applied to solids 2013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F7B3ED9-2A72-49E4-8ABB-8FFB50EDA954}"/>
              </a:ext>
            </a:extLst>
          </p:cNvPr>
          <p:cNvSpPr txBox="1">
            <a:spLocks/>
          </p:cNvSpPr>
          <p:nvPr/>
        </p:nvSpPr>
        <p:spPr>
          <a:xfrm>
            <a:off x="6629399" y="1778000"/>
            <a:ext cx="4576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Neural network Ansatz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FermiNet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PauliNet </a:t>
            </a:r>
            <a:r>
              <a:rPr lang="en-US" dirty="0"/>
              <a:t>works </a:t>
            </a:r>
          </a:p>
          <a:p>
            <a:pPr>
              <a:buFontTx/>
              <a:buChar char="-"/>
            </a:pPr>
            <a:r>
              <a:rPr lang="en-US" dirty="0"/>
              <a:t>In house expertise on atomic systems (</a:t>
            </a:r>
            <a:r>
              <a:rPr lang="en-US" dirty="0">
                <a:hlinkClick r:id="rId6"/>
              </a:rPr>
              <a:t>follow up to FermiNet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74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1A23-F253-4F9F-819D-084783DD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AA5D-5D96-4828-A222-DADAC06D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690688"/>
            <a:ext cx="89725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Can neural networks improve the accuracy of the ground-state wave function of solid systems (as they have in isolated systems)? </a:t>
            </a:r>
          </a:p>
          <a:p>
            <a:r>
              <a:rPr lang="en-US" sz="2400" dirty="0"/>
              <a:t>Can neural networks improve the efficiency of these calculations (through optimized GPU operations)? </a:t>
            </a:r>
          </a:p>
          <a:p>
            <a:r>
              <a:rPr lang="en-US" sz="2400" dirty="0"/>
              <a:t>How large systems can be modelled with neural network Ansatz (with access to &gt;30 </a:t>
            </a:r>
            <a:r>
              <a:rPr lang="en-US" sz="2400" dirty="0" err="1"/>
              <a:t>gpus</a:t>
            </a:r>
            <a:r>
              <a:rPr lang="en-US" sz="2400" dirty="0"/>
              <a:t>)? </a:t>
            </a:r>
          </a:p>
          <a:p>
            <a:r>
              <a:rPr lang="en-US" sz="2400" dirty="0"/>
              <a:t>Can other improvements be made to the Ansatz design? </a:t>
            </a:r>
          </a:p>
        </p:txBody>
      </p:sp>
    </p:spTree>
    <p:extLst>
      <p:ext uri="{BB962C8B-B14F-4D97-AF65-F5344CB8AC3E}">
        <p14:creationId xmlns:p14="http://schemas.microsoft.com/office/powerpoint/2010/main" val="215692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D469-CC7B-4AF8-BEA9-4B02997B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04F3-F501-4181-A463-423A3269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54213"/>
            <a:ext cx="9967913" cy="2803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Implemented, tested and verified variational Monte Carlo (with Kronecker Factored Approximate Curvature / approximate stochastic reconfiguration) and isolated system Ansatz in JAX (high performance framework). </a:t>
            </a:r>
          </a:p>
          <a:p>
            <a:r>
              <a:rPr lang="en-US" dirty="0"/>
              <a:t>Implemented solid system features required to model periodic boundary conditions</a:t>
            </a:r>
          </a:p>
          <a:p>
            <a:pPr lvl="1"/>
            <a:r>
              <a:rPr lang="en-US" dirty="0"/>
              <a:t>Minimum image convention</a:t>
            </a:r>
          </a:p>
          <a:p>
            <a:pPr lvl="1"/>
            <a:r>
              <a:rPr lang="en-US" dirty="0"/>
              <a:t>Ewald’s summation for potential</a:t>
            </a:r>
          </a:p>
          <a:p>
            <a:pPr lvl="1"/>
            <a:r>
              <a:rPr lang="en-US" dirty="0"/>
              <a:t>Real space wave function (complex numbers possible but not implemented)</a:t>
            </a:r>
          </a:p>
        </p:txBody>
      </p:sp>
    </p:spTree>
    <p:extLst>
      <p:ext uri="{BB962C8B-B14F-4D97-AF65-F5344CB8AC3E}">
        <p14:creationId xmlns:p14="http://schemas.microsoft.com/office/powerpoint/2010/main" val="58830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1DF1-B9A9-4E49-9F56-D9C31DFE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D674F-FFC2-4480-B0EA-B1E2E117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9" y="4200525"/>
            <a:ext cx="6072188" cy="22923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Pink: Li isolated atom finds ground state energy of wave function as expected (~-7.47 Hartree)</a:t>
            </a:r>
          </a:p>
          <a:p>
            <a:r>
              <a:rPr lang="en-US" dirty="0"/>
              <a:t>Green: Li Solid with </a:t>
            </a:r>
            <a:r>
              <a:rPr lang="en-US" dirty="0" err="1"/>
              <a:t>Ewalds</a:t>
            </a:r>
            <a:r>
              <a:rPr lang="en-US" dirty="0"/>
              <a:t> potential, unstable</a:t>
            </a:r>
          </a:p>
          <a:p>
            <a:r>
              <a:rPr lang="en-US" dirty="0"/>
              <a:t>Grey: Li Solid with Ewald’s potential and vectors between charged particles for the inputs adjusted to include adjacent cells (minimum image convention)</a:t>
            </a:r>
          </a:p>
          <a:p>
            <a:r>
              <a:rPr lang="en-US" dirty="0"/>
              <a:t>Orange: Li Solid with Ewald’s potential and vectors between charged particles for the inputs and Ewald’s summation adjusted to include adjacent cells (minimum image convention)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E7B35-614B-4753-86E9-C3968770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89357"/>
            <a:ext cx="4931570" cy="25362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C453E2-EEC2-494A-B78B-846A23C4DE05}"/>
              </a:ext>
            </a:extLst>
          </p:cNvPr>
          <p:cNvSpPr txBox="1">
            <a:spLocks/>
          </p:cNvSpPr>
          <p:nvPr/>
        </p:nvSpPr>
        <p:spPr>
          <a:xfrm>
            <a:off x="6410327" y="1300162"/>
            <a:ext cx="5324474" cy="425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energy for Li solid is ~-7.54</a:t>
            </a:r>
          </a:p>
          <a:p>
            <a:r>
              <a:rPr lang="en-US" dirty="0"/>
              <a:t>No implementation so far returns this</a:t>
            </a:r>
          </a:p>
          <a:p>
            <a:r>
              <a:rPr lang="en-US" dirty="0"/>
              <a:t>Majority of the codebase is verified (works in the isolated case) </a:t>
            </a:r>
          </a:p>
          <a:p>
            <a:r>
              <a:rPr lang="en-US" dirty="0"/>
              <a:t>Possible issues:</a:t>
            </a:r>
          </a:p>
          <a:p>
            <a:pPr lvl="1"/>
            <a:r>
              <a:rPr lang="en-US" dirty="0"/>
              <a:t>Software bug:</a:t>
            </a:r>
          </a:p>
          <a:p>
            <a:pPr lvl="2"/>
            <a:r>
              <a:rPr lang="en-US" dirty="0"/>
              <a:t>Ewald’s summation</a:t>
            </a:r>
          </a:p>
          <a:p>
            <a:pPr lvl="2"/>
            <a:r>
              <a:rPr lang="en-US" dirty="0"/>
              <a:t>Minimum image convention (adjusting charged particle separation vectors)</a:t>
            </a:r>
          </a:p>
          <a:p>
            <a:pPr lvl="1"/>
            <a:r>
              <a:rPr lang="en-US" dirty="0" err="1"/>
              <a:t>Intialization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Solid description correct (primitive cell vectors)</a:t>
            </a:r>
          </a:p>
          <a:p>
            <a:pPr lvl="1"/>
            <a:r>
              <a:rPr lang="en-US" dirty="0"/>
              <a:t>Theory: </a:t>
            </a:r>
          </a:p>
          <a:p>
            <a:pPr lvl="2"/>
            <a:r>
              <a:rPr lang="en-US" dirty="0"/>
              <a:t>Other standard approximations missing</a:t>
            </a:r>
          </a:p>
          <a:p>
            <a:pPr lvl="2"/>
            <a:r>
              <a:rPr lang="en-US" dirty="0"/>
              <a:t>Finite size errors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Bulk systems neural network Ansatz</vt:lpstr>
      <vt:lpstr>The problem</vt:lpstr>
      <vt:lpstr>Context</vt:lpstr>
      <vt:lpstr>Motivation</vt:lpstr>
      <vt:lpstr>Progress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Wilson</dc:creator>
  <cp:lastModifiedBy>Adam Wilson</cp:lastModifiedBy>
  <cp:revision>1</cp:revision>
  <dcterms:created xsi:type="dcterms:W3CDTF">2021-05-27T07:57:53Z</dcterms:created>
  <dcterms:modified xsi:type="dcterms:W3CDTF">2021-05-27T09:22:20Z</dcterms:modified>
</cp:coreProperties>
</file>