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4B852-D6BE-4A52-9E3A-2694517F163B}" v="2" dt="2021-06-24T08:17:5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ilson" userId="b8e2e8a2000bddc0" providerId="LiveId" clId="{2714B852-D6BE-4A52-9E3A-2694517F163B}"/>
    <pc:docChg chg="undo custSel addSld delSld modSld">
      <pc:chgData name="Adam Wilson" userId="b8e2e8a2000bddc0" providerId="LiveId" clId="{2714B852-D6BE-4A52-9E3A-2694517F163B}" dt="2021-06-24T08:18:10.304" v="242" actId="680"/>
      <pc:docMkLst>
        <pc:docMk/>
      </pc:docMkLst>
      <pc:sldChg chg="addSp modSp mod">
        <pc:chgData name="Adam Wilson" userId="b8e2e8a2000bddc0" providerId="LiveId" clId="{2714B852-D6BE-4A52-9E3A-2694517F163B}" dt="2021-06-24T07:37:25.329" v="183" actId="20577"/>
        <pc:sldMkLst>
          <pc:docMk/>
          <pc:sldMk cId="170027556" sldId="258"/>
        </pc:sldMkLst>
        <pc:spChg chg="mod">
          <ac:chgData name="Adam Wilson" userId="b8e2e8a2000bddc0" providerId="LiveId" clId="{2714B852-D6BE-4A52-9E3A-2694517F163B}" dt="2021-06-24T07:37:25.329" v="183" actId="20577"/>
          <ac:spMkLst>
            <pc:docMk/>
            <pc:sldMk cId="170027556" sldId="258"/>
            <ac:spMk id="2" creationId="{D87C11ED-2EAA-49BF-9825-4798C17DA524}"/>
          </ac:spMkLst>
        </pc:spChg>
        <pc:spChg chg="add mod">
          <ac:chgData name="Adam Wilson" userId="b8e2e8a2000bddc0" providerId="LiveId" clId="{2714B852-D6BE-4A52-9E3A-2694517F163B}" dt="2021-06-24T07:35:44.767" v="180" actId="20577"/>
          <ac:spMkLst>
            <pc:docMk/>
            <pc:sldMk cId="170027556" sldId="258"/>
            <ac:spMk id="8" creationId="{1C6793FF-38F3-4AA3-85E5-4A820168C3BC}"/>
          </ac:spMkLst>
        </pc:spChg>
        <pc:picChg chg="mod">
          <ac:chgData name="Adam Wilson" userId="b8e2e8a2000bddc0" providerId="LiveId" clId="{2714B852-D6BE-4A52-9E3A-2694517F163B}" dt="2021-06-24T07:34:51.176" v="10" actId="1076"/>
          <ac:picMkLst>
            <pc:docMk/>
            <pc:sldMk cId="170027556" sldId="258"/>
            <ac:picMk id="7" creationId="{982F7395-4ABE-4C0E-BE66-717432027AF1}"/>
          </ac:picMkLst>
        </pc:picChg>
      </pc:sldChg>
      <pc:sldChg chg="modSp new del mod">
        <pc:chgData name="Adam Wilson" userId="b8e2e8a2000bddc0" providerId="LiveId" clId="{2714B852-D6BE-4A52-9E3A-2694517F163B}" dt="2021-06-24T07:37:28.937" v="184" actId="47"/>
        <pc:sldMkLst>
          <pc:docMk/>
          <pc:sldMk cId="928422652" sldId="259"/>
        </pc:sldMkLst>
        <pc:spChg chg="mod">
          <ac:chgData name="Adam Wilson" userId="b8e2e8a2000bddc0" providerId="LiveId" clId="{2714B852-D6BE-4A52-9E3A-2694517F163B}" dt="2021-06-24T07:32:57.287" v="9" actId="20577"/>
          <ac:spMkLst>
            <pc:docMk/>
            <pc:sldMk cId="928422652" sldId="259"/>
            <ac:spMk id="2" creationId="{F802889D-6D7E-4A08-8AFE-D9F1E382D2BE}"/>
          </ac:spMkLst>
        </pc:spChg>
      </pc:sldChg>
      <pc:sldChg chg="addSp delSp modSp new mod">
        <pc:chgData name="Adam Wilson" userId="b8e2e8a2000bddc0" providerId="LiveId" clId="{2714B852-D6BE-4A52-9E3A-2694517F163B}" dt="2021-06-24T08:18:05.873" v="241" actId="1076"/>
        <pc:sldMkLst>
          <pc:docMk/>
          <pc:sldMk cId="4148627630" sldId="259"/>
        </pc:sldMkLst>
        <pc:spChg chg="mod">
          <ac:chgData name="Adam Wilson" userId="b8e2e8a2000bddc0" providerId="LiveId" clId="{2714B852-D6BE-4A52-9E3A-2694517F163B}" dt="2021-06-24T08:17:37.938" v="222" actId="1076"/>
          <ac:spMkLst>
            <pc:docMk/>
            <pc:sldMk cId="4148627630" sldId="259"/>
            <ac:spMk id="2" creationId="{53E765A6-6D21-44A6-AB26-06AAE79CC0AD}"/>
          </ac:spMkLst>
        </pc:spChg>
        <pc:spChg chg="del">
          <ac:chgData name="Adam Wilson" userId="b8e2e8a2000bddc0" providerId="LiveId" clId="{2714B852-D6BE-4A52-9E3A-2694517F163B}" dt="2021-06-24T08:15:59.711" v="199" actId="478"/>
          <ac:spMkLst>
            <pc:docMk/>
            <pc:sldMk cId="4148627630" sldId="259"/>
            <ac:spMk id="3" creationId="{C23D709A-6344-4A77-8DD0-9420993FC701}"/>
          </ac:spMkLst>
        </pc:spChg>
        <pc:spChg chg="add del">
          <ac:chgData name="Adam Wilson" userId="b8e2e8a2000bddc0" providerId="LiveId" clId="{2714B852-D6BE-4A52-9E3A-2694517F163B}" dt="2021-06-24T08:16:02.746" v="201" actId="478"/>
          <ac:spMkLst>
            <pc:docMk/>
            <pc:sldMk cId="4148627630" sldId="259"/>
            <ac:spMk id="5" creationId="{8CEC5555-9EE5-49CA-B85C-5AA3A6BBF7D4}"/>
          </ac:spMkLst>
        </pc:spChg>
        <pc:spChg chg="add del">
          <ac:chgData name="Adam Wilson" userId="b8e2e8a2000bddc0" providerId="LiveId" clId="{2714B852-D6BE-4A52-9E3A-2694517F163B}" dt="2021-06-24T08:16:08.906" v="203" actId="478"/>
          <ac:spMkLst>
            <pc:docMk/>
            <pc:sldMk cId="4148627630" sldId="259"/>
            <ac:spMk id="7" creationId="{5BABB226-946A-4F36-8B4E-07D30CEA8D95}"/>
          </ac:spMkLst>
        </pc:spChg>
        <pc:spChg chg="add del">
          <ac:chgData name="Adam Wilson" userId="b8e2e8a2000bddc0" providerId="LiveId" clId="{2714B852-D6BE-4A52-9E3A-2694517F163B}" dt="2021-06-24T08:16:18.308" v="205" actId="478"/>
          <ac:spMkLst>
            <pc:docMk/>
            <pc:sldMk cId="4148627630" sldId="259"/>
            <ac:spMk id="9" creationId="{C7195D05-4F6F-4915-8398-283B16B4CDA5}"/>
          </ac:spMkLst>
        </pc:spChg>
        <pc:spChg chg="add del">
          <ac:chgData name="Adam Wilson" userId="b8e2e8a2000bddc0" providerId="LiveId" clId="{2714B852-D6BE-4A52-9E3A-2694517F163B}" dt="2021-06-24T08:16:23.409" v="207" actId="22"/>
          <ac:spMkLst>
            <pc:docMk/>
            <pc:sldMk cId="4148627630" sldId="259"/>
            <ac:spMk id="11" creationId="{355D6452-9C23-4637-B669-0EF887E198A3}"/>
          </ac:spMkLst>
        </pc:spChg>
        <pc:spChg chg="add del">
          <ac:chgData name="Adam Wilson" userId="b8e2e8a2000bddc0" providerId="LiveId" clId="{2714B852-D6BE-4A52-9E3A-2694517F163B}" dt="2021-06-24T08:16:50.235" v="209" actId="478"/>
          <ac:spMkLst>
            <pc:docMk/>
            <pc:sldMk cId="4148627630" sldId="259"/>
            <ac:spMk id="13" creationId="{22602BC4-1AEC-4B15-A182-3824AABFCCC3}"/>
          </ac:spMkLst>
        </pc:spChg>
        <pc:picChg chg="add mod">
          <ac:chgData name="Adam Wilson" userId="b8e2e8a2000bddc0" providerId="LiveId" clId="{2714B852-D6BE-4A52-9E3A-2694517F163B}" dt="2021-06-24T08:18:05.873" v="241" actId="1076"/>
          <ac:picMkLst>
            <pc:docMk/>
            <pc:sldMk cId="4148627630" sldId="259"/>
            <ac:picMk id="15" creationId="{B9CC81E5-35C7-4413-B16E-8ED7B5F05A45}"/>
          </ac:picMkLst>
        </pc:picChg>
        <pc:picChg chg="add mod">
          <ac:chgData name="Adam Wilson" userId="b8e2e8a2000bddc0" providerId="LiveId" clId="{2714B852-D6BE-4A52-9E3A-2694517F163B}" dt="2021-06-24T08:18:00.665" v="238" actId="1076"/>
          <ac:picMkLst>
            <pc:docMk/>
            <pc:sldMk cId="4148627630" sldId="259"/>
            <ac:picMk id="17" creationId="{D2615349-3449-4750-B4C1-83F4FF755459}"/>
          </ac:picMkLst>
        </pc:picChg>
        <pc:picChg chg="add del mod">
          <ac:chgData name="Adam Wilson" userId="b8e2e8a2000bddc0" providerId="LiveId" clId="{2714B852-D6BE-4A52-9E3A-2694517F163B}" dt="2021-06-24T08:17:48.655" v="228" actId="21"/>
          <ac:picMkLst>
            <pc:docMk/>
            <pc:sldMk cId="4148627630" sldId="259"/>
            <ac:picMk id="19" creationId="{8DACA829-C511-44AE-8FAA-13C2911AFF58}"/>
          </ac:picMkLst>
        </pc:picChg>
      </pc:sldChg>
      <pc:sldChg chg="addSp delSp modSp new mod">
        <pc:chgData name="Adam Wilson" userId="b8e2e8a2000bddc0" providerId="LiveId" clId="{2714B852-D6BE-4A52-9E3A-2694517F163B}" dt="2021-06-24T08:17:55.801" v="235" actId="1076"/>
        <pc:sldMkLst>
          <pc:docMk/>
          <pc:sldMk cId="1132176232" sldId="260"/>
        </pc:sldMkLst>
        <pc:spChg chg="del">
          <ac:chgData name="Adam Wilson" userId="b8e2e8a2000bddc0" providerId="LiveId" clId="{2714B852-D6BE-4A52-9E3A-2694517F163B}" dt="2021-06-24T08:17:52.456" v="231" actId="478"/>
          <ac:spMkLst>
            <pc:docMk/>
            <pc:sldMk cId="1132176232" sldId="260"/>
            <ac:spMk id="2" creationId="{294AD0F7-2E71-4BA9-8793-88F2D0157180}"/>
          </ac:spMkLst>
        </pc:spChg>
        <pc:spChg chg="del">
          <ac:chgData name="Adam Wilson" userId="b8e2e8a2000bddc0" providerId="LiveId" clId="{2714B852-D6BE-4A52-9E3A-2694517F163B}" dt="2021-06-24T08:17:51.538" v="230" actId="478"/>
          <ac:spMkLst>
            <pc:docMk/>
            <pc:sldMk cId="1132176232" sldId="260"/>
            <ac:spMk id="3" creationId="{651EBBEE-1B00-4B9D-998F-9FF515ED3F7C}"/>
          </ac:spMkLst>
        </pc:spChg>
        <pc:picChg chg="add mod">
          <ac:chgData name="Adam Wilson" userId="b8e2e8a2000bddc0" providerId="LiveId" clId="{2714B852-D6BE-4A52-9E3A-2694517F163B}" dt="2021-06-24T08:17:55.801" v="235" actId="1076"/>
          <ac:picMkLst>
            <pc:docMk/>
            <pc:sldMk cId="1132176232" sldId="260"/>
            <ac:picMk id="4" creationId="{2E74EB35-694B-4FDB-A109-89FAD0BD77DB}"/>
          </ac:picMkLst>
        </pc:picChg>
      </pc:sldChg>
      <pc:sldChg chg="new">
        <pc:chgData name="Adam Wilson" userId="b8e2e8a2000bddc0" providerId="LiveId" clId="{2714B852-D6BE-4A52-9E3A-2694517F163B}" dt="2021-06-24T08:18:10.304" v="242" actId="680"/>
        <pc:sldMkLst>
          <pc:docMk/>
          <pc:sldMk cId="120914625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ACF6-CC8F-41C4-8D17-675B21C1A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B712B-5ED8-40B9-974D-20E9D91A8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BC32-2EAA-48AB-8CEF-E9FB33A5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C320-418C-412B-ACD4-5A0CA5C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ADBE-FBDA-4C97-B8F9-0DEF1226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975-2689-4DB0-B148-FE3ED406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1B372-FD9F-4879-A2E5-B2035157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CE9D-94F3-43B4-A89E-8C016B53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5B89-1B45-4458-93F1-A3AA120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9F65-14C3-4925-9FC4-3BE466DE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84A4A-83EF-4B22-86AA-BAD417C8A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97FD-75EC-4F2E-BD68-FEBEB020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3F90-AD4B-4993-A67B-7EB79EE8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1238-BBE4-4339-9654-DD5BB92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7B63-595C-4A8E-83FB-9D142484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65B-5130-4518-A758-E1CE6AF4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250-CD8F-485B-896C-5380521F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B98C-08B0-48D0-A83D-5CC6E5C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530D-9E39-4542-9D0D-257D75E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AA0C-A9AD-4274-B587-B1527A2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499A-0C26-41A0-9F46-2787DBC3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0C8F-47CF-4A04-9BD0-E6AC2140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F8B9-D33A-452D-BCC0-138EDD9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0538-5DFB-4F47-A75F-7DC0C7FB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02EF-C088-4165-89AA-534F5096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3458-6D0D-4DCC-A319-79F40590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4811-2C0B-4D16-BCAE-8B373B63F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7CBF8-A67C-40F5-AD9E-EADA52C4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D5FE4-016A-4577-A5B9-1D939A7A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6DBC-F996-4A1B-8170-F5B936E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1EFF-A67F-4ACE-B2C3-78209BC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2A3B-95AE-432C-89C5-E5303BC3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1356-A9F6-42B2-BE02-F58780CA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8330F-1290-4762-8CEA-3D628B1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EBE42-8339-407D-81A5-996C0B03C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80EC-46D1-4AB5-9F31-9A87F2474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E3A0B-09B6-4FCD-BE8B-EF5F4AC4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556A6-5761-4B46-B90A-6F5E140C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E696E-BC61-4679-B66B-B17E272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6FC2-5B05-4E4A-A1DE-F10425A0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16C01-7C4A-4DEA-BBF8-3722F404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50226-28BB-4103-ABA7-EDDB58D0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BCB78-08DC-4984-A1F2-6CEAE8E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D308D-4EBC-4B89-80FE-5C93CD7A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506D-7095-4CE2-80C5-6B3E00AB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D8D9-2932-4A1F-B240-A0DBB18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69CB-28B8-43EB-B5EC-F98AC121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BEFD-63A1-417D-BE6D-52BD8ECC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1AD7-6BC7-4616-888E-EC70790DB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1CD8B-65B3-46C7-AE86-5F3C1B2F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6AA1-8852-4EBF-91A5-D69FEA4C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DAD69-AC03-4CE0-8C77-573E88EE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C001-1BF2-42FF-A70D-4C64665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26B4F-F8B6-4A3F-BA42-8B6FE173C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14DF2-11A4-4437-91CC-AE1B58BF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197F-EAE6-4BB9-AD0C-F5312F34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612E-C058-40DF-A21C-2138BBFB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E22C-7082-4F27-9EBA-26A2B043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63143-8563-4BEC-B4DC-8062731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E859-7382-4A22-96AF-46A39C1D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3906-8D42-4F5E-8517-0A0A57AFF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2E9D-2881-43D1-9EB7-D2E0DBD8BD6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87A0-7ED1-4397-AEA4-7A0A928E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5FE-DF60-4010-A9B0-27FD7F90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4461-5783-4D83-9425-15E8C1CB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CD2A-A8DF-4BA8-9CDF-B0A792F75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5465-EF42-4109-A98D-8D0437EDF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4DFC-B804-48DF-A68D-2086E90E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C8C6-DCAF-41E1-99A6-350AEA73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image convention</a:t>
            </a:r>
          </a:p>
          <a:p>
            <a:pPr lvl="1"/>
            <a:r>
              <a:rPr lang="en-US" dirty="0"/>
              <a:t>Replace interaction terms (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) with nearest image terms (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’)</a:t>
            </a:r>
          </a:p>
          <a:p>
            <a:r>
              <a:rPr lang="en-US" dirty="0"/>
              <a:t>Ensure the inputs to the streams are periodic (L = </a:t>
            </a:r>
            <a:r>
              <a:rPr lang="en-US" dirty="0" err="1"/>
              <a:t>cell_width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(single sin) (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, |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|) -&gt; (sin((2\pi/L)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), |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|)</a:t>
            </a:r>
          </a:p>
          <a:p>
            <a:pPr lvl="1"/>
            <a:r>
              <a:rPr lang="en-US" dirty="0"/>
              <a:t>(multiple sins) … -&gt; </a:t>
            </a:r>
          </a:p>
          <a:p>
            <a:pPr marL="914400" lvl="2" indent="0">
              <a:buNone/>
            </a:pPr>
            <a:r>
              <a:rPr lang="en-US" dirty="0"/>
              <a:t>z_1 = (sin((2\pi/L)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), |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|), z_2 = (sin((4\pi/L)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), |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|)</a:t>
            </a:r>
          </a:p>
          <a:p>
            <a:r>
              <a:rPr lang="en-US" dirty="0"/>
              <a:t>Ensure the inputs to the orbital exponentials are periodic</a:t>
            </a:r>
          </a:p>
          <a:p>
            <a:pPr lvl="1"/>
            <a:r>
              <a:rPr lang="en-US" dirty="0"/>
              <a:t>|\Sigma (</a:t>
            </a:r>
            <a:r>
              <a:rPr lang="en-US" dirty="0" err="1"/>
              <a:t>r_i</a:t>
            </a:r>
            <a:r>
              <a:rPr lang="en-US" dirty="0"/>
              <a:t> – </a:t>
            </a:r>
            <a:r>
              <a:rPr lang="en-US" dirty="0" err="1"/>
              <a:t>r_j</a:t>
            </a:r>
            <a:r>
              <a:rPr lang="en-US" dirty="0"/>
              <a:t>)| -&gt; |\Sigma (</a:t>
            </a:r>
            <a:r>
              <a:rPr lang="en-US" dirty="0" err="1"/>
              <a:t>r_i</a:t>
            </a:r>
            <a:r>
              <a:rPr lang="en-US" dirty="0"/>
              <a:t>’ – </a:t>
            </a:r>
            <a:r>
              <a:rPr lang="en-US" dirty="0" err="1"/>
              <a:t>r_j</a:t>
            </a:r>
            <a:r>
              <a:rPr lang="en-US" dirty="0"/>
              <a:t>)| where</a:t>
            </a:r>
          </a:p>
          <a:p>
            <a:pPr marL="914400" lvl="2" indent="0">
              <a:buNone/>
            </a:pPr>
            <a:r>
              <a:rPr lang="en-US" dirty="0" err="1"/>
              <a:t>r_i</a:t>
            </a:r>
            <a:r>
              <a:rPr lang="en-US" dirty="0"/>
              <a:t>’ = (</a:t>
            </a:r>
            <a:r>
              <a:rPr lang="en-US" dirty="0" err="1"/>
              <a:t>v_x</a:t>
            </a:r>
            <a:r>
              <a:rPr lang="en-US" dirty="0"/>
              <a:t>’, </a:t>
            </a:r>
            <a:r>
              <a:rPr lang="en-US" dirty="0" err="1"/>
              <a:t>v_y</a:t>
            </a:r>
            <a:r>
              <a:rPr lang="en-US" dirty="0"/>
              <a:t>’, </a:t>
            </a:r>
            <a:r>
              <a:rPr lang="en-US" dirty="0" err="1"/>
              <a:t>v_z</a:t>
            </a:r>
            <a:r>
              <a:rPr lang="en-US" dirty="0"/>
              <a:t>’) where</a:t>
            </a:r>
          </a:p>
          <a:p>
            <a:pPr marL="914400" lvl="2" indent="0">
              <a:buNone/>
            </a:pPr>
            <a:r>
              <a:rPr lang="en-US" dirty="0" err="1"/>
              <a:t>v_x</a:t>
            </a:r>
            <a:r>
              <a:rPr lang="en-US" dirty="0"/>
              <a:t>’ = 1/8(L – 2v_x) when </a:t>
            </a:r>
            <a:r>
              <a:rPr lang="en-US" dirty="0" err="1"/>
              <a:t>v_x</a:t>
            </a:r>
            <a:r>
              <a:rPr lang="en-US" dirty="0"/>
              <a:t> &lt; -L/4</a:t>
            </a:r>
          </a:p>
          <a:p>
            <a:pPr marL="914400" lvl="2" indent="0">
              <a:buNone/>
            </a:pPr>
            <a:r>
              <a:rPr lang="en-US" dirty="0" err="1"/>
              <a:t>v_x</a:t>
            </a:r>
            <a:r>
              <a:rPr lang="en-US" dirty="0"/>
              <a:t>’ = 1/8(L + 2v_x) when </a:t>
            </a:r>
            <a:r>
              <a:rPr lang="en-US" dirty="0" err="1"/>
              <a:t>v_x</a:t>
            </a:r>
            <a:r>
              <a:rPr lang="en-US" dirty="0"/>
              <a:t> &gt; L/4</a:t>
            </a:r>
          </a:p>
          <a:p>
            <a:pPr marL="914400" lvl="2" indent="0">
              <a:buNone/>
            </a:pPr>
            <a:r>
              <a:rPr lang="en-US" dirty="0"/>
              <a:t>and because of mic |</a:t>
            </a:r>
            <a:r>
              <a:rPr lang="en-US" dirty="0" err="1"/>
              <a:t>v_x</a:t>
            </a:r>
            <a:r>
              <a:rPr lang="en-US" dirty="0"/>
              <a:t> | is never &gt; L/2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11ED-2EAA-49BF-9825-4798C17D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MIC is implemented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7395-4ABE-4C0E-BE66-71743202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6" y="1746425"/>
            <a:ext cx="5009319" cy="4308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793FF-38F3-4AA3-85E5-4A820168C3BC}"/>
              </a:ext>
            </a:extLst>
          </p:cNvPr>
          <p:cNvSpPr txBox="1"/>
          <p:nvPr/>
        </p:nvSpPr>
        <p:spPr>
          <a:xfrm flipH="1">
            <a:off x="6096000" y="1921194"/>
            <a:ext cx="590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 Currently backpropagating through all of this… ideally all these operations performed before input. How does this affect the grads?!</a:t>
            </a:r>
          </a:p>
        </p:txBody>
      </p:sp>
    </p:spTree>
    <p:extLst>
      <p:ext uri="{BB962C8B-B14F-4D97-AF65-F5344CB8AC3E}">
        <p14:creationId xmlns:p14="http://schemas.microsoft.com/office/powerpoint/2010/main" val="1700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65A6-6D21-44A6-AB26-06AAE79C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Sin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C81E5-35C7-4413-B16E-8ED7B5F0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35" y="349046"/>
            <a:ext cx="7646743" cy="2873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15349-3449-4750-B4C1-83F4FF75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4" y="3631669"/>
            <a:ext cx="7329487" cy="27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4EB35-694B-4FDB-A109-89FAD0BD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338019"/>
            <a:ext cx="8499731" cy="32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C44B-D1A1-451E-BAAE-D75646EE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01C5-702D-4E27-9659-F2372D3A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Experiments </vt:lpstr>
      <vt:lpstr>PowerPoint Presentation</vt:lpstr>
      <vt:lpstr>How MIC is implemented</vt:lpstr>
      <vt:lpstr>Sin inputs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</dc:title>
  <dc:creator>Adam Wilson</dc:creator>
  <cp:lastModifiedBy>Adam Wilson</cp:lastModifiedBy>
  <cp:revision>3</cp:revision>
  <dcterms:created xsi:type="dcterms:W3CDTF">2021-06-24T06:52:27Z</dcterms:created>
  <dcterms:modified xsi:type="dcterms:W3CDTF">2021-06-24T08:19:05Z</dcterms:modified>
</cp:coreProperties>
</file>