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0" r:id="rId3"/>
    <p:sldId id="261" r:id="rId4"/>
    <p:sldId id="258" r:id="rId5"/>
    <p:sldId id="259" r:id="rId6"/>
  </p:sldIdLst>
  <p:sldSz cx="23774400" cy="23774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F7F4B1-866C-48A2-8EBC-FDB602D89904}" v="222" dt="2021-12-05T14:41:53.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6" autoAdjust="0"/>
    <p:restoredTop sz="94660"/>
  </p:normalViewPr>
  <p:slideViewPr>
    <p:cSldViewPr snapToGrid="0">
      <p:cViewPr>
        <p:scale>
          <a:sx n="100" d="100"/>
          <a:sy n="100" d="100"/>
        </p:scale>
        <p:origin x="-3642" y="-50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Wilson" userId="b8e2e8a2000bddc0" providerId="LiveId" clId="{29F7F4B1-866C-48A2-8EBC-FDB602D89904}"/>
    <pc:docChg chg="undo custSel addSld delSld modSld">
      <pc:chgData name="Adam Wilson" userId="b8e2e8a2000bddc0" providerId="LiveId" clId="{29F7F4B1-866C-48A2-8EBC-FDB602D89904}" dt="2021-12-05T14:43:29.646" v="4411" actId="1076"/>
      <pc:docMkLst>
        <pc:docMk/>
      </pc:docMkLst>
      <pc:sldChg chg="addSp delSp modSp del mod">
        <pc:chgData name="Adam Wilson" userId="b8e2e8a2000bddc0" providerId="LiveId" clId="{29F7F4B1-866C-48A2-8EBC-FDB602D89904}" dt="2021-12-02T09:36:17.084" v="568" actId="47"/>
        <pc:sldMkLst>
          <pc:docMk/>
          <pc:sldMk cId="2627205491" sldId="256"/>
        </pc:sldMkLst>
        <pc:spChg chg="del">
          <ac:chgData name="Adam Wilson" userId="b8e2e8a2000bddc0" providerId="LiveId" clId="{29F7F4B1-866C-48A2-8EBC-FDB602D89904}" dt="2021-12-01T13:42:55.066" v="0" actId="478"/>
          <ac:spMkLst>
            <pc:docMk/>
            <pc:sldMk cId="2627205491" sldId="256"/>
            <ac:spMk id="2" creationId="{A3C5847F-2C05-4C12-BD5A-97BFF377CC98}"/>
          </ac:spMkLst>
        </pc:spChg>
        <pc:spChg chg="del">
          <ac:chgData name="Adam Wilson" userId="b8e2e8a2000bddc0" providerId="LiveId" clId="{29F7F4B1-866C-48A2-8EBC-FDB602D89904}" dt="2021-12-01T13:42:58.720" v="1" actId="478"/>
          <ac:spMkLst>
            <pc:docMk/>
            <pc:sldMk cId="2627205491" sldId="256"/>
            <ac:spMk id="3" creationId="{BBE4D5BD-61E0-431D-B58B-13606F1232BA}"/>
          </ac:spMkLst>
        </pc:spChg>
        <pc:spChg chg="add mod">
          <ac:chgData name="Adam Wilson" userId="b8e2e8a2000bddc0" providerId="LiveId" clId="{29F7F4B1-866C-48A2-8EBC-FDB602D89904}" dt="2021-12-01T14:41:12.806" v="223" actId="1076"/>
          <ac:spMkLst>
            <pc:docMk/>
            <pc:sldMk cId="2627205491" sldId="256"/>
            <ac:spMk id="8" creationId="{6621A121-B866-4EA6-8A24-6B24D5DCC65B}"/>
          </ac:spMkLst>
        </pc:spChg>
        <pc:spChg chg="add del mod">
          <ac:chgData name="Adam Wilson" userId="b8e2e8a2000bddc0" providerId="LiveId" clId="{29F7F4B1-866C-48A2-8EBC-FDB602D89904}" dt="2021-12-01T14:38:44.974" v="118" actId="478"/>
          <ac:spMkLst>
            <pc:docMk/>
            <pc:sldMk cId="2627205491" sldId="256"/>
            <ac:spMk id="33" creationId="{99B240DC-4EF6-4A69-98D3-2DC9EC74CBF0}"/>
          </ac:spMkLst>
        </pc:spChg>
        <pc:spChg chg="add mod">
          <ac:chgData name="Adam Wilson" userId="b8e2e8a2000bddc0" providerId="LiveId" clId="{29F7F4B1-866C-48A2-8EBC-FDB602D89904}" dt="2021-12-01T14:41:12.806" v="223" actId="1076"/>
          <ac:spMkLst>
            <pc:docMk/>
            <pc:sldMk cId="2627205491" sldId="256"/>
            <ac:spMk id="38" creationId="{1ABE6552-CA7B-4825-87CB-593FC82B2E61}"/>
          </ac:spMkLst>
        </pc:spChg>
        <pc:spChg chg="add mod">
          <ac:chgData name="Adam Wilson" userId="b8e2e8a2000bddc0" providerId="LiveId" clId="{29F7F4B1-866C-48A2-8EBC-FDB602D89904}" dt="2021-12-01T14:41:12.806" v="223" actId="1076"/>
          <ac:spMkLst>
            <pc:docMk/>
            <pc:sldMk cId="2627205491" sldId="256"/>
            <ac:spMk id="39" creationId="{40C9145F-AB40-4FB2-941E-42E3D0D9463E}"/>
          </ac:spMkLst>
        </pc:spChg>
        <pc:spChg chg="add mod">
          <ac:chgData name="Adam Wilson" userId="b8e2e8a2000bddc0" providerId="LiveId" clId="{29F7F4B1-866C-48A2-8EBC-FDB602D89904}" dt="2021-12-01T14:41:12.806" v="223" actId="1076"/>
          <ac:spMkLst>
            <pc:docMk/>
            <pc:sldMk cId="2627205491" sldId="256"/>
            <ac:spMk id="46" creationId="{EB6249C8-4C0E-46E8-AE6E-DBDA0854FB28}"/>
          </ac:spMkLst>
        </pc:spChg>
        <pc:spChg chg="add mod">
          <ac:chgData name="Adam Wilson" userId="b8e2e8a2000bddc0" providerId="LiveId" clId="{29F7F4B1-866C-48A2-8EBC-FDB602D89904}" dt="2021-12-01T14:41:12.806" v="223" actId="1076"/>
          <ac:spMkLst>
            <pc:docMk/>
            <pc:sldMk cId="2627205491" sldId="256"/>
            <ac:spMk id="47" creationId="{23820138-3469-4D53-8599-D33C75611AA2}"/>
          </ac:spMkLst>
        </pc:spChg>
        <pc:spChg chg="add mod">
          <ac:chgData name="Adam Wilson" userId="b8e2e8a2000bddc0" providerId="LiveId" clId="{29F7F4B1-866C-48A2-8EBC-FDB602D89904}" dt="2021-12-01T14:41:12.806" v="223" actId="1076"/>
          <ac:spMkLst>
            <pc:docMk/>
            <pc:sldMk cId="2627205491" sldId="256"/>
            <ac:spMk id="48" creationId="{ECEF2503-EEE8-4476-AFE0-1B331B4BA19A}"/>
          </ac:spMkLst>
        </pc:spChg>
        <pc:spChg chg="add mod">
          <ac:chgData name="Adam Wilson" userId="b8e2e8a2000bddc0" providerId="LiveId" clId="{29F7F4B1-866C-48A2-8EBC-FDB602D89904}" dt="2021-12-01T14:41:12.806" v="223" actId="1076"/>
          <ac:spMkLst>
            <pc:docMk/>
            <pc:sldMk cId="2627205491" sldId="256"/>
            <ac:spMk id="49" creationId="{A1CF0A8B-FF52-47F8-8D1E-356FFD6CB351}"/>
          </ac:spMkLst>
        </pc:spChg>
        <pc:spChg chg="add mod">
          <ac:chgData name="Adam Wilson" userId="b8e2e8a2000bddc0" providerId="LiveId" clId="{29F7F4B1-866C-48A2-8EBC-FDB602D89904}" dt="2021-12-01T14:41:38.747" v="248" actId="20577"/>
          <ac:spMkLst>
            <pc:docMk/>
            <pc:sldMk cId="2627205491" sldId="256"/>
            <ac:spMk id="50" creationId="{3060B5FE-52F7-48E2-BB6C-FA27A6578DF1}"/>
          </ac:spMkLst>
        </pc:spChg>
        <pc:spChg chg="add mod">
          <ac:chgData name="Adam Wilson" userId="b8e2e8a2000bddc0" providerId="LiveId" clId="{29F7F4B1-866C-48A2-8EBC-FDB602D89904}" dt="2021-12-01T14:41:44.060" v="270" actId="20577"/>
          <ac:spMkLst>
            <pc:docMk/>
            <pc:sldMk cId="2627205491" sldId="256"/>
            <ac:spMk id="51" creationId="{D0347B45-33E6-44B5-BB8F-406848C8330C}"/>
          </ac:spMkLst>
        </pc:spChg>
        <pc:spChg chg="add mod">
          <ac:chgData name="Adam Wilson" userId="b8e2e8a2000bddc0" providerId="LiveId" clId="{29F7F4B1-866C-48A2-8EBC-FDB602D89904}" dt="2021-12-01T14:42:54.094" v="318" actId="1076"/>
          <ac:spMkLst>
            <pc:docMk/>
            <pc:sldMk cId="2627205491" sldId="256"/>
            <ac:spMk id="52" creationId="{568C09EE-BF55-44B0-8872-DBEC1058DFE4}"/>
          </ac:spMkLst>
        </pc:spChg>
        <pc:spChg chg="add mod">
          <ac:chgData name="Adam Wilson" userId="b8e2e8a2000bddc0" providerId="LiveId" clId="{29F7F4B1-866C-48A2-8EBC-FDB602D89904}" dt="2021-12-01T14:42:50.598" v="317" actId="1076"/>
          <ac:spMkLst>
            <pc:docMk/>
            <pc:sldMk cId="2627205491" sldId="256"/>
            <ac:spMk id="53" creationId="{B34F390B-CA7F-49A4-8AE3-2F8875EBD6E1}"/>
          </ac:spMkLst>
        </pc:spChg>
        <pc:spChg chg="add mod">
          <ac:chgData name="Adam Wilson" userId="b8e2e8a2000bddc0" providerId="LiveId" clId="{29F7F4B1-866C-48A2-8EBC-FDB602D89904}" dt="2021-12-01T14:46:01.967" v="355" actId="1076"/>
          <ac:spMkLst>
            <pc:docMk/>
            <pc:sldMk cId="2627205491" sldId="256"/>
            <ac:spMk id="54" creationId="{E68B7EAF-A7AA-4A09-A492-4774E73973AA}"/>
          </ac:spMkLst>
        </pc:spChg>
        <pc:spChg chg="add mod">
          <ac:chgData name="Adam Wilson" userId="b8e2e8a2000bddc0" providerId="LiveId" clId="{29F7F4B1-866C-48A2-8EBC-FDB602D89904}" dt="2021-12-01T14:45:11.762" v="336" actId="1076"/>
          <ac:spMkLst>
            <pc:docMk/>
            <pc:sldMk cId="2627205491" sldId="256"/>
            <ac:spMk id="66" creationId="{E5FCC5D3-D7BB-4192-B4CC-7496F530CDCD}"/>
          </ac:spMkLst>
        </pc:spChg>
        <pc:spChg chg="add mod">
          <ac:chgData name="Adam Wilson" userId="b8e2e8a2000bddc0" providerId="LiveId" clId="{29F7F4B1-866C-48A2-8EBC-FDB602D89904}" dt="2021-12-01T14:47:48.522" v="373" actId="1076"/>
          <ac:spMkLst>
            <pc:docMk/>
            <pc:sldMk cId="2627205491" sldId="256"/>
            <ac:spMk id="88" creationId="{BA8707E6-4B5A-435A-BDBF-68D1C31816DD}"/>
          </ac:spMkLst>
        </pc:spChg>
        <pc:picChg chg="add del mod">
          <ac:chgData name="Adam Wilson" userId="b8e2e8a2000bddc0" providerId="LiveId" clId="{29F7F4B1-866C-48A2-8EBC-FDB602D89904}" dt="2021-12-01T13:54:04.084" v="9" actId="478"/>
          <ac:picMkLst>
            <pc:docMk/>
            <pc:sldMk cId="2627205491" sldId="256"/>
            <ac:picMk id="5" creationId="{8533BFC8-8705-468E-A0DD-CCD526497073}"/>
          </ac:picMkLst>
        </pc:picChg>
        <pc:picChg chg="add mod">
          <ac:chgData name="Adam Wilson" userId="b8e2e8a2000bddc0" providerId="LiveId" clId="{29F7F4B1-866C-48A2-8EBC-FDB602D89904}" dt="2021-12-01T14:41:12.806" v="223" actId="1076"/>
          <ac:picMkLst>
            <pc:docMk/>
            <pc:sldMk cId="2627205491" sldId="256"/>
            <ac:picMk id="7" creationId="{732A8650-26D8-4D07-BD3E-0525E13BB228}"/>
          </ac:picMkLst>
        </pc:picChg>
        <pc:picChg chg="add del">
          <ac:chgData name="Adam Wilson" userId="b8e2e8a2000bddc0" providerId="LiveId" clId="{29F7F4B1-866C-48A2-8EBC-FDB602D89904}" dt="2021-12-01T14:32:14.663" v="41" actId="478"/>
          <ac:picMkLst>
            <pc:docMk/>
            <pc:sldMk cId="2627205491" sldId="256"/>
            <ac:picMk id="12" creationId="{623F014A-4089-47CC-852C-4224AF1257A5}"/>
          </ac:picMkLst>
        </pc:picChg>
        <pc:picChg chg="add del">
          <ac:chgData name="Adam Wilson" userId="b8e2e8a2000bddc0" providerId="LiveId" clId="{29F7F4B1-866C-48A2-8EBC-FDB602D89904}" dt="2021-12-01T14:32:12.633" v="40" actId="478"/>
          <ac:picMkLst>
            <pc:docMk/>
            <pc:sldMk cId="2627205491" sldId="256"/>
            <ac:picMk id="14" creationId="{81B8E36B-B36F-4237-A3F6-30A639950C0C}"/>
          </ac:picMkLst>
        </pc:picChg>
        <pc:cxnChg chg="add del">
          <ac:chgData name="Adam Wilson" userId="b8e2e8a2000bddc0" providerId="LiveId" clId="{29F7F4B1-866C-48A2-8EBC-FDB602D89904}" dt="2021-12-01T14:31:43.102" v="30" actId="478"/>
          <ac:cxnSpMkLst>
            <pc:docMk/>
            <pc:sldMk cId="2627205491" sldId="256"/>
            <ac:cxnSpMk id="10" creationId="{79C777D4-268F-4B7D-B19E-0B783658F254}"/>
          </ac:cxnSpMkLst>
        </pc:cxnChg>
        <pc:cxnChg chg="add del mod">
          <ac:chgData name="Adam Wilson" userId="b8e2e8a2000bddc0" providerId="LiveId" clId="{29F7F4B1-866C-48A2-8EBC-FDB602D89904}" dt="2021-12-01T14:31:43.102" v="30" actId="478"/>
          <ac:cxnSpMkLst>
            <pc:docMk/>
            <pc:sldMk cId="2627205491" sldId="256"/>
            <ac:cxnSpMk id="15" creationId="{09738D34-BC13-45B4-9CCC-2D575CA1CB4E}"/>
          </ac:cxnSpMkLst>
        </pc:cxnChg>
        <pc:cxnChg chg="add del mod">
          <ac:chgData name="Adam Wilson" userId="b8e2e8a2000bddc0" providerId="LiveId" clId="{29F7F4B1-866C-48A2-8EBC-FDB602D89904}" dt="2021-12-01T14:31:43.102" v="30" actId="478"/>
          <ac:cxnSpMkLst>
            <pc:docMk/>
            <pc:sldMk cId="2627205491" sldId="256"/>
            <ac:cxnSpMk id="17" creationId="{2923B7E6-AED9-489B-9742-51DA974CE50A}"/>
          </ac:cxnSpMkLst>
        </pc:cxnChg>
        <pc:cxnChg chg="add del mod">
          <ac:chgData name="Adam Wilson" userId="b8e2e8a2000bddc0" providerId="LiveId" clId="{29F7F4B1-866C-48A2-8EBC-FDB602D89904}" dt="2021-12-01T14:31:43.102" v="30" actId="478"/>
          <ac:cxnSpMkLst>
            <pc:docMk/>
            <pc:sldMk cId="2627205491" sldId="256"/>
            <ac:cxnSpMk id="18" creationId="{5158F58A-5486-439C-8961-372EEDE00ECE}"/>
          </ac:cxnSpMkLst>
        </pc:cxnChg>
        <pc:cxnChg chg="add mod">
          <ac:chgData name="Adam Wilson" userId="b8e2e8a2000bddc0" providerId="LiveId" clId="{29F7F4B1-866C-48A2-8EBC-FDB602D89904}" dt="2021-12-01T14:41:12.806" v="223" actId="1076"/>
          <ac:cxnSpMkLst>
            <pc:docMk/>
            <pc:sldMk cId="2627205491" sldId="256"/>
            <ac:cxnSpMk id="25" creationId="{021A0609-2D2E-4635-A3C5-A2F1E8A37796}"/>
          </ac:cxnSpMkLst>
        </pc:cxnChg>
        <pc:cxnChg chg="add mod">
          <ac:chgData name="Adam Wilson" userId="b8e2e8a2000bddc0" providerId="LiveId" clId="{29F7F4B1-866C-48A2-8EBC-FDB602D89904}" dt="2021-12-01T14:41:12.806" v="223" actId="1076"/>
          <ac:cxnSpMkLst>
            <pc:docMk/>
            <pc:sldMk cId="2627205491" sldId="256"/>
            <ac:cxnSpMk id="26" creationId="{82F360BB-20A6-4655-9807-9B34C6D338B1}"/>
          </ac:cxnSpMkLst>
        </pc:cxnChg>
        <pc:cxnChg chg="add mod">
          <ac:chgData name="Adam Wilson" userId="b8e2e8a2000bddc0" providerId="LiveId" clId="{29F7F4B1-866C-48A2-8EBC-FDB602D89904}" dt="2021-12-01T14:41:12.806" v="223" actId="1076"/>
          <ac:cxnSpMkLst>
            <pc:docMk/>
            <pc:sldMk cId="2627205491" sldId="256"/>
            <ac:cxnSpMk id="27" creationId="{0816C983-23C7-40C1-AA30-95BF9CD46C33}"/>
          </ac:cxnSpMkLst>
        </pc:cxnChg>
        <pc:cxnChg chg="add mod">
          <ac:chgData name="Adam Wilson" userId="b8e2e8a2000bddc0" providerId="LiveId" clId="{29F7F4B1-866C-48A2-8EBC-FDB602D89904}" dt="2021-12-01T14:41:12.806" v="223" actId="1076"/>
          <ac:cxnSpMkLst>
            <pc:docMk/>
            <pc:sldMk cId="2627205491" sldId="256"/>
            <ac:cxnSpMk id="28" creationId="{57670FE0-6170-43DB-8D7A-D3DEBEB0B6F1}"/>
          </ac:cxnSpMkLst>
        </pc:cxnChg>
        <pc:cxnChg chg="add mod">
          <ac:chgData name="Adam Wilson" userId="b8e2e8a2000bddc0" providerId="LiveId" clId="{29F7F4B1-866C-48A2-8EBC-FDB602D89904}" dt="2021-12-01T14:41:12.806" v="223" actId="1076"/>
          <ac:cxnSpMkLst>
            <pc:docMk/>
            <pc:sldMk cId="2627205491" sldId="256"/>
            <ac:cxnSpMk id="29" creationId="{DF2479AB-50BA-45CF-B447-65C52E968716}"/>
          </ac:cxnSpMkLst>
        </pc:cxnChg>
        <pc:cxnChg chg="add mod">
          <ac:chgData name="Adam Wilson" userId="b8e2e8a2000bddc0" providerId="LiveId" clId="{29F7F4B1-866C-48A2-8EBC-FDB602D89904}" dt="2021-12-01T14:41:12.806" v="223" actId="1076"/>
          <ac:cxnSpMkLst>
            <pc:docMk/>
            <pc:sldMk cId="2627205491" sldId="256"/>
            <ac:cxnSpMk id="30" creationId="{A3E6E373-D05F-4C35-AA57-9FEC9A4C8C85}"/>
          </ac:cxnSpMkLst>
        </pc:cxnChg>
        <pc:cxnChg chg="add mod">
          <ac:chgData name="Adam Wilson" userId="b8e2e8a2000bddc0" providerId="LiveId" clId="{29F7F4B1-866C-48A2-8EBC-FDB602D89904}" dt="2021-12-01T14:41:12.806" v="223" actId="1076"/>
          <ac:cxnSpMkLst>
            <pc:docMk/>
            <pc:sldMk cId="2627205491" sldId="256"/>
            <ac:cxnSpMk id="31" creationId="{86D012CB-7B1A-4F5E-B6F3-3B33DF8B4875}"/>
          </ac:cxnSpMkLst>
        </pc:cxnChg>
        <pc:cxnChg chg="add mod">
          <ac:chgData name="Adam Wilson" userId="b8e2e8a2000bddc0" providerId="LiveId" clId="{29F7F4B1-866C-48A2-8EBC-FDB602D89904}" dt="2021-12-01T14:41:12.806" v="223" actId="1076"/>
          <ac:cxnSpMkLst>
            <pc:docMk/>
            <pc:sldMk cId="2627205491" sldId="256"/>
            <ac:cxnSpMk id="32" creationId="{2CA33BC1-7F1E-4E47-9A8D-96FFF69CA0ED}"/>
          </ac:cxnSpMkLst>
        </pc:cxnChg>
        <pc:cxnChg chg="add del mod">
          <ac:chgData name="Adam Wilson" userId="b8e2e8a2000bddc0" providerId="LiveId" clId="{29F7F4B1-866C-48A2-8EBC-FDB602D89904}" dt="2021-12-01T14:41:15.600" v="224" actId="478"/>
          <ac:cxnSpMkLst>
            <pc:docMk/>
            <pc:sldMk cId="2627205491" sldId="256"/>
            <ac:cxnSpMk id="34" creationId="{B9F9B367-6D78-4462-A4A6-F215F8F97981}"/>
          </ac:cxnSpMkLst>
        </pc:cxnChg>
        <pc:cxnChg chg="add del mod">
          <ac:chgData name="Adam Wilson" userId="b8e2e8a2000bddc0" providerId="LiveId" clId="{29F7F4B1-866C-48A2-8EBC-FDB602D89904}" dt="2021-12-01T14:41:15.600" v="224" actId="478"/>
          <ac:cxnSpMkLst>
            <pc:docMk/>
            <pc:sldMk cId="2627205491" sldId="256"/>
            <ac:cxnSpMk id="35" creationId="{A28FA128-08FA-4512-839F-5A81A45C6C02}"/>
          </ac:cxnSpMkLst>
        </pc:cxnChg>
        <pc:cxnChg chg="add del mod">
          <ac:chgData name="Adam Wilson" userId="b8e2e8a2000bddc0" providerId="LiveId" clId="{29F7F4B1-866C-48A2-8EBC-FDB602D89904}" dt="2021-12-01T14:41:15.600" v="224" actId="478"/>
          <ac:cxnSpMkLst>
            <pc:docMk/>
            <pc:sldMk cId="2627205491" sldId="256"/>
            <ac:cxnSpMk id="36" creationId="{C0B35A39-95BF-4127-9238-8ED2B63D75D0}"/>
          </ac:cxnSpMkLst>
        </pc:cxnChg>
        <pc:cxnChg chg="add del mod">
          <ac:chgData name="Adam Wilson" userId="b8e2e8a2000bddc0" providerId="LiveId" clId="{29F7F4B1-866C-48A2-8EBC-FDB602D89904}" dt="2021-12-01T14:41:15.600" v="224" actId="478"/>
          <ac:cxnSpMkLst>
            <pc:docMk/>
            <pc:sldMk cId="2627205491" sldId="256"/>
            <ac:cxnSpMk id="37" creationId="{642C6B9D-59A8-4DA1-AD6E-F0A50F1B9B46}"/>
          </ac:cxnSpMkLst>
        </pc:cxnChg>
        <pc:cxnChg chg="add mod">
          <ac:chgData name="Adam Wilson" userId="b8e2e8a2000bddc0" providerId="LiveId" clId="{29F7F4B1-866C-48A2-8EBC-FDB602D89904}" dt="2021-12-01T14:41:12.806" v="223" actId="1076"/>
          <ac:cxnSpMkLst>
            <pc:docMk/>
            <pc:sldMk cId="2627205491" sldId="256"/>
            <ac:cxnSpMk id="41" creationId="{305DDC33-B862-40E4-869A-FAE04C9643A7}"/>
          </ac:cxnSpMkLst>
        </pc:cxnChg>
        <pc:cxnChg chg="add mod">
          <ac:chgData name="Adam Wilson" userId="b8e2e8a2000bddc0" providerId="LiveId" clId="{29F7F4B1-866C-48A2-8EBC-FDB602D89904}" dt="2021-12-01T14:41:12.806" v="223" actId="1076"/>
          <ac:cxnSpMkLst>
            <pc:docMk/>
            <pc:sldMk cId="2627205491" sldId="256"/>
            <ac:cxnSpMk id="43" creationId="{3839145A-7DF0-4383-8AB9-2681D97D5CC6}"/>
          </ac:cxnSpMkLst>
        </pc:cxnChg>
        <pc:cxnChg chg="add mod">
          <ac:chgData name="Adam Wilson" userId="b8e2e8a2000bddc0" providerId="LiveId" clId="{29F7F4B1-866C-48A2-8EBC-FDB602D89904}" dt="2021-12-01T14:43:18.372" v="321" actId="14100"/>
          <ac:cxnSpMkLst>
            <pc:docMk/>
            <pc:sldMk cId="2627205491" sldId="256"/>
            <ac:cxnSpMk id="56" creationId="{6819A769-EBBD-457A-9BCD-69BC5CFB7859}"/>
          </ac:cxnSpMkLst>
        </pc:cxnChg>
        <pc:cxnChg chg="add mod">
          <ac:chgData name="Adam Wilson" userId="b8e2e8a2000bddc0" providerId="LiveId" clId="{29F7F4B1-866C-48A2-8EBC-FDB602D89904}" dt="2021-12-01T14:43:56.505" v="327" actId="14100"/>
          <ac:cxnSpMkLst>
            <pc:docMk/>
            <pc:sldMk cId="2627205491" sldId="256"/>
            <ac:cxnSpMk id="60" creationId="{61E492C2-BF4B-4521-8C72-8187E47A93CF}"/>
          </ac:cxnSpMkLst>
        </pc:cxnChg>
        <pc:cxnChg chg="add">
          <ac:chgData name="Adam Wilson" userId="b8e2e8a2000bddc0" providerId="LiveId" clId="{29F7F4B1-866C-48A2-8EBC-FDB602D89904}" dt="2021-12-01T14:45:27.694" v="337" actId="11529"/>
          <ac:cxnSpMkLst>
            <pc:docMk/>
            <pc:sldMk cId="2627205491" sldId="256"/>
            <ac:cxnSpMk id="68" creationId="{079F8B87-F2C2-4DBC-AF3E-073A18ADAB42}"/>
          </ac:cxnSpMkLst>
        </pc:cxnChg>
        <pc:cxnChg chg="add mod">
          <ac:chgData name="Adam Wilson" userId="b8e2e8a2000bddc0" providerId="LiveId" clId="{29F7F4B1-866C-48A2-8EBC-FDB602D89904}" dt="2021-12-01T14:45:41.555" v="339" actId="14100"/>
          <ac:cxnSpMkLst>
            <pc:docMk/>
            <pc:sldMk cId="2627205491" sldId="256"/>
            <ac:cxnSpMk id="70" creationId="{28803582-4290-4F0F-9A5E-2546ADABF69D}"/>
          </ac:cxnSpMkLst>
        </pc:cxnChg>
        <pc:cxnChg chg="add">
          <ac:chgData name="Adam Wilson" userId="b8e2e8a2000bddc0" providerId="LiveId" clId="{29F7F4B1-866C-48A2-8EBC-FDB602D89904}" dt="2021-12-01T14:46:20.593" v="356" actId="11529"/>
          <ac:cxnSpMkLst>
            <pc:docMk/>
            <pc:sldMk cId="2627205491" sldId="256"/>
            <ac:cxnSpMk id="73" creationId="{052C2822-FBD7-4B53-B291-3D31DFA9E3BD}"/>
          </ac:cxnSpMkLst>
        </pc:cxnChg>
        <pc:cxnChg chg="add mod">
          <ac:chgData name="Adam Wilson" userId="b8e2e8a2000bddc0" providerId="LiveId" clId="{29F7F4B1-866C-48A2-8EBC-FDB602D89904}" dt="2021-12-01T14:46:25.975" v="359" actId="14100"/>
          <ac:cxnSpMkLst>
            <pc:docMk/>
            <pc:sldMk cId="2627205491" sldId="256"/>
            <ac:cxnSpMk id="74" creationId="{718E2A91-B2AE-4BF9-8E1F-F9F5F8361065}"/>
          </ac:cxnSpMkLst>
        </pc:cxnChg>
        <pc:cxnChg chg="add">
          <ac:chgData name="Adam Wilson" userId="b8e2e8a2000bddc0" providerId="LiveId" clId="{29F7F4B1-866C-48A2-8EBC-FDB602D89904}" dt="2021-12-01T14:46:33.359" v="360" actId="11529"/>
          <ac:cxnSpMkLst>
            <pc:docMk/>
            <pc:sldMk cId="2627205491" sldId="256"/>
            <ac:cxnSpMk id="78" creationId="{9865B437-7A64-469A-AB9B-BF432102B854}"/>
          </ac:cxnSpMkLst>
        </pc:cxnChg>
        <pc:cxnChg chg="add del mod">
          <ac:chgData name="Adam Wilson" userId="b8e2e8a2000bddc0" providerId="LiveId" clId="{29F7F4B1-866C-48A2-8EBC-FDB602D89904}" dt="2021-12-01T14:48:00.079" v="374" actId="478"/>
          <ac:cxnSpMkLst>
            <pc:docMk/>
            <pc:sldMk cId="2627205491" sldId="256"/>
            <ac:cxnSpMk id="80" creationId="{FBA7945C-2F7C-42FA-8BC0-8C749F1E55BA}"/>
          </ac:cxnSpMkLst>
        </pc:cxnChg>
        <pc:cxnChg chg="add mod">
          <ac:chgData name="Adam Wilson" userId="b8e2e8a2000bddc0" providerId="LiveId" clId="{29F7F4B1-866C-48A2-8EBC-FDB602D89904}" dt="2021-12-01T14:47:27.604" v="365" actId="14100"/>
          <ac:cxnSpMkLst>
            <pc:docMk/>
            <pc:sldMk cId="2627205491" sldId="256"/>
            <ac:cxnSpMk id="81" creationId="{417BB1ED-40B4-4316-8A6D-08E5E1EF3EF2}"/>
          </ac:cxnSpMkLst>
        </pc:cxnChg>
        <pc:cxnChg chg="add mod">
          <ac:chgData name="Adam Wilson" userId="b8e2e8a2000bddc0" providerId="LiveId" clId="{29F7F4B1-866C-48A2-8EBC-FDB602D89904}" dt="2021-12-01T14:47:42.347" v="371" actId="14100"/>
          <ac:cxnSpMkLst>
            <pc:docMk/>
            <pc:sldMk cId="2627205491" sldId="256"/>
            <ac:cxnSpMk id="84" creationId="{59BE4943-92C0-4A8D-BB8F-292AA345FB7C}"/>
          </ac:cxnSpMkLst>
        </pc:cxnChg>
        <pc:cxnChg chg="add mod">
          <ac:chgData name="Adam Wilson" userId="b8e2e8a2000bddc0" providerId="LiveId" clId="{29F7F4B1-866C-48A2-8EBC-FDB602D89904}" dt="2021-12-01T14:48:37.173" v="385" actId="14100"/>
          <ac:cxnSpMkLst>
            <pc:docMk/>
            <pc:sldMk cId="2627205491" sldId="256"/>
            <ac:cxnSpMk id="90" creationId="{E23EC484-2693-412B-9ABA-A7CBB3C8F45C}"/>
          </ac:cxnSpMkLst>
        </pc:cxnChg>
        <pc:cxnChg chg="add mod">
          <ac:chgData name="Adam Wilson" userId="b8e2e8a2000bddc0" providerId="LiveId" clId="{29F7F4B1-866C-48A2-8EBC-FDB602D89904}" dt="2021-12-01T14:48:47.418" v="389" actId="14100"/>
          <ac:cxnSpMkLst>
            <pc:docMk/>
            <pc:sldMk cId="2627205491" sldId="256"/>
            <ac:cxnSpMk id="99" creationId="{3C0D7BBF-8350-4430-8D1D-8C26A092FCC8}"/>
          </ac:cxnSpMkLst>
        </pc:cxnChg>
      </pc:sldChg>
      <pc:sldChg chg="addSp delSp modSp new mod">
        <pc:chgData name="Adam Wilson" userId="b8e2e8a2000bddc0" providerId="LiveId" clId="{29F7F4B1-866C-48A2-8EBC-FDB602D89904}" dt="2021-12-02T09:55:53.789" v="3524" actId="20577"/>
        <pc:sldMkLst>
          <pc:docMk/>
          <pc:sldMk cId="3994744901" sldId="257"/>
        </pc:sldMkLst>
        <pc:spChg chg="del">
          <ac:chgData name="Adam Wilson" userId="b8e2e8a2000bddc0" providerId="LiveId" clId="{29F7F4B1-866C-48A2-8EBC-FDB602D89904}" dt="2021-12-02T08:56:53.192" v="392" actId="478"/>
          <ac:spMkLst>
            <pc:docMk/>
            <pc:sldMk cId="3994744901" sldId="257"/>
            <ac:spMk id="2" creationId="{10B00FAA-4431-43C3-8437-12D6399F29CC}"/>
          </ac:spMkLst>
        </pc:spChg>
        <pc:spChg chg="del">
          <ac:chgData name="Adam Wilson" userId="b8e2e8a2000bddc0" providerId="LiveId" clId="{29F7F4B1-866C-48A2-8EBC-FDB602D89904}" dt="2021-12-02T08:56:50.973" v="391" actId="478"/>
          <ac:spMkLst>
            <pc:docMk/>
            <pc:sldMk cId="3994744901" sldId="257"/>
            <ac:spMk id="3" creationId="{7D4DC331-69BC-4733-AC10-AE61DA9F6E8E}"/>
          </ac:spMkLst>
        </pc:spChg>
        <pc:spChg chg="add mod">
          <ac:chgData name="Adam Wilson" userId="b8e2e8a2000bddc0" providerId="LiveId" clId="{29F7F4B1-866C-48A2-8EBC-FDB602D89904}" dt="2021-12-02T09:36:03.934" v="566" actId="1076"/>
          <ac:spMkLst>
            <pc:docMk/>
            <pc:sldMk cId="3994744901" sldId="257"/>
            <ac:spMk id="5" creationId="{E6754002-7AA8-4087-8CD4-8E46F55D5874}"/>
          </ac:spMkLst>
        </pc:spChg>
        <pc:spChg chg="add mod">
          <ac:chgData name="Adam Wilson" userId="b8e2e8a2000bddc0" providerId="LiveId" clId="{29F7F4B1-866C-48A2-8EBC-FDB602D89904}" dt="2021-12-02T09:36:03.934" v="566" actId="1076"/>
          <ac:spMkLst>
            <pc:docMk/>
            <pc:sldMk cId="3994744901" sldId="257"/>
            <ac:spMk id="14" creationId="{F56D345A-D138-4623-8C04-6EB0F7D638E7}"/>
          </ac:spMkLst>
        </pc:spChg>
        <pc:spChg chg="add mod">
          <ac:chgData name="Adam Wilson" userId="b8e2e8a2000bddc0" providerId="LiveId" clId="{29F7F4B1-866C-48A2-8EBC-FDB602D89904}" dt="2021-12-02T09:36:03.934" v="566" actId="1076"/>
          <ac:spMkLst>
            <pc:docMk/>
            <pc:sldMk cId="3994744901" sldId="257"/>
            <ac:spMk id="15" creationId="{8AF1B424-308F-45F8-B3D1-E49451D6B3A4}"/>
          </ac:spMkLst>
        </pc:spChg>
        <pc:spChg chg="add mod">
          <ac:chgData name="Adam Wilson" userId="b8e2e8a2000bddc0" providerId="LiveId" clId="{29F7F4B1-866C-48A2-8EBC-FDB602D89904}" dt="2021-12-02T09:36:03.934" v="566" actId="1076"/>
          <ac:spMkLst>
            <pc:docMk/>
            <pc:sldMk cId="3994744901" sldId="257"/>
            <ac:spMk id="18" creationId="{2E79C9AF-A756-4F87-A983-AC5B0D7BFCCF}"/>
          </ac:spMkLst>
        </pc:spChg>
        <pc:spChg chg="add mod">
          <ac:chgData name="Adam Wilson" userId="b8e2e8a2000bddc0" providerId="LiveId" clId="{29F7F4B1-866C-48A2-8EBC-FDB602D89904}" dt="2021-12-02T09:36:03.934" v="566" actId="1076"/>
          <ac:spMkLst>
            <pc:docMk/>
            <pc:sldMk cId="3994744901" sldId="257"/>
            <ac:spMk id="19" creationId="{64B0B3D3-B93A-4FAD-9BD9-F5F4D488FE58}"/>
          </ac:spMkLst>
        </pc:spChg>
        <pc:spChg chg="add mod">
          <ac:chgData name="Adam Wilson" userId="b8e2e8a2000bddc0" providerId="LiveId" clId="{29F7F4B1-866C-48A2-8EBC-FDB602D89904}" dt="2021-12-02T09:36:03.934" v="566" actId="1076"/>
          <ac:spMkLst>
            <pc:docMk/>
            <pc:sldMk cId="3994744901" sldId="257"/>
            <ac:spMk id="20" creationId="{6ADE4C2F-D440-4B3D-913D-6536FEAF454B}"/>
          </ac:spMkLst>
        </pc:spChg>
        <pc:spChg chg="add mod">
          <ac:chgData name="Adam Wilson" userId="b8e2e8a2000bddc0" providerId="LiveId" clId="{29F7F4B1-866C-48A2-8EBC-FDB602D89904}" dt="2021-12-02T09:36:03.934" v="566" actId="1076"/>
          <ac:spMkLst>
            <pc:docMk/>
            <pc:sldMk cId="3994744901" sldId="257"/>
            <ac:spMk id="21" creationId="{3729BCAB-4B28-40FB-979A-FDD85D8EF247}"/>
          </ac:spMkLst>
        </pc:spChg>
        <pc:spChg chg="add mod">
          <ac:chgData name="Adam Wilson" userId="b8e2e8a2000bddc0" providerId="LiveId" clId="{29F7F4B1-866C-48A2-8EBC-FDB602D89904}" dt="2021-12-02T09:36:03.934" v="566" actId="1076"/>
          <ac:spMkLst>
            <pc:docMk/>
            <pc:sldMk cId="3994744901" sldId="257"/>
            <ac:spMk id="22" creationId="{5378DDC3-BEA4-48FD-AAB9-86B568B99755}"/>
          </ac:spMkLst>
        </pc:spChg>
        <pc:spChg chg="add mod">
          <ac:chgData name="Adam Wilson" userId="b8e2e8a2000bddc0" providerId="LiveId" clId="{29F7F4B1-866C-48A2-8EBC-FDB602D89904}" dt="2021-12-02T09:36:03.934" v="566" actId="1076"/>
          <ac:spMkLst>
            <pc:docMk/>
            <pc:sldMk cId="3994744901" sldId="257"/>
            <ac:spMk id="23" creationId="{72130C8E-4651-42EF-BFCD-243004E94FA3}"/>
          </ac:spMkLst>
        </pc:spChg>
        <pc:spChg chg="add mod">
          <ac:chgData name="Adam Wilson" userId="b8e2e8a2000bddc0" providerId="LiveId" clId="{29F7F4B1-866C-48A2-8EBC-FDB602D89904}" dt="2021-12-02T09:36:03.934" v="566" actId="1076"/>
          <ac:spMkLst>
            <pc:docMk/>
            <pc:sldMk cId="3994744901" sldId="257"/>
            <ac:spMk id="24" creationId="{A8B87943-63DA-4FBF-8626-1FCF753B34BB}"/>
          </ac:spMkLst>
        </pc:spChg>
        <pc:spChg chg="add mod">
          <ac:chgData name="Adam Wilson" userId="b8e2e8a2000bddc0" providerId="LiveId" clId="{29F7F4B1-866C-48A2-8EBC-FDB602D89904}" dt="2021-12-02T09:36:03.934" v="566" actId="1076"/>
          <ac:spMkLst>
            <pc:docMk/>
            <pc:sldMk cId="3994744901" sldId="257"/>
            <ac:spMk id="25" creationId="{847EF01B-B0E6-4A6A-BE07-E8F0602133C7}"/>
          </ac:spMkLst>
        </pc:spChg>
        <pc:spChg chg="add mod">
          <ac:chgData name="Adam Wilson" userId="b8e2e8a2000bddc0" providerId="LiveId" clId="{29F7F4B1-866C-48A2-8EBC-FDB602D89904}" dt="2021-12-02T09:36:03.934" v="566" actId="1076"/>
          <ac:spMkLst>
            <pc:docMk/>
            <pc:sldMk cId="3994744901" sldId="257"/>
            <ac:spMk id="26" creationId="{D2E93167-662E-41CC-95FF-DE64638DB6B9}"/>
          </ac:spMkLst>
        </pc:spChg>
        <pc:spChg chg="add mod">
          <ac:chgData name="Adam Wilson" userId="b8e2e8a2000bddc0" providerId="LiveId" clId="{29F7F4B1-866C-48A2-8EBC-FDB602D89904}" dt="2021-12-02T09:36:03.934" v="566" actId="1076"/>
          <ac:spMkLst>
            <pc:docMk/>
            <pc:sldMk cId="3994744901" sldId="257"/>
            <ac:spMk id="29" creationId="{72A3C281-CE80-40F1-9E8F-73F86A35D6E5}"/>
          </ac:spMkLst>
        </pc:spChg>
        <pc:spChg chg="add mod">
          <ac:chgData name="Adam Wilson" userId="b8e2e8a2000bddc0" providerId="LiveId" clId="{29F7F4B1-866C-48A2-8EBC-FDB602D89904}" dt="2021-12-02T09:36:03.934" v="566" actId="1076"/>
          <ac:spMkLst>
            <pc:docMk/>
            <pc:sldMk cId="3994744901" sldId="257"/>
            <ac:spMk id="37" creationId="{6926CD77-F698-4045-902A-2DAD26F3DEE6}"/>
          </ac:spMkLst>
        </pc:spChg>
        <pc:spChg chg="add mod">
          <ac:chgData name="Adam Wilson" userId="b8e2e8a2000bddc0" providerId="LiveId" clId="{29F7F4B1-866C-48A2-8EBC-FDB602D89904}" dt="2021-12-02T09:36:03.934" v="566" actId="1076"/>
          <ac:spMkLst>
            <pc:docMk/>
            <pc:sldMk cId="3994744901" sldId="257"/>
            <ac:spMk id="62" creationId="{A96D0256-DEFF-4521-9728-179A3B53882F}"/>
          </ac:spMkLst>
        </pc:spChg>
        <pc:spChg chg="add mod">
          <ac:chgData name="Adam Wilson" userId="b8e2e8a2000bddc0" providerId="LiveId" clId="{29F7F4B1-866C-48A2-8EBC-FDB602D89904}" dt="2021-12-02T09:36:03.934" v="566" actId="1076"/>
          <ac:spMkLst>
            <pc:docMk/>
            <pc:sldMk cId="3994744901" sldId="257"/>
            <ac:spMk id="63" creationId="{EC0D1396-7501-4FA9-B6D0-1D071FCB7073}"/>
          </ac:spMkLst>
        </pc:spChg>
        <pc:spChg chg="add mod">
          <ac:chgData name="Adam Wilson" userId="b8e2e8a2000bddc0" providerId="LiveId" clId="{29F7F4B1-866C-48A2-8EBC-FDB602D89904}" dt="2021-12-02T09:36:03.934" v="566" actId="1076"/>
          <ac:spMkLst>
            <pc:docMk/>
            <pc:sldMk cId="3994744901" sldId="257"/>
            <ac:spMk id="64" creationId="{E77A2E94-2442-4783-89FF-31A9E695A16B}"/>
          </ac:spMkLst>
        </pc:spChg>
        <pc:spChg chg="add del mod">
          <ac:chgData name="Adam Wilson" userId="b8e2e8a2000bddc0" providerId="LiveId" clId="{29F7F4B1-866C-48A2-8EBC-FDB602D89904}" dt="2021-12-02T09:24:04.962" v="438" actId="478"/>
          <ac:spMkLst>
            <pc:docMk/>
            <pc:sldMk cId="3994744901" sldId="257"/>
            <ac:spMk id="68" creationId="{3AE68BF5-7DA7-43DA-899B-4366E155B9E0}"/>
          </ac:spMkLst>
        </pc:spChg>
        <pc:spChg chg="add mod">
          <ac:chgData name="Adam Wilson" userId="b8e2e8a2000bddc0" providerId="LiveId" clId="{29F7F4B1-866C-48A2-8EBC-FDB602D89904}" dt="2021-12-02T09:36:03.934" v="566" actId="1076"/>
          <ac:spMkLst>
            <pc:docMk/>
            <pc:sldMk cId="3994744901" sldId="257"/>
            <ac:spMk id="91" creationId="{B4A7CF54-8EEF-4A15-AC66-F0AD40B2EC59}"/>
          </ac:spMkLst>
        </pc:spChg>
        <pc:spChg chg="add mod">
          <ac:chgData name="Adam Wilson" userId="b8e2e8a2000bddc0" providerId="LiveId" clId="{29F7F4B1-866C-48A2-8EBC-FDB602D89904}" dt="2021-12-02T09:55:53.789" v="3524" actId="20577"/>
          <ac:spMkLst>
            <pc:docMk/>
            <pc:sldMk cId="3994744901" sldId="257"/>
            <ac:spMk id="97" creationId="{A7AB7848-9408-4F36-858C-FB6ACC62BB65}"/>
          </ac:spMkLst>
        </pc:spChg>
        <pc:spChg chg="add del mod">
          <ac:chgData name="Adam Wilson" userId="b8e2e8a2000bddc0" providerId="LiveId" clId="{29F7F4B1-866C-48A2-8EBC-FDB602D89904}" dt="2021-12-02T09:39:16.252" v="879" actId="21"/>
          <ac:spMkLst>
            <pc:docMk/>
            <pc:sldMk cId="3994744901" sldId="257"/>
            <ac:spMk id="102" creationId="{8C7046FF-9991-44EE-BA1B-AD87CB3510CB}"/>
          </ac:spMkLst>
        </pc:spChg>
        <pc:spChg chg="add del mod">
          <ac:chgData name="Adam Wilson" userId="b8e2e8a2000bddc0" providerId="LiveId" clId="{29F7F4B1-866C-48A2-8EBC-FDB602D89904}" dt="2021-12-02T09:39:16.252" v="879" actId="21"/>
          <ac:spMkLst>
            <pc:docMk/>
            <pc:sldMk cId="3994744901" sldId="257"/>
            <ac:spMk id="103" creationId="{FAB66F35-8FBB-456E-B7CA-33011FCC1CD5}"/>
          </ac:spMkLst>
        </pc:spChg>
        <pc:spChg chg="add del mod">
          <ac:chgData name="Adam Wilson" userId="b8e2e8a2000bddc0" providerId="LiveId" clId="{29F7F4B1-866C-48A2-8EBC-FDB602D89904}" dt="2021-12-02T09:39:16.252" v="879" actId="21"/>
          <ac:spMkLst>
            <pc:docMk/>
            <pc:sldMk cId="3994744901" sldId="257"/>
            <ac:spMk id="104" creationId="{3FD2DE1C-C070-4A70-94B5-A15D84F8DD58}"/>
          </ac:spMkLst>
        </pc:spChg>
        <pc:spChg chg="add del mod">
          <ac:chgData name="Adam Wilson" userId="b8e2e8a2000bddc0" providerId="LiveId" clId="{29F7F4B1-866C-48A2-8EBC-FDB602D89904}" dt="2021-12-02T09:39:16.252" v="879" actId="21"/>
          <ac:spMkLst>
            <pc:docMk/>
            <pc:sldMk cId="3994744901" sldId="257"/>
            <ac:spMk id="105" creationId="{E5AF4087-6463-4160-B4D5-5C8E49D81F8D}"/>
          </ac:spMkLst>
        </pc:spChg>
        <pc:spChg chg="add mod">
          <ac:chgData name="Adam Wilson" userId="b8e2e8a2000bddc0" providerId="LiveId" clId="{29F7F4B1-866C-48A2-8EBC-FDB602D89904}" dt="2021-12-02T09:39:28.876" v="893" actId="1076"/>
          <ac:spMkLst>
            <pc:docMk/>
            <pc:sldMk cId="3994744901" sldId="257"/>
            <ac:spMk id="108" creationId="{2F5BA1C4-BB5D-4C4C-A745-BB41F3FC7B9A}"/>
          </ac:spMkLst>
        </pc:spChg>
        <pc:spChg chg="add mod">
          <ac:chgData name="Adam Wilson" userId="b8e2e8a2000bddc0" providerId="LiveId" clId="{29F7F4B1-866C-48A2-8EBC-FDB602D89904}" dt="2021-12-02T09:47:34.957" v="2034" actId="1076"/>
          <ac:spMkLst>
            <pc:docMk/>
            <pc:sldMk cId="3994744901" sldId="257"/>
            <ac:spMk id="109" creationId="{B2D0AB22-919A-4056-B4EC-0ED67D7E7C19}"/>
          </ac:spMkLst>
        </pc:spChg>
        <pc:spChg chg="add del mod">
          <ac:chgData name="Adam Wilson" userId="b8e2e8a2000bddc0" providerId="LiveId" clId="{29F7F4B1-866C-48A2-8EBC-FDB602D89904}" dt="2021-12-02T09:39:18.471" v="881"/>
          <ac:spMkLst>
            <pc:docMk/>
            <pc:sldMk cId="3994744901" sldId="257"/>
            <ac:spMk id="110" creationId="{B9891928-CF19-47CC-A340-6F676D514556}"/>
          </ac:spMkLst>
        </pc:spChg>
        <pc:spChg chg="add del mod">
          <ac:chgData name="Adam Wilson" userId="b8e2e8a2000bddc0" providerId="LiveId" clId="{29F7F4B1-866C-48A2-8EBC-FDB602D89904}" dt="2021-12-02T09:39:18.471" v="881"/>
          <ac:spMkLst>
            <pc:docMk/>
            <pc:sldMk cId="3994744901" sldId="257"/>
            <ac:spMk id="111" creationId="{A3245017-C05E-45D9-BC7B-ECC9BAF19ACF}"/>
          </ac:spMkLst>
        </pc:spChg>
        <pc:spChg chg="add del mod">
          <ac:chgData name="Adam Wilson" userId="b8e2e8a2000bddc0" providerId="LiveId" clId="{29F7F4B1-866C-48A2-8EBC-FDB602D89904}" dt="2021-12-02T09:39:18.471" v="881"/>
          <ac:spMkLst>
            <pc:docMk/>
            <pc:sldMk cId="3994744901" sldId="257"/>
            <ac:spMk id="112" creationId="{837F8D5B-3420-4649-9197-39231D85292C}"/>
          </ac:spMkLst>
        </pc:spChg>
        <pc:spChg chg="add del mod">
          <ac:chgData name="Adam Wilson" userId="b8e2e8a2000bddc0" providerId="LiveId" clId="{29F7F4B1-866C-48A2-8EBC-FDB602D89904}" dt="2021-12-02T09:39:18.471" v="881"/>
          <ac:spMkLst>
            <pc:docMk/>
            <pc:sldMk cId="3994744901" sldId="257"/>
            <ac:spMk id="113" creationId="{EF33E259-16A5-4C8A-AC19-9435C40F58EB}"/>
          </ac:spMkLst>
        </pc:spChg>
        <pc:spChg chg="add mod">
          <ac:chgData name="Adam Wilson" userId="b8e2e8a2000bddc0" providerId="LiveId" clId="{29F7F4B1-866C-48A2-8EBC-FDB602D89904}" dt="2021-12-02T09:39:32.221" v="894" actId="1076"/>
          <ac:spMkLst>
            <pc:docMk/>
            <pc:sldMk cId="3994744901" sldId="257"/>
            <ac:spMk id="116" creationId="{0B702A5A-F640-4292-B45E-0E5FA9258917}"/>
          </ac:spMkLst>
        </pc:spChg>
        <pc:spChg chg="add mod">
          <ac:chgData name="Adam Wilson" userId="b8e2e8a2000bddc0" providerId="LiveId" clId="{29F7F4B1-866C-48A2-8EBC-FDB602D89904}" dt="2021-12-02T09:39:32.221" v="894" actId="1076"/>
          <ac:spMkLst>
            <pc:docMk/>
            <pc:sldMk cId="3994744901" sldId="257"/>
            <ac:spMk id="117" creationId="{CDB97DF9-D75E-452C-BD1F-24514043E2B1}"/>
          </ac:spMkLst>
        </pc:spChg>
        <pc:spChg chg="add mod">
          <ac:chgData name="Adam Wilson" userId="b8e2e8a2000bddc0" providerId="LiveId" clId="{29F7F4B1-866C-48A2-8EBC-FDB602D89904}" dt="2021-12-02T09:39:32.221" v="894" actId="1076"/>
          <ac:spMkLst>
            <pc:docMk/>
            <pc:sldMk cId="3994744901" sldId="257"/>
            <ac:spMk id="118" creationId="{A37C9BB2-D98E-4B80-811A-1C90ACB881E2}"/>
          </ac:spMkLst>
        </pc:spChg>
        <pc:spChg chg="add mod">
          <ac:chgData name="Adam Wilson" userId="b8e2e8a2000bddc0" providerId="LiveId" clId="{29F7F4B1-866C-48A2-8EBC-FDB602D89904}" dt="2021-12-02T09:39:32.221" v="894" actId="1076"/>
          <ac:spMkLst>
            <pc:docMk/>
            <pc:sldMk cId="3994744901" sldId="257"/>
            <ac:spMk id="119" creationId="{AE85CC09-52F1-4A18-B47C-635F11125DAE}"/>
          </ac:spMkLst>
        </pc:spChg>
        <pc:spChg chg="add mod">
          <ac:chgData name="Adam Wilson" userId="b8e2e8a2000bddc0" providerId="LiveId" clId="{29F7F4B1-866C-48A2-8EBC-FDB602D89904}" dt="2021-12-02T09:39:49.413" v="924" actId="692"/>
          <ac:spMkLst>
            <pc:docMk/>
            <pc:sldMk cId="3994744901" sldId="257"/>
            <ac:spMk id="122" creationId="{31A1341B-503C-4127-9735-589754BE9309}"/>
          </ac:spMkLst>
        </pc:spChg>
        <pc:spChg chg="add mod">
          <ac:chgData name="Adam Wilson" userId="b8e2e8a2000bddc0" providerId="LiveId" clId="{29F7F4B1-866C-48A2-8EBC-FDB602D89904}" dt="2021-12-02T09:39:55.946" v="926" actId="1076"/>
          <ac:spMkLst>
            <pc:docMk/>
            <pc:sldMk cId="3994744901" sldId="257"/>
            <ac:spMk id="123" creationId="{76F9C56D-C807-4955-A978-FDC6F55FB5ED}"/>
          </ac:spMkLst>
        </pc:spChg>
        <pc:spChg chg="add mod">
          <ac:chgData name="Adam Wilson" userId="b8e2e8a2000bddc0" providerId="LiveId" clId="{29F7F4B1-866C-48A2-8EBC-FDB602D89904}" dt="2021-12-02T09:40:00.116" v="928" actId="1076"/>
          <ac:spMkLst>
            <pc:docMk/>
            <pc:sldMk cId="3994744901" sldId="257"/>
            <ac:spMk id="124" creationId="{188A8064-FCB3-402E-97A9-11DD0FC5BE02}"/>
          </ac:spMkLst>
        </pc:spChg>
        <pc:spChg chg="add mod">
          <ac:chgData name="Adam Wilson" userId="b8e2e8a2000bddc0" providerId="LiveId" clId="{29F7F4B1-866C-48A2-8EBC-FDB602D89904}" dt="2021-12-02T09:40:03.772" v="930" actId="1076"/>
          <ac:spMkLst>
            <pc:docMk/>
            <pc:sldMk cId="3994744901" sldId="257"/>
            <ac:spMk id="125" creationId="{F98B48E9-9450-4C11-8B5C-8D6BCC324FA4}"/>
          </ac:spMkLst>
        </pc:spChg>
        <pc:spChg chg="add mod">
          <ac:chgData name="Adam Wilson" userId="b8e2e8a2000bddc0" providerId="LiveId" clId="{29F7F4B1-866C-48A2-8EBC-FDB602D89904}" dt="2021-12-02T09:40:07.179" v="932" actId="1076"/>
          <ac:spMkLst>
            <pc:docMk/>
            <pc:sldMk cId="3994744901" sldId="257"/>
            <ac:spMk id="126" creationId="{88DDBEF7-241E-4A79-BED6-940CB82F38B5}"/>
          </ac:spMkLst>
        </pc:spChg>
        <pc:spChg chg="add mod">
          <ac:chgData name="Adam Wilson" userId="b8e2e8a2000bddc0" providerId="LiveId" clId="{29F7F4B1-866C-48A2-8EBC-FDB602D89904}" dt="2021-12-02T09:40:10.729" v="934" actId="1076"/>
          <ac:spMkLst>
            <pc:docMk/>
            <pc:sldMk cId="3994744901" sldId="257"/>
            <ac:spMk id="127" creationId="{A6EB318F-8FC4-4A0C-BAFE-5D4DD57E9EAD}"/>
          </ac:spMkLst>
        </pc:spChg>
        <pc:spChg chg="add mod">
          <ac:chgData name="Adam Wilson" userId="b8e2e8a2000bddc0" providerId="LiveId" clId="{29F7F4B1-866C-48A2-8EBC-FDB602D89904}" dt="2021-12-02T09:40:16.740" v="936" actId="1076"/>
          <ac:spMkLst>
            <pc:docMk/>
            <pc:sldMk cId="3994744901" sldId="257"/>
            <ac:spMk id="128" creationId="{A930D5AE-4474-41AF-9178-B7D88A702A75}"/>
          </ac:spMkLst>
        </pc:spChg>
        <pc:spChg chg="add mod">
          <ac:chgData name="Adam Wilson" userId="b8e2e8a2000bddc0" providerId="LiveId" clId="{29F7F4B1-866C-48A2-8EBC-FDB602D89904}" dt="2021-12-02T09:40:20.089" v="938" actId="1076"/>
          <ac:spMkLst>
            <pc:docMk/>
            <pc:sldMk cId="3994744901" sldId="257"/>
            <ac:spMk id="129" creationId="{E202597A-26D5-4158-90E1-E56975226064}"/>
          </ac:spMkLst>
        </pc:spChg>
        <pc:spChg chg="add mod">
          <ac:chgData name="Adam Wilson" userId="b8e2e8a2000bddc0" providerId="LiveId" clId="{29F7F4B1-866C-48A2-8EBC-FDB602D89904}" dt="2021-12-02T09:40:26.876" v="940" actId="1076"/>
          <ac:spMkLst>
            <pc:docMk/>
            <pc:sldMk cId="3994744901" sldId="257"/>
            <ac:spMk id="130" creationId="{9A5EEB05-AEF7-4D10-9C38-D8E33337FE1E}"/>
          </ac:spMkLst>
        </pc:spChg>
        <pc:spChg chg="add mod">
          <ac:chgData name="Adam Wilson" userId="b8e2e8a2000bddc0" providerId="LiveId" clId="{29F7F4B1-866C-48A2-8EBC-FDB602D89904}" dt="2021-12-02T09:40:26.876" v="940" actId="1076"/>
          <ac:spMkLst>
            <pc:docMk/>
            <pc:sldMk cId="3994744901" sldId="257"/>
            <ac:spMk id="131" creationId="{77AC48D1-9EF0-4856-ADF2-725CFA8E55E6}"/>
          </ac:spMkLst>
        </pc:spChg>
        <pc:spChg chg="add mod">
          <ac:chgData name="Adam Wilson" userId="b8e2e8a2000bddc0" providerId="LiveId" clId="{29F7F4B1-866C-48A2-8EBC-FDB602D89904}" dt="2021-12-02T09:40:26.876" v="940" actId="1076"/>
          <ac:spMkLst>
            <pc:docMk/>
            <pc:sldMk cId="3994744901" sldId="257"/>
            <ac:spMk id="132" creationId="{E1A22B30-04C2-488F-890F-5013FCC5CD53}"/>
          </ac:spMkLst>
        </pc:spChg>
        <pc:spChg chg="add mod">
          <ac:chgData name="Adam Wilson" userId="b8e2e8a2000bddc0" providerId="LiveId" clId="{29F7F4B1-866C-48A2-8EBC-FDB602D89904}" dt="2021-12-02T09:40:30.062" v="942" actId="1076"/>
          <ac:spMkLst>
            <pc:docMk/>
            <pc:sldMk cId="3994744901" sldId="257"/>
            <ac:spMk id="133" creationId="{475FD906-A3F8-443C-A5DB-2BD5917B150E}"/>
          </ac:spMkLst>
        </pc:spChg>
        <pc:spChg chg="add mod">
          <ac:chgData name="Adam Wilson" userId="b8e2e8a2000bddc0" providerId="LiveId" clId="{29F7F4B1-866C-48A2-8EBC-FDB602D89904}" dt="2021-12-02T09:40:30.062" v="942" actId="1076"/>
          <ac:spMkLst>
            <pc:docMk/>
            <pc:sldMk cId="3994744901" sldId="257"/>
            <ac:spMk id="134" creationId="{C35B0212-0977-4457-9C74-36B1E51FA9DC}"/>
          </ac:spMkLst>
        </pc:spChg>
        <pc:spChg chg="add mod">
          <ac:chgData name="Adam Wilson" userId="b8e2e8a2000bddc0" providerId="LiveId" clId="{29F7F4B1-866C-48A2-8EBC-FDB602D89904}" dt="2021-12-02T09:40:30.062" v="942" actId="1076"/>
          <ac:spMkLst>
            <pc:docMk/>
            <pc:sldMk cId="3994744901" sldId="257"/>
            <ac:spMk id="135" creationId="{96C59058-1E66-4A9A-815A-39A804D9A88E}"/>
          </ac:spMkLst>
        </pc:spChg>
        <pc:spChg chg="add mod">
          <ac:chgData name="Adam Wilson" userId="b8e2e8a2000bddc0" providerId="LiveId" clId="{29F7F4B1-866C-48A2-8EBC-FDB602D89904}" dt="2021-12-02T09:42:48.437" v="1470" actId="1076"/>
          <ac:spMkLst>
            <pc:docMk/>
            <pc:sldMk cId="3994744901" sldId="257"/>
            <ac:spMk id="136" creationId="{65D26757-D066-4488-8C75-06F98580F321}"/>
          </ac:spMkLst>
        </pc:spChg>
        <pc:spChg chg="add mod">
          <ac:chgData name="Adam Wilson" userId="b8e2e8a2000bddc0" providerId="LiveId" clId="{29F7F4B1-866C-48A2-8EBC-FDB602D89904}" dt="2021-12-02T09:44:23.815" v="1782" actId="20577"/>
          <ac:spMkLst>
            <pc:docMk/>
            <pc:sldMk cId="3994744901" sldId="257"/>
            <ac:spMk id="137" creationId="{D3F9EC01-1078-4EC3-A5C3-0C4771F0B57A}"/>
          </ac:spMkLst>
        </pc:spChg>
        <pc:spChg chg="add mod">
          <ac:chgData name="Adam Wilson" userId="b8e2e8a2000bddc0" providerId="LiveId" clId="{29F7F4B1-866C-48A2-8EBC-FDB602D89904}" dt="2021-12-02T09:45:28.695" v="1958" actId="1076"/>
          <ac:spMkLst>
            <pc:docMk/>
            <pc:sldMk cId="3994744901" sldId="257"/>
            <ac:spMk id="138" creationId="{1B0AC2D9-CC6A-49EC-9B5C-1B4D025BA5DB}"/>
          </ac:spMkLst>
        </pc:spChg>
        <pc:spChg chg="add mod">
          <ac:chgData name="Adam Wilson" userId="b8e2e8a2000bddc0" providerId="LiveId" clId="{29F7F4B1-866C-48A2-8EBC-FDB602D89904}" dt="2021-12-02T09:53:19.920" v="2998" actId="1076"/>
          <ac:spMkLst>
            <pc:docMk/>
            <pc:sldMk cId="3994744901" sldId="257"/>
            <ac:spMk id="139" creationId="{D679B4BC-5406-48C3-A51B-605EAE546E67}"/>
          </ac:spMkLst>
        </pc:spChg>
        <pc:spChg chg="add mod">
          <ac:chgData name="Adam Wilson" userId="b8e2e8a2000bddc0" providerId="LiveId" clId="{29F7F4B1-866C-48A2-8EBC-FDB602D89904}" dt="2021-12-02T09:51:53.093" v="2730" actId="20577"/>
          <ac:spMkLst>
            <pc:docMk/>
            <pc:sldMk cId="3994744901" sldId="257"/>
            <ac:spMk id="140" creationId="{BD63CA00-4FD9-4F71-B671-CDD3AEC36577}"/>
          </ac:spMkLst>
        </pc:spChg>
        <pc:spChg chg="add mod">
          <ac:chgData name="Adam Wilson" userId="b8e2e8a2000bddc0" providerId="LiveId" clId="{29F7F4B1-866C-48A2-8EBC-FDB602D89904}" dt="2021-12-02T09:55:44.020" v="3506" actId="1076"/>
          <ac:spMkLst>
            <pc:docMk/>
            <pc:sldMk cId="3994744901" sldId="257"/>
            <ac:spMk id="141" creationId="{6DA78950-D9F9-496D-8B53-99BCDC87ACC0}"/>
          </ac:spMkLst>
        </pc:spChg>
        <pc:picChg chg="add del mod">
          <ac:chgData name="Adam Wilson" userId="b8e2e8a2000bddc0" providerId="LiveId" clId="{29F7F4B1-866C-48A2-8EBC-FDB602D89904}" dt="2021-12-02T09:11:47.632" v="410" actId="478"/>
          <ac:picMkLst>
            <pc:docMk/>
            <pc:sldMk cId="3994744901" sldId="257"/>
            <ac:picMk id="4" creationId="{B7ADA1BE-9F95-4BA3-8F01-DEAC4CD1D7F7}"/>
          </ac:picMkLst>
        </pc:picChg>
        <pc:picChg chg="add mod">
          <ac:chgData name="Adam Wilson" userId="b8e2e8a2000bddc0" providerId="LiveId" clId="{29F7F4B1-866C-48A2-8EBC-FDB602D89904}" dt="2021-12-02T09:36:03.934" v="566" actId="1076"/>
          <ac:picMkLst>
            <pc:docMk/>
            <pc:sldMk cId="3994744901" sldId="257"/>
            <ac:picMk id="70" creationId="{4E32035B-DDAB-494A-8649-B7116ABA77DB}"/>
          </ac:picMkLst>
        </pc:picChg>
        <pc:picChg chg="add mod">
          <ac:chgData name="Adam Wilson" userId="b8e2e8a2000bddc0" providerId="LiveId" clId="{29F7F4B1-866C-48A2-8EBC-FDB602D89904}" dt="2021-12-02T09:36:03.934" v="566" actId="1076"/>
          <ac:picMkLst>
            <pc:docMk/>
            <pc:sldMk cId="3994744901" sldId="257"/>
            <ac:picMk id="93" creationId="{BADE1A7D-39AD-43C1-9A2A-F28F6C49B807}"/>
          </ac:picMkLst>
        </pc:picChg>
        <pc:picChg chg="add mod ord">
          <ac:chgData name="Adam Wilson" userId="b8e2e8a2000bddc0" providerId="LiveId" clId="{29F7F4B1-866C-48A2-8EBC-FDB602D89904}" dt="2021-12-02T09:36:07.514" v="567" actId="1076"/>
          <ac:picMkLst>
            <pc:docMk/>
            <pc:sldMk cId="3994744901" sldId="257"/>
            <ac:picMk id="94" creationId="{40A38FD3-8FD8-4078-8A1E-ACB3D915E1C8}"/>
          </ac:picMkLst>
        </pc:picChg>
        <pc:picChg chg="add del">
          <ac:chgData name="Adam Wilson" userId="b8e2e8a2000bddc0" providerId="LiveId" clId="{29F7F4B1-866C-48A2-8EBC-FDB602D89904}" dt="2021-12-02T09:38:20.796" v="835" actId="478"/>
          <ac:picMkLst>
            <pc:docMk/>
            <pc:sldMk cId="3994744901" sldId="257"/>
            <ac:picMk id="99" creationId="{625D268B-756D-4B8A-9E8B-A80A3C9945DF}"/>
          </ac:picMkLst>
        </pc:picChg>
        <pc:picChg chg="add mod">
          <ac:chgData name="Adam Wilson" userId="b8e2e8a2000bddc0" providerId="LiveId" clId="{29F7F4B1-866C-48A2-8EBC-FDB602D89904}" dt="2021-12-02T09:38:28.013" v="839" actId="1076"/>
          <ac:picMkLst>
            <pc:docMk/>
            <pc:sldMk cId="3994744901" sldId="257"/>
            <ac:picMk id="101" creationId="{6C4F9E89-75E1-488B-90C1-30E67411BEC2}"/>
          </ac:picMkLst>
        </pc:picChg>
        <pc:picChg chg="add del mod">
          <ac:chgData name="Adam Wilson" userId="b8e2e8a2000bddc0" providerId="LiveId" clId="{29F7F4B1-866C-48A2-8EBC-FDB602D89904}" dt="2021-12-02T09:39:16.252" v="879" actId="21"/>
          <ac:picMkLst>
            <pc:docMk/>
            <pc:sldMk cId="3994744901" sldId="257"/>
            <ac:picMk id="107" creationId="{D7B0B62C-0C08-420D-B996-151A095710B9}"/>
          </ac:picMkLst>
        </pc:picChg>
        <pc:picChg chg="add del mod">
          <ac:chgData name="Adam Wilson" userId="b8e2e8a2000bddc0" providerId="LiveId" clId="{29F7F4B1-866C-48A2-8EBC-FDB602D89904}" dt="2021-12-02T09:39:18.471" v="881"/>
          <ac:picMkLst>
            <pc:docMk/>
            <pc:sldMk cId="3994744901" sldId="257"/>
            <ac:picMk id="115" creationId="{7498729A-1EAD-414A-905D-B602063ECFC2}"/>
          </ac:picMkLst>
        </pc:picChg>
        <pc:picChg chg="add mod">
          <ac:chgData name="Adam Wilson" userId="b8e2e8a2000bddc0" providerId="LiveId" clId="{29F7F4B1-866C-48A2-8EBC-FDB602D89904}" dt="2021-12-02T09:39:32.221" v="894" actId="1076"/>
          <ac:picMkLst>
            <pc:docMk/>
            <pc:sldMk cId="3994744901" sldId="257"/>
            <ac:picMk id="121" creationId="{A75068CA-F144-414B-BE18-E61E725662A3}"/>
          </ac:picMkLst>
        </pc:picChg>
        <pc:cxnChg chg="add del mod">
          <ac:chgData name="Adam Wilson" userId="b8e2e8a2000bddc0" providerId="LiveId" clId="{29F7F4B1-866C-48A2-8EBC-FDB602D89904}" dt="2021-12-02T08:57:23.995" v="395" actId="478"/>
          <ac:cxnSpMkLst>
            <pc:docMk/>
            <pc:sldMk cId="3994744901" sldId="257"/>
            <ac:cxnSpMk id="6" creationId="{21EC4D5D-E67F-454C-B28E-4B0679416334}"/>
          </ac:cxnSpMkLst>
        </pc:cxnChg>
        <pc:cxnChg chg="add del mod">
          <ac:chgData name="Adam Wilson" userId="b8e2e8a2000bddc0" providerId="LiveId" clId="{29F7F4B1-866C-48A2-8EBC-FDB602D89904}" dt="2021-12-02T08:57:23.995" v="395" actId="478"/>
          <ac:cxnSpMkLst>
            <pc:docMk/>
            <pc:sldMk cId="3994744901" sldId="257"/>
            <ac:cxnSpMk id="7" creationId="{B12CF037-0EF8-4113-A954-07058861FA81}"/>
          </ac:cxnSpMkLst>
        </pc:cxnChg>
        <pc:cxnChg chg="add del mod">
          <ac:chgData name="Adam Wilson" userId="b8e2e8a2000bddc0" providerId="LiveId" clId="{29F7F4B1-866C-48A2-8EBC-FDB602D89904}" dt="2021-12-02T08:57:23.995" v="395" actId="478"/>
          <ac:cxnSpMkLst>
            <pc:docMk/>
            <pc:sldMk cId="3994744901" sldId="257"/>
            <ac:cxnSpMk id="8" creationId="{98A2BEA7-ECB9-48BC-B44B-441839F72915}"/>
          </ac:cxnSpMkLst>
        </pc:cxnChg>
        <pc:cxnChg chg="add del mod">
          <ac:chgData name="Adam Wilson" userId="b8e2e8a2000bddc0" providerId="LiveId" clId="{29F7F4B1-866C-48A2-8EBC-FDB602D89904}" dt="2021-12-02T08:57:23.995" v="395" actId="478"/>
          <ac:cxnSpMkLst>
            <pc:docMk/>
            <pc:sldMk cId="3994744901" sldId="257"/>
            <ac:cxnSpMk id="9" creationId="{0B6CC6EC-69D3-416F-8340-DF35F45982A6}"/>
          </ac:cxnSpMkLst>
        </pc:cxnChg>
        <pc:cxnChg chg="add del mod">
          <ac:chgData name="Adam Wilson" userId="b8e2e8a2000bddc0" providerId="LiveId" clId="{29F7F4B1-866C-48A2-8EBC-FDB602D89904}" dt="2021-12-02T08:57:23.995" v="395" actId="478"/>
          <ac:cxnSpMkLst>
            <pc:docMk/>
            <pc:sldMk cId="3994744901" sldId="257"/>
            <ac:cxnSpMk id="10" creationId="{06FF150A-3959-4FC3-8813-443E9BA2A288}"/>
          </ac:cxnSpMkLst>
        </pc:cxnChg>
        <pc:cxnChg chg="add del mod">
          <ac:chgData name="Adam Wilson" userId="b8e2e8a2000bddc0" providerId="LiveId" clId="{29F7F4B1-866C-48A2-8EBC-FDB602D89904}" dt="2021-12-02T08:57:23.995" v="395" actId="478"/>
          <ac:cxnSpMkLst>
            <pc:docMk/>
            <pc:sldMk cId="3994744901" sldId="257"/>
            <ac:cxnSpMk id="11" creationId="{624E3760-9F13-489A-94C6-109599A13F9C}"/>
          </ac:cxnSpMkLst>
        </pc:cxnChg>
        <pc:cxnChg chg="add del mod">
          <ac:chgData name="Adam Wilson" userId="b8e2e8a2000bddc0" providerId="LiveId" clId="{29F7F4B1-866C-48A2-8EBC-FDB602D89904}" dt="2021-12-02T08:57:23.995" v="395" actId="478"/>
          <ac:cxnSpMkLst>
            <pc:docMk/>
            <pc:sldMk cId="3994744901" sldId="257"/>
            <ac:cxnSpMk id="12" creationId="{3B86B695-317E-43A1-90CD-E75DE619BEF4}"/>
          </ac:cxnSpMkLst>
        </pc:cxnChg>
        <pc:cxnChg chg="add del mod">
          <ac:chgData name="Adam Wilson" userId="b8e2e8a2000bddc0" providerId="LiveId" clId="{29F7F4B1-866C-48A2-8EBC-FDB602D89904}" dt="2021-12-02T08:57:23.995" v="395" actId="478"/>
          <ac:cxnSpMkLst>
            <pc:docMk/>
            <pc:sldMk cId="3994744901" sldId="257"/>
            <ac:cxnSpMk id="13" creationId="{B86C5C0E-B9C6-420E-A4D9-8A9C05EEA9BE}"/>
          </ac:cxnSpMkLst>
        </pc:cxnChg>
        <pc:cxnChg chg="add mod">
          <ac:chgData name="Adam Wilson" userId="b8e2e8a2000bddc0" providerId="LiveId" clId="{29F7F4B1-866C-48A2-8EBC-FDB602D89904}" dt="2021-12-02T09:36:03.934" v="566" actId="1076"/>
          <ac:cxnSpMkLst>
            <pc:docMk/>
            <pc:sldMk cId="3994744901" sldId="257"/>
            <ac:cxnSpMk id="16" creationId="{C83035B6-BF11-4ED1-B2CC-281067069993}"/>
          </ac:cxnSpMkLst>
        </pc:cxnChg>
        <pc:cxnChg chg="add mod">
          <ac:chgData name="Adam Wilson" userId="b8e2e8a2000bddc0" providerId="LiveId" clId="{29F7F4B1-866C-48A2-8EBC-FDB602D89904}" dt="2021-12-02T09:36:03.934" v="566" actId="1076"/>
          <ac:cxnSpMkLst>
            <pc:docMk/>
            <pc:sldMk cId="3994744901" sldId="257"/>
            <ac:cxnSpMk id="17" creationId="{4A896F7B-7E7A-424C-BA27-B8870E3A492C}"/>
          </ac:cxnSpMkLst>
        </pc:cxnChg>
        <pc:cxnChg chg="add mod">
          <ac:chgData name="Adam Wilson" userId="b8e2e8a2000bddc0" providerId="LiveId" clId="{29F7F4B1-866C-48A2-8EBC-FDB602D89904}" dt="2021-12-02T09:36:03.934" v="566" actId="1076"/>
          <ac:cxnSpMkLst>
            <pc:docMk/>
            <pc:sldMk cId="3994744901" sldId="257"/>
            <ac:cxnSpMk id="27" creationId="{C49C8A9E-791C-4AF0-A374-3D536FDEAB5E}"/>
          </ac:cxnSpMkLst>
        </pc:cxnChg>
        <pc:cxnChg chg="add mod">
          <ac:chgData name="Adam Wilson" userId="b8e2e8a2000bddc0" providerId="LiveId" clId="{29F7F4B1-866C-48A2-8EBC-FDB602D89904}" dt="2021-12-02T09:36:03.934" v="566" actId="1076"/>
          <ac:cxnSpMkLst>
            <pc:docMk/>
            <pc:sldMk cId="3994744901" sldId="257"/>
            <ac:cxnSpMk id="28" creationId="{57BEA17E-19E6-4ABC-8785-9272366CF96D}"/>
          </ac:cxnSpMkLst>
        </pc:cxnChg>
        <pc:cxnChg chg="add mod">
          <ac:chgData name="Adam Wilson" userId="b8e2e8a2000bddc0" providerId="LiveId" clId="{29F7F4B1-866C-48A2-8EBC-FDB602D89904}" dt="2021-12-02T09:36:03.934" v="566" actId="1076"/>
          <ac:cxnSpMkLst>
            <pc:docMk/>
            <pc:sldMk cId="3994744901" sldId="257"/>
            <ac:cxnSpMk id="30" creationId="{FB18AE3C-810E-484D-87EB-44120F81FC92}"/>
          </ac:cxnSpMkLst>
        </pc:cxnChg>
        <pc:cxnChg chg="add mod">
          <ac:chgData name="Adam Wilson" userId="b8e2e8a2000bddc0" providerId="LiveId" clId="{29F7F4B1-866C-48A2-8EBC-FDB602D89904}" dt="2021-12-02T09:36:03.934" v="566" actId="1076"/>
          <ac:cxnSpMkLst>
            <pc:docMk/>
            <pc:sldMk cId="3994744901" sldId="257"/>
            <ac:cxnSpMk id="31" creationId="{2111887B-8642-4FF3-BB39-6BDB609681B0}"/>
          </ac:cxnSpMkLst>
        </pc:cxnChg>
        <pc:cxnChg chg="add mod">
          <ac:chgData name="Adam Wilson" userId="b8e2e8a2000bddc0" providerId="LiveId" clId="{29F7F4B1-866C-48A2-8EBC-FDB602D89904}" dt="2021-12-02T09:36:03.934" v="566" actId="1076"/>
          <ac:cxnSpMkLst>
            <pc:docMk/>
            <pc:sldMk cId="3994744901" sldId="257"/>
            <ac:cxnSpMk id="32" creationId="{3DA109C7-C8FD-4D91-AD36-D7B2ED476BD7}"/>
          </ac:cxnSpMkLst>
        </pc:cxnChg>
        <pc:cxnChg chg="add mod">
          <ac:chgData name="Adam Wilson" userId="b8e2e8a2000bddc0" providerId="LiveId" clId="{29F7F4B1-866C-48A2-8EBC-FDB602D89904}" dt="2021-12-02T09:36:03.934" v="566" actId="1076"/>
          <ac:cxnSpMkLst>
            <pc:docMk/>
            <pc:sldMk cId="3994744901" sldId="257"/>
            <ac:cxnSpMk id="33" creationId="{48B1FB43-0BCE-4646-B8C9-A3C3E4AACEB9}"/>
          </ac:cxnSpMkLst>
        </pc:cxnChg>
        <pc:cxnChg chg="add mod">
          <ac:chgData name="Adam Wilson" userId="b8e2e8a2000bddc0" providerId="LiveId" clId="{29F7F4B1-866C-48A2-8EBC-FDB602D89904}" dt="2021-12-02T09:36:03.934" v="566" actId="1076"/>
          <ac:cxnSpMkLst>
            <pc:docMk/>
            <pc:sldMk cId="3994744901" sldId="257"/>
            <ac:cxnSpMk id="34" creationId="{5EDD844A-5879-46C4-AE8E-F2B2DC972A07}"/>
          </ac:cxnSpMkLst>
        </pc:cxnChg>
        <pc:cxnChg chg="add mod">
          <ac:chgData name="Adam Wilson" userId="b8e2e8a2000bddc0" providerId="LiveId" clId="{29F7F4B1-866C-48A2-8EBC-FDB602D89904}" dt="2021-12-02T09:36:03.934" v="566" actId="1076"/>
          <ac:cxnSpMkLst>
            <pc:docMk/>
            <pc:sldMk cId="3994744901" sldId="257"/>
            <ac:cxnSpMk id="35" creationId="{4EA75DFC-0631-4607-81CC-AB11CC5FDC1B}"/>
          </ac:cxnSpMkLst>
        </pc:cxnChg>
        <pc:cxnChg chg="add mod">
          <ac:chgData name="Adam Wilson" userId="b8e2e8a2000bddc0" providerId="LiveId" clId="{29F7F4B1-866C-48A2-8EBC-FDB602D89904}" dt="2021-12-02T09:36:03.934" v="566" actId="1076"/>
          <ac:cxnSpMkLst>
            <pc:docMk/>
            <pc:sldMk cId="3994744901" sldId="257"/>
            <ac:cxnSpMk id="36" creationId="{FBB3F99A-73E4-478F-BF0D-9470073BCFED}"/>
          </ac:cxnSpMkLst>
        </pc:cxnChg>
        <pc:cxnChg chg="add mod">
          <ac:chgData name="Adam Wilson" userId="b8e2e8a2000bddc0" providerId="LiveId" clId="{29F7F4B1-866C-48A2-8EBC-FDB602D89904}" dt="2021-12-02T09:36:03.934" v="566" actId="1076"/>
          <ac:cxnSpMkLst>
            <pc:docMk/>
            <pc:sldMk cId="3994744901" sldId="257"/>
            <ac:cxnSpMk id="38" creationId="{25352D33-4062-4148-9DC0-3E15E35CCD6A}"/>
          </ac:cxnSpMkLst>
        </pc:cxnChg>
        <pc:cxnChg chg="add mod">
          <ac:chgData name="Adam Wilson" userId="b8e2e8a2000bddc0" providerId="LiveId" clId="{29F7F4B1-866C-48A2-8EBC-FDB602D89904}" dt="2021-12-02T09:36:03.934" v="566" actId="1076"/>
          <ac:cxnSpMkLst>
            <pc:docMk/>
            <pc:sldMk cId="3994744901" sldId="257"/>
            <ac:cxnSpMk id="39" creationId="{14CBE0EE-832D-41B7-AC66-A9FA467F6AE3}"/>
          </ac:cxnSpMkLst>
        </pc:cxnChg>
        <pc:cxnChg chg="add mod">
          <ac:chgData name="Adam Wilson" userId="b8e2e8a2000bddc0" providerId="LiveId" clId="{29F7F4B1-866C-48A2-8EBC-FDB602D89904}" dt="2021-12-02T09:36:03.934" v="566" actId="1076"/>
          <ac:cxnSpMkLst>
            <pc:docMk/>
            <pc:sldMk cId="3994744901" sldId="257"/>
            <ac:cxnSpMk id="66" creationId="{1723468D-EDF4-4904-A1C1-4EE1172F62C7}"/>
          </ac:cxnSpMkLst>
        </pc:cxnChg>
        <pc:cxnChg chg="add mod">
          <ac:chgData name="Adam Wilson" userId="b8e2e8a2000bddc0" providerId="LiveId" clId="{29F7F4B1-866C-48A2-8EBC-FDB602D89904}" dt="2021-12-02T09:36:03.934" v="566" actId="1076"/>
          <ac:cxnSpMkLst>
            <pc:docMk/>
            <pc:sldMk cId="3994744901" sldId="257"/>
            <ac:cxnSpMk id="76" creationId="{B7EB5601-3B4C-45C8-936F-1F14595B2DC2}"/>
          </ac:cxnSpMkLst>
        </pc:cxnChg>
        <pc:cxnChg chg="add mod">
          <ac:chgData name="Adam Wilson" userId="b8e2e8a2000bddc0" providerId="LiveId" clId="{29F7F4B1-866C-48A2-8EBC-FDB602D89904}" dt="2021-12-02T09:36:03.934" v="566" actId="1076"/>
          <ac:cxnSpMkLst>
            <pc:docMk/>
            <pc:sldMk cId="3994744901" sldId="257"/>
            <ac:cxnSpMk id="77" creationId="{70A2AE51-DD2F-4E11-9FA5-EFFBD8DA72D7}"/>
          </ac:cxnSpMkLst>
        </pc:cxnChg>
        <pc:cxnChg chg="add mod">
          <ac:chgData name="Adam Wilson" userId="b8e2e8a2000bddc0" providerId="LiveId" clId="{29F7F4B1-866C-48A2-8EBC-FDB602D89904}" dt="2021-12-02T09:36:03.934" v="566" actId="1076"/>
          <ac:cxnSpMkLst>
            <pc:docMk/>
            <pc:sldMk cId="3994744901" sldId="257"/>
            <ac:cxnSpMk id="80" creationId="{E9CF80E9-F1BF-4951-B724-FC2F2CF4992B}"/>
          </ac:cxnSpMkLst>
        </pc:cxnChg>
        <pc:cxnChg chg="add mod">
          <ac:chgData name="Adam Wilson" userId="b8e2e8a2000bddc0" providerId="LiveId" clId="{29F7F4B1-866C-48A2-8EBC-FDB602D89904}" dt="2021-12-02T09:36:03.934" v="566" actId="1076"/>
          <ac:cxnSpMkLst>
            <pc:docMk/>
            <pc:sldMk cId="3994744901" sldId="257"/>
            <ac:cxnSpMk id="95" creationId="{7956C343-0359-4194-AE06-948453C50AEE}"/>
          </ac:cxnSpMkLst>
        </pc:cxnChg>
        <pc:cxnChg chg="add mod">
          <ac:chgData name="Adam Wilson" userId="b8e2e8a2000bddc0" providerId="LiveId" clId="{29F7F4B1-866C-48A2-8EBC-FDB602D89904}" dt="2021-12-02T09:36:03.934" v="566" actId="1076"/>
          <ac:cxnSpMkLst>
            <pc:docMk/>
            <pc:sldMk cId="3994744901" sldId="257"/>
            <ac:cxnSpMk id="96" creationId="{3ADC1EFC-8D39-41EF-9B40-8CC031B19F81}"/>
          </ac:cxnSpMkLst>
        </pc:cxnChg>
        <pc:cxnChg chg="add del mod">
          <ac:chgData name="Adam Wilson" userId="b8e2e8a2000bddc0" providerId="LiveId" clId="{29F7F4B1-866C-48A2-8EBC-FDB602D89904}" dt="2021-12-02T09:39:16.252" v="879" actId="21"/>
          <ac:cxnSpMkLst>
            <pc:docMk/>
            <pc:sldMk cId="3994744901" sldId="257"/>
            <ac:cxnSpMk id="106" creationId="{18F52F25-A16A-4654-A9EE-2AAE5A9ED07F}"/>
          </ac:cxnSpMkLst>
        </pc:cxnChg>
        <pc:cxnChg chg="add del mod">
          <ac:chgData name="Adam Wilson" userId="b8e2e8a2000bddc0" providerId="LiveId" clId="{29F7F4B1-866C-48A2-8EBC-FDB602D89904}" dt="2021-12-02T09:39:18.471" v="881"/>
          <ac:cxnSpMkLst>
            <pc:docMk/>
            <pc:sldMk cId="3994744901" sldId="257"/>
            <ac:cxnSpMk id="114" creationId="{A07699F5-74D3-4E21-918C-0781A8886C04}"/>
          </ac:cxnSpMkLst>
        </pc:cxnChg>
        <pc:cxnChg chg="add mod">
          <ac:chgData name="Adam Wilson" userId="b8e2e8a2000bddc0" providerId="LiveId" clId="{29F7F4B1-866C-48A2-8EBC-FDB602D89904}" dt="2021-12-02T09:39:32.221" v="894" actId="1076"/>
          <ac:cxnSpMkLst>
            <pc:docMk/>
            <pc:sldMk cId="3994744901" sldId="257"/>
            <ac:cxnSpMk id="120" creationId="{4EDDE849-0B27-48A1-8B85-565167DAF3D0}"/>
          </ac:cxnSpMkLst>
        </pc:cxnChg>
      </pc:sldChg>
      <pc:sldChg chg="addSp delSp modSp new mod">
        <pc:chgData name="Adam Wilson" userId="b8e2e8a2000bddc0" providerId="LiveId" clId="{29F7F4B1-866C-48A2-8EBC-FDB602D89904}" dt="2021-12-02T09:56:05.921" v="3525" actId="1076"/>
        <pc:sldMkLst>
          <pc:docMk/>
          <pc:sldMk cId="146350904" sldId="258"/>
        </pc:sldMkLst>
        <pc:spChg chg="mod">
          <ac:chgData name="Adam Wilson" userId="b8e2e8a2000bddc0" providerId="LiveId" clId="{29F7F4B1-866C-48A2-8EBC-FDB602D89904}" dt="2021-12-02T09:48:57.189" v="2288" actId="1076"/>
          <ac:spMkLst>
            <pc:docMk/>
            <pc:sldMk cId="146350904" sldId="258"/>
            <ac:spMk id="2" creationId="{C12AA827-A673-4BAE-B0AA-EDE7D7A05C11}"/>
          </ac:spMkLst>
        </pc:spChg>
        <pc:spChg chg="del">
          <ac:chgData name="Adam Wilson" userId="b8e2e8a2000bddc0" providerId="LiveId" clId="{29F7F4B1-866C-48A2-8EBC-FDB602D89904}" dt="2021-12-02T09:46:29.134" v="1959" actId="478"/>
          <ac:spMkLst>
            <pc:docMk/>
            <pc:sldMk cId="146350904" sldId="258"/>
            <ac:spMk id="3" creationId="{8A4B7D7D-EF65-47F6-A7B7-1D1520940026}"/>
          </ac:spMkLst>
        </pc:spChg>
        <pc:picChg chg="add del mod">
          <ac:chgData name="Adam Wilson" userId="b8e2e8a2000bddc0" providerId="LiveId" clId="{29F7F4B1-866C-48A2-8EBC-FDB602D89904}" dt="2021-12-02T09:48:58.397" v="2289" actId="21"/>
          <ac:picMkLst>
            <pc:docMk/>
            <pc:sldMk cId="146350904" sldId="258"/>
            <ac:picMk id="5" creationId="{F95CB020-BEFD-4B56-8C07-01B07861D0A0}"/>
          </ac:picMkLst>
        </pc:picChg>
        <pc:picChg chg="add mod">
          <ac:chgData name="Adam Wilson" userId="b8e2e8a2000bddc0" providerId="LiveId" clId="{29F7F4B1-866C-48A2-8EBC-FDB602D89904}" dt="2021-12-02T09:56:05.921" v="3525" actId="1076"/>
          <ac:picMkLst>
            <pc:docMk/>
            <pc:sldMk cId="146350904" sldId="258"/>
            <ac:picMk id="7" creationId="{2C288E8F-6106-4B4B-8A6B-5AA7BA82091F}"/>
          </ac:picMkLst>
        </pc:picChg>
      </pc:sldChg>
      <pc:sldChg chg="addSp delSp modSp new mod">
        <pc:chgData name="Adam Wilson" userId="b8e2e8a2000bddc0" providerId="LiveId" clId="{29F7F4B1-866C-48A2-8EBC-FDB602D89904}" dt="2021-12-02T09:49:05.901" v="2301"/>
        <pc:sldMkLst>
          <pc:docMk/>
          <pc:sldMk cId="3613773944" sldId="259"/>
        </pc:sldMkLst>
        <pc:spChg chg="mod">
          <ac:chgData name="Adam Wilson" userId="b8e2e8a2000bddc0" providerId="LiveId" clId="{29F7F4B1-866C-48A2-8EBC-FDB602D89904}" dt="2021-12-02T09:49:02.730" v="2299" actId="20577"/>
          <ac:spMkLst>
            <pc:docMk/>
            <pc:sldMk cId="3613773944" sldId="259"/>
            <ac:spMk id="2" creationId="{75AADB61-B803-453A-9291-22224265BD2E}"/>
          </ac:spMkLst>
        </pc:spChg>
        <pc:spChg chg="del">
          <ac:chgData name="Adam Wilson" userId="b8e2e8a2000bddc0" providerId="LiveId" clId="{29F7F4B1-866C-48A2-8EBC-FDB602D89904}" dt="2021-12-02T09:49:05.556" v="2300" actId="478"/>
          <ac:spMkLst>
            <pc:docMk/>
            <pc:sldMk cId="3613773944" sldId="259"/>
            <ac:spMk id="3" creationId="{19D7AFAA-40BF-4A5B-A97A-F00693F8101F}"/>
          </ac:spMkLst>
        </pc:spChg>
        <pc:picChg chg="add mod">
          <ac:chgData name="Adam Wilson" userId="b8e2e8a2000bddc0" providerId="LiveId" clId="{29F7F4B1-866C-48A2-8EBC-FDB602D89904}" dt="2021-12-02T09:49:05.901" v="2301"/>
          <ac:picMkLst>
            <pc:docMk/>
            <pc:sldMk cId="3613773944" sldId="259"/>
            <ac:picMk id="4" creationId="{F1A55FAC-F829-4F01-8F32-76C88E7F9B8D}"/>
          </ac:picMkLst>
        </pc:picChg>
      </pc:sldChg>
      <pc:sldChg chg="addSp delSp modSp new mod">
        <pc:chgData name="Adam Wilson" userId="b8e2e8a2000bddc0" providerId="LiveId" clId="{29F7F4B1-866C-48A2-8EBC-FDB602D89904}" dt="2021-12-02T10:35:19.586" v="3887" actId="1076"/>
        <pc:sldMkLst>
          <pc:docMk/>
          <pc:sldMk cId="340773582" sldId="260"/>
        </pc:sldMkLst>
        <pc:spChg chg="del">
          <ac:chgData name="Adam Wilson" userId="b8e2e8a2000bddc0" providerId="LiveId" clId="{29F7F4B1-866C-48A2-8EBC-FDB602D89904}" dt="2021-12-02T10:27:00.578" v="3528" actId="478"/>
          <ac:spMkLst>
            <pc:docMk/>
            <pc:sldMk cId="340773582" sldId="260"/>
            <ac:spMk id="2" creationId="{36CEC990-F833-45FD-B826-CB57B59E7741}"/>
          </ac:spMkLst>
        </pc:spChg>
        <pc:spChg chg="del">
          <ac:chgData name="Adam Wilson" userId="b8e2e8a2000bddc0" providerId="LiveId" clId="{29F7F4B1-866C-48A2-8EBC-FDB602D89904}" dt="2021-12-02T10:26:59.123" v="3527" actId="478"/>
          <ac:spMkLst>
            <pc:docMk/>
            <pc:sldMk cId="340773582" sldId="260"/>
            <ac:spMk id="3" creationId="{3C63913E-03F6-4BA7-A958-A8A6EF69DA51}"/>
          </ac:spMkLst>
        </pc:spChg>
        <pc:spChg chg="add mod">
          <ac:chgData name="Adam Wilson" userId="b8e2e8a2000bddc0" providerId="LiveId" clId="{29F7F4B1-866C-48A2-8EBC-FDB602D89904}" dt="2021-12-02T10:27:03.511" v="3529"/>
          <ac:spMkLst>
            <pc:docMk/>
            <pc:sldMk cId="340773582" sldId="260"/>
            <ac:spMk id="4" creationId="{0C9B799E-443F-43B9-A2C2-AC3932A3D34C}"/>
          </ac:spMkLst>
        </pc:spChg>
        <pc:spChg chg="add mod">
          <ac:chgData name="Adam Wilson" userId="b8e2e8a2000bddc0" providerId="LiveId" clId="{29F7F4B1-866C-48A2-8EBC-FDB602D89904}" dt="2021-12-02T10:27:51.158" v="3544" actId="20577"/>
          <ac:spMkLst>
            <pc:docMk/>
            <pc:sldMk cId="340773582" sldId="260"/>
            <ac:spMk id="5" creationId="{87B79B54-232F-4C0E-850E-B390A3172B73}"/>
          </ac:spMkLst>
        </pc:spChg>
        <pc:spChg chg="add mod">
          <ac:chgData name="Adam Wilson" userId="b8e2e8a2000bddc0" providerId="LiveId" clId="{29F7F4B1-866C-48A2-8EBC-FDB602D89904}" dt="2021-12-02T10:27:40.923" v="3542" actId="20577"/>
          <ac:spMkLst>
            <pc:docMk/>
            <pc:sldMk cId="340773582" sldId="260"/>
            <ac:spMk id="6" creationId="{C62FC771-4447-4D54-AF22-3DABEA754276}"/>
          </ac:spMkLst>
        </pc:spChg>
        <pc:spChg chg="add mod">
          <ac:chgData name="Adam Wilson" userId="b8e2e8a2000bddc0" providerId="LiveId" clId="{29F7F4B1-866C-48A2-8EBC-FDB602D89904}" dt="2021-12-02T10:30:42.715" v="3836" actId="20577"/>
          <ac:spMkLst>
            <pc:docMk/>
            <pc:sldMk cId="340773582" sldId="260"/>
            <ac:spMk id="9" creationId="{BBF6F3BF-6144-4005-AF4D-52A5704BB52D}"/>
          </ac:spMkLst>
        </pc:spChg>
        <pc:spChg chg="add mod">
          <ac:chgData name="Adam Wilson" userId="b8e2e8a2000bddc0" providerId="LiveId" clId="{29F7F4B1-866C-48A2-8EBC-FDB602D89904}" dt="2021-12-02T10:30:44.211" v="3837" actId="20577"/>
          <ac:spMkLst>
            <pc:docMk/>
            <pc:sldMk cId="340773582" sldId="260"/>
            <ac:spMk id="10" creationId="{0BABC33D-9D14-433A-8B8C-1263374AB6EA}"/>
          </ac:spMkLst>
        </pc:spChg>
        <pc:spChg chg="add mod">
          <ac:chgData name="Adam Wilson" userId="b8e2e8a2000bddc0" providerId="LiveId" clId="{29F7F4B1-866C-48A2-8EBC-FDB602D89904}" dt="2021-12-02T10:30:46.816" v="3839" actId="20577"/>
          <ac:spMkLst>
            <pc:docMk/>
            <pc:sldMk cId="340773582" sldId="260"/>
            <ac:spMk id="11" creationId="{90F1FBAE-7262-4211-88EF-080460B9BBCE}"/>
          </ac:spMkLst>
        </pc:spChg>
        <pc:spChg chg="add mod">
          <ac:chgData name="Adam Wilson" userId="b8e2e8a2000bddc0" providerId="LiveId" clId="{29F7F4B1-866C-48A2-8EBC-FDB602D89904}" dt="2021-12-02T10:30:49.709" v="3841" actId="20577"/>
          <ac:spMkLst>
            <pc:docMk/>
            <pc:sldMk cId="340773582" sldId="260"/>
            <ac:spMk id="12" creationId="{A5AE798A-1AE3-463C-A6D9-FB01BE78F75A}"/>
          </ac:spMkLst>
        </pc:spChg>
        <pc:spChg chg="add mod">
          <ac:chgData name="Adam Wilson" userId="b8e2e8a2000bddc0" providerId="LiveId" clId="{29F7F4B1-866C-48A2-8EBC-FDB602D89904}" dt="2021-12-02T10:30:55.902" v="3845" actId="20577"/>
          <ac:spMkLst>
            <pc:docMk/>
            <pc:sldMk cId="340773582" sldId="260"/>
            <ac:spMk id="13" creationId="{3351E35C-CD42-4233-96ED-53FA68682547}"/>
          </ac:spMkLst>
        </pc:spChg>
        <pc:spChg chg="add mod">
          <ac:chgData name="Adam Wilson" userId="b8e2e8a2000bddc0" providerId="LiveId" clId="{29F7F4B1-866C-48A2-8EBC-FDB602D89904}" dt="2021-12-02T10:30:53.612" v="3843" actId="20577"/>
          <ac:spMkLst>
            <pc:docMk/>
            <pc:sldMk cId="340773582" sldId="260"/>
            <ac:spMk id="14" creationId="{AE47FDE8-3F5C-4B34-AC6A-5936ED65A364}"/>
          </ac:spMkLst>
        </pc:spChg>
        <pc:spChg chg="add mod">
          <ac:chgData name="Adam Wilson" userId="b8e2e8a2000bddc0" providerId="LiveId" clId="{29F7F4B1-866C-48A2-8EBC-FDB602D89904}" dt="2021-12-02T10:30:51.860" v="3842" actId="20577"/>
          <ac:spMkLst>
            <pc:docMk/>
            <pc:sldMk cId="340773582" sldId="260"/>
            <ac:spMk id="15" creationId="{B878B28D-91C7-432E-9B67-66B742E8E4FB}"/>
          </ac:spMkLst>
        </pc:spChg>
        <pc:spChg chg="add mod">
          <ac:chgData name="Adam Wilson" userId="b8e2e8a2000bddc0" providerId="LiveId" clId="{29F7F4B1-866C-48A2-8EBC-FDB602D89904}" dt="2021-12-02T10:30:58.291" v="3847" actId="20577"/>
          <ac:spMkLst>
            <pc:docMk/>
            <pc:sldMk cId="340773582" sldId="260"/>
            <ac:spMk id="16" creationId="{BE2F5263-9DE1-4200-866F-A16F674ADE80}"/>
          </ac:spMkLst>
        </pc:spChg>
        <pc:spChg chg="add mod">
          <ac:chgData name="Adam Wilson" userId="b8e2e8a2000bddc0" providerId="LiveId" clId="{29F7F4B1-866C-48A2-8EBC-FDB602D89904}" dt="2021-12-02T10:31:29.929" v="3858" actId="14100"/>
          <ac:spMkLst>
            <pc:docMk/>
            <pc:sldMk cId="340773582" sldId="260"/>
            <ac:spMk id="17" creationId="{19FAA3EF-05DC-406B-9F88-5B0DAF187F98}"/>
          </ac:spMkLst>
        </pc:spChg>
        <pc:spChg chg="add mod">
          <ac:chgData name="Adam Wilson" userId="b8e2e8a2000bddc0" providerId="LiveId" clId="{29F7F4B1-866C-48A2-8EBC-FDB602D89904}" dt="2021-12-02T10:27:03.511" v="3529"/>
          <ac:spMkLst>
            <pc:docMk/>
            <pc:sldMk cId="340773582" sldId="260"/>
            <ac:spMk id="20" creationId="{493B167A-A301-4F2E-A9C1-027D4387A0F8}"/>
          </ac:spMkLst>
        </pc:spChg>
        <pc:spChg chg="add mod">
          <ac:chgData name="Adam Wilson" userId="b8e2e8a2000bddc0" providerId="LiveId" clId="{29F7F4B1-866C-48A2-8EBC-FDB602D89904}" dt="2021-12-02T10:27:03.511" v="3529"/>
          <ac:spMkLst>
            <pc:docMk/>
            <pc:sldMk cId="340773582" sldId="260"/>
            <ac:spMk id="28" creationId="{FA44BDF3-7DE9-4F36-BC44-7362DB389CAF}"/>
          </ac:spMkLst>
        </pc:spChg>
        <pc:spChg chg="add mod">
          <ac:chgData name="Adam Wilson" userId="b8e2e8a2000bddc0" providerId="LiveId" clId="{29F7F4B1-866C-48A2-8EBC-FDB602D89904}" dt="2021-12-02T10:27:03.511" v="3529"/>
          <ac:spMkLst>
            <pc:docMk/>
            <pc:sldMk cId="340773582" sldId="260"/>
            <ac:spMk id="31" creationId="{F0A64E01-C923-4D17-9A67-353972DAE0C8}"/>
          </ac:spMkLst>
        </pc:spChg>
        <pc:spChg chg="add mod">
          <ac:chgData name="Adam Wilson" userId="b8e2e8a2000bddc0" providerId="LiveId" clId="{29F7F4B1-866C-48A2-8EBC-FDB602D89904}" dt="2021-12-02T10:27:03.511" v="3529"/>
          <ac:spMkLst>
            <pc:docMk/>
            <pc:sldMk cId="340773582" sldId="260"/>
            <ac:spMk id="32" creationId="{0CAD1A10-A1CA-46B8-873D-AC6DF0492B56}"/>
          </ac:spMkLst>
        </pc:spChg>
        <pc:spChg chg="add mod">
          <ac:chgData name="Adam Wilson" userId="b8e2e8a2000bddc0" providerId="LiveId" clId="{29F7F4B1-866C-48A2-8EBC-FDB602D89904}" dt="2021-12-02T10:27:03.511" v="3529"/>
          <ac:spMkLst>
            <pc:docMk/>
            <pc:sldMk cId="340773582" sldId="260"/>
            <ac:spMk id="33" creationId="{6004F238-11C5-40F8-8D56-0A8BF1F52ED1}"/>
          </ac:spMkLst>
        </pc:spChg>
        <pc:spChg chg="add del mod">
          <ac:chgData name="Adam Wilson" userId="b8e2e8a2000bddc0" providerId="LiveId" clId="{29F7F4B1-866C-48A2-8EBC-FDB602D89904}" dt="2021-12-02T10:31:01.898" v="3848" actId="478"/>
          <ac:spMkLst>
            <pc:docMk/>
            <pc:sldMk cId="340773582" sldId="260"/>
            <ac:spMk id="39" creationId="{9EC6D0A2-C286-4010-B137-F97FDDF6C204}"/>
          </ac:spMkLst>
        </pc:spChg>
        <pc:spChg chg="add del mod">
          <ac:chgData name="Adam Wilson" userId="b8e2e8a2000bddc0" providerId="LiveId" clId="{29F7F4B1-866C-48A2-8EBC-FDB602D89904}" dt="2021-12-02T10:27:38.765" v="3541"/>
          <ac:spMkLst>
            <pc:docMk/>
            <pc:sldMk cId="340773582" sldId="260"/>
            <ac:spMk id="60" creationId="{B466D810-0C6E-4126-8024-6C0A8B0DE144}"/>
          </ac:spMkLst>
        </pc:spChg>
        <pc:spChg chg="add mod">
          <ac:chgData name="Adam Wilson" userId="b8e2e8a2000bddc0" providerId="LiveId" clId="{29F7F4B1-866C-48A2-8EBC-FDB602D89904}" dt="2021-12-02T10:33:44.005" v="3867" actId="20577"/>
          <ac:spMkLst>
            <pc:docMk/>
            <pc:sldMk cId="340773582" sldId="260"/>
            <ac:spMk id="63" creationId="{6ED57291-1A17-4DD5-8334-FD6D95BCC04F}"/>
          </ac:spMkLst>
        </pc:spChg>
        <pc:picChg chg="add mod">
          <ac:chgData name="Adam Wilson" userId="b8e2e8a2000bddc0" providerId="LiveId" clId="{29F7F4B1-866C-48A2-8EBC-FDB602D89904}" dt="2021-12-02T10:27:03.511" v="3529"/>
          <ac:picMkLst>
            <pc:docMk/>
            <pc:sldMk cId="340773582" sldId="260"/>
            <ac:picMk id="35" creationId="{276CFD19-B9B4-40FB-B824-99413BBD397C}"/>
          </ac:picMkLst>
        </pc:picChg>
        <pc:picChg chg="add mod">
          <ac:chgData name="Adam Wilson" userId="b8e2e8a2000bddc0" providerId="LiveId" clId="{29F7F4B1-866C-48A2-8EBC-FDB602D89904}" dt="2021-12-02T10:35:19.586" v="3887" actId="1076"/>
          <ac:picMkLst>
            <pc:docMk/>
            <pc:sldMk cId="340773582" sldId="260"/>
            <ac:picMk id="40" creationId="{9AE13ED4-78F3-43BC-A3A4-8119DDDDDAFD}"/>
          </ac:picMkLst>
        </pc:picChg>
        <pc:picChg chg="add mod">
          <ac:chgData name="Adam Wilson" userId="b8e2e8a2000bddc0" providerId="LiveId" clId="{29F7F4B1-866C-48A2-8EBC-FDB602D89904}" dt="2021-12-02T10:27:03.511" v="3529"/>
          <ac:picMkLst>
            <pc:docMk/>
            <pc:sldMk cId="340773582" sldId="260"/>
            <ac:picMk id="43" creationId="{75E49386-B892-4533-934A-317B6742D0B0}"/>
          </ac:picMkLst>
        </pc:picChg>
        <pc:picChg chg="add mod">
          <ac:chgData name="Adam Wilson" userId="b8e2e8a2000bddc0" providerId="LiveId" clId="{29F7F4B1-866C-48A2-8EBC-FDB602D89904}" dt="2021-12-02T10:34:07.553" v="3874" actId="1076"/>
          <ac:picMkLst>
            <pc:docMk/>
            <pc:sldMk cId="340773582" sldId="260"/>
            <ac:picMk id="45" creationId="{EFC1974A-D2C8-4D56-BD55-1B3A9AD1EF4C}"/>
          </ac:picMkLst>
        </pc:picChg>
        <pc:picChg chg="add mod">
          <ac:chgData name="Adam Wilson" userId="b8e2e8a2000bddc0" providerId="LiveId" clId="{29F7F4B1-866C-48A2-8EBC-FDB602D89904}" dt="2021-12-02T10:31:22.044" v="3855" actId="1076"/>
          <ac:picMkLst>
            <pc:docMk/>
            <pc:sldMk cId="340773582" sldId="260"/>
            <ac:picMk id="47" creationId="{89B0985F-87B6-45EC-9FAF-F0FD865EDF9E}"/>
          </ac:picMkLst>
        </pc:picChg>
        <pc:picChg chg="add mod">
          <ac:chgData name="Adam Wilson" userId="b8e2e8a2000bddc0" providerId="LiveId" clId="{29F7F4B1-866C-48A2-8EBC-FDB602D89904}" dt="2021-12-02T10:31:16.710" v="3853" actId="1076"/>
          <ac:picMkLst>
            <pc:docMk/>
            <pc:sldMk cId="340773582" sldId="260"/>
            <ac:picMk id="49" creationId="{C3A25DA7-AD85-4132-BC89-954A343A077B}"/>
          </ac:picMkLst>
        </pc:picChg>
        <pc:picChg chg="add mod">
          <ac:chgData name="Adam Wilson" userId="b8e2e8a2000bddc0" providerId="LiveId" clId="{29F7F4B1-866C-48A2-8EBC-FDB602D89904}" dt="2021-12-02T10:31:14.952" v="3852" actId="1076"/>
          <ac:picMkLst>
            <pc:docMk/>
            <pc:sldMk cId="340773582" sldId="260"/>
            <ac:picMk id="51" creationId="{1902B1B9-AC42-44E9-88F4-ED2F50593AE8}"/>
          </ac:picMkLst>
        </pc:picChg>
        <pc:picChg chg="add mod">
          <ac:chgData name="Adam Wilson" userId="b8e2e8a2000bddc0" providerId="LiveId" clId="{29F7F4B1-866C-48A2-8EBC-FDB602D89904}" dt="2021-12-02T10:31:09.908" v="3850" actId="1076"/>
          <ac:picMkLst>
            <pc:docMk/>
            <pc:sldMk cId="340773582" sldId="260"/>
            <ac:picMk id="53" creationId="{FBA3A917-2F90-4F10-9DA2-7BE543B13728}"/>
          </ac:picMkLst>
        </pc:picChg>
        <pc:picChg chg="add mod">
          <ac:chgData name="Adam Wilson" userId="b8e2e8a2000bddc0" providerId="LiveId" clId="{29F7F4B1-866C-48A2-8EBC-FDB602D89904}" dt="2021-12-02T10:31:07.068" v="3849" actId="1076"/>
          <ac:picMkLst>
            <pc:docMk/>
            <pc:sldMk cId="340773582" sldId="260"/>
            <ac:picMk id="55" creationId="{39050C57-72B8-4917-90F7-B80B24F688D3}"/>
          </ac:picMkLst>
        </pc:picChg>
        <pc:picChg chg="add mod">
          <ac:chgData name="Adam Wilson" userId="b8e2e8a2000bddc0" providerId="LiveId" clId="{29F7F4B1-866C-48A2-8EBC-FDB602D89904}" dt="2021-12-02T10:27:44.974" v="3543" actId="1076"/>
          <ac:picMkLst>
            <pc:docMk/>
            <pc:sldMk cId="340773582" sldId="260"/>
            <ac:picMk id="57" creationId="{F17CB149-B9A4-4B2D-976D-FBCA58368FCE}"/>
          </ac:picMkLst>
        </pc:picChg>
        <pc:picChg chg="add mod">
          <ac:chgData name="Adam Wilson" userId="b8e2e8a2000bddc0" providerId="LiveId" clId="{29F7F4B1-866C-48A2-8EBC-FDB602D89904}" dt="2021-12-02T10:31:12.819" v="3851" actId="1076"/>
          <ac:picMkLst>
            <pc:docMk/>
            <pc:sldMk cId="340773582" sldId="260"/>
            <ac:picMk id="59" creationId="{47DE7554-4362-466E-BBFD-19C9A0993EC6}"/>
          </ac:picMkLst>
        </pc:picChg>
        <pc:picChg chg="add mod">
          <ac:chgData name="Adam Wilson" userId="b8e2e8a2000bddc0" providerId="LiveId" clId="{29F7F4B1-866C-48A2-8EBC-FDB602D89904}" dt="2021-12-02T10:28:39.034" v="3546" actId="1076"/>
          <ac:picMkLst>
            <pc:docMk/>
            <pc:sldMk cId="340773582" sldId="260"/>
            <ac:picMk id="62" creationId="{B92CC74C-0A19-4D07-BA05-B5AAC954AF3F}"/>
          </ac:picMkLst>
        </pc:picChg>
        <pc:picChg chg="add mod">
          <ac:chgData name="Adam Wilson" userId="b8e2e8a2000bddc0" providerId="LiveId" clId="{29F7F4B1-866C-48A2-8EBC-FDB602D89904}" dt="2021-12-02T10:31:39.555" v="3860" actId="1076"/>
          <ac:picMkLst>
            <pc:docMk/>
            <pc:sldMk cId="340773582" sldId="260"/>
            <ac:picMk id="76" creationId="{268E06DD-44C7-4824-A645-13FB3CCC0B06}"/>
          </ac:picMkLst>
        </pc:picChg>
        <pc:picChg chg="add mod">
          <ac:chgData name="Adam Wilson" userId="b8e2e8a2000bddc0" providerId="LiveId" clId="{29F7F4B1-866C-48A2-8EBC-FDB602D89904}" dt="2021-12-02T10:33:23.839" v="3862" actId="1076"/>
          <ac:picMkLst>
            <pc:docMk/>
            <pc:sldMk cId="340773582" sldId="260"/>
            <ac:picMk id="78" creationId="{E447D84E-3553-457B-A0DC-54D6846FD59C}"/>
          </ac:picMkLst>
        </pc:picChg>
        <pc:picChg chg="add mod">
          <ac:chgData name="Adam Wilson" userId="b8e2e8a2000bddc0" providerId="LiveId" clId="{29F7F4B1-866C-48A2-8EBC-FDB602D89904}" dt="2021-12-02T10:33:31.701" v="3864" actId="1076"/>
          <ac:picMkLst>
            <pc:docMk/>
            <pc:sldMk cId="340773582" sldId="260"/>
            <ac:picMk id="79" creationId="{4F399EC1-E3B2-49B3-AC01-CF26DEBE133E}"/>
          </ac:picMkLst>
        </pc:picChg>
        <pc:picChg chg="add mod">
          <ac:chgData name="Adam Wilson" userId="b8e2e8a2000bddc0" providerId="LiveId" clId="{29F7F4B1-866C-48A2-8EBC-FDB602D89904}" dt="2021-12-02T10:33:39.444" v="3866" actId="1076"/>
          <ac:picMkLst>
            <pc:docMk/>
            <pc:sldMk cId="340773582" sldId="260"/>
            <ac:picMk id="80" creationId="{17ED7B02-B5FD-4191-BA24-392D757CC505}"/>
          </ac:picMkLst>
        </pc:picChg>
        <pc:picChg chg="add mod">
          <ac:chgData name="Adam Wilson" userId="b8e2e8a2000bddc0" providerId="LiveId" clId="{29F7F4B1-866C-48A2-8EBC-FDB602D89904}" dt="2021-12-02T10:33:48.349" v="3869" actId="1076"/>
          <ac:picMkLst>
            <pc:docMk/>
            <pc:sldMk cId="340773582" sldId="260"/>
            <ac:picMk id="81" creationId="{1926A14B-9366-4930-A32F-28109EC7275B}"/>
          </ac:picMkLst>
        </pc:picChg>
        <pc:picChg chg="add mod">
          <ac:chgData name="Adam Wilson" userId="b8e2e8a2000bddc0" providerId="LiveId" clId="{29F7F4B1-866C-48A2-8EBC-FDB602D89904}" dt="2021-12-02T10:33:55.863" v="3871" actId="1076"/>
          <ac:picMkLst>
            <pc:docMk/>
            <pc:sldMk cId="340773582" sldId="260"/>
            <ac:picMk id="82" creationId="{CE8DE71B-CDE4-4FA3-8807-B758E20D9A4E}"/>
          </ac:picMkLst>
        </pc:picChg>
        <pc:picChg chg="add mod">
          <ac:chgData name="Adam Wilson" userId="b8e2e8a2000bddc0" providerId="LiveId" clId="{29F7F4B1-866C-48A2-8EBC-FDB602D89904}" dt="2021-12-02T10:34:05.407" v="3873" actId="1076"/>
          <ac:picMkLst>
            <pc:docMk/>
            <pc:sldMk cId="340773582" sldId="260"/>
            <ac:picMk id="83" creationId="{608E1785-703A-442E-A4CC-0776C8B0B97F}"/>
          </ac:picMkLst>
        </pc:picChg>
        <pc:picChg chg="add mod">
          <ac:chgData name="Adam Wilson" userId="b8e2e8a2000bddc0" providerId="LiveId" clId="{29F7F4B1-866C-48A2-8EBC-FDB602D89904}" dt="2021-12-02T10:34:12.102" v="3876" actId="1076"/>
          <ac:picMkLst>
            <pc:docMk/>
            <pc:sldMk cId="340773582" sldId="260"/>
            <ac:picMk id="84" creationId="{4EFD52E4-6B6F-42D8-A070-1FC858B82609}"/>
          </ac:picMkLst>
        </pc:picChg>
        <pc:picChg chg="add mod">
          <ac:chgData name="Adam Wilson" userId="b8e2e8a2000bddc0" providerId="LiveId" clId="{29F7F4B1-866C-48A2-8EBC-FDB602D89904}" dt="2021-12-02T10:34:36.470" v="3881" actId="1076"/>
          <ac:picMkLst>
            <pc:docMk/>
            <pc:sldMk cId="340773582" sldId="260"/>
            <ac:picMk id="85" creationId="{1C534E2D-D43E-4F55-96E3-DB87F4CD754B}"/>
          </ac:picMkLst>
        </pc:picChg>
        <pc:picChg chg="add mod">
          <ac:chgData name="Adam Wilson" userId="b8e2e8a2000bddc0" providerId="LiveId" clId="{29F7F4B1-866C-48A2-8EBC-FDB602D89904}" dt="2021-12-02T10:34:39.886" v="3882" actId="1076"/>
          <ac:picMkLst>
            <pc:docMk/>
            <pc:sldMk cId="340773582" sldId="260"/>
            <ac:picMk id="86" creationId="{77033A92-C4F5-433A-84FD-9879CC81DF14}"/>
          </ac:picMkLst>
        </pc:picChg>
        <pc:picChg chg="add mod">
          <ac:chgData name="Adam Wilson" userId="b8e2e8a2000bddc0" providerId="LiveId" clId="{29F7F4B1-866C-48A2-8EBC-FDB602D89904}" dt="2021-12-02T10:34:45.871" v="3884" actId="1076"/>
          <ac:picMkLst>
            <pc:docMk/>
            <pc:sldMk cId="340773582" sldId="260"/>
            <ac:picMk id="87" creationId="{3A2E483E-477A-4054-877B-A9194FCDFF10}"/>
          </ac:picMkLst>
        </pc:picChg>
        <pc:picChg chg="add mod">
          <ac:chgData name="Adam Wilson" userId="b8e2e8a2000bddc0" providerId="LiveId" clId="{29F7F4B1-866C-48A2-8EBC-FDB602D89904}" dt="2021-12-02T10:34:53.281" v="3886" actId="1076"/>
          <ac:picMkLst>
            <pc:docMk/>
            <pc:sldMk cId="340773582" sldId="260"/>
            <ac:picMk id="88" creationId="{E0A296B2-C9AF-442E-8383-118833539876}"/>
          </ac:picMkLst>
        </pc:picChg>
        <pc:cxnChg chg="add mod">
          <ac:chgData name="Adam Wilson" userId="b8e2e8a2000bddc0" providerId="LiveId" clId="{29F7F4B1-866C-48A2-8EBC-FDB602D89904}" dt="2021-12-02T10:27:03.511" v="3529"/>
          <ac:cxnSpMkLst>
            <pc:docMk/>
            <pc:sldMk cId="340773582" sldId="260"/>
            <ac:cxnSpMk id="7" creationId="{93A8B2C6-1E96-436B-B9CF-66877E40AED5}"/>
          </ac:cxnSpMkLst>
        </pc:cxnChg>
        <pc:cxnChg chg="add mod">
          <ac:chgData name="Adam Wilson" userId="b8e2e8a2000bddc0" providerId="LiveId" clId="{29F7F4B1-866C-48A2-8EBC-FDB602D89904}" dt="2021-12-02T10:27:03.511" v="3529"/>
          <ac:cxnSpMkLst>
            <pc:docMk/>
            <pc:sldMk cId="340773582" sldId="260"/>
            <ac:cxnSpMk id="8" creationId="{E539D99F-E6A6-4001-A5C4-57DFE103101A}"/>
          </ac:cxnSpMkLst>
        </pc:cxnChg>
        <pc:cxnChg chg="add mod">
          <ac:chgData name="Adam Wilson" userId="b8e2e8a2000bddc0" providerId="LiveId" clId="{29F7F4B1-866C-48A2-8EBC-FDB602D89904}" dt="2021-12-02T10:27:03.511" v="3529"/>
          <ac:cxnSpMkLst>
            <pc:docMk/>
            <pc:sldMk cId="340773582" sldId="260"/>
            <ac:cxnSpMk id="18" creationId="{6F0D8F22-4CD1-412A-899F-845BBA9D5CEF}"/>
          </ac:cxnSpMkLst>
        </pc:cxnChg>
        <pc:cxnChg chg="add mod">
          <ac:chgData name="Adam Wilson" userId="b8e2e8a2000bddc0" providerId="LiveId" clId="{29F7F4B1-866C-48A2-8EBC-FDB602D89904}" dt="2021-12-02T10:27:03.511" v="3529"/>
          <ac:cxnSpMkLst>
            <pc:docMk/>
            <pc:sldMk cId="340773582" sldId="260"/>
            <ac:cxnSpMk id="19" creationId="{B4CC3885-2B8C-4D37-B92F-4B2DE465429C}"/>
          </ac:cxnSpMkLst>
        </pc:cxnChg>
        <pc:cxnChg chg="add mod">
          <ac:chgData name="Adam Wilson" userId="b8e2e8a2000bddc0" providerId="LiveId" clId="{29F7F4B1-866C-48A2-8EBC-FDB602D89904}" dt="2021-12-02T10:27:03.511" v="3529"/>
          <ac:cxnSpMkLst>
            <pc:docMk/>
            <pc:sldMk cId="340773582" sldId="260"/>
            <ac:cxnSpMk id="21" creationId="{B8756057-AA1B-4177-BA8B-35B36859197D}"/>
          </ac:cxnSpMkLst>
        </pc:cxnChg>
        <pc:cxnChg chg="add mod">
          <ac:chgData name="Adam Wilson" userId="b8e2e8a2000bddc0" providerId="LiveId" clId="{29F7F4B1-866C-48A2-8EBC-FDB602D89904}" dt="2021-12-02T10:27:03.511" v="3529"/>
          <ac:cxnSpMkLst>
            <pc:docMk/>
            <pc:sldMk cId="340773582" sldId="260"/>
            <ac:cxnSpMk id="22" creationId="{E522086B-28CD-45B2-A9F6-92FDEE176961}"/>
          </ac:cxnSpMkLst>
        </pc:cxnChg>
        <pc:cxnChg chg="add mod">
          <ac:chgData name="Adam Wilson" userId="b8e2e8a2000bddc0" providerId="LiveId" clId="{29F7F4B1-866C-48A2-8EBC-FDB602D89904}" dt="2021-12-02T10:31:29.929" v="3858" actId="14100"/>
          <ac:cxnSpMkLst>
            <pc:docMk/>
            <pc:sldMk cId="340773582" sldId="260"/>
            <ac:cxnSpMk id="23" creationId="{80B130FA-E503-4F78-90D2-E1A9935AE96E}"/>
          </ac:cxnSpMkLst>
        </pc:cxnChg>
        <pc:cxnChg chg="add mod">
          <ac:chgData name="Adam Wilson" userId="b8e2e8a2000bddc0" providerId="LiveId" clId="{29F7F4B1-866C-48A2-8EBC-FDB602D89904}" dt="2021-12-02T10:31:29.929" v="3858" actId="14100"/>
          <ac:cxnSpMkLst>
            <pc:docMk/>
            <pc:sldMk cId="340773582" sldId="260"/>
            <ac:cxnSpMk id="24" creationId="{AD569AB7-01A9-4742-8142-7B6546C74FB9}"/>
          </ac:cxnSpMkLst>
        </pc:cxnChg>
        <pc:cxnChg chg="add mod">
          <ac:chgData name="Adam Wilson" userId="b8e2e8a2000bddc0" providerId="LiveId" clId="{29F7F4B1-866C-48A2-8EBC-FDB602D89904}" dt="2021-12-02T10:31:29.929" v="3858" actId="14100"/>
          <ac:cxnSpMkLst>
            <pc:docMk/>
            <pc:sldMk cId="340773582" sldId="260"/>
            <ac:cxnSpMk id="25" creationId="{95488281-A038-4CC0-9237-49201D0A1A1D}"/>
          </ac:cxnSpMkLst>
        </pc:cxnChg>
        <pc:cxnChg chg="add mod">
          <ac:chgData name="Adam Wilson" userId="b8e2e8a2000bddc0" providerId="LiveId" clId="{29F7F4B1-866C-48A2-8EBC-FDB602D89904}" dt="2021-12-02T10:27:03.511" v="3529"/>
          <ac:cxnSpMkLst>
            <pc:docMk/>
            <pc:sldMk cId="340773582" sldId="260"/>
            <ac:cxnSpMk id="26" creationId="{3B5DA85C-75DF-481F-9DC5-F470563B8393}"/>
          </ac:cxnSpMkLst>
        </pc:cxnChg>
        <pc:cxnChg chg="add mod">
          <ac:chgData name="Adam Wilson" userId="b8e2e8a2000bddc0" providerId="LiveId" clId="{29F7F4B1-866C-48A2-8EBC-FDB602D89904}" dt="2021-12-02T10:27:03.511" v="3529"/>
          <ac:cxnSpMkLst>
            <pc:docMk/>
            <pc:sldMk cId="340773582" sldId="260"/>
            <ac:cxnSpMk id="27" creationId="{AFBCF5C1-25FB-4A5B-9BC5-A8D239CAF491}"/>
          </ac:cxnSpMkLst>
        </pc:cxnChg>
        <pc:cxnChg chg="add mod">
          <ac:chgData name="Adam Wilson" userId="b8e2e8a2000bddc0" providerId="LiveId" clId="{29F7F4B1-866C-48A2-8EBC-FDB602D89904}" dt="2021-12-02T10:27:03.511" v="3529"/>
          <ac:cxnSpMkLst>
            <pc:docMk/>
            <pc:sldMk cId="340773582" sldId="260"/>
            <ac:cxnSpMk id="29" creationId="{F28B043F-E011-4DDC-B3B3-FCD26CFE5488}"/>
          </ac:cxnSpMkLst>
        </pc:cxnChg>
        <pc:cxnChg chg="add mod">
          <ac:chgData name="Adam Wilson" userId="b8e2e8a2000bddc0" providerId="LiveId" clId="{29F7F4B1-866C-48A2-8EBC-FDB602D89904}" dt="2021-12-02T10:27:03.511" v="3529"/>
          <ac:cxnSpMkLst>
            <pc:docMk/>
            <pc:sldMk cId="340773582" sldId="260"/>
            <ac:cxnSpMk id="30" creationId="{6A525F36-EB79-44E2-8F90-C17A24488609}"/>
          </ac:cxnSpMkLst>
        </pc:cxnChg>
        <pc:cxnChg chg="add mod">
          <ac:chgData name="Adam Wilson" userId="b8e2e8a2000bddc0" providerId="LiveId" clId="{29F7F4B1-866C-48A2-8EBC-FDB602D89904}" dt="2021-12-02T10:27:03.511" v="3529"/>
          <ac:cxnSpMkLst>
            <pc:docMk/>
            <pc:sldMk cId="340773582" sldId="260"/>
            <ac:cxnSpMk id="34" creationId="{236E0CAC-45A1-4A73-A3CA-95DE10158890}"/>
          </ac:cxnSpMkLst>
        </pc:cxnChg>
        <pc:cxnChg chg="add mod">
          <ac:chgData name="Adam Wilson" userId="b8e2e8a2000bddc0" providerId="LiveId" clId="{29F7F4B1-866C-48A2-8EBC-FDB602D89904}" dt="2021-12-02T10:27:03.511" v="3529"/>
          <ac:cxnSpMkLst>
            <pc:docMk/>
            <pc:sldMk cId="340773582" sldId="260"/>
            <ac:cxnSpMk id="36" creationId="{045EB5C4-D717-40EE-80E4-DA8808A1E0C4}"/>
          </ac:cxnSpMkLst>
        </pc:cxnChg>
        <pc:cxnChg chg="add mod">
          <ac:chgData name="Adam Wilson" userId="b8e2e8a2000bddc0" providerId="LiveId" clId="{29F7F4B1-866C-48A2-8EBC-FDB602D89904}" dt="2021-12-02T10:27:03.511" v="3529"/>
          <ac:cxnSpMkLst>
            <pc:docMk/>
            <pc:sldMk cId="340773582" sldId="260"/>
            <ac:cxnSpMk id="37" creationId="{74164847-4970-4166-8BA3-1D960F323223}"/>
          </ac:cxnSpMkLst>
        </pc:cxnChg>
        <pc:cxnChg chg="add mod">
          <ac:chgData name="Adam Wilson" userId="b8e2e8a2000bddc0" providerId="LiveId" clId="{29F7F4B1-866C-48A2-8EBC-FDB602D89904}" dt="2021-12-02T10:27:03.511" v="3529"/>
          <ac:cxnSpMkLst>
            <pc:docMk/>
            <pc:sldMk cId="340773582" sldId="260"/>
            <ac:cxnSpMk id="38" creationId="{F64D1B39-E237-4E83-AFD9-1A5171A50767}"/>
          </ac:cxnSpMkLst>
        </pc:cxnChg>
        <pc:cxnChg chg="add mod">
          <ac:chgData name="Adam Wilson" userId="b8e2e8a2000bddc0" providerId="LiveId" clId="{29F7F4B1-866C-48A2-8EBC-FDB602D89904}" dt="2021-12-02T10:27:03.511" v="3529"/>
          <ac:cxnSpMkLst>
            <pc:docMk/>
            <pc:sldMk cId="340773582" sldId="260"/>
            <ac:cxnSpMk id="41" creationId="{38E49642-88A1-4408-A907-B8F74ABEB300}"/>
          </ac:cxnSpMkLst>
        </pc:cxnChg>
        <pc:cxnChg chg="add mod">
          <ac:chgData name="Adam Wilson" userId="b8e2e8a2000bddc0" providerId="LiveId" clId="{29F7F4B1-866C-48A2-8EBC-FDB602D89904}" dt="2021-12-02T10:27:03.511" v="3529"/>
          <ac:cxnSpMkLst>
            <pc:docMk/>
            <pc:sldMk cId="340773582" sldId="260"/>
            <ac:cxnSpMk id="42" creationId="{D42303F6-50EA-4278-A58D-68FB46D5E4E3}"/>
          </ac:cxnSpMkLst>
        </pc:cxnChg>
      </pc:sldChg>
      <pc:sldChg chg="addSp delSp modSp new mod">
        <pc:chgData name="Adam Wilson" userId="b8e2e8a2000bddc0" providerId="LiveId" clId="{29F7F4B1-866C-48A2-8EBC-FDB602D89904}" dt="2021-12-05T14:43:29.646" v="4411" actId="1076"/>
        <pc:sldMkLst>
          <pc:docMk/>
          <pc:sldMk cId="258380733" sldId="261"/>
        </pc:sldMkLst>
        <pc:spChg chg="del">
          <ac:chgData name="Adam Wilson" userId="b8e2e8a2000bddc0" providerId="LiveId" clId="{29F7F4B1-866C-48A2-8EBC-FDB602D89904}" dt="2021-12-02T11:18:19.167" v="3890" actId="478"/>
          <ac:spMkLst>
            <pc:docMk/>
            <pc:sldMk cId="258380733" sldId="261"/>
            <ac:spMk id="2" creationId="{24D14431-D57A-4787-A8C8-C1829404A81E}"/>
          </ac:spMkLst>
        </pc:spChg>
        <pc:spChg chg="del">
          <ac:chgData name="Adam Wilson" userId="b8e2e8a2000bddc0" providerId="LiveId" clId="{29F7F4B1-866C-48A2-8EBC-FDB602D89904}" dt="2021-12-02T11:18:17.035" v="3889" actId="478"/>
          <ac:spMkLst>
            <pc:docMk/>
            <pc:sldMk cId="258380733" sldId="261"/>
            <ac:spMk id="3" creationId="{8EF8C71A-06C7-4C75-8B20-7713B378AC5C}"/>
          </ac:spMkLst>
        </pc:spChg>
        <pc:spChg chg="add mod">
          <ac:chgData name="Adam Wilson" userId="b8e2e8a2000bddc0" providerId="LiveId" clId="{29F7F4B1-866C-48A2-8EBC-FDB602D89904}" dt="2021-12-05T14:27:48.559" v="4288" actId="1037"/>
          <ac:spMkLst>
            <pc:docMk/>
            <pc:sldMk cId="258380733" sldId="261"/>
            <ac:spMk id="4" creationId="{754022B6-BB4D-496B-95F1-4BAAC46E3EE8}"/>
          </ac:spMkLst>
        </pc:spChg>
        <pc:spChg chg="add mod">
          <ac:chgData name="Adam Wilson" userId="b8e2e8a2000bddc0" providerId="LiveId" clId="{29F7F4B1-866C-48A2-8EBC-FDB602D89904}" dt="2021-12-05T14:05:52.319" v="4136" actId="1076"/>
          <ac:spMkLst>
            <pc:docMk/>
            <pc:sldMk cId="258380733" sldId="261"/>
            <ac:spMk id="5" creationId="{10C91110-9838-428C-9707-5EA0EC3130A0}"/>
          </ac:spMkLst>
        </pc:spChg>
        <pc:spChg chg="add del mod">
          <ac:chgData name="Adam Wilson" userId="b8e2e8a2000bddc0" providerId="LiveId" clId="{29F7F4B1-866C-48A2-8EBC-FDB602D89904}" dt="2021-12-02T11:40:01.598" v="3988" actId="478"/>
          <ac:spMkLst>
            <pc:docMk/>
            <pc:sldMk cId="258380733" sldId="261"/>
            <ac:spMk id="6" creationId="{1B06FC0B-5C45-48B5-A2BC-1AEC0B0FA53D}"/>
          </ac:spMkLst>
        </pc:spChg>
        <pc:spChg chg="add del mod">
          <ac:chgData name="Adam Wilson" userId="b8e2e8a2000bddc0" providerId="LiveId" clId="{29F7F4B1-866C-48A2-8EBC-FDB602D89904}" dt="2021-12-02T11:19:44.523" v="3912" actId="478"/>
          <ac:spMkLst>
            <pc:docMk/>
            <pc:sldMk cId="258380733" sldId="261"/>
            <ac:spMk id="9" creationId="{8F4AA7BD-7D09-4FED-9233-6F5F87D27997}"/>
          </ac:spMkLst>
        </pc:spChg>
        <pc:spChg chg="add del mod">
          <ac:chgData name="Adam Wilson" userId="b8e2e8a2000bddc0" providerId="LiveId" clId="{29F7F4B1-866C-48A2-8EBC-FDB602D89904}" dt="2021-12-02T11:19:42.541" v="3911" actId="478"/>
          <ac:spMkLst>
            <pc:docMk/>
            <pc:sldMk cId="258380733" sldId="261"/>
            <ac:spMk id="10" creationId="{F5CB28FC-3EF0-406A-B7A1-D30978F45838}"/>
          </ac:spMkLst>
        </pc:spChg>
        <pc:spChg chg="add del mod">
          <ac:chgData name="Adam Wilson" userId="b8e2e8a2000bddc0" providerId="LiveId" clId="{29F7F4B1-866C-48A2-8EBC-FDB602D89904}" dt="2021-12-02T11:19:42.541" v="3911" actId="478"/>
          <ac:spMkLst>
            <pc:docMk/>
            <pc:sldMk cId="258380733" sldId="261"/>
            <ac:spMk id="11" creationId="{09294EF8-3EE8-4481-8D3E-54FC53F23EFC}"/>
          </ac:spMkLst>
        </pc:spChg>
        <pc:spChg chg="add del mod">
          <ac:chgData name="Adam Wilson" userId="b8e2e8a2000bddc0" providerId="LiveId" clId="{29F7F4B1-866C-48A2-8EBC-FDB602D89904}" dt="2021-12-02T11:19:46.263" v="3913" actId="478"/>
          <ac:spMkLst>
            <pc:docMk/>
            <pc:sldMk cId="258380733" sldId="261"/>
            <ac:spMk id="12" creationId="{038CE9AC-ACB1-4D8C-B7C6-2D489E258992}"/>
          </ac:spMkLst>
        </pc:spChg>
        <pc:spChg chg="add mod">
          <ac:chgData name="Adam Wilson" userId="b8e2e8a2000bddc0" providerId="LiveId" clId="{29F7F4B1-866C-48A2-8EBC-FDB602D89904}" dt="2021-12-05T14:23:47.995" v="4249" actId="14100"/>
          <ac:spMkLst>
            <pc:docMk/>
            <pc:sldMk cId="258380733" sldId="261"/>
            <ac:spMk id="13" creationId="{BE48B35A-22F9-453E-AEDA-BBADD3C7599D}"/>
          </ac:spMkLst>
        </pc:spChg>
        <pc:spChg chg="add del mod">
          <ac:chgData name="Adam Wilson" userId="b8e2e8a2000bddc0" providerId="LiveId" clId="{29F7F4B1-866C-48A2-8EBC-FDB602D89904}" dt="2021-12-05T14:23:16.260" v="4237" actId="478"/>
          <ac:spMkLst>
            <pc:docMk/>
            <pc:sldMk cId="258380733" sldId="261"/>
            <ac:spMk id="14" creationId="{04600243-6FC0-490E-9EE5-2176EBFA7735}"/>
          </ac:spMkLst>
        </pc:spChg>
        <pc:spChg chg="add del mod">
          <ac:chgData name="Adam Wilson" userId="b8e2e8a2000bddc0" providerId="LiveId" clId="{29F7F4B1-866C-48A2-8EBC-FDB602D89904}" dt="2021-12-05T14:24:39.832" v="4255" actId="478"/>
          <ac:spMkLst>
            <pc:docMk/>
            <pc:sldMk cId="258380733" sldId="261"/>
            <ac:spMk id="15" creationId="{C93EDFB6-A038-4FD1-B13D-1A683892DA08}"/>
          </ac:spMkLst>
        </pc:spChg>
        <pc:spChg chg="add mod">
          <ac:chgData name="Adam Wilson" userId="b8e2e8a2000bddc0" providerId="LiveId" clId="{29F7F4B1-866C-48A2-8EBC-FDB602D89904}" dt="2021-12-05T14:24:36.944" v="4254" actId="1076"/>
          <ac:spMkLst>
            <pc:docMk/>
            <pc:sldMk cId="258380733" sldId="261"/>
            <ac:spMk id="16" creationId="{5C204666-56B1-4275-BC21-949D27106340}"/>
          </ac:spMkLst>
        </pc:spChg>
        <pc:spChg chg="add del mod">
          <ac:chgData name="Adam Wilson" userId="b8e2e8a2000bddc0" providerId="LiveId" clId="{29F7F4B1-866C-48A2-8EBC-FDB602D89904}" dt="2021-12-05T14:32:10.234" v="4366" actId="478"/>
          <ac:spMkLst>
            <pc:docMk/>
            <pc:sldMk cId="258380733" sldId="261"/>
            <ac:spMk id="17" creationId="{F6BAD1A8-2B40-4D63-BBB0-40EC0BD3DBB9}"/>
          </ac:spMkLst>
        </pc:spChg>
        <pc:spChg chg="add del mod">
          <ac:chgData name="Adam Wilson" userId="b8e2e8a2000bddc0" providerId="LiveId" clId="{29F7F4B1-866C-48A2-8EBC-FDB602D89904}" dt="2021-12-02T11:19:42.541" v="3911" actId="478"/>
          <ac:spMkLst>
            <pc:docMk/>
            <pc:sldMk cId="258380733" sldId="261"/>
            <ac:spMk id="20" creationId="{562AA1CE-218E-4A7F-BC5A-A954386027B2}"/>
          </ac:spMkLst>
        </pc:spChg>
        <pc:spChg chg="add del mod">
          <ac:chgData name="Adam Wilson" userId="b8e2e8a2000bddc0" providerId="LiveId" clId="{29F7F4B1-866C-48A2-8EBC-FDB602D89904}" dt="2021-12-02T11:19:42.541" v="3911" actId="478"/>
          <ac:spMkLst>
            <pc:docMk/>
            <pc:sldMk cId="258380733" sldId="261"/>
            <ac:spMk id="28" creationId="{8C7A8E6D-0D4D-4933-9F2D-5F36498F8E95}"/>
          </ac:spMkLst>
        </pc:spChg>
        <pc:spChg chg="add mod">
          <ac:chgData name="Adam Wilson" userId="b8e2e8a2000bddc0" providerId="LiveId" clId="{29F7F4B1-866C-48A2-8EBC-FDB602D89904}" dt="2021-12-02T11:18:20.045" v="3891"/>
          <ac:spMkLst>
            <pc:docMk/>
            <pc:sldMk cId="258380733" sldId="261"/>
            <ac:spMk id="31" creationId="{57AA6608-813A-4A45-B0EC-DD42E77AC05B}"/>
          </ac:spMkLst>
        </pc:spChg>
        <pc:spChg chg="add mod">
          <ac:chgData name="Adam Wilson" userId="b8e2e8a2000bddc0" providerId="LiveId" clId="{29F7F4B1-866C-48A2-8EBC-FDB602D89904}" dt="2021-12-02T11:18:20.045" v="3891"/>
          <ac:spMkLst>
            <pc:docMk/>
            <pc:sldMk cId="258380733" sldId="261"/>
            <ac:spMk id="32" creationId="{2950613C-E2BE-427D-A818-2B010DB26B09}"/>
          </ac:spMkLst>
        </pc:spChg>
        <pc:spChg chg="add mod">
          <ac:chgData name="Adam Wilson" userId="b8e2e8a2000bddc0" providerId="LiveId" clId="{29F7F4B1-866C-48A2-8EBC-FDB602D89904}" dt="2021-12-02T11:18:20.045" v="3891"/>
          <ac:spMkLst>
            <pc:docMk/>
            <pc:sldMk cId="258380733" sldId="261"/>
            <ac:spMk id="33" creationId="{54998E6D-B726-45C0-8F78-7355058E7D64}"/>
          </ac:spMkLst>
        </pc:spChg>
        <pc:spChg chg="add mod">
          <ac:chgData name="Adam Wilson" userId="b8e2e8a2000bddc0" providerId="LiveId" clId="{29F7F4B1-866C-48A2-8EBC-FDB602D89904}" dt="2021-12-05T14:43:29.646" v="4411" actId="1076"/>
          <ac:spMkLst>
            <pc:docMk/>
            <pc:sldMk cId="258380733" sldId="261"/>
            <ac:spMk id="52" creationId="{DD0AEC3B-F4C6-48E1-B936-42FD85FD2E72}"/>
          </ac:spMkLst>
        </pc:spChg>
        <pc:spChg chg="add mod">
          <ac:chgData name="Adam Wilson" userId="b8e2e8a2000bddc0" providerId="LiveId" clId="{29F7F4B1-866C-48A2-8EBC-FDB602D89904}" dt="2021-12-05T14:01:29.967" v="4113" actId="1076"/>
          <ac:spMkLst>
            <pc:docMk/>
            <pc:sldMk cId="258380733" sldId="261"/>
            <ac:spMk id="70" creationId="{611F786E-1228-48D9-B5EE-AA999D2438F6}"/>
          </ac:spMkLst>
        </pc:spChg>
        <pc:spChg chg="add del mod">
          <ac:chgData name="Adam Wilson" userId="b8e2e8a2000bddc0" providerId="LiveId" clId="{29F7F4B1-866C-48A2-8EBC-FDB602D89904}" dt="2021-12-05T14:04:10.316" v="4127" actId="478"/>
          <ac:spMkLst>
            <pc:docMk/>
            <pc:sldMk cId="258380733" sldId="261"/>
            <ac:spMk id="75" creationId="{A6BFBBB1-48AE-41E9-96CC-6A00CDA4BD61}"/>
          </ac:spMkLst>
        </pc:spChg>
        <pc:spChg chg="add mod">
          <ac:chgData name="Adam Wilson" userId="b8e2e8a2000bddc0" providerId="LiveId" clId="{29F7F4B1-866C-48A2-8EBC-FDB602D89904}" dt="2021-12-05T14:05:17.550" v="4133" actId="1076"/>
          <ac:spMkLst>
            <pc:docMk/>
            <pc:sldMk cId="258380733" sldId="261"/>
            <ac:spMk id="83" creationId="{2DE910BC-2511-43AC-8DDC-804A8D09F43F}"/>
          </ac:spMkLst>
        </pc:spChg>
        <pc:spChg chg="add mod">
          <ac:chgData name="Adam Wilson" userId="b8e2e8a2000bddc0" providerId="LiveId" clId="{29F7F4B1-866C-48A2-8EBC-FDB602D89904}" dt="2021-12-05T14:14:31.734" v="4181" actId="14100"/>
          <ac:spMkLst>
            <pc:docMk/>
            <pc:sldMk cId="258380733" sldId="261"/>
            <ac:spMk id="84" creationId="{58AADE93-68E8-4A9D-8347-36846BE002E1}"/>
          </ac:spMkLst>
        </pc:spChg>
        <pc:spChg chg="add mod">
          <ac:chgData name="Adam Wilson" userId="b8e2e8a2000bddc0" providerId="LiveId" clId="{29F7F4B1-866C-48A2-8EBC-FDB602D89904}" dt="2021-12-05T14:07:54.752" v="4140" actId="1076"/>
          <ac:spMkLst>
            <pc:docMk/>
            <pc:sldMk cId="258380733" sldId="261"/>
            <ac:spMk id="86" creationId="{D341D833-8270-492D-AA71-29DE5E872569}"/>
          </ac:spMkLst>
        </pc:spChg>
        <pc:spChg chg="add mod">
          <ac:chgData name="Adam Wilson" userId="b8e2e8a2000bddc0" providerId="LiveId" clId="{29F7F4B1-866C-48A2-8EBC-FDB602D89904}" dt="2021-12-05T14:12:01.549" v="4169" actId="208"/>
          <ac:spMkLst>
            <pc:docMk/>
            <pc:sldMk cId="258380733" sldId="261"/>
            <ac:spMk id="89" creationId="{C4C8BBF6-BAD3-40A5-AC72-C25E7413C1F2}"/>
          </ac:spMkLst>
        </pc:spChg>
        <pc:spChg chg="add del mod">
          <ac:chgData name="Adam Wilson" userId="b8e2e8a2000bddc0" providerId="LiveId" clId="{29F7F4B1-866C-48A2-8EBC-FDB602D89904}" dt="2021-12-02T11:20:31.670" v="3925" actId="478"/>
          <ac:spMkLst>
            <pc:docMk/>
            <pc:sldMk cId="258380733" sldId="261"/>
            <ac:spMk id="91" creationId="{846F093B-1B81-44CF-B67E-DB57E9F9BDCA}"/>
          </ac:spMkLst>
        </pc:spChg>
        <pc:spChg chg="add mod">
          <ac:chgData name="Adam Wilson" userId="b8e2e8a2000bddc0" providerId="LiveId" clId="{29F7F4B1-866C-48A2-8EBC-FDB602D89904}" dt="2021-12-05T14:14:28.310" v="4180" actId="1076"/>
          <ac:spMkLst>
            <pc:docMk/>
            <pc:sldMk cId="258380733" sldId="261"/>
            <ac:spMk id="93" creationId="{D9D47299-08F7-4454-B52A-66EBB0A23A91}"/>
          </ac:spMkLst>
        </pc:spChg>
        <pc:spChg chg="add mod">
          <ac:chgData name="Adam Wilson" userId="b8e2e8a2000bddc0" providerId="LiveId" clId="{29F7F4B1-866C-48A2-8EBC-FDB602D89904}" dt="2021-12-05T14:11:40.505" v="4168" actId="1076"/>
          <ac:spMkLst>
            <pc:docMk/>
            <pc:sldMk cId="258380733" sldId="261"/>
            <ac:spMk id="99" creationId="{0CA5CC49-ABED-48C7-AF90-65C3114B6C27}"/>
          </ac:spMkLst>
        </pc:spChg>
        <pc:spChg chg="add mod">
          <ac:chgData name="Adam Wilson" userId="b8e2e8a2000bddc0" providerId="LiveId" clId="{29F7F4B1-866C-48A2-8EBC-FDB602D89904}" dt="2021-12-05T14:14:08.568" v="4175" actId="1076"/>
          <ac:spMkLst>
            <pc:docMk/>
            <pc:sldMk cId="258380733" sldId="261"/>
            <ac:spMk id="104" creationId="{0997A575-A67E-43A0-809D-610620054B0B}"/>
          </ac:spMkLst>
        </pc:spChg>
        <pc:spChg chg="add mod">
          <ac:chgData name="Adam Wilson" userId="b8e2e8a2000bddc0" providerId="LiveId" clId="{29F7F4B1-866C-48A2-8EBC-FDB602D89904}" dt="2021-12-05T14:34:57.306" v="4374" actId="1076"/>
          <ac:spMkLst>
            <pc:docMk/>
            <pc:sldMk cId="258380733" sldId="261"/>
            <ac:spMk id="105" creationId="{EEE23DC6-0388-423C-BB48-5C9CD343031C}"/>
          </ac:spMkLst>
        </pc:spChg>
        <pc:spChg chg="add del mod">
          <ac:chgData name="Adam Wilson" userId="b8e2e8a2000bddc0" providerId="LiveId" clId="{29F7F4B1-866C-48A2-8EBC-FDB602D89904}" dt="2021-12-05T14:39:16.930" v="4393" actId="478"/>
          <ac:spMkLst>
            <pc:docMk/>
            <pc:sldMk cId="258380733" sldId="261"/>
            <ac:spMk id="108" creationId="{357AC3F7-6BCC-408F-9364-CBEA46A80FF1}"/>
          </ac:spMkLst>
        </pc:spChg>
        <pc:spChg chg="add mod">
          <ac:chgData name="Adam Wilson" userId="b8e2e8a2000bddc0" providerId="LiveId" clId="{29F7F4B1-866C-48A2-8EBC-FDB602D89904}" dt="2021-12-05T14:20:33.577" v="4212" actId="1076"/>
          <ac:spMkLst>
            <pc:docMk/>
            <pc:sldMk cId="258380733" sldId="261"/>
            <ac:spMk id="109" creationId="{DEF30BD0-C90A-4BC9-A35F-2E9C3454E041}"/>
          </ac:spMkLst>
        </pc:spChg>
        <pc:spChg chg="add mod">
          <ac:chgData name="Adam Wilson" userId="b8e2e8a2000bddc0" providerId="LiveId" clId="{29F7F4B1-866C-48A2-8EBC-FDB602D89904}" dt="2021-12-05T14:21:26.183" v="4229" actId="1076"/>
          <ac:spMkLst>
            <pc:docMk/>
            <pc:sldMk cId="258380733" sldId="261"/>
            <ac:spMk id="112" creationId="{C5CA12B1-088A-45EC-B7FB-8431DE36FB1B}"/>
          </ac:spMkLst>
        </pc:spChg>
        <pc:spChg chg="add mod">
          <ac:chgData name="Adam Wilson" userId="b8e2e8a2000bddc0" providerId="LiveId" clId="{29F7F4B1-866C-48A2-8EBC-FDB602D89904}" dt="2021-12-05T14:21:26.183" v="4229" actId="1076"/>
          <ac:spMkLst>
            <pc:docMk/>
            <pc:sldMk cId="258380733" sldId="261"/>
            <ac:spMk id="113" creationId="{B100B4A4-3C35-4C6F-BAA2-EA1B8629B987}"/>
          </ac:spMkLst>
        </pc:spChg>
        <pc:spChg chg="add mod">
          <ac:chgData name="Adam Wilson" userId="b8e2e8a2000bddc0" providerId="LiveId" clId="{29F7F4B1-866C-48A2-8EBC-FDB602D89904}" dt="2021-12-05T14:21:46.041" v="4231" actId="1076"/>
          <ac:spMkLst>
            <pc:docMk/>
            <pc:sldMk cId="258380733" sldId="261"/>
            <ac:spMk id="114" creationId="{6E0524AF-8574-41E9-8451-3149DB7ED4BF}"/>
          </ac:spMkLst>
        </pc:spChg>
        <pc:spChg chg="add mod">
          <ac:chgData name="Adam Wilson" userId="b8e2e8a2000bddc0" providerId="LiveId" clId="{29F7F4B1-866C-48A2-8EBC-FDB602D89904}" dt="2021-12-05T14:33:29.897" v="4372" actId="1076"/>
          <ac:spMkLst>
            <pc:docMk/>
            <pc:sldMk cId="258380733" sldId="261"/>
            <ac:spMk id="186" creationId="{BD1E5472-CDC0-4B29-AFB9-BB495C31A962}"/>
          </ac:spMkLst>
        </pc:spChg>
        <pc:spChg chg="add mod">
          <ac:chgData name="Adam Wilson" userId="b8e2e8a2000bddc0" providerId="LiveId" clId="{29F7F4B1-866C-48A2-8EBC-FDB602D89904}" dt="2021-12-05T14:30:55.881" v="4345" actId="1076"/>
          <ac:spMkLst>
            <pc:docMk/>
            <pc:sldMk cId="258380733" sldId="261"/>
            <ac:spMk id="187" creationId="{8DC0182D-D25D-4AB8-9985-ABC2833A8E62}"/>
          </ac:spMkLst>
        </pc:spChg>
        <pc:spChg chg="add mod">
          <ac:chgData name="Adam Wilson" userId="b8e2e8a2000bddc0" providerId="LiveId" clId="{29F7F4B1-866C-48A2-8EBC-FDB602D89904}" dt="2021-12-05T14:35:26.288" v="4386" actId="1076"/>
          <ac:spMkLst>
            <pc:docMk/>
            <pc:sldMk cId="258380733" sldId="261"/>
            <ac:spMk id="209" creationId="{71C390BD-EA0C-41E0-B9E9-5F8B5DE6AB44}"/>
          </ac:spMkLst>
        </pc:spChg>
        <pc:spChg chg="add mod">
          <ac:chgData name="Adam Wilson" userId="b8e2e8a2000bddc0" providerId="LiveId" clId="{29F7F4B1-866C-48A2-8EBC-FDB602D89904}" dt="2021-12-05T14:39:26.265" v="4397" actId="14100"/>
          <ac:spMkLst>
            <pc:docMk/>
            <pc:sldMk cId="258380733" sldId="261"/>
            <ac:spMk id="220" creationId="{69831040-AB7D-4D46-9A28-88FCC3E5F4C6}"/>
          </ac:spMkLst>
        </pc:spChg>
        <pc:grpChg chg="add mod">
          <ac:chgData name="Adam Wilson" userId="b8e2e8a2000bddc0" providerId="LiveId" clId="{29F7F4B1-866C-48A2-8EBC-FDB602D89904}" dt="2021-12-05T14:26:44.786" v="4270" actId="164"/>
          <ac:grpSpMkLst>
            <pc:docMk/>
            <pc:sldMk cId="258380733" sldId="261"/>
            <ac:grpSpMk id="123" creationId="{33EA7B07-45DA-4110-B3C9-1439202B2E03}"/>
          </ac:grpSpMkLst>
        </pc:grpChg>
        <pc:grpChg chg="add del mod">
          <ac:chgData name="Adam Wilson" userId="b8e2e8a2000bddc0" providerId="LiveId" clId="{29F7F4B1-866C-48A2-8EBC-FDB602D89904}" dt="2021-12-05T14:27:10.791" v="4275" actId="165"/>
          <ac:grpSpMkLst>
            <pc:docMk/>
            <pc:sldMk cId="258380733" sldId="261"/>
            <ac:grpSpMk id="124" creationId="{56F201B4-41F5-45C9-910F-22699C89041B}"/>
          </ac:grpSpMkLst>
        </pc:grpChg>
        <pc:picChg chg="add del mod">
          <ac:chgData name="Adam Wilson" userId="b8e2e8a2000bddc0" providerId="LiveId" clId="{29F7F4B1-866C-48A2-8EBC-FDB602D89904}" dt="2021-12-05T14:31:47.620" v="4363" actId="478"/>
          <ac:picMkLst>
            <pc:docMk/>
            <pc:sldMk cId="258380733" sldId="261"/>
            <ac:picMk id="35" creationId="{6037B9AE-DB3D-4C36-B378-868F09E07BB4}"/>
          </ac:picMkLst>
        </pc:picChg>
        <pc:picChg chg="add del mod">
          <ac:chgData name="Adam Wilson" userId="b8e2e8a2000bddc0" providerId="LiveId" clId="{29F7F4B1-866C-48A2-8EBC-FDB602D89904}" dt="2021-12-05T14:31:49.616" v="4364" actId="478"/>
          <ac:picMkLst>
            <pc:docMk/>
            <pc:sldMk cId="258380733" sldId="261"/>
            <ac:picMk id="39" creationId="{CB612886-738E-4AD2-AA82-F9E9751CE5B5}"/>
          </ac:picMkLst>
        </pc:picChg>
        <pc:picChg chg="add mod">
          <ac:chgData name="Adam Wilson" userId="b8e2e8a2000bddc0" providerId="LiveId" clId="{29F7F4B1-866C-48A2-8EBC-FDB602D89904}" dt="2021-12-05T13:55:57.557" v="4083" actId="1076"/>
          <ac:picMkLst>
            <pc:docMk/>
            <pc:sldMk cId="258380733" sldId="261"/>
            <ac:picMk id="42" creationId="{2D151A3E-2F40-415B-84B6-17236FCE1FB6}"/>
          </ac:picMkLst>
        </pc:picChg>
        <pc:picChg chg="add del mod">
          <ac:chgData name="Adam Wilson" userId="b8e2e8a2000bddc0" providerId="LiveId" clId="{29F7F4B1-866C-48A2-8EBC-FDB602D89904}" dt="2021-12-05T14:43:21.717" v="4410" actId="478"/>
          <ac:picMkLst>
            <pc:docMk/>
            <pc:sldMk cId="258380733" sldId="261"/>
            <ac:picMk id="43" creationId="{59854C0A-F967-4714-8C57-9A6183A97162}"/>
          </ac:picMkLst>
        </pc:picChg>
        <pc:picChg chg="add mod">
          <ac:chgData name="Adam Wilson" userId="b8e2e8a2000bddc0" providerId="LiveId" clId="{29F7F4B1-866C-48A2-8EBC-FDB602D89904}" dt="2021-12-05T14:23:52.744" v="4250" actId="1076"/>
          <ac:picMkLst>
            <pc:docMk/>
            <pc:sldMk cId="258380733" sldId="261"/>
            <ac:picMk id="44" creationId="{3B880515-B72F-4A9F-B303-BC6121F50C69}"/>
          </ac:picMkLst>
        </pc:picChg>
        <pc:picChg chg="add del mod">
          <ac:chgData name="Adam Wilson" userId="b8e2e8a2000bddc0" providerId="LiveId" clId="{29F7F4B1-866C-48A2-8EBC-FDB602D89904}" dt="2021-12-05T14:23:14.694" v="4235" actId="478"/>
          <ac:picMkLst>
            <pc:docMk/>
            <pc:sldMk cId="258380733" sldId="261"/>
            <ac:picMk id="45" creationId="{A1BBEFA5-C468-45E6-BF29-9D6980F6CFCE}"/>
          </ac:picMkLst>
        </pc:picChg>
        <pc:picChg chg="add del mod">
          <ac:chgData name="Adam Wilson" userId="b8e2e8a2000bddc0" providerId="LiveId" clId="{29F7F4B1-866C-48A2-8EBC-FDB602D89904}" dt="2021-12-05T14:23:15.035" v="4236" actId="478"/>
          <ac:picMkLst>
            <pc:docMk/>
            <pc:sldMk cId="258380733" sldId="261"/>
            <ac:picMk id="46" creationId="{B9762159-5E59-4920-B9E2-DE8EDBE7F93C}"/>
          </ac:picMkLst>
        </pc:picChg>
        <pc:picChg chg="add del mod">
          <ac:chgData name="Adam Wilson" userId="b8e2e8a2000bddc0" providerId="LiveId" clId="{29F7F4B1-866C-48A2-8EBC-FDB602D89904}" dt="2021-12-02T11:19:42.541" v="3911" actId="478"/>
          <ac:picMkLst>
            <pc:docMk/>
            <pc:sldMk cId="258380733" sldId="261"/>
            <ac:picMk id="47" creationId="{95B5F9F4-018A-4DDA-99BC-77E376498832}"/>
          </ac:picMkLst>
        </pc:picChg>
        <pc:picChg chg="add mod">
          <ac:chgData name="Adam Wilson" userId="b8e2e8a2000bddc0" providerId="LiveId" clId="{29F7F4B1-866C-48A2-8EBC-FDB602D89904}" dt="2021-12-05T13:56:27.381" v="4088" actId="14100"/>
          <ac:picMkLst>
            <pc:docMk/>
            <pc:sldMk cId="258380733" sldId="261"/>
            <ac:picMk id="47" creationId="{D98B836F-4584-4E3A-B2A0-6FBEA1B505B5}"/>
          </ac:picMkLst>
        </pc:picChg>
        <pc:picChg chg="add del mod">
          <ac:chgData name="Adam Wilson" userId="b8e2e8a2000bddc0" providerId="LiveId" clId="{29F7F4B1-866C-48A2-8EBC-FDB602D89904}" dt="2021-12-02T11:19:42.541" v="3911" actId="478"/>
          <ac:picMkLst>
            <pc:docMk/>
            <pc:sldMk cId="258380733" sldId="261"/>
            <ac:picMk id="48" creationId="{B8287CD3-FB01-43FA-A8A6-AC961A263B99}"/>
          </ac:picMkLst>
        </pc:picChg>
        <pc:picChg chg="add del mod">
          <ac:chgData name="Adam Wilson" userId="b8e2e8a2000bddc0" providerId="LiveId" clId="{29F7F4B1-866C-48A2-8EBC-FDB602D89904}" dt="2021-12-02T11:37:19.281" v="3982" actId="478"/>
          <ac:picMkLst>
            <pc:docMk/>
            <pc:sldMk cId="258380733" sldId="261"/>
            <ac:picMk id="49" creationId="{1C43F165-113E-468F-8D55-0431F44BE24B}"/>
          </ac:picMkLst>
        </pc:picChg>
        <pc:picChg chg="add mod">
          <ac:chgData name="Adam Wilson" userId="b8e2e8a2000bddc0" providerId="LiveId" clId="{29F7F4B1-866C-48A2-8EBC-FDB602D89904}" dt="2021-12-05T14:24:36.944" v="4254" actId="1076"/>
          <ac:picMkLst>
            <pc:docMk/>
            <pc:sldMk cId="258380733" sldId="261"/>
            <ac:picMk id="50" creationId="{A389BE9C-DCE4-4192-93D4-B35A6E51F584}"/>
          </ac:picMkLst>
        </pc:picChg>
        <pc:picChg chg="add del mod">
          <ac:chgData name="Adam Wilson" userId="b8e2e8a2000bddc0" providerId="LiveId" clId="{29F7F4B1-866C-48A2-8EBC-FDB602D89904}" dt="2021-12-02T11:37:14.803" v="3980" actId="478"/>
          <ac:picMkLst>
            <pc:docMk/>
            <pc:sldMk cId="258380733" sldId="261"/>
            <ac:picMk id="51" creationId="{2CD1C42F-53AD-4081-B3FD-78C41EF7A8F0}"/>
          </ac:picMkLst>
        </pc:picChg>
        <pc:picChg chg="add del mod">
          <ac:chgData name="Adam Wilson" userId="b8e2e8a2000bddc0" providerId="LiveId" clId="{29F7F4B1-866C-48A2-8EBC-FDB602D89904}" dt="2021-12-02T11:19:47.805" v="3914" actId="478"/>
          <ac:picMkLst>
            <pc:docMk/>
            <pc:sldMk cId="258380733" sldId="261"/>
            <ac:picMk id="53" creationId="{CF9F6E3D-7113-44CE-A00F-92124E4DDE6C}"/>
          </ac:picMkLst>
        </pc:picChg>
        <pc:picChg chg="add del mod">
          <ac:chgData name="Adam Wilson" userId="b8e2e8a2000bddc0" providerId="LiveId" clId="{29F7F4B1-866C-48A2-8EBC-FDB602D89904}" dt="2021-12-02T11:19:42.541" v="3911" actId="478"/>
          <ac:picMkLst>
            <pc:docMk/>
            <pc:sldMk cId="258380733" sldId="261"/>
            <ac:picMk id="54" creationId="{9CB9CF6C-0C6C-4FD8-9355-AFF1E9FDF3DA}"/>
          </ac:picMkLst>
        </pc:picChg>
        <pc:picChg chg="add mod">
          <ac:chgData name="Adam Wilson" userId="b8e2e8a2000bddc0" providerId="LiveId" clId="{29F7F4B1-866C-48A2-8EBC-FDB602D89904}" dt="2021-12-05T14:43:29.646" v="4411" actId="1076"/>
          <ac:picMkLst>
            <pc:docMk/>
            <pc:sldMk cId="258380733" sldId="261"/>
            <ac:picMk id="55" creationId="{5CF352F2-1979-4EBC-9087-1D10C251C9D0}"/>
          </ac:picMkLst>
        </pc:picChg>
        <pc:picChg chg="add mod">
          <ac:chgData name="Adam Wilson" userId="b8e2e8a2000bddc0" providerId="LiveId" clId="{29F7F4B1-866C-48A2-8EBC-FDB602D89904}" dt="2021-12-05T14:43:29.646" v="4411" actId="1076"/>
          <ac:picMkLst>
            <pc:docMk/>
            <pc:sldMk cId="258380733" sldId="261"/>
            <ac:picMk id="56" creationId="{3E407B5E-2C25-4000-A4EF-7D7299BB6D3D}"/>
          </ac:picMkLst>
        </pc:picChg>
        <pc:picChg chg="add mod">
          <ac:chgData name="Adam Wilson" userId="b8e2e8a2000bddc0" providerId="LiveId" clId="{29F7F4B1-866C-48A2-8EBC-FDB602D89904}" dt="2021-12-05T14:43:29.646" v="4411" actId="1076"/>
          <ac:picMkLst>
            <pc:docMk/>
            <pc:sldMk cId="258380733" sldId="261"/>
            <ac:picMk id="57" creationId="{CE19043A-F983-4CB0-B6CC-2F6C993C198E}"/>
          </ac:picMkLst>
        </pc:picChg>
        <pc:picChg chg="add mod">
          <ac:chgData name="Adam Wilson" userId="b8e2e8a2000bddc0" providerId="LiveId" clId="{29F7F4B1-866C-48A2-8EBC-FDB602D89904}" dt="2021-12-05T14:43:29.646" v="4411" actId="1076"/>
          <ac:picMkLst>
            <pc:docMk/>
            <pc:sldMk cId="258380733" sldId="261"/>
            <ac:picMk id="58" creationId="{1CB43CF2-289C-4C29-99F5-96183090B345}"/>
          </ac:picMkLst>
        </pc:picChg>
        <pc:picChg chg="add mod">
          <ac:chgData name="Adam Wilson" userId="b8e2e8a2000bddc0" providerId="LiveId" clId="{29F7F4B1-866C-48A2-8EBC-FDB602D89904}" dt="2021-12-05T14:43:29.646" v="4411" actId="1076"/>
          <ac:picMkLst>
            <pc:docMk/>
            <pc:sldMk cId="258380733" sldId="261"/>
            <ac:picMk id="59" creationId="{2CA273D4-9321-4F89-93A5-370A08AB7797}"/>
          </ac:picMkLst>
        </pc:picChg>
        <pc:picChg chg="add mod">
          <ac:chgData name="Adam Wilson" userId="b8e2e8a2000bddc0" providerId="LiveId" clId="{29F7F4B1-866C-48A2-8EBC-FDB602D89904}" dt="2021-12-05T14:43:29.646" v="4411" actId="1076"/>
          <ac:picMkLst>
            <pc:docMk/>
            <pc:sldMk cId="258380733" sldId="261"/>
            <ac:picMk id="60" creationId="{1888D64A-48F7-4F04-B2EB-CBD443FC1C1B}"/>
          </ac:picMkLst>
        </pc:picChg>
        <pc:picChg chg="add mod">
          <ac:chgData name="Adam Wilson" userId="b8e2e8a2000bddc0" providerId="LiveId" clId="{29F7F4B1-866C-48A2-8EBC-FDB602D89904}" dt="2021-12-05T14:43:29.646" v="4411" actId="1076"/>
          <ac:picMkLst>
            <pc:docMk/>
            <pc:sldMk cId="258380733" sldId="261"/>
            <ac:picMk id="61" creationId="{C10AF702-A614-437D-95CA-5ADDA891B067}"/>
          </ac:picMkLst>
        </pc:picChg>
        <pc:picChg chg="add mod">
          <ac:chgData name="Adam Wilson" userId="b8e2e8a2000bddc0" providerId="LiveId" clId="{29F7F4B1-866C-48A2-8EBC-FDB602D89904}" dt="2021-12-05T14:43:29.646" v="4411" actId="1076"/>
          <ac:picMkLst>
            <pc:docMk/>
            <pc:sldMk cId="258380733" sldId="261"/>
            <ac:picMk id="62" creationId="{27900DD5-4E5A-42CD-BA26-18F64C9BBDB4}"/>
          </ac:picMkLst>
        </pc:picChg>
        <pc:picChg chg="add mod">
          <ac:chgData name="Adam Wilson" userId="b8e2e8a2000bddc0" providerId="LiveId" clId="{29F7F4B1-866C-48A2-8EBC-FDB602D89904}" dt="2021-12-05T14:43:29.646" v="4411" actId="1076"/>
          <ac:picMkLst>
            <pc:docMk/>
            <pc:sldMk cId="258380733" sldId="261"/>
            <ac:picMk id="63" creationId="{5FC6940A-9297-47E6-B68C-35DF95B5F595}"/>
          </ac:picMkLst>
        </pc:picChg>
        <pc:picChg chg="add mod">
          <ac:chgData name="Adam Wilson" userId="b8e2e8a2000bddc0" providerId="LiveId" clId="{29F7F4B1-866C-48A2-8EBC-FDB602D89904}" dt="2021-12-05T14:43:29.646" v="4411" actId="1076"/>
          <ac:picMkLst>
            <pc:docMk/>
            <pc:sldMk cId="258380733" sldId="261"/>
            <ac:picMk id="64" creationId="{5866F97A-257E-4884-90F2-DECD36D8D3E2}"/>
          </ac:picMkLst>
        </pc:picChg>
        <pc:picChg chg="add del mod">
          <ac:chgData name="Adam Wilson" userId="b8e2e8a2000bddc0" providerId="LiveId" clId="{29F7F4B1-866C-48A2-8EBC-FDB602D89904}" dt="2021-12-05T13:58:43.153" v="4103" actId="478"/>
          <ac:picMkLst>
            <pc:docMk/>
            <pc:sldMk cId="258380733" sldId="261"/>
            <ac:picMk id="67" creationId="{80D5FE8A-2805-4398-A373-BBB7ABA01A0C}"/>
          </ac:picMkLst>
        </pc:picChg>
        <pc:picChg chg="add mod">
          <ac:chgData name="Adam Wilson" userId="b8e2e8a2000bddc0" providerId="LiveId" clId="{29F7F4B1-866C-48A2-8EBC-FDB602D89904}" dt="2021-12-05T14:01:29.967" v="4113" actId="1076"/>
          <ac:picMkLst>
            <pc:docMk/>
            <pc:sldMk cId="258380733" sldId="261"/>
            <ac:picMk id="69" creationId="{F1C70E47-E5BF-4BC1-9AFA-B692B37637FF}"/>
          </ac:picMkLst>
        </pc:picChg>
        <pc:picChg chg="add del mod">
          <ac:chgData name="Adam Wilson" userId="b8e2e8a2000bddc0" providerId="LiveId" clId="{29F7F4B1-866C-48A2-8EBC-FDB602D89904}" dt="2021-12-05T14:02:27.839" v="4120" actId="478"/>
          <ac:picMkLst>
            <pc:docMk/>
            <pc:sldMk cId="258380733" sldId="261"/>
            <ac:picMk id="72" creationId="{BF48F621-82CE-474C-A249-3A8D67EBD957}"/>
          </ac:picMkLst>
        </pc:picChg>
        <pc:picChg chg="add del mod">
          <ac:chgData name="Adam Wilson" userId="b8e2e8a2000bddc0" providerId="LiveId" clId="{29F7F4B1-866C-48A2-8EBC-FDB602D89904}" dt="2021-12-05T14:04:04.398" v="4124" actId="478"/>
          <ac:picMkLst>
            <pc:docMk/>
            <pc:sldMk cId="258380733" sldId="261"/>
            <ac:picMk id="74" creationId="{3F123532-E531-49E1-932F-5E7DEADF314A}"/>
          </ac:picMkLst>
        </pc:picChg>
        <pc:picChg chg="add mod">
          <ac:chgData name="Adam Wilson" userId="b8e2e8a2000bddc0" providerId="LiveId" clId="{29F7F4B1-866C-48A2-8EBC-FDB602D89904}" dt="2021-12-05T14:05:52.319" v="4136" actId="1076"/>
          <ac:picMkLst>
            <pc:docMk/>
            <pc:sldMk cId="258380733" sldId="261"/>
            <ac:picMk id="77" creationId="{07F78739-8874-41E6-BFF6-4643795119A2}"/>
          </ac:picMkLst>
        </pc:picChg>
        <pc:picChg chg="add mod">
          <ac:chgData name="Adam Wilson" userId="b8e2e8a2000bddc0" providerId="LiveId" clId="{29F7F4B1-866C-48A2-8EBC-FDB602D89904}" dt="2021-12-05T14:07:49.670" v="4138" actId="1076"/>
          <ac:picMkLst>
            <pc:docMk/>
            <pc:sldMk cId="258380733" sldId="261"/>
            <ac:picMk id="79" creationId="{69745ADE-6CD5-42B1-8946-1264A0C31E1B}"/>
          </ac:picMkLst>
        </pc:picChg>
        <pc:picChg chg="add mod">
          <ac:chgData name="Adam Wilson" userId="b8e2e8a2000bddc0" providerId="LiveId" clId="{29F7F4B1-866C-48A2-8EBC-FDB602D89904}" dt="2021-12-05T14:08:28.598" v="4142" actId="1076"/>
          <ac:picMkLst>
            <pc:docMk/>
            <pc:sldMk cId="258380733" sldId="261"/>
            <ac:picMk id="81" creationId="{2D87E3FA-0E49-4B54-AA81-3B9379F174F3}"/>
          </ac:picMkLst>
        </pc:picChg>
        <pc:picChg chg="add mod">
          <ac:chgData name="Adam Wilson" userId="b8e2e8a2000bddc0" providerId="LiveId" clId="{29F7F4B1-866C-48A2-8EBC-FDB602D89904}" dt="2021-12-05T13:50:39.353" v="4071" actId="1076"/>
          <ac:picMkLst>
            <pc:docMk/>
            <pc:sldMk cId="258380733" sldId="261"/>
            <ac:picMk id="95" creationId="{1299D18F-1418-47EB-A444-F62D0521899A}"/>
          </ac:picMkLst>
        </pc:picChg>
        <pc:picChg chg="add mod">
          <ac:chgData name="Adam Wilson" userId="b8e2e8a2000bddc0" providerId="LiveId" clId="{29F7F4B1-866C-48A2-8EBC-FDB602D89904}" dt="2021-12-05T13:50:39.353" v="4071" actId="1076"/>
          <ac:picMkLst>
            <pc:docMk/>
            <pc:sldMk cId="258380733" sldId="261"/>
            <ac:picMk id="97" creationId="{FBAAA8C9-250C-4DEE-B214-388FFF3193A4}"/>
          </ac:picMkLst>
        </pc:picChg>
        <pc:picChg chg="add del mod">
          <ac:chgData name="Adam Wilson" userId="b8e2e8a2000bddc0" providerId="LiveId" clId="{29F7F4B1-866C-48A2-8EBC-FDB602D89904}" dt="2021-12-05T14:12:14.235" v="4170" actId="478"/>
          <ac:picMkLst>
            <pc:docMk/>
            <pc:sldMk cId="258380733" sldId="261"/>
            <ac:picMk id="98" creationId="{3490678F-8C31-4B00-98BD-A56AE3AFC849}"/>
          </ac:picMkLst>
        </pc:picChg>
        <pc:picChg chg="add mod">
          <ac:chgData name="Adam Wilson" userId="b8e2e8a2000bddc0" providerId="LiveId" clId="{29F7F4B1-866C-48A2-8EBC-FDB602D89904}" dt="2021-12-05T14:14:01.110" v="4173" actId="1076"/>
          <ac:picMkLst>
            <pc:docMk/>
            <pc:sldMk cId="258380733" sldId="261"/>
            <ac:picMk id="100" creationId="{1231C030-9CD7-4E21-A893-A58A08F916DD}"/>
          </ac:picMkLst>
        </pc:picChg>
        <pc:picChg chg="add mod">
          <ac:chgData name="Adam Wilson" userId="b8e2e8a2000bddc0" providerId="LiveId" clId="{29F7F4B1-866C-48A2-8EBC-FDB602D89904}" dt="2021-12-05T14:14:10.904" v="4176" actId="1076"/>
          <ac:picMkLst>
            <pc:docMk/>
            <pc:sldMk cId="258380733" sldId="261"/>
            <ac:picMk id="102" creationId="{9C9B5357-151A-421F-9D51-9770AB96E814}"/>
          </ac:picMkLst>
        </pc:picChg>
        <pc:picChg chg="add del mod">
          <ac:chgData name="Adam Wilson" userId="b8e2e8a2000bddc0" providerId="LiveId" clId="{29F7F4B1-866C-48A2-8EBC-FDB602D89904}" dt="2021-12-05T14:31:51.752" v="4365" actId="478"/>
          <ac:picMkLst>
            <pc:docMk/>
            <pc:sldMk cId="258380733" sldId="261"/>
            <ac:picMk id="103" creationId="{B57C44E9-E726-4DF4-8672-65714F985C19}"/>
          </ac:picMkLst>
        </pc:picChg>
        <pc:picChg chg="add mod">
          <ac:chgData name="Adam Wilson" userId="b8e2e8a2000bddc0" providerId="LiveId" clId="{29F7F4B1-866C-48A2-8EBC-FDB602D89904}" dt="2021-12-05T14:34:57.306" v="4374" actId="1076"/>
          <ac:picMkLst>
            <pc:docMk/>
            <pc:sldMk cId="258380733" sldId="261"/>
            <ac:picMk id="107" creationId="{9DA77810-F9D4-466D-BE1A-929B76252046}"/>
          </ac:picMkLst>
        </pc:picChg>
        <pc:picChg chg="add mod">
          <ac:chgData name="Adam Wilson" userId="b8e2e8a2000bddc0" providerId="LiveId" clId="{29F7F4B1-866C-48A2-8EBC-FDB602D89904}" dt="2021-12-05T14:42:36.897" v="4402" actId="1076"/>
          <ac:picMkLst>
            <pc:docMk/>
            <pc:sldMk cId="258380733" sldId="261"/>
            <ac:picMk id="116" creationId="{F41191A2-563C-41F9-B8C3-3DA14F8C9100}"/>
          </ac:picMkLst>
        </pc:picChg>
        <pc:picChg chg="add mod">
          <ac:chgData name="Adam Wilson" userId="b8e2e8a2000bddc0" providerId="LiveId" clId="{29F7F4B1-866C-48A2-8EBC-FDB602D89904}" dt="2021-12-05T14:33:31.104" v="4373" actId="1076"/>
          <ac:picMkLst>
            <pc:docMk/>
            <pc:sldMk cId="258380733" sldId="261"/>
            <ac:picMk id="203" creationId="{DC3B9F89-BD99-4DB4-8AC8-9D0E3BB4FD08}"/>
          </ac:picMkLst>
        </pc:picChg>
        <pc:picChg chg="add del mod">
          <ac:chgData name="Adam Wilson" userId="b8e2e8a2000bddc0" providerId="LiveId" clId="{29F7F4B1-866C-48A2-8EBC-FDB602D89904}" dt="2021-12-05T14:41:54.531" v="4400" actId="478"/>
          <ac:picMkLst>
            <pc:docMk/>
            <pc:sldMk cId="258380733" sldId="261"/>
            <ac:picMk id="217" creationId="{EE74ED2E-00C3-4F99-85F4-6901F2A89FB6}"/>
          </ac:picMkLst>
        </pc:picChg>
        <pc:picChg chg="add mod">
          <ac:chgData name="Adam Wilson" userId="b8e2e8a2000bddc0" providerId="LiveId" clId="{29F7F4B1-866C-48A2-8EBC-FDB602D89904}" dt="2021-12-05T14:39:27.776" v="4398" actId="1076"/>
          <ac:picMkLst>
            <pc:docMk/>
            <pc:sldMk cId="258380733" sldId="261"/>
            <ac:picMk id="219" creationId="{BFECDB81-5AAE-48C8-B386-68329F0971BD}"/>
          </ac:picMkLst>
        </pc:picChg>
        <pc:picChg chg="add mod">
          <ac:chgData name="Adam Wilson" userId="b8e2e8a2000bddc0" providerId="LiveId" clId="{29F7F4B1-866C-48A2-8EBC-FDB602D89904}" dt="2021-12-05T14:41:58.976" v="4401" actId="1076"/>
          <ac:picMkLst>
            <pc:docMk/>
            <pc:sldMk cId="258380733" sldId="261"/>
            <ac:picMk id="224" creationId="{C40CF1B7-3142-4FFC-BCA4-9463A2F8185D}"/>
          </ac:picMkLst>
        </pc:picChg>
        <pc:cxnChg chg="add del mod">
          <ac:chgData name="Adam Wilson" userId="b8e2e8a2000bddc0" providerId="LiveId" clId="{29F7F4B1-866C-48A2-8EBC-FDB602D89904}" dt="2021-12-05T14:31:47.620" v="4363" actId="478"/>
          <ac:cxnSpMkLst>
            <pc:docMk/>
            <pc:sldMk cId="258380733" sldId="261"/>
            <ac:cxnSpMk id="7" creationId="{8B5A6CE3-5E88-44E5-93A0-F3ABEB797067}"/>
          </ac:cxnSpMkLst>
        </pc:cxnChg>
        <pc:cxnChg chg="add del mod">
          <ac:chgData name="Adam Wilson" userId="b8e2e8a2000bddc0" providerId="LiveId" clId="{29F7F4B1-866C-48A2-8EBC-FDB602D89904}" dt="2021-12-05T14:31:47.620" v="4363" actId="478"/>
          <ac:cxnSpMkLst>
            <pc:docMk/>
            <pc:sldMk cId="258380733" sldId="261"/>
            <ac:cxnSpMk id="8" creationId="{75FFED17-DFE1-45BA-9766-4334C73D6A9E}"/>
          </ac:cxnSpMkLst>
        </pc:cxnChg>
        <pc:cxnChg chg="add del mod">
          <ac:chgData name="Adam Wilson" userId="b8e2e8a2000bddc0" providerId="LiveId" clId="{29F7F4B1-866C-48A2-8EBC-FDB602D89904}" dt="2021-12-05T14:15:49.456" v="4192" actId="478"/>
          <ac:cxnSpMkLst>
            <pc:docMk/>
            <pc:sldMk cId="258380733" sldId="261"/>
            <ac:cxnSpMk id="18" creationId="{80B5E471-6F81-4C77-A93F-93FE05A75A2F}"/>
          </ac:cxnSpMkLst>
        </pc:cxnChg>
        <pc:cxnChg chg="add del mod">
          <ac:chgData name="Adam Wilson" userId="b8e2e8a2000bddc0" providerId="LiveId" clId="{29F7F4B1-866C-48A2-8EBC-FDB602D89904}" dt="2021-12-05T14:15:48.863" v="4191" actId="478"/>
          <ac:cxnSpMkLst>
            <pc:docMk/>
            <pc:sldMk cId="258380733" sldId="261"/>
            <ac:cxnSpMk id="19" creationId="{1669365A-706E-430C-979C-7184102294BE}"/>
          </ac:cxnSpMkLst>
        </pc:cxnChg>
        <pc:cxnChg chg="add del mod">
          <ac:chgData name="Adam Wilson" userId="b8e2e8a2000bddc0" providerId="LiveId" clId="{29F7F4B1-866C-48A2-8EBC-FDB602D89904}" dt="2021-12-05T14:15:02.459" v="4187" actId="478"/>
          <ac:cxnSpMkLst>
            <pc:docMk/>
            <pc:sldMk cId="258380733" sldId="261"/>
            <ac:cxnSpMk id="21" creationId="{13146F79-B69A-462C-8699-093907241730}"/>
          </ac:cxnSpMkLst>
        </pc:cxnChg>
        <pc:cxnChg chg="add del mod">
          <ac:chgData name="Adam Wilson" userId="b8e2e8a2000bddc0" providerId="LiveId" clId="{29F7F4B1-866C-48A2-8EBC-FDB602D89904}" dt="2021-12-05T14:15:01.280" v="4186" actId="478"/>
          <ac:cxnSpMkLst>
            <pc:docMk/>
            <pc:sldMk cId="258380733" sldId="261"/>
            <ac:cxnSpMk id="22" creationId="{380B60A5-F7CD-4BF8-9565-FE9B01049CEE}"/>
          </ac:cxnSpMkLst>
        </pc:cxnChg>
        <pc:cxnChg chg="add del mod">
          <ac:chgData name="Adam Wilson" userId="b8e2e8a2000bddc0" providerId="LiveId" clId="{29F7F4B1-866C-48A2-8EBC-FDB602D89904}" dt="2021-12-05T14:16:21.811" v="4195" actId="478"/>
          <ac:cxnSpMkLst>
            <pc:docMk/>
            <pc:sldMk cId="258380733" sldId="261"/>
            <ac:cxnSpMk id="23" creationId="{09A00CB2-547B-485A-BE3C-1F6D3D1B2CA5}"/>
          </ac:cxnSpMkLst>
        </pc:cxnChg>
        <pc:cxnChg chg="add del mod">
          <ac:chgData name="Adam Wilson" userId="b8e2e8a2000bddc0" providerId="LiveId" clId="{29F7F4B1-866C-48A2-8EBC-FDB602D89904}" dt="2021-12-05T14:16:22.865" v="4196" actId="478"/>
          <ac:cxnSpMkLst>
            <pc:docMk/>
            <pc:sldMk cId="258380733" sldId="261"/>
            <ac:cxnSpMk id="24" creationId="{9C175AE6-640B-467A-8A8A-0F7841C3972C}"/>
          </ac:cxnSpMkLst>
        </pc:cxnChg>
        <pc:cxnChg chg="add del mod">
          <ac:chgData name="Adam Wilson" userId="b8e2e8a2000bddc0" providerId="LiveId" clId="{29F7F4B1-866C-48A2-8EBC-FDB602D89904}" dt="2021-12-05T14:16:20.720" v="4194" actId="478"/>
          <ac:cxnSpMkLst>
            <pc:docMk/>
            <pc:sldMk cId="258380733" sldId="261"/>
            <ac:cxnSpMk id="25" creationId="{A04429F5-1584-4E7E-BE42-17E41F1EB1D9}"/>
          </ac:cxnSpMkLst>
        </pc:cxnChg>
        <pc:cxnChg chg="add del mod">
          <ac:chgData name="Adam Wilson" userId="b8e2e8a2000bddc0" providerId="LiveId" clId="{29F7F4B1-866C-48A2-8EBC-FDB602D89904}" dt="2021-12-02T11:19:42.541" v="3911" actId="478"/>
          <ac:cxnSpMkLst>
            <pc:docMk/>
            <pc:sldMk cId="258380733" sldId="261"/>
            <ac:cxnSpMk id="26" creationId="{6FB88FF2-4FF5-4274-ACB4-BAF14D1B6614}"/>
          </ac:cxnSpMkLst>
        </pc:cxnChg>
        <pc:cxnChg chg="add del mod">
          <ac:chgData name="Adam Wilson" userId="b8e2e8a2000bddc0" providerId="LiveId" clId="{29F7F4B1-866C-48A2-8EBC-FDB602D89904}" dt="2021-12-02T11:19:42.541" v="3911" actId="478"/>
          <ac:cxnSpMkLst>
            <pc:docMk/>
            <pc:sldMk cId="258380733" sldId="261"/>
            <ac:cxnSpMk id="27" creationId="{E27ED935-9051-4504-AF98-56AAE98CBC43}"/>
          </ac:cxnSpMkLst>
        </pc:cxnChg>
        <pc:cxnChg chg="add">
          <ac:chgData name="Adam Wilson" userId="b8e2e8a2000bddc0" providerId="LiveId" clId="{29F7F4B1-866C-48A2-8EBC-FDB602D89904}" dt="2021-12-05T13:56:12.969" v="4084" actId="11529"/>
          <ac:cxnSpMkLst>
            <pc:docMk/>
            <pc:sldMk cId="258380733" sldId="261"/>
            <ac:cxnSpMk id="28" creationId="{75A47B84-5B52-4B28-8063-7102604D7028}"/>
          </ac:cxnSpMkLst>
        </pc:cxnChg>
        <pc:cxnChg chg="add del mod">
          <ac:chgData name="Adam Wilson" userId="b8e2e8a2000bddc0" providerId="LiveId" clId="{29F7F4B1-866C-48A2-8EBC-FDB602D89904}" dt="2021-12-05T14:01:36.726" v="4115" actId="478"/>
          <ac:cxnSpMkLst>
            <pc:docMk/>
            <pc:sldMk cId="258380733" sldId="261"/>
            <ac:cxnSpMk id="29" creationId="{4A2E1C64-F3B7-45CF-8CE8-4939824F0D2A}"/>
          </ac:cxnSpMkLst>
        </pc:cxnChg>
        <pc:cxnChg chg="add del mod">
          <ac:chgData name="Adam Wilson" userId="b8e2e8a2000bddc0" providerId="LiveId" clId="{29F7F4B1-866C-48A2-8EBC-FDB602D89904}" dt="2021-12-05T14:01:36.146" v="4114" actId="478"/>
          <ac:cxnSpMkLst>
            <pc:docMk/>
            <pc:sldMk cId="258380733" sldId="261"/>
            <ac:cxnSpMk id="30" creationId="{FEF03263-CDED-48EB-BC2E-FC55B239084B}"/>
          </ac:cxnSpMkLst>
        </pc:cxnChg>
        <pc:cxnChg chg="add mod">
          <ac:chgData name="Adam Wilson" userId="b8e2e8a2000bddc0" providerId="LiveId" clId="{29F7F4B1-866C-48A2-8EBC-FDB602D89904}" dt="2021-12-02T11:18:20.045" v="3891"/>
          <ac:cxnSpMkLst>
            <pc:docMk/>
            <pc:sldMk cId="258380733" sldId="261"/>
            <ac:cxnSpMk id="34" creationId="{2CBBCFBB-00C1-43CA-9A0D-CFB84CFC7072}"/>
          </ac:cxnSpMkLst>
        </pc:cxnChg>
        <pc:cxnChg chg="add del mod">
          <ac:chgData name="Adam Wilson" userId="b8e2e8a2000bddc0" providerId="LiveId" clId="{29F7F4B1-866C-48A2-8EBC-FDB602D89904}" dt="2021-12-05T13:57:18.502" v="4096" actId="478"/>
          <ac:cxnSpMkLst>
            <pc:docMk/>
            <pc:sldMk cId="258380733" sldId="261"/>
            <ac:cxnSpMk id="36" creationId="{D7BB66AB-C0F4-46D9-A2EE-1F6BB4A9DE00}"/>
          </ac:cxnSpMkLst>
        </pc:cxnChg>
        <pc:cxnChg chg="add del mod">
          <ac:chgData name="Adam Wilson" userId="b8e2e8a2000bddc0" providerId="LiveId" clId="{29F7F4B1-866C-48A2-8EBC-FDB602D89904}" dt="2021-12-05T13:57:17.302" v="4095" actId="478"/>
          <ac:cxnSpMkLst>
            <pc:docMk/>
            <pc:sldMk cId="258380733" sldId="261"/>
            <ac:cxnSpMk id="37" creationId="{BD376730-EE3C-424F-A4CB-914D076AFBA7}"/>
          </ac:cxnSpMkLst>
        </pc:cxnChg>
        <pc:cxnChg chg="add del mod">
          <ac:chgData name="Adam Wilson" userId="b8e2e8a2000bddc0" providerId="LiveId" clId="{29F7F4B1-866C-48A2-8EBC-FDB602D89904}" dt="2021-12-02T11:19:42.541" v="3911" actId="478"/>
          <ac:cxnSpMkLst>
            <pc:docMk/>
            <pc:sldMk cId="258380733" sldId="261"/>
            <ac:cxnSpMk id="38" creationId="{089923BB-80EB-4F78-A98D-AC23E941F199}"/>
          </ac:cxnSpMkLst>
        </pc:cxnChg>
        <pc:cxnChg chg="add del mod">
          <ac:chgData name="Adam Wilson" userId="b8e2e8a2000bddc0" providerId="LiveId" clId="{29F7F4B1-866C-48A2-8EBC-FDB602D89904}" dt="2021-12-05T14:31:47.620" v="4363" actId="478"/>
          <ac:cxnSpMkLst>
            <pc:docMk/>
            <pc:sldMk cId="258380733" sldId="261"/>
            <ac:cxnSpMk id="40" creationId="{8E094C81-AA67-461F-918B-1303CA7C1E1A}"/>
          </ac:cxnSpMkLst>
        </pc:cxnChg>
        <pc:cxnChg chg="add del mod">
          <ac:chgData name="Adam Wilson" userId="b8e2e8a2000bddc0" providerId="LiveId" clId="{29F7F4B1-866C-48A2-8EBC-FDB602D89904}" dt="2021-12-05T14:31:47.620" v="4363" actId="478"/>
          <ac:cxnSpMkLst>
            <pc:docMk/>
            <pc:sldMk cId="258380733" sldId="261"/>
            <ac:cxnSpMk id="41" creationId="{BE12AE3B-9C0C-41B0-AB22-AD15918FE3CA}"/>
          </ac:cxnSpMkLst>
        </pc:cxnChg>
        <pc:cxnChg chg="add del mod">
          <ac:chgData name="Adam Wilson" userId="b8e2e8a2000bddc0" providerId="LiveId" clId="{29F7F4B1-866C-48A2-8EBC-FDB602D89904}" dt="2021-12-05T14:10:49.415" v="4154" actId="478"/>
          <ac:cxnSpMkLst>
            <pc:docMk/>
            <pc:sldMk cId="258380733" sldId="261"/>
            <ac:cxnSpMk id="85" creationId="{7167AF82-6620-4A47-BC0F-C9D455AB6C19}"/>
          </ac:cxnSpMkLst>
        </pc:cxnChg>
        <pc:cxnChg chg="add mod">
          <ac:chgData name="Adam Wilson" userId="b8e2e8a2000bddc0" providerId="LiveId" clId="{29F7F4B1-866C-48A2-8EBC-FDB602D89904}" dt="2021-12-05T14:11:12.495" v="4164" actId="1037"/>
          <ac:cxnSpMkLst>
            <pc:docMk/>
            <pc:sldMk cId="258380733" sldId="261"/>
            <ac:cxnSpMk id="92" creationId="{D394EE35-4254-4C50-8A4B-7C28BBA9D0E5}"/>
          </ac:cxnSpMkLst>
        </pc:cxnChg>
        <pc:cxnChg chg="add mod">
          <ac:chgData name="Adam Wilson" userId="b8e2e8a2000bddc0" providerId="LiveId" clId="{29F7F4B1-866C-48A2-8EBC-FDB602D89904}" dt="2021-12-05T14:11:12.495" v="4164" actId="1037"/>
          <ac:cxnSpMkLst>
            <pc:docMk/>
            <pc:sldMk cId="258380733" sldId="261"/>
            <ac:cxnSpMk id="94" creationId="{B37CD8F2-86D5-4A95-A80B-E54574815ECD}"/>
          </ac:cxnSpMkLst>
        </pc:cxnChg>
        <pc:cxnChg chg="add del mod">
          <ac:chgData name="Adam Wilson" userId="b8e2e8a2000bddc0" providerId="LiveId" clId="{29F7F4B1-866C-48A2-8EBC-FDB602D89904}" dt="2021-12-05T14:20:36.806" v="4214" actId="478"/>
          <ac:cxnSpMkLst>
            <pc:docMk/>
            <pc:sldMk cId="258380733" sldId="261"/>
            <ac:cxnSpMk id="110" creationId="{E84E88F0-01EF-4AEF-8CD5-E2AB77639B57}"/>
          </ac:cxnSpMkLst>
        </pc:cxnChg>
        <pc:cxnChg chg="add del mod">
          <ac:chgData name="Adam Wilson" userId="b8e2e8a2000bddc0" providerId="LiveId" clId="{29F7F4B1-866C-48A2-8EBC-FDB602D89904}" dt="2021-12-05T14:20:36.136" v="4213" actId="478"/>
          <ac:cxnSpMkLst>
            <pc:docMk/>
            <pc:sldMk cId="258380733" sldId="261"/>
            <ac:cxnSpMk id="111" creationId="{FF37EF48-40A7-46A9-841B-2C0DE01BD45E}"/>
          </ac:cxnSpMkLst>
        </pc:cxnChg>
        <pc:cxnChg chg="add del mod topLvl">
          <ac:chgData name="Adam Wilson" userId="b8e2e8a2000bddc0" providerId="LiveId" clId="{29F7F4B1-866C-48A2-8EBC-FDB602D89904}" dt="2021-12-05T14:27:26.742" v="4279" actId="478"/>
          <ac:cxnSpMkLst>
            <pc:docMk/>
            <pc:sldMk cId="258380733" sldId="261"/>
            <ac:cxnSpMk id="118" creationId="{C77A1DFA-5005-44B5-B7D9-5229301B6C52}"/>
          </ac:cxnSpMkLst>
        </pc:cxnChg>
        <pc:cxnChg chg="add del mod topLvl">
          <ac:chgData name="Adam Wilson" userId="b8e2e8a2000bddc0" providerId="LiveId" clId="{29F7F4B1-866C-48A2-8EBC-FDB602D89904}" dt="2021-12-05T14:27:26.742" v="4279" actId="478"/>
          <ac:cxnSpMkLst>
            <pc:docMk/>
            <pc:sldMk cId="258380733" sldId="261"/>
            <ac:cxnSpMk id="121" creationId="{A74CCE7D-49B3-45C1-828D-BBFF31E5DA97}"/>
          </ac:cxnSpMkLst>
        </pc:cxnChg>
        <pc:cxnChg chg="add mod">
          <ac:chgData name="Adam Wilson" userId="b8e2e8a2000bddc0" providerId="LiveId" clId="{29F7F4B1-866C-48A2-8EBC-FDB602D89904}" dt="2021-12-05T14:27:48.559" v="4288" actId="1037"/>
          <ac:cxnSpMkLst>
            <pc:docMk/>
            <pc:sldMk cId="258380733" sldId="261"/>
            <ac:cxnSpMk id="131" creationId="{6DE7832D-3CBE-402D-B89F-1E9FA7ABAA90}"/>
          </ac:cxnSpMkLst>
        </pc:cxnChg>
        <pc:cxnChg chg="add mod">
          <ac:chgData name="Adam Wilson" userId="b8e2e8a2000bddc0" providerId="LiveId" clId="{29F7F4B1-866C-48A2-8EBC-FDB602D89904}" dt="2021-12-05T14:27:58.487" v="4291" actId="14100"/>
          <ac:cxnSpMkLst>
            <pc:docMk/>
            <pc:sldMk cId="258380733" sldId="261"/>
            <ac:cxnSpMk id="134" creationId="{B2AD88E1-148C-47F2-8D7B-23D9048F93EF}"/>
          </ac:cxnSpMkLst>
        </pc:cxnChg>
        <pc:cxnChg chg="add mod">
          <ac:chgData name="Adam Wilson" userId="b8e2e8a2000bddc0" providerId="LiveId" clId="{29F7F4B1-866C-48A2-8EBC-FDB602D89904}" dt="2021-12-05T14:28:05.143" v="4295" actId="14100"/>
          <ac:cxnSpMkLst>
            <pc:docMk/>
            <pc:sldMk cId="258380733" sldId="261"/>
            <ac:cxnSpMk id="137" creationId="{7D1B3B2C-19FC-460D-AE48-17FFCB4B825A}"/>
          </ac:cxnSpMkLst>
        </pc:cxnChg>
        <pc:cxnChg chg="add mod">
          <ac:chgData name="Adam Wilson" userId="b8e2e8a2000bddc0" providerId="LiveId" clId="{29F7F4B1-866C-48A2-8EBC-FDB602D89904}" dt="2021-12-05T14:28:09.952" v="4298" actId="14100"/>
          <ac:cxnSpMkLst>
            <pc:docMk/>
            <pc:sldMk cId="258380733" sldId="261"/>
            <ac:cxnSpMk id="141" creationId="{F03C089C-9D6C-471D-BAA5-F52BBA906F9F}"/>
          </ac:cxnSpMkLst>
        </pc:cxnChg>
        <pc:cxnChg chg="add mod">
          <ac:chgData name="Adam Wilson" userId="b8e2e8a2000bddc0" providerId="LiveId" clId="{29F7F4B1-866C-48A2-8EBC-FDB602D89904}" dt="2021-12-05T14:28:17.664" v="4301" actId="14100"/>
          <ac:cxnSpMkLst>
            <pc:docMk/>
            <pc:sldMk cId="258380733" sldId="261"/>
            <ac:cxnSpMk id="144" creationId="{A0C7CE83-7A90-42D2-8A63-D19481B9A4E6}"/>
          </ac:cxnSpMkLst>
        </pc:cxnChg>
        <pc:cxnChg chg="add mod">
          <ac:chgData name="Adam Wilson" userId="b8e2e8a2000bddc0" providerId="LiveId" clId="{29F7F4B1-866C-48A2-8EBC-FDB602D89904}" dt="2021-12-05T14:28:21.714" v="4304" actId="14100"/>
          <ac:cxnSpMkLst>
            <pc:docMk/>
            <pc:sldMk cId="258380733" sldId="261"/>
            <ac:cxnSpMk id="147" creationId="{622B7413-CEB3-4801-BDD3-2F48CF4DC430}"/>
          </ac:cxnSpMkLst>
        </pc:cxnChg>
        <pc:cxnChg chg="add mod">
          <ac:chgData name="Adam Wilson" userId="b8e2e8a2000bddc0" providerId="LiveId" clId="{29F7F4B1-866C-48A2-8EBC-FDB602D89904}" dt="2021-12-05T14:28:25.704" v="4307" actId="14100"/>
          <ac:cxnSpMkLst>
            <pc:docMk/>
            <pc:sldMk cId="258380733" sldId="261"/>
            <ac:cxnSpMk id="150" creationId="{03CF33B0-E112-4D9E-8C89-E148F4BE015B}"/>
          </ac:cxnSpMkLst>
        </pc:cxnChg>
        <pc:cxnChg chg="add mod">
          <ac:chgData name="Adam Wilson" userId="b8e2e8a2000bddc0" providerId="LiveId" clId="{29F7F4B1-866C-48A2-8EBC-FDB602D89904}" dt="2021-12-05T14:28:30.504" v="4310" actId="14100"/>
          <ac:cxnSpMkLst>
            <pc:docMk/>
            <pc:sldMk cId="258380733" sldId="261"/>
            <ac:cxnSpMk id="153" creationId="{4D78DB85-C282-48F0-B23B-EA2B24235F5A}"/>
          </ac:cxnSpMkLst>
        </pc:cxnChg>
        <pc:cxnChg chg="add mod">
          <ac:chgData name="Adam Wilson" userId="b8e2e8a2000bddc0" providerId="LiveId" clId="{29F7F4B1-866C-48A2-8EBC-FDB602D89904}" dt="2021-12-05T14:28:38.405" v="4314" actId="14100"/>
          <ac:cxnSpMkLst>
            <pc:docMk/>
            <pc:sldMk cId="258380733" sldId="261"/>
            <ac:cxnSpMk id="156" creationId="{9DD5CF12-C403-4057-8199-2B14754BAEB9}"/>
          </ac:cxnSpMkLst>
        </pc:cxnChg>
        <pc:cxnChg chg="add mod">
          <ac:chgData name="Adam Wilson" userId="b8e2e8a2000bddc0" providerId="LiveId" clId="{29F7F4B1-866C-48A2-8EBC-FDB602D89904}" dt="2021-12-05T14:28:44.760" v="4317" actId="14100"/>
          <ac:cxnSpMkLst>
            <pc:docMk/>
            <pc:sldMk cId="258380733" sldId="261"/>
            <ac:cxnSpMk id="160" creationId="{2C63EE47-6AC6-477F-8C18-F243473C434E}"/>
          </ac:cxnSpMkLst>
        </pc:cxnChg>
        <pc:cxnChg chg="add mod">
          <ac:chgData name="Adam Wilson" userId="b8e2e8a2000bddc0" providerId="LiveId" clId="{29F7F4B1-866C-48A2-8EBC-FDB602D89904}" dt="2021-12-05T14:34:57.306" v="4374" actId="1076"/>
          <ac:cxnSpMkLst>
            <pc:docMk/>
            <pc:sldMk cId="258380733" sldId="261"/>
            <ac:cxnSpMk id="163" creationId="{10BE3749-4176-4E95-8DB9-488734BA3605}"/>
          </ac:cxnSpMkLst>
        </pc:cxnChg>
        <pc:cxnChg chg="add mod">
          <ac:chgData name="Adam Wilson" userId="b8e2e8a2000bddc0" providerId="LiveId" clId="{29F7F4B1-866C-48A2-8EBC-FDB602D89904}" dt="2021-12-05T14:43:17.906" v="4409" actId="14100"/>
          <ac:cxnSpMkLst>
            <pc:docMk/>
            <pc:sldMk cId="258380733" sldId="261"/>
            <ac:cxnSpMk id="166" creationId="{908D737A-5F8A-4A12-B82A-5D82EE238F88}"/>
          </ac:cxnSpMkLst>
        </pc:cxnChg>
        <pc:cxnChg chg="add mod">
          <ac:chgData name="Adam Wilson" userId="b8e2e8a2000bddc0" providerId="LiveId" clId="{29F7F4B1-866C-48A2-8EBC-FDB602D89904}" dt="2021-12-05T14:39:26.265" v="4397" actId="14100"/>
          <ac:cxnSpMkLst>
            <pc:docMk/>
            <pc:sldMk cId="258380733" sldId="261"/>
            <ac:cxnSpMk id="169" creationId="{7BEACFFE-3DAF-47E0-B663-F2545EAC31C5}"/>
          </ac:cxnSpMkLst>
        </pc:cxnChg>
        <pc:cxnChg chg="add mod">
          <ac:chgData name="Adam Wilson" userId="b8e2e8a2000bddc0" providerId="LiveId" clId="{29F7F4B1-866C-48A2-8EBC-FDB602D89904}" dt="2021-12-05T14:29:55.817" v="4341" actId="14100"/>
          <ac:cxnSpMkLst>
            <pc:docMk/>
            <pc:sldMk cId="258380733" sldId="261"/>
            <ac:cxnSpMk id="170" creationId="{1B7EDB3F-C8C7-4B74-825A-CDA93DBCB5E8}"/>
          </ac:cxnSpMkLst>
        </pc:cxnChg>
        <pc:cxnChg chg="add mod">
          <ac:chgData name="Adam Wilson" userId="b8e2e8a2000bddc0" providerId="LiveId" clId="{29F7F4B1-866C-48A2-8EBC-FDB602D89904}" dt="2021-12-05T14:35:26.288" v="4386" actId="1076"/>
          <ac:cxnSpMkLst>
            <pc:docMk/>
            <pc:sldMk cId="258380733" sldId="261"/>
            <ac:cxnSpMk id="175" creationId="{2ED0ADCB-E11C-46F7-9E64-E3B68C175CA7}"/>
          </ac:cxnSpMkLst>
        </pc:cxnChg>
        <pc:cxnChg chg="add mod">
          <ac:chgData name="Adam Wilson" userId="b8e2e8a2000bddc0" providerId="LiveId" clId="{29F7F4B1-866C-48A2-8EBC-FDB602D89904}" dt="2021-12-05T14:29:19.072" v="4336" actId="14100"/>
          <ac:cxnSpMkLst>
            <pc:docMk/>
            <pc:sldMk cId="258380733" sldId="261"/>
            <ac:cxnSpMk id="178" creationId="{5CE6D830-46D7-4346-90D8-8DB2976D169D}"/>
          </ac:cxnSpMkLst>
        </pc:cxnChg>
        <pc:cxnChg chg="add mod">
          <ac:chgData name="Adam Wilson" userId="b8e2e8a2000bddc0" providerId="LiveId" clId="{29F7F4B1-866C-48A2-8EBC-FDB602D89904}" dt="2021-12-05T14:29:26.416" v="4340" actId="14100"/>
          <ac:cxnSpMkLst>
            <pc:docMk/>
            <pc:sldMk cId="258380733" sldId="261"/>
            <ac:cxnSpMk id="181" creationId="{BAABC5E7-AAF5-4D56-B86C-1EB149D23E0D}"/>
          </ac:cxnSpMkLst>
        </pc:cxnChg>
        <pc:cxnChg chg="add mod">
          <ac:chgData name="Adam Wilson" userId="b8e2e8a2000bddc0" providerId="LiveId" clId="{29F7F4B1-866C-48A2-8EBC-FDB602D89904}" dt="2021-12-05T14:33:29.897" v="4372" actId="1076"/>
          <ac:cxnSpMkLst>
            <pc:docMk/>
            <pc:sldMk cId="258380733" sldId="261"/>
            <ac:cxnSpMk id="188" creationId="{78A0AD5C-4B94-44CD-9525-FF32467F73AA}"/>
          </ac:cxnSpMkLst>
        </pc:cxnChg>
        <pc:cxnChg chg="add mod">
          <ac:chgData name="Adam Wilson" userId="b8e2e8a2000bddc0" providerId="LiveId" clId="{29F7F4B1-866C-48A2-8EBC-FDB602D89904}" dt="2021-12-05T14:31:06.993" v="4351" actId="14100"/>
          <ac:cxnSpMkLst>
            <pc:docMk/>
            <pc:sldMk cId="258380733" sldId="261"/>
            <ac:cxnSpMk id="191" creationId="{722AFDC6-272E-48F2-956E-FCB97D67216C}"/>
          </ac:cxnSpMkLst>
        </pc:cxnChg>
        <pc:cxnChg chg="add mod">
          <ac:chgData name="Adam Wilson" userId="b8e2e8a2000bddc0" providerId="LiveId" clId="{29F7F4B1-866C-48A2-8EBC-FDB602D89904}" dt="2021-12-05T14:31:10.673" v="4354" actId="14100"/>
          <ac:cxnSpMkLst>
            <pc:docMk/>
            <pc:sldMk cId="258380733" sldId="261"/>
            <ac:cxnSpMk id="194" creationId="{7E2E83FA-7DAF-4FD4-9D1D-3225941AD3D8}"/>
          </ac:cxnSpMkLst>
        </pc:cxnChg>
        <pc:cxnChg chg="add mod">
          <ac:chgData name="Adam Wilson" userId="b8e2e8a2000bddc0" providerId="LiveId" clId="{29F7F4B1-866C-48A2-8EBC-FDB602D89904}" dt="2021-12-05T14:31:39.930" v="4362" actId="1582"/>
          <ac:cxnSpMkLst>
            <pc:docMk/>
            <pc:sldMk cId="258380733" sldId="261"/>
            <ac:cxnSpMk id="198" creationId="{43B20370-1E22-4B95-AC8D-987EF4B1D4C1}"/>
          </ac:cxnSpMkLst>
        </pc:cxnChg>
        <pc:cxnChg chg="add mod">
          <ac:chgData name="Adam Wilson" userId="b8e2e8a2000bddc0" providerId="LiveId" clId="{29F7F4B1-866C-48A2-8EBC-FDB602D89904}" dt="2021-12-05T14:31:39.930" v="4362" actId="1582"/>
          <ac:cxnSpMkLst>
            <pc:docMk/>
            <pc:sldMk cId="258380733" sldId="261"/>
            <ac:cxnSpMk id="199" creationId="{8B5BFDA5-15C7-4C1F-A80E-B54D6F60B04B}"/>
          </ac:cxnSpMkLst>
        </pc:cxnChg>
        <pc:cxnChg chg="add mod">
          <ac:chgData name="Adam Wilson" userId="b8e2e8a2000bddc0" providerId="LiveId" clId="{29F7F4B1-866C-48A2-8EBC-FDB602D89904}" dt="2021-12-05T14:35:26.288" v="4386" actId="1076"/>
          <ac:cxnSpMkLst>
            <pc:docMk/>
            <pc:sldMk cId="258380733" sldId="261"/>
            <ac:cxnSpMk id="211" creationId="{42C67C17-4511-4BFB-A108-7E5F491B944F}"/>
          </ac:cxnSpMkLst>
        </pc:cxnChg>
        <pc:cxnChg chg="add mod">
          <ac:chgData name="Adam Wilson" userId="b8e2e8a2000bddc0" providerId="LiveId" clId="{29F7F4B1-866C-48A2-8EBC-FDB602D89904}" dt="2021-12-05T14:43:16.369" v="4408" actId="14100"/>
          <ac:cxnSpMkLst>
            <pc:docMk/>
            <pc:sldMk cId="258380733" sldId="261"/>
            <ac:cxnSpMk id="227" creationId="{B0E10FFE-EE66-4B65-92F8-82679B6C568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83080" y="3890859"/>
            <a:ext cx="20208240" cy="8277013"/>
          </a:xfrm>
        </p:spPr>
        <p:txBody>
          <a:bodyPr anchor="b"/>
          <a:lstStyle>
            <a:lvl1pPr algn="ctr">
              <a:defRPr sz="15600"/>
            </a:lvl1pPr>
          </a:lstStyle>
          <a:p>
            <a:r>
              <a:rPr lang="en-US"/>
              <a:t>Click to edit Master title style</a:t>
            </a:r>
            <a:endParaRPr lang="en-US" dirty="0"/>
          </a:p>
        </p:txBody>
      </p:sp>
      <p:sp>
        <p:nvSpPr>
          <p:cNvPr id="3" name="Subtitle 2"/>
          <p:cNvSpPr>
            <a:spLocks noGrp="1"/>
          </p:cNvSpPr>
          <p:nvPr>
            <p:ph type="subTitle" idx="1"/>
          </p:nvPr>
        </p:nvSpPr>
        <p:spPr>
          <a:xfrm>
            <a:off x="2971800" y="12487065"/>
            <a:ext cx="17830800" cy="5739975"/>
          </a:xfrm>
        </p:spPr>
        <p:txBody>
          <a:bodyPr/>
          <a:lstStyle>
            <a:lvl1pPr marL="0" indent="0" algn="ctr">
              <a:buNone/>
              <a:defRPr sz="6240"/>
            </a:lvl1pPr>
            <a:lvl2pPr marL="1188720" indent="0" algn="ctr">
              <a:buNone/>
              <a:defRPr sz="5200"/>
            </a:lvl2pPr>
            <a:lvl3pPr marL="2377440" indent="0" algn="ctr">
              <a:buNone/>
              <a:defRPr sz="4680"/>
            </a:lvl3pPr>
            <a:lvl4pPr marL="3566160" indent="0" algn="ctr">
              <a:buNone/>
              <a:defRPr sz="4160"/>
            </a:lvl4pPr>
            <a:lvl5pPr marL="4754880" indent="0" algn="ctr">
              <a:buNone/>
              <a:defRPr sz="4160"/>
            </a:lvl5pPr>
            <a:lvl6pPr marL="5943600" indent="0" algn="ctr">
              <a:buNone/>
              <a:defRPr sz="4160"/>
            </a:lvl6pPr>
            <a:lvl7pPr marL="7132320" indent="0" algn="ctr">
              <a:buNone/>
              <a:defRPr sz="4160"/>
            </a:lvl7pPr>
            <a:lvl8pPr marL="8321040" indent="0" algn="ctr">
              <a:buNone/>
              <a:defRPr sz="4160"/>
            </a:lvl8pPr>
            <a:lvl9pPr marL="9509760" indent="0" algn="ctr">
              <a:buNone/>
              <a:defRPr sz="41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4687CA-05F6-4E04-BFC3-6144FB3B0AB5}"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562AD-3E58-4630-A9C2-646A8818325C}" type="slidenum">
              <a:rPr lang="en-US" smtClean="0"/>
              <a:t>‹#›</a:t>
            </a:fld>
            <a:endParaRPr lang="en-US"/>
          </a:p>
        </p:txBody>
      </p:sp>
    </p:spTree>
    <p:extLst>
      <p:ext uri="{BB962C8B-B14F-4D97-AF65-F5344CB8AC3E}">
        <p14:creationId xmlns:p14="http://schemas.microsoft.com/office/powerpoint/2010/main" val="3410739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687CA-05F6-4E04-BFC3-6144FB3B0AB5}"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562AD-3E58-4630-A9C2-646A8818325C}" type="slidenum">
              <a:rPr lang="en-US" smtClean="0"/>
              <a:t>‹#›</a:t>
            </a:fld>
            <a:endParaRPr lang="en-US"/>
          </a:p>
        </p:txBody>
      </p:sp>
    </p:spTree>
    <p:extLst>
      <p:ext uri="{BB962C8B-B14F-4D97-AF65-F5344CB8AC3E}">
        <p14:creationId xmlns:p14="http://schemas.microsoft.com/office/powerpoint/2010/main" val="102035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013556" y="1265767"/>
            <a:ext cx="5126355" cy="201477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34491" y="1265767"/>
            <a:ext cx="15081885" cy="201477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687CA-05F6-4E04-BFC3-6144FB3B0AB5}"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562AD-3E58-4630-A9C2-646A8818325C}" type="slidenum">
              <a:rPr lang="en-US" smtClean="0"/>
              <a:t>‹#›</a:t>
            </a:fld>
            <a:endParaRPr lang="en-US"/>
          </a:p>
        </p:txBody>
      </p:sp>
    </p:spTree>
    <p:extLst>
      <p:ext uri="{BB962C8B-B14F-4D97-AF65-F5344CB8AC3E}">
        <p14:creationId xmlns:p14="http://schemas.microsoft.com/office/powerpoint/2010/main" val="292230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687CA-05F6-4E04-BFC3-6144FB3B0AB5}"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562AD-3E58-4630-A9C2-646A8818325C}" type="slidenum">
              <a:rPr lang="en-US" smtClean="0"/>
              <a:t>‹#›</a:t>
            </a:fld>
            <a:endParaRPr lang="en-US"/>
          </a:p>
        </p:txBody>
      </p:sp>
    </p:spTree>
    <p:extLst>
      <p:ext uri="{BB962C8B-B14F-4D97-AF65-F5344CB8AC3E}">
        <p14:creationId xmlns:p14="http://schemas.microsoft.com/office/powerpoint/2010/main" val="942161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2109" y="5927097"/>
            <a:ext cx="20505420" cy="9889488"/>
          </a:xfrm>
        </p:spPr>
        <p:txBody>
          <a:bodyPr anchor="b"/>
          <a:lstStyle>
            <a:lvl1pPr>
              <a:defRPr sz="15600"/>
            </a:lvl1pPr>
          </a:lstStyle>
          <a:p>
            <a:r>
              <a:rPr lang="en-US"/>
              <a:t>Click to edit Master title style</a:t>
            </a:r>
            <a:endParaRPr lang="en-US" dirty="0"/>
          </a:p>
        </p:txBody>
      </p:sp>
      <p:sp>
        <p:nvSpPr>
          <p:cNvPr id="3" name="Text Placeholder 2"/>
          <p:cNvSpPr>
            <a:spLocks noGrp="1"/>
          </p:cNvSpPr>
          <p:nvPr>
            <p:ph type="body" idx="1"/>
          </p:nvPr>
        </p:nvSpPr>
        <p:spPr>
          <a:xfrm>
            <a:off x="1622109" y="15910144"/>
            <a:ext cx="20505420" cy="5200648"/>
          </a:xfrm>
        </p:spPr>
        <p:txBody>
          <a:bodyPr/>
          <a:lstStyle>
            <a:lvl1pPr marL="0" indent="0">
              <a:buNone/>
              <a:defRPr sz="6240">
                <a:solidFill>
                  <a:schemeClr val="tx1"/>
                </a:solidFill>
              </a:defRPr>
            </a:lvl1pPr>
            <a:lvl2pPr marL="1188720" indent="0">
              <a:buNone/>
              <a:defRPr sz="5200">
                <a:solidFill>
                  <a:schemeClr val="tx1">
                    <a:tint val="75000"/>
                  </a:schemeClr>
                </a:solidFill>
              </a:defRPr>
            </a:lvl2pPr>
            <a:lvl3pPr marL="2377440" indent="0">
              <a:buNone/>
              <a:defRPr sz="4680">
                <a:solidFill>
                  <a:schemeClr val="tx1">
                    <a:tint val="75000"/>
                  </a:schemeClr>
                </a:solidFill>
              </a:defRPr>
            </a:lvl3pPr>
            <a:lvl4pPr marL="3566160" indent="0">
              <a:buNone/>
              <a:defRPr sz="4160">
                <a:solidFill>
                  <a:schemeClr val="tx1">
                    <a:tint val="75000"/>
                  </a:schemeClr>
                </a:solidFill>
              </a:defRPr>
            </a:lvl4pPr>
            <a:lvl5pPr marL="4754880" indent="0">
              <a:buNone/>
              <a:defRPr sz="4160">
                <a:solidFill>
                  <a:schemeClr val="tx1">
                    <a:tint val="75000"/>
                  </a:schemeClr>
                </a:solidFill>
              </a:defRPr>
            </a:lvl5pPr>
            <a:lvl6pPr marL="5943600" indent="0">
              <a:buNone/>
              <a:defRPr sz="4160">
                <a:solidFill>
                  <a:schemeClr val="tx1">
                    <a:tint val="75000"/>
                  </a:schemeClr>
                </a:solidFill>
              </a:defRPr>
            </a:lvl6pPr>
            <a:lvl7pPr marL="7132320" indent="0">
              <a:buNone/>
              <a:defRPr sz="4160">
                <a:solidFill>
                  <a:schemeClr val="tx1">
                    <a:tint val="75000"/>
                  </a:schemeClr>
                </a:solidFill>
              </a:defRPr>
            </a:lvl7pPr>
            <a:lvl8pPr marL="8321040" indent="0">
              <a:buNone/>
              <a:defRPr sz="4160">
                <a:solidFill>
                  <a:schemeClr val="tx1">
                    <a:tint val="75000"/>
                  </a:schemeClr>
                </a:solidFill>
              </a:defRPr>
            </a:lvl8pPr>
            <a:lvl9pPr marL="9509760" indent="0">
              <a:buNone/>
              <a:defRPr sz="41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687CA-05F6-4E04-BFC3-6144FB3B0AB5}"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562AD-3E58-4630-A9C2-646A8818325C}" type="slidenum">
              <a:rPr lang="en-US" smtClean="0"/>
              <a:t>‹#›</a:t>
            </a:fld>
            <a:endParaRPr lang="en-US"/>
          </a:p>
        </p:txBody>
      </p:sp>
    </p:spTree>
    <p:extLst>
      <p:ext uri="{BB962C8B-B14F-4D97-AF65-F5344CB8AC3E}">
        <p14:creationId xmlns:p14="http://schemas.microsoft.com/office/powerpoint/2010/main" val="358113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34490" y="6328834"/>
            <a:ext cx="10104120" cy="15084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035790" y="6328834"/>
            <a:ext cx="10104120" cy="15084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687CA-05F6-4E04-BFC3-6144FB3B0AB5}"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E562AD-3E58-4630-A9C2-646A8818325C}" type="slidenum">
              <a:rPr lang="en-US" smtClean="0"/>
              <a:t>‹#›</a:t>
            </a:fld>
            <a:endParaRPr lang="en-US"/>
          </a:p>
        </p:txBody>
      </p:sp>
    </p:spTree>
    <p:extLst>
      <p:ext uri="{BB962C8B-B14F-4D97-AF65-F5344CB8AC3E}">
        <p14:creationId xmlns:p14="http://schemas.microsoft.com/office/powerpoint/2010/main" val="329315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37587" y="1265772"/>
            <a:ext cx="20505420" cy="4595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37589" y="5828032"/>
            <a:ext cx="10057684" cy="2856228"/>
          </a:xfrm>
        </p:spPr>
        <p:txBody>
          <a:bodyPr anchor="b"/>
          <a:lstStyle>
            <a:lvl1pPr marL="0" indent="0">
              <a:buNone/>
              <a:defRPr sz="6240" b="1"/>
            </a:lvl1pPr>
            <a:lvl2pPr marL="1188720" indent="0">
              <a:buNone/>
              <a:defRPr sz="5200" b="1"/>
            </a:lvl2pPr>
            <a:lvl3pPr marL="2377440" indent="0">
              <a:buNone/>
              <a:defRPr sz="4680" b="1"/>
            </a:lvl3pPr>
            <a:lvl4pPr marL="3566160" indent="0">
              <a:buNone/>
              <a:defRPr sz="4160" b="1"/>
            </a:lvl4pPr>
            <a:lvl5pPr marL="4754880" indent="0">
              <a:buNone/>
              <a:defRPr sz="4160" b="1"/>
            </a:lvl5pPr>
            <a:lvl6pPr marL="5943600" indent="0">
              <a:buNone/>
              <a:defRPr sz="4160" b="1"/>
            </a:lvl6pPr>
            <a:lvl7pPr marL="7132320" indent="0">
              <a:buNone/>
              <a:defRPr sz="4160" b="1"/>
            </a:lvl7pPr>
            <a:lvl8pPr marL="8321040" indent="0">
              <a:buNone/>
              <a:defRPr sz="4160" b="1"/>
            </a:lvl8pPr>
            <a:lvl9pPr marL="9509760" indent="0">
              <a:buNone/>
              <a:defRPr sz="4160" b="1"/>
            </a:lvl9pPr>
          </a:lstStyle>
          <a:p>
            <a:pPr lvl="0"/>
            <a:r>
              <a:rPr lang="en-US"/>
              <a:t>Click to edit Master text styles</a:t>
            </a:r>
          </a:p>
        </p:txBody>
      </p:sp>
      <p:sp>
        <p:nvSpPr>
          <p:cNvPr id="4" name="Content Placeholder 3"/>
          <p:cNvSpPr>
            <a:spLocks noGrp="1"/>
          </p:cNvSpPr>
          <p:nvPr>
            <p:ph sz="half" idx="2"/>
          </p:nvPr>
        </p:nvSpPr>
        <p:spPr>
          <a:xfrm>
            <a:off x="1637589" y="8684260"/>
            <a:ext cx="10057684" cy="12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035791" y="5828032"/>
            <a:ext cx="10107217" cy="2856228"/>
          </a:xfrm>
        </p:spPr>
        <p:txBody>
          <a:bodyPr anchor="b"/>
          <a:lstStyle>
            <a:lvl1pPr marL="0" indent="0">
              <a:buNone/>
              <a:defRPr sz="6240" b="1"/>
            </a:lvl1pPr>
            <a:lvl2pPr marL="1188720" indent="0">
              <a:buNone/>
              <a:defRPr sz="5200" b="1"/>
            </a:lvl2pPr>
            <a:lvl3pPr marL="2377440" indent="0">
              <a:buNone/>
              <a:defRPr sz="4680" b="1"/>
            </a:lvl3pPr>
            <a:lvl4pPr marL="3566160" indent="0">
              <a:buNone/>
              <a:defRPr sz="4160" b="1"/>
            </a:lvl4pPr>
            <a:lvl5pPr marL="4754880" indent="0">
              <a:buNone/>
              <a:defRPr sz="4160" b="1"/>
            </a:lvl5pPr>
            <a:lvl6pPr marL="5943600" indent="0">
              <a:buNone/>
              <a:defRPr sz="4160" b="1"/>
            </a:lvl6pPr>
            <a:lvl7pPr marL="7132320" indent="0">
              <a:buNone/>
              <a:defRPr sz="4160" b="1"/>
            </a:lvl7pPr>
            <a:lvl8pPr marL="8321040" indent="0">
              <a:buNone/>
              <a:defRPr sz="4160" b="1"/>
            </a:lvl8pPr>
            <a:lvl9pPr marL="9509760" indent="0">
              <a:buNone/>
              <a:defRPr sz="4160" b="1"/>
            </a:lvl9pPr>
          </a:lstStyle>
          <a:p>
            <a:pPr lvl="0"/>
            <a:r>
              <a:rPr lang="en-US"/>
              <a:t>Click to edit Master text styles</a:t>
            </a:r>
          </a:p>
        </p:txBody>
      </p:sp>
      <p:sp>
        <p:nvSpPr>
          <p:cNvPr id="6" name="Content Placeholder 5"/>
          <p:cNvSpPr>
            <a:spLocks noGrp="1"/>
          </p:cNvSpPr>
          <p:nvPr>
            <p:ph sz="quarter" idx="4"/>
          </p:nvPr>
        </p:nvSpPr>
        <p:spPr>
          <a:xfrm>
            <a:off x="12035791" y="8684260"/>
            <a:ext cx="10107217" cy="12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687CA-05F6-4E04-BFC3-6144FB3B0AB5}"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E562AD-3E58-4630-A9C2-646A8818325C}" type="slidenum">
              <a:rPr lang="en-US" smtClean="0"/>
              <a:t>‹#›</a:t>
            </a:fld>
            <a:endParaRPr lang="en-US"/>
          </a:p>
        </p:txBody>
      </p:sp>
    </p:spTree>
    <p:extLst>
      <p:ext uri="{BB962C8B-B14F-4D97-AF65-F5344CB8AC3E}">
        <p14:creationId xmlns:p14="http://schemas.microsoft.com/office/powerpoint/2010/main" val="38888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687CA-05F6-4E04-BFC3-6144FB3B0AB5}"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E562AD-3E58-4630-A9C2-646A8818325C}" type="slidenum">
              <a:rPr lang="en-US" smtClean="0"/>
              <a:t>‹#›</a:t>
            </a:fld>
            <a:endParaRPr lang="en-US"/>
          </a:p>
        </p:txBody>
      </p:sp>
    </p:spTree>
    <p:extLst>
      <p:ext uri="{BB962C8B-B14F-4D97-AF65-F5344CB8AC3E}">
        <p14:creationId xmlns:p14="http://schemas.microsoft.com/office/powerpoint/2010/main" val="1082903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687CA-05F6-4E04-BFC3-6144FB3B0AB5}"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E562AD-3E58-4630-A9C2-646A8818325C}" type="slidenum">
              <a:rPr lang="en-US" smtClean="0"/>
              <a:t>‹#›</a:t>
            </a:fld>
            <a:endParaRPr lang="en-US"/>
          </a:p>
        </p:txBody>
      </p:sp>
    </p:spTree>
    <p:extLst>
      <p:ext uri="{BB962C8B-B14F-4D97-AF65-F5344CB8AC3E}">
        <p14:creationId xmlns:p14="http://schemas.microsoft.com/office/powerpoint/2010/main" val="331451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37587" y="1584960"/>
            <a:ext cx="7667863" cy="5547360"/>
          </a:xfrm>
        </p:spPr>
        <p:txBody>
          <a:bodyPr anchor="b"/>
          <a:lstStyle>
            <a:lvl1pPr>
              <a:defRPr sz="8320"/>
            </a:lvl1pPr>
          </a:lstStyle>
          <a:p>
            <a:r>
              <a:rPr lang="en-US"/>
              <a:t>Click to edit Master title style</a:t>
            </a:r>
            <a:endParaRPr lang="en-US" dirty="0"/>
          </a:p>
        </p:txBody>
      </p:sp>
      <p:sp>
        <p:nvSpPr>
          <p:cNvPr id="3" name="Content Placeholder 2"/>
          <p:cNvSpPr>
            <a:spLocks noGrp="1"/>
          </p:cNvSpPr>
          <p:nvPr>
            <p:ph idx="1"/>
          </p:nvPr>
        </p:nvSpPr>
        <p:spPr>
          <a:xfrm>
            <a:off x="10107217" y="3423079"/>
            <a:ext cx="12035790" cy="16895233"/>
          </a:xfrm>
        </p:spPr>
        <p:txBody>
          <a:bodyPr/>
          <a:lstStyle>
            <a:lvl1pPr>
              <a:defRPr sz="8320"/>
            </a:lvl1pPr>
            <a:lvl2pPr>
              <a:defRPr sz="7280"/>
            </a:lvl2pPr>
            <a:lvl3pPr>
              <a:defRPr sz="624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37587" y="7132320"/>
            <a:ext cx="7667863" cy="13213505"/>
          </a:xfrm>
        </p:spPr>
        <p:txBody>
          <a:bodyPr/>
          <a:lstStyle>
            <a:lvl1pPr marL="0" indent="0">
              <a:buNone/>
              <a:defRPr sz="4160"/>
            </a:lvl1pPr>
            <a:lvl2pPr marL="1188720" indent="0">
              <a:buNone/>
              <a:defRPr sz="3640"/>
            </a:lvl2pPr>
            <a:lvl3pPr marL="2377440" indent="0">
              <a:buNone/>
              <a:defRPr sz="3120"/>
            </a:lvl3pPr>
            <a:lvl4pPr marL="3566160" indent="0">
              <a:buNone/>
              <a:defRPr sz="2600"/>
            </a:lvl4pPr>
            <a:lvl5pPr marL="4754880" indent="0">
              <a:buNone/>
              <a:defRPr sz="2600"/>
            </a:lvl5pPr>
            <a:lvl6pPr marL="5943600" indent="0">
              <a:buNone/>
              <a:defRPr sz="2600"/>
            </a:lvl6pPr>
            <a:lvl7pPr marL="7132320" indent="0">
              <a:buNone/>
              <a:defRPr sz="2600"/>
            </a:lvl7pPr>
            <a:lvl8pPr marL="8321040" indent="0">
              <a:buNone/>
              <a:defRPr sz="2600"/>
            </a:lvl8pPr>
            <a:lvl9pPr marL="9509760" indent="0">
              <a:buNone/>
              <a:defRPr sz="2600"/>
            </a:lvl9pPr>
          </a:lstStyle>
          <a:p>
            <a:pPr lvl="0"/>
            <a:r>
              <a:rPr lang="en-US"/>
              <a:t>Click to edit Master text styles</a:t>
            </a:r>
          </a:p>
        </p:txBody>
      </p:sp>
      <p:sp>
        <p:nvSpPr>
          <p:cNvPr id="5" name="Date Placeholder 4"/>
          <p:cNvSpPr>
            <a:spLocks noGrp="1"/>
          </p:cNvSpPr>
          <p:nvPr>
            <p:ph type="dt" sz="half" idx="10"/>
          </p:nvPr>
        </p:nvSpPr>
        <p:spPr/>
        <p:txBody>
          <a:bodyPr/>
          <a:lstStyle/>
          <a:p>
            <a:fld id="{AD4687CA-05F6-4E04-BFC3-6144FB3B0AB5}"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E562AD-3E58-4630-A9C2-646A8818325C}" type="slidenum">
              <a:rPr lang="en-US" smtClean="0"/>
              <a:t>‹#›</a:t>
            </a:fld>
            <a:endParaRPr lang="en-US"/>
          </a:p>
        </p:txBody>
      </p:sp>
    </p:spTree>
    <p:extLst>
      <p:ext uri="{BB962C8B-B14F-4D97-AF65-F5344CB8AC3E}">
        <p14:creationId xmlns:p14="http://schemas.microsoft.com/office/powerpoint/2010/main" val="37828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37587" y="1584960"/>
            <a:ext cx="7667863" cy="5547360"/>
          </a:xfrm>
        </p:spPr>
        <p:txBody>
          <a:bodyPr anchor="b"/>
          <a:lstStyle>
            <a:lvl1pPr>
              <a:defRPr sz="83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07217" y="3423079"/>
            <a:ext cx="12035790" cy="16895233"/>
          </a:xfrm>
        </p:spPr>
        <p:txBody>
          <a:bodyPr anchor="t"/>
          <a:lstStyle>
            <a:lvl1pPr marL="0" indent="0">
              <a:buNone/>
              <a:defRPr sz="8320"/>
            </a:lvl1pPr>
            <a:lvl2pPr marL="1188720" indent="0">
              <a:buNone/>
              <a:defRPr sz="7280"/>
            </a:lvl2pPr>
            <a:lvl3pPr marL="2377440" indent="0">
              <a:buNone/>
              <a:defRPr sz="6240"/>
            </a:lvl3pPr>
            <a:lvl4pPr marL="3566160" indent="0">
              <a:buNone/>
              <a:defRPr sz="5200"/>
            </a:lvl4pPr>
            <a:lvl5pPr marL="4754880" indent="0">
              <a:buNone/>
              <a:defRPr sz="5200"/>
            </a:lvl5pPr>
            <a:lvl6pPr marL="5943600" indent="0">
              <a:buNone/>
              <a:defRPr sz="5200"/>
            </a:lvl6pPr>
            <a:lvl7pPr marL="7132320" indent="0">
              <a:buNone/>
              <a:defRPr sz="5200"/>
            </a:lvl7pPr>
            <a:lvl8pPr marL="8321040" indent="0">
              <a:buNone/>
              <a:defRPr sz="5200"/>
            </a:lvl8pPr>
            <a:lvl9pPr marL="9509760" indent="0">
              <a:buNone/>
              <a:defRPr sz="5200"/>
            </a:lvl9pPr>
          </a:lstStyle>
          <a:p>
            <a:r>
              <a:rPr lang="en-US"/>
              <a:t>Click icon to add picture</a:t>
            </a:r>
            <a:endParaRPr lang="en-US" dirty="0"/>
          </a:p>
        </p:txBody>
      </p:sp>
      <p:sp>
        <p:nvSpPr>
          <p:cNvPr id="4" name="Text Placeholder 3"/>
          <p:cNvSpPr>
            <a:spLocks noGrp="1"/>
          </p:cNvSpPr>
          <p:nvPr>
            <p:ph type="body" sz="half" idx="2"/>
          </p:nvPr>
        </p:nvSpPr>
        <p:spPr>
          <a:xfrm>
            <a:off x="1637587" y="7132320"/>
            <a:ext cx="7667863" cy="13213505"/>
          </a:xfrm>
        </p:spPr>
        <p:txBody>
          <a:bodyPr/>
          <a:lstStyle>
            <a:lvl1pPr marL="0" indent="0">
              <a:buNone/>
              <a:defRPr sz="4160"/>
            </a:lvl1pPr>
            <a:lvl2pPr marL="1188720" indent="0">
              <a:buNone/>
              <a:defRPr sz="3640"/>
            </a:lvl2pPr>
            <a:lvl3pPr marL="2377440" indent="0">
              <a:buNone/>
              <a:defRPr sz="3120"/>
            </a:lvl3pPr>
            <a:lvl4pPr marL="3566160" indent="0">
              <a:buNone/>
              <a:defRPr sz="2600"/>
            </a:lvl4pPr>
            <a:lvl5pPr marL="4754880" indent="0">
              <a:buNone/>
              <a:defRPr sz="2600"/>
            </a:lvl5pPr>
            <a:lvl6pPr marL="5943600" indent="0">
              <a:buNone/>
              <a:defRPr sz="2600"/>
            </a:lvl6pPr>
            <a:lvl7pPr marL="7132320" indent="0">
              <a:buNone/>
              <a:defRPr sz="2600"/>
            </a:lvl7pPr>
            <a:lvl8pPr marL="8321040" indent="0">
              <a:buNone/>
              <a:defRPr sz="2600"/>
            </a:lvl8pPr>
            <a:lvl9pPr marL="9509760" indent="0">
              <a:buNone/>
              <a:defRPr sz="2600"/>
            </a:lvl9pPr>
          </a:lstStyle>
          <a:p>
            <a:pPr lvl="0"/>
            <a:r>
              <a:rPr lang="en-US"/>
              <a:t>Click to edit Master text styles</a:t>
            </a:r>
          </a:p>
        </p:txBody>
      </p:sp>
      <p:sp>
        <p:nvSpPr>
          <p:cNvPr id="5" name="Date Placeholder 4"/>
          <p:cNvSpPr>
            <a:spLocks noGrp="1"/>
          </p:cNvSpPr>
          <p:nvPr>
            <p:ph type="dt" sz="half" idx="10"/>
          </p:nvPr>
        </p:nvSpPr>
        <p:spPr/>
        <p:txBody>
          <a:bodyPr/>
          <a:lstStyle/>
          <a:p>
            <a:fld id="{AD4687CA-05F6-4E04-BFC3-6144FB3B0AB5}"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E562AD-3E58-4630-A9C2-646A8818325C}" type="slidenum">
              <a:rPr lang="en-US" smtClean="0"/>
              <a:t>‹#›</a:t>
            </a:fld>
            <a:endParaRPr lang="en-US"/>
          </a:p>
        </p:txBody>
      </p:sp>
    </p:spTree>
    <p:extLst>
      <p:ext uri="{BB962C8B-B14F-4D97-AF65-F5344CB8AC3E}">
        <p14:creationId xmlns:p14="http://schemas.microsoft.com/office/powerpoint/2010/main" val="280690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34490" y="1265772"/>
            <a:ext cx="20505420" cy="4595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34490" y="6328834"/>
            <a:ext cx="20505420" cy="150846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34490" y="22035352"/>
            <a:ext cx="5349240" cy="1265767"/>
          </a:xfrm>
          <a:prstGeom prst="rect">
            <a:avLst/>
          </a:prstGeom>
        </p:spPr>
        <p:txBody>
          <a:bodyPr vert="horz" lIns="91440" tIns="45720" rIns="91440" bIns="45720" rtlCol="0" anchor="ctr"/>
          <a:lstStyle>
            <a:lvl1pPr algn="l">
              <a:defRPr sz="3120">
                <a:solidFill>
                  <a:schemeClr val="tx1">
                    <a:tint val="75000"/>
                  </a:schemeClr>
                </a:solidFill>
              </a:defRPr>
            </a:lvl1pPr>
          </a:lstStyle>
          <a:p>
            <a:fld id="{AD4687CA-05F6-4E04-BFC3-6144FB3B0AB5}" type="datetimeFigureOut">
              <a:rPr lang="en-US" smtClean="0"/>
              <a:t>12/5/2021</a:t>
            </a:fld>
            <a:endParaRPr lang="en-US"/>
          </a:p>
        </p:txBody>
      </p:sp>
      <p:sp>
        <p:nvSpPr>
          <p:cNvPr id="5" name="Footer Placeholder 4"/>
          <p:cNvSpPr>
            <a:spLocks noGrp="1"/>
          </p:cNvSpPr>
          <p:nvPr>
            <p:ph type="ftr" sz="quarter" idx="3"/>
          </p:nvPr>
        </p:nvSpPr>
        <p:spPr>
          <a:xfrm>
            <a:off x="7875270" y="22035352"/>
            <a:ext cx="8023860" cy="1265767"/>
          </a:xfrm>
          <a:prstGeom prst="rect">
            <a:avLst/>
          </a:prstGeom>
        </p:spPr>
        <p:txBody>
          <a:bodyPr vert="horz" lIns="91440" tIns="45720" rIns="91440" bIns="45720" rtlCol="0" anchor="ctr"/>
          <a:lstStyle>
            <a:lvl1pPr algn="ctr">
              <a:defRPr sz="31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790670" y="22035352"/>
            <a:ext cx="5349240" cy="1265767"/>
          </a:xfrm>
          <a:prstGeom prst="rect">
            <a:avLst/>
          </a:prstGeom>
        </p:spPr>
        <p:txBody>
          <a:bodyPr vert="horz" lIns="91440" tIns="45720" rIns="91440" bIns="45720" rtlCol="0" anchor="ctr"/>
          <a:lstStyle>
            <a:lvl1pPr algn="r">
              <a:defRPr sz="3120">
                <a:solidFill>
                  <a:schemeClr val="tx1">
                    <a:tint val="75000"/>
                  </a:schemeClr>
                </a:solidFill>
              </a:defRPr>
            </a:lvl1pPr>
          </a:lstStyle>
          <a:p>
            <a:fld id="{83E562AD-3E58-4630-A9C2-646A8818325C}" type="slidenum">
              <a:rPr lang="en-US" smtClean="0"/>
              <a:t>‹#›</a:t>
            </a:fld>
            <a:endParaRPr lang="en-US"/>
          </a:p>
        </p:txBody>
      </p:sp>
    </p:spTree>
    <p:extLst>
      <p:ext uri="{BB962C8B-B14F-4D97-AF65-F5344CB8AC3E}">
        <p14:creationId xmlns:p14="http://schemas.microsoft.com/office/powerpoint/2010/main" val="9248514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377440" rtl="0" eaLnBrk="1" latinLnBrk="0" hangingPunct="1">
        <a:lnSpc>
          <a:spcPct val="90000"/>
        </a:lnSpc>
        <a:spcBef>
          <a:spcPct val="0"/>
        </a:spcBef>
        <a:buNone/>
        <a:defRPr sz="11440" kern="1200">
          <a:solidFill>
            <a:schemeClr val="tx1"/>
          </a:solidFill>
          <a:latin typeface="+mj-lt"/>
          <a:ea typeface="+mj-ea"/>
          <a:cs typeface="+mj-cs"/>
        </a:defRPr>
      </a:lvl1pPr>
    </p:titleStyle>
    <p:bodyStyle>
      <a:lvl1pPr marL="594360" indent="-594360" algn="l" defTabSz="2377440" rtl="0" eaLnBrk="1" latinLnBrk="0" hangingPunct="1">
        <a:lnSpc>
          <a:spcPct val="90000"/>
        </a:lnSpc>
        <a:spcBef>
          <a:spcPts val="2600"/>
        </a:spcBef>
        <a:buFont typeface="Arial" panose="020B0604020202020204" pitchFamily="34" charset="0"/>
        <a:buChar char="•"/>
        <a:defRPr sz="7280" kern="1200">
          <a:solidFill>
            <a:schemeClr val="tx1"/>
          </a:solidFill>
          <a:latin typeface="+mn-lt"/>
          <a:ea typeface="+mn-ea"/>
          <a:cs typeface="+mn-cs"/>
        </a:defRPr>
      </a:lvl1pPr>
      <a:lvl2pPr marL="1783080" indent="-594360" algn="l" defTabSz="2377440" rtl="0" eaLnBrk="1" latinLnBrk="0" hangingPunct="1">
        <a:lnSpc>
          <a:spcPct val="90000"/>
        </a:lnSpc>
        <a:spcBef>
          <a:spcPts val="1300"/>
        </a:spcBef>
        <a:buFont typeface="Arial" panose="020B0604020202020204" pitchFamily="34" charset="0"/>
        <a:buChar char="•"/>
        <a:defRPr sz="6240" kern="1200">
          <a:solidFill>
            <a:schemeClr val="tx1"/>
          </a:solidFill>
          <a:latin typeface="+mn-lt"/>
          <a:ea typeface="+mn-ea"/>
          <a:cs typeface="+mn-cs"/>
        </a:defRPr>
      </a:lvl2pPr>
      <a:lvl3pPr marL="2971800" indent="-594360" algn="l" defTabSz="2377440" rtl="0" eaLnBrk="1" latinLnBrk="0" hangingPunct="1">
        <a:lnSpc>
          <a:spcPct val="90000"/>
        </a:lnSpc>
        <a:spcBef>
          <a:spcPts val="1300"/>
        </a:spcBef>
        <a:buFont typeface="Arial" panose="020B0604020202020204" pitchFamily="34" charset="0"/>
        <a:buChar char="•"/>
        <a:defRPr sz="5200" kern="1200">
          <a:solidFill>
            <a:schemeClr val="tx1"/>
          </a:solidFill>
          <a:latin typeface="+mn-lt"/>
          <a:ea typeface="+mn-ea"/>
          <a:cs typeface="+mn-cs"/>
        </a:defRPr>
      </a:lvl3pPr>
      <a:lvl4pPr marL="416052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4pPr>
      <a:lvl5pPr marL="534924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5pPr>
      <a:lvl6pPr marL="653796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6pPr>
      <a:lvl7pPr marL="772668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7pPr>
      <a:lvl8pPr marL="891540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8pPr>
      <a:lvl9pPr marL="1010412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9pPr>
    </p:bodyStyle>
    <p:otherStyle>
      <a:defPPr>
        <a:defRPr lang="en-US"/>
      </a:defPPr>
      <a:lvl1pPr marL="0" algn="l" defTabSz="2377440" rtl="0" eaLnBrk="1" latinLnBrk="0" hangingPunct="1">
        <a:defRPr sz="4680" kern="1200">
          <a:solidFill>
            <a:schemeClr val="tx1"/>
          </a:solidFill>
          <a:latin typeface="+mn-lt"/>
          <a:ea typeface="+mn-ea"/>
          <a:cs typeface="+mn-cs"/>
        </a:defRPr>
      </a:lvl1pPr>
      <a:lvl2pPr marL="1188720" algn="l" defTabSz="2377440" rtl="0" eaLnBrk="1" latinLnBrk="0" hangingPunct="1">
        <a:defRPr sz="4680" kern="1200">
          <a:solidFill>
            <a:schemeClr val="tx1"/>
          </a:solidFill>
          <a:latin typeface="+mn-lt"/>
          <a:ea typeface="+mn-ea"/>
          <a:cs typeface="+mn-cs"/>
        </a:defRPr>
      </a:lvl2pPr>
      <a:lvl3pPr marL="2377440" algn="l" defTabSz="2377440" rtl="0" eaLnBrk="1" latinLnBrk="0" hangingPunct="1">
        <a:defRPr sz="4680" kern="1200">
          <a:solidFill>
            <a:schemeClr val="tx1"/>
          </a:solidFill>
          <a:latin typeface="+mn-lt"/>
          <a:ea typeface="+mn-ea"/>
          <a:cs typeface="+mn-cs"/>
        </a:defRPr>
      </a:lvl3pPr>
      <a:lvl4pPr marL="3566160" algn="l" defTabSz="2377440" rtl="0" eaLnBrk="1" latinLnBrk="0" hangingPunct="1">
        <a:defRPr sz="4680" kern="1200">
          <a:solidFill>
            <a:schemeClr val="tx1"/>
          </a:solidFill>
          <a:latin typeface="+mn-lt"/>
          <a:ea typeface="+mn-ea"/>
          <a:cs typeface="+mn-cs"/>
        </a:defRPr>
      </a:lvl4pPr>
      <a:lvl5pPr marL="4754880" algn="l" defTabSz="2377440" rtl="0" eaLnBrk="1" latinLnBrk="0" hangingPunct="1">
        <a:defRPr sz="4680" kern="1200">
          <a:solidFill>
            <a:schemeClr val="tx1"/>
          </a:solidFill>
          <a:latin typeface="+mn-lt"/>
          <a:ea typeface="+mn-ea"/>
          <a:cs typeface="+mn-cs"/>
        </a:defRPr>
      </a:lvl5pPr>
      <a:lvl6pPr marL="5943600" algn="l" defTabSz="2377440" rtl="0" eaLnBrk="1" latinLnBrk="0" hangingPunct="1">
        <a:defRPr sz="4680" kern="1200">
          <a:solidFill>
            <a:schemeClr val="tx1"/>
          </a:solidFill>
          <a:latin typeface="+mn-lt"/>
          <a:ea typeface="+mn-ea"/>
          <a:cs typeface="+mn-cs"/>
        </a:defRPr>
      </a:lvl6pPr>
      <a:lvl7pPr marL="7132320" algn="l" defTabSz="2377440" rtl="0" eaLnBrk="1" latinLnBrk="0" hangingPunct="1">
        <a:defRPr sz="4680" kern="1200">
          <a:solidFill>
            <a:schemeClr val="tx1"/>
          </a:solidFill>
          <a:latin typeface="+mn-lt"/>
          <a:ea typeface="+mn-ea"/>
          <a:cs typeface="+mn-cs"/>
        </a:defRPr>
      </a:lvl7pPr>
      <a:lvl8pPr marL="8321040" algn="l" defTabSz="2377440" rtl="0" eaLnBrk="1" latinLnBrk="0" hangingPunct="1">
        <a:defRPr sz="4680" kern="1200">
          <a:solidFill>
            <a:schemeClr val="tx1"/>
          </a:solidFill>
          <a:latin typeface="+mn-lt"/>
          <a:ea typeface="+mn-ea"/>
          <a:cs typeface="+mn-cs"/>
        </a:defRPr>
      </a:lvl8pPr>
      <a:lvl9pPr marL="9509760" algn="l" defTabSz="2377440" rtl="0" eaLnBrk="1" latinLnBrk="0" hangingPunct="1">
        <a:defRPr sz="4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1.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7.svg"/><Relationship Id="rId26" Type="http://schemas.openxmlformats.org/officeDocument/2006/relationships/image" Target="../media/image29.svg"/><Relationship Id="rId39" Type="http://schemas.openxmlformats.org/officeDocument/2006/relationships/image" Target="../media/image42.png"/><Relationship Id="rId3" Type="http://schemas.openxmlformats.org/officeDocument/2006/relationships/image" Target="../media/image8.png"/><Relationship Id="rId21" Type="http://schemas.openxmlformats.org/officeDocument/2006/relationships/image" Target="../media/image10.png"/><Relationship Id="rId34" Type="http://schemas.openxmlformats.org/officeDocument/2006/relationships/image" Target="../media/image37.svg"/><Relationship Id="rId42" Type="http://schemas.openxmlformats.org/officeDocument/2006/relationships/image" Target="../media/image45.svg"/><Relationship Id="rId47" Type="http://schemas.openxmlformats.org/officeDocument/2006/relationships/image" Target="../media/image50.png"/><Relationship Id="rId50" Type="http://schemas.openxmlformats.org/officeDocument/2006/relationships/image" Target="../media/image53.svg"/><Relationship Id="rId7" Type="http://schemas.openxmlformats.org/officeDocument/2006/relationships/image" Target="../media/image24.png"/><Relationship Id="rId12" Type="http://schemas.openxmlformats.org/officeDocument/2006/relationships/image" Target="../media/image17.svg"/><Relationship Id="rId17" Type="http://schemas.openxmlformats.org/officeDocument/2006/relationships/image" Target="../media/image6.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49.svg"/><Relationship Id="rId2" Type="http://schemas.openxmlformats.org/officeDocument/2006/relationships/image" Target="../media/image5.png"/><Relationship Id="rId16" Type="http://schemas.openxmlformats.org/officeDocument/2006/relationships/image" Target="../media/image23.svg"/><Relationship Id="rId20" Type="http://schemas.openxmlformats.org/officeDocument/2006/relationships/image" Target="../media/image13.svg"/><Relationship Id="rId29" Type="http://schemas.openxmlformats.org/officeDocument/2006/relationships/image" Target="../media/image32.png"/><Relationship Id="rId41"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1.svg"/><Relationship Id="rId11" Type="http://schemas.openxmlformats.org/officeDocument/2006/relationships/image" Target="../media/image16.png"/><Relationship Id="rId24" Type="http://schemas.openxmlformats.org/officeDocument/2006/relationships/image" Target="../media/image27.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3.svg"/><Relationship Id="rId45" Type="http://schemas.openxmlformats.org/officeDocument/2006/relationships/image" Target="../media/image48.png"/><Relationship Id="rId5" Type="http://schemas.openxmlformats.org/officeDocument/2006/relationships/image" Target="../media/image20.png"/><Relationship Id="rId15" Type="http://schemas.openxmlformats.org/officeDocument/2006/relationships/image" Target="../media/image22.png"/><Relationship Id="rId23" Type="http://schemas.openxmlformats.org/officeDocument/2006/relationships/image" Target="../media/image26.png"/><Relationship Id="rId28" Type="http://schemas.openxmlformats.org/officeDocument/2006/relationships/image" Target="../media/image31.svg"/><Relationship Id="rId36" Type="http://schemas.openxmlformats.org/officeDocument/2006/relationships/image" Target="../media/image39.svg"/><Relationship Id="rId49" Type="http://schemas.openxmlformats.org/officeDocument/2006/relationships/image" Target="../media/image52.png"/><Relationship Id="rId10" Type="http://schemas.openxmlformats.org/officeDocument/2006/relationships/image" Target="../media/image15.svg"/><Relationship Id="rId19" Type="http://schemas.openxmlformats.org/officeDocument/2006/relationships/image" Target="../media/image12.png"/><Relationship Id="rId31" Type="http://schemas.openxmlformats.org/officeDocument/2006/relationships/image" Target="../media/image34.png"/><Relationship Id="rId44" Type="http://schemas.openxmlformats.org/officeDocument/2006/relationships/image" Target="../media/image47.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image" Target="../media/image11.svg"/><Relationship Id="rId27" Type="http://schemas.openxmlformats.org/officeDocument/2006/relationships/image" Target="../media/image30.png"/><Relationship Id="rId30" Type="http://schemas.openxmlformats.org/officeDocument/2006/relationships/image" Target="../media/image33.svg"/><Relationship Id="rId35" Type="http://schemas.openxmlformats.org/officeDocument/2006/relationships/image" Target="../media/image38.png"/><Relationship Id="rId43" Type="http://schemas.openxmlformats.org/officeDocument/2006/relationships/image" Target="../media/image46.png"/><Relationship Id="rId48" Type="http://schemas.openxmlformats.org/officeDocument/2006/relationships/image" Target="../media/image51.svg"/><Relationship Id="rId8" Type="http://schemas.openxmlformats.org/officeDocument/2006/relationships/image" Target="../media/image25.svg"/></Relationships>
</file>

<file path=ppt/slides/_rels/slide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93">
            <a:extLst>
              <a:ext uri="{FF2B5EF4-FFF2-40B4-BE49-F238E27FC236}">
                <a16:creationId xmlns:a16="http://schemas.microsoft.com/office/drawing/2014/main" id="{40A38FD3-8FD8-4078-8A1E-ACB3D915E1C8}"/>
              </a:ext>
            </a:extLst>
          </p:cNvPr>
          <p:cNvPicPr>
            <a:picLocks noChangeAspect="1"/>
          </p:cNvPicPr>
          <p:nvPr/>
        </p:nvPicPr>
        <p:blipFill>
          <a:blip r:embed="rId2"/>
          <a:stretch>
            <a:fillRect/>
          </a:stretch>
        </p:blipFill>
        <p:spPr>
          <a:xfrm>
            <a:off x="13476909" y="12728634"/>
            <a:ext cx="3448531" cy="1600423"/>
          </a:xfrm>
          <a:prstGeom prst="rect">
            <a:avLst/>
          </a:prstGeom>
          <a:scene3d>
            <a:camera prst="orthographicFront">
              <a:rot lat="900000" lon="2700000" rev="0"/>
            </a:camera>
            <a:lightRig rig="threePt" dir="t"/>
          </a:scene3d>
        </p:spPr>
      </p:pic>
      <p:sp>
        <p:nvSpPr>
          <p:cNvPr id="5" name="Rectangle 4">
            <a:extLst>
              <a:ext uri="{FF2B5EF4-FFF2-40B4-BE49-F238E27FC236}">
                <a16:creationId xmlns:a16="http://schemas.microsoft.com/office/drawing/2014/main" id="{E6754002-7AA8-4087-8CD4-8E46F55D5874}"/>
              </a:ext>
            </a:extLst>
          </p:cNvPr>
          <p:cNvSpPr/>
          <p:nvPr/>
        </p:nvSpPr>
        <p:spPr>
          <a:xfrm>
            <a:off x="10668026" y="8232568"/>
            <a:ext cx="845544" cy="8173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F56D345A-D138-4623-8C04-6EB0F7D638E7}"/>
              </a:ext>
            </a:extLst>
          </p:cNvPr>
          <p:cNvSpPr/>
          <p:nvPr/>
        </p:nvSpPr>
        <p:spPr>
          <a:xfrm>
            <a:off x="11145183" y="9534937"/>
            <a:ext cx="135959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Periodic embeddings</a:t>
            </a:r>
          </a:p>
        </p:txBody>
      </p:sp>
      <p:sp>
        <p:nvSpPr>
          <p:cNvPr id="15" name="Rectangle 14">
            <a:extLst>
              <a:ext uri="{FF2B5EF4-FFF2-40B4-BE49-F238E27FC236}">
                <a16:creationId xmlns:a16="http://schemas.microsoft.com/office/drawing/2014/main" id="{8AF1B424-308F-45F8-B3D1-E49451D6B3A4}"/>
              </a:ext>
            </a:extLst>
          </p:cNvPr>
          <p:cNvSpPr/>
          <p:nvPr/>
        </p:nvSpPr>
        <p:spPr>
          <a:xfrm>
            <a:off x="9786283" y="9534937"/>
            <a:ext cx="135959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k-space embeddings</a:t>
            </a:r>
          </a:p>
        </p:txBody>
      </p:sp>
      <p:cxnSp>
        <p:nvCxnSpPr>
          <p:cNvPr id="16" name="Straight Connector 15">
            <a:extLst>
              <a:ext uri="{FF2B5EF4-FFF2-40B4-BE49-F238E27FC236}">
                <a16:creationId xmlns:a16="http://schemas.microsoft.com/office/drawing/2014/main" id="{C83035B6-BF11-4ED1-B2CC-281067069993}"/>
              </a:ext>
            </a:extLst>
          </p:cNvPr>
          <p:cNvCxnSpPr>
            <a:cxnSpLocks/>
          </p:cNvCxnSpPr>
          <p:nvPr/>
        </p:nvCxnSpPr>
        <p:spPr>
          <a:xfrm flipV="1">
            <a:off x="12504776" y="9014016"/>
            <a:ext cx="871831" cy="520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A896F7B-7E7A-424C-BA27-B8870E3A492C}"/>
              </a:ext>
            </a:extLst>
          </p:cNvPr>
          <p:cNvCxnSpPr>
            <a:cxnSpLocks/>
          </p:cNvCxnSpPr>
          <p:nvPr/>
        </p:nvCxnSpPr>
        <p:spPr>
          <a:xfrm>
            <a:off x="12504776" y="10068337"/>
            <a:ext cx="871831" cy="315404"/>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E79C9AF-A756-4F87-A983-AC5B0D7BFCCF}"/>
              </a:ext>
            </a:extLst>
          </p:cNvPr>
          <p:cNvSpPr/>
          <p:nvPr/>
        </p:nvSpPr>
        <p:spPr>
          <a:xfrm>
            <a:off x="9786283" y="10557086"/>
            <a:ext cx="135959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Pairwise stream</a:t>
            </a:r>
          </a:p>
        </p:txBody>
      </p:sp>
      <p:sp>
        <p:nvSpPr>
          <p:cNvPr id="19" name="Rectangle 18">
            <a:extLst>
              <a:ext uri="{FF2B5EF4-FFF2-40B4-BE49-F238E27FC236}">
                <a16:creationId xmlns:a16="http://schemas.microsoft.com/office/drawing/2014/main" id="{64B0B3D3-B93A-4FAD-9BD9-F5F4D488FE58}"/>
              </a:ext>
            </a:extLst>
          </p:cNvPr>
          <p:cNvSpPr/>
          <p:nvPr/>
        </p:nvSpPr>
        <p:spPr>
          <a:xfrm>
            <a:off x="11145183" y="10557086"/>
            <a:ext cx="135959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Single stream</a:t>
            </a:r>
          </a:p>
        </p:txBody>
      </p:sp>
      <p:sp>
        <p:nvSpPr>
          <p:cNvPr id="20" name="Rectangle 19">
            <a:extLst>
              <a:ext uri="{FF2B5EF4-FFF2-40B4-BE49-F238E27FC236}">
                <a16:creationId xmlns:a16="http://schemas.microsoft.com/office/drawing/2014/main" id="{6ADE4C2F-D440-4B3D-913D-6536FEAF454B}"/>
              </a:ext>
            </a:extLst>
          </p:cNvPr>
          <p:cNvSpPr/>
          <p:nvPr/>
        </p:nvSpPr>
        <p:spPr>
          <a:xfrm>
            <a:off x="11145183" y="11263831"/>
            <a:ext cx="135959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Permutation equivariant function</a:t>
            </a:r>
          </a:p>
        </p:txBody>
      </p:sp>
      <p:sp>
        <p:nvSpPr>
          <p:cNvPr id="21" name="Rectangle 20">
            <a:extLst>
              <a:ext uri="{FF2B5EF4-FFF2-40B4-BE49-F238E27FC236}">
                <a16:creationId xmlns:a16="http://schemas.microsoft.com/office/drawing/2014/main" id="{3729BCAB-4B28-40FB-979A-FDD85D8EF247}"/>
              </a:ext>
            </a:extLst>
          </p:cNvPr>
          <p:cNvSpPr/>
          <p:nvPr/>
        </p:nvSpPr>
        <p:spPr>
          <a:xfrm>
            <a:off x="11145183" y="12102253"/>
            <a:ext cx="135959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Single stream</a:t>
            </a:r>
          </a:p>
        </p:txBody>
      </p:sp>
      <p:sp>
        <p:nvSpPr>
          <p:cNvPr id="22" name="Rectangle 21">
            <a:extLst>
              <a:ext uri="{FF2B5EF4-FFF2-40B4-BE49-F238E27FC236}">
                <a16:creationId xmlns:a16="http://schemas.microsoft.com/office/drawing/2014/main" id="{5378DDC3-BEA4-48FD-AAB9-86B568B99755}"/>
              </a:ext>
            </a:extLst>
          </p:cNvPr>
          <p:cNvSpPr/>
          <p:nvPr/>
        </p:nvSpPr>
        <p:spPr>
          <a:xfrm>
            <a:off x="9786283" y="13409944"/>
            <a:ext cx="135959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Spin up determinants</a:t>
            </a:r>
          </a:p>
        </p:txBody>
      </p:sp>
      <p:sp>
        <p:nvSpPr>
          <p:cNvPr id="23" name="Rectangle 22">
            <a:extLst>
              <a:ext uri="{FF2B5EF4-FFF2-40B4-BE49-F238E27FC236}">
                <a16:creationId xmlns:a16="http://schemas.microsoft.com/office/drawing/2014/main" id="{72130C8E-4651-42EF-BFCD-243004E94FA3}"/>
              </a:ext>
            </a:extLst>
          </p:cNvPr>
          <p:cNvSpPr/>
          <p:nvPr/>
        </p:nvSpPr>
        <p:spPr>
          <a:xfrm>
            <a:off x="11145182" y="13409944"/>
            <a:ext cx="135959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Spin down determinants</a:t>
            </a:r>
          </a:p>
        </p:txBody>
      </p:sp>
      <p:sp>
        <p:nvSpPr>
          <p:cNvPr id="24" name="Rectangle 23">
            <a:extLst>
              <a:ext uri="{FF2B5EF4-FFF2-40B4-BE49-F238E27FC236}">
                <a16:creationId xmlns:a16="http://schemas.microsoft.com/office/drawing/2014/main" id="{A8B87943-63DA-4FBF-8626-1FCF753B34BB}"/>
              </a:ext>
            </a:extLst>
          </p:cNvPr>
          <p:cNvSpPr/>
          <p:nvPr/>
        </p:nvSpPr>
        <p:spPr>
          <a:xfrm>
            <a:off x="9166720" y="12102253"/>
            <a:ext cx="135959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HF orbitals</a:t>
            </a:r>
          </a:p>
        </p:txBody>
      </p:sp>
      <p:sp>
        <p:nvSpPr>
          <p:cNvPr id="25" name="Rectangle 24">
            <a:extLst>
              <a:ext uri="{FF2B5EF4-FFF2-40B4-BE49-F238E27FC236}">
                <a16:creationId xmlns:a16="http://schemas.microsoft.com/office/drawing/2014/main" id="{847EF01B-B0E6-4A6A-BE07-E8F0602133C7}"/>
              </a:ext>
            </a:extLst>
          </p:cNvPr>
          <p:cNvSpPr/>
          <p:nvPr/>
        </p:nvSpPr>
        <p:spPr>
          <a:xfrm>
            <a:off x="8426343" y="13409944"/>
            <a:ext cx="135959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Jastrow factor</a:t>
            </a:r>
          </a:p>
        </p:txBody>
      </p:sp>
      <p:sp>
        <p:nvSpPr>
          <p:cNvPr id="26" name="Rectangle 25">
            <a:extLst>
              <a:ext uri="{FF2B5EF4-FFF2-40B4-BE49-F238E27FC236}">
                <a16:creationId xmlns:a16="http://schemas.microsoft.com/office/drawing/2014/main" id="{D2E93167-662E-41CC-95FF-DE64638DB6B9}"/>
              </a:ext>
            </a:extLst>
          </p:cNvPr>
          <p:cNvSpPr/>
          <p:nvPr/>
        </p:nvSpPr>
        <p:spPr>
          <a:xfrm>
            <a:off x="9786282" y="14519616"/>
            <a:ext cx="135959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latin typeface="Times New Roman" panose="02020603050405020304" pitchFamily="18" charset="0"/>
              <a:cs typeface="Times New Roman" panose="02020603050405020304" pitchFamily="18" charset="0"/>
            </a:endParaRPr>
          </a:p>
        </p:txBody>
      </p:sp>
      <p:cxnSp>
        <p:nvCxnSpPr>
          <p:cNvPr id="27" name="Connector: Elbow 26">
            <a:extLst>
              <a:ext uri="{FF2B5EF4-FFF2-40B4-BE49-F238E27FC236}">
                <a16:creationId xmlns:a16="http://schemas.microsoft.com/office/drawing/2014/main" id="{C49C8A9E-791C-4AF0-A374-3D536FDEAB5E}"/>
              </a:ext>
            </a:extLst>
          </p:cNvPr>
          <p:cNvCxnSpPr>
            <a:cxnSpLocks/>
            <a:stCxn id="5" idx="1"/>
          </p:cNvCxnSpPr>
          <p:nvPr/>
        </p:nvCxnSpPr>
        <p:spPr>
          <a:xfrm rot="10800000" flipV="1">
            <a:off x="9550716" y="8641247"/>
            <a:ext cx="1117310" cy="34473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57BEA17E-19E6-4ABC-8785-9272366CF96D}"/>
              </a:ext>
            </a:extLst>
          </p:cNvPr>
          <p:cNvCxnSpPr>
            <a:cxnSpLocks/>
          </p:cNvCxnSpPr>
          <p:nvPr/>
        </p:nvCxnSpPr>
        <p:spPr>
          <a:xfrm rot="5400000">
            <a:off x="6801238" y="10661157"/>
            <a:ext cx="4775390" cy="722182"/>
          </a:xfrm>
          <a:prstGeom prst="bentConnector3">
            <a:avLst>
              <a:gd name="adj1" fmla="val 84"/>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2A3C281-CE80-40F1-9E8F-73F86A35D6E5}"/>
              </a:ext>
            </a:extLst>
          </p:cNvPr>
          <p:cNvSpPr/>
          <p:nvPr/>
        </p:nvSpPr>
        <p:spPr>
          <a:xfrm>
            <a:off x="11426802" y="11765283"/>
            <a:ext cx="796348" cy="323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t>
            </a:r>
          </a:p>
        </p:txBody>
      </p:sp>
      <p:cxnSp>
        <p:nvCxnSpPr>
          <p:cNvPr id="30" name="Straight Arrow Connector 29">
            <a:extLst>
              <a:ext uri="{FF2B5EF4-FFF2-40B4-BE49-F238E27FC236}">
                <a16:creationId xmlns:a16="http://schemas.microsoft.com/office/drawing/2014/main" id="{FB18AE3C-810E-484D-87EB-44120F81FC92}"/>
              </a:ext>
            </a:extLst>
          </p:cNvPr>
          <p:cNvCxnSpPr>
            <a:stCxn id="21" idx="2"/>
            <a:endCxn id="23" idx="0"/>
          </p:cNvCxnSpPr>
          <p:nvPr/>
        </p:nvCxnSpPr>
        <p:spPr>
          <a:xfrm flipH="1">
            <a:off x="11824979" y="12635654"/>
            <a:ext cx="1" cy="774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111887B-8642-4FF3-BB39-6BDB609681B0}"/>
              </a:ext>
            </a:extLst>
          </p:cNvPr>
          <p:cNvCxnSpPr>
            <a:cxnSpLocks/>
            <a:stCxn id="21" idx="2"/>
            <a:endCxn id="22" idx="0"/>
          </p:cNvCxnSpPr>
          <p:nvPr/>
        </p:nvCxnSpPr>
        <p:spPr>
          <a:xfrm rot="5400000">
            <a:off x="10758385" y="12343348"/>
            <a:ext cx="774291" cy="13589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DA109C7-C8FD-4D91-AD36-D7B2ED476BD7}"/>
              </a:ext>
            </a:extLst>
          </p:cNvPr>
          <p:cNvCxnSpPr>
            <a:stCxn id="23" idx="2"/>
            <a:endCxn id="26" idx="0"/>
          </p:cNvCxnSpPr>
          <p:nvPr/>
        </p:nvCxnSpPr>
        <p:spPr>
          <a:xfrm rot="5400000">
            <a:off x="10857392" y="13552030"/>
            <a:ext cx="576272" cy="13589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48B1FB43-0BCE-4646-B8C9-A3C3E4AACEB9}"/>
              </a:ext>
            </a:extLst>
          </p:cNvPr>
          <p:cNvCxnSpPr>
            <a:cxnSpLocks/>
            <a:stCxn id="25" idx="2"/>
            <a:endCxn id="26" idx="0"/>
          </p:cNvCxnSpPr>
          <p:nvPr/>
        </p:nvCxnSpPr>
        <p:spPr>
          <a:xfrm rot="16200000" flipH="1">
            <a:off x="9497972" y="13551511"/>
            <a:ext cx="576272" cy="13599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EDD844A-5879-46C4-AE8E-F2B2DC972A07}"/>
              </a:ext>
            </a:extLst>
          </p:cNvPr>
          <p:cNvCxnSpPr>
            <a:stCxn id="22" idx="2"/>
            <a:endCxn id="26" idx="0"/>
          </p:cNvCxnSpPr>
          <p:nvPr/>
        </p:nvCxnSpPr>
        <p:spPr>
          <a:xfrm flipH="1">
            <a:off x="10466079" y="13943344"/>
            <a:ext cx="1" cy="576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EA75DFC-0631-4607-81CC-AB11CC5FDC1B}"/>
              </a:ext>
            </a:extLst>
          </p:cNvPr>
          <p:cNvCxnSpPr>
            <a:cxnSpLocks/>
            <a:stCxn id="19" idx="2"/>
            <a:endCxn id="20" idx="0"/>
          </p:cNvCxnSpPr>
          <p:nvPr/>
        </p:nvCxnSpPr>
        <p:spPr>
          <a:xfrm>
            <a:off x="11824979" y="11090487"/>
            <a:ext cx="0" cy="173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BB3F99A-73E4-478F-BF0D-9470073BCFED}"/>
              </a:ext>
            </a:extLst>
          </p:cNvPr>
          <p:cNvCxnSpPr>
            <a:cxnSpLocks/>
            <a:stCxn id="18" idx="2"/>
            <a:endCxn id="37" idx="0"/>
          </p:cNvCxnSpPr>
          <p:nvPr/>
        </p:nvCxnSpPr>
        <p:spPr>
          <a:xfrm flipH="1">
            <a:off x="10465383" y="11090486"/>
            <a:ext cx="696" cy="488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926CD77-F698-4045-902A-2DAD26F3DEE6}"/>
              </a:ext>
            </a:extLst>
          </p:cNvPr>
          <p:cNvSpPr/>
          <p:nvPr/>
        </p:nvSpPr>
        <p:spPr>
          <a:xfrm>
            <a:off x="10067209" y="11579235"/>
            <a:ext cx="796348" cy="2150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t>
            </a:r>
          </a:p>
        </p:txBody>
      </p:sp>
      <p:cxnSp>
        <p:nvCxnSpPr>
          <p:cNvPr id="38" name="Connector: Elbow 37">
            <a:extLst>
              <a:ext uri="{FF2B5EF4-FFF2-40B4-BE49-F238E27FC236}">
                <a16:creationId xmlns:a16="http://schemas.microsoft.com/office/drawing/2014/main" id="{25352D33-4062-4148-9DC0-3E15E35CCD6A}"/>
              </a:ext>
            </a:extLst>
          </p:cNvPr>
          <p:cNvCxnSpPr>
            <a:cxnSpLocks/>
            <a:endCxn id="19" idx="0"/>
          </p:cNvCxnSpPr>
          <p:nvPr/>
        </p:nvCxnSpPr>
        <p:spPr>
          <a:xfrm rot="16200000" flipH="1">
            <a:off x="10974004" y="9706112"/>
            <a:ext cx="1022152" cy="679797"/>
          </a:xfrm>
          <a:prstGeom prst="bentConnector3">
            <a:avLst>
              <a:gd name="adj1" fmla="val 770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14CBE0EE-832D-41B7-AC66-A9FA467F6AE3}"/>
              </a:ext>
            </a:extLst>
          </p:cNvPr>
          <p:cNvCxnSpPr>
            <a:cxnSpLocks/>
            <a:endCxn id="18" idx="0"/>
          </p:cNvCxnSpPr>
          <p:nvPr/>
        </p:nvCxnSpPr>
        <p:spPr>
          <a:xfrm rot="5400000">
            <a:off x="10294557" y="9706458"/>
            <a:ext cx="1022151" cy="679104"/>
          </a:xfrm>
          <a:prstGeom prst="bentConnector3">
            <a:avLst>
              <a:gd name="adj1" fmla="val 76897"/>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A96D0256-DEFF-4521-9728-179A3B53882F}"/>
              </a:ext>
            </a:extLst>
          </p:cNvPr>
          <p:cNvSpPr/>
          <p:nvPr/>
        </p:nvSpPr>
        <p:spPr>
          <a:xfrm>
            <a:off x="10824783" y="8388570"/>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EC0D1396-7501-4FA9-B6D0-1D071FCB7073}"/>
              </a:ext>
            </a:extLst>
          </p:cNvPr>
          <p:cNvSpPr/>
          <p:nvPr/>
        </p:nvSpPr>
        <p:spPr>
          <a:xfrm>
            <a:off x="10919575" y="8887180"/>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77A2E94-2442-4783-89FF-31A9E695A16B}"/>
              </a:ext>
            </a:extLst>
          </p:cNvPr>
          <p:cNvSpPr/>
          <p:nvPr/>
        </p:nvSpPr>
        <p:spPr>
          <a:xfrm>
            <a:off x="11303027" y="8595528"/>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a:extLst>
              <a:ext uri="{FF2B5EF4-FFF2-40B4-BE49-F238E27FC236}">
                <a16:creationId xmlns:a16="http://schemas.microsoft.com/office/drawing/2014/main" id="{1723468D-EDF4-4904-A1C1-4EE1172F62C7}"/>
              </a:ext>
            </a:extLst>
          </p:cNvPr>
          <p:cNvCxnSpPr>
            <a:stCxn id="63" idx="7"/>
            <a:endCxn id="64" idx="3"/>
          </p:cNvCxnSpPr>
          <p:nvPr/>
        </p:nvCxnSpPr>
        <p:spPr>
          <a:xfrm flipV="1">
            <a:off x="10958599" y="8634552"/>
            <a:ext cx="351123" cy="25932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0" name="Graphic 69">
            <a:extLst>
              <a:ext uri="{FF2B5EF4-FFF2-40B4-BE49-F238E27FC236}">
                <a16:creationId xmlns:a16="http://schemas.microsoft.com/office/drawing/2014/main" id="{4E32035B-DDAB-494A-8649-B7116ABA77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47195" y="8791110"/>
            <a:ext cx="1818414" cy="1818414"/>
          </a:xfrm>
          <a:prstGeom prst="rect">
            <a:avLst/>
          </a:prstGeom>
        </p:spPr>
      </p:pic>
      <p:cxnSp>
        <p:nvCxnSpPr>
          <p:cNvPr id="76" name="Connector: Elbow 75">
            <a:extLst>
              <a:ext uri="{FF2B5EF4-FFF2-40B4-BE49-F238E27FC236}">
                <a16:creationId xmlns:a16="http://schemas.microsoft.com/office/drawing/2014/main" id="{B7EB5601-3B4C-45C8-936F-1F14595B2DC2}"/>
              </a:ext>
            </a:extLst>
          </p:cNvPr>
          <p:cNvCxnSpPr>
            <a:stCxn id="5" idx="2"/>
            <a:endCxn id="14" idx="0"/>
          </p:cNvCxnSpPr>
          <p:nvPr/>
        </p:nvCxnSpPr>
        <p:spPr>
          <a:xfrm rot="16200000" flipH="1">
            <a:off x="11215384" y="8925341"/>
            <a:ext cx="485011" cy="7341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70A2AE51-DD2F-4E11-9FA5-EFFBD8DA72D7}"/>
              </a:ext>
            </a:extLst>
          </p:cNvPr>
          <p:cNvCxnSpPr>
            <a:cxnSpLocks/>
            <a:stCxn id="5" idx="2"/>
            <a:endCxn id="15" idx="0"/>
          </p:cNvCxnSpPr>
          <p:nvPr/>
        </p:nvCxnSpPr>
        <p:spPr>
          <a:xfrm rot="5400000">
            <a:off x="10535935" y="8980073"/>
            <a:ext cx="485011" cy="6247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9CF80E9-F1BF-4951-B724-FC2F2CF4992B}"/>
              </a:ext>
            </a:extLst>
          </p:cNvPr>
          <p:cNvCxnSpPr>
            <a:cxnSpLocks/>
          </p:cNvCxnSpPr>
          <p:nvPr/>
        </p:nvCxnSpPr>
        <p:spPr>
          <a:xfrm>
            <a:off x="10465383" y="11371205"/>
            <a:ext cx="6797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B4A7CF54-8EEF-4A15-AC66-F0AD40B2EC59}"/>
                  </a:ext>
                </a:extLst>
              </p:cNvPr>
              <p:cNvSpPr txBox="1"/>
              <p:nvPr/>
            </p:nvSpPr>
            <p:spPr>
              <a:xfrm>
                <a:off x="9687680" y="14715688"/>
                <a:ext cx="1555407"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1200" i="1">
                              <a:latin typeface="Cambria Math" panose="02040503050406030204" pitchFamily="18" charset="0"/>
                            </a:rPr>
                          </m:ctrlPr>
                        </m:funcPr>
                        <m:fName>
                          <m:r>
                            <m:rPr>
                              <m:sty m:val="p"/>
                            </m:rPr>
                            <a:rPr lang="en-US" sz="1200">
                              <a:latin typeface="Cambria Math" panose="02040503050406030204" pitchFamily="18" charset="0"/>
                            </a:rPr>
                            <m:t>J</m:t>
                          </m:r>
                          <m:d>
                            <m:dPr>
                              <m:ctrlPr>
                                <a:rPr lang="en-US" sz="1200" i="1">
                                  <a:latin typeface="Cambria Math" panose="02040503050406030204" pitchFamily="18" charset="0"/>
                                </a:rPr>
                              </m:ctrlPr>
                            </m:dPr>
                            <m:e>
                              <m:r>
                                <m:rPr>
                                  <m:sty m:val="p"/>
                                </m:rPr>
                                <a:rPr lang="en-US" sz="1200">
                                  <a:latin typeface="Cambria Math" panose="02040503050406030204" pitchFamily="18" charset="0"/>
                                </a:rPr>
                                <m:t>X</m:t>
                              </m:r>
                            </m:e>
                          </m:d>
                          <m:r>
                            <a:rPr lang="en-US" sz="1200">
                              <a:latin typeface="Cambria Math" panose="02040503050406030204" pitchFamily="18" charset="0"/>
                            </a:rPr>
                            <m:t>+</m:t>
                          </m:r>
                          <m:r>
                            <m:rPr>
                              <m:sty m:val="p"/>
                            </m:rPr>
                            <a:rPr lang="en-US" sz="1200">
                              <a:latin typeface="Cambria Math" panose="02040503050406030204" pitchFamily="18" charset="0"/>
                            </a:rPr>
                            <m:t>log</m:t>
                          </m:r>
                        </m:fName>
                        <m:e>
                          <m:r>
                            <a:rPr lang="en-US" sz="1200" i="1">
                              <a:latin typeface="Cambria Math" panose="02040503050406030204" pitchFamily="18" charset="0"/>
                            </a:rPr>
                            <m:t>|</m:t>
                          </m:r>
                          <m:r>
                            <a:rPr lang="en-US" sz="1200" i="1">
                              <a:latin typeface="Cambria Math" panose="02040503050406030204" pitchFamily="18" charset="0"/>
                            </a:rPr>
                            <m:t>𝜓</m:t>
                          </m:r>
                          <m:d>
                            <m:dPr>
                              <m:ctrlPr>
                                <a:rPr lang="en-US" sz="1200" i="1">
                                  <a:latin typeface="Cambria Math" panose="02040503050406030204" pitchFamily="18" charset="0"/>
                                </a:rPr>
                              </m:ctrlPr>
                            </m:dPr>
                            <m:e>
                              <m:r>
                                <a:rPr lang="en-US" sz="1200" i="1">
                                  <a:latin typeface="Cambria Math" panose="02040503050406030204" pitchFamily="18" charset="0"/>
                                </a:rPr>
                                <m:t>𝑋</m:t>
                              </m:r>
                            </m:e>
                          </m:d>
                          <m:r>
                            <a:rPr lang="en-US" sz="1200" i="1">
                              <a:latin typeface="Cambria Math" panose="02040503050406030204" pitchFamily="18" charset="0"/>
                            </a:rPr>
                            <m:t>|</m:t>
                          </m:r>
                        </m:e>
                      </m:func>
                    </m:oMath>
                  </m:oMathPara>
                </a14:m>
                <a:endParaRPr lang="en-US" sz="1200" dirty="0"/>
              </a:p>
            </p:txBody>
          </p:sp>
        </mc:Choice>
        <mc:Fallback xmlns="">
          <p:sp>
            <p:nvSpPr>
              <p:cNvPr id="91" name="TextBox 90">
                <a:extLst>
                  <a:ext uri="{FF2B5EF4-FFF2-40B4-BE49-F238E27FC236}">
                    <a16:creationId xmlns:a16="http://schemas.microsoft.com/office/drawing/2014/main" id="{B4A7CF54-8EEF-4A15-AC66-F0AD40B2EC59}"/>
                  </a:ext>
                </a:extLst>
              </p:cNvPr>
              <p:cNvSpPr txBox="1">
                <a:spLocks noRot="1" noChangeAspect="1" noMove="1" noResize="1" noEditPoints="1" noAdjustHandles="1" noChangeArrowheads="1" noChangeShapeType="1" noTextEdit="1"/>
              </p:cNvSpPr>
              <p:nvPr/>
            </p:nvSpPr>
            <p:spPr>
              <a:xfrm>
                <a:off x="9687680" y="14715688"/>
                <a:ext cx="1555407" cy="184666"/>
              </a:xfrm>
              <a:prstGeom prst="rect">
                <a:avLst/>
              </a:prstGeom>
              <a:blipFill>
                <a:blip r:embed="rId5"/>
                <a:stretch>
                  <a:fillRect t="-3333" b="-33333"/>
                </a:stretch>
              </a:blipFill>
            </p:spPr>
            <p:txBody>
              <a:bodyPr/>
              <a:lstStyle/>
              <a:p>
                <a:r>
                  <a:rPr lang="en-US">
                    <a:noFill/>
                  </a:rPr>
                  <a:t> </a:t>
                </a:r>
              </a:p>
            </p:txBody>
          </p:sp>
        </mc:Fallback>
      </mc:AlternateContent>
      <p:pic>
        <p:nvPicPr>
          <p:cNvPr id="93" name="Picture 92">
            <a:extLst>
              <a:ext uri="{FF2B5EF4-FFF2-40B4-BE49-F238E27FC236}">
                <a16:creationId xmlns:a16="http://schemas.microsoft.com/office/drawing/2014/main" id="{BADE1A7D-39AD-43C1-9A2A-F28F6C49B807}"/>
              </a:ext>
            </a:extLst>
          </p:cNvPr>
          <p:cNvPicPr>
            <a:picLocks noChangeAspect="1"/>
          </p:cNvPicPr>
          <p:nvPr/>
        </p:nvPicPr>
        <p:blipFill>
          <a:blip r:embed="rId2"/>
          <a:stretch>
            <a:fillRect/>
          </a:stretch>
        </p:blipFill>
        <p:spPr>
          <a:xfrm>
            <a:off x="12895017" y="13260517"/>
            <a:ext cx="3448531" cy="1600423"/>
          </a:xfrm>
          <a:prstGeom prst="rect">
            <a:avLst/>
          </a:prstGeom>
          <a:scene3d>
            <a:camera prst="orthographicFront">
              <a:rot lat="900000" lon="2700000" rev="0"/>
            </a:camera>
            <a:lightRig rig="threePt" dir="t"/>
          </a:scene3d>
        </p:spPr>
      </p:pic>
      <p:cxnSp>
        <p:nvCxnSpPr>
          <p:cNvPr id="95" name="Straight Connector 94">
            <a:extLst>
              <a:ext uri="{FF2B5EF4-FFF2-40B4-BE49-F238E27FC236}">
                <a16:creationId xmlns:a16="http://schemas.microsoft.com/office/drawing/2014/main" id="{7956C343-0359-4194-AE06-948453C50AEE}"/>
              </a:ext>
            </a:extLst>
          </p:cNvPr>
          <p:cNvCxnSpPr>
            <a:cxnSpLocks/>
          </p:cNvCxnSpPr>
          <p:nvPr/>
        </p:nvCxnSpPr>
        <p:spPr>
          <a:xfrm flipV="1">
            <a:off x="12496950" y="12899403"/>
            <a:ext cx="871831" cy="520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ADC1EFC-8D39-41EF-9B40-8CC031B19F81}"/>
              </a:ext>
            </a:extLst>
          </p:cNvPr>
          <p:cNvCxnSpPr>
            <a:cxnSpLocks/>
          </p:cNvCxnSpPr>
          <p:nvPr/>
        </p:nvCxnSpPr>
        <p:spPr>
          <a:xfrm>
            <a:off x="12496950" y="13953724"/>
            <a:ext cx="871831" cy="315404"/>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A7AB7848-9408-4F36-858C-FB6ACC62BB65}"/>
              </a:ext>
            </a:extLst>
          </p:cNvPr>
          <p:cNvSpPr txBox="1"/>
          <p:nvPr/>
        </p:nvSpPr>
        <p:spPr>
          <a:xfrm>
            <a:off x="7621824" y="1498706"/>
            <a:ext cx="4237630" cy="3139321"/>
          </a:xfrm>
          <a:prstGeom prst="rect">
            <a:avLst/>
          </a:prstGeom>
          <a:noFill/>
          <a:ln>
            <a:solidFill>
              <a:schemeClr val="tx1"/>
            </a:solidFill>
          </a:ln>
        </p:spPr>
        <p:txBody>
          <a:bodyPr wrap="square" rtlCol="0">
            <a:spAutoFit/>
          </a:bodyPr>
          <a:lstStyle/>
          <a:p>
            <a:r>
              <a:rPr lang="en-US" b="1" u="sng" dirty="0"/>
              <a:t>Input box</a:t>
            </a:r>
          </a:p>
          <a:p>
            <a:r>
              <a:rPr lang="en-US" dirty="0"/>
              <a:t>This box is a 2d representation of electrons in a box. This representation may change to include other boxes around the outside ‘to infinity and electrons are in the same relative positions as the center box (see Example 1). Color scheme doesn’t matter. Ideally there is a line between them labelled r_{</a:t>
            </a:r>
            <a:r>
              <a:rPr lang="en-US" dirty="0" err="1"/>
              <a:t>ij</a:t>
            </a:r>
            <a:r>
              <a:rPr lang="en-US" dirty="0"/>
              <a:t>} (See Fig). A 3d representation (if it looks good) is preferable, but aesthetic &gt; 3d. </a:t>
            </a:r>
          </a:p>
        </p:txBody>
      </p:sp>
      <p:pic>
        <p:nvPicPr>
          <p:cNvPr id="101" name="Picture 100">
            <a:extLst>
              <a:ext uri="{FF2B5EF4-FFF2-40B4-BE49-F238E27FC236}">
                <a16:creationId xmlns:a16="http://schemas.microsoft.com/office/drawing/2014/main" id="{6C4F9E89-75E1-488B-90C1-30E67411BEC2}"/>
              </a:ext>
            </a:extLst>
          </p:cNvPr>
          <p:cNvPicPr>
            <a:picLocks noChangeAspect="1"/>
          </p:cNvPicPr>
          <p:nvPr/>
        </p:nvPicPr>
        <p:blipFill>
          <a:blip r:embed="rId6"/>
          <a:stretch>
            <a:fillRect/>
          </a:stretch>
        </p:blipFill>
        <p:spPr>
          <a:xfrm>
            <a:off x="10953133" y="8578345"/>
            <a:ext cx="204608" cy="184147"/>
          </a:xfrm>
          <a:prstGeom prst="rect">
            <a:avLst/>
          </a:prstGeom>
        </p:spPr>
      </p:pic>
      <p:sp>
        <p:nvSpPr>
          <p:cNvPr id="108" name="TextBox 107">
            <a:extLst>
              <a:ext uri="{FF2B5EF4-FFF2-40B4-BE49-F238E27FC236}">
                <a16:creationId xmlns:a16="http://schemas.microsoft.com/office/drawing/2014/main" id="{2F5BA1C4-BB5D-4C4C-A745-BB41F3FC7B9A}"/>
              </a:ext>
            </a:extLst>
          </p:cNvPr>
          <p:cNvSpPr txBox="1"/>
          <p:nvPr/>
        </p:nvSpPr>
        <p:spPr>
          <a:xfrm>
            <a:off x="13089266" y="3303814"/>
            <a:ext cx="2503405" cy="369332"/>
          </a:xfrm>
          <a:prstGeom prst="rect">
            <a:avLst/>
          </a:prstGeom>
          <a:noFill/>
          <a:ln>
            <a:solidFill>
              <a:schemeClr val="tx1"/>
            </a:solidFill>
          </a:ln>
        </p:spPr>
        <p:txBody>
          <a:bodyPr wrap="square" rtlCol="0">
            <a:spAutoFit/>
          </a:bodyPr>
          <a:lstStyle/>
          <a:p>
            <a:r>
              <a:rPr lang="en-US" dirty="0"/>
              <a:t>Example 1</a:t>
            </a:r>
          </a:p>
        </p:txBody>
      </p:sp>
      <p:sp>
        <p:nvSpPr>
          <p:cNvPr id="109" name="TextBox 108">
            <a:extLst>
              <a:ext uri="{FF2B5EF4-FFF2-40B4-BE49-F238E27FC236}">
                <a16:creationId xmlns:a16="http://schemas.microsoft.com/office/drawing/2014/main" id="{B2D0AB22-919A-4056-B4EC-0ED67D7E7C19}"/>
              </a:ext>
            </a:extLst>
          </p:cNvPr>
          <p:cNvSpPr txBox="1"/>
          <p:nvPr/>
        </p:nvSpPr>
        <p:spPr>
          <a:xfrm>
            <a:off x="2799780" y="13214979"/>
            <a:ext cx="2503405" cy="923330"/>
          </a:xfrm>
          <a:prstGeom prst="rect">
            <a:avLst/>
          </a:prstGeom>
          <a:noFill/>
          <a:ln>
            <a:solidFill>
              <a:schemeClr val="tx1"/>
            </a:solidFill>
          </a:ln>
        </p:spPr>
        <p:txBody>
          <a:bodyPr wrap="square" rtlCol="0">
            <a:spAutoFit/>
          </a:bodyPr>
          <a:lstStyle/>
          <a:p>
            <a:r>
              <a:rPr lang="en-US" b="1" u="sng" dirty="0"/>
              <a:t>Lines &amp; Arrows</a:t>
            </a:r>
          </a:p>
          <a:p>
            <a:r>
              <a:rPr lang="en-US" dirty="0"/>
              <a:t>These just need prettifying</a:t>
            </a:r>
          </a:p>
        </p:txBody>
      </p:sp>
      <p:sp>
        <p:nvSpPr>
          <p:cNvPr id="116" name="Rectangle 115">
            <a:extLst>
              <a:ext uri="{FF2B5EF4-FFF2-40B4-BE49-F238E27FC236}">
                <a16:creationId xmlns:a16="http://schemas.microsoft.com/office/drawing/2014/main" id="{0B702A5A-F640-4292-B45E-0E5FA9258917}"/>
              </a:ext>
            </a:extLst>
          </p:cNvPr>
          <p:cNvSpPr/>
          <p:nvPr/>
        </p:nvSpPr>
        <p:spPr>
          <a:xfrm>
            <a:off x="13889890" y="4589963"/>
            <a:ext cx="845544" cy="8173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7" name="Oval 116">
            <a:extLst>
              <a:ext uri="{FF2B5EF4-FFF2-40B4-BE49-F238E27FC236}">
                <a16:creationId xmlns:a16="http://schemas.microsoft.com/office/drawing/2014/main" id="{CDB97DF9-D75E-452C-BD1F-24514043E2B1}"/>
              </a:ext>
            </a:extLst>
          </p:cNvPr>
          <p:cNvSpPr/>
          <p:nvPr/>
        </p:nvSpPr>
        <p:spPr>
          <a:xfrm>
            <a:off x="14046647" y="4745965"/>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A37C9BB2-D98E-4B80-811A-1C90ACB881E2}"/>
              </a:ext>
            </a:extLst>
          </p:cNvPr>
          <p:cNvSpPr/>
          <p:nvPr/>
        </p:nvSpPr>
        <p:spPr>
          <a:xfrm>
            <a:off x="14141439" y="5244575"/>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AE85CC09-52F1-4A18-B47C-635F11125DAE}"/>
              </a:ext>
            </a:extLst>
          </p:cNvPr>
          <p:cNvSpPr/>
          <p:nvPr/>
        </p:nvSpPr>
        <p:spPr>
          <a:xfrm>
            <a:off x="14524891" y="4952923"/>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a:extLst>
              <a:ext uri="{FF2B5EF4-FFF2-40B4-BE49-F238E27FC236}">
                <a16:creationId xmlns:a16="http://schemas.microsoft.com/office/drawing/2014/main" id="{4EDDE849-0B27-48A1-8B85-565167DAF3D0}"/>
              </a:ext>
            </a:extLst>
          </p:cNvPr>
          <p:cNvCxnSpPr>
            <a:stCxn id="118" idx="7"/>
            <a:endCxn id="119" idx="3"/>
          </p:cNvCxnSpPr>
          <p:nvPr/>
        </p:nvCxnSpPr>
        <p:spPr>
          <a:xfrm flipV="1">
            <a:off x="14180463" y="4991947"/>
            <a:ext cx="351123" cy="25932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21" name="Picture 120">
            <a:extLst>
              <a:ext uri="{FF2B5EF4-FFF2-40B4-BE49-F238E27FC236}">
                <a16:creationId xmlns:a16="http://schemas.microsoft.com/office/drawing/2014/main" id="{A75068CA-F144-414B-BE18-E61E725662A3}"/>
              </a:ext>
            </a:extLst>
          </p:cNvPr>
          <p:cNvPicPr>
            <a:picLocks noChangeAspect="1"/>
          </p:cNvPicPr>
          <p:nvPr/>
        </p:nvPicPr>
        <p:blipFill>
          <a:blip r:embed="rId6"/>
          <a:stretch>
            <a:fillRect/>
          </a:stretch>
        </p:blipFill>
        <p:spPr>
          <a:xfrm>
            <a:off x="14174997" y="4935740"/>
            <a:ext cx="204608" cy="184147"/>
          </a:xfrm>
          <a:prstGeom prst="rect">
            <a:avLst/>
          </a:prstGeom>
        </p:spPr>
      </p:pic>
      <p:sp>
        <p:nvSpPr>
          <p:cNvPr id="122" name="Rectangle 121">
            <a:extLst>
              <a:ext uri="{FF2B5EF4-FFF2-40B4-BE49-F238E27FC236}">
                <a16:creationId xmlns:a16="http://schemas.microsoft.com/office/drawing/2014/main" id="{31A1341B-503C-4127-9735-589754BE9309}"/>
              </a:ext>
            </a:extLst>
          </p:cNvPr>
          <p:cNvSpPr/>
          <p:nvPr/>
        </p:nvSpPr>
        <p:spPr>
          <a:xfrm>
            <a:off x="14735434" y="4589963"/>
            <a:ext cx="817359" cy="817359"/>
          </a:xfrm>
          <a:prstGeom prst="rect">
            <a:avLst/>
          </a:prstGeom>
          <a:noFill/>
          <a:ln>
            <a:solidFill>
              <a:schemeClr val="accent1">
                <a:shade val="5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76F9C56D-C807-4955-A978-FDC6F55FB5ED}"/>
              </a:ext>
            </a:extLst>
          </p:cNvPr>
          <p:cNvSpPr/>
          <p:nvPr/>
        </p:nvSpPr>
        <p:spPr>
          <a:xfrm>
            <a:off x="13903960" y="5400626"/>
            <a:ext cx="817359" cy="817359"/>
          </a:xfrm>
          <a:prstGeom prst="rect">
            <a:avLst/>
          </a:prstGeom>
          <a:noFill/>
          <a:ln>
            <a:solidFill>
              <a:schemeClr val="accent1">
                <a:shade val="5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188A8064-FCB3-402E-97A9-11DD0FC5BE02}"/>
              </a:ext>
            </a:extLst>
          </p:cNvPr>
          <p:cNvSpPr/>
          <p:nvPr/>
        </p:nvSpPr>
        <p:spPr>
          <a:xfrm>
            <a:off x="14734153" y="5428912"/>
            <a:ext cx="817359" cy="817359"/>
          </a:xfrm>
          <a:prstGeom prst="rect">
            <a:avLst/>
          </a:prstGeom>
          <a:noFill/>
          <a:ln>
            <a:solidFill>
              <a:schemeClr val="accent1">
                <a:shade val="5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F98B48E9-9450-4C11-8B5C-8D6BCC324FA4}"/>
              </a:ext>
            </a:extLst>
          </p:cNvPr>
          <p:cNvSpPr/>
          <p:nvPr/>
        </p:nvSpPr>
        <p:spPr>
          <a:xfrm>
            <a:off x="13072486" y="4588224"/>
            <a:ext cx="817359" cy="817359"/>
          </a:xfrm>
          <a:prstGeom prst="rect">
            <a:avLst/>
          </a:prstGeom>
          <a:noFill/>
          <a:ln>
            <a:solidFill>
              <a:schemeClr val="accent1">
                <a:shade val="5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88DDBEF7-241E-4A79-BED6-940CB82F38B5}"/>
              </a:ext>
            </a:extLst>
          </p:cNvPr>
          <p:cNvSpPr/>
          <p:nvPr/>
        </p:nvSpPr>
        <p:spPr>
          <a:xfrm>
            <a:off x="13097601" y="5407322"/>
            <a:ext cx="817359" cy="817359"/>
          </a:xfrm>
          <a:prstGeom prst="rect">
            <a:avLst/>
          </a:prstGeom>
          <a:noFill/>
          <a:ln>
            <a:solidFill>
              <a:schemeClr val="accent1">
                <a:shade val="5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A6EB318F-8FC4-4A0C-BAFE-5D4DD57E9EAD}"/>
              </a:ext>
            </a:extLst>
          </p:cNvPr>
          <p:cNvSpPr/>
          <p:nvPr/>
        </p:nvSpPr>
        <p:spPr>
          <a:xfrm>
            <a:off x="13072486" y="3765675"/>
            <a:ext cx="817359" cy="817359"/>
          </a:xfrm>
          <a:prstGeom prst="rect">
            <a:avLst/>
          </a:prstGeom>
          <a:noFill/>
          <a:ln>
            <a:solidFill>
              <a:schemeClr val="accent1">
                <a:shade val="5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A930D5AE-4474-41AF-9178-B7D88A702A75}"/>
              </a:ext>
            </a:extLst>
          </p:cNvPr>
          <p:cNvSpPr/>
          <p:nvPr/>
        </p:nvSpPr>
        <p:spPr>
          <a:xfrm>
            <a:off x="13903960" y="3772604"/>
            <a:ext cx="817359" cy="817359"/>
          </a:xfrm>
          <a:prstGeom prst="rect">
            <a:avLst/>
          </a:prstGeom>
          <a:noFill/>
          <a:ln>
            <a:solidFill>
              <a:schemeClr val="accent1">
                <a:shade val="5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E202597A-26D5-4158-90E1-E56975226064}"/>
              </a:ext>
            </a:extLst>
          </p:cNvPr>
          <p:cNvSpPr/>
          <p:nvPr/>
        </p:nvSpPr>
        <p:spPr>
          <a:xfrm>
            <a:off x="14735389" y="3772604"/>
            <a:ext cx="817359" cy="817359"/>
          </a:xfrm>
          <a:prstGeom prst="rect">
            <a:avLst/>
          </a:prstGeom>
          <a:noFill/>
          <a:ln>
            <a:solidFill>
              <a:schemeClr val="accent1">
                <a:shade val="5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9A5EEB05-AEF7-4D10-9C38-D8E33337FE1E}"/>
              </a:ext>
            </a:extLst>
          </p:cNvPr>
          <p:cNvSpPr/>
          <p:nvPr/>
        </p:nvSpPr>
        <p:spPr>
          <a:xfrm>
            <a:off x="14034486" y="3882060"/>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77AC48D1-9EF0-4856-ADF2-725CFA8E55E6}"/>
              </a:ext>
            </a:extLst>
          </p:cNvPr>
          <p:cNvSpPr/>
          <p:nvPr/>
        </p:nvSpPr>
        <p:spPr>
          <a:xfrm>
            <a:off x="14129278" y="4380670"/>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E1A22B30-04C2-488F-890F-5013FCC5CD53}"/>
              </a:ext>
            </a:extLst>
          </p:cNvPr>
          <p:cNvSpPr/>
          <p:nvPr/>
        </p:nvSpPr>
        <p:spPr>
          <a:xfrm>
            <a:off x="14512730" y="4089018"/>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475FD906-A3F8-443C-A5DB-2BD5917B150E}"/>
              </a:ext>
            </a:extLst>
          </p:cNvPr>
          <p:cNvSpPr/>
          <p:nvPr/>
        </p:nvSpPr>
        <p:spPr>
          <a:xfrm>
            <a:off x="14870817" y="3946176"/>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C35B0212-0977-4457-9C74-36B1E51FA9DC}"/>
              </a:ext>
            </a:extLst>
          </p:cNvPr>
          <p:cNvSpPr/>
          <p:nvPr/>
        </p:nvSpPr>
        <p:spPr>
          <a:xfrm>
            <a:off x="14965609" y="4444786"/>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96C59058-1E66-4A9A-815A-39A804D9A88E}"/>
              </a:ext>
            </a:extLst>
          </p:cNvPr>
          <p:cNvSpPr/>
          <p:nvPr/>
        </p:nvSpPr>
        <p:spPr>
          <a:xfrm>
            <a:off x="15349061" y="4153134"/>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a:extLst>
              <a:ext uri="{FF2B5EF4-FFF2-40B4-BE49-F238E27FC236}">
                <a16:creationId xmlns:a16="http://schemas.microsoft.com/office/drawing/2014/main" id="{65D26757-D066-4488-8C75-06F98580F321}"/>
              </a:ext>
            </a:extLst>
          </p:cNvPr>
          <p:cNvSpPr txBox="1"/>
          <p:nvPr/>
        </p:nvSpPr>
        <p:spPr>
          <a:xfrm>
            <a:off x="1710273" y="9566950"/>
            <a:ext cx="4682420" cy="2308324"/>
          </a:xfrm>
          <a:prstGeom prst="rect">
            <a:avLst/>
          </a:prstGeom>
          <a:noFill/>
          <a:ln>
            <a:solidFill>
              <a:schemeClr val="tx1"/>
            </a:solidFill>
          </a:ln>
        </p:spPr>
        <p:txBody>
          <a:bodyPr wrap="square" rtlCol="0">
            <a:spAutoFit/>
          </a:bodyPr>
          <a:lstStyle/>
          <a:p>
            <a:r>
              <a:rPr lang="en-US" b="1" u="sng" dirty="0"/>
              <a:t>Labels</a:t>
            </a:r>
          </a:p>
          <a:p>
            <a:r>
              <a:rPr lang="en-US" dirty="0"/>
              <a:t>Any labels must be times new Roman. Current figure labels the boxes, this might change to replace them with symbols, and then include a key. Imagine each box with a mathematical symbol then a key to the right symbol: description. I think this might look better, what do you think? </a:t>
            </a:r>
          </a:p>
        </p:txBody>
      </p:sp>
      <p:sp>
        <p:nvSpPr>
          <p:cNvPr id="137" name="TextBox 136">
            <a:extLst>
              <a:ext uri="{FF2B5EF4-FFF2-40B4-BE49-F238E27FC236}">
                <a16:creationId xmlns:a16="http://schemas.microsoft.com/office/drawing/2014/main" id="{D3F9EC01-1078-4EC3-A5C3-0C4771F0B57A}"/>
              </a:ext>
            </a:extLst>
          </p:cNvPr>
          <p:cNvSpPr txBox="1"/>
          <p:nvPr/>
        </p:nvSpPr>
        <p:spPr>
          <a:xfrm>
            <a:off x="15656382" y="7361501"/>
            <a:ext cx="4682420" cy="2031325"/>
          </a:xfrm>
          <a:prstGeom prst="rect">
            <a:avLst/>
          </a:prstGeom>
          <a:noFill/>
          <a:ln>
            <a:solidFill>
              <a:schemeClr val="tx1"/>
            </a:solidFill>
          </a:ln>
        </p:spPr>
        <p:txBody>
          <a:bodyPr wrap="square" rtlCol="0">
            <a:spAutoFit/>
          </a:bodyPr>
          <a:lstStyle/>
          <a:p>
            <a:r>
              <a:rPr lang="en-US" b="1" u="sng" dirty="0"/>
              <a:t>Graph</a:t>
            </a:r>
          </a:p>
          <a:p>
            <a:r>
              <a:rPr lang="en-US" dirty="0"/>
              <a:t>I think this graph adds detail and can be made nice to look at/enhance the figure. 3d might be better I’ll make a dummy example. I can change the color scheme </a:t>
            </a:r>
            <a:r>
              <a:rPr lang="en-US" dirty="0" err="1"/>
              <a:t>etc</a:t>
            </a:r>
            <a:r>
              <a:rPr lang="en-US" dirty="0"/>
              <a:t> but these graphs will need to be altered by @max (they are generated with code). </a:t>
            </a:r>
          </a:p>
        </p:txBody>
      </p:sp>
      <p:sp>
        <p:nvSpPr>
          <p:cNvPr id="138" name="TextBox 137">
            <a:extLst>
              <a:ext uri="{FF2B5EF4-FFF2-40B4-BE49-F238E27FC236}">
                <a16:creationId xmlns:a16="http://schemas.microsoft.com/office/drawing/2014/main" id="{1B0AC2D9-CC6A-49EC-9B5C-1B4D025BA5DB}"/>
              </a:ext>
            </a:extLst>
          </p:cNvPr>
          <p:cNvSpPr txBox="1"/>
          <p:nvPr/>
        </p:nvSpPr>
        <p:spPr>
          <a:xfrm>
            <a:off x="16733790" y="12035487"/>
            <a:ext cx="4682420" cy="1200329"/>
          </a:xfrm>
          <a:prstGeom prst="rect">
            <a:avLst/>
          </a:prstGeom>
          <a:noFill/>
          <a:ln>
            <a:solidFill>
              <a:schemeClr val="tx1"/>
            </a:solidFill>
          </a:ln>
        </p:spPr>
        <p:txBody>
          <a:bodyPr wrap="square" rtlCol="0">
            <a:spAutoFit/>
          </a:bodyPr>
          <a:lstStyle/>
          <a:p>
            <a:r>
              <a:rPr lang="en-US" b="1" u="sng" dirty="0"/>
              <a:t>Equations</a:t>
            </a:r>
          </a:p>
          <a:p>
            <a:r>
              <a:rPr lang="en-US" dirty="0"/>
              <a:t>This might look good? It’s not necessary but it’s like an expansion into more detail for the equations. What do you think @hannah? </a:t>
            </a:r>
          </a:p>
        </p:txBody>
      </p:sp>
      <p:sp>
        <p:nvSpPr>
          <p:cNvPr id="139" name="TextBox 138">
            <a:extLst>
              <a:ext uri="{FF2B5EF4-FFF2-40B4-BE49-F238E27FC236}">
                <a16:creationId xmlns:a16="http://schemas.microsoft.com/office/drawing/2014/main" id="{D679B4BC-5406-48C3-A51B-605EAE546E67}"/>
              </a:ext>
            </a:extLst>
          </p:cNvPr>
          <p:cNvSpPr txBox="1"/>
          <p:nvPr/>
        </p:nvSpPr>
        <p:spPr>
          <a:xfrm>
            <a:off x="4085523" y="16308005"/>
            <a:ext cx="4614340" cy="3139321"/>
          </a:xfrm>
          <a:prstGeom prst="rect">
            <a:avLst/>
          </a:prstGeom>
          <a:noFill/>
          <a:ln>
            <a:solidFill>
              <a:schemeClr val="tx1"/>
            </a:solidFill>
          </a:ln>
        </p:spPr>
        <p:txBody>
          <a:bodyPr wrap="square" rtlCol="0">
            <a:spAutoFit/>
          </a:bodyPr>
          <a:lstStyle/>
          <a:p>
            <a:r>
              <a:rPr lang="en-US" b="1" u="sng" dirty="0"/>
              <a:t>Boxes</a:t>
            </a:r>
          </a:p>
          <a:p>
            <a:r>
              <a:rPr lang="en-US" dirty="0"/>
              <a:t>The boxes represent variables/functions. In some cases it makes sense that they have ‘depth’ </a:t>
            </a:r>
            <a:r>
              <a:rPr lang="en-US" dirty="0" err="1"/>
              <a:t>ie</a:t>
            </a:r>
            <a:r>
              <a:rPr lang="en-US" dirty="0"/>
              <a:t> a cube instead of a box. They make it work Example 2 (page 2) but it’s not necessarily the best thing to do</a:t>
            </a:r>
            <a:br>
              <a:rPr lang="en-US" dirty="0"/>
            </a:br>
            <a:br>
              <a:rPr lang="en-US" dirty="0"/>
            </a:br>
            <a:r>
              <a:rPr lang="en-US" dirty="0"/>
              <a:t>The joins between boxes (</a:t>
            </a:r>
            <a:r>
              <a:rPr lang="en-US" dirty="0" err="1"/>
              <a:t>ie</a:t>
            </a:r>
            <a:r>
              <a:rPr lang="en-US" dirty="0"/>
              <a:t> if they are adjacent) aren’t required. They are related (</a:t>
            </a:r>
            <a:r>
              <a:rPr lang="en-US" dirty="0" err="1"/>
              <a:t>ie</a:t>
            </a:r>
            <a:r>
              <a:rPr lang="en-US" dirty="0"/>
              <a:t> pairwise stream and single stream need to be at the same ‘level’) but they can be separated. </a:t>
            </a:r>
          </a:p>
        </p:txBody>
      </p:sp>
      <p:sp>
        <p:nvSpPr>
          <p:cNvPr id="140" name="TextBox 139">
            <a:extLst>
              <a:ext uri="{FF2B5EF4-FFF2-40B4-BE49-F238E27FC236}">
                <a16:creationId xmlns:a16="http://schemas.microsoft.com/office/drawing/2014/main" id="{BD63CA00-4FD9-4F71-B671-CDD3AEC36577}"/>
              </a:ext>
            </a:extLst>
          </p:cNvPr>
          <p:cNvSpPr txBox="1"/>
          <p:nvPr/>
        </p:nvSpPr>
        <p:spPr>
          <a:xfrm>
            <a:off x="11960986" y="17100059"/>
            <a:ext cx="3552529" cy="2585323"/>
          </a:xfrm>
          <a:prstGeom prst="rect">
            <a:avLst/>
          </a:prstGeom>
          <a:noFill/>
          <a:ln>
            <a:solidFill>
              <a:schemeClr val="tx1"/>
            </a:solidFill>
          </a:ln>
        </p:spPr>
        <p:txBody>
          <a:bodyPr wrap="square" rtlCol="0">
            <a:spAutoFit/>
          </a:bodyPr>
          <a:lstStyle/>
          <a:p>
            <a:r>
              <a:rPr lang="en-US" b="1" u="sng" dirty="0"/>
              <a:t>Hartree </a:t>
            </a:r>
            <a:r>
              <a:rPr lang="en-US" b="1" u="sng" dirty="0" err="1"/>
              <a:t>fock</a:t>
            </a:r>
            <a:r>
              <a:rPr lang="en-US" b="1" u="sng" dirty="0"/>
              <a:t> (HF) orbitals</a:t>
            </a:r>
          </a:p>
          <a:p>
            <a:r>
              <a:rPr lang="en-US" dirty="0"/>
              <a:t>I have a nice idea for this need to discuss with a </a:t>
            </a:r>
            <a:r>
              <a:rPr lang="en-US" dirty="0" err="1"/>
              <a:t>colleage</a:t>
            </a:r>
            <a:r>
              <a:rPr lang="en-US" dirty="0"/>
              <a:t> but it could be a plane representation of the wave function: Imagine rolling hills stretching off into the distance. 2</a:t>
            </a:r>
            <a:r>
              <a:rPr lang="en-US" baseline="30000" dirty="0"/>
              <a:t>nd</a:t>
            </a:r>
            <a:r>
              <a:rPr lang="en-US" dirty="0"/>
              <a:t> thought its not technically accurate but I’ll see if we can work around that.</a:t>
            </a:r>
          </a:p>
        </p:txBody>
      </p:sp>
      <p:sp>
        <p:nvSpPr>
          <p:cNvPr id="141" name="TextBox 140">
            <a:extLst>
              <a:ext uri="{FF2B5EF4-FFF2-40B4-BE49-F238E27FC236}">
                <a16:creationId xmlns:a16="http://schemas.microsoft.com/office/drawing/2014/main" id="{6DA78950-D9F9-496D-8B53-99BCDC87ACC0}"/>
              </a:ext>
            </a:extLst>
          </p:cNvPr>
          <p:cNvSpPr txBox="1"/>
          <p:nvPr/>
        </p:nvSpPr>
        <p:spPr>
          <a:xfrm>
            <a:off x="1462106" y="3349038"/>
            <a:ext cx="4614340" cy="3693319"/>
          </a:xfrm>
          <a:prstGeom prst="rect">
            <a:avLst/>
          </a:prstGeom>
          <a:noFill/>
          <a:ln>
            <a:solidFill>
              <a:schemeClr val="tx1"/>
            </a:solidFill>
          </a:ln>
        </p:spPr>
        <p:txBody>
          <a:bodyPr wrap="square" rtlCol="0">
            <a:spAutoFit/>
          </a:bodyPr>
          <a:lstStyle/>
          <a:p>
            <a:r>
              <a:rPr lang="en-US" b="1" u="sng" dirty="0"/>
              <a:t>General</a:t>
            </a:r>
          </a:p>
          <a:p>
            <a:pPr marL="285750" indent="-285750">
              <a:buFontTx/>
              <a:buChar char="-"/>
            </a:pPr>
            <a:r>
              <a:rPr lang="en-US" dirty="0"/>
              <a:t>I think we should target something like example 3 (page 3) at least for starters.</a:t>
            </a:r>
          </a:p>
          <a:p>
            <a:pPr marL="285750" indent="-285750">
              <a:buFontTx/>
              <a:buChar char="-"/>
            </a:pPr>
            <a:r>
              <a:rPr lang="en-US" dirty="0"/>
              <a:t>- There’s a couple different formulations but I’m leaning towards symbol labels and a key (strongly leaning)</a:t>
            </a:r>
          </a:p>
          <a:p>
            <a:pPr marL="285750" indent="-285750">
              <a:buFontTx/>
              <a:buChar char="-"/>
            </a:pPr>
            <a:r>
              <a:rPr lang="en-US" dirty="0"/>
              <a:t>The basic structure for this is here, I need to provide the symbols, but the boxes / flow is generally correct. </a:t>
            </a:r>
          </a:p>
          <a:p>
            <a:pPr marL="285750" indent="-285750">
              <a:buFontTx/>
              <a:buChar char="-"/>
            </a:pPr>
            <a:r>
              <a:rPr lang="en-US" dirty="0"/>
              <a:t>The blowups (graph and equations) are optional, but I think they could look good, what do you think? </a:t>
            </a:r>
          </a:p>
          <a:p>
            <a:pPr marL="285750" indent="-285750">
              <a:buFontTx/>
              <a:buChar char="-"/>
            </a:pPr>
            <a:endParaRPr lang="en-US" dirty="0"/>
          </a:p>
        </p:txBody>
      </p:sp>
    </p:spTree>
    <p:extLst>
      <p:ext uri="{BB962C8B-B14F-4D97-AF65-F5344CB8AC3E}">
        <p14:creationId xmlns:p14="http://schemas.microsoft.com/office/powerpoint/2010/main" val="3994744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9B799E-443F-43B9-A2C2-AC3932A3D34C}"/>
              </a:ext>
            </a:extLst>
          </p:cNvPr>
          <p:cNvSpPr/>
          <p:nvPr/>
        </p:nvSpPr>
        <p:spPr>
          <a:xfrm>
            <a:off x="10668026" y="8232568"/>
            <a:ext cx="845544" cy="8173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87B79B54-232F-4C0E-850E-B390A3172B73}"/>
              </a:ext>
            </a:extLst>
          </p:cNvPr>
          <p:cNvSpPr/>
          <p:nvPr/>
        </p:nvSpPr>
        <p:spPr>
          <a:xfrm>
            <a:off x="11145183" y="9534937"/>
            <a:ext cx="135959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62FC771-4447-4D54-AF22-3DABEA754276}"/>
              </a:ext>
            </a:extLst>
          </p:cNvPr>
          <p:cNvSpPr/>
          <p:nvPr/>
        </p:nvSpPr>
        <p:spPr>
          <a:xfrm>
            <a:off x="9786283" y="9534937"/>
            <a:ext cx="135959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93A8B2C6-1E96-436B-B9CF-66877E40AED5}"/>
              </a:ext>
            </a:extLst>
          </p:cNvPr>
          <p:cNvCxnSpPr>
            <a:cxnSpLocks/>
          </p:cNvCxnSpPr>
          <p:nvPr/>
        </p:nvCxnSpPr>
        <p:spPr>
          <a:xfrm flipV="1">
            <a:off x="12504776" y="9014016"/>
            <a:ext cx="871831" cy="520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39D99F-E6A6-4001-A5C4-57DFE103101A}"/>
              </a:ext>
            </a:extLst>
          </p:cNvPr>
          <p:cNvCxnSpPr>
            <a:cxnSpLocks/>
          </p:cNvCxnSpPr>
          <p:nvPr/>
        </p:nvCxnSpPr>
        <p:spPr>
          <a:xfrm>
            <a:off x="12504776" y="10068337"/>
            <a:ext cx="871831" cy="315404"/>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BF6F3BF-6144-4005-AF4D-52A5704BB52D}"/>
              </a:ext>
            </a:extLst>
          </p:cNvPr>
          <p:cNvSpPr/>
          <p:nvPr/>
        </p:nvSpPr>
        <p:spPr>
          <a:xfrm>
            <a:off x="9786283" y="10557086"/>
            <a:ext cx="135959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0BABC33D-9D14-433A-8B8C-1263374AB6EA}"/>
              </a:ext>
            </a:extLst>
          </p:cNvPr>
          <p:cNvSpPr/>
          <p:nvPr/>
        </p:nvSpPr>
        <p:spPr>
          <a:xfrm>
            <a:off x="11145183" y="10557086"/>
            <a:ext cx="135959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0F1FBAE-7262-4211-88EF-080460B9BBCE}"/>
              </a:ext>
            </a:extLst>
          </p:cNvPr>
          <p:cNvSpPr/>
          <p:nvPr/>
        </p:nvSpPr>
        <p:spPr>
          <a:xfrm>
            <a:off x="11145183" y="11263831"/>
            <a:ext cx="135959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A5AE798A-1AE3-463C-A6D9-FB01BE78F75A}"/>
              </a:ext>
            </a:extLst>
          </p:cNvPr>
          <p:cNvSpPr/>
          <p:nvPr/>
        </p:nvSpPr>
        <p:spPr>
          <a:xfrm>
            <a:off x="11145183" y="12102253"/>
            <a:ext cx="135959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3351E35C-CD42-4233-96ED-53FA68682547}"/>
              </a:ext>
            </a:extLst>
          </p:cNvPr>
          <p:cNvSpPr/>
          <p:nvPr/>
        </p:nvSpPr>
        <p:spPr>
          <a:xfrm>
            <a:off x="9786283" y="13409944"/>
            <a:ext cx="135959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AE47FDE8-3F5C-4B34-AC6A-5936ED65A364}"/>
              </a:ext>
            </a:extLst>
          </p:cNvPr>
          <p:cNvSpPr/>
          <p:nvPr/>
        </p:nvSpPr>
        <p:spPr>
          <a:xfrm>
            <a:off x="11145182" y="13409944"/>
            <a:ext cx="135959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B878B28D-91C7-432E-9B67-66B742E8E4FB}"/>
              </a:ext>
            </a:extLst>
          </p:cNvPr>
          <p:cNvSpPr/>
          <p:nvPr/>
        </p:nvSpPr>
        <p:spPr>
          <a:xfrm>
            <a:off x="9166720" y="12102253"/>
            <a:ext cx="135959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BE2F5263-9DE1-4200-866F-A16F674ADE80}"/>
              </a:ext>
            </a:extLst>
          </p:cNvPr>
          <p:cNvSpPr/>
          <p:nvPr/>
        </p:nvSpPr>
        <p:spPr>
          <a:xfrm>
            <a:off x="8426343" y="13409944"/>
            <a:ext cx="135959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19FAA3EF-05DC-406B-9F88-5B0DAF187F98}"/>
              </a:ext>
            </a:extLst>
          </p:cNvPr>
          <p:cNvSpPr/>
          <p:nvPr/>
        </p:nvSpPr>
        <p:spPr>
          <a:xfrm>
            <a:off x="9277540" y="14519616"/>
            <a:ext cx="2390274" cy="6794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latin typeface="Times New Roman" panose="02020603050405020304" pitchFamily="18" charset="0"/>
              <a:cs typeface="Times New Roman" panose="02020603050405020304" pitchFamily="18" charset="0"/>
            </a:endParaRPr>
          </a:p>
        </p:txBody>
      </p:sp>
      <p:cxnSp>
        <p:nvCxnSpPr>
          <p:cNvPr id="18" name="Connector: Elbow 17">
            <a:extLst>
              <a:ext uri="{FF2B5EF4-FFF2-40B4-BE49-F238E27FC236}">
                <a16:creationId xmlns:a16="http://schemas.microsoft.com/office/drawing/2014/main" id="{6F0D8F22-4CD1-412A-899F-845BBA9D5CEF}"/>
              </a:ext>
            </a:extLst>
          </p:cNvPr>
          <p:cNvCxnSpPr>
            <a:cxnSpLocks/>
            <a:stCxn id="4" idx="1"/>
          </p:cNvCxnSpPr>
          <p:nvPr/>
        </p:nvCxnSpPr>
        <p:spPr>
          <a:xfrm rot="10800000" flipV="1">
            <a:off x="9550716" y="8641247"/>
            <a:ext cx="1117310" cy="34473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B4CC3885-2B8C-4D37-B92F-4B2DE465429C}"/>
              </a:ext>
            </a:extLst>
          </p:cNvPr>
          <p:cNvCxnSpPr>
            <a:cxnSpLocks/>
          </p:cNvCxnSpPr>
          <p:nvPr/>
        </p:nvCxnSpPr>
        <p:spPr>
          <a:xfrm rot="5400000">
            <a:off x="6801238" y="10661157"/>
            <a:ext cx="4775390" cy="722182"/>
          </a:xfrm>
          <a:prstGeom prst="bentConnector3">
            <a:avLst>
              <a:gd name="adj1" fmla="val 84"/>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93B167A-A301-4F2E-A9C1-027D4387A0F8}"/>
              </a:ext>
            </a:extLst>
          </p:cNvPr>
          <p:cNvSpPr/>
          <p:nvPr/>
        </p:nvSpPr>
        <p:spPr>
          <a:xfrm>
            <a:off x="11426802" y="11765283"/>
            <a:ext cx="796348" cy="323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t>
            </a:r>
          </a:p>
        </p:txBody>
      </p:sp>
      <p:cxnSp>
        <p:nvCxnSpPr>
          <p:cNvPr id="21" name="Straight Arrow Connector 20">
            <a:extLst>
              <a:ext uri="{FF2B5EF4-FFF2-40B4-BE49-F238E27FC236}">
                <a16:creationId xmlns:a16="http://schemas.microsoft.com/office/drawing/2014/main" id="{B8756057-AA1B-4177-BA8B-35B36859197D}"/>
              </a:ext>
            </a:extLst>
          </p:cNvPr>
          <p:cNvCxnSpPr>
            <a:stCxn id="12" idx="2"/>
            <a:endCxn id="14" idx="0"/>
          </p:cNvCxnSpPr>
          <p:nvPr/>
        </p:nvCxnSpPr>
        <p:spPr>
          <a:xfrm flipH="1">
            <a:off x="11824979" y="12635654"/>
            <a:ext cx="1" cy="774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522086B-28CD-45B2-A9F6-92FDEE176961}"/>
              </a:ext>
            </a:extLst>
          </p:cNvPr>
          <p:cNvCxnSpPr>
            <a:cxnSpLocks/>
            <a:stCxn id="12" idx="2"/>
            <a:endCxn id="13" idx="0"/>
          </p:cNvCxnSpPr>
          <p:nvPr/>
        </p:nvCxnSpPr>
        <p:spPr>
          <a:xfrm rot="5400000">
            <a:off x="10758385" y="12343348"/>
            <a:ext cx="774291" cy="13589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80B130FA-E503-4F78-90D2-E1A9935AE96E}"/>
              </a:ext>
            </a:extLst>
          </p:cNvPr>
          <p:cNvCxnSpPr>
            <a:cxnSpLocks/>
            <a:stCxn id="14" idx="2"/>
            <a:endCxn id="17" idx="0"/>
          </p:cNvCxnSpPr>
          <p:nvPr/>
        </p:nvCxnSpPr>
        <p:spPr>
          <a:xfrm rot="5400000">
            <a:off x="10860692" y="13555329"/>
            <a:ext cx="576272" cy="13523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AD569AB7-01A9-4742-8142-7B6546C74FB9}"/>
              </a:ext>
            </a:extLst>
          </p:cNvPr>
          <p:cNvCxnSpPr>
            <a:cxnSpLocks/>
            <a:stCxn id="16" idx="2"/>
            <a:endCxn id="17" idx="0"/>
          </p:cNvCxnSpPr>
          <p:nvPr/>
        </p:nvCxnSpPr>
        <p:spPr>
          <a:xfrm rot="16200000" flipH="1">
            <a:off x="9501272" y="13548211"/>
            <a:ext cx="576272" cy="13665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5488281-A038-4CC0-9237-49201D0A1A1D}"/>
              </a:ext>
            </a:extLst>
          </p:cNvPr>
          <p:cNvCxnSpPr>
            <a:cxnSpLocks/>
            <a:stCxn id="13" idx="2"/>
            <a:endCxn id="17" idx="0"/>
          </p:cNvCxnSpPr>
          <p:nvPr/>
        </p:nvCxnSpPr>
        <p:spPr>
          <a:xfrm>
            <a:off x="10466080" y="13943344"/>
            <a:ext cx="6597" cy="576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B5DA85C-75DF-481F-9DC5-F470563B8393}"/>
              </a:ext>
            </a:extLst>
          </p:cNvPr>
          <p:cNvCxnSpPr>
            <a:cxnSpLocks/>
            <a:stCxn id="10" idx="2"/>
            <a:endCxn id="11" idx="0"/>
          </p:cNvCxnSpPr>
          <p:nvPr/>
        </p:nvCxnSpPr>
        <p:spPr>
          <a:xfrm>
            <a:off x="11824979" y="11090487"/>
            <a:ext cx="0" cy="173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FBCF5C1-25FB-4A5B-9BC5-A8D239CAF491}"/>
              </a:ext>
            </a:extLst>
          </p:cNvPr>
          <p:cNvCxnSpPr>
            <a:cxnSpLocks/>
            <a:stCxn id="9" idx="2"/>
            <a:endCxn id="28" idx="0"/>
          </p:cNvCxnSpPr>
          <p:nvPr/>
        </p:nvCxnSpPr>
        <p:spPr>
          <a:xfrm flipH="1">
            <a:off x="10465383" y="11090486"/>
            <a:ext cx="696" cy="488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A44BDF3-7DE9-4F36-BC44-7362DB389CAF}"/>
              </a:ext>
            </a:extLst>
          </p:cNvPr>
          <p:cNvSpPr/>
          <p:nvPr/>
        </p:nvSpPr>
        <p:spPr>
          <a:xfrm>
            <a:off x="10067209" y="11579235"/>
            <a:ext cx="796348" cy="2150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t>
            </a:r>
          </a:p>
        </p:txBody>
      </p:sp>
      <p:cxnSp>
        <p:nvCxnSpPr>
          <p:cNvPr id="29" name="Connector: Elbow 28">
            <a:extLst>
              <a:ext uri="{FF2B5EF4-FFF2-40B4-BE49-F238E27FC236}">
                <a16:creationId xmlns:a16="http://schemas.microsoft.com/office/drawing/2014/main" id="{F28B043F-E011-4DDC-B3B3-FCD26CFE5488}"/>
              </a:ext>
            </a:extLst>
          </p:cNvPr>
          <p:cNvCxnSpPr>
            <a:cxnSpLocks/>
            <a:endCxn id="10" idx="0"/>
          </p:cNvCxnSpPr>
          <p:nvPr/>
        </p:nvCxnSpPr>
        <p:spPr>
          <a:xfrm rot="16200000" flipH="1">
            <a:off x="10974004" y="9706112"/>
            <a:ext cx="1022152" cy="679797"/>
          </a:xfrm>
          <a:prstGeom prst="bentConnector3">
            <a:avLst>
              <a:gd name="adj1" fmla="val 770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6A525F36-EB79-44E2-8F90-C17A24488609}"/>
              </a:ext>
            </a:extLst>
          </p:cNvPr>
          <p:cNvCxnSpPr>
            <a:cxnSpLocks/>
            <a:endCxn id="9" idx="0"/>
          </p:cNvCxnSpPr>
          <p:nvPr/>
        </p:nvCxnSpPr>
        <p:spPr>
          <a:xfrm rot="5400000">
            <a:off x="10294557" y="9706458"/>
            <a:ext cx="1022151" cy="679104"/>
          </a:xfrm>
          <a:prstGeom prst="bentConnector3">
            <a:avLst>
              <a:gd name="adj1" fmla="val 76897"/>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F0A64E01-C923-4D17-9A67-353972DAE0C8}"/>
              </a:ext>
            </a:extLst>
          </p:cNvPr>
          <p:cNvSpPr/>
          <p:nvPr/>
        </p:nvSpPr>
        <p:spPr>
          <a:xfrm>
            <a:off x="10824783" y="8388570"/>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CAD1A10-A1CA-46B8-873D-AC6DF0492B56}"/>
              </a:ext>
            </a:extLst>
          </p:cNvPr>
          <p:cNvSpPr/>
          <p:nvPr/>
        </p:nvSpPr>
        <p:spPr>
          <a:xfrm>
            <a:off x="10919575" y="8887180"/>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004F238-11C5-40F8-8D56-0A8BF1F52ED1}"/>
              </a:ext>
            </a:extLst>
          </p:cNvPr>
          <p:cNvSpPr/>
          <p:nvPr/>
        </p:nvSpPr>
        <p:spPr>
          <a:xfrm>
            <a:off x="11303027" y="8595528"/>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236E0CAC-45A1-4A73-A3CA-95DE10158890}"/>
              </a:ext>
            </a:extLst>
          </p:cNvPr>
          <p:cNvCxnSpPr>
            <a:stCxn id="32" idx="7"/>
            <a:endCxn id="33" idx="3"/>
          </p:cNvCxnSpPr>
          <p:nvPr/>
        </p:nvCxnSpPr>
        <p:spPr>
          <a:xfrm flipV="1">
            <a:off x="10958599" y="8634552"/>
            <a:ext cx="351123" cy="25932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Graphic 34">
            <a:extLst>
              <a:ext uri="{FF2B5EF4-FFF2-40B4-BE49-F238E27FC236}">
                <a16:creationId xmlns:a16="http://schemas.microsoft.com/office/drawing/2014/main" id="{276CFD19-B9B4-40FB-B824-99413BBD39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47195" y="8791110"/>
            <a:ext cx="1818414" cy="1818414"/>
          </a:xfrm>
          <a:prstGeom prst="rect">
            <a:avLst/>
          </a:prstGeom>
        </p:spPr>
      </p:pic>
      <p:cxnSp>
        <p:nvCxnSpPr>
          <p:cNvPr id="36" name="Connector: Elbow 35">
            <a:extLst>
              <a:ext uri="{FF2B5EF4-FFF2-40B4-BE49-F238E27FC236}">
                <a16:creationId xmlns:a16="http://schemas.microsoft.com/office/drawing/2014/main" id="{045EB5C4-D717-40EE-80E4-DA8808A1E0C4}"/>
              </a:ext>
            </a:extLst>
          </p:cNvPr>
          <p:cNvCxnSpPr>
            <a:stCxn id="4" idx="2"/>
            <a:endCxn id="5" idx="0"/>
          </p:cNvCxnSpPr>
          <p:nvPr/>
        </p:nvCxnSpPr>
        <p:spPr>
          <a:xfrm rot="16200000" flipH="1">
            <a:off x="11215384" y="8925341"/>
            <a:ext cx="485011" cy="7341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74164847-4970-4166-8BA3-1D960F323223}"/>
              </a:ext>
            </a:extLst>
          </p:cNvPr>
          <p:cNvCxnSpPr>
            <a:cxnSpLocks/>
            <a:stCxn id="4" idx="2"/>
            <a:endCxn id="6" idx="0"/>
          </p:cNvCxnSpPr>
          <p:nvPr/>
        </p:nvCxnSpPr>
        <p:spPr>
          <a:xfrm rot="5400000">
            <a:off x="10535935" y="8980073"/>
            <a:ext cx="485011" cy="6247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64D1B39-E237-4E83-AFD9-1A5171A50767}"/>
              </a:ext>
            </a:extLst>
          </p:cNvPr>
          <p:cNvCxnSpPr>
            <a:cxnSpLocks/>
          </p:cNvCxnSpPr>
          <p:nvPr/>
        </p:nvCxnSpPr>
        <p:spPr>
          <a:xfrm>
            <a:off x="10465383" y="11371205"/>
            <a:ext cx="6797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9AE13ED4-78F3-43BC-A3A4-8119DDDDDAFD}"/>
              </a:ext>
            </a:extLst>
          </p:cNvPr>
          <p:cNvPicPr>
            <a:picLocks noChangeAspect="1"/>
          </p:cNvPicPr>
          <p:nvPr/>
        </p:nvPicPr>
        <p:blipFill>
          <a:blip r:embed="rId4"/>
          <a:stretch>
            <a:fillRect/>
          </a:stretch>
        </p:blipFill>
        <p:spPr>
          <a:xfrm>
            <a:off x="12741037" y="13113448"/>
            <a:ext cx="3448531" cy="1600423"/>
          </a:xfrm>
          <a:prstGeom prst="rect">
            <a:avLst/>
          </a:prstGeom>
          <a:scene3d>
            <a:camera prst="orthographicFront">
              <a:rot lat="900000" lon="2700000" rev="0"/>
            </a:camera>
            <a:lightRig rig="threePt" dir="t"/>
          </a:scene3d>
        </p:spPr>
      </p:pic>
      <p:cxnSp>
        <p:nvCxnSpPr>
          <p:cNvPr id="41" name="Straight Connector 40">
            <a:extLst>
              <a:ext uri="{FF2B5EF4-FFF2-40B4-BE49-F238E27FC236}">
                <a16:creationId xmlns:a16="http://schemas.microsoft.com/office/drawing/2014/main" id="{38E49642-88A1-4408-A907-B8F74ABEB300}"/>
              </a:ext>
            </a:extLst>
          </p:cNvPr>
          <p:cNvCxnSpPr>
            <a:cxnSpLocks/>
          </p:cNvCxnSpPr>
          <p:nvPr/>
        </p:nvCxnSpPr>
        <p:spPr>
          <a:xfrm flipV="1">
            <a:off x="12496950" y="12899403"/>
            <a:ext cx="871831" cy="520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42303F6-50EA-4278-A58D-68FB46D5E4E3}"/>
              </a:ext>
            </a:extLst>
          </p:cNvPr>
          <p:cNvCxnSpPr>
            <a:cxnSpLocks/>
          </p:cNvCxnSpPr>
          <p:nvPr/>
        </p:nvCxnSpPr>
        <p:spPr>
          <a:xfrm>
            <a:off x="12496950" y="13953724"/>
            <a:ext cx="871831" cy="315404"/>
          </a:xfrm>
          <a:prstGeom prst="line">
            <a:avLst/>
          </a:prstGeom>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75E49386-B892-4533-934A-317B6742D0B0}"/>
              </a:ext>
            </a:extLst>
          </p:cNvPr>
          <p:cNvPicPr>
            <a:picLocks noChangeAspect="1"/>
          </p:cNvPicPr>
          <p:nvPr/>
        </p:nvPicPr>
        <p:blipFill>
          <a:blip r:embed="rId5"/>
          <a:stretch>
            <a:fillRect/>
          </a:stretch>
        </p:blipFill>
        <p:spPr>
          <a:xfrm>
            <a:off x="10953133" y="8578345"/>
            <a:ext cx="204608" cy="184147"/>
          </a:xfrm>
          <a:prstGeom prst="rect">
            <a:avLst/>
          </a:prstGeom>
        </p:spPr>
      </p:pic>
      <p:pic>
        <p:nvPicPr>
          <p:cNvPr id="45" name="Graphic 44">
            <a:extLst>
              <a:ext uri="{FF2B5EF4-FFF2-40B4-BE49-F238E27FC236}">
                <a16:creationId xmlns:a16="http://schemas.microsoft.com/office/drawing/2014/main" id="{EFC1974A-D2C8-4D56-BD55-1B3A9AD1EF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48410" y="12276695"/>
            <a:ext cx="247650" cy="200025"/>
          </a:xfrm>
          <a:prstGeom prst="rect">
            <a:avLst/>
          </a:prstGeom>
        </p:spPr>
      </p:pic>
      <p:pic>
        <p:nvPicPr>
          <p:cNvPr id="47" name="Graphic 46">
            <a:extLst>
              <a:ext uri="{FF2B5EF4-FFF2-40B4-BE49-F238E27FC236}">
                <a16:creationId xmlns:a16="http://schemas.microsoft.com/office/drawing/2014/main" id="{89B0985F-87B6-45EC-9FAF-F0FD865EDF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77678" y="14686313"/>
            <a:ext cx="2057400" cy="409575"/>
          </a:xfrm>
          <a:prstGeom prst="rect">
            <a:avLst/>
          </a:prstGeom>
        </p:spPr>
      </p:pic>
      <p:pic>
        <p:nvPicPr>
          <p:cNvPr id="49" name="Graphic 48">
            <a:extLst>
              <a:ext uri="{FF2B5EF4-FFF2-40B4-BE49-F238E27FC236}">
                <a16:creationId xmlns:a16="http://schemas.microsoft.com/office/drawing/2014/main" id="{C3A25DA7-AD85-4132-BC89-954A343A07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535078" y="13606119"/>
            <a:ext cx="638175" cy="219075"/>
          </a:xfrm>
          <a:prstGeom prst="rect">
            <a:avLst/>
          </a:prstGeom>
        </p:spPr>
      </p:pic>
      <p:pic>
        <p:nvPicPr>
          <p:cNvPr id="51" name="Graphic 50">
            <a:extLst>
              <a:ext uri="{FF2B5EF4-FFF2-40B4-BE49-F238E27FC236}">
                <a16:creationId xmlns:a16="http://schemas.microsoft.com/office/drawing/2014/main" id="{1902B1B9-AC42-44E9-88F4-ED2F50593AE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42385" y="13612231"/>
            <a:ext cx="638175" cy="219075"/>
          </a:xfrm>
          <a:prstGeom prst="rect">
            <a:avLst/>
          </a:prstGeom>
        </p:spPr>
      </p:pic>
      <p:pic>
        <p:nvPicPr>
          <p:cNvPr id="53" name="Graphic 52">
            <a:extLst>
              <a:ext uri="{FF2B5EF4-FFF2-40B4-BE49-F238E27FC236}">
                <a16:creationId xmlns:a16="http://schemas.microsoft.com/office/drawing/2014/main" id="{FBA3A917-2F90-4F10-9DA2-7BE543B1372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744013" y="10733090"/>
            <a:ext cx="238125" cy="219075"/>
          </a:xfrm>
          <a:prstGeom prst="rect">
            <a:avLst/>
          </a:prstGeom>
        </p:spPr>
      </p:pic>
      <p:pic>
        <p:nvPicPr>
          <p:cNvPr id="55" name="Graphic 54">
            <a:extLst>
              <a:ext uri="{FF2B5EF4-FFF2-40B4-BE49-F238E27FC236}">
                <a16:creationId xmlns:a16="http://schemas.microsoft.com/office/drawing/2014/main" id="{39050C57-72B8-4917-90F7-B80B24F688D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340839" y="10741068"/>
            <a:ext cx="323850" cy="257175"/>
          </a:xfrm>
          <a:prstGeom prst="rect">
            <a:avLst/>
          </a:prstGeom>
        </p:spPr>
      </p:pic>
      <p:pic>
        <p:nvPicPr>
          <p:cNvPr id="57" name="Graphic 56">
            <a:extLst>
              <a:ext uri="{FF2B5EF4-FFF2-40B4-BE49-F238E27FC236}">
                <a16:creationId xmlns:a16="http://schemas.microsoft.com/office/drawing/2014/main" id="{F17CB149-B9A4-4B2D-976D-FBCA58368FC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359915" y="9744444"/>
            <a:ext cx="171450" cy="123825"/>
          </a:xfrm>
          <a:prstGeom prst="rect">
            <a:avLst/>
          </a:prstGeom>
        </p:spPr>
      </p:pic>
      <p:pic>
        <p:nvPicPr>
          <p:cNvPr id="59" name="Graphic 58">
            <a:extLst>
              <a:ext uri="{FF2B5EF4-FFF2-40B4-BE49-F238E27FC236}">
                <a16:creationId xmlns:a16="http://schemas.microsoft.com/office/drawing/2014/main" id="{47DE7554-4362-466E-BBFD-19C9A0993EC6}"/>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867964" y="13620407"/>
            <a:ext cx="409575" cy="190500"/>
          </a:xfrm>
          <a:prstGeom prst="rect">
            <a:avLst/>
          </a:prstGeom>
        </p:spPr>
      </p:pic>
      <p:pic>
        <p:nvPicPr>
          <p:cNvPr id="62" name="Graphic 61">
            <a:extLst>
              <a:ext uri="{FF2B5EF4-FFF2-40B4-BE49-F238E27FC236}">
                <a16:creationId xmlns:a16="http://schemas.microsoft.com/office/drawing/2014/main" id="{B92CC74C-0A19-4D07-BA05-B5AAC954AF3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667813" y="9700317"/>
            <a:ext cx="314325" cy="190500"/>
          </a:xfrm>
          <a:prstGeom prst="rect">
            <a:avLst/>
          </a:prstGeom>
        </p:spPr>
      </p:pic>
      <p:sp>
        <p:nvSpPr>
          <p:cNvPr id="63" name="TextBox 62">
            <a:extLst>
              <a:ext uri="{FF2B5EF4-FFF2-40B4-BE49-F238E27FC236}">
                <a16:creationId xmlns:a16="http://schemas.microsoft.com/office/drawing/2014/main" id="{6ED57291-1A17-4DD5-8334-FD6D95BCC04F}"/>
              </a:ext>
            </a:extLst>
          </p:cNvPr>
          <p:cNvSpPr txBox="1"/>
          <p:nvPr/>
        </p:nvSpPr>
        <p:spPr>
          <a:xfrm>
            <a:off x="15475644" y="10099370"/>
            <a:ext cx="4702627"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Periodic embedding	: </a:t>
            </a:r>
          </a:p>
          <a:p>
            <a:r>
              <a:rPr lang="en-US" dirty="0">
                <a:latin typeface="Times New Roman" panose="02020603050405020304" pitchFamily="18" charset="0"/>
                <a:cs typeface="Times New Roman" panose="02020603050405020304" pitchFamily="18" charset="0"/>
              </a:rPr>
              <a:t>k-space embedding		:</a:t>
            </a:r>
          </a:p>
          <a:p>
            <a:r>
              <a:rPr lang="en-US" dirty="0">
                <a:latin typeface="Times New Roman" panose="02020603050405020304" pitchFamily="18" charset="0"/>
                <a:cs typeface="Times New Roman" panose="02020603050405020304" pitchFamily="18" charset="0"/>
              </a:rPr>
              <a:t>Pairwise stream		: </a:t>
            </a:r>
          </a:p>
          <a:p>
            <a:r>
              <a:rPr lang="en-US" dirty="0">
                <a:latin typeface="Times New Roman" panose="02020603050405020304" pitchFamily="18" charset="0"/>
                <a:cs typeface="Times New Roman" panose="02020603050405020304" pitchFamily="18" charset="0"/>
              </a:rPr>
              <a:t>Single stream			:</a:t>
            </a:r>
          </a:p>
          <a:p>
            <a:r>
              <a:rPr lang="en-US" dirty="0">
                <a:latin typeface="Times New Roman" panose="02020603050405020304" pitchFamily="18" charset="0"/>
                <a:cs typeface="Times New Roman" panose="02020603050405020304" pitchFamily="18" charset="0"/>
              </a:rPr>
              <a:t>Permutation equivariant function:</a:t>
            </a:r>
          </a:p>
          <a:p>
            <a:r>
              <a:rPr lang="en-US" dirty="0">
                <a:latin typeface="Times New Roman" panose="02020603050405020304" pitchFamily="18" charset="0"/>
                <a:cs typeface="Times New Roman" panose="02020603050405020304" pitchFamily="18" charset="0"/>
              </a:rPr>
              <a:t>HF orbitals			:</a:t>
            </a:r>
          </a:p>
          <a:p>
            <a:r>
              <a:rPr lang="en-US" dirty="0">
                <a:latin typeface="Times New Roman" panose="02020603050405020304" pitchFamily="18" charset="0"/>
                <a:cs typeface="Times New Roman" panose="02020603050405020304" pitchFamily="18" charset="0"/>
              </a:rPr>
              <a:t>Jastrow factor			:</a:t>
            </a:r>
          </a:p>
          <a:p>
            <a:r>
              <a:rPr lang="en-US" dirty="0">
                <a:latin typeface="Times New Roman" panose="02020603050405020304" pitchFamily="18" charset="0"/>
                <a:cs typeface="Times New Roman" panose="02020603050405020304" pitchFamily="18" charset="0"/>
              </a:rPr>
              <a:t>Spin up determinants	:</a:t>
            </a:r>
          </a:p>
          <a:p>
            <a:r>
              <a:rPr lang="en-US" dirty="0">
                <a:latin typeface="Times New Roman" panose="02020603050405020304" pitchFamily="18" charset="0"/>
                <a:cs typeface="Times New Roman" panose="02020603050405020304" pitchFamily="18" charset="0"/>
              </a:rPr>
              <a:t>Spin down determinants	:</a:t>
            </a:r>
          </a:p>
          <a:p>
            <a:r>
              <a:rPr lang="en-US" dirty="0">
                <a:latin typeface="Times New Roman" panose="02020603050405020304" pitchFamily="18" charset="0"/>
                <a:cs typeface="Times New Roman" panose="02020603050405020304" pitchFamily="18" charset="0"/>
              </a:rPr>
              <a:t>Log absolute amplitude	:</a:t>
            </a:r>
          </a:p>
        </p:txBody>
      </p:sp>
      <p:pic>
        <p:nvPicPr>
          <p:cNvPr id="76" name="Graphic 75">
            <a:extLst>
              <a:ext uri="{FF2B5EF4-FFF2-40B4-BE49-F238E27FC236}">
                <a16:creationId xmlns:a16="http://schemas.microsoft.com/office/drawing/2014/main" id="{268E06DD-44C7-4824-A645-13FB3CCC0B0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705912" y="12267169"/>
            <a:ext cx="238125" cy="219075"/>
          </a:xfrm>
          <a:prstGeom prst="rect">
            <a:avLst/>
          </a:prstGeom>
        </p:spPr>
      </p:pic>
      <p:pic>
        <p:nvPicPr>
          <p:cNvPr id="78" name="Graphic 77">
            <a:extLst>
              <a:ext uri="{FF2B5EF4-FFF2-40B4-BE49-F238E27FC236}">
                <a16:creationId xmlns:a16="http://schemas.microsoft.com/office/drawing/2014/main" id="{E447D84E-3553-457B-A0DC-54D6846FD59C}"/>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1582694" y="11439841"/>
            <a:ext cx="447675" cy="219075"/>
          </a:xfrm>
          <a:prstGeom prst="rect">
            <a:avLst/>
          </a:prstGeom>
        </p:spPr>
      </p:pic>
      <p:pic>
        <p:nvPicPr>
          <p:cNvPr id="79" name="Graphic 78">
            <a:extLst>
              <a:ext uri="{FF2B5EF4-FFF2-40B4-BE49-F238E27FC236}">
                <a16:creationId xmlns:a16="http://schemas.microsoft.com/office/drawing/2014/main" id="{4F399EC1-E3B2-49B3-AC01-CF26DEBE133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8765984" y="11274460"/>
            <a:ext cx="447675" cy="219075"/>
          </a:xfrm>
          <a:prstGeom prst="rect">
            <a:avLst/>
          </a:prstGeom>
        </p:spPr>
      </p:pic>
      <p:pic>
        <p:nvPicPr>
          <p:cNvPr id="80" name="Graphic 79">
            <a:extLst>
              <a:ext uri="{FF2B5EF4-FFF2-40B4-BE49-F238E27FC236}">
                <a16:creationId xmlns:a16="http://schemas.microsoft.com/office/drawing/2014/main" id="{17ED7B02-B5FD-4191-BA24-392D757CC50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8066692" y="11045377"/>
            <a:ext cx="238125" cy="219075"/>
          </a:xfrm>
          <a:prstGeom prst="rect">
            <a:avLst/>
          </a:prstGeom>
        </p:spPr>
      </p:pic>
      <p:pic>
        <p:nvPicPr>
          <p:cNvPr id="81" name="Graphic 80">
            <a:extLst>
              <a:ext uri="{FF2B5EF4-FFF2-40B4-BE49-F238E27FC236}">
                <a16:creationId xmlns:a16="http://schemas.microsoft.com/office/drawing/2014/main" id="{1926A14B-9366-4930-A32F-28109EC7275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023829" y="10714039"/>
            <a:ext cx="323850" cy="257175"/>
          </a:xfrm>
          <a:prstGeom prst="rect">
            <a:avLst/>
          </a:prstGeom>
        </p:spPr>
      </p:pic>
      <p:pic>
        <p:nvPicPr>
          <p:cNvPr id="82" name="Graphic 81">
            <a:extLst>
              <a:ext uri="{FF2B5EF4-FFF2-40B4-BE49-F238E27FC236}">
                <a16:creationId xmlns:a16="http://schemas.microsoft.com/office/drawing/2014/main" id="{CE8DE71B-CDE4-4FA3-8807-B758E20D9A4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8063409" y="10488530"/>
            <a:ext cx="171450" cy="123825"/>
          </a:xfrm>
          <a:prstGeom prst="rect">
            <a:avLst/>
          </a:prstGeom>
        </p:spPr>
      </p:pic>
      <p:pic>
        <p:nvPicPr>
          <p:cNvPr id="83" name="Graphic 82">
            <a:extLst>
              <a:ext uri="{FF2B5EF4-FFF2-40B4-BE49-F238E27FC236}">
                <a16:creationId xmlns:a16="http://schemas.microsoft.com/office/drawing/2014/main" id="{608E1785-703A-442E-A4CC-0776C8B0B9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7980022" y="10223867"/>
            <a:ext cx="314325" cy="190500"/>
          </a:xfrm>
          <a:prstGeom prst="rect">
            <a:avLst/>
          </a:prstGeom>
        </p:spPr>
      </p:pic>
      <p:pic>
        <p:nvPicPr>
          <p:cNvPr id="84" name="Graphic 83">
            <a:extLst>
              <a:ext uri="{FF2B5EF4-FFF2-40B4-BE49-F238E27FC236}">
                <a16:creationId xmlns:a16="http://schemas.microsoft.com/office/drawing/2014/main" id="{4EFD52E4-6B6F-42D8-A070-1FC858B826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023829" y="11590601"/>
            <a:ext cx="247650" cy="200025"/>
          </a:xfrm>
          <a:prstGeom prst="rect">
            <a:avLst/>
          </a:prstGeom>
        </p:spPr>
      </p:pic>
      <p:pic>
        <p:nvPicPr>
          <p:cNvPr id="85" name="Graphic 84">
            <a:extLst>
              <a:ext uri="{FF2B5EF4-FFF2-40B4-BE49-F238E27FC236}">
                <a16:creationId xmlns:a16="http://schemas.microsoft.com/office/drawing/2014/main" id="{1C534E2D-D43E-4F55-96E3-DB87F4CD754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7980966" y="11842384"/>
            <a:ext cx="409575" cy="190500"/>
          </a:xfrm>
          <a:prstGeom prst="rect">
            <a:avLst/>
          </a:prstGeom>
        </p:spPr>
      </p:pic>
      <p:pic>
        <p:nvPicPr>
          <p:cNvPr id="86" name="Graphic 85">
            <a:extLst>
              <a:ext uri="{FF2B5EF4-FFF2-40B4-BE49-F238E27FC236}">
                <a16:creationId xmlns:a16="http://schemas.microsoft.com/office/drawing/2014/main" id="{77033A92-C4F5-433A-84FD-9879CC81DF1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975259" y="12102253"/>
            <a:ext cx="638175" cy="219075"/>
          </a:xfrm>
          <a:prstGeom prst="rect">
            <a:avLst/>
          </a:prstGeom>
        </p:spPr>
      </p:pic>
      <p:pic>
        <p:nvPicPr>
          <p:cNvPr id="87" name="Graphic 86">
            <a:extLst>
              <a:ext uri="{FF2B5EF4-FFF2-40B4-BE49-F238E27FC236}">
                <a16:creationId xmlns:a16="http://schemas.microsoft.com/office/drawing/2014/main" id="{3A2E483E-477A-4054-877B-A9194FCDFF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957639" y="12378570"/>
            <a:ext cx="638175" cy="219075"/>
          </a:xfrm>
          <a:prstGeom prst="rect">
            <a:avLst/>
          </a:prstGeom>
        </p:spPr>
      </p:pic>
      <p:pic>
        <p:nvPicPr>
          <p:cNvPr id="88" name="Graphic 87">
            <a:extLst>
              <a:ext uri="{FF2B5EF4-FFF2-40B4-BE49-F238E27FC236}">
                <a16:creationId xmlns:a16="http://schemas.microsoft.com/office/drawing/2014/main" id="{E0A296B2-C9AF-442E-8383-11883353987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975259" y="12676614"/>
            <a:ext cx="2057400" cy="409575"/>
          </a:xfrm>
          <a:prstGeom prst="rect">
            <a:avLst/>
          </a:prstGeom>
        </p:spPr>
      </p:pic>
    </p:spTree>
    <p:extLst>
      <p:ext uri="{BB962C8B-B14F-4D97-AF65-F5344CB8AC3E}">
        <p14:creationId xmlns:p14="http://schemas.microsoft.com/office/powerpoint/2010/main" val="340773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4022B6-BB4D-496B-95F1-4BAAC46E3EE8}"/>
              </a:ext>
            </a:extLst>
          </p:cNvPr>
          <p:cNvSpPr/>
          <p:nvPr/>
        </p:nvSpPr>
        <p:spPr>
          <a:xfrm>
            <a:off x="10656120" y="8232568"/>
            <a:ext cx="845544" cy="8173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10C91110-9838-428C-9707-5EA0EC3130A0}"/>
              </a:ext>
            </a:extLst>
          </p:cNvPr>
          <p:cNvSpPr/>
          <p:nvPr/>
        </p:nvSpPr>
        <p:spPr>
          <a:xfrm>
            <a:off x="11513569" y="9751876"/>
            <a:ext cx="741256" cy="275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BE48B35A-22F9-453E-AEDA-BBADD3C7599D}"/>
              </a:ext>
            </a:extLst>
          </p:cNvPr>
          <p:cNvSpPr/>
          <p:nvPr/>
        </p:nvSpPr>
        <p:spPr>
          <a:xfrm>
            <a:off x="9906006" y="13311190"/>
            <a:ext cx="2346603" cy="5716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5C204666-56B1-4275-BC21-949D27106340}"/>
              </a:ext>
            </a:extLst>
          </p:cNvPr>
          <p:cNvSpPr/>
          <p:nvPr/>
        </p:nvSpPr>
        <p:spPr>
          <a:xfrm>
            <a:off x="8664406" y="13412497"/>
            <a:ext cx="593831" cy="3473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57AA6608-813A-4A45-B0EC-DD42E77AC05B}"/>
              </a:ext>
            </a:extLst>
          </p:cNvPr>
          <p:cNvSpPr/>
          <p:nvPr/>
        </p:nvSpPr>
        <p:spPr>
          <a:xfrm>
            <a:off x="10824783" y="8388570"/>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950613C-E2BE-427D-A818-2B010DB26B09}"/>
              </a:ext>
            </a:extLst>
          </p:cNvPr>
          <p:cNvSpPr/>
          <p:nvPr/>
        </p:nvSpPr>
        <p:spPr>
          <a:xfrm>
            <a:off x="10919575" y="8887180"/>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4998E6D-B726-45C0-8F78-7355058E7D64}"/>
              </a:ext>
            </a:extLst>
          </p:cNvPr>
          <p:cNvSpPr/>
          <p:nvPr/>
        </p:nvSpPr>
        <p:spPr>
          <a:xfrm>
            <a:off x="11303027" y="8595528"/>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2CBBCFBB-00C1-43CA-9A0D-CFB84CFC7072}"/>
              </a:ext>
            </a:extLst>
          </p:cNvPr>
          <p:cNvCxnSpPr>
            <a:stCxn id="32" idx="7"/>
            <a:endCxn id="33" idx="3"/>
          </p:cNvCxnSpPr>
          <p:nvPr/>
        </p:nvCxnSpPr>
        <p:spPr>
          <a:xfrm flipV="1">
            <a:off x="10958599" y="8634552"/>
            <a:ext cx="351123" cy="25932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2D151A3E-2F40-415B-84B6-17236FCE1FB6}"/>
              </a:ext>
            </a:extLst>
          </p:cNvPr>
          <p:cNvPicPr>
            <a:picLocks noChangeAspect="1"/>
          </p:cNvPicPr>
          <p:nvPr/>
        </p:nvPicPr>
        <p:blipFill>
          <a:blip r:embed="rId2"/>
          <a:stretch>
            <a:fillRect/>
          </a:stretch>
        </p:blipFill>
        <p:spPr>
          <a:xfrm>
            <a:off x="11124626" y="8770421"/>
            <a:ext cx="204608" cy="184147"/>
          </a:xfrm>
          <a:prstGeom prst="rect">
            <a:avLst/>
          </a:prstGeom>
        </p:spPr>
      </p:pic>
      <p:pic>
        <p:nvPicPr>
          <p:cNvPr id="44" name="Graphic 43">
            <a:extLst>
              <a:ext uri="{FF2B5EF4-FFF2-40B4-BE49-F238E27FC236}">
                <a16:creationId xmlns:a16="http://schemas.microsoft.com/office/drawing/2014/main" id="{3B880515-B72F-4A9F-B303-BC6121F50C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13651" y="13417105"/>
            <a:ext cx="2057400" cy="409575"/>
          </a:xfrm>
          <a:prstGeom prst="rect">
            <a:avLst/>
          </a:prstGeom>
        </p:spPr>
      </p:pic>
      <p:pic>
        <p:nvPicPr>
          <p:cNvPr id="50" name="Graphic 49">
            <a:extLst>
              <a:ext uri="{FF2B5EF4-FFF2-40B4-BE49-F238E27FC236}">
                <a16:creationId xmlns:a16="http://schemas.microsoft.com/office/drawing/2014/main" id="{A389BE9C-DCE4-4192-93D4-B35A6E51F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41120" y="13504001"/>
            <a:ext cx="409575" cy="190500"/>
          </a:xfrm>
          <a:prstGeom prst="rect">
            <a:avLst/>
          </a:prstGeom>
        </p:spPr>
      </p:pic>
      <p:sp>
        <p:nvSpPr>
          <p:cNvPr id="52" name="TextBox 51">
            <a:extLst>
              <a:ext uri="{FF2B5EF4-FFF2-40B4-BE49-F238E27FC236}">
                <a16:creationId xmlns:a16="http://schemas.microsoft.com/office/drawing/2014/main" id="{DD0AEC3B-F4C6-48E1-B936-42FD85FD2E72}"/>
              </a:ext>
            </a:extLst>
          </p:cNvPr>
          <p:cNvSpPr txBox="1"/>
          <p:nvPr/>
        </p:nvSpPr>
        <p:spPr>
          <a:xfrm>
            <a:off x="12769817" y="9718840"/>
            <a:ext cx="4702627"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Periodic embedding	: </a:t>
            </a:r>
          </a:p>
          <a:p>
            <a:r>
              <a:rPr lang="en-US" dirty="0">
                <a:latin typeface="Times New Roman" panose="02020603050405020304" pitchFamily="18" charset="0"/>
                <a:cs typeface="Times New Roman" panose="02020603050405020304" pitchFamily="18" charset="0"/>
              </a:rPr>
              <a:t>k-space embedding		:</a:t>
            </a:r>
          </a:p>
          <a:p>
            <a:r>
              <a:rPr lang="en-US" dirty="0">
                <a:latin typeface="Times New Roman" panose="02020603050405020304" pitchFamily="18" charset="0"/>
                <a:cs typeface="Times New Roman" panose="02020603050405020304" pitchFamily="18" charset="0"/>
              </a:rPr>
              <a:t>Pairwise stream		: </a:t>
            </a:r>
          </a:p>
          <a:p>
            <a:r>
              <a:rPr lang="en-US" dirty="0">
                <a:latin typeface="Times New Roman" panose="02020603050405020304" pitchFamily="18" charset="0"/>
                <a:cs typeface="Times New Roman" panose="02020603050405020304" pitchFamily="18" charset="0"/>
              </a:rPr>
              <a:t>Single stream			:</a:t>
            </a:r>
          </a:p>
          <a:p>
            <a:r>
              <a:rPr lang="en-US" dirty="0">
                <a:latin typeface="Times New Roman" panose="02020603050405020304" pitchFamily="18" charset="0"/>
                <a:cs typeface="Times New Roman" panose="02020603050405020304" pitchFamily="18" charset="0"/>
              </a:rPr>
              <a:t>Permutation equivariant function:</a:t>
            </a:r>
          </a:p>
          <a:p>
            <a:r>
              <a:rPr lang="en-US" dirty="0">
                <a:latin typeface="Times New Roman" panose="02020603050405020304" pitchFamily="18" charset="0"/>
                <a:cs typeface="Times New Roman" panose="02020603050405020304" pitchFamily="18" charset="0"/>
              </a:rPr>
              <a:t>HF orbitals			:</a:t>
            </a:r>
          </a:p>
          <a:p>
            <a:r>
              <a:rPr lang="en-US" dirty="0">
                <a:latin typeface="Times New Roman" panose="02020603050405020304" pitchFamily="18" charset="0"/>
                <a:cs typeface="Times New Roman" panose="02020603050405020304" pitchFamily="18" charset="0"/>
              </a:rPr>
              <a:t>Jastrow factor			:</a:t>
            </a:r>
          </a:p>
          <a:p>
            <a:r>
              <a:rPr lang="en-US" dirty="0">
                <a:latin typeface="Times New Roman" panose="02020603050405020304" pitchFamily="18" charset="0"/>
                <a:cs typeface="Times New Roman" panose="02020603050405020304" pitchFamily="18" charset="0"/>
              </a:rPr>
              <a:t>Spin up determinants	:</a:t>
            </a:r>
          </a:p>
          <a:p>
            <a:r>
              <a:rPr lang="en-US" dirty="0">
                <a:latin typeface="Times New Roman" panose="02020603050405020304" pitchFamily="18" charset="0"/>
                <a:cs typeface="Times New Roman" panose="02020603050405020304" pitchFamily="18" charset="0"/>
              </a:rPr>
              <a:t>Spin down determinants	:</a:t>
            </a:r>
          </a:p>
          <a:p>
            <a:r>
              <a:rPr lang="en-US" dirty="0">
                <a:latin typeface="Times New Roman" panose="02020603050405020304" pitchFamily="18" charset="0"/>
                <a:cs typeface="Times New Roman" panose="02020603050405020304" pitchFamily="18" charset="0"/>
              </a:rPr>
              <a:t>Log absolute amplitude	:</a:t>
            </a:r>
          </a:p>
        </p:txBody>
      </p:sp>
      <p:pic>
        <p:nvPicPr>
          <p:cNvPr id="55" name="Graphic 54">
            <a:extLst>
              <a:ext uri="{FF2B5EF4-FFF2-40B4-BE49-F238E27FC236}">
                <a16:creationId xmlns:a16="http://schemas.microsoft.com/office/drawing/2014/main" id="{5CF352F2-1979-4EBC-9087-1D10C251C9D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060157" y="10893930"/>
            <a:ext cx="447675" cy="219075"/>
          </a:xfrm>
          <a:prstGeom prst="rect">
            <a:avLst/>
          </a:prstGeom>
        </p:spPr>
      </p:pic>
      <p:pic>
        <p:nvPicPr>
          <p:cNvPr id="56" name="Graphic 55">
            <a:extLst>
              <a:ext uri="{FF2B5EF4-FFF2-40B4-BE49-F238E27FC236}">
                <a16:creationId xmlns:a16="http://schemas.microsoft.com/office/drawing/2014/main" id="{3E407B5E-2C25-4000-A4EF-7D7299BB6D3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360865" y="10664847"/>
            <a:ext cx="238125" cy="219075"/>
          </a:xfrm>
          <a:prstGeom prst="rect">
            <a:avLst/>
          </a:prstGeom>
        </p:spPr>
      </p:pic>
      <p:pic>
        <p:nvPicPr>
          <p:cNvPr id="57" name="Graphic 56">
            <a:extLst>
              <a:ext uri="{FF2B5EF4-FFF2-40B4-BE49-F238E27FC236}">
                <a16:creationId xmlns:a16="http://schemas.microsoft.com/office/drawing/2014/main" id="{CE19043A-F983-4CB0-B6CC-2F6C993C198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5318002" y="10333509"/>
            <a:ext cx="323850" cy="257175"/>
          </a:xfrm>
          <a:prstGeom prst="rect">
            <a:avLst/>
          </a:prstGeom>
        </p:spPr>
      </p:pic>
      <p:pic>
        <p:nvPicPr>
          <p:cNvPr id="58" name="Graphic 57">
            <a:extLst>
              <a:ext uri="{FF2B5EF4-FFF2-40B4-BE49-F238E27FC236}">
                <a16:creationId xmlns:a16="http://schemas.microsoft.com/office/drawing/2014/main" id="{1CB43CF2-289C-4C29-99F5-96183090B34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5357582" y="10108000"/>
            <a:ext cx="171450" cy="123825"/>
          </a:xfrm>
          <a:prstGeom prst="rect">
            <a:avLst/>
          </a:prstGeom>
        </p:spPr>
      </p:pic>
      <p:pic>
        <p:nvPicPr>
          <p:cNvPr id="59" name="Graphic 58">
            <a:extLst>
              <a:ext uri="{FF2B5EF4-FFF2-40B4-BE49-F238E27FC236}">
                <a16:creationId xmlns:a16="http://schemas.microsoft.com/office/drawing/2014/main" id="{2CA273D4-9321-4F89-93A5-370A08AB779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5274195" y="9843337"/>
            <a:ext cx="314325" cy="190500"/>
          </a:xfrm>
          <a:prstGeom prst="rect">
            <a:avLst/>
          </a:prstGeom>
        </p:spPr>
      </p:pic>
      <p:pic>
        <p:nvPicPr>
          <p:cNvPr id="60" name="Graphic 59">
            <a:extLst>
              <a:ext uri="{FF2B5EF4-FFF2-40B4-BE49-F238E27FC236}">
                <a16:creationId xmlns:a16="http://schemas.microsoft.com/office/drawing/2014/main" id="{1888D64A-48F7-4F04-B2EB-CBD443FC1C1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5318002" y="11210071"/>
            <a:ext cx="247650" cy="200025"/>
          </a:xfrm>
          <a:prstGeom prst="rect">
            <a:avLst/>
          </a:prstGeom>
        </p:spPr>
      </p:pic>
      <p:pic>
        <p:nvPicPr>
          <p:cNvPr id="61" name="Graphic 60">
            <a:extLst>
              <a:ext uri="{FF2B5EF4-FFF2-40B4-BE49-F238E27FC236}">
                <a16:creationId xmlns:a16="http://schemas.microsoft.com/office/drawing/2014/main" id="{C10AF702-A614-437D-95CA-5ADDA891B0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75139" y="11461854"/>
            <a:ext cx="409575" cy="190500"/>
          </a:xfrm>
          <a:prstGeom prst="rect">
            <a:avLst/>
          </a:prstGeom>
        </p:spPr>
      </p:pic>
      <p:pic>
        <p:nvPicPr>
          <p:cNvPr id="62" name="Graphic 61">
            <a:extLst>
              <a:ext uri="{FF2B5EF4-FFF2-40B4-BE49-F238E27FC236}">
                <a16:creationId xmlns:a16="http://schemas.microsoft.com/office/drawing/2014/main" id="{27900DD5-4E5A-42CD-BA26-18F64C9BBDB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5269432" y="11721723"/>
            <a:ext cx="638175" cy="219075"/>
          </a:xfrm>
          <a:prstGeom prst="rect">
            <a:avLst/>
          </a:prstGeom>
        </p:spPr>
      </p:pic>
      <p:pic>
        <p:nvPicPr>
          <p:cNvPr id="63" name="Graphic 62">
            <a:extLst>
              <a:ext uri="{FF2B5EF4-FFF2-40B4-BE49-F238E27FC236}">
                <a16:creationId xmlns:a16="http://schemas.microsoft.com/office/drawing/2014/main" id="{5FC6940A-9297-47E6-B68C-35DF95B5F59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5251812" y="11998040"/>
            <a:ext cx="638175" cy="219075"/>
          </a:xfrm>
          <a:prstGeom prst="rect">
            <a:avLst/>
          </a:prstGeom>
        </p:spPr>
      </p:pic>
      <p:pic>
        <p:nvPicPr>
          <p:cNvPr id="64" name="Graphic 63">
            <a:extLst>
              <a:ext uri="{FF2B5EF4-FFF2-40B4-BE49-F238E27FC236}">
                <a16:creationId xmlns:a16="http://schemas.microsoft.com/office/drawing/2014/main" id="{5866F97A-257E-4884-90F2-DECD36D8D3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69432" y="12296084"/>
            <a:ext cx="2057400" cy="409575"/>
          </a:xfrm>
          <a:prstGeom prst="rect">
            <a:avLst/>
          </a:prstGeom>
        </p:spPr>
      </p:pic>
      <p:sp>
        <p:nvSpPr>
          <p:cNvPr id="84" name="Rectangle 83">
            <a:extLst>
              <a:ext uri="{FF2B5EF4-FFF2-40B4-BE49-F238E27FC236}">
                <a16:creationId xmlns:a16="http://schemas.microsoft.com/office/drawing/2014/main" id="{58AADE93-68E8-4A9D-8347-36846BE002E1}"/>
              </a:ext>
            </a:extLst>
          </p:cNvPr>
          <p:cNvSpPr/>
          <p:nvPr/>
        </p:nvSpPr>
        <p:spPr>
          <a:xfrm>
            <a:off x="9908222" y="11264453"/>
            <a:ext cx="2346603" cy="6988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latin typeface="Times New Roman" panose="02020603050405020304" pitchFamily="18" charset="0"/>
              <a:cs typeface="Times New Roman" panose="02020603050405020304" pitchFamily="18" charset="0"/>
            </a:endParaRPr>
          </a:p>
        </p:txBody>
      </p:sp>
      <p:sp>
        <p:nvSpPr>
          <p:cNvPr id="93" name="TextBox 92">
            <a:extLst>
              <a:ext uri="{FF2B5EF4-FFF2-40B4-BE49-F238E27FC236}">
                <a16:creationId xmlns:a16="http://schemas.microsoft.com/office/drawing/2014/main" id="{D9D47299-08F7-4454-B52A-66EBB0A23A91}"/>
              </a:ext>
            </a:extLst>
          </p:cNvPr>
          <p:cNvSpPr txBox="1"/>
          <p:nvPr/>
        </p:nvSpPr>
        <p:spPr>
          <a:xfrm>
            <a:off x="10349256" y="11244668"/>
            <a:ext cx="1386191" cy="738664"/>
          </a:xfrm>
          <a:prstGeom prst="rect">
            <a:avLst/>
          </a:prstGeom>
          <a:noFill/>
        </p:spPr>
        <p:txBody>
          <a:bodyPr wrap="square">
            <a:spAutoFit/>
          </a:bodyPr>
          <a:lstStyle/>
          <a:p>
            <a:pPr algn="ctr"/>
            <a:r>
              <a:rPr lang="en-US" sz="1400" dirty="0">
                <a:latin typeface="Times New Roman" panose="02020603050405020304" pitchFamily="18" charset="0"/>
                <a:cs typeface="Times New Roman" panose="02020603050405020304" pitchFamily="18" charset="0"/>
              </a:rPr>
              <a:t>Permutation equivariant layers</a:t>
            </a:r>
            <a:endParaRPr lang="en-US" sz="1400" dirty="0"/>
          </a:p>
        </p:txBody>
      </p:sp>
      <p:pic>
        <p:nvPicPr>
          <p:cNvPr id="95" name="Graphic 94">
            <a:extLst>
              <a:ext uri="{FF2B5EF4-FFF2-40B4-BE49-F238E27FC236}">
                <a16:creationId xmlns:a16="http://schemas.microsoft.com/office/drawing/2014/main" id="{1299D18F-1418-47EB-A444-F62D0521899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289077" y="5720507"/>
            <a:ext cx="5972175" cy="219075"/>
          </a:xfrm>
          <a:prstGeom prst="rect">
            <a:avLst/>
          </a:prstGeom>
        </p:spPr>
      </p:pic>
      <p:pic>
        <p:nvPicPr>
          <p:cNvPr id="97" name="Graphic 96">
            <a:extLst>
              <a:ext uri="{FF2B5EF4-FFF2-40B4-BE49-F238E27FC236}">
                <a16:creationId xmlns:a16="http://schemas.microsoft.com/office/drawing/2014/main" id="{FBAAA8C9-250C-4DEE-B214-388FFF3193A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723035" y="6037550"/>
            <a:ext cx="4838700" cy="257175"/>
          </a:xfrm>
          <a:prstGeom prst="rect">
            <a:avLst/>
          </a:prstGeom>
        </p:spPr>
      </p:pic>
      <p:cxnSp>
        <p:nvCxnSpPr>
          <p:cNvPr id="28" name="Straight Arrow Connector 27">
            <a:extLst>
              <a:ext uri="{FF2B5EF4-FFF2-40B4-BE49-F238E27FC236}">
                <a16:creationId xmlns:a16="http://schemas.microsoft.com/office/drawing/2014/main" id="{75A47B84-5B52-4B28-8063-7102604D7028}"/>
              </a:ext>
            </a:extLst>
          </p:cNvPr>
          <p:cNvCxnSpPr>
            <a:endCxn id="31" idx="3"/>
          </p:cNvCxnSpPr>
          <p:nvPr/>
        </p:nvCxnSpPr>
        <p:spPr>
          <a:xfrm flipV="1">
            <a:off x="10668026" y="8427594"/>
            <a:ext cx="163452" cy="622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7" name="Graphic 46">
            <a:extLst>
              <a:ext uri="{FF2B5EF4-FFF2-40B4-BE49-F238E27FC236}">
                <a16:creationId xmlns:a16="http://schemas.microsoft.com/office/drawing/2014/main" id="{D98B836F-4584-4E3A-B2A0-6FBEA1B505B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774037" y="8660136"/>
            <a:ext cx="119475" cy="110285"/>
          </a:xfrm>
          <a:prstGeom prst="rect">
            <a:avLst/>
          </a:prstGeom>
        </p:spPr>
      </p:pic>
      <p:pic>
        <p:nvPicPr>
          <p:cNvPr id="69" name="Graphic 68">
            <a:extLst>
              <a:ext uri="{FF2B5EF4-FFF2-40B4-BE49-F238E27FC236}">
                <a16:creationId xmlns:a16="http://schemas.microsoft.com/office/drawing/2014/main" id="{F1C70E47-E5BF-4BC1-9AFA-B692B37637F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1000864" y="9294170"/>
            <a:ext cx="161925" cy="133350"/>
          </a:xfrm>
          <a:prstGeom prst="rect">
            <a:avLst/>
          </a:prstGeom>
        </p:spPr>
      </p:pic>
      <p:sp>
        <p:nvSpPr>
          <p:cNvPr id="70" name="Oval 69">
            <a:extLst>
              <a:ext uri="{FF2B5EF4-FFF2-40B4-BE49-F238E27FC236}">
                <a16:creationId xmlns:a16="http://schemas.microsoft.com/office/drawing/2014/main" id="{611F786E-1228-48D9-B5EE-AA999D2438F6}"/>
              </a:ext>
            </a:extLst>
          </p:cNvPr>
          <p:cNvSpPr/>
          <p:nvPr/>
        </p:nvSpPr>
        <p:spPr>
          <a:xfrm>
            <a:off x="10893512" y="9174262"/>
            <a:ext cx="376630" cy="376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Graphic 76">
            <a:extLst>
              <a:ext uri="{FF2B5EF4-FFF2-40B4-BE49-F238E27FC236}">
                <a16:creationId xmlns:a16="http://schemas.microsoft.com/office/drawing/2014/main" id="{07F78739-8874-41E6-BFF6-4643795119A2}"/>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1653317" y="9786620"/>
            <a:ext cx="447675" cy="190500"/>
          </a:xfrm>
          <a:prstGeom prst="rect">
            <a:avLst/>
          </a:prstGeom>
        </p:spPr>
      </p:pic>
      <p:sp>
        <p:nvSpPr>
          <p:cNvPr id="83" name="Rectangle 82">
            <a:extLst>
              <a:ext uri="{FF2B5EF4-FFF2-40B4-BE49-F238E27FC236}">
                <a16:creationId xmlns:a16="http://schemas.microsoft.com/office/drawing/2014/main" id="{2DE910BC-2511-43AC-8DDC-804A8D09F43F}"/>
              </a:ext>
            </a:extLst>
          </p:cNvPr>
          <p:cNvSpPr/>
          <p:nvPr/>
        </p:nvSpPr>
        <p:spPr>
          <a:xfrm>
            <a:off x="10720170" y="9751876"/>
            <a:ext cx="741256" cy="275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latin typeface="Times New Roman" panose="02020603050405020304" pitchFamily="18" charset="0"/>
              <a:cs typeface="Times New Roman" panose="02020603050405020304" pitchFamily="18" charset="0"/>
            </a:endParaRPr>
          </a:p>
        </p:txBody>
      </p:sp>
      <p:pic>
        <p:nvPicPr>
          <p:cNvPr id="79" name="Graphic 78">
            <a:extLst>
              <a:ext uri="{FF2B5EF4-FFF2-40B4-BE49-F238E27FC236}">
                <a16:creationId xmlns:a16="http://schemas.microsoft.com/office/drawing/2014/main" id="{69745ADE-6CD5-42B1-8946-1264A0C31E1B}"/>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919575" y="9788940"/>
            <a:ext cx="361950" cy="190500"/>
          </a:xfrm>
          <a:prstGeom prst="rect">
            <a:avLst/>
          </a:prstGeom>
        </p:spPr>
      </p:pic>
      <p:sp>
        <p:nvSpPr>
          <p:cNvPr id="86" name="Rectangle 85">
            <a:extLst>
              <a:ext uri="{FF2B5EF4-FFF2-40B4-BE49-F238E27FC236}">
                <a16:creationId xmlns:a16="http://schemas.microsoft.com/office/drawing/2014/main" id="{D341D833-8270-492D-AA71-29DE5E872569}"/>
              </a:ext>
            </a:extLst>
          </p:cNvPr>
          <p:cNvSpPr/>
          <p:nvPr/>
        </p:nvSpPr>
        <p:spPr>
          <a:xfrm>
            <a:off x="9908222" y="9751876"/>
            <a:ext cx="741256" cy="275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latin typeface="Times New Roman" panose="02020603050405020304" pitchFamily="18" charset="0"/>
              <a:cs typeface="Times New Roman" panose="02020603050405020304" pitchFamily="18" charset="0"/>
            </a:endParaRPr>
          </a:p>
        </p:txBody>
      </p:sp>
      <p:pic>
        <p:nvPicPr>
          <p:cNvPr id="81" name="Graphic 80">
            <a:extLst>
              <a:ext uri="{FF2B5EF4-FFF2-40B4-BE49-F238E27FC236}">
                <a16:creationId xmlns:a16="http://schemas.microsoft.com/office/drawing/2014/main" id="{2D87E3FA-0E49-4B54-AA81-3B9379F174F3}"/>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10060851" y="9783200"/>
            <a:ext cx="428625" cy="200025"/>
          </a:xfrm>
          <a:prstGeom prst="rect">
            <a:avLst/>
          </a:prstGeom>
        </p:spPr>
      </p:pic>
      <p:sp>
        <p:nvSpPr>
          <p:cNvPr id="89" name="Oval 88">
            <a:extLst>
              <a:ext uri="{FF2B5EF4-FFF2-40B4-BE49-F238E27FC236}">
                <a16:creationId xmlns:a16="http://schemas.microsoft.com/office/drawing/2014/main" id="{C4C8BBF6-BAD3-40A5-AC72-C25E7413C1F2}"/>
              </a:ext>
            </a:extLst>
          </p:cNvPr>
          <p:cNvSpPr/>
          <p:nvPr/>
        </p:nvSpPr>
        <p:spPr>
          <a:xfrm>
            <a:off x="11303027" y="10152927"/>
            <a:ext cx="376630" cy="37663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2" name="Straight Connector 91">
            <a:extLst>
              <a:ext uri="{FF2B5EF4-FFF2-40B4-BE49-F238E27FC236}">
                <a16:creationId xmlns:a16="http://schemas.microsoft.com/office/drawing/2014/main" id="{D394EE35-4254-4C50-8A4B-7C28BBA9D0E5}"/>
              </a:ext>
            </a:extLst>
          </p:cNvPr>
          <p:cNvCxnSpPr>
            <a:cxnSpLocks/>
          </p:cNvCxnSpPr>
          <p:nvPr/>
        </p:nvCxnSpPr>
        <p:spPr>
          <a:xfrm>
            <a:off x="11520938" y="10232660"/>
            <a:ext cx="0" cy="2110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37CD8F2-86D5-4A95-A80B-E54574815ECD}"/>
              </a:ext>
            </a:extLst>
          </p:cNvPr>
          <p:cNvCxnSpPr>
            <a:cxnSpLocks/>
          </p:cNvCxnSpPr>
          <p:nvPr/>
        </p:nvCxnSpPr>
        <p:spPr>
          <a:xfrm>
            <a:off x="11464441" y="10232660"/>
            <a:ext cx="0" cy="2110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0CA5CC49-ABED-48C7-AF90-65C3114B6C27}"/>
              </a:ext>
            </a:extLst>
          </p:cNvPr>
          <p:cNvSpPr/>
          <p:nvPr/>
        </p:nvSpPr>
        <p:spPr>
          <a:xfrm>
            <a:off x="11303358" y="10647288"/>
            <a:ext cx="376630" cy="376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Graphic 99">
            <a:extLst>
              <a:ext uri="{FF2B5EF4-FFF2-40B4-BE49-F238E27FC236}">
                <a16:creationId xmlns:a16="http://schemas.microsoft.com/office/drawing/2014/main" id="{1231C030-9CD7-4E21-A893-A58A08F916DD}"/>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367599" y="10742002"/>
            <a:ext cx="266700" cy="209550"/>
          </a:xfrm>
          <a:prstGeom prst="rect">
            <a:avLst/>
          </a:prstGeom>
        </p:spPr>
      </p:pic>
      <p:pic>
        <p:nvPicPr>
          <p:cNvPr id="102" name="Graphic 101">
            <a:extLst>
              <a:ext uri="{FF2B5EF4-FFF2-40B4-BE49-F238E27FC236}">
                <a16:creationId xmlns:a16="http://schemas.microsoft.com/office/drawing/2014/main" id="{9C9B5357-151A-421F-9D51-9770AB96E814}"/>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0150350" y="10731054"/>
            <a:ext cx="266700" cy="238125"/>
          </a:xfrm>
          <a:prstGeom prst="rect">
            <a:avLst/>
          </a:prstGeom>
        </p:spPr>
      </p:pic>
      <p:sp>
        <p:nvSpPr>
          <p:cNvPr id="104" name="Oval 103">
            <a:extLst>
              <a:ext uri="{FF2B5EF4-FFF2-40B4-BE49-F238E27FC236}">
                <a16:creationId xmlns:a16="http://schemas.microsoft.com/office/drawing/2014/main" id="{0997A575-A67E-43A0-809D-610620054B0B}"/>
              </a:ext>
            </a:extLst>
          </p:cNvPr>
          <p:cNvSpPr/>
          <p:nvPr/>
        </p:nvSpPr>
        <p:spPr>
          <a:xfrm>
            <a:off x="10091819" y="10652613"/>
            <a:ext cx="376630" cy="376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EEE23DC6-0388-423C-BB48-5C9CD343031C}"/>
              </a:ext>
            </a:extLst>
          </p:cNvPr>
          <p:cNvSpPr/>
          <p:nvPr/>
        </p:nvSpPr>
        <p:spPr>
          <a:xfrm>
            <a:off x="11928547" y="12236181"/>
            <a:ext cx="376630" cy="376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Graphic 106">
            <a:extLst>
              <a:ext uri="{FF2B5EF4-FFF2-40B4-BE49-F238E27FC236}">
                <a16:creationId xmlns:a16="http://schemas.microsoft.com/office/drawing/2014/main" id="{9DA77810-F9D4-466D-BE1A-929B76252046}"/>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979464" y="12329203"/>
            <a:ext cx="285750" cy="209550"/>
          </a:xfrm>
          <a:prstGeom prst="rect">
            <a:avLst/>
          </a:prstGeom>
        </p:spPr>
      </p:pic>
      <p:sp>
        <p:nvSpPr>
          <p:cNvPr id="109" name="Oval 108">
            <a:extLst>
              <a:ext uri="{FF2B5EF4-FFF2-40B4-BE49-F238E27FC236}">
                <a16:creationId xmlns:a16="http://schemas.microsoft.com/office/drawing/2014/main" id="{DEF30BD0-C90A-4BC9-A35F-2E9C3454E041}"/>
              </a:ext>
            </a:extLst>
          </p:cNvPr>
          <p:cNvSpPr/>
          <p:nvPr/>
        </p:nvSpPr>
        <p:spPr>
          <a:xfrm>
            <a:off x="10201772" y="12229457"/>
            <a:ext cx="376630" cy="37663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Oval 111">
            <a:extLst>
              <a:ext uri="{FF2B5EF4-FFF2-40B4-BE49-F238E27FC236}">
                <a16:creationId xmlns:a16="http://schemas.microsoft.com/office/drawing/2014/main" id="{C5CA12B1-088A-45EC-B7FB-8431DE36FB1B}"/>
              </a:ext>
            </a:extLst>
          </p:cNvPr>
          <p:cNvSpPr/>
          <p:nvPr/>
        </p:nvSpPr>
        <p:spPr>
          <a:xfrm>
            <a:off x="10331394" y="12354141"/>
            <a:ext cx="124672" cy="1246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113" name="Oval 112">
            <a:extLst>
              <a:ext uri="{FF2B5EF4-FFF2-40B4-BE49-F238E27FC236}">
                <a16:creationId xmlns:a16="http://schemas.microsoft.com/office/drawing/2014/main" id="{B100B4A4-3C35-4C6F-BAA2-EA1B8629B987}"/>
              </a:ext>
            </a:extLst>
          </p:cNvPr>
          <p:cNvSpPr/>
          <p:nvPr/>
        </p:nvSpPr>
        <p:spPr>
          <a:xfrm>
            <a:off x="10371331" y="1239480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114" name="Oval 113">
            <a:extLst>
              <a:ext uri="{FF2B5EF4-FFF2-40B4-BE49-F238E27FC236}">
                <a16:creationId xmlns:a16="http://schemas.microsoft.com/office/drawing/2014/main" id="{6E0524AF-8574-41E9-8451-3149DB7ED4BF}"/>
              </a:ext>
            </a:extLst>
          </p:cNvPr>
          <p:cNvSpPr/>
          <p:nvPr/>
        </p:nvSpPr>
        <p:spPr>
          <a:xfrm>
            <a:off x="10205415" y="12735971"/>
            <a:ext cx="376630" cy="376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Graphic 115">
            <a:extLst>
              <a:ext uri="{FF2B5EF4-FFF2-40B4-BE49-F238E27FC236}">
                <a16:creationId xmlns:a16="http://schemas.microsoft.com/office/drawing/2014/main" id="{F41191A2-563C-41F9-B8C3-3DA14F8C9100}"/>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10264650" y="12856741"/>
            <a:ext cx="304800" cy="161925"/>
          </a:xfrm>
          <a:prstGeom prst="rect">
            <a:avLst/>
          </a:prstGeom>
        </p:spPr>
      </p:pic>
      <p:cxnSp>
        <p:nvCxnSpPr>
          <p:cNvPr id="131" name="Straight Arrow Connector 130">
            <a:extLst>
              <a:ext uri="{FF2B5EF4-FFF2-40B4-BE49-F238E27FC236}">
                <a16:creationId xmlns:a16="http://schemas.microsoft.com/office/drawing/2014/main" id="{6DE7832D-3CBE-402D-B89F-1E9FA7ABAA90}"/>
              </a:ext>
            </a:extLst>
          </p:cNvPr>
          <p:cNvCxnSpPr>
            <a:cxnSpLocks/>
            <a:stCxn id="4" idx="2"/>
            <a:endCxn id="70" idx="0"/>
          </p:cNvCxnSpPr>
          <p:nvPr/>
        </p:nvCxnSpPr>
        <p:spPr>
          <a:xfrm>
            <a:off x="11078892" y="9049927"/>
            <a:ext cx="2935" cy="124335"/>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B2AD88E1-148C-47F2-8D7B-23D9048F93EF}"/>
              </a:ext>
            </a:extLst>
          </p:cNvPr>
          <p:cNvCxnSpPr>
            <a:cxnSpLocks/>
            <a:stCxn id="70" idx="4"/>
            <a:endCxn id="5" idx="0"/>
          </p:cNvCxnSpPr>
          <p:nvPr/>
        </p:nvCxnSpPr>
        <p:spPr>
          <a:xfrm>
            <a:off x="11081827" y="9550892"/>
            <a:ext cx="802370" cy="200984"/>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7D1B3B2C-19FC-460D-AE48-17FFCB4B825A}"/>
              </a:ext>
            </a:extLst>
          </p:cNvPr>
          <p:cNvCxnSpPr>
            <a:cxnSpLocks/>
            <a:stCxn id="70" idx="4"/>
            <a:endCxn id="83" idx="0"/>
          </p:cNvCxnSpPr>
          <p:nvPr/>
        </p:nvCxnSpPr>
        <p:spPr>
          <a:xfrm>
            <a:off x="11081827" y="9550892"/>
            <a:ext cx="8971" cy="200984"/>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03C089C-9D6C-471D-BAA5-F52BBA906F9F}"/>
              </a:ext>
            </a:extLst>
          </p:cNvPr>
          <p:cNvCxnSpPr>
            <a:cxnSpLocks/>
            <a:stCxn id="70" idx="4"/>
            <a:endCxn id="86" idx="0"/>
          </p:cNvCxnSpPr>
          <p:nvPr/>
        </p:nvCxnSpPr>
        <p:spPr>
          <a:xfrm flipH="1">
            <a:off x="10278850" y="9550892"/>
            <a:ext cx="802977" cy="200984"/>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A0C7CE83-7A90-42D2-8A63-D19481B9A4E6}"/>
              </a:ext>
            </a:extLst>
          </p:cNvPr>
          <p:cNvCxnSpPr>
            <a:cxnSpLocks/>
            <a:stCxn id="83" idx="2"/>
            <a:endCxn id="89" idx="1"/>
          </p:cNvCxnSpPr>
          <p:nvPr/>
        </p:nvCxnSpPr>
        <p:spPr>
          <a:xfrm>
            <a:off x="11090798" y="10027080"/>
            <a:ext cx="267385" cy="181003"/>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622B7413-CEB3-4801-BDD3-2F48CF4DC430}"/>
              </a:ext>
            </a:extLst>
          </p:cNvPr>
          <p:cNvCxnSpPr>
            <a:cxnSpLocks/>
            <a:stCxn id="5" idx="2"/>
            <a:endCxn id="89" idx="7"/>
          </p:cNvCxnSpPr>
          <p:nvPr/>
        </p:nvCxnSpPr>
        <p:spPr>
          <a:xfrm flipH="1">
            <a:off x="11624501" y="10027080"/>
            <a:ext cx="259696" cy="181003"/>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03CF33B0-E112-4D9E-8C89-E148F4BE015B}"/>
              </a:ext>
            </a:extLst>
          </p:cNvPr>
          <p:cNvCxnSpPr>
            <a:cxnSpLocks/>
            <a:stCxn id="89" idx="4"/>
            <a:endCxn id="99" idx="0"/>
          </p:cNvCxnSpPr>
          <p:nvPr/>
        </p:nvCxnSpPr>
        <p:spPr>
          <a:xfrm>
            <a:off x="11491342" y="10529557"/>
            <a:ext cx="331" cy="117731"/>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4D78DB85-C282-48F0-B23B-EA2B24235F5A}"/>
              </a:ext>
            </a:extLst>
          </p:cNvPr>
          <p:cNvCxnSpPr>
            <a:cxnSpLocks/>
            <a:stCxn id="86" idx="2"/>
            <a:endCxn id="104" idx="0"/>
          </p:cNvCxnSpPr>
          <p:nvPr/>
        </p:nvCxnSpPr>
        <p:spPr>
          <a:xfrm>
            <a:off x="10278850" y="10027080"/>
            <a:ext cx="1284" cy="625533"/>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9DD5CF12-C403-4057-8199-2B14754BAEB9}"/>
              </a:ext>
            </a:extLst>
          </p:cNvPr>
          <p:cNvCxnSpPr>
            <a:cxnSpLocks/>
            <a:stCxn id="99" idx="4"/>
          </p:cNvCxnSpPr>
          <p:nvPr/>
        </p:nvCxnSpPr>
        <p:spPr>
          <a:xfrm>
            <a:off x="11491673" y="11023918"/>
            <a:ext cx="51459" cy="246021"/>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2C63EE47-6AC6-477F-8C18-F243473C434E}"/>
              </a:ext>
            </a:extLst>
          </p:cNvPr>
          <p:cNvCxnSpPr>
            <a:cxnSpLocks/>
            <a:stCxn id="104" idx="4"/>
          </p:cNvCxnSpPr>
          <p:nvPr/>
        </p:nvCxnSpPr>
        <p:spPr>
          <a:xfrm flipH="1">
            <a:off x="10274215" y="11029243"/>
            <a:ext cx="5919" cy="235209"/>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10BE3749-4176-4E95-8DB9-488734BA3605}"/>
              </a:ext>
            </a:extLst>
          </p:cNvPr>
          <p:cNvCxnSpPr>
            <a:cxnSpLocks/>
            <a:endCxn id="105" idx="0"/>
          </p:cNvCxnSpPr>
          <p:nvPr/>
        </p:nvCxnSpPr>
        <p:spPr>
          <a:xfrm>
            <a:off x="12116862" y="11970151"/>
            <a:ext cx="0" cy="26603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908D737A-5F8A-4A12-B82A-5D82EE238F88}"/>
              </a:ext>
            </a:extLst>
          </p:cNvPr>
          <p:cNvCxnSpPr>
            <a:cxnSpLocks/>
          </p:cNvCxnSpPr>
          <p:nvPr/>
        </p:nvCxnSpPr>
        <p:spPr>
          <a:xfrm flipH="1">
            <a:off x="9446553" y="9453356"/>
            <a:ext cx="93879" cy="277088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7BEACFFE-3DAF-47E0-B663-F2545EAC31C5}"/>
              </a:ext>
            </a:extLst>
          </p:cNvPr>
          <p:cNvCxnSpPr>
            <a:cxnSpLocks/>
            <a:stCxn id="220" idx="3"/>
            <a:endCxn id="109" idx="2"/>
          </p:cNvCxnSpPr>
          <p:nvPr/>
        </p:nvCxnSpPr>
        <p:spPr>
          <a:xfrm>
            <a:off x="9896632" y="12402674"/>
            <a:ext cx="305140" cy="15098"/>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1B7EDB3F-C8C7-4B74-825A-CDA93DBCB5E8}"/>
              </a:ext>
            </a:extLst>
          </p:cNvPr>
          <p:cNvCxnSpPr>
            <a:cxnSpLocks/>
            <a:endCxn id="16" idx="0"/>
          </p:cNvCxnSpPr>
          <p:nvPr/>
        </p:nvCxnSpPr>
        <p:spPr>
          <a:xfrm flipH="1">
            <a:off x="8961322" y="9486900"/>
            <a:ext cx="151272" cy="392559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2ED0ADCB-E11C-46F7-9E64-E3B68C175CA7}"/>
              </a:ext>
            </a:extLst>
          </p:cNvPr>
          <p:cNvCxnSpPr>
            <a:cxnSpLocks/>
            <a:stCxn id="105" idx="2"/>
            <a:endCxn id="209" idx="3"/>
          </p:cNvCxnSpPr>
          <p:nvPr/>
        </p:nvCxnSpPr>
        <p:spPr>
          <a:xfrm flipH="1" flipV="1">
            <a:off x="11705834" y="12422032"/>
            <a:ext cx="222713" cy="2464"/>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CE6D830-46D7-4346-90D8-8DB2976D169D}"/>
              </a:ext>
            </a:extLst>
          </p:cNvPr>
          <p:cNvCxnSpPr>
            <a:cxnSpLocks/>
            <a:stCxn id="109" idx="4"/>
            <a:endCxn id="114" idx="0"/>
          </p:cNvCxnSpPr>
          <p:nvPr/>
        </p:nvCxnSpPr>
        <p:spPr>
          <a:xfrm>
            <a:off x="10390087" y="12606087"/>
            <a:ext cx="3643" cy="129884"/>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AABC5E7-AAF5-4D56-B86C-1EB149D23E0D}"/>
              </a:ext>
            </a:extLst>
          </p:cNvPr>
          <p:cNvCxnSpPr>
            <a:cxnSpLocks/>
            <a:stCxn id="114" idx="4"/>
          </p:cNvCxnSpPr>
          <p:nvPr/>
        </p:nvCxnSpPr>
        <p:spPr>
          <a:xfrm>
            <a:off x="10393730" y="13112601"/>
            <a:ext cx="0" cy="212563"/>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6" name="Oval 185">
            <a:extLst>
              <a:ext uri="{FF2B5EF4-FFF2-40B4-BE49-F238E27FC236}">
                <a16:creationId xmlns:a16="http://schemas.microsoft.com/office/drawing/2014/main" id="{BD1E5472-CDC0-4B29-AFB9-BB495C31A962}"/>
              </a:ext>
            </a:extLst>
          </p:cNvPr>
          <p:cNvSpPr/>
          <p:nvPr/>
        </p:nvSpPr>
        <p:spPr>
          <a:xfrm>
            <a:off x="9273750" y="14301099"/>
            <a:ext cx="617216" cy="6172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8DC0182D-D25D-4AB8-9985-ABC2833A8E62}"/>
              </a:ext>
            </a:extLst>
          </p:cNvPr>
          <p:cNvSpPr/>
          <p:nvPr/>
        </p:nvSpPr>
        <p:spPr>
          <a:xfrm>
            <a:off x="9381275" y="13407739"/>
            <a:ext cx="376630" cy="37663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8" name="Straight Arrow Connector 187">
            <a:extLst>
              <a:ext uri="{FF2B5EF4-FFF2-40B4-BE49-F238E27FC236}">
                <a16:creationId xmlns:a16="http://schemas.microsoft.com/office/drawing/2014/main" id="{78A0AD5C-4B94-44CD-9525-FF32467F73AA}"/>
              </a:ext>
            </a:extLst>
          </p:cNvPr>
          <p:cNvCxnSpPr>
            <a:cxnSpLocks/>
            <a:stCxn id="187" idx="4"/>
            <a:endCxn id="186" idx="0"/>
          </p:cNvCxnSpPr>
          <p:nvPr/>
        </p:nvCxnSpPr>
        <p:spPr>
          <a:xfrm>
            <a:off x="9569590" y="13784369"/>
            <a:ext cx="12768" cy="51673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722AFDC6-272E-48F2-956E-FCB97D67216C}"/>
              </a:ext>
            </a:extLst>
          </p:cNvPr>
          <p:cNvCxnSpPr>
            <a:cxnSpLocks/>
            <a:stCxn id="16" idx="3"/>
            <a:endCxn id="187" idx="2"/>
          </p:cNvCxnSpPr>
          <p:nvPr/>
        </p:nvCxnSpPr>
        <p:spPr>
          <a:xfrm>
            <a:off x="9258237" y="13586177"/>
            <a:ext cx="123038" cy="987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7E2E83FA-7DAF-4FD4-9D1D-3225941AD3D8}"/>
              </a:ext>
            </a:extLst>
          </p:cNvPr>
          <p:cNvCxnSpPr>
            <a:cxnSpLocks/>
            <a:stCxn id="13" idx="1"/>
            <a:endCxn id="187" idx="6"/>
          </p:cNvCxnSpPr>
          <p:nvPr/>
        </p:nvCxnSpPr>
        <p:spPr>
          <a:xfrm flipH="1" flipV="1">
            <a:off x="9757905" y="13596054"/>
            <a:ext cx="148101" cy="962"/>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43B20370-1E22-4B95-AC8D-987EF4B1D4C1}"/>
              </a:ext>
            </a:extLst>
          </p:cNvPr>
          <p:cNvCxnSpPr/>
          <p:nvPr/>
        </p:nvCxnSpPr>
        <p:spPr>
          <a:xfrm>
            <a:off x="9570781" y="13527881"/>
            <a:ext cx="0" cy="1440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8B5BFDA5-15C7-4C1F-A80E-B54D6F60B04B}"/>
              </a:ext>
            </a:extLst>
          </p:cNvPr>
          <p:cNvCxnSpPr>
            <a:cxnSpLocks/>
          </p:cNvCxnSpPr>
          <p:nvPr/>
        </p:nvCxnSpPr>
        <p:spPr>
          <a:xfrm>
            <a:off x="9503345" y="13600772"/>
            <a:ext cx="13248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03" name="Graphic 202">
            <a:extLst>
              <a:ext uri="{FF2B5EF4-FFF2-40B4-BE49-F238E27FC236}">
                <a16:creationId xmlns:a16="http://schemas.microsoft.com/office/drawing/2014/main" id="{DC3B9F89-BD99-4DB4-8AC8-9D0E3BB4FD08}"/>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9339470" y="14519164"/>
            <a:ext cx="485775" cy="190500"/>
          </a:xfrm>
          <a:prstGeom prst="rect">
            <a:avLst/>
          </a:prstGeom>
        </p:spPr>
      </p:pic>
      <p:sp>
        <p:nvSpPr>
          <p:cNvPr id="209" name="Rectangle 208">
            <a:extLst>
              <a:ext uri="{FF2B5EF4-FFF2-40B4-BE49-F238E27FC236}">
                <a16:creationId xmlns:a16="http://schemas.microsoft.com/office/drawing/2014/main" id="{71C390BD-EA0C-41E0-B9E9-5F8B5DE6AB44}"/>
              </a:ext>
            </a:extLst>
          </p:cNvPr>
          <p:cNvSpPr/>
          <p:nvPr/>
        </p:nvSpPr>
        <p:spPr>
          <a:xfrm>
            <a:off x="10876065" y="12262901"/>
            <a:ext cx="829769" cy="3182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latin typeface="Times New Roman" panose="02020603050405020304" pitchFamily="18" charset="0"/>
              <a:cs typeface="Times New Roman" panose="02020603050405020304" pitchFamily="18" charset="0"/>
            </a:endParaRPr>
          </a:p>
        </p:txBody>
      </p:sp>
      <p:cxnSp>
        <p:nvCxnSpPr>
          <p:cNvPr id="211" name="Straight Arrow Connector 210">
            <a:extLst>
              <a:ext uri="{FF2B5EF4-FFF2-40B4-BE49-F238E27FC236}">
                <a16:creationId xmlns:a16="http://schemas.microsoft.com/office/drawing/2014/main" id="{42C67C17-4511-4BFB-A108-7E5F491B944F}"/>
              </a:ext>
            </a:extLst>
          </p:cNvPr>
          <p:cNvCxnSpPr>
            <a:cxnSpLocks/>
            <a:stCxn id="209" idx="1"/>
            <a:endCxn id="109" idx="6"/>
          </p:cNvCxnSpPr>
          <p:nvPr/>
        </p:nvCxnSpPr>
        <p:spPr>
          <a:xfrm flipH="1" flipV="1">
            <a:off x="10578402" y="12417772"/>
            <a:ext cx="297663" cy="426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219" name="Graphic 218">
            <a:extLst>
              <a:ext uri="{FF2B5EF4-FFF2-40B4-BE49-F238E27FC236}">
                <a16:creationId xmlns:a16="http://schemas.microsoft.com/office/drawing/2014/main" id="{BFECDB81-5AAE-48C8-B386-68329F0971BD}"/>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281371" y="12285270"/>
            <a:ext cx="533400" cy="219075"/>
          </a:xfrm>
          <a:prstGeom prst="rect">
            <a:avLst/>
          </a:prstGeom>
        </p:spPr>
      </p:pic>
      <p:sp>
        <p:nvSpPr>
          <p:cNvPr id="220" name="Rectangle 219">
            <a:extLst>
              <a:ext uri="{FF2B5EF4-FFF2-40B4-BE49-F238E27FC236}">
                <a16:creationId xmlns:a16="http://schemas.microsoft.com/office/drawing/2014/main" id="{69831040-AB7D-4D46-9A28-88FCC3E5F4C6}"/>
              </a:ext>
            </a:extLst>
          </p:cNvPr>
          <p:cNvSpPr/>
          <p:nvPr/>
        </p:nvSpPr>
        <p:spPr>
          <a:xfrm>
            <a:off x="9160765" y="12243543"/>
            <a:ext cx="735867" cy="3182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latin typeface="Times New Roman" panose="02020603050405020304" pitchFamily="18" charset="0"/>
              <a:cs typeface="Times New Roman" panose="02020603050405020304" pitchFamily="18" charset="0"/>
            </a:endParaRPr>
          </a:p>
        </p:txBody>
      </p:sp>
      <p:pic>
        <p:nvPicPr>
          <p:cNvPr id="224" name="Graphic 223">
            <a:extLst>
              <a:ext uri="{FF2B5EF4-FFF2-40B4-BE49-F238E27FC236}">
                <a16:creationId xmlns:a16="http://schemas.microsoft.com/office/drawing/2014/main" id="{C40CF1B7-3142-4FFC-BCA4-9463A2F8185D}"/>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0939766" y="12305433"/>
            <a:ext cx="733425" cy="238125"/>
          </a:xfrm>
          <a:prstGeom prst="rect">
            <a:avLst/>
          </a:prstGeom>
        </p:spPr>
      </p:pic>
      <p:cxnSp>
        <p:nvCxnSpPr>
          <p:cNvPr id="227" name="Straight Connector 226">
            <a:extLst>
              <a:ext uri="{FF2B5EF4-FFF2-40B4-BE49-F238E27FC236}">
                <a16:creationId xmlns:a16="http://schemas.microsoft.com/office/drawing/2014/main" id="{B0E10FFE-EE66-4B65-92F8-82679B6C568B}"/>
              </a:ext>
            </a:extLst>
          </p:cNvPr>
          <p:cNvCxnSpPr>
            <a:cxnSpLocks/>
            <a:endCxn id="70" idx="2"/>
          </p:cNvCxnSpPr>
          <p:nvPr/>
        </p:nvCxnSpPr>
        <p:spPr>
          <a:xfrm flipV="1">
            <a:off x="9112594" y="9362577"/>
            <a:ext cx="1780918" cy="129367"/>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8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AA827-A673-4BAE-B0AA-EDE7D7A05C11}"/>
              </a:ext>
            </a:extLst>
          </p:cNvPr>
          <p:cNvSpPr>
            <a:spLocks noGrp="1"/>
          </p:cNvSpPr>
          <p:nvPr>
            <p:ph type="title"/>
          </p:nvPr>
        </p:nvSpPr>
        <p:spPr>
          <a:xfrm>
            <a:off x="3678382" y="532827"/>
            <a:ext cx="10515600" cy="1266635"/>
          </a:xfrm>
        </p:spPr>
        <p:txBody>
          <a:bodyPr>
            <a:normAutofit fontScale="90000"/>
          </a:bodyPr>
          <a:lstStyle/>
          <a:p>
            <a:r>
              <a:rPr lang="en-US" dirty="0"/>
              <a:t>Example 2</a:t>
            </a:r>
          </a:p>
        </p:txBody>
      </p:sp>
      <p:pic>
        <p:nvPicPr>
          <p:cNvPr id="7" name="Picture 6">
            <a:extLst>
              <a:ext uri="{FF2B5EF4-FFF2-40B4-BE49-F238E27FC236}">
                <a16:creationId xmlns:a16="http://schemas.microsoft.com/office/drawing/2014/main" id="{2C288E8F-6106-4B4B-8A6B-5AA7BA82091F}"/>
              </a:ext>
            </a:extLst>
          </p:cNvPr>
          <p:cNvPicPr>
            <a:picLocks noChangeAspect="1"/>
          </p:cNvPicPr>
          <p:nvPr/>
        </p:nvPicPr>
        <p:blipFill>
          <a:blip r:embed="rId2"/>
          <a:stretch>
            <a:fillRect/>
          </a:stretch>
        </p:blipFill>
        <p:spPr>
          <a:xfrm>
            <a:off x="3678382" y="5402228"/>
            <a:ext cx="14793191" cy="9193968"/>
          </a:xfrm>
          <a:prstGeom prst="rect">
            <a:avLst/>
          </a:prstGeom>
        </p:spPr>
      </p:pic>
    </p:spTree>
    <p:extLst>
      <p:ext uri="{BB962C8B-B14F-4D97-AF65-F5344CB8AC3E}">
        <p14:creationId xmlns:p14="http://schemas.microsoft.com/office/powerpoint/2010/main" val="146350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DB61-B803-453A-9291-22224265BD2E}"/>
              </a:ext>
            </a:extLst>
          </p:cNvPr>
          <p:cNvSpPr>
            <a:spLocks noGrp="1"/>
          </p:cNvSpPr>
          <p:nvPr>
            <p:ph type="title"/>
          </p:nvPr>
        </p:nvSpPr>
        <p:spPr/>
        <p:txBody>
          <a:bodyPr/>
          <a:lstStyle/>
          <a:p>
            <a:r>
              <a:rPr lang="en-US" dirty="0"/>
              <a:t>Example 3</a:t>
            </a:r>
          </a:p>
        </p:txBody>
      </p:sp>
      <p:pic>
        <p:nvPicPr>
          <p:cNvPr id="4" name="Picture 3">
            <a:extLst>
              <a:ext uri="{FF2B5EF4-FFF2-40B4-BE49-F238E27FC236}">
                <a16:creationId xmlns:a16="http://schemas.microsoft.com/office/drawing/2014/main" id="{F1A55FAC-F829-4F01-8F32-76C88E7F9B8D}"/>
              </a:ext>
            </a:extLst>
          </p:cNvPr>
          <p:cNvPicPr>
            <a:picLocks noChangeAspect="1"/>
          </p:cNvPicPr>
          <p:nvPr/>
        </p:nvPicPr>
        <p:blipFill>
          <a:blip r:embed="rId2"/>
          <a:stretch>
            <a:fillRect/>
          </a:stretch>
        </p:blipFill>
        <p:spPr>
          <a:xfrm>
            <a:off x="5951394" y="5796827"/>
            <a:ext cx="12058650" cy="8772525"/>
          </a:xfrm>
          <a:prstGeom prst="rect">
            <a:avLst/>
          </a:prstGeom>
        </p:spPr>
      </p:pic>
    </p:spTree>
    <p:extLst>
      <p:ext uri="{BB962C8B-B14F-4D97-AF65-F5344CB8AC3E}">
        <p14:creationId xmlns:p14="http://schemas.microsoft.com/office/powerpoint/2010/main" val="36137739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288</TotalTime>
  <Words>600</Words>
  <Application>Microsoft Office PowerPoint</Application>
  <PresentationFormat>Custom</PresentationFormat>
  <Paragraphs>58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Example 2</vt:lpstr>
      <vt:lpstr>Example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Wilson</dc:creator>
  <cp:lastModifiedBy>Adam Wilson</cp:lastModifiedBy>
  <cp:revision>1</cp:revision>
  <dcterms:created xsi:type="dcterms:W3CDTF">2021-12-01T13:42:24Z</dcterms:created>
  <dcterms:modified xsi:type="dcterms:W3CDTF">2021-12-05T14:43:35Z</dcterms:modified>
</cp:coreProperties>
</file>