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8" r:id="rId4"/>
    <p:sldId id="257" r:id="rId5"/>
    <p:sldId id="259" r:id="rId6"/>
    <p:sldId id="273" r:id="rId7"/>
    <p:sldId id="260" r:id="rId8"/>
    <p:sldId id="270" r:id="rId9"/>
    <p:sldId id="269" r:id="rId10"/>
    <p:sldId id="263" r:id="rId11"/>
    <p:sldId id="271" r:id="rId12"/>
    <p:sldId id="261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7ECA5-92C3-4DD6-ABAB-ACADD93D4B6E}" v="494" dt="2021-04-14T07:22:24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36" autoAdjust="0"/>
    <p:restoredTop sz="82963" autoAdjust="0"/>
  </p:normalViewPr>
  <p:slideViewPr>
    <p:cSldViewPr snapToGrid="0">
      <p:cViewPr>
        <p:scale>
          <a:sx n="94" d="100"/>
          <a:sy n="94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ilson" userId="b8e2e8a2000bddc0" providerId="LiveId" clId="{E467ECA5-92C3-4DD6-ABAB-ACADD93D4B6E}"/>
    <pc:docChg chg="undo custSel addSld delSld modSld sldOrd">
      <pc:chgData name="Adam Wilson" userId="b8e2e8a2000bddc0" providerId="LiveId" clId="{E467ECA5-92C3-4DD6-ABAB-ACADD93D4B6E}" dt="2021-04-14T08:09:58.076" v="7042" actId="1076"/>
      <pc:docMkLst>
        <pc:docMk/>
      </pc:docMkLst>
      <pc:sldChg chg="modSp mod">
        <pc:chgData name="Adam Wilson" userId="b8e2e8a2000bddc0" providerId="LiveId" clId="{E467ECA5-92C3-4DD6-ABAB-ACADD93D4B6E}" dt="2021-04-12T13:01:55.057" v="2993" actId="1076"/>
        <pc:sldMkLst>
          <pc:docMk/>
          <pc:sldMk cId="3472241982" sldId="256"/>
        </pc:sldMkLst>
        <pc:spChg chg="mod">
          <ac:chgData name="Adam Wilson" userId="b8e2e8a2000bddc0" providerId="LiveId" clId="{E467ECA5-92C3-4DD6-ABAB-ACADD93D4B6E}" dt="2021-04-12T13:01:48.196" v="2992" actId="1076"/>
          <ac:spMkLst>
            <pc:docMk/>
            <pc:sldMk cId="3472241982" sldId="256"/>
            <ac:spMk id="2" creationId="{BA3B239C-0D19-481C-9B44-1F138B6452EB}"/>
          </ac:spMkLst>
        </pc:spChg>
        <pc:spChg chg="mod">
          <ac:chgData name="Adam Wilson" userId="b8e2e8a2000bddc0" providerId="LiveId" clId="{E467ECA5-92C3-4DD6-ABAB-ACADD93D4B6E}" dt="2021-04-12T13:01:55.057" v="2993" actId="1076"/>
          <ac:spMkLst>
            <pc:docMk/>
            <pc:sldMk cId="3472241982" sldId="256"/>
            <ac:spMk id="3" creationId="{BD601F38-4597-4D0B-BF48-7AA6432C6C96}"/>
          </ac:spMkLst>
        </pc:spChg>
      </pc:sldChg>
      <pc:sldChg chg="addSp delSp modSp mod modNotesTx">
        <pc:chgData name="Adam Wilson" userId="b8e2e8a2000bddc0" providerId="LiveId" clId="{E467ECA5-92C3-4DD6-ABAB-ACADD93D4B6E}" dt="2021-04-14T06:59:48.204" v="6698" actId="20577"/>
        <pc:sldMkLst>
          <pc:docMk/>
          <pc:sldMk cId="1167654678" sldId="257"/>
        </pc:sldMkLst>
        <pc:spChg chg="mod">
          <ac:chgData name="Adam Wilson" userId="b8e2e8a2000bddc0" providerId="LiveId" clId="{E467ECA5-92C3-4DD6-ABAB-ACADD93D4B6E}" dt="2021-04-12T11:18:16.196" v="536" actId="122"/>
          <ac:spMkLst>
            <pc:docMk/>
            <pc:sldMk cId="1167654678" sldId="257"/>
            <ac:spMk id="2" creationId="{C57D3573-F05F-4ABE-9619-7D382B49248E}"/>
          </ac:spMkLst>
        </pc:spChg>
        <pc:spChg chg="add del mod">
          <ac:chgData name="Adam Wilson" userId="b8e2e8a2000bddc0" providerId="LiveId" clId="{E467ECA5-92C3-4DD6-ABAB-ACADD93D4B6E}" dt="2021-04-12T13:00:22.354" v="2971" actId="478"/>
          <ac:spMkLst>
            <pc:docMk/>
            <pc:sldMk cId="1167654678" sldId="257"/>
            <ac:spMk id="6" creationId="{06D332BE-C25A-47CD-BDA9-C71A74606D35}"/>
          </ac:spMkLst>
        </pc:spChg>
        <pc:spChg chg="mod">
          <ac:chgData name="Adam Wilson" userId="b8e2e8a2000bddc0" providerId="LiveId" clId="{E467ECA5-92C3-4DD6-ABAB-ACADD93D4B6E}" dt="2021-04-12T13:03:02.794" v="3003" actId="1076"/>
          <ac:spMkLst>
            <pc:docMk/>
            <pc:sldMk cId="1167654678" sldId="257"/>
            <ac:spMk id="7" creationId="{E2424333-D300-4671-BC26-FB418D30A745}"/>
          </ac:spMkLst>
        </pc:spChg>
        <pc:picChg chg="mod">
          <ac:chgData name="Adam Wilson" userId="b8e2e8a2000bddc0" providerId="LiveId" clId="{E467ECA5-92C3-4DD6-ABAB-ACADD93D4B6E}" dt="2021-04-12T13:03:05.514" v="3004" actId="1076"/>
          <ac:picMkLst>
            <pc:docMk/>
            <pc:sldMk cId="1167654678" sldId="257"/>
            <ac:picMk id="5" creationId="{445ABAFB-5A62-41A1-AFAE-12FF7C8C977F}"/>
          </ac:picMkLst>
        </pc:picChg>
        <pc:picChg chg="add mod">
          <ac:chgData name="Adam Wilson" userId="b8e2e8a2000bddc0" providerId="LiveId" clId="{E467ECA5-92C3-4DD6-ABAB-ACADD93D4B6E}" dt="2021-04-12T13:03:49.593" v="3011" actId="1076"/>
          <ac:picMkLst>
            <pc:docMk/>
            <pc:sldMk cId="1167654678" sldId="257"/>
            <ac:picMk id="8" creationId="{D8E95A0A-7919-4796-A540-CD3879CB68FC}"/>
          </ac:picMkLst>
        </pc:picChg>
      </pc:sldChg>
      <pc:sldChg chg="addSp delSp modSp mod">
        <pc:chgData name="Adam Wilson" userId="b8e2e8a2000bddc0" providerId="LiveId" clId="{E467ECA5-92C3-4DD6-ABAB-ACADD93D4B6E}" dt="2021-04-13T11:54:36.385" v="6048" actId="20577"/>
        <pc:sldMkLst>
          <pc:docMk/>
          <pc:sldMk cId="3436980514" sldId="258"/>
        </pc:sldMkLst>
        <pc:spChg chg="del mod">
          <ac:chgData name="Adam Wilson" userId="b8e2e8a2000bddc0" providerId="LiveId" clId="{E467ECA5-92C3-4DD6-ABAB-ACADD93D4B6E}" dt="2021-04-12T12:59:53.448" v="2959" actId="478"/>
          <ac:spMkLst>
            <pc:docMk/>
            <pc:sldMk cId="3436980514" sldId="258"/>
            <ac:spMk id="2" creationId="{2086200E-30BE-4067-AD40-189C2049EE18}"/>
          </ac:spMkLst>
        </pc:spChg>
        <pc:spChg chg="add del mod">
          <ac:chgData name="Adam Wilson" userId="b8e2e8a2000bddc0" providerId="LiveId" clId="{E467ECA5-92C3-4DD6-ABAB-ACADD93D4B6E}" dt="2021-04-12T12:52:00.753" v="2439" actId="478"/>
          <ac:spMkLst>
            <pc:docMk/>
            <pc:sldMk cId="3436980514" sldId="258"/>
            <ac:spMk id="3" creationId="{22379E82-1F8C-445C-9833-C2A0ED0CC0BA}"/>
          </ac:spMkLst>
        </pc:spChg>
        <pc:spChg chg="del mod">
          <ac:chgData name="Adam Wilson" userId="b8e2e8a2000bddc0" providerId="LiveId" clId="{E467ECA5-92C3-4DD6-ABAB-ACADD93D4B6E}" dt="2021-04-12T11:15:05.264" v="480" actId="478"/>
          <ac:spMkLst>
            <pc:docMk/>
            <pc:sldMk cId="3436980514" sldId="258"/>
            <ac:spMk id="3" creationId="{4D24BB84-6063-46F5-9F65-4F29EDEDD727}"/>
          </ac:spMkLst>
        </pc:spChg>
        <pc:spChg chg="add mod">
          <ac:chgData name="Adam Wilson" userId="b8e2e8a2000bddc0" providerId="LiveId" clId="{E467ECA5-92C3-4DD6-ABAB-ACADD93D4B6E}" dt="2021-04-13T11:54:34.508" v="6042" actId="20577"/>
          <ac:spMkLst>
            <pc:docMk/>
            <pc:sldMk cId="3436980514" sldId="258"/>
            <ac:spMk id="4" creationId="{68548D13-4FB2-4E41-AB46-A4AFBF13467D}"/>
          </ac:spMkLst>
        </pc:spChg>
        <pc:spChg chg="add mod">
          <ac:chgData name="Adam Wilson" userId="b8e2e8a2000bddc0" providerId="LiveId" clId="{E467ECA5-92C3-4DD6-ABAB-ACADD93D4B6E}" dt="2021-04-13T11:53:01.271" v="5983" actId="1038"/>
          <ac:spMkLst>
            <pc:docMk/>
            <pc:sldMk cId="3436980514" sldId="258"/>
            <ac:spMk id="5" creationId="{4A2C53B9-3B3E-459C-8FCC-1FC8656430A8}"/>
          </ac:spMkLst>
        </pc:spChg>
        <pc:spChg chg="add mod">
          <ac:chgData name="Adam Wilson" userId="b8e2e8a2000bddc0" providerId="LiveId" clId="{E467ECA5-92C3-4DD6-ABAB-ACADD93D4B6E}" dt="2021-04-13T11:54:36.385" v="6048" actId="20577"/>
          <ac:spMkLst>
            <pc:docMk/>
            <pc:sldMk cId="3436980514" sldId="258"/>
            <ac:spMk id="6" creationId="{3768F236-31DB-435E-938E-E8A429694452}"/>
          </ac:spMkLst>
        </pc:spChg>
        <pc:spChg chg="add mod">
          <ac:chgData name="Adam Wilson" userId="b8e2e8a2000bddc0" providerId="LiveId" clId="{E467ECA5-92C3-4DD6-ABAB-ACADD93D4B6E}" dt="2021-04-13T11:54:34.753" v="6043" actId="20577"/>
          <ac:spMkLst>
            <pc:docMk/>
            <pc:sldMk cId="3436980514" sldId="258"/>
            <ac:spMk id="7" creationId="{1145FCCE-57E5-40E1-B9C7-E033BC4F94EC}"/>
          </ac:spMkLst>
        </pc:spChg>
        <pc:spChg chg="add mod">
          <ac:chgData name="Adam Wilson" userId="b8e2e8a2000bddc0" providerId="LiveId" clId="{E467ECA5-92C3-4DD6-ABAB-ACADD93D4B6E}" dt="2021-04-13T11:52:46.282" v="5969" actId="20577"/>
          <ac:spMkLst>
            <pc:docMk/>
            <pc:sldMk cId="3436980514" sldId="258"/>
            <ac:spMk id="8" creationId="{F40A156E-D98A-4684-BD05-B89B8EAF1354}"/>
          </ac:spMkLst>
        </pc:spChg>
        <pc:spChg chg="add del mod">
          <ac:chgData name="Adam Wilson" userId="b8e2e8a2000bddc0" providerId="LiveId" clId="{E467ECA5-92C3-4DD6-ABAB-ACADD93D4B6E}" dt="2021-04-12T13:00:50.165" v="2975" actId="478"/>
          <ac:spMkLst>
            <pc:docMk/>
            <pc:sldMk cId="3436980514" sldId="258"/>
            <ac:spMk id="9" creationId="{9DA10014-606A-42C5-BE6D-1FDF85B4EB0F}"/>
          </ac:spMkLst>
        </pc:spChg>
        <pc:spChg chg="add del mod">
          <ac:chgData name="Adam Wilson" userId="b8e2e8a2000bddc0" providerId="LiveId" clId="{E467ECA5-92C3-4DD6-ABAB-ACADD93D4B6E}" dt="2021-04-12T11:15:07.331" v="481" actId="478"/>
          <ac:spMkLst>
            <pc:docMk/>
            <pc:sldMk cId="3436980514" sldId="258"/>
            <ac:spMk id="10" creationId="{738732F2-58DC-416F-8414-96EBD768526F}"/>
          </ac:spMkLst>
        </pc:spChg>
        <pc:spChg chg="add del mod">
          <ac:chgData name="Adam Wilson" userId="b8e2e8a2000bddc0" providerId="LiveId" clId="{E467ECA5-92C3-4DD6-ABAB-ACADD93D4B6E}" dt="2021-04-12T13:00:44.402" v="2974" actId="478"/>
          <ac:spMkLst>
            <pc:docMk/>
            <pc:sldMk cId="3436980514" sldId="258"/>
            <ac:spMk id="10" creationId="{9B1B563D-1733-40DB-B71A-D9691A372B1B}"/>
          </ac:spMkLst>
        </pc:spChg>
        <pc:spChg chg="add del mod">
          <ac:chgData name="Adam Wilson" userId="b8e2e8a2000bddc0" providerId="LiveId" clId="{E467ECA5-92C3-4DD6-ABAB-ACADD93D4B6E}" dt="2021-04-12T13:00:50.165" v="2975" actId="478"/>
          <ac:spMkLst>
            <pc:docMk/>
            <pc:sldMk cId="3436980514" sldId="258"/>
            <ac:spMk id="11" creationId="{3E6F0110-2959-4DC2-98E2-98F4F3F398F9}"/>
          </ac:spMkLst>
        </pc:spChg>
        <pc:spChg chg="add del mod">
          <ac:chgData name="Adam Wilson" userId="b8e2e8a2000bddc0" providerId="LiveId" clId="{E467ECA5-92C3-4DD6-ABAB-ACADD93D4B6E}" dt="2021-04-12T13:00:50.165" v="2975" actId="478"/>
          <ac:spMkLst>
            <pc:docMk/>
            <pc:sldMk cId="3436980514" sldId="258"/>
            <ac:spMk id="12" creationId="{0F6EFD42-334E-4FB0-B3AC-DD4D1C8B6178}"/>
          </ac:spMkLst>
        </pc:spChg>
        <pc:spChg chg="add del mod">
          <ac:chgData name="Adam Wilson" userId="b8e2e8a2000bddc0" providerId="LiveId" clId="{E467ECA5-92C3-4DD6-ABAB-ACADD93D4B6E}" dt="2021-04-12T13:00:50.165" v="2975" actId="478"/>
          <ac:spMkLst>
            <pc:docMk/>
            <pc:sldMk cId="3436980514" sldId="258"/>
            <ac:spMk id="13" creationId="{CC0DCF9B-302A-45B1-92D8-EBEC70E324DB}"/>
          </ac:spMkLst>
        </pc:spChg>
        <pc:spChg chg="add mod">
          <ac:chgData name="Adam Wilson" userId="b8e2e8a2000bddc0" providerId="LiveId" clId="{E467ECA5-92C3-4DD6-ABAB-ACADD93D4B6E}" dt="2021-04-13T11:51:26.983" v="5893" actId="571"/>
          <ac:spMkLst>
            <pc:docMk/>
            <pc:sldMk cId="3436980514" sldId="258"/>
            <ac:spMk id="16" creationId="{FA6CE20A-FAB4-446D-9688-CE5C40B5C937}"/>
          </ac:spMkLst>
        </pc:spChg>
        <pc:spChg chg="add mod">
          <ac:chgData name="Adam Wilson" userId="b8e2e8a2000bddc0" providerId="LiveId" clId="{E467ECA5-92C3-4DD6-ABAB-ACADD93D4B6E}" dt="2021-04-13T11:51:26.983" v="5893" actId="571"/>
          <ac:spMkLst>
            <pc:docMk/>
            <pc:sldMk cId="3436980514" sldId="258"/>
            <ac:spMk id="18" creationId="{D9AFBD84-5965-4957-AD3C-40E44AF96F04}"/>
          </ac:spMkLst>
        </pc:spChg>
        <pc:spChg chg="add mod">
          <ac:chgData name="Adam Wilson" userId="b8e2e8a2000bddc0" providerId="LiveId" clId="{E467ECA5-92C3-4DD6-ABAB-ACADD93D4B6E}" dt="2021-04-13T11:53:49.030" v="5995" actId="6549"/>
          <ac:spMkLst>
            <pc:docMk/>
            <pc:sldMk cId="3436980514" sldId="258"/>
            <ac:spMk id="22" creationId="{B45BA80B-EB80-4C1C-836F-6D728A02D63C}"/>
          </ac:spMkLst>
        </pc:spChg>
        <pc:spChg chg="add del mod">
          <ac:chgData name="Adam Wilson" userId="b8e2e8a2000bddc0" providerId="LiveId" clId="{E467ECA5-92C3-4DD6-ABAB-ACADD93D4B6E}" dt="2021-04-12T12:59:55.979" v="2960" actId="478"/>
          <ac:spMkLst>
            <pc:docMk/>
            <pc:sldMk cId="3436980514" sldId="258"/>
            <ac:spMk id="36" creationId="{F79585D8-F46E-4161-97BA-A019684438E6}"/>
          </ac:spMkLst>
        </pc:spChg>
        <pc:spChg chg="add mod">
          <ac:chgData name="Adam Wilson" userId="b8e2e8a2000bddc0" providerId="LiveId" clId="{E467ECA5-92C3-4DD6-ABAB-ACADD93D4B6E}" dt="2021-04-12T13:00:01.160" v="2968" actId="20577"/>
          <ac:spMkLst>
            <pc:docMk/>
            <pc:sldMk cId="3436980514" sldId="258"/>
            <ac:spMk id="37" creationId="{8963E3BC-7B13-4E91-8F97-8F6B23A28CF4}"/>
          </ac:spMkLst>
        </pc:spChg>
        <pc:cxnChg chg="add mod">
          <ac:chgData name="Adam Wilson" userId="b8e2e8a2000bddc0" providerId="LiveId" clId="{E467ECA5-92C3-4DD6-ABAB-ACADD93D4B6E}" dt="2021-04-13T11:54:34.753" v="6043" actId="20577"/>
          <ac:cxnSpMkLst>
            <pc:docMk/>
            <pc:sldMk cId="3436980514" sldId="258"/>
            <ac:cxnSpMk id="15" creationId="{0AB8E96E-DBD2-4AEE-94F2-07A81A357092}"/>
          </ac:cxnSpMkLst>
        </pc:cxnChg>
        <pc:cxnChg chg="add mod">
          <ac:chgData name="Adam Wilson" userId="b8e2e8a2000bddc0" providerId="LiveId" clId="{E467ECA5-92C3-4DD6-ABAB-ACADD93D4B6E}" dt="2021-04-13T11:54:36.385" v="6048" actId="20577"/>
          <ac:cxnSpMkLst>
            <pc:docMk/>
            <pc:sldMk cId="3436980514" sldId="258"/>
            <ac:cxnSpMk id="17" creationId="{4C3F694F-5F11-402B-A909-2834AFCA318F}"/>
          </ac:cxnSpMkLst>
        </pc:cxnChg>
        <pc:cxnChg chg="add del mod">
          <ac:chgData name="Adam Wilson" userId="b8e2e8a2000bddc0" providerId="LiveId" clId="{E467ECA5-92C3-4DD6-ABAB-ACADD93D4B6E}" dt="2021-04-12T12:58:21.089" v="2947" actId="478"/>
          <ac:cxnSpMkLst>
            <pc:docMk/>
            <pc:sldMk cId="3436980514" sldId="258"/>
            <ac:cxnSpMk id="20" creationId="{973526A9-DF89-4A5E-B2B7-CE8F18F709CD}"/>
          </ac:cxnSpMkLst>
        </pc:cxnChg>
        <pc:cxnChg chg="add mod">
          <ac:chgData name="Adam Wilson" userId="b8e2e8a2000bddc0" providerId="LiveId" clId="{E467ECA5-92C3-4DD6-ABAB-ACADD93D4B6E}" dt="2021-04-13T11:53:01.271" v="5983" actId="1038"/>
          <ac:cxnSpMkLst>
            <pc:docMk/>
            <pc:sldMk cId="3436980514" sldId="258"/>
            <ac:cxnSpMk id="24" creationId="{513C8FC1-C95A-41C2-86C7-8BBAE49B7E48}"/>
          </ac:cxnSpMkLst>
        </pc:cxnChg>
        <pc:cxnChg chg="add mod">
          <ac:chgData name="Adam Wilson" userId="b8e2e8a2000bddc0" providerId="LiveId" clId="{E467ECA5-92C3-4DD6-ABAB-ACADD93D4B6E}" dt="2021-04-13T11:54:36.385" v="6048" actId="20577"/>
          <ac:cxnSpMkLst>
            <pc:docMk/>
            <pc:sldMk cId="3436980514" sldId="258"/>
            <ac:cxnSpMk id="28" creationId="{F5F220D6-C21D-4BEB-9859-F385CD4F20B0}"/>
          </ac:cxnSpMkLst>
        </pc:cxnChg>
        <pc:cxnChg chg="add mod">
          <ac:chgData name="Adam Wilson" userId="b8e2e8a2000bddc0" providerId="LiveId" clId="{E467ECA5-92C3-4DD6-ABAB-ACADD93D4B6E}" dt="2021-04-13T11:53:49.030" v="5995" actId="6549"/>
          <ac:cxnSpMkLst>
            <pc:docMk/>
            <pc:sldMk cId="3436980514" sldId="258"/>
            <ac:cxnSpMk id="29" creationId="{E98D7108-B073-4466-9A10-EB15108AE114}"/>
          </ac:cxnSpMkLst>
        </pc:cxnChg>
        <pc:cxnChg chg="add mod">
          <ac:chgData name="Adam Wilson" userId="b8e2e8a2000bddc0" providerId="LiveId" clId="{E467ECA5-92C3-4DD6-ABAB-ACADD93D4B6E}" dt="2021-04-13T11:54:36.385" v="6048" actId="20577"/>
          <ac:cxnSpMkLst>
            <pc:docMk/>
            <pc:sldMk cId="3436980514" sldId="258"/>
            <ac:cxnSpMk id="31" creationId="{88E6CBD4-6633-4006-92F5-F4D092EED471}"/>
          </ac:cxnSpMkLst>
        </pc:cxnChg>
      </pc:sldChg>
      <pc:sldChg chg="addSp delSp modSp mod modNotesTx">
        <pc:chgData name="Adam Wilson" userId="b8e2e8a2000bddc0" providerId="LiveId" clId="{E467ECA5-92C3-4DD6-ABAB-ACADD93D4B6E}" dt="2021-04-14T08:09:58.076" v="7042" actId="1076"/>
        <pc:sldMkLst>
          <pc:docMk/>
          <pc:sldMk cId="3692318845" sldId="259"/>
        </pc:sldMkLst>
        <pc:spChg chg="del">
          <ac:chgData name="Adam Wilson" userId="b8e2e8a2000bddc0" providerId="LiveId" clId="{E467ECA5-92C3-4DD6-ABAB-ACADD93D4B6E}" dt="2021-04-12T11:18:29.135" v="538" actId="478"/>
          <ac:spMkLst>
            <pc:docMk/>
            <pc:sldMk cId="3692318845" sldId="259"/>
            <ac:spMk id="2" creationId="{BF44B5F2-B026-4B06-83B9-AA171908686C}"/>
          </ac:spMkLst>
        </pc:spChg>
        <pc:spChg chg="del mod">
          <ac:chgData name="Adam Wilson" userId="b8e2e8a2000bddc0" providerId="LiveId" clId="{E467ECA5-92C3-4DD6-ABAB-ACADD93D4B6E}" dt="2021-04-12T13:14:02.768" v="3455" actId="478"/>
          <ac:spMkLst>
            <pc:docMk/>
            <pc:sldMk cId="3692318845" sldId="259"/>
            <ac:spMk id="3" creationId="{9961BD35-7BD4-432F-97A9-C9C1FD4C448A}"/>
          </ac:spMkLst>
        </pc:spChg>
        <pc:spChg chg="add del mod">
          <ac:chgData name="Adam Wilson" userId="b8e2e8a2000bddc0" providerId="LiveId" clId="{E467ECA5-92C3-4DD6-ABAB-ACADD93D4B6E}" dt="2021-04-12T11:18:33.051" v="540" actId="478"/>
          <ac:spMkLst>
            <pc:docMk/>
            <pc:sldMk cId="3692318845" sldId="259"/>
            <ac:spMk id="7" creationId="{7C7A0758-A908-46FE-B920-02B27FAC2AB3}"/>
          </ac:spMkLst>
        </pc:spChg>
        <pc:spChg chg="add mod">
          <ac:chgData name="Adam Wilson" userId="b8e2e8a2000bddc0" providerId="LiveId" clId="{E467ECA5-92C3-4DD6-ABAB-ACADD93D4B6E}" dt="2021-04-12T11:18:52.218" v="575" actId="20577"/>
          <ac:spMkLst>
            <pc:docMk/>
            <pc:sldMk cId="3692318845" sldId="259"/>
            <ac:spMk id="8" creationId="{CF2E20CE-D0D8-4F92-9C01-65E2F9122C10}"/>
          </ac:spMkLst>
        </pc:spChg>
        <pc:spChg chg="add del mod">
          <ac:chgData name="Adam Wilson" userId="b8e2e8a2000bddc0" providerId="LiveId" clId="{E467ECA5-92C3-4DD6-ABAB-ACADD93D4B6E}" dt="2021-04-12T13:19:15.941" v="3605" actId="478"/>
          <ac:spMkLst>
            <pc:docMk/>
            <pc:sldMk cId="3692318845" sldId="259"/>
            <ac:spMk id="9" creationId="{43AF5059-7D1C-428B-B58C-F4E38EA36D8D}"/>
          </ac:spMkLst>
        </pc:spChg>
        <pc:spChg chg="add mod">
          <ac:chgData name="Adam Wilson" userId="b8e2e8a2000bddc0" providerId="LiveId" clId="{E467ECA5-92C3-4DD6-ABAB-ACADD93D4B6E}" dt="2021-04-13T06:41:08.170" v="5847" actId="20577"/>
          <ac:spMkLst>
            <pc:docMk/>
            <pc:sldMk cId="3692318845" sldId="259"/>
            <ac:spMk id="10" creationId="{67890E00-E9C5-4E9E-BE38-6CBE5937F354}"/>
          </ac:spMkLst>
        </pc:spChg>
        <pc:spChg chg="add mod">
          <ac:chgData name="Adam Wilson" userId="b8e2e8a2000bddc0" providerId="LiveId" clId="{E467ECA5-92C3-4DD6-ABAB-ACADD93D4B6E}" dt="2021-04-14T08:09:43.754" v="7041" actId="14100"/>
          <ac:spMkLst>
            <pc:docMk/>
            <pc:sldMk cId="3692318845" sldId="259"/>
            <ac:spMk id="11" creationId="{A7B5A3F8-8869-49F3-93CC-732A29E5B41B}"/>
          </ac:spMkLst>
        </pc:spChg>
        <pc:spChg chg="add del mod">
          <ac:chgData name="Adam Wilson" userId="b8e2e8a2000bddc0" providerId="LiveId" clId="{E467ECA5-92C3-4DD6-ABAB-ACADD93D4B6E}" dt="2021-04-12T13:14:06.053" v="3456" actId="478"/>
          <ac:spMkLst>
            <pc:docMk/>
            <pc:sldMk cId="3692318845" sldId="259"/>
            <ac:spMk id="13" creationId="{8940AEB8-2975-445D-A7D4-690180E6366D}"/>
          </ac:spMkLst>
        </pc:spChg>
        <pc:spChg chg="add del mod">
          <ac:chgData name="Adam Wilson" userId="b8e2e8a2000bddc0" providerId="LiveId" clId="{E467ECA5-92C3-4DD6-ABAB-ACADD93D4B6E}" dt="2021-04-12T13:19:33.622" v="3648" actId="478"/>
          <ac:spMkLst>
            <pc:docMk/>
            <pc:sldMk cId="3692318845" sldId="259"/>
            <ac:spMk id="15" creationId="{D3962CA1-F8FD-4BFC-81A0-7B6F0DBFA138}"/>
          </ac:spMkLst>
        </pc:spChg>
        <pc:spChg chg="add mod">
          <ac:chgData name="Adam Wilson" userId="b8e2e8a2000bddc0" providerId="LiveId" clId="{E467ECA5-92C3-4DD6-ABAB-ACADD93D4B6E}" dt="2021-04-13T06:33:36.481" v="5771" actId="20577"/>
          <ac:spMkLst>
            <pc:docMk/>
            <pc:sldMk cId="3692318845" sldId="259"/>
            <ac:spMk id="16" creationId="{00E4D0CE-1B81-4875-915C-AA07E30AB2F9}"/>
          </ac:spMkLst>
        </pc:spChg>
        <pc:spChg chg="add mod">
          <ac:chgData name="Adam Wilson" userId="b8e2e8a2000bddc0" providerId="LiveId" clId="{E467ECA5-92C3-4DD6-ABAB-ACADD93D4B6E}" dt="2021-04-14T08:09:58.076" v="7042" actId="1076"/>
          <ac:spMkLst>
            <pc:docMk/>
            <pc:sldMk cId="3692318845" sldId="259"/>
            <ac:spMk id="17" creationId="{C378F9A5-D024-4866-B9FE-4082E24CB099}"/>
          </ac:spMkLst>
        </pc:spChg>
        <pc:spChg chg="add del mod">
          <ac:chgData name="Adam Wilson" userId="b8e2e8a2000bddc0" providerId="LiveId" clId="{E467ECA5-92C3-4DD6-ABAB-ACADD93D4B6E}" dt="2021-04-12T14:18:59.649" v="5490" actId="478"/>
          <ac:spMkLst>
            <pc:docMk/>
            <pc:sldMk cId="3692318845" sldId="259"/>
            <ac:spMk id="18" creationId="{763E910C-53A6-428A-9AA1-71BC56C82835}"/>
          </ac:spMkLst>
        </pc:spChg>
        <pc:spChg chg="add del mod">
          <ac:chgData name="Adam Wilson" userId="b8e2e8a2000bddc0" providerId="LiveId" clId="{E467ECA5-92C3-4DD6-ABAB-ACADD93D4B6E}" dt="2021-04-12T14:25:29.526" v="5644" actId="478"/>
          <ac:spMkLst>
            <pc:docMk/>
            <pc:sldMk cId="3692318845" sldId="259"/>
            <ac:spMk id="19" creationId="{230574BF-FCEA-4E65-9E3C-EED49568D0C0}"/>
          </ac:spMkLst>
        </pc:spChg>
        <pc:spChg chg="add del mod">
          <ac:chgData name="Adam Wilson" userId="b8e2e8a2000bddc0" providerId="LiveId" clId="{E467ECA5-92C3-4DD6-ABAB-ACADD93D4B6E}" dt="2021-04-12T14:25:29.526" v="5644" actId="478"/>
          <ac:spMkLst>
            <pc:docMk/>
            <pc:sldMk cId="3692318845" sldId="259"/>
            <ac:spMk id="20" creationId="{ABF8D686-4887-4EAE-AFE7-BA39A5B82227}"/>
          </ac:spMkLst>
        </pc:spChg>
        <pc:picChg chg="del">
          <ac:chgData name="Adam Wilson" userId="b8e2e8a2000bddc0" providerId="LiveId" clId="{E467ECA5-92C3-4DD6-ABAB-ACADD93D4B6E}" dt="2021-04-12T13:07:31.888" v="3081" actId="478"/>
          <ac:picMkLst>
            <pc:docMk/>
            <pc:sldMk cId="3692318845" sldId="259"/>
            <ac:picMk id="4" creationId="{B93F2D03-C529-4A95-AEE8-2879E7081DD3}"/>
          </ac:picMkLst>
        </pc:picChg>
        <pc:picChg chg="del">
          <ac:chgData name="Adam Wilson" userId="b8e2e8a2000bddc0" providerId="LiveId" clId="{E467ECA5-92C3-4DD6-ABAB-ACADD93D4B6E}" dt="2021-04-12T13:07:31.888" v="3081" actId="478"/>
          <ac:picMkLst>
            <pc:docMk/>
            <pc:sldMk cId="3692318845" sldId="259"/>
            <ac:picMk id="5" creationId="{B6787A77-F411-48F7-87CF-8EB03E1CC88C}"/>
          </ac:picMkLst>
        </pc:picChg>
      </pc:sldChg>
      <pc:sldChg chg="addSp delSp modSp mod">
        <pc:chgData name="Adam Wilson" userId="b8e2e8a2000bddc0" providerId="LiveId" clId="{E467ECA5-92C3-4DD6-ABAB-ACADD93D4B6E}" dt="2021-04-12T11:36:44.504" v="809" actId="1076"/>
        <pc:sldMkLst>
          <pc:docMk/>
          <pc:sldMk cId="3191019721" sldId="260"/>
        </pc:sldMkLst>
        <pc:spChg chg="del">
          <ac:chgData name="Adam Wilson" userId="b8e2e8a2000bddc0" providerId="LiveId" clId="{E467ECA5-92C3-4DD6-ABAB-ACADD93D4B6E}" dt="2021-04-12T11:19:28.341" v="595" actId="478"/>
          <ac:spMkLst>
            <pc:docMk/>
            <pc:sldMk cId="3191019721" sldId="260"/>
            <ac:spMk id="2" creationId="{E678AD65-2C85-4417-9DBA-8FB0C5C7588E}"/>
          </ac:spMkLst>
        </pc:spChg>
        <pc:spChg chg="add del mod">
          <ac:chgData name="Adam Wilson" userId="b8e2e8a2000bddc0" providerId="LiveId" clId="{E467ECA5-92C3-4DD6-ABAB-ACADD93D4B6E}" dt="2021-04-12T11:19:31.104" v="597" actId="478"/>
          <ac:spMkLst>
            <pc:docMk/>
            <pc:sldMk cId="3191019721" sldId="260"/>
            <ac:spMk id="4" creationId="{FD94B160-5411-4A5D-8E33-AAA959BDF0D7}"/>
          </ac:spMkLst>
        </pc:spChg>
        <pc:spChg chg="add mod">
          <ac:chgData name="Adam Wilson" userId="b8e2e8a2000bddc0" providerId="LiveId" clId="{E467ECA5-92C3-4DD6-ABAB-ACADD93D4B6E}" dt="2021-04-12T11:19:34.877" v="603" actId="20577"/>
          <ac:spMkLst>
            <pc:docMk/>
            <pc:sldMk cId="3191019721" sldId="260"/>
            <ac:spMk id="7" creationId="{3737561A-21E8-4161-9E14-5E46500A1521}"/>
          </ac:spMkLst>
        </pc:spChg>
        <pc:spChg chg="del">
          <ac:chgData name="Adam Wilson" userId="b8e2e8a2000bddc0" providerId="LiveId" clId="{E467ECA5-92C3-4DD6-ABAB-ACADD93D4B6E}" dt="2021-04-12T11:19:59.829" v="605" actId="478"/>
          <ac:spMkLst>
            <pc:docMk/>
            <pc:sldMk cId="3191019721" sldId="260"/>
            <ac:spMk id="9" creationId="{F3EA7526-E767-41AD-B406-14F2C46B7D0C}"/>
          </ac:spMkLst>
        </pc:spChg>
        <pc:spChg chg="add mod">
          <ac:chgData name="Adam Wilson" userId="b8e2e8a2000bddc0" providerId="LiveId" clId="{E467ECA5-92C3-4DD6-ABAB-ACADD93D4B6E}" dt="2021-04-12T11:21:29.501" v="622" actId="1076"/>
          <ac:spMkLst>
            <pc:docMk/>
            <pc:sldMk cId="3191019721" sldId="260"/>
            <ac:spMk id="11" creationId="{C28F8598-F76A-471A-9C1D-6ED88C1B8413}"/>
          </ac:spMkLst>
        </pc:spChg>
        <pc:spChg chg="add del mod">
          <ac:chgData name="Adam Wilson" userId="b8e2e8a2000bddc0" providerId="LiveId" clId="{E467ECA5-92C3-4DD6-ABAB-ACADD93D4B6E}" dt="2021-04-12T11:28:18.579" v="649" actId="478"/>
          <ac:spMkLst>
            <pc:docMk/>
            <pc:sldMk cId="3191019721" sldId="260"/>
            <ac:spMk id="13" creationId="{939DA65A-BFA0-4AA0-AFD3-24B15EACF1DD}"/>
          </ac:spMkLst>
        </pc:spChg>
        <pc:spChg chg="add del mod">
          <ac:chgData name="Adam Wilson" userId="b8e2e8a2000bddc0" providerId="LiveId" clId="{E467ECA5-92C3-4DD6-ABAB-ACADD93D4B6E}" dt="2021-04-12T11:27:13.791" v="645" actId="478"/>
          <ac:spMkLst>
            <pc:docMk/>
            <pc:sldMk cId="3191019721" sldId="260"/>
            <ac:spMk id="14" creationId="{21DC6D65-0BBE-4A9F-95E4-FB22D7E4D89E}"/>
          </ac:spMkLst>
        </pc:spChg>
        <pc:spChg chg="add del mod">
          <ac:chgData name="Adam Wilson" userId="b8e2e8a2000bddc0" providerId="LiveId" clId="{E467ECA5-92C3-4DD6-ABAB-ACADD93D4B6E}" dt="2021-04-12T11:31:43.185" v="703" actId="478"/>
          <ac:spMkLst>
            <pc:docMk/>
            <pc:sldMk cId="3191019721" sldId="260"/>
            <ac:spMk id="15" creationId="{C808728E-53BF-4C94-AF23-AE80529B17BD}"/>
          </ac:spMkLst>
        </pc:spChg>
        <pc:spChg chg="add mod">
          <ac:chgData name="Adam Wilson" userId="b8e2e8a2000bddc0" providerId="LiveId" clId="{E467ECA5-92C3-4DD6-ABAB-ACADD93D4B6E}" dt="2021-04-12T11:36:09.940" v="806" actId="1076"/>
          <ac:spMkLst>
            <pc:docMk/>
            <pc:sldMk cId="3191019721" sldId="260"/>
            <ac:spMk id="16" creationId="{B5A94B7C-13C4-4FCA-BDCA-92E04BFBFBDF}"/>
          </ac:spMkLst>
        </pc:spChg>
        <pc:spChg chg="add mod">
          <ac:chgData name="Adam Wilson" userId="b8e2e8a2000bddc0" providerId="LiveId" clId="{E467ECA5-92C3-4DD6-ABAB-ACADD93D4B6E}" dt="2021-04-12T11:36:15.174" v="807" actId="1076"/>
          <ac:spMkLst>
            <pc:docMk/>
            <pc:sldMk cId="3191019721" sldId="260"/>
            <ac:spMk id="18" creationId="{14383DFC-4EDA-4DF0-A4FC-A101CDC15A55}"/>
          </ac:spMkLst>
        </pc:spChg>
        <pc:picChg chg="del mod">
          <ac:chgData name="Adam Wilson" userId="b8e2e8a2000bddc0" providerId="LiveId" clId="{E467ECA5-92C3-4DD6-ABAB-ACADD93D4B6E}" dt="2021-04-12T11:20:06.090" v="607" actId="478"/>
          <ac:picMkLst>
            <pc:docMk/>
            <pc:sldMk cId="3191019721" sldId="260"/>
            <ac:picMk id="8" creationId="{CD784185-768B-4856-B69D-89644A42275F}"/>
          </ac:picMkLst>
        </pc:picChg>
        <pc:picChg chg="add mod">
          <ac:chgData name="Adam Wilson" userId="b8e2e8a2000bddc0" providerId="LiveId" clId="{E467ECA5-92C3-4DD6-ABAB-ACADD93D4B6E}" dt="2021-04-12T11:36:44.504" v="809" actId="1076"/>
          <ac:picMkLst>
            <pc:docMk/>
            <pc:sldMk cId="3191019721" sldId="260"/>
            <ac:picMk id="10" creationId="{9D2E7F27-FB6E-411B-9084-31E3EA30A660}"/>
          </ac:picMkLst>
        </pc:picChg>
        <pc:picChg chg="add mod">
          <ac:chgData name="Adam Wilson" userId="b8e2e8a2000bddc0" providerId="LiveId" clId="{E467ECA5-92C3-4DD6-ABAB-ACADD93D4B6E}" dt="2021-04-12T11:20:30.279" v="613" actId="1076"/>
          <ac:picMkLst>
            <pc:docMk/>
            <pc:sldMk cId="3191019721" sldId="260"/>
            <ac:picMk id="12" creationId="{EFFE02FA-2251-427A-81F3-E0449359610E}"/>
          </ac:picMkLst>
        </pc:picChg>
        <pc:cxnChg chg="add mod">
          <ac:chgData name="Adam Wilson" userId="b8e2e8a2000bddc0" providerId="LiveId" clId="{E467ECA5-92C3-4DD6-ABAB-ACADD93D4B6E}" dt="2021-04-12T11:20:54.296" v="616" actId="208"/>
          <ac:cxnSpMkLst>
            <pc:docMk/>
            <pc:sldMk cId="3191019721" sldId="260"/>
            <ac:cxnSpMk id="6" creationId="{590162E3-E919-4B0D-9B3E-C49F1E40E1D3}"/>
          </ac:cxnSpMkLst>
        </pc:cxnChg>
      </pc:sldChg>
      <pc:sldChg chg="addSp delSp modSp mod ord">
        <pc:chgData name="Adam Wilson" userId="b8e2e8a2000bddc0" providerId="LiveId" clId="{E467ECA5-92C3-4DD6-ABAB-ACADD93D4B6E}" dt="2021-04-12T12:48:17.874" v="2393"/>
        <pc:sldMkLst>
          <pc:docMk/>
          <pc:sldMk cId="33616412" sldId="261"/>
        </pc:sldMkLst>
        <pc:spChg chg="del">
          <ac:chgData name="Adam Wilson" userId="b8e2e8a2000bddc0" providerId="LiveId" clId="{E467ECA5-92C3-4DD6-ABAB-ACADD93D4B6E}" dt="2021-04-12T12:48:15.319" v="2391" actId="478"/>
          <ac:spMkLst>
            <pc:docMk/>
            <pc:sldMk cId="33616412" sldId="261"/>
            <ac:spMk id="2" creationId="{1DCCB75E-B775-4479-95CE-14F69EE3C3F7}"/>
          </ac:spMkLst>
        </pc:spChg>
        <pc:spChg chg="add del mod">
          <ac:chgData name="Adam Wilson" userId="b8e2e8a2000bddc0" providerId="LiveId" clId="{E467ECA5-92C3-4DD6-ABAB-ACADD93D4B6E}" dt="2021-04-12T12:48:16.910" v="2392" actId="478"/>
          <ac:spMkLst>
            <pc:docMk/>
            <pc:sldMk cId="33616412" sldId="261"/>
            <ac:spMk id="4" creationId="{629AA55E-6CB5-46BA-995E-76D78ED2927F}"/>
          </ac:spMkLst>
        </pc:spChg>
        <pc:spChg chg="add mod">
          <ac:chgData name="Adam Wilson" userId="b8e2e8a2000bddc0" providerId="LiveId" clId="{E467ECA5-92C3-4DD6-ABAB-ACADD93D4B6E}" dt="2021-04-12T12:48:17.874" v="2393"/>
          <ac:spMkLst>
            <pc:docMk/>
            <pc:sldMk cId="33616412" sldId="261"/>
            <ac:spMk id="6" creationId="{94E51638-125E-40DF-A83B-F6DD20146844}"/>
          </ac:spMkLst>
        </pc:spChg>
      </pc:sldChg>
      <pc:sldChg chg="addSp delSp modSp del mod">
        <pc:chgData name="Adam Wilson" userId="b8e2e8a2000bddc0" providerId="LiveId" clId="{E467ECA5-92C3-4DD6-ABAB-ACADD93D4B6E}" dt="2021-04-12T13:07:07.585" v="3078" actId="47"/>
        <pc:sldMkLst>
          <pc:docMk/>
          <pc:sldMk cId="3743292202" sldId="262"/>
        </pc:sldMkLst>
        <pc:spChg chg="add mod">
          <ac:chgData name="Adam Wilson" userId="b8e2e8a2000bddc0" providerId="LiveId" clId="{E467ECA5-92C3-4DD6-ABAB-ACADD93D4B6E}" dt="2021-04-12T11:18:22.695" v="537"/>
          <ac:spMkLst>
            <pc:docMk/>
            <pc:sldMk cId="3743292202" sldId="262"/>
            <ac:spMk id="12" creationId="{0C52BFFD-AE36-45FC-AEAD-46512B9B1047}"/>
          </ac:spMkLst>
        </pc:spChg>
        <pc:picChg chg="del">
          <ac:chgData name="Adam Wilson" userId="b8e2e8a2000bddc0" providerId="LiveId" clId="{E467ECA5-92C3-4DD6-ABAB-ACADD93D4B6E}" dt="2021-04-12T13:03:36.437" v="3005" actId="21"/>
          <ac:picMkLst>
            <pc:docMk/>
            <pc:sldMk cId="3743292202" sldId="262"/>
            <ac:picMk id="7" creationId="{5D6954B4-23BC-4857-8DF1-2495BA44B139}"/>
          </ac:picMkLst>
        </pc:picChg>
        <pc:picChg chg="del">
          <ac:chgData name="Adam Wilson" userId="b8e2e8a2000bddc0" providerId="LiveId" clId="{E467ECA5-92C3-4DD6-ABAB-ACADD93D4B6E}" dt="2021-04-12T13:06:59.939" v="3076" actId="21"/>
          <ac:picMkLst>
            <pc:docMk/>
            <pc:sldMk cId="3743292202" sldId="262"/>
            <ac:picMk id="10" creationId="{A2D4CC70-7307-413A-901B-B38A9AB0FB4F}"/>
          </ac:picMkLst>
        </pc:picChg>
        <pc:picChg chg="del">
          <ac:chgData name="Adam Wilson" userId="b8e2e8a2000bddc0" providerId="LiveId" clId="{E467ECA5-92C3-4DD6-ABAB-ACADD93D4B6E}" dt="2021-04-12T13:04:48.769" v="3012" actId="21"/>
          <ac:picMkLst>
            <pc:docMk/>
            <pc:sldMk cId="3743292202" sldId="262"/>
            <ac:picMk id="11" creationId="{A1057623-B114-4E40-80DC-CE80C8BF9283}"/>
          </ac:picMkLst>
        </pc:picChg>
      </pc:sldChg>
      <pc:sldChg chg="addSp delSp modSp mod ord">
        <pc:chgData name="Adam Wilson" userId="b8e2e8a2000bddc0" providerId="LiveId" clId="{E467ECA5-92C3-4DD6-ABAB-ACADD93D4B6E}" dt="2021-04-13T07:25:50.442" v="5891" actId="20577"/>
        <pc:sldMkLst>
          <pc:docMk/>
          <pc:sldMk cId="987716061" sldId="263"/>
        </pc:sldMkLst>
        <pc:spChg chg="del mod">
          <ac:chgData name="Adam Wilson" userId="b8e2e8a2000bddc0" providerId="LiveId" clId="{E467ECA5-92C3-4DD6-ABAB-ACADD93D4B6E}" dt="2021-04-12T11:19:01.963" v="577" actId="478"/>
          <ac:spMkLst>
            <pc:docMk/>
            <pc:sldMk cId="987716061" sldId="263"/>
            <ac:spMk id="2" creationId="{CB0D343F-7749-424C-BD0C-7C1B6A96CCAC}"/>
          </ac:spMkLst>
        </pc:spChg>
        <pc:spChg chg="add del mod">
          <ac:chgData name="Adam Wilson" userId="b8e2e8a2000bddc0" providerId="LiveId" clId="{E467ECA5-92C3-4DD6-ABAB-ACADD93D4B6E}" dt="2021-04-12T11:19:04.001" v="579" actId="478"/>
          <ac:spMkLst>
            <pc:docMk/>
            <pc:sldMk cId="987716061" sldId="263"/>
            <ac:spMk id="4" creationId="{2671CB43-7979-41B8-84AF-4D2F53BD9D91}"/>
          </ac:spMkLst>
        </pc:spChg>
        <pc:spChg chg="del">
          <ac:chgData name="Adam Wilson" userId="b8e2e8a2000bddc0" providerId="LiveId" clId="{E467ECA5-92C3-4DD6-ABAB-ACADD93D4B6E}" dt="2021-04-12T11:20:15.222" v="610" actId="21"/>
          <ac:spMkLst>
            <pc:docMk/>
            <pc:sldMk cId="987716061" sldId="263"/>
            <ac:spMk id="6" creationId="{374592CD-FE93-4092-9FB5-464B8A62A106}"/>
          </ac:spMkLst>
        </pc:spChg>
        <pc:spChg chg="add mod">
          <ac:chgData name="Adam Wilson" userId="b8e2e8a2000bddc0" providerId="LiveId" clId="{E467ECA5-92C3-4DD6-ABAB-ACADD93D4B6E}" dt="2021-04-12T11:19:17.756" v="594" actId="20577"/>
          <ac:spMkLst>
            <pc:docMk/>
            <pc:sldMk cId="987716061" sldId="263"/>
            <ac:spMk id="10" creationId="{6B431677-7A8A-4648-88DC-9E471A527644}"/>
          </ac:spMkLst>
        </pc:spChg>
        <pc:spChg chg="add del mod">
          <ac:chgData name="Adam Wilson" userId="b8e2e8a2000bddc0" providerId="LiveId" clId="{E467ECA5-92C3-4DD6-ABAB-ACADD93D4B6E}" dt="2021-04-12T13:21:59.291" v="3727" actId="478"/>
          <ac:spMkLst>
            <pc:docMk/>
            <pc:sldMk cId="987716061" sldId="263"/>
            <ac:spMk id="11" creationId="{A5ED0627-7E6A-4184-BC48-5D86BEB0698E}"/>
          </ac:spMkLst>
        </pc:spChg>
        <pc:spChg chg="add mod">
          <ac:chgData name="Adam Wilson" userId="b8e2e8a2000bddc0" providerId="LiveId" clId="{E467ECA5-92C3-4DD6-ABAB-ACADD93D4B6E}" dt="2021-04-13T07:25:50.442" v="5891" actId="20577"/>
          <ac:spMkLst>
            <pc:docMk/>
            <pc:sldMk cId="987716061" sldId="263"/>
            <ac:spMk id="12" creationId="{493D5E60-0839-450A-AFC3-3DDBD6DFB1FA}"/>
          </ac:spMkLst>
        </pc:spChg>
        <pc:spChg chg="add mod">
          <ac:chgData name="Adam Wilson" userId="b8e2e8a2000bddc0" providerId="LiveId" clId="{E467ECA5-92C3-4DD6-ABAB-ACADD93D4B6E}" dt="2021-04-12T13:22:27.199" v="3733" actId="113"/>
          <ac:spMkLst>
            <pc:docMk/>
            <pc:sldMk cId="987716061" sldId="263"/>
            <ac:spMk id="14" creationId="{47B22AFB-3795-4318-B08D-D25ED17D514C}"/>
          </ac:spMkLst>
        </pc:spChg>
        <pc:spChg chg="add mod">
          <ac:chgData name="Adam Wilson" userId="b8e2e8a2000bddc0" providerId="LiveId" clId="{E467ECA5-92C3-4DD6-ABAB-ACADD93D4B6E}" dt="2021-04-12T13:22:23.818" v="3731" actId="113"/>
          <ac:spMkLst>
            <pc:docMk/>
            <pc:sldMk cId="987716061" sldId="263"/>
            <ac:spMk id="15" creationId="{AEDD71D0-E56D-43DE-86E7-336E3F7ECD89}"/>
          </ac:spMkLst>
        </pc:spChg>
        <pc:spChg chg="add mod">
          <ac:chgData name="Adam Wilson" userId="b8e2e8a2000bddc0" providerId="LiveId" clId="{E467ECA5-92C3-4DD6-ABAB-ACADD93D4B6E}" dt="2021-04-12T13:23:37.281" v="3744" actId="208"/>
          <ac:spMkLst>
            <pc:docMk/>
            <pc:sldMk cId="987716061" sldId="263"/>
            <ac:spMk id="16" creationId="{2E663198-B15D-486D-B321-801DF128041E}"/>
          </ac:spMkLst>
        </pc:spChg>
        <pc:spChg chg="add mod">
          <ac:chgData name="Adam Wilson" userId="b8e2e8a2000bddc0" providerId="LiveId" clId="{E467ECA5-92C3-4DD6-ABAB-ACADD93D4B6E}" dt="2021-04-13T07:25:47.495" v="5889" actId="14100"/>
          <ac:spMkLst>
            <pc:docMk/>
            <pc:sldMk cId="987716061" sldId="263"/>
            <ac:spMk id="18" creationId="{A3E611D7-7DD1-42BD-99FC-2BAD4B199383}"/>
          </ac:spMkLst>
        </pc:spChg>
        <pc:picChg chg="add del">
          <ac:chgData name="Adam Wilson" userId="b8e2e8a2000bddc0" providerId="LiveId" clId="{E467ECA5-92C3-4DD6-ABAB-ACADD93D4B6E}" dt="2021-04-12T11:20:15.222" v="610" actId="21"/>
          <ac:picMkLst>
            <pc:docMk/>
            <pc:sldMk cId="987716061" sldId="263"/>
            <ac:picMk id="5" creationId="{352F8F1F-08A2-43D5-A90B-FFB665145E72}"/>
          </ac:picMkLst>
        </pc:picChg>
        <pc:picChg chg="add del">
          <ac:chgData name="Adam Wilson" userId="b8e2e8a2000bddc0" providerId="LiveId" clId="{E467ECA5-92C3-4DD6-ABAB-ACADD93D4B6E}" dt="2021-04-12T11:20:15.222" v="610" actId="21"/>
          <ac:picMkLst>
            <pc:docMk/>
            <pc:sldMk cId="987716061" sldId="263"/>
            <ac:picMk id="7" creationId="{72D12B44-26DC-4753-B5E8-106D5B1BBDD0}"/>
          </ac:picMkLst>
        </pc:picChg>
        <pc:cxnChg chg="del">
          <ac:chgData name="Adam Wilson" userId="b8e2e8a2000bddc0" providerId="LiveId" clId="{E467ECA5-92C3-4DD6-ABAB-ACADD93D4B6E}" dt="2021-04-12T12:10:05.185" v="1593" actId="478"/>
          <ac:cxnSpMkLst>
            <pc:docMk/>
            <pc:sldMk cId="987716061" sldId="263"/>
            <ac:cxnSpMk id="9" creationId="{06ED9864-26B2-4034-8C86-08A6E89ACF76}"/>
          </ac:cxnSpMkLst>
        </pc:cxnChg>
      </pc:sldChg>
      <pc:sldChg chg="addSp delSp modSp mod">
        <pc:chgData name="Adam Wilson" userId="b8e2e8a2000bddc0" providerId="LiveId" clId="{E467ECA5-92C3-4DD6-ABAB-ACADD93D4B6E}" dt="2021-04-12T12:48:34.243" v="2397" actId="1076"/>
        <pc:sldMkLst>
          <pc:docMk/>
          <pc:sldMk cId="3452269785" sldId="264"/>
        </pc:sldMkLst>
        <pc:spChg chg="del">
          <ac:chgData name="Adam Wilson" userId="b8e2e8a2000bddc0" providerId="LiveId" clId="{E467ECA5-92C3-4DD6-ABAB-ACADD93D4B6E}" dt="2021-04-12T12:48:27.007" v="2394" actId="478"/>
          <ac:spMkLst>
            <pc:docMk/>
            <pc:sldMk cId="3452269785" sldId="264"/>
            <ac:spMk id="2" creationId="{FCC9ACEC-7A97-448E-9C24-1E1910EB0A64}"/>
          </ac:spMkLst>
        </pc:spChg>
        <pc:spChg chg="add del mod">
          <ac:chgData name="Adam Wilson" userId="b8e2e8a2000bddc0" providerId="LiveId" clId="{E467ECA5-92C3-4DD6-ABAB-ACADD93D4B6E}" dt="2021-04-12T12:48:29.120" v="2395" actId="478"/>
          <ac:spMkLst>
            <pc:docMk/>
            <pc:sldMk cId="3452269785" sldId="264"/>
            <ac:spMk id="4" creationId="{FC16D17F-302B-4E23-AD73-522810AC6E1E}"/>
          </ac:spMkLst>
        </pc:spChg>
        <pc:spChg chg="add mod">
          <ac:chgData name="Adam Wilson" userId="b8e2e8a2000bddc0" providerId="LiveId" clId="{E467ECA5-92C3-4DD6-ABAB-ACADD93D4B6E}" dt="2021-04-12T12:48:30.011" v="2396"/>
          <ac:spMkLst>
            <pc:docMk/>
            <pc:sldMk cId="3452269785" sldId="264"/>
            <ac:spMk id="6" creationId="{4A6D2605-EB99-419C-BF93-815669C44923}"/>
          </ac:spMkLst>
        </pc:spChg>
        <pc:picChg chg="mod">
          <ac:chgData name="Adam Wilson" userId="b8e2e8a2000bddc0" providerId="LiveId" clId="{E467ECA5-92C3-4DD6-ABAB-ACADD93D4B6E}" dt="2021-04-12T12:48:34.243" v="2397" actId="1076"/>
          <ac:picMkLst>
            <pc:docMk/>
            <pc:sldMk cId="3452269785" sldId="264"/>
            <ac:picMk id="5" creationId="{6AD406A4-EBDF-437E-8C28-08ADF8D56C54}"/>
          </ac:picMkLst>
        </pc:picChg>
      </pc:sldChg>
      <pc:sldChg chg="addSp delSp modSp mod">
        <pc:chgData name="Adam Wilson" userId="b8e2e8a2000bddc0" providerId="LiveId" clId="{E467ECA5-92C3-4DD6-ABAB-ACADD93D4B6E}" dt="2021-04-13T06:39:34.536" v="5839" actId="113"/>
        <pc:sldMkLst>
          <pc:docMk/>
          <pc:sldMk cId="1731338637" sldId="265"/>
        </pc:sldMkLst>
        <pc:spChg chg="del">
          <ac:chgData name="Adam Wilson" userId="b8e2e8a2000bddc0" providerId="LiveId" clId="{E467ECA5-92C3-4DD6-ABAB-ACADD93D4B6E}" dt="2021-04-12T13:25:50.177" v="3771" actId="478"/>
          <ac:spMkLst>
            <pc:docMk/>
            <pc:sldMk cId="1731338637" sldId="265"/>
            <ac:spMk id="2" creationId="{569A2FEA-907E-4413-A22F-BE7644F2BD54}"/>
          </ac:spMkLst>
        </pc:spChg>
        <pc:spChg chg="del mod">
          <ac:chgData name="Adam Wilson" userId="b8e2e8a2000bddc0" providerId="LiveId" clId="{E467ECA5-92C3-4DD6-ABAB-ACADD93D4B6E}" dt="2021-04-12T13:28:18.650" v="3900" actId="478"/>
          <ac:spMkLst>
            <pc:docMk/>
            <pc:sldMk cId="1731338637" sldId="265"/>
            <ac:spMk id="3" creationId="{7E3E5AFA-EF9D-4E8E-8A32-9ADEDF52EBC2}"/>
          </ac:spMkLst>
        </pc:spChg>
        <pc:spChg chg="add mod">
          <ac:chgData name="Adam Wilson" userId="b8e2e8a2000bddc0" providerId="LiveId" clId="{E467ECA5-92C3-4DD6-ABAB-ACADD93D4B6E}" dt="2021-04-13T06:39:26.330" v="5836" actId="113"/>
          <ac:spMkLst>
            <pc:docMk/>
            <pc:sldMk cId="1731338637" sldId="265"/>
            <ac:spMk id="4" creationId="{DA69F361-D434-408C-A8EC-DA56D5E5EDAA}"/>
          </ac:spMkLst>
        </pc:spChg>
        <pc:spChg chg="add mod">
          <ac:chgData name="Adam Wilson" userId="b8e2e8a2000bddc0" providerId="LiveId" clId="{E467ECA5-92C3-4DD6-ABAB-ACADD93D4B6E}" dt="2021-04-13T06:39:28.537" v="5837" actId="113"/>
          <ac:spMkLst>
            <pc:docMk/>
            <pc:sldMk cId="1731338637" sldId="265"/>
            <ac:spMk id="5" creationId="{72E3C7E1-21C1-4ADD-B61F-AF9DF4858B22}"/>
          </ac:spMkLst>
        </pc:spChg>
        <pc:spChg chg="add mod">
          <ac:chgData name="Adam Wilson" userId="b8e2e8a2000bddc0" providerId="LiveId" clId="{E467ECA5-92C3-4DD6-ABAB-ACADD93D4B6E}" dt="2021-04-13T06:39:23.894" v="5835" actId="113"/>
          <ac:spMkLst>
            <pc:docMk/>
            <pc:sldMk cId="1731338637" sldId="265"/>
            <ac:spMk id="6" creationId="{32DC0C1C-71B8-4BCF-871C-6B6E212AC1B7}"/>
          </ac:spMkLst>
        </pc:spChg>
        <pc:spChg chg="add del mod">
          <ac:chgData name="Adam Wilson" userId="b8e2e8a2000bddc0" providerId="LiveId" clId="{E467ECA5-92C3-4DD6-ABAB-ACADD93D4B6E}" dt="2021-04-12T13:27:00.961" v="3852" actId="478"/>
          <ac:spMkLst>
            <pc:docMk/>
            <pc:sldMk cId="1731338637" sldId="265"/>
            <ac:spMk id="7" creationId="{878C085E-CB13-4BDA-9820-24AB35E6BC2E}"/>
          </ac:spMkLst>
        </pc:spChg>
        <pc:spChg chg="add del mod">
          <ac:chgData name="Adam Wilson" userId="b8e2e8a2000bddc0" providerId="LiveId" clId="{E467ECA5-92C3-4DD6-ABAB-ACADD93D4B6E}" dt="2021-04-12T13:27:00.961" v="3852" actId="478"/>
          <ac:spMkLst>
            <pc:docMk/>
            <pc:sldMk cId="1731338637" sldId="265"/>
            <ac:spMk id="8" creationId="{B9089BAB-FE68-4BDF-B9D4-52A2F520FA02}"/>
          </ac:spMkLst>
        </pc:spChg>
        <pc:spChg chg="add del mod">
          <ac:chgData name="Adam Wilson" userId="b8e2e8a2000bddc0" providerId="LiveId" clId="{E467ECA5-92C3-4DD6-ABAB-ACADD93D4B6E}" dt="2021-04-12T13:25:52.307" v="3772" actId="478"/>
          <ac:spMkLst>
            <pc:docMk/>
            <pc:sldMk cId="1731338637" sldId="265"/>
            <ac:spMk id="10" creationId="{D4C9A7BA-DCC3-44D9-962C-AB0F858CAE75}"/>
          </ac:spMkLst>
        </pc:spChg>
        <pc:spChg chg="add mod">
          <ac:chgData name="Adam Wilson" userId="b8e2e8a2000bddc0" providerId="LiveId" clId="{E467ECA5-92C3-4DD6-ABAB-ACADD93D4B6E}" dt="2021-04-12T13:31:37.059" v="4291" actId="1076"/>
          <ac:spMkLst>
            <pc:docMk/>
            <pc:sldMk cId="1731338637" sldId="265"/>
            <ac:spMk id="11" creationId="{B451EE2E-E822-42E9-A0D7-2C20FED9802A}"/>
          </ac:spMkLst>
        </pc:spChg>
        <pc:spChg chg="add mod">
          <ac:chgData name="Adam Wilson" userId="b8e2e8a2000bddc0" providerId="LiveId" clId="{E467ECA5-92C3-4DD6-ABAB-ACADD93D4B6E}" dt="2021-04-13T06:39:34.536" v="5839" actId="113"/>
          <ac:spMkLst>
            <pc:docMk/>
            <pc:sldMk cId="1731338637" sldId="265"/>
            <ac:spMk id="12" creationId="{A7638DC7-1827-4368-A048-344B4009044C}"/>
          </ac:spMkLst>
        </pc:spChg>
        <pc:spChg chg="add mod">
          <ac:chgData name="Adam Wilson" userId="b8e2e8a2000bddc0" providerId="LiveId" clId="{E467ECA5-92C3-4DD6-ABAB-ACADD93D4B6E}" dt="2021-04-13T06:39:31.256" v="5838" actId="113"/>
          <ac:spMkLst>
            <pc:docMk/>
            <pc:sldMk cId="1731338637" sldId="265"/>
            <ac:spMk id="13" creationId="{8B03773D-34FA-44C6-B794-8F74371E2850}"/>
          </ac:spMkLst>
        </pc:spChg>
        <pc:spChg chg="add del mod">
          <ac:chgData name="Adam Wilson" userId="b8e2e8a2000bddc0" providerId="LiveId" clId="{E467ECA5-92C3-4DD6-ABAB-ACADD93D4B6E}" dt="2021-04-12T13:28:01.464" v="3898" actId="478"/>
          <ac:spMkLst>
            <pc:docMk/>
            <pc:sldMk cId="1731338637" sldId="265"/>
            <ac:spMk id="14" creationId="{CAD764B4-8AB2-4A49-8499-09F5B69E7C39}"/>
          </ac:spMkLst>
        </pc:spChg>
        <pc:spChg chg="add del mod">
          <ac:chgData name="Adam Wilson" userId="b8e2e8a2000bddc0" providerId="LiveId" clId="{E467ECA5-92C3-4DD6-ABAB-ACADD93D4B6E}" dt="2021-04-12T13:28:21.504" v="3901" actId="478"/>
          <ac:spMkLst>
            <pc:docMk/>
            <pc:sldMk cId="1731338637" sldId="265"/>
            <ac:spMk id="16" creationId="{44C10F49-9284-4CD8-ADCE-10D2CA608044}"/>
          </ac:spMkLst>
        </pc:spChg>
      </pc:sldChg>
      <pc:sldChg chg="del">
        <pc:chgData name="Adam Wilson" userId="b8e2e8a2000bddc0" providerId="LiveId" clId="{E467ECA5-92C3-4DD6-ABAB-ACADD93D4B6E}" dt="2021-04-12T12:00:40.762" v="1202" actId="47"/>
        <pc:sldMkLst>
          <pc:docMk/>
          <pc:sldMk cId="2518074529" sldId="266"/>
        </pc:sldMkLst>
      </pc:sldChg>
      <pc:sldChg chg="addSp delSp modSp mod">
        <pc:chgData name="Adam Wilson" userId="b8e2e8a2000bddc0" providerId="LiveId" clId="{E467ECA5-92C3-4DD6-ABAB-ACADD93D4B6E}" dt="2021-04-14T07:24:51.250" v="7038" actId="5793"/>
        <pc:sldMkLst>
          <pc:docMk/>
          <pc:sldMk cId="794763430" sldId="268"/>
        </pc:sldMkLst>
        <pc:spChg chg="del">
          <ac:chgData name="Adam Wilson" userId="b8e2e8a2000bddc0" providerId="LiveId" clId="{E467ECA5-92C3-4DD6-ABAB-ACADD93D4B6E}" dt="2021-04-12T13:33:11.008" v="4293" actId="478"/>
          <ac:spMkLst>
            <pc:docMk/>
            <pc:sldMk cId="794763430" sldId="268"/>
            <ac:spMk id="2" creationId="{7AF163B6-F008-46AB-8ECB-3BD5048E37CB}"/>
          </ac:spMkLst>
        </pc:spChg>
        <pc:spChg chg="del mod">
          <ac:chgData name="Adam Wilson" userId="b8e2e8a2000bddc0" providerId="LiveId" clId="{E467ECA5-92C3-4DD6-ABAB-ACADD93D4B6E}" dt="2021-04-12T13:33:35.495" v="4316" actId="478"/>
          <ac:spMkLst>
            <pc:docMk/>
            <pc:sldMk cId="794763430" sldId="268"/>
            <ac:spMk id="3" creationId="{80852E37-7B53-4C7A-9B5C-AEF29B2EEE0E}"/>
          </ac:spMkLst>
        </pc:spChg>
        <pc:spChg chg="add mod">
          <ac:chgData name="Adam Wilson" userId="b8e2e8a2000bddc0" providerId="LiveId" clId="{E467ECA5-92C3-4DD6-ABAB-ACADD93D4B6E}" dt="2021-04-14T07:24:41.987" v="7031" actId="20577"/>
          <ac:spMkLst>
            <pc:docMk/>
            <pc:sldMk cId="794763430" sldId="268"/>
            <ac:spMk id="4" creationId="{32E596DA-00F7-46C5-9986-E6C9937B0D9F}"/>
          </ac:spMkLst>
        </pc:spChg>
        <pc:spChg chg="add del mod">
          <ac:chgData name="Adam Wilson" userId="b8e2e8a2000bddc0" providerId="LiveId" clId="{E467ECA5-92C3-4DD6-ABAB-ACADD93D4B6E}" dt="2021-04-12T13:33:12.912" v="4294" actId="478"/>
          <ac:spMkLst>
            <pc:docMk/>
            <pc:sldMk cId="794763430" sldId="268"/>
            <ac:spMk id="5" creationId="{898C835B-9CC1-4591-8115-019A94B8E709}"/>
          </ac:spMkLst>
        </pc:spChg>
        <pc:spChg chg="add mod">
          <ac:chgData name="Adam Wilson" userId="b8e2e8a2000bddc0" providerId="LiveId" clId="{E467ECA5-92C3-4DD6-ABAB-ACADD93D4B6E}" dt="2021-04-12T13:35:52.380" v="4730" actId="20577"/>
          <ac:spMkLst>
            <pc:docMk/>
            <pc:sldMk cId="794763430" sldId="268"/>
            <ac:spMk id="6" creationId="{9E77DEBD-8EDD-4F50-A123-EE906AF8551B}"/>
          </ac:spMkLst>
        </pc:spChg>
        <pc:spChg chg="add del mod">
          <ac:chgData name="Adam Wilson" userId="b8e2e8a2000bddc0" providerId="LiveId" clId="{E467ECA5-92C3-4DD6-ABAB-ACADD93D4B6E}" dt="2021-04-12T13:33:38.096" v="4317" actId="478"/>
          <ac:spMkLst>
            <pc:docMk/>
            <pc:sldMk cId="794763430" sldId="268"/>
            <ac:spMk id="8" creationId="{606D9BF5-17A1-46B2-8F42-8A643E0F3BA9}"/>
          </ac:spMkLst>
        </pc:spChg>
        <pc:spChg chg="add mod">
          <ac:chgData name="Adam Wilson" userId="b8e2e8a2000bddc0" providerId="LiveId" clId="{E467ECA5-92C3-4DD6-ABAB-ACADD93D4B6E}" dt="2021-04-14T07:24:51.250" v="7038" actId="5793"/>
          <ac:spMkLst>
            <pc:docMk/>
            <pc:sldMk cId="794763430" sldId="268"/>
            <ac:spMk id="9" creationId="{CAAA5AC4-6B72-4E3B-B37A-B8066E073FF4}"/>
          </ac:spMkLst>
        </pc:spChg>
        <pc:spChg chg="add del mod">
          <ac:chgData name="Adam Wilson" userId="b8e2e8a2000bddc0" providerId="LiveId" clId="{E467ECA5-92C3-4DD6-ABAB-ACADD93D4B6E}" dt="2021-04-12T13:41:52.130" v="5212" actId="21"/>
          <ac:spMkLst>
            <pc:docMk/>
            <pc:sldMk cId="794763430" sldId="268"/>
            <ac:spMk id="10" creationId="{0DF86E5B-F671-44D1-90D8-9EB4A6F29709}"/>
          </ac:spMkLst>
        </pc:spChg>
      </pc:sldChg>
      <pc:sldChg chg="addSp delSp modSp add mod modNotesTx">
        <pc:chgData name="Adam Wilson" userId="b8e2e8a2000bddc0" providerId="LiveId" clId="{E467ECA5-92C3-4DD6-ABAB-ACADD93D4B6E}" dt="2021-04-14T07:16:18.898" v="6771" actId="1036"/>
        <pc:sldMkLst>
          <pc:docMk/>
          <pc:sldMk cId="1419380874" sldId="269"/>
        </pc:sldMkLst>
        <pc:spChg chg="add del mod">
          <ac:chgData name="Adam Wilson" userId="b8e2e8a2000bddc0" providerId="LiveId" clId="{E467ECA5-92C3-4DD6-ABAB-ACADD93D4B6E}" dt="2021-04-12T12:09:15.039" v="1589"/>
          <ac:spMkLst>
            <pc:docMk/>
            <pc:sldMk cId="1419380874" sldId="269"/>
            <ac:spMk id="5" creationId="{E924BAD1-8C7D-445C-8DB0-F69A924F4985}"/>
          </ac:spMkLst>
        </pc:spChg>
        <pc:spChg chg="mod">
          <ac:chgData name="Adam Wilson" userId="b8e2e8a2000bddc0" providerId="LiveId" clId="{E467ECA5-92C3-4DD6-ABAB-ACADD93D4B6E}" dt="2021-04-13T06:34:55.966" v="5787" actId="20577"/>
          <ac:spMkLst>
            <pc:docMk/>
            <pc:sldMk cId="1419380874" sldId="269"/>
            <ac:spMk id="7" creationId="{3737561A-21E8-4161-9E14-5E46500A1521}"/>
          </ac:spMkLst>
        </pc:spChg>
        <pc:spChg chg="del mod">
          <ac:chgData name="Adam Wilson" userId="b8e2e8a2000bddc0" providerId="LiveId" clId="{E467ECA5-92C3-4DD6-ABAB-ACADD93D4B6E}" dt="2021-04-12T11:35:43.692" v="797" actId="21"/>
          <ac:spMkLst>
            <pc:docMk/>
            <pc:sldMk cId="1419380874" sldId="269"/>
            <ac:spMk id="9" creationId="{F3EA7526-E767-41AD-B406-14F2C46B7D0C}"/>
          </ac:spMkLst>
        </pc:spChg>
        <pc:spChg chg="add mod">
          <ac:chgData name="Adam Wilson" userId="b8e2e8a2000bddc0" providerId="LiveId" clId="{E467ECA5-92C3-4DD6-ABAB-ACADD93D4B6E}" dt="2021-04-13T06:35:17.673" v="5790" actId="164"/>
          <ac:spMkLst>
            <pc:docMk/>
            <pc:sldMk cId="1419380874" sldId="269"/>
            <ac:spMk id="14" creationId="{28172889-42E5-4376-A719-3DE56077A2F5}"/>
          </ac:spMkLst>
        </pc:spChg>
        <pc:spChg chg="add mod">
          <ac:chgData name="Adam Wilson" userId="b8e2e8a2000bddc0" providerId="LiveId" clId="{E467ECA5-92C3-4DD6-ABAB-ACADD93D4B6E}" dt="2021-04-13T06:44:46.271" v="5874" actId="20577"/>
          <ac:spMkLst>
            <pc:docMk/>
            <pc:sldMk cId="1419380874" sldId="269"/>
            <ac:spMk id="15" creationId="{7C6951A0-B381-4EF0-9EC1-EECDB470082C}"/>
          </ac:spMkLst>
        </pc:spChg>
        <pc:spChg chg="add del mod">
          <ac:chgData name="Adam Wilson" userId="b8e2e8a2000bddc0" providerId="LiveId" clId="{E467ECA5-92C3-4DD6-ABAB-ACADD93D4B6E}" dt="2021-04-12T12:07:36.969" v="1449" actId="478"/>
          <ac:spMkLst>
            <pc:docMk/>
            <pc:sldMk cId="1419380874" sldId="269"/>
            <ac:spMk id="16" creationId="{500A7B6D-4AC9-4529-A578-60A81D7DBC1E}"/>
          </ac:spMkLst>
        </pc:spChg>
        <pc:spChg chg="add mod">
          <ac:chgData name="Adam Wilson" userId="b8e2e8a2000bddc0" providerId="LiveId" clId="{E467ECA5-92C3-4DD6-ABAB-ACADD93D4B6E}" dt="2021-04-13T06:35:17.673" v="5790" actId="164"/>
          <ac:spMkLst>
            <pc:docMk/>
            <pc:sldMk cId="1419380874" sldId="269"/>
            <ac:spMk id="17" creationId="{0241AC82-4E9C-423D-9167-9ABA2E287BB3}"/>
          </ac:spMkLst>
        </pc:spChg>
        <pc:grpChg chg="add mod">
          <ac:chgData name="Adam Wilson" userId="b8e2e8a2000bddc0" providerId="LiveId" clId="{E467ECA5-92C3-4DD6-ABAB-ACADD93D4B6E}" dt="2021-04-14T07:16:18.898" v="6771" actId="1036"/>
          <ac:grpSpMkLst>
            <pc:docMk/>
            <pc:sldMk cId="1419380874" sldId="269"/>
            <ac:grpSpMk id="2" creationId="{C641F329-5482-4CB1-8930-0E89CB39F258}"/>
          </ac:grpSpMkLst>
        </pc:grpChg>
        <pc:picChg chg="add mod">
          <ac:chgData name="Adam Wilson" userId="b8e2e8a2000bddc0" providerId="LiveId" clId="{E467ECA5-92C3-4DD6-ABAB-ACADD93D4B6E}" dt="2021-04-13T06:35:17.673" v="5790" actId="164"/>
          <ac:picMkLst>
            <pc:docMk/>
            <pc:sldMk cId="1419380874" sldId="269"/>
            <ac:picMk id="3" creationId="{270E3918-CE3A-4656-AD0B-5ECC820707B6}"/>
          </ac:picMkLst>
        </pc:picChg>
        <pc:picChg chg="add mod">
          <ac:chgData name="Adam Wilson" userId="b8e2e8a2000bddc0" providerId="LiveId" clId="{E467ECA5-92C3-4DD6-ABAB-ACADD93D4B6E}" dt="2021-04-13T06:38:08.904" v="5813" actId="1076"/>
          <ac:picMkLst>
            <pc:docMk/>
            <pc:sldMk cId="1419380874" sldId="269"/>
            <ac:picMk id="5" creationId="{6897114B-1E50-40D0-B1A6-0D05E6692C20}"/>
          </ac:picMkLst>
        </pc:picChg>
        <pc:picChg chg="del">
          <ac:chgData name="Adam Wilson" userId="b8e2e8a2000bddc0" providerId="LiveId" clId="{E467ECA5-92C3-4DD6-ABAB-ACADD93D4B6E}" dt="2021-04-12T11:34:12.124" v="794" actId="478"/>
          <ac:picMkLst>
            <pc:docMk/>
            <pc:sldMk cId="1419380874" sldId="269"/>
            <ac:picMk id="8" creationId="{CD784185-768B-4856-B69D-89644A42275F}"/>
          </ac:picMkLst>
        </pc:picChg>
        <pc:picChg chg="add mod">
          <ac:chgData name="Adam Wilson" userId="b8e2e8a2000bddc0" providerId="LiveId" clId="{E467ECA5-92C3-4DD6-ABAB-ACADD93D4B6E}" dt="2021-04-13T06:38:03.719" v="5812" actId="14100"/>
          <ac:picMkLst>
            <pc:docMk/>
            <pc:sldMk cId="1419380874" sldId="269"/>
            <ac:picMk id="9" creationId="{09FA2CF3-A56D-4B80-B0CF-D9103FC3196E}"/>
          </ac:picMkLst>
        </pc:picChg>
        <pc:cxnChg chg="add mod">
          <ac:chgData name="Adam Wilson" userId="b8e2e8a2000bddc0" providerId="LiveId" clId="{E467ECA5-92C3-4DD6-ABAB-ACADD93D4B6E}" dt="2021-04-13T06:35:17.673" v="5790" actId="164"/>
          <ac:cxnSpMkLst>
            <pc:docMk/>
            <pc:sldMk cId="1419380874" sldId="269"/>
            <ac:cxnSpMk id="6" creationId="{67CDA16C-DBB5-40A1-8155-F0C3BBEF7027}"/>
          </ac:cxnSpMkLst>
        </pc:cxnChg>
        <pc:cxnChg chg="add mod">
          <ac:chgData name="Adam Wilson" userId="b8e2e8a2000bddc0" providerId="LiveId" clId="{E467ECA5-92C3-4DD6-ABAB-ACADD93D4B6E}" dt="2021-04-13T06:35:17.673" v="5790" actId="164"/>
          <ac:cxnSpMkLst>
            <pc:docMk/>
            <pc:sldMk cId="1419380874" sldId="269"/>
            <ac:cxnSpMk id="13" creationId="{57F0058F-A9F6-4C05-8C3B-F0DCC7AD0527}"/>
          </ac:cxnSpMkLst>
        </pc:cxnChg>
      </pc:sldChg>
      <pc:sldChg chg="addSp delSp modSp new mod">
        <pc:chgData name="Adam Wilson" userId="b8e2e8a2000bddc0" providerId="LiveId" clId="{E467ECA5-92C3-4DD6-ABAB-ACADD93D4B6E}" dt="2021-04-13T06:44:13.321" v="5870" actId="20577"/>
        <pc:sldMkLst>
          <pc:docMk/>
          <pc:sldMk cId="924746483" sldId="270"/>
        </pc:sldMkLst>
        <pc:spChg chg="del">
          <ac:chgData name="Adam Wilson" userId="b8e2e8a2000bddc0" providerId="LiveId" clId="{E467ECA5-92C3-4DD6-ABAB-ACADD93D4B6E}" dt="2021-04-12T11:36:55.326" v="810" actId="478"/>
          <ac:spMkLst>
            <pc:docMk/>
            <pc:sldMk cId="924746483" sldId="270"/>
            <ac:spMk id="2" creationId="{AD0188B0-0EA6-42E5-B33A-E9CCBBAA3DD3}"/>
          </ac:spMkLst>
        </pc:spChg>
        <pc:spChg chg="del">
          <ac:chgData name="Adam Wilson" userId="b8e2e8a2000bddc0" providerId="LiveId" clId="{E467ECA5-92C3-4DD6-ABAB-ACADD93D4B6E}" dt="2021-04-12T11:37:03.483" v="812" actId="478"/>
          <ac:spMkLst>
            <pc:docMk/>
            <pc:sldMk cId="924746483" sldId="270"/>
            <ac:spMk id="3" creationId="{B5A9D267-8561-43C0-B2D3-BA013C05EE60}"/>
          </ac:spMkLst>
        </pc:spChg>
        <pc:spChg chg="add mod">
          <ac:chgData name="Adam Wilson" userId="b8e2e8a2000bddc0" providerId="LiveId" clId="{E467ECA5-92C3-4DD6-ABAB-ACADD93D4B6E}" dt="2021-04-12T13:06:03.197" v="3075" actId="20577"/>
          <ac:spMkLst>
            <pc:docMk/>
            <pc:sldMk cId="924746483" sldId="270"/>
            <ac:spMk id="4" creationId="{484A2FDA-4D06-4A38-A474-8386EBE744E0}"/>
          </ac:spMkLst>
        </pc:spChg>
        <pc:spChg chg="add del">
          <ac:chgData name="Adam Wilson" userId="b8e2e8a2000bddc0" providerId="LiveId" clId="{E467ECA5-92C3-4DD6-ABAB-ACADD93D4B6E}" dt="2021-04-12T11:37:36.516" v="814" actId="478"/>
          <ac:spMkLst>
            <pc:docMk/>
            <pc:sldMk cId="924746483" sldId="270"/>
            <ac:spMk id="5" creationId="{0F026D4B-0A86-44AD-8395-E4064DDD5D88}"/>
          </ac:spMkLst>
        </pc:spChg>
        <pc:spChg chg="add mod">
          <ac:chgData name="Adam Wilson" userId="b8e2e8a2000bddc0" providerId="LiveId" clId="{E467ECA5-92C3-4DD6-ABAB-ACADD93D4B6E}" dt="2021-04-12T11:38:54.789" v="833"/>
          <ac:spMkLst>
            <pc:docMk/>
            <pc:sldMk cId="924746483" sldId="270"/>
            <ac:spMk id="6" creationId="{A114B3CB-B0AB-4FEE-A186-ED7E044E186D}"/>
          </ac:spMkLst>
        </pc:spChg>
        <pc:spChg chg="add mod">
          <ac:chgData name="Adam Wilson" userId="b8e2e8a2000bddc0" providerId="LiveId" clId="{E467ECA5-92C3-4DD6-ABAB-ACADD93D4B6E}" dt="2021-04-12T11:52:36.914" v="1081" actId="1076"/>
          <ac:spMkLst>
            <pc:docMk/>
            <pc:sldMk cId="924746483" sldId="270"/>
            <ac:spMk id="7" creationId="{B3BD924F-81FD-4040-A22B-9203F3752BE7}"/>
          </ac:spMkLst>
        </pc:spChg>
        <pc:spChg chg="add mod">
          <ac:chgData name="Adam Wilson" userId="b8e2e8a2000bddc0" providerId="LiveId" clId="{E467ECA5-92C3-4DD6-ABAB-ACADD93D4B6E}" dt="2021-04-12T11:53:25.844" v="1101" actId="1035"/>
          <ac:spMkLst>
            <pc:docMk/>
            <pc:sldMk cId="924746483" sldId="270"/>
            <ac:spMk id="8" creationId="{3DFAB7BE-E2C4-49DA-9F13-41AC3AAD5651}"/>
          </ac:spMkLst>
        </pc:spChg>
        <pc:spChg chg="add mod">
          <ac:chgData name="Adam Wilson" userId="b8e2e8a2000bddc0" providerId="LiveId" clId="{E467ECA5-92C3-4DD6-ABAB-ACADD93D4B6E}" dt="2021-04-12T11:55:23.996" v="1127" actId="20577"/>
          <ac:spMkLst>
            <pc:docMk/>
            <pc:sldMk cId="924746483" sldId="270"/>
            <ac:spMk id="9" creationId="{0DE2B185-A1D8-483C-8377-651644D41703}"/>
          </ac:spMkLst>
        </pc:spChg>
        <pc:spChg chg="add del mod">
          <ac:chgData name="Adam Wilson" userId="b8e2e8a2000bddc0" providerId="LiveId" clId="{E467ECA5-92C3-4DD6-ABAB-ACADD93D4B6E}" dt="2021-04-12T11:53:39.699" v="1102" actId="478"/>
          <ac:spMkLst>
            <pc:docMk/>
            <pc:sldMk cId="924746483" sldId="270"/>
            <ac:spMk id="10" creationId="{030DCD48-BCA1-4126-AEFD-DEE04271127D}"/>
          </ac:spMkLst>
        </pc:spChg>
        <pc:spChg chg="add mod">
          <ac:chgData name="Adam Wilson" userId="b8e2e8a2000bddc0" providerId="LiveId" clId="{E467ECA5-92C3-4DD6-ABAB-ACADD93D4B6E}" dt="2021-04-12T11:53:19.044" v="1097" actId="1035"/>
          <ac:spMkLst>
            <pc:docMk/>
            <pc:sldMk cId="924746483" sldId="270"/>
            <ac:spMk id="11" creationId="{9118B599-1D6C-4BD8-828F-E697F8A1BEEC}"/>
          </ac:spMkLst>
        </pc:spChg>
        <pc:spChg chg="add mod">
          <ac:chgData name="Adam Wilson" userId="b8e2e8a2000bddc0" providerId="LiveId" clId="{E467ECA5-92C3-4DD6-ABAB-ACADD93D4B6E}" dt="2021-04-12T11:52:31.203" v="1080" actId="1076"/>
          <ac:spMkLst>
            <pc:docMk/>
            <pc:sldMk cId="924746483" sldId="270"/>
            <ac:spMk id="12" creationId="{7C3AA5DF-573D-472E-A206-0576B64D565F}"/>
          </ac:spMkLst>
        </pc:spChg>
        <pc:spChg chg="add mod">
          <ac:chgData name="Adam Wilson" userId="b8e2e8a2000bddc0" providerId="LiveId" clId="{E467ECA5-92C3-4DD6-ABAB-ACADD93D4B6E}" dt="2021-04-12T11:55:41.464" v="1133" actId="20577"/>
          <ac:spMkLst>
            <pc:docMk/>
            <pc:sldMk cId="924746483" sldId="270"/>
            <ac:spMk id="13" creationId="{BB681177-E90A-4A43-806D-E65D982C154D}"/>
          </ac:spMkLst>
        </pc:spChg>
        <pc:spChg chg="add mod">
          <ac:chgData name="Adam Wilson" userId="b8e2e8a2000bddc0" providerId="LiveId" clId="{E467ECA5-92C3-4DD6-ABAB-ACADD93D4B6E}" dt="2021-04-12T11:56:49.907" v="1168" actId="1036"/>
          <ac:spMkLst>
            <pc:docMk/>
            <pc:sldMk cId="924746483" sldId="270"/>
            <ac:spMk id="14" creationId="{A00A1CAB-D2D3-4327-B1FB-EBD1054F4EA8}"/>
          </ac:spMkLst>
        </pc:spChg>
        <pc:spChg chg="add del mod">
          <ac:chgData name="Adam Wilson" userId="b8e2e8a2000bddc0" providerId="LiveId" clId="{E467ECA5-92C3-4DD6-ABAB-ACADD93D4B6E}" dt="2021-04-12T11:53:41.730" v="1103" actId="478"/>
          <ac:spMkLst>
            <pc:docMk/>
            <pc:sldMk cId="924746483" sldId="270"/>
            <ac:spMk id="15" creationId="{84C9AF45-4A48-45C6-9ECC-B070279575B5}"/>
          </ac:spMkLst>
        </pc:spChg>
        <pc:spChg chg="add del mod">
          <ac:chgData name="Adam Wilson" userId="b8e2e8a2000bddc0" providerId="LiveId" clId="{E467ECA5-92C3-4DD6-ABAB-ACADD93D4B6E}" dt="2021-04-12T11:54:28.744" v="1109" actId="478"/>
          <ac:spMkLst>
            <pc:docMk/>
            <pc:sldMk cId="924746483" sldId="270"/>
            <ac:spMk id="35" creationId="{E513984B-CBC5-4947-92D0-1BFA73A81D97}"/>
          </ac:spMkLst>
        </pc:spChg>
        <pc:spChg chg="add del mod">
          <ac:chgData name="Adam Wilson" userId="b8e2e8a2000bddc0" providerId="LiveId" clId="{E467ECA5-92C3-4DD6-ABAB-ACADD93D4B6E}" dt="2021-04-12T11:54:28.744" v="1109" actId="478"/>
          <ac:spMkLst>
            <pc:docMk/>
            <pc:sldMk cId="924746483" sldId="270"/>
            <ac:spMk id="36" creationId="{7AE9FB11-2CBD-491F-8DED-18FAE18ECB2F}"/>
          </ac:spMkLst>
        </pc:spChg>
        <pc:spChg chg="add del mod">
          <ac:chgData name="Adam Wilson" userId="b8e2e8a2000bddc0" providerId="LiveId" clId="{E467ECA5-92C3-4DD6-ABAB-ACADD93D4B6E}" dt="2021-04-12T11:54:28.744" v="1109" actId="478"/>
          <ac:spMkLst>
            <pc:docMk/>
            <pc:sldMk cId="924746483" sldId="270"/>
            <ac:spMk id="37" creationId="{D2F3950B-C523-46AA-8B89-8D561EE96F6F}"/>
          </ac:spMkLst>
        </pc:spChg>
        <pc:spChg chg="add del mod">
          <ac:chgData name="Adam Wilson" userId="b8e2e8a2000bddc0" providerId="LiveId" clId="{E467ECA5-92C3-4DD6-ABAB-ACADD93D4B6E}" dt="2021-04-12T11:54:28.744" v="1109" actId="478"/>
          <ac:spMkLst>
            <pc:docMk/>
            <pc:sldMk cId="924746483" sldId="270"/>
            <ac:spMk id="38" creationId="{E76069DB-3343-4885-B725-8F1BCC307CBA}"/>
          </ac:spMkLst>
        </pc:spChg>
        <pc:spChg chg="add del mod">
          <ac:chgData name="Adam Wilson" userId="b8e2e8a2000bddc0" providerId="LiveId" clId="{E467ECA5-92C3-4DD6-ABAB-ACADD93D4B6E}" dt="2021-04-12T11:54:28.744" v="1109" actId="478"/>
          <ac:spMkLst>
            <pc:docMk/>
            <pc:sldMk cId="924746483" sldId="270"/>
            <ac:spMk id="39" creationId="{DE6F8590-0529-49F9-944C-996B11F900B1}"/>
          </ac:spMkLst>
        </pc:spChg>
        <pc:spChg chg="add del mod">
          <ac:chgData name="Adam Wilson" userId="b8e2e8a2000bddc0" providerId="LiveId" clId="{E467ECA5-92C3-4DD6-ABAB-ACADD93D4B6E}" dt="2021-04-12T11:54:28.744" v="1109" actId="478"/>
          <ac:spMkLst>
            <pc:docMk/>
            <pc:sldMk cId="924746483" sldId="270"/>
            <ac:spMk id="40" creationId="{3E6BE27E-EA11-4885-8D7F-BC1FE7B9FB67}"/>
          </ac:spMkLst>
        </pc:spChg>
        <pc:spChg chg="add del mod">
          <ac:chgData name="Adam Wilson" userId="b8e2e8a2000bddc0" providerId="LiveId" clId="{E467ECA5-92C3-4DD6-ABAB-ACADD93D4B6E}" dt="2021-04-12T11:54:28.744" v="1109" actId="478"/>
          <ac:spMkLst>
            <pc:docMk/>
            <pc:sldMk cId="924746483" sldId="270"/>
            <ac:spMk id="41" creationId="{BA1238F4-5CCC-4C22-A474-43D510AC8CD2}"/>
          </ac:spMkLst>
        </pc:spChg>
        <pc:spChg chg="add mod">
          <ac:chgData name="Adam Wilson" userId="b8e2e8a2000bddc0" providerId="LiveId" clId="{E467ECA5-92C3-4DD6-ABAB-ACADD93D4B6E}" dt="2021-04-12T11:59:12.046" v="1187" actId="207"/>
          <ac:spMkLst>
            <pc:docMk/>
            <pc:sldMk cId="924746483" sldId="270"/>
            <ac:spMk id="48" creationId="{939283D1-9CD9-4F87-9E26-ABCD8BBF7747}"/>
          </ac:spMkLst>
        </pc:spChg>
        <pc:spChg chg="add mod">
          <ac:chgData name="Adam Wilson" userId="b8e2e8a2000bddc0" providerId="LiveId" clId="{E467ECA5-92C3-4DD6-ABAB-ACADD93D4B6E}" dt="2021-04-12T11:59:52.829" v="1195" actId="207"/>
          <ac:spMkLst>
            <pc:docMk/>
            <pc:sldMk cId="924746483" sldId="270"/>
            <ac:spMk id="49" creationId="{DAC139ED-5B78-462C-9395-5A46043B38AD}"/>
          </ac:spMkLst>
        </pc:spChg>
        <pc:spChg chg="add mod">
          <ac:chgData name="Adam Wilson" userId="b8e2e8a2000bddc0" providerId="LiveId" clId="{E467ECA5-92C3-4DD6-ABAB-ACADD93D4B6E}" dt="2021-04-12T12:00:18.875" v="1201" actId="207"/>
          <ac:spMkLst>
            <pc:docMk/>
            <pc:sldMk cId="924746483" sldId="270"/>
            <ac:spMk id="50" creationId="{01CB3D9B-E769-40A9-A91F-B7559FBAEFB7}"/>
          </ac:spMkLst>
        </pc:spChg>
        <pc:spChg chg="add mod">
          <ac:chgData name="Adam Wilson" userId="b8e2e8a2000bddc0" providerId="LiveId" clId="{E467ECA5-92C3-4DD6-ABAB-ACADD93D4B6E}" dt="2021-04-12T11:59:47.550" v="1193" actId="207"/>
          <ac:spMkLst>
            <pc:docMk/>
            <pc:sldMk cId="924746483" sldId="270"/>
            <ac:spMk id="51" creationId="{6A090E51-5E8A-45E5-B802-26BD4D876F63}"/>
          </ac:spMkLst>
        </pc:spChg>
        <pc:spChg chg="add mod">
          <ac:chgData name="Adam Wilson" userId="b8e2e8a2000bddc0" providerId="LiveId" clId="{E467ECA5-92C3-4DD6-ABAB-ACADD93D4B6E}" dt="2021-04-12T11:55:39.096" v="1131" actId="1076"/>
          <ac:spMkLst>
            <pc:docMk/>
            <pc:sldMk cId="924746483" sldId="270"/>
            <ac:spMk id="52" creationId="{ECCA528E-934C-4D06-ACD3-DA42D7B9C3A0}"/>
          </ac:spMkLst>
        </pc:spChg>
        <pc:spChg chg="add mod">
          <ac:chgData name="Adam Wilson" userId="b8e2e8a2000bddc0" providerId="LiveId" clId="{E467ECA5-92C3-4DD6-ABAB-ACADD93D4B6E}" dt="2021-04-12T11:55:47.141" v="1135" actId="20577"/>
          <ac:spMkLst>
            <pc:docMk/>
            <pc:sldMk cId="924746483" sldId="270"/>
            <ac:spMk id="53" creationId="{579B85AA-EF59-49A0-8D53-9ED0F56B8DC3}"/>
          </ac:spMkLst>
        </pc:spChg>
        <pc:spChg chg="add mod">
          <ac:chgData name="Adam Wilson" userId="b8e2e8a2000bddc0" providerId="LiveId" clId="{E467ECA5-92C3-4DD6-ABAB-ACADD93D4B6E}" dt="2021-04-12T11:56:53.029" v="1170" actId="1036"/>
          <ac:spMkLst>
            <pc:docMk/>
            <pc:sldMk cId="924746483" sldId="270"/>
            <ac:spMk id="54" creationId="{90EBC94B-9D31-435F-A59C-1BF0681E94BC}"/>
          </ac:spMkLst>
        </pc:spChg>
        <pc:spChg chg="add mod">
          <ac:chgData name="Adam Wilson" userId="b8e2e8a2000bddc0" providerId="LiveId" clId="{E467ECA5-92C3-4DD6-ABAB-ACADD93D4B6E}" dt="2021-04-12T11:58:17.403" v="1181" actId="1076"/>
          <ac:spMkLst>
            <pc:docMk/>
            <pc:sldMk cId="924746483" sldId="270"/>
            <ac:spMk id="69" creationId="{1153257B-695D-4448-90DF-29320E7A7BE9}"/>
          </ac:spMkLst>
        </pc:spChg>
        <pc:spChg chg="add mod">
          <ac:chgData name="Adam Wilson" userId="b8e2e8a2000bddc0" providerId="LiveId" clId="{E467ECA5-92C3-4DD6-ABAB-ACADD93D4B6E}" dt="2021-04-12T11:58:30.048" v="1183" actId="1076"/>
          <ac:spMkLst>
            <pc:docMk/>
            <pc:sldMk cId="924746483" sldId="270"/>
            <ac:spMk id="70" creationId="{DD22940F-8164-4EB4-9AC6-EB445A04965A}"/>
          </ac:spMkLst>
        </pc:spChg>
        <pc:spChg chg="add mod">
          <ac:chgData name="Adam Wilson" userId="b8e2e8a2000bddc0" providerId="LiveId" clId="{E467ECA5-92C3-4DD6-ABAB-ACADD93D4B6E}" dt="2021-04-12T11:58:33.763" v="1185" actId="1076"/>
          <ac:spMkLst>
            <pc:docMk/>
            <pc:sldMk cId="924746483" sldId="270"/>
            <ac:spMk id="71" creationId="{CD39042D-E4C0-464E-991C-5E9AA91D3E26}"/>
          </ac:spMkLst>
        </pc:spChg>
        <pc:spChg chg="add mod">
          <ac:chgData name="Adam Wilson" userId="b8e2e8a2000bddc0" providerId="LiveId" clId="{E467ECA5-92C3-4DD6-ABAB-ACADD93D4B6E}" dt="2021-04-13T06:44:00.605" v="5869" actId="20577"/>
          <ac:spMkLst>
            <pc:docMk/>
            <pc:sldMk cId="924746483" sldId="270"/>
            <ac:spMk id="72" creationId="{4AD2967C-7DA4-497A-A4F9-B0EE81955CDF}"/>
          </ac:spMkLst>
        </pc:spChg>
        <pc:spChg chg="add mod">
          <ac:chgData name="Adam Wilson" userId="b8e2e8a2000bddc0" providerId="LiveId" clId="{E467ECA5-92C3-4DD6-ABAB-ACADD93D4B6E}" dt="2021-04-13T06:44:13.321" v="5870" actId="20577"/>
          <ac:spMkLst>
            <pc:docMk/>
            <pc:sldMk cId="924746483" sldId="270"/>
            <ac:spMk id="73" creationId="{E44348F9-8E98-43CC-A2D1-B358C0D4C972}"/>
          </ac:spMkLst>
        </pc:spChg>
        <pc:spChg chg="add del mod">
          <ac:chgData name="Adam Wilson" userId="b8e2e8a2000bddc0" providerId="LiveId" clId="{E467ECA5-92C3-4DD6-ABAB-ACADD93D4B6E}" dt="2021-04-12T12:06:09.621" v="1418" actId="21"/>
          <ac:spMkLst>
            <pc:docMk/>
            <pc:sldMk cId="924746483" sldId="270"/>
            <ac:spMk id="74" creationId="{823BB707-5EE6-44C7-8B2E-A655FC4F7D94}"/>
          </ac:spMkLst>
        </pc:spChg>
        <pc:cxnChg chg="add mod">
          <ac:chgData name="Adam Wilson" userId="b8e2e8a2000bddc0" providerId="LiveId" clId="{E467ECA5-92C3-4DD6-ABAB-ACADD93D4B6E}" dt="2021-04-12T11:56:49.907" v="1168" actId="1036"/>
          <ac:cxnSpMkLst>
            <pc:docMk/>
            <pc:sldMk cId="924746483" sldId="270"/>
            <ac:cxnSpMk id="17" creationId="{77979C4B-A986-4A23-A760-18D301D8CC52}"/>
          </ac:cxnSpMkLst>
        </pc:cxnChg>
        <pc:cxnChg chg="add mod">
          <ac:chgData name="Adam Wilson" userId="b8e2e8a2000bddc0" providerId="LiveId" clId="{E467ECA5-92C3-4DD6-ABAB-ACADD93D4B6E}" dt="2021-04-12T11:55:01.269" v="1114" actId="20577"/>
          <ac:cxnSpMkLst>
            <pc:docMk/>
            <pc:sldMk cId="924746483" sldId="270"/>
            <ac:cxnSpMk id="19" creationId="{8E806A0B-1771-4FBD-860F-9C048CBA8347}"/>
          </ac:cxnSpMkLst>
        </pc:cxnChg>
        <pc:cxnChg chg="add mod">
          <ac:chgData name="Adam Wilson" userId="b8e2e8a2000bddc0" providerId="LiveId" clId="{E467ECA5-92C3-4DD6-ABAB-ACADD93D4B6E}" dt="2021-04-12T11:53:25.844" v="1101" actId="1035"/>
          <ac:cxnSpMkLst>
            <pc:docMk/>
            <pc:sldMk cId="924746483" sldId="270"/>
            <ac:cxnSpMk id="23" creationId="{F0159488-1357-43CC-9FE0-E0B45E120D84}"/>
          </ac:cxnSpMkLst>
        </pc:cxnChg>
        <pc:cxnChg chg="add mod">
          <ac:chgData name="Adam Wilson" userId="b8e2e8a2000bddc0" providerId="LiveId" clId="{E467ECA5-92C3-4DD6-ABAB-ACADD93D4B6E}" dt="2021-04-12T11:53:22.025" v="1100" actId="1036"/>
          <ac:cxnSpMkLst>
            <pc:docMk/>
            <pc:sldMk cId="924746483" sldId="270"/>
            <ac:cxnSpMk id="26" creationId="{FDCD3671-313A-47C0-8C35-1A10B2E521B9}"/>
          </ac:cxnSpMkLst>
        </pc:cxnChg>
        <pc:cxnChg chg="add mod">
          <ac:chgData name="Adam Wilson" userId="b8e2e8a2000bddc0" providerId="LiveId" clId="{E467ECA5-92C3-4DD6-ABAB-ACADD93D4B6E}" dt="2021-04-12T11:53:19.044" v="1097" actId="1035"/>
          <ac:cxnSpMkLst>
            <pc:docMk/>
            <pc:sldMk cId="924746483" sldId="270"/>
            <ac:cxnSpMk id="29" creationId="{82C400CA-1951-42F9-A5F5-0FC9A1AD24A9}"/>
          </ac:cxnSpMkLst>
        </pc:cxnChg>
        <pc:cxnChg chg="add mod">
          <ac:chgData name="Adam Wilson" userId="b8e2e8a2000bddc0" providerId="LiveId" clId="{E467ECA5-92C3-4DD6-ABAB-ACADD93D4B6E}" dt="2021-04-12T11:53:13.981" v="1094" actId="14100"/>
          <ac:cxnSpMkLst>
            <pc:docMk/>
            <pc:sldMk cId="924746483" sldId="270"/>
            <ac:cxnSpMk id="32" creationId="{BB5DF019-FAC9-4E0D-AAA2-CAAE0185693F}"/>
          </ac:cxnSpMkLst>
        </pc:cxnChg>
        <pc:cxnChg chg="add del mod">
          <ac:chgData name="Adam Wilson" userId="b8e2e8a2000bddc0" providerId="LiveId" clId="{E467ECA5-92C3-4DD6-ABAB-ACADD93D4B6E}" dt="2021-04-12T11:54:28.744" v="1109" actId="478"/>
          <ac:cxnSpMkLst>
            <pc:docMk/>
            <pc:sldMk cId="924746483" sldId="270"/>
            <ac:cxnSpMk id="42" creationId="{138ECDA1-4C5A-4E55-B643-6EB2B6AE2B45}"/>
          </ac:cxnSpMkLst>
        </pc:cxnChg>
        <pc:cxnChg chg="add del mod">
          <ac:chgData name="Adam Wilson" userId="b8e2e8a2000bddc0" providerId="LiveId" clId="{E467ECA5-92C3-4DD6-ABAB-ACADD93D4B6E}" dt="2021-04-12T11:54:28.744" v="1109" actId="478"/>
          <ac:cxnSpMkLst>
            <pc:docMk/>
            <pc:sldMk cId="924746483" sldId="270"/>
            <ac:cxnSpMk id="43" creationId="{D6CFC814-346A-46E2-813C-CFDB5EDD7B92}"/>
          </ac:cxnSpMkLst>
        </pc:cxnChg>
        <pc:cxnChg chg="add del mod">
          <ac:chgData name="Adam Wilson" userId="b8e2e8a2000bddc0" providerId="LiveId" clId="{E467ECA5-92C3-4DD6-ABAB-ACADD93D4B6E}" dt="2021-04-12T11:54:28.744" v="1109" actId="478"/>
          <ac:cxnSpMkLst>
            <pc:docMk/>
            <pc:sldMk cId="924746483" sldId="270"/>
            <ac:cxnSpMk id="44" creationId="{E5E33AE5-69F1-44DD-95A1-08F4D5923068}"/>
          </ac:cxnSpMkLst>
        </pc:cxnChg>
        <pc:cxnChg chg="add del mod">
          <ac:chgData name="Adam Wilson" userId="b8e2e8a2000bddc0" providerId="LiveId" clId="{E467ECA5-92C3-4DD6-ABAB-ACADD93D4B6E}" dt="2021-04-12T11:54:28.744" v="1109" actId="478"/>
          <ac:cxnSpMkLst>
            <pc:docMk/>
            <pc:sldMk cId="924746483" sldId="270"/>
            <ac:cxnSpMk id="45" creationId="{75BB19D3-A5A6-4AE3-8A9B-D33F70D80243}"/>
          </ac:cxnSpMkLst>
        </pc:cxnChg>
        <pc:cxnChg chg="add del mod">
          <ac:chgData name="Adam Wilson" userId="b8e2e8a2000bddc0" providerId="LiveId" clId="{E467ECA5-92C3-4DD6-ABAB-ACADD93D4B6E}" dt="2021-04-12T11:54:28.744" v="1109" actId="478"/>
          <ac:cxnSpMkLst>
            <pc:docMk/>
            <pc:sldMk cId="924746483" sldId="270"/>
            <ac:cxnSpMk id="46" creationId="{C2D9CD65-3581-488B-A5F2-CDD402408218}"/>
          </ac:cxnSpMkLst>
        </pc:cxnChg>
        <pc:cxnChg chg="add del mod">
          <ac:chgData name="Adam Wilson" userId="b8e2e8a2000bddc0" providerId="LiveId" clId="{E467ECA5-92C3-4DD6-ABAB-ACADD93D4B6E}" dt="2021-04-12T11:54:28.744" v="1109" actId="478"/>
          <ac:cxnSpMkLst>
            <pc:docMk/>
            <pc:sldMk cId="924746483" sldId="270"/>
            <ac:cxnSpMk id="47" creationId="{3A2AAAC9-76C0-4A2D-9D90-9C99377A18A2}"/>
          </ac:cxnSpMkLst>
        </pc:cxnChg>
        <pc:cxnChg chg="add mod">
          <ac:chgData name="Adam Wilson" userId="b8e2e8a2000bddc0" providerId="LiveId" clId="{E467ECA5-92C3-4DD6-ABAB-ACADD93D4B6E}" dt="2021-04-12T11:56:53.029" v="1170" actId="1036"/>
          <ac:cxnSpMkLst>
            <pc:docMk/>
            <pc:sldMk cId="924746483" sldId="270"/>
            <ac:cxnSpMk id="55" creationId="{D6C03FDF-7CB6-435F-8223-705CCF8F0C90}"/>
          </ac:cxnSpMkLst>
        </pc:cxnChg>
        <pc:cxnChg chg="add mod">
          <ac:chgData name="Adam Wilson" userId="b8e2e8a2000bddc0" providerId="LiveId" clId="{E467ECA5-92C3-4DD6-ABAB-ACADD93D4B6E}" dt="2021-04-12T11:55:39.096" v="1131" actId="1076"/>
          <ac:cxnSpMkLst>
            <pc:docMk/>
            <pc:sldMk cId="924746483" sldId="270"/>
            <ac:cxnSpMk id="56" creationId="{E07B2974-3B78-4CDD-A296-74931072E352}"/>
          </ac:cxnSpMkLst>
        </pc:cxnChg>
        <pc:cxnChg chg="add mod">
          <ac:chgData name="Adam Wilson" userId="b8e2e8a2000bddc0" providerId="LiveId" clId="{E467ECA5-92C3-4DD6-ABAB-ACADD93D4B6E}" dt="2021-04-12T11:55:39.096" v="1131" actId="1076"/>
          <ac:cxnSpMkLst>
            <pc:docMk/>
            <pc:sldMk cId="924746483" sldId="270"/>
            <ac:cxnSpMk id="57" creationId="{3D352AE8-3250-49D5-A183-3329B979A374}"/>
          </ac:cxnSpMkLst>
        </pc:cxnChg>
        <pc:cxnChg chg="add mod">
          <ac:chgData name="Adam Wilson" userId="b8e2e8a2000bddc0" providerId="LiveId" clId="{E467ECA5-92C3-4DD6-ABAB-ACADD93D4B6E}" dt="2021-04-12T11:55:39.096" v="1131" actId="1076"/>
          <ac:cxnSpMkLst>
            <pc:docMk/>
            <pc:sldMk cId="924746483" sldId="270"/>
            <ac:cxnSpMk id="58" creationId="{D1A9AC4C-19A5-463F-B314-B65EA9A30DC2}"/>
          </ac:cxnSpMkLst>
        </pc:cxnChg>
        <pc:cxnChg chg="add mod">
          <ac:chgData name="Adam Wilson" userId="b8e2e8a2000bddc0" providerId="LiveId" clId="{E467ECA5-92C3-4DD6-ABAB-ACADD93D4B6E}" dt="2021-04-12T11:55:39.096" v="1131" actId="1076"/>
          <ac:cxnSpMkLst>
            <pc:docMk/>
            <pc:sldMk cId="924746483" sldId="270"/>
            <ac:cxnSpMk id="59" creationId="{8EC90F5A-0287-4B52-8DAB-66AD59A81528}"/>
          </ac:cxnSpMkLst>
        </pc:cxnChg>
        <pc:cxnChg chg="add mod">
          <ac:chgData name="Adam Wilson" userId="b8e2e8a2000bddc0" providerId="LiveId" clId="{E467ECA5-92C3-4DD6-ABAB-ACADD93D4B6E}" dt="2021-04-12T11:55:39.096" v="1131" actId="1076"/>
          <ac:cxnSpMkLst>
            <pc:docMk/>
            <pc:sldMk cId="924746483" sldId="270"/>
            <ac:cxnSpMk id="60" creationId="{315D6A19-D50D-497B-858D-B3D881DEE6AA}"/>
          </ac:cxnSpMkLst>
        </pc:cxnChg>
        <pc:cxnChg chg="add mod">
          <ac:chgData name="Adam Wilson" userId="b8e2e8a2000bddc0" providerId="LiveId" clId="{E467ECA5-92C3-4DD6-ABAB-ACADD93D4B6E}" dt="2021-04-12T11:57:10.968" v="1173" actId="208"/>
          <ac:cxnSpMkLst>
            <pc:docMk/>
            <pc:sldMk cId="924746483" sldId="270"/>
            <ac:cxnSpMk id="66" creationId="{0EEA285A-D2A6-42A5-A240-CCDA8001AC87}"/>
          </ac:cxnSpMkLst>
        </pc:cxnChg>
        <pc:cxnChg chg="add mod">
          <ac:chgData name="Adam Wilson" userId="b8e2e8a2000bddc0" providerId="LiveId" clId="{E467ECA5-92C3-4DD6-ABAB-ACADD93D4B6E}" dt="2021-04-12T11:57:42.304" v="1179" actId="1076"/>
          <ac:cxnSpMkLst>
            <pc:docMk/>
            <pc:sldMk cId="924746483" sldId="270"/>
            <ac:cxnSpMk id="68" creationId="{35BB6A18-B820-474A-B703-78A01E752987}"/>
          </ac:cxnSpMkLst>
        </pc:cxnChg>
      </pc:sldChg>
      <pc:sldChg chg="addSp delSp modSp new mod">
        <pc:chgData name="Adam Wilson" userId="b8e2e8a2000bddc0" providerId="LiveId" clId="{E467ECA5-92C3-4DD6-ABAB-ACADD93D4B6E}" dt="2021-04-13T06:39:11.798" v="5834" actId="20577"/>
        <pc:sldMkLst>
          <pc:docMk/>
          <pc:sldMk cId="1504443899" sldId="271"/>
        </pc:sldMkLst>
        <pc:spChg chg="del">
          <ac:chgData name="Adam Wilson" userId="b8e2e8a2000bddc0" providerId="LiveId" clId="{E467ECA5-92C3-4DD6-ABAB-ACADD93D4B6E}" dt="2021-04-12T12:47:55.724" v="2374" actId="478"/>
          <ac:spMkLst>
            <pc:docMk/>
            <pc:sldMk cId="1504443899" sldId="271"/>
            <ac:spMk id="2" creationId="{853B290F-6E5D-4F89-A945-0F75C0DC3D36}"/>
          </ac:spMkLst>
        </pc:spChg>
        <pc:spChg chg="del">
          <ac:chgData name="Adam Wilson" userId="b8e2e8a2000bddc0" providerId="LiveId" clId="{E467ECA5-92C3-4DD6-ABAB-ACADD93D4B6E}" dt="2021-04-12T12:47:40.752" v="2370" actId="478"/>
          <ac:spMkLst>
            <pc:docMk/>
            <pc:sldMk cId="1504443899" sldId="271"/>
            <ac:spMk id="3" creationId="{44E9D57D-8724-46E5-B09C-7E7623EFAF85}"/>
          </ac:spMkLst>
        </pc:spChg>
        <pc:spChg chg="add mod">
          <ac:chgData name="Adam Wilson" userId="b8e2e8a2000bddc0" providerId="LiveId" clId="{E467ECA5-92C3-4DD6-ABAB-ACADD93D4B6E}" dt="2021-04-13T06:39:11.798" v="5834" actId="20577"/>
          <ac:spMkLst>
            <pc:docMk/>
            <pc:sldMk cId="1504443899" sldId="271"/>
            <ac:spMk id="6" creationId="{9306CF3D-1804-4AD2-946B-59461641816B}"/>
          </ac:spMkLst>
        </pc:spChg>
        <pc:picChg chg="add mod">
          <ac:chgData name="Adam Wilson" userId="b8e2e8a2000bddc0" providerId="LiveId" clId="{E467ECA5-92C3-4DD6-ABAB-ACADD93D4B6E}" dt="2021-04-12T12:48:05.337" v="2388" actId="1076"/>
          <ac:picMkLst>
            <pc:docMk/>
            <pc:sldMk cId="1504443899" sldId="271"/>
            <ac:picMk id="5" creationId="{B48552B1-8D29-4050-AE34-616F5283449F}"/>
          </ac:picMkLst>
        </pc:picChg>
      </pc:sldChg>
      <pc:sldChg chg="addSp modSp add del mod modShow">
        <pc:chgData name="Adam Wilson" userId="b8e2e8a2000bddc0" providerId="LiveId" clId="{E467ECA5-92C3-4DD6-ABAB-ACADD93D4B6E}" dt="2021-04-13T06:24:28.743" v="5648" actId="2696"/>
        <pc:sldMkLst>
          <pc:docMk/>
          <pc:sldMk cId="4194501833" sldId="272"/>
        </pc:sldMkLst>
        <pc:picChg chg="add mod">
          <ac:chgData name="Adam Wilson" userId="b8e2e8a2000bddc0" providerId="LiveId" clId="{E467ECA5-92C3-4DD6-ABAB-ACADD93D4B6E}" dt="2021-04-12T13:40:15.662" v="5198" actId="1076"/>
          <ac:picMkLst>
            <pc:docMk/>
            <pc:sldMk cId="4194501833" sldId="272"/>
            <ac:picMk id="18" creationId="{458705AB-F9F3-4BE6-B8FD-48E80F398667}"/>
          </ac:picMkLst>
        </pc:picChg>
      </pc:sldChg>
      <pc:sldChg chg="addSp delSp modSp new mod">
        <pc:chgData name="Adam Wilson" userId="b8e2e8a2000bddc0" providerId="LiveId" clId="{E467ECA5-92C3-4DD6-ABAB-ACADD93D4B6E}" dt="2021-04-13T06:34:25.360" v="5785" actId="20577"/>
        <pc:sldMkLst>
          <pc:docMk/>
          <pc:sldMk cId="1212488263" sldId="273"/>
        </pc:sldMkLst>
        <pc:spChg chg="del">
          <ac:chgData name="Adam Wilson" userId="b8e2e8a2000bddc0" providerId="LiveId" clId="{E467ECA5-92C3-4DD6-ABAB-ACADD93D4B6E}" dt="2021-04-12T13:42:16.397" v="5215" actId="478"/>
          <ac:spMkLst>
            <pc:docMk/>
            <pc:sldMk cId="1212488263" sldId="273"/>
            <ac:spMk id="2" creationId="{53AC954D-4E3B-4F67-B486-50D1ABA9C97E}"/>
          </ac:spMkLst>
        </pc:spChg>
        <pc:spChg chg="del">
          <ac:chgData name="Adam Wilson" userId="b8e2e8a2000bddc0" providerId="LiveId" clId="{E467ECA5-92C3-4DD6-ABAB-ACADD93D4B6E}" dt="2021-04-12T13:42:17.683" v="5216" actId="478"/>
          <ac:spMkLst>
            <pc:docMk/>
            <pc:sldMk cId="1212488263" sldId="273"/>
            <ac:spMk id="3" creationId="{FDACE27E-1CA7-4C9F-8373-C8AC479B5B11}"/>
          </ac:spMkLst>
        </pc:spChg>
        <pc:spChg chg="add mod">
          <ac:chgData name="Adam Wilson" userId="b8e2e8a2000bddc0" providerId="LiveId" clId="{E467ECA5-92C3-4DD6-ABAB-ACADD93D4B6E}" dt="2021-04-13T06:34:25.360" v="5785" actId="20577"/>
          <ac:spMkLst>
            <pc:docMk/>
            <pc:sldMk cId="1212488263" sldId="273"/>
            <ac:spMk id="4" creationId="{CF2A4438-589C-4BE4-BF15-2EFF4ECCB097}"/>
          </ac:spMkLst>
        </pc:spChg>
        <pc:spChg chg="add mod">
          <ac:chgData name="Adam Wilson" userId="b8e2e8a2000bddc0" providerId="LiveId" clId="{E467ECA5-92C3-4DD6-ABAB-ACADD93D4B6E}" dt="2021-04-12T13:42:46.406" v="5220"/>
          <ac:spMkLst>
            <pc:docMk/>
            <pc:sldMk cId="1212488263" sldId="273"/>
            <ac:spMk id="5" creationId="{A2DE233F-A337-450D-B33E-86D4259D8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1EE5D-56E6-4C50-AD56-28CD6FE885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CD-ADB4-4869-AA25-8D09DC77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0F0CD-ADB4-4869-AA25-8D09DC771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4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want to understand the behavior of this system 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this by modelling the wave function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find the wave function of the ground state, because physical systems tend to be in lower energy states, by solving the </a:t>
            </a:r>
            <a:r>
              <a:rPr lang="en-US" dirty="0" err="1"/>
              <a:t>schrodinger</a:t>
            </a:r>
            <a:r>
              <a:rPr lang="en-US" dirty="0"/>
              <a:t> equation (which means finding psi)</a:t>
            </a:r>
          </a:p>
          <a:p>
            <a:pPr marL="171450" indent="-171450">
              <a:buFontTx/>
              <a:buChar char="-"/>
            </a:pPr>
            <a:r>
              <a:rPr lang="en-US" dirty="0"/>
              <a:t>H Hamiltonian, the energy operator of the system, psi is the wave function and in our case is some function we have dreamt up over X the configurations and E is the energy of the wave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0F0CD-ADB4-4869-AA25-8D09DC771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-Solving the </a:t>
            </a:r>
            <a:r>
              <a:rPr lang="en-US" dirty="0" err="1"/>
              <a:t>schrodinger</a:t>
            </a:r>
            <a:r>
              <a:rPr lang="en-US" dirty="0"/>
              <a:t> equation is a hard 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0F0CD-ADB4-4869-AA25-8D09DC7719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3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0F0CD-ADB4-4869-AA25-8D09DC7719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0F0CD-ADB4-4869-AA25-8D09DC7719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0F0CD-ADB4-4869-AA25-8D09DC7719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0F0CD-ADB4-4869-AA25-8D09DC771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0F0CD-ADB4-4869-AA25-8D09DC7719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2B8B-E5AA-435E-ADD4-998E5CD6E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BCAF3-1801-46E5-B12C-B6B2DA3C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D887-52F7-4585-A768-B9FF3852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B17E-8C34-4840-B5AA-A4782EDD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BDC7-D7EE-4EDF-A9BA-F97215C4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5B71-4076-4A8B-8FFA-8CEF8C09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6A5F3-E5B4-4780-A363-9277C2A8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2639-5D73-4105-9BD1-DE511CF0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0C03-DD8F-473F-B281-C2325B15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EDA7-C82C-4FAD-9A42-755705B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39ACD-C418-4D5B-9CF6-83CA76882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BBCCC-4237-4EED-BED8-790D24E7B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C147-1358-4A8A-BA96-DB6163A2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4E19-285B-4418-A1BC-8F88CD1C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49AC-A7D7-422F-80D2-9892E3B0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A8FF-FD6A-4FF6-BD9A-A9D836EE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B3DE-3F87-498A-895C-69674D19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E2E0-0AC6-4A79-8096-472EBEB7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EE45-D25F-4BEB-A0CA-D04DE955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38F0-97BD-4617-A4E4-6B6D7B99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DD8-94C9-4EA4-AB03-5BE84D87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3E8B-E83E-4A19-AB4A-15F57173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CA98-F21F-4F10-BD74-CD4E1C86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C125-80FF-4A12-8210-20C7714F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4B8A-AF5E-4E61-BEB1-4AFAB1E9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8D31-4984-45BD-B592-F25119BD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3294-5B4A-4ACE-A2A6-37C475822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4A34-62ED-46E9-B586-F7FE8622C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6F46A-D283-4FA9-A572-0FD59BF6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6E6CE-C69F-4953-921C-FD97A48A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106D8-CAD0-4B1B-AC95-D4EA3073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EE3A-06E6-4493-A39B-BC5CE4A4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052BF-4C7E-42D6-8A22-99849898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70FA1-191A-47E8-88E8-89FA1272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A55EB-DE15-4F9C-AE7A-CE2747415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DB84E-26E2-45CC-9FEA-1CF96F1AF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D2374-EA21-41DD-A421-A0A4AEA5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7CDC-43E0-412F-8732-84A41AB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2E07F-9DE2-424D-A33D-56E477F9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A334-9163-4030-A735-D23074BE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2BF4E-CC94-4493-8D7C-7CEEBCEF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896F0-CA9E-4759-A9DE-1E460EB7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E8C82-F67B-4A94-ABE5-85BA12AB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3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BCE50-0E87-4A1F-B494-9D3B5859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6475B-8109-4F64-996D-F58FA77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C3634-C9EF-422B-859D-AF6D6B5F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56E0-5475-44EC-A8B3-004FFA2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F57C-53F4-4A86-A09F-23F895AC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ADAE-AF27-4361-A3AA-EADD657B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82FD-60DF-485F-A515-86DA4289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27BA3-BB5C-4FCF-A6ED-DC8206A8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AC230-70B8-4565-B74A-404401C0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605A-486B-448C-A6F9-DF1F38B7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8058C-3114-4D7F-B6B5-7499CAB37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BA6CB-34E1-401D-A547-B7B6C005B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91B9C-9C6F-42AC-A2E3-6ABD6B9A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F4A1-ADB4-4AFF-A81A-779BB749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799D-9573-47EA-904D-2ECDA261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EDEA3-8D5C-42DB-B089-F47CFD70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1A4B-85C0-4B92-9058-1C975A9D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F96A-59A6-4410-9631-A912839A0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DAB0-813B-421A-BFAE-C75D68B20D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73BE-FD2C-48C4-8B1D-501898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2CF8-4DC8-4C97-9158-894F87D9A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9606-A9B7-4797-A8F8-BA2D464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57-020-0544-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p.scitation.org/doi/10.1063/1.5019779" TargetMode="External"/><Relationship Id="rId4" Type="http://schemas.openxmlformats.org/officeDocument/2006/relationships/hyperlink" Target="https://science.sciencemag.org/content/355/6325/602.ful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hyperlink" Target="https://ieeexplore.ieee.org/document/9297114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hyperlink" Target="https://pubmed.ncbi.nlm.nih.gov/16711968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239C-0D19-481C-9B44-1F138B645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267" y="1753458"/>
            <a:ext cx="10941465" cy="178349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Simulations of state-of-the-art fermionic neural network wave functions with diffusion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1F38-4597-4D0B-BF48-7AA6432C6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637" y="4448520"/>
            <a:ext cx="9144000" cy="3636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Max Wilson, Nicholas Gao, Filip </a:t>
            </a:r>
            <a:r>
              <a:rPr lang="en-US" dirty="0" err="1">
                <a:latin typeface="Century Gothic" panose="020B0502020202020204" pitchFamily="34" charset="0"/>
              </a:rPr>
              <a:t>Wudarski</a:t>
            </a:r>
            <a:r>
              <a:rPr lang="en-US" dirty="0">
                <a:latin typeface="Century Gothic" panose="020B0502020202020204" pitchFamily="34" charset="0"/>
              </a:rPr>
              <a:t>, Eleanor </a:t>
            </a:r>
            <a:r>
              <a:rPr lang="en-US" dirty="0" err="1">
                <a:latin typeface="Century Gothic" panose="020B0502020202020204" pitchFamily="34" charset="0"/>
              </a:rPr>
              <a:t>Rieffel</a:t>
            </a:r>
            <a:r>
              <a:rPr lang="en-US" dirty="0">
                <a:latin typeface="Century Gothic" panose="020B0502020202020204" pitchFamily="34" charset="0"/>
              </a:rPr>
              <a:t> &amp; Norm Tubman</a:t>
            </a:r>
          </a:p>
        </p:txBody>
      </p:sp>
    </p:spTree>
    <p:extLst>
      <p:ext uri="{BB962C8B-B14F-4D97-AF65-F5344CB8AC3E}">
        <p14:creationId xmlns:p14="http://schemas.microsoft.com/office/powerpoint/2010/main" val="347224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431677-7A8A-4648-88DC-9E471A52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The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D5E60-0839-450A-AFC3-3DDBD6DFB1FA}"/>
              </a:ext>
            </a:extLst>
          </p:cNvPr>
          <p:cNvSpPr txBox="1"/>
          <p:nvPr/>
        </p:nvSpPr>
        <p:spPr>
          <a:xfrm>
            <a:off x="4302609" y="1105764"/>
            <a:ext cx="3586782" cy="28623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Kronecker Factored Approximate Curvature</a:t>
            </a:r>
          </a:p>
          <a:p>
            <a:pPr algn="ctr"/>
            <a:r>
              <a:rPr lang="en-US" b="1" u="sng" dirty="0">
                <a:latin typeface="Century Gothic" panose="020B0502020202020204" pitchFamily="34" charset="0"/>
              </a:rPr>
              <a:t>KFAC</a:t>
            </a:r>
            <a:endParaRPr lang="en-US" sz="1800" b="1" u="sng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Approximate second order optimization related to stochastic reconfiguration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22AFB-3795-4318-B08D-D25ED17D514C}"/>
              </a:ext>
            </a:extLst>
          </p:cNvPr>
          <p:cNvSpPr txBox="1"/>
          <p:nvPr/>
        </p:nvSpPr>
        <p:spPr>
          <a:xfrm>
            <a:off x="8262317" y="1119664"/>
            <a:ext cx="3586782" cy="28623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entury Gothic" panose="020B0502020202020204" pitchFamily="34" charset="0"/>
              </a:rPr>
              <a:t>Diffusion Monte Carlo</a:t>
            </a:r>
          </a:p>
          <a:p>
            <a:pPr algn="ctr"/>
            <a:r>
              <a:rPr lang="en-US" b="1" u="sng" dirty="0">
                <a:latin typeface="Century Gothic" panose="020B0502020202020204" pitchFamily="34" charset="0"/>
              </a:rPr>
              <a:t>DMC</a:t>
            </a:r>
          </a:p>
          <a:p>
            <a:pPr algn="ctr"/>
            <a:endParaRPr lang="en-US" u="sng" dirty="0">
              <a:latin typeface="Century Gothic" panose="020B0502020202020204" pitchFamily="34" charset="0"/>
            </a:endParaRPr>
          </a:p>
          <a:p>
            <a:pPr algn="ctr"/>
            <a:endParaRPr lang="en-US" u="sng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Projector method iteratively improving the wave function by reweighting the walkers performed under the fixed-node approximation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D71D0-E56D-43DE-86E7-336E3F7ECD89}"/>
              </a:ext>
            </a:extLst>
          </p:cNvPr>
          <p:cNvSpPr txBox="1"/>
          <p:nvPr/>
        </p:nvSpPr>
        <p:spPr>
          <a:xfrm>
            <a:off x="342901" y="1101151"/>
            <a:ext cx="3586782" cy="28623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entury Gothic" panose="020B0502020202020204" pitchFamily="34" charset="0"/>
              </a:rPr>
              <a:t>Variational Monte Carlo</a:t>
            </a:r>
          </a:p>
          <a:p>
            <a:pPr algn="ctr"/>
            <a:r>
              <a:rPr lang="en-US" sz="1800" b="1" u="sng" dirty="0">
                <a:latin typeface="Century Gothic" panose="020B0502020202020204" pitchFamily="34" charset="0"/>
              </a:rPr>
              <a:t>VMC</a:t>
            </a:r>
          </a:p>
          <a:p>
            <a:pPr algn="ctr"/>
            <a:endParaRPr lang="en-US" sz="1800" u="sng" dirty="0">
              <a:latin typeface="Century Gothic" panose="020B0502020202020204" pitchFamily="34" charset="0"/>
            </a:endParaRPr>
          </a:p>
          <a:p>
            <a:pPr algn="ctr"/>
            <a:endParaRPr lang="en-US" sz="1800" u="sng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Iterative improvement of the wave function Ansatz by changing the parameters performed under the Born-Oppenheimer approximation (fixed nuclei)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E663198-B15D-486D-B321-801DF128041E}"/>
              </a:ext>
            </a:extLst>
          </p:cNvPr>
          <p:cNvSpPr/>
          <p:nvPr/>
        </p:nvSpPr>
        <p:spPr>
          <a:xfrm rot="5400000">
            <a:off x="3787291" y="2286052"/>
            <a:ext cx="463550" cy="4280867"/>
          </a:xfrm>
          <a:prstGeom prst="rightBrace">
            <a:avLst>
              <a:gd name="adj1" fmla="val 47946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7030A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611D7-7DD1-42BD-99FC-2BAD4B199383}"/>
              </a:ext>
            </a:extLst>
          </p:cNvPr>
          <p:cNvSpPr txBox="1"/>
          <p:nvPr/>
        </p:nvSpPr>
        <p:spPr>
          <a:xfrm>
            <a:off x="1816100" y="4884885"/>
            <a:ext cx="491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Approximate stochastic 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98771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8552B1-8D29-4050-AE34-616F5283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82" y="1884825"/>
            <a:ext cx="10785613" cy="3088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06CF3D-1804-4AD2-946B-59461641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Some results</a:t>
            </a:r>
          </a:p>
        </p:txBody>
      </p:sp>
    </p:spTree>
    <p:extLst>
      <p:ext uri="{BB962C8B-B14F-4D97-AF65-F5344CB8AC3E}">
        <p14:creationId xmlns:p14="http://schemas.microsoft.com/office/powerpoint/2010/main" val="150444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B44BBD-A4A7-4EA9-A678-2548A9F1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019"/>
            <a:ext cx="12192000" cy="43559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4E51638-125E-40DF-A83B-F6DD201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Some results</a:t>
            </a:r>
          </a:p>
        </p:txBody>
      </p:sp>
    </p:spTree>
    <p:extLst>
      <p:ext uri="{BB962C8B-B14F-4D97-AF65-F5344CB8AC3E}">
        <p14:creationId xmlns:p14="http://schemas.microsoft.com/office/powerpoint/2010/main" val="3361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D406A4-EBDF-437E-8C28-08ADF8D5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48" y="731103"/>
            <a:ext cx="7711778" cy="58401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6D2605-EB99-419C-BF93-815669C4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Some results</a:t>
            </a:r>
          </a:p>
        </p:txBody>
      </p:sp>
    </p:spTree>
    <p:extLst>
      <p:ext uri="{BB962C8B-B14F-4D97-AF65-F5344CB8AC3E}">
        <p14:creationId xmlns:p14="http://schemas.microsoft.com/office/powerpoint/2010/main" val="345226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9F361-D434-408C-A8EC-DA56D5E5EDAA}"/>
              </a:ext>
            </a:extLst>
          </p:cNvPr>
          <p:cNvSpPr txBox="1"/>
          <p:nvPr/>
        </p:nvSpPr>
        <p:spPr>
          <a:xfrm>
            <a:off x="4302609" y="1385164"/>
            <a:ext cx="3586782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Improved VMC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CG SR?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KFAC features?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Mixed precision training?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3C7E1-21C1-4ADD-B61F-AF9DF4858B22}"/>
              </a:ext>
            </a:extLst>
          </p:cNvPr>
          <p:cNvSpPr txBox="1"/>
          <p:nvPr/>
        </p:nvSpPr>
        <p:spPr>
          <a:xfrm>
            <a:off x="8262317" y="1399064"/>
            <a:ext cx="3586782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Other systems</a:t>
            </a:r>
            <a:endParaRPr lang="en-US" b="1" u="sng" dirty="0">
              <a:latin typeface="Century Gothic" panose="020B0502020202020204" pitchFamily="34" charset="0"/>
            </a:endParaRPr>
          </a:p>
          <a:p>
            <a:pPr algn="ctr"/>
            <a:endParaRPr lang="en-US" u="sng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Solids?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Where else is VMC used?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C0C1C-71B8-4BCF-871C-6B6E212AC1B7}"/>
              </a:ext>
            </a:extLst>
          </p:cNvPr>
          <p:cNvSpPr txBox="1"/>
          <p:nvPr/>
        </p:nvSpPr>
        <p:spPr>
          <a:xfrm>
            <a:off x="342901" y="1380551"/>
            <a:ext cx="3586782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Improved Ansatz design</a:t>
            </a:r>
            <a:endParaRPr lang="en-US" sz="1800" b="1" u="sng" dirty="0">
              <a:latin typeface="Century Gothic" panose="020B0502020202020204" pitchFamily="34" charset="0"/>
            </a:endParaRPr>
          </a:p>
          <a:p>
            <a:pPr algn="ctr"/>
            <a:endParaRPr lang="en-US" sz="1800" u="sng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Can other changes be made to Fermi Net?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Other wave functions?</a:t>
            </a:r>
          </a:p>
          <a:p>
            <a:pPr marL="285750" indent="-285750">
              <a:buFontTx/>
              <a:buChar char="-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1EE2E-E822-42E9-A0D7-2C20FED9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43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Next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38DC7-1827-4368-A048-344B4009044C}"/>
              </a:ext>
            </a:extLst>
          </p:cNvPr>
          <p:cNvSpPr txBox="1"/>
          <p:nvPr/>
        </p:nvSpPr>
        <p:spPr>
          <a:xfrm>
            <a:off x="2368551" y="3708400"/>
            <a:ext cx="3586782" cy="20313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Other VMC methods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Pseudopotentials?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3773D-34FA-44C6-B794-8F74371E2850}"/>
              </a:ext>
            </a:extLst>
          </p:cNvPr>
          <p:cNvSpPr txBox="1"/>
          <p:nvPr/>
        </p:nvSpPr>
        <p:spPr>
          <a:xfrm>
            <a:off x="6328259" y="3708400"/>
            <a:ext cx="3586782" cy="20313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Scaling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Most efficient way to model large systems?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What are the technical challenges of scaling? 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3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77DEBD-8EDD-4F50-A123-EE906AF8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43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Final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A5AC4-6B72-4E3B-B37A-B8066E073FF4}"/>
              </a:ext>
            </a:extLst>
          </p:cNvPr>
          <p:cNvSpPr txBox="1"/>
          <p:nvPr/>
        </p:nvSpPr>
        <p:spPr>
          <a:xfrm>
            <a:off x="6212840" y="1382286"/>
            <a:ext cx="5750560" cy="40934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Takeaways</a:t>
            </a:r>
          </a:p>
          <a:p>
            <a:pPr algn="ctr"/>
            <a:endParaRPr lang="en-US" sz="2000" b="1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We improved the Fermi Net by changing how data was handled and extended with diffusion Monte Carlo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There is a long-term case for investing in neural network method for modelling wave functions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596DA-00F7-46C5-9986-E6C9937B0D9F}"/>
              </a:ext>
            </a:extLst>
          </p:cNvPr>
          <p:cNvSpPr txBox="1"/>
          <p:nvPr/>
        </p:nvSpPr>
        <p:spPr>
          <a:xfrm>
            <a:off x="269240" y="1382286"/>
            <a:ext cx="5750560" cy="40934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Long-term vision</a:t>
            </a:r>
          </a:p>
          <a:p>
            <a:pPr algn="ctr"/>
            <a:endParaRPr lang="en-US" sz="2000" b="1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Infrastructure (GPUs and deep learning frameworks) will continue to improve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Quantum chemistry neural network methods will adopt other standard quantum chemistry methods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Neural network methods will supplement or replace standard quantum chemistry methods 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E01C3-49ED-423E-B794-032B702C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65" y="503816"/>
            <a:ext cx="8713204" cy="58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48D13-4FB2-4E41-AB46-A4AFBF13467D}"/>
              </a:ext>
            </a:extLst>
          </p:cNvPr>
          <p:cNvSpPr txBox="1"/>
          <p:nvPr/>
        </p:nvSpPr>
        <p:spPr>
          <a:xfrm>
            <a:off x="487019" y="1324488"/>
            <a:ext cx="3563178" cy="187743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The problem</a:t>
            </a:r>
          </a:p>
          <a:p>
            <a:pPr algn="ctr"/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What are we trying to do?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Why would we want to do that? 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</a:p>
          <a:p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C53B9-3B3E-459C-8FCC-1FC8656430A8}"/>
              </a:ext>
            </a:extLst>
          </p:cNvPr>
          <p:cNvSpPr txBox="1"/>
          <p:nvPr/>
        </p:nvSpPr>
        <p:spPr>
          <a:xfrm>
            <a:off x="4344891" y="4226336"/>
            <a:ext cx="3563178" cy="156966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Some results</a:t>
            </a:r>
          </a:p>
          <a:p>
            <a:pPr algn="ctr"/>
            <a:endParaRPr lang="en-US" sz="18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What results did we get?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 </a:t>
            </a:r>
          </a:p>
          <a:p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8F236-31DB-435E-938E-E8A429694452}"/>
              </a:ext>
            </a:extLst>
          </p:cNvPr>
          <p:cNvSpPr txBox="1"/>
          <p:nvPr/>
        </p:nvSpPr>
        <p:spPr>
          <a:xfrm>
            <a:off x="8259419" y="1339002"/>
            <a:ext cx="3563178" cy="18466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The model</a:t>
            </a:r>
          </a:p>
          <a:p>
            <a:pPr algn="ctr"/>
            <a:endParaRPr lang="en-US" sz="18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What did we use to model the system?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5FCCE-57E5-40E1-B9C7-E033BC4F94EC}"/>
              </a:ext>
            </a:extLst>
          </p:cNvPr>
          <p:cNvSpPr txBox="1"/>
          <p:nvPr/>
        </p:nvSpPr>
        <p:spPr>
          <a:xfrm>
            <a:off x="4344891" y="1339002"/>
            <a:ext cx="3563178" cy="18466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Related work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entury Gothic" panose="020B0502020202020204" pitchFamily="34" charset="0"/>
              </a:rPr>
              <a:t>What has been done before?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What is related now?</a:t>
            </a:r>
          </a:p>
          <a:p>
            <a:r>
              <a:rPr lang="en-US" dirty="0">
                <a:latin typeface="Century Gothic" panose="020B0502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A156E-D98A-4684-BD05-B89B8EAF1354}"/>
              </a:ext>
            </a:extLst>
          </p:cNvPr>
          <p:cNvSpPr txBox="1"/>
          <p:nvPr/>
        </p:nvSpPr>
        <p:spPr>
          <a:xfrm>
            <a:off x="8259419" y="4226336"/>
            <a:ext cx="3563178" cy="156966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Next steps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Where is this going?</a:t>
            </a:r>
          </a:p>
          <a:p>
            <a:pPr marL="285750" indent="-285750">
              <a:buFontTx/>
              <a:buChar char="-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8E96E-DBD2-4AEE-94F2-07A81A35709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050197" y="2262332"/>
            <a:ext cx="294694" cy="8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F694F-5F11-402B-A909-2834AFCA318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908069" y="2262332"/>
            <a:ext cx="3513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3C8FC1-C95A-41C2-86C7-8BBAE49B7E4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908069" y="5011166"/>
            <a:ext cx="3513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F220D6-C21D-4BEB-9859-F385CD4F20B0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2268608" y="3185661"/>
            <a:ext cx="7772400" cy="10406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E6CBD4-6633-4006-92F5-F4D092EED47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725160" y="3185661"/>
            <a:ext cx="4315848" cy="573539"/>
          </a:xfrm>
          <a:prstGeom prst="line">
            <a:avLst/>
          </a:prstGeom>
          <a:ln w="38100">
            <a:solidFill>
              <a:srgbClr val="7030A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8963E3BC-7B13-4E91-8F97-8F6B23A2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Outline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BA80B-EB80-4C1C-836F-6D728A02D63C}"/>
              </a:ext>
            </a:extLst>
          </p:cNvPr>
          <p:cNvSpPr txBox="1"/>
          <p:nvPr/>
        </p:nvSpPr>
        <p:spPr>
          <a:xfrm>
            <a:off x="487019" y="4226336"/>
            <a:ext cx="3563178" cy="156966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The algorithms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What algorithms were used to solve the problem? </a:t>
            </a:r>
            <a:endParaRPr lang="en-US" sz="1800" dirty="0">
              <a:latin typeface="Century Gothic" panose="020B0502020202020204" pitchFamily="34" charset="0"/>
            </a:endParaRPr>
          </a:p>
          <a:p>
            <a:endParaRPr lang="en-US" u="sng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8D7108-B073-4466-9A10-EB15108AE114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4050197" y="5011166"/>
            <a:ext cx="2946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8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3573-F05F-4ABE-9619-7D382B49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ABAFB-5A62-41A1-AFAE-12FF7C8C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574006"/>
            <a:ext cx="4978161" cy="4624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24333-D300-4671-BC26-FB418D30A745}"/>
              </a:ext>
            </a:extLst>
          </p:cNvPr>
          <p:cNvSpPr txBox="1"/>
          <p:nvPr/>
        </p:nvSpPr>
        <p:spPr>
          <a:xfrm>
            <a:off x="4806636" y="1313345"/>
            <a:ext cx="763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Quantum particles/systems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Century Gothic" panose="020B0502020202020204" pitchFamily="34" charset="0"/>
              </a:rPr>
              <a:t>Superposition</a:t>
            </a:r>
            <a:r>
              <a:rPr lang="en-US" sz="2400" dirty="0">
                <a:latin typeface="Century Gothic" panose="020B0502020202020204" pitchFamily="34" charset="0"/>
              </a:rPr>
              <a:t> (waves) 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Century Gothic" panose="020B0502020202020204" pitchFamily="34" charset="0"/>
              </a:rPr>
              <a:t>Entanglement</a:t>
            </a:r>
            <a:r>
              <a:rPr lang="en-US" sz="2400" dirty="0">
                <a:latin typeface="Century Gothic" panose="020B0502020202020204" pitchFamily="34" charset="0"/>
              </a:rPr>
              <a:t> (non-classical correlations)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Century Gothic" panose="020B0502020202020204" pitchFamily="34" charset="0"/>
              </a:rPr>
              <a:t>Exponential</a:t>
            </a:r>
            <a:r>
              <a:rPr lang="en-US" sz="2400" dirty="0">
                <a:latin typeface="Century Gothic" panose="020B0502020202020204" pitchFamily="34" charset="0"/>
              </a:rPr>
              <a:t> amount of information to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95A0A-7919-4796-A540-CD3879CB6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07" y="3974996"/>
            <a:ext cx="3091193" cy="6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5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2E20CE-D0D8-4F92-9C01-65E2F91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Related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90E00-E9C5-4E9E-BE38-6CBE5937F354}"/>
              </a:ext>
            </a:extLst>
          </p:cNvPr>
          <p:cNvSpPr txBox="1"/>
          <p:nvPr/>
        </p:nvSpPr>
        <p:spPr>
          <a:xfrm>
            <a:off x="6208796" y="3421742"/>
            <a:ext cx="3919422" cy="249299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PauliNet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fr-FR" sz="1400" dirty="0">
                <a:latin typeface="Century Gothic" panose="020B0502020202020204" pitchFamily="34" charset="0"/>
                <a:hlinkClick r:id="rId3"/>
              </a:rPr>
              <a:t>Hermann </a:t>
            </a:r>
            <a:r>
              <a:rPr lang="fr-FR" sz="1400" i="1" dirty="0">
                <a:latin typeface="Century Gothic" panose="020B0502020202020204" pitchFamily="34" charset="0"/>
                <a:hlinkClick r:id="rId3"/>
              </a:rPr>
              <a:t>et </a:t>
            </a:r>
            <a:r>
              <a:rPr lang="fr-FR" sz="1400" dirty="0">
                <a:latin typeface="Century Gothic" panose="020B0502020202020204" pitchFamily="34" charset="0"/>
                <a:hlinkClick r:id="rId3"/>
              </a:rPr>
              <a:t>al, Nature Chemistry12, 2020</a:t>
            </a:r>
            <a:endParaRPr lang="fr-FR" sz="1400" dirty="0">
              <a:latin typeface="Century Gothic" panose="020B0502020202020204" pitchFamily="34" charset="0"/>
            </a:endParaRPr>
          </a:p>
          <a:p>
            <a:pPr algn="ctr"/>
            <a:endParaRPr lang="fr-FR" sz="14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entury Gothic" panose="020B0502020202020204" pitchFamily="34" charset="0"/>
              </a:rPr>
              <a:t>Atomic/molecular wave functions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Century Gothic" panose="020B0502020202020204" pitchFamily="34" charset="0"/>
              </a:rPr>
              <a:t>Slater-Jastrow-backflow wave function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Century Gothic" panose="020B0502020202020204" pitchFamily="34" charset="0"/>
              </a:rPr>
              <a:t>Graph NN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Century Gothic" panose="020B0502020202020204" pitchFamily="34" charset="0"/>
              </a:rPr>
              <a:t>Fast, but less accurate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5A3F8-8869-49F3-93CC-732A29E5B41B}"/>
              </a:ext>
            </a:extLst>
          </p:cNvPr>
          <p:cNvSpPr txBox="1"/>
          <p:nvPr/>
        </p:nvSpPr>
        <p:spPr>
          <a:xfrm>
            <a:off x="1963366" y="1078394"/>
            <a:ext cx="3919424" cy="178510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Solving the QMB with ANNs</a:t>
            </a:r>
          </a:p>
          <a:p>
            <a:pPr algn="ctr"/>
            <a:r>
              <a:rPr lang="en-US" sz="1600" dirty="0" err="1">
                <a:latin typeface="Century Gothic" panose="020B0502020202020204" pitchFamily="34" charset="0"/>
                <a:hlinkClick r:id="rId4"/>
              </a:rPr>
              <a:t>Carleo</a:t>
            </a:r>
            <a:r>
              <a:rPr lang="en-US" sz="1600" dirty="0">
                <a:latin typeface="Century Gothic" panose="020B0502020202020204" pitchFamily="34" charset="0"/>
                <a:hlinkClick r:id="rId4"/>
              </a:rPr>
              <a:t> &amp; Troyer, Science 10, 2017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Spin system wave functions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Boltzmann machine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First demonstration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4D0CE-1B81-4875-915C-AA07E30AB2F9}"/>
              </a:ext>
            </a:extLst>
          </p:cNvPr>
          <p:cNvSpPr txBox="1"/>
          <p:nvPr/>
        </p:nvSpPr>
        <p:spPr>
          <a:xfrm>
            <a:off x="1963367" y="3428999"/>
            <a:ext cx="3919423" cy="246221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Fermi Net</a:t>
            </a:r>
          </a:p>
          <a:p>
            <a:pPr algn="ctr"/>
            <a:r>
              <a:rPr lang="fr-FR" sz="1400" dirty="0">
                <a:latin typeface="Century Gothic" panose="020B0502020202020204" pitchFamily="34" charset="0"/>
                <a:hlinkClick r:id="rId3"/>
              </a:rPr>
              <a:t>Pfau </a:t>
            </a:r>
            <a:r>
              <a:rPr lang="fr-FR" sz="1400" i="1" dirty="0">
                <a:latin typeface="Century Gothic" panose="020B0502020202020204" pitchFamily="34" charset="0"/>
                <a:hlinkClick r:id="rId3"/>
              </a:rPr>
              <a:t>et </a:t>
            </a:r>
            <a:r>
              <a:rPr lang="fr-FR" sz="1400" dirty="0">
                <a:latin typeface="Century Gothic" panose="020B0502020202020204" pitchFamily="34" charset="0"/>
                <a:hlinkClick r:id="rId3"/>
              </a:rPr>
              <a:t>al, Nature Chemistry12, 2020</a:t>
            </a:r>
            <a:endParaRPr lang="fr-FR" sz="1400" dirty="0">
              <a:latin typeface="Century Gothic" panose="020B0502020202020204" pitchFamily="34" charset="0"/>
            </a:endParaRPr>
          </a:p>
          <a:p>
            <a:pPr algn="ctr"/>
            <a:endParaRPr lang="fr-FR" sz="14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entury Gothic" panose="020B0502020202020204" pitchFamily="34" charset="0"/>
              </a:rPr>
              <a:t>Atomic/molecular wave functions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Century Gothic" panose="020B0502020202020204" pitchFamily="34" charset="0"/>
              </a:rPr>
              <a:t>Multi-electron orbitals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Century Gothic" panose="020B0502020202020204" pitchFamily="34" charset="0"/>
              </a:rPr>
              <a:t>Graph NN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Century Gothic" panose="020B0502020202020204" pitchFamily="34" charset="0"/>
              </a:rPr>
              <a:t>Expensive, but very accurate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8F9A5-D024-4866-B9FE-4082E24CB099}"/>
              </a:ext>
            </a:extLst>
          </p:cNvPr>
          <p:cNvSpPr txBox="1"/>
          <p:nvPr/>
        </p:nvSpPr>
        <p:spPr>
          <a:xfrm>
            <a:off x="6208796" y="1078394"/>
            <a:ext cx="3919421" cy="17235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entury Gothic" panose="020B0502020202020204" pitchFamily="34" charset="0"/>
              </a:rPr>
              <a:t>SchNet</a:t>
            </a:r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en-US" sz="1600" u="sng" dirty="0" err="1">
                <a:latin typeface="Century Gothic" panose="020B0502020202020204" pitchFamily="34" charset="0"/>
                <a:hlinkClick r:id="rId5"/>
              </a:rPr>
              <a:t>Schütt</a:t>
            </a:r>
            <a:r>
              <a:rPr lang="en-US" sz="1600" u="sng" dirty="0">
                <a:latin typeface="Century Gothic" panose="020B0502020202020204" pitchFamily="34" charset="0"/>
                <a:hlinkClick r:id="rId5"/>
              </a:rPr>
              <a:t> </a:t>
            </a:r>
            <a:r>
              <a:rPr lang="en-US" sz="1600" i="1" u="sng" dirty="0">
                <a:latin typeface="Century Gothic" panose="020B0502020202020204" pitchFamily="34" charset="0"/>
                <a:hlinkClick r:id="rId5"/>
              </a:rPr>
              <a:t>et al, </a:t>
            </a:r>
            <a:r>
              <a:rPr lang="en-US" sz="1600" u="sng" dirty="0">
                <a:latin typeface="Century Gothic" panose="020B0502020202020204" pitchFamily="34" charset="0"/>
                <a:hlinkClick r:id="rId5"/>
              </a:rPr>
              <a:t>J</a:t>
            </a:r>
            <a:r>
              <a:rPr lang="en-US" sz="1600" dirty="0">
                <a:latin typeface="Century Gothic" panose="020B0502020202020204" pitchFamily="34" charset="0"/>
                <a:hlinkClick r:id="rId5"/>
              </a:rPr>
              <a:t>. Chem. Phys. 148, 2019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Atomic/Molecular properties predictions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Gothic" panose="020B0502020202020204" pitchFamily="34" charset="0"/>
              </a:rPr>
              <a:t>Graph NN</a:t>
            </a:r>
          </a:p>
        </p:txBody>
      </p:sp>
    </p:spTree>
    <p:extLst>
      <p:ext uri="{BB962C8B-B14F-4D97-AF65-F5344CB8AC3E}">
        <p14:creationId xmlns:p14="http://schemas.microsoft.com/office/powerpoint/2010/main" val="369231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A4438-589C-4BE4-BF15-2EFF4ECCB097}"/>
              </a:ext>
            </a:extLst>
          </p:cNvPr>
          <p:cNvSpPr txBox="1"/>
          <p:nvPr/>
        </p:nvSpPr>
        <p:spPr>
          <a:xfrm>
            <a:off x="2648633" y="1353350"/>
            <a:ext cx="6894733" cy="40318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Contributions of this work</a:t>
            </a:r>
            <a:endParaRPr lang="en-US" sz="2400" b="1" u="sng" dirty="0">
              <a:latin typeface="Century Gothic" panose="020B0502020202020204" pitchFamily="34" charset="0"/>
            </a:endParaRPr>
          </a:p>
          <a:p>
            <a:pPr algn="ctr"/>
            <a:endParaRPr lang="en-US" sz="2400" b="1" u="sng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Century Gothic" panose="020B0502020202020204" pitchFamily="34" charset="0"/>
              </a:rPr>
              <a:t>Improvements in efficiency</a:t>
            </a:r>
            <a:r>
              <a:rPr lang="en-US" sz="2400" dirty="0">
                <a:latin typeface="Century Gothic" panose="020B0502020202020204" pitchFamily="34" charset="0"/>
              </a:rPr>
              <a:t> to Fermi Net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Century Gothic" panose="020B0502020202020204" pitchFamily="34" charset="0"/>
              </a:rPr>
              <a:t>First (known to us) application of DMC </a:t>
            </a:r>
            <a:r>
              <a:rPr lang="en-US" sz="2400" dirty="0">
                <a:latin typeface="Century Gothic" panose="020B0502020202020204" pitchFamily="34" charset="0"/>
              </a:rPr>
              <a:t>to neural network Ansatz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Century Gothic" panose="020B0502020202020204" pitchFamily="34" charset="0"/>
              </a:rPr>
              <a:t>Matching or exceeding state-of-the-art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results</a:t>
            </a:r>
            <a:r>
              <a:rPr lang="en-US" sz="2400" dirty="0">
                <a:latin typeface="Century Gothic" panose="020B0502020202020204" pitchFamily="34" charset="0"/>
              </a:rPr>
              <a:t> on atomic systems Be-Ne and ion C</a:t>
            </a:r>
            <a:r>
              <a:rPr lang="en-US" sz="2400" baseline="30000" dirty="0">
                <a:latin typeface="Century Gothic" panose="020B0502020202020204" pitchFamily="34" charset="0"/>
              </a:rPr>
              <a:t>+</a:t>
            </a:r>
          </a:p>
          <a:p>
            <a:pPr marL="285750" indent="-285750">
              <a:buFontTx/>
              <a:buChar char="-"/>
            </a:pPr>
            <a:endParaRPr lang="en-US" sz="2400" baseline="30000" dirty="0">
              <a:latin typeface="Century Gothic" panose="020B0502020202020204" pitchFamily="34" charset="0"/>
            </a:endParaRPr>
          </a:p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Other differences </a:t>
            </a:r>
          </a:p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entury Gothic" panose="020B0502020202020204" pitchFamily="34" charset="0"/>
              </a:rPr>
              <a:t>Changes to the </a:t>
            </a:r>
            <a:r>
              <a:rPr lang="en-US" sz="2400" dirty="0" err="1">
                <a:latin typeface="Century Gothic" panose="020B0502020202020204" pitchFamily="34" charset="0"/>
              </a:rPr>
              <a:t>optimisation</a:t>
            </a:r>
            <a:r>
              <a:rPr lang="en-US" sz="2400" dirty="0">
                <a:latin typeface="Century Gothic" panose="020B0502020202020204" pitchFamily="34" charset="0"/>
              </a:rPr>
              <a:t> (KFAC)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DE233F-A337-450D-B33E-86D4259D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2124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37561A-21E8-4161-9E14-5E46500A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The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2E7F27-FB6E-411B-9084-31E3EA30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468" y="1105280"/>
            <a:ext cx="9742049" cy="5635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8F8598-F76A-471A-9C1D-6ED88C1B8413}"/>
              </a:ext>
            </a:extLst>
          </p:cNvPr>
          <p:cNvSpPr txBox="1"/>
          <p:nvPr/>
        </p:nvSpPr>
        <p:spPr>
          <a:xfrm>
            <a:off x="214425" y="5779605"/>
            <a:ext cx="6310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Purple: </a:t>
            </a:r>
            <a:r>
              <a:rPr lang="en-US" dirty="0">
                <a:latin typeface="Century Gothic" panose="020B0502020202020204" pitchFamily="34" charset="0"/>
              </a:rPr>
              <a:t>functions with parameters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Blue: </a:t>
            </a:r>
            <a:r>
              <a:rPr lang="en-US" dirty="0">
                <a:latin typeface="Century Gothic" panose="020B0502020202020204" pitchFamily="34" charset="0"/>
              </a:rPr>
              <a:t>permutation equivariant function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Other colors: data</a:t>
            </a: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FE02FA-2251-427A-81F3-E04493596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77" y="1149964"/>
            <a:ext cx="1384127" cy="12858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0162E3-E919-4B0D-9B3E-C49F1E40E1D3}"/>
              </a:ext>
            </a:extLst>
          </p:cNvPr>
          <p:cNvCxnSpPr>
            <a:stCxn id="12" idx="3"/>
          </p:cNvCxnSpPr>
          <p:nvPr/>
        </p:nvCxnSpPr>
        <p:spPr>
          <a:xfrm>
            <a:off x="1779104" y="1792875"/>
            <a:ext cx="914400" cy="165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A94B7C-13C4-4FCA-BDCA-92E04BFBFBDF}"/>
              </a:ext>
            </a:extLst>
          </p:cNvPr>
          <p:cNvSpPr txBox="1"/>
          <p:nvPr/>
        </p:nvSpPr>
        <p:spPr>
          <a:xfrm>
            <a:off x="10275018" y="3922981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†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83DFC-4EDA-4DF0-A4FC-A101CDC15A55}"/>
              </a:ext>
            </a:extLst>
          </p:cNvPr>
          <p:cNvSpPr txBox="1"/>
          <p:nvPr/>
        </p:nvSpPr>
        <p:spPr>
          <a:xfrm>
            <a:off x="3479893" y="973243"/>
            <a:ext cx="664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‡</a:t>
            </a:r>
          </a:p>
        </p:txBody>
      </p:sp>
    </p:spTree>
    <p:extLst>
      <p:ext uri="{BB962C8B-B14F-4D97-AF65-F5344CB8AC3E}">
        <p14:creationId xmlns:p14="http://schemas.microsoft.com/office/powerpoint/2010/main" val="319101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A2FDA-4D06-4A38-A474-8386EBE7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4B3CB-B0AB-4FEE-A186-ED7E044E186D}"/>
              </a:ext>
            </a:extLst>
          </p:cNvPr>
          <p:cNvSpPr txBox="1"/>
          <p:nvPr/>
        </p:nvSpPr>
        <p:spPr>
          <a:xfrm>
            <a:off x="563797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D924F-81FD-4040-A22B-9203F3752BE7}"/>
                  </a:ext>
                </a:extLst>
              </p:cNvPr>
              <p:cNvSpPr txBox="1"/>
              <p:nvPr/>
            </p:nvSpPr>
            <p:spPr>
              <a:xfrm>
                <a:off x="541243" y="1419795"/>
                <a:ext cx="772768" cy="1138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D924F-81FD-4040-A22B-9203F3752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3" y="1419795"/>
                <a:ext cx="772768" cy="1138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FAB7BE-E2C4-49DA-9F13-41AC3AAD5651}"/>
                  </a:ext>
                </a:extLst>
              </p:cNvPr>
              <p:cNvSpPr txBox="1"/>
              <p:nvPr/>
            </p:nvSpPr>
            <p:spPr>
              <a:xfrm>
                <a:off x="5928278" y="1424663"/>
                <a:ext cx="772768" cy="1141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FAB7BE-E2C4-49DA-9F13-41AC3AAD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78" y="1424663"/>
                <a:ext cx="772768" cy="114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E2B185-A1D8-483C-8377-651644D41703}"/>
                  </a:ext>
                </a:extLst>
              </p:cNvPr>
              <p:cNvSpPr txBox="1"/>
              <p:nvPr/>
            </p:nvSpPr>
            <p:spPr>
              <a:xfrm>
                <a:off x="7526407" y="1511193"/>
                <a:ext cx="3312830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det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E2B185-A1D8-483C-8377-651644D4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07" y="1511193"/>
                <a:ext cx="3312830" cy="978217"/>
              </a:xfrm>
              <a:prstGeom prst="rect">
                <a:avLst/>
              </a:prstGeom>
              <a:blipFill>
                <a:blip r:embed="rId5"/>
                <a:stretch>
                  <a:fillRect l="-4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8B599-1D6C-4BD8-828F-E697F8A1BEEC}"/>
                  </a:ext>
                </a:extLst>
              </p:cNvPr>
              <p:cNvSpPr txBox="1"/>
              <p:nvPr/>
            </p:nvSpPr>
            <p:spPr>
              <a:xfrm>
                <a:off x="3249681" y="1422394"/>
                <a:ext cx="772768" cy="1135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8B599-1D6C-4BD8-828F-E697F8A1B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81" y="1422394"/>
                <a:ext cx="772768" cy="1135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3AA5DF-573D-472E-A206-0576B64D565F}"/>
                  </a:ext>
                </a:extLst>
              </p:cNvPr>
              <p:cNvSpPr/>
              <p:nvPr/>
            </p:nvSpPr>
            <p:spPr>
              <a:xfrm>
                <a:off x="1738442" y="1422460"/>
                <a:ext cx="1133061" cy="113306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3AA5DF-573D-472E-A206-0576B64D5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442" y="1422460"/>
                <a:ext cx="1133061" cy="1133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681177-E90A-4A43-806D-E65D982C154D}"/>
                  </a:ext>
                </a:extLst>
              </p:cNvPr>
              <p:cNvSpPr/>
              <p:nvPr/>
            </p:nvSpPr>
            <p:spPr>
              <a:xfrm>
                <a:off x="4408833" y="1426961"/>
                <a:ext cx="1133061" cy="113306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681177-E90A-4A43-806D-E65D982C1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833" y="1426961"/>
                <a:ext cx="1133061" cy="11330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A1CAB-D2D3-4327-B1FB-EBD1054F4EA8}"/>
                  </a:ext>
                </a:extLst>
              </p:cNvPr>
              <p:cNvSpPr txBox="1"/>
              <p:nvPr/>
            </p:nvSpPr>
            <p:spPr>
              <a:xfrm>
                <a:off x="11301908" y="1864288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A1CAB-D2D3-4327-B1FB-EBD1054F4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908" y="1864288"/>
                <a:ext cx="540982" cy="276999"/>
              </a:xfrm>
              <a:prstGeom prst="rect">
                <a:avLst/>
              </a:prstGeom>
              <a:blipFill>
                <a:blip r:embed="rId9"/>
                <a:stretch>
                  <a:fillRect l="-1460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979C4B-A986-4A23-A760-18D301D8CC5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0839237" y="2000302"/>
            <a:ext cx="462671" cy="2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806A0B-1771-4FBD-860F-9C048CBA834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01046" y="1995332"/>
            <a:ext cx="825361" cy="4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159488-1357-43CC-9FE0-E0B45E120D8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5541894" y="1993492"/>
            <a:ext cx="386384" cy="1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CD3671-313A-47C0-8C35-1A10B2E521B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022449" y="1990082"/>
            <a:ext cx="386384" cy="3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C400CA-1951-42F9-A5F5-0FC9A1AD24A9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871503" y="1988991"/>
            <a:ext cx="378178" cy="1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5DF019-FAC9-4E0D-AAA2-CAAE018569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314011" y="1988990"/>
            <a:ext cx="4244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9283D1-9CD9-4F87-9E26-ABCD8BBF7747}"/>
                  </a:ext>
                </a:extLst>
              </p:cNvPr>
              <p:cNvSpPr txBox="1"/>
              <p:nvPr/>
            </p:nvSpPr>
            <p:spPr>
              <a:xfrm>
                <a:off x="541243" y="3651570"/>
                <a:ext cx="772768" cy="1138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9283D1-9CD9-4F87-9E26-ABCD8BBF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3" y="3651570"/>
                <a:ext cx="772768" cy="11383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C139ED-5B78-462C-9395-5A46043B38AD}"/>
                  </a:ext>
                </a:extLst>
              </p:cNvPr>
              <p:cNvSpPr txBox="1"/>
              <p:nvPr/>
            </p:nvSpPr>
            <p:spPr>
              <a:xfrm>
                <a:off x="5928278" y="3656438"/>
                <a:ext cx="772768" cy="1141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C139ED-5B78-462C-9395-5A46043B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78" y="3656438"/>
                <a:ext cx="772768" cy="11413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1CB3D9B-E769-40A9-A91F-B7559FBAEFB7}"/>
                  </a:ext>
                </a:extLst>
              </p:cNvPr>
              <p:cNvSpPr txBox="1"/>
              <p:nvPr/>
            </p:nvSpPr>
            <p:spPr>
              <a:xfrm>
                <a:off x="7526407" y="3742968"/>
                <a:ext cx="3312830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det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1CB3D9B-E769-40A9-A91F-B7559FBAE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07" y="3742968"/>
                <a:ext cx="3312830" cy="978217"/>
              </a:xfrm>
              <a:prstGeom prst="rect">
                <a:avLst/>
              </a:prstGeom>
              <a:blipFill>
                <a:blip r:embed="rId12"/>
                <a:stretch>
                  <a:fillRect l="-4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A090E51-5E8A-45E5-B802-26BD4D876F63}"/>
                  </a:ext>
                </a:extLst>
              </p:cNvPr>
              <p:cNvSpPr txBox="1"/>
              <p:nvPr/>
            </p:nvSpPr>
            <p:spPr>
              <a:xfrm>
                <a:off x="3249681" y="3654169"/>
                <a:ext cx="772768" cy="1135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A090E51-5E8A-45E5-B802-26BD4D876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81" y="3654169"/>
                <a:ext cx="772768" cy="11353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CA528E-934C-4D06-ACD3-DA42D7B9C3A0}"/>
                  </a:ext>
                </a:extLst>
              </p:cNvPr>
              <p:cNvSpPr/>
              <p:nvPr/>
            </p:nvSpPr>
            <p:spPr>
              <a:xfrm>
                <a:off x="1738442" y="3654235"/>
                <a:ext cx="1133061" cy="113306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CA528E-934C-4D06-ACD3-DA42D7B9C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442" y="3654235"/>
                <a:ext cx="1133061" cy="11330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79B85AA-EF59-49A0-8D53-9ED0F56B8DC3}"/>
                  </a:ext>
                </a:extLst>
              </p:cNvPr>
              <p:cNvSpPr/>
              <p:nvPr/>
            </p:nvSpPr>
            <p:spPr>
              <a:xfrm>
                <a:off x="4408833" y="3658736"/>
                <a:ext cx="1133061" cy="113306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79B85AA-EF59-49A0-8D53-9ED0F56B8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833" y="3658736"/>
                <a:ext cx="1133061" cy="11330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EBC94B-9D31-435F-A59C-1BF0681E94BC}"/>
                  </a:ext>
                </a:extLst>
              </p:cNvPr>
              <p:cNvSpPr txBox="1"/>
              <p:nvPr/>
            </p:nvSpPr>
            <p:spPr>
              <a:xfrm>
                <a:off x="11301908" y="4096063"/>
                <a:ext cx="713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EBC94B-9D31-435F-A59C-1BF0681E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908" y="4096063"/>
                <a:ext cx="713337" cy="276999"/>
              </a:xfrm>
              <a:prstGeom prst="rect">
                <a:avLst/>
              </a:prstGeom>
              <a:blipFill>
                <a:blip r:embed="rId16"/>
                <a:stretch>
                  <a:fillRect l="-1709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C03FDF-7CB6-435F-8223-705CCF8F0C90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10839237" y="4232077"/>
            <a:ext cx="462671" cy="2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7B2974-3B78-4CDD-A296-74931072E352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6701046" y="4227107"/>
            <a:ext cx="825361" cy="4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352AE8-3250-49D5-A183-3329B979A374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5541894" y="4225267"/>
            <a:ext cx="386384" cy="1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A9AC4C-19A5-463F-B314-B65EA9A30DC2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022449" y="4221857"/>
            <a:ext cx="386384" cy="3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C90F5A-0287-4B52-8DAB-66AD59A81528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2871503" y="4220766"/>
            <a:ext cx="378178" cy="1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5D6A19-D50D-497B-858D-B3D881DEE6AA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14011" y="4220765"/>
            <a:ext cx="4244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EA285A-D2A6-42A5-A240-CCDA8001AC87}"/>
              </a:ext>
            </a:extLst>
          </p:cNvPr>
          <p:cNvCxnSpPr>
            <a:endCxn id="7" idx="1"/>
          </p:cNvCxnSpPr>
          <p:nvPr/>
        </p:nvCxnSpPr>
        <p:spPr>
          <a:xfrm>
            <a:off x="541243" y="1511193"/>
            <a:ext cx="0" cy="4777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BB6A18-B820-474A-B703-78A01E752987}"/>
              </a:ext>
            </a:extLst>
          </p:cNvPr>
          <p:cNvCxnSpPr/>
          <p:nvPr/>
        </p:nvCxnSpPr>
        <p:spPr>
          <a:xfrm>
            <a:off x="541243" y="2827682"/>
            <a:ext cx="0" cy="6013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53257B-695D-4448-90DF-29320E7A7BE9}"/>
              </a:ext>
            </a:extLst>
          </p:cNvPr>
          <p:cNvSpPr txBox="1"/>
          <p:nvPr/>
        </p:nvSpPr>
        <p:spPr>
          <a:xfrm>
            <a:off x="9182822" y="988908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†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22940F-8164-4EB4-9AC6-EB445A04965A}"/>
              </a:ext>
            </a:extLst>
          </p:cNvPr>
          <p:cNvSpPr txBox="1"/>
          <p:nvPr/>
        </p:nvSpPr>
        <p:spPr>
          <a:xfrm>
            <a:off x="2108293" y="842922"/>
            <a:ext cx="664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‡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39042D-E4C0-464E-991C-5E9AA91D3E26}"/>
              </a:ext>
            </a:extLst>
          </p:cNvPr>
          <p:cNvSpPr txBox="1"/>
          <p:nvPr/>
        </p:nvSpPr>
        <p:spPr>
          <a:xfrm>
            <a:off x="4796828" y="844455"/>
            <a:ext cx="664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D2967C-7DA4-497A-A4F9-B0EE81955CDF}"/>
              </a:ext>
            </a:extLst>
          </p:cNvPr>
          <p:cNvSpPr txBox="1"/>
          <p:nvPr/>
        </p:nvSpPr>
        <p:spPr>
          <a:xfrm>
            <a:off x="372278" y="5404912"/>
            <a:ext cx="115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Swapping inputs results in change of sign of the wave function = antisymmetric = fermionic system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4348F9-8E98-43CC-A2D1-B358C0D4C972}"/>
              </a:ext>
            </a:extLst>
          </p:cNvPr>
          <p:cNvSpPr txBox="1"/>
          <p:nvPr/>
        </p:nvSpPr>
        <p:spPr>
          <a:xfrm>
            <a:off x="357808" y="5892352"/>
            <a:ext cx="10068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Century Gothic" panose="020B0502020202020204" pitchFamily="34" charset="0"/>
              </a:rPr>
              <a:t>Pfaffian wave function </a:t>
            </a:r>
            <a:r>
              <a:rPr lang="en-US" sz="1600" dirty="0">
                <a:latin typeface="Century Gothic" panose="020B0502020202020204" pitchFamily="34" charset="0"/>
                <a:hlinkClick r:id="rId17"/>
              </a:rPr>
              <a:t>https://pubmed.ncbi.nlm.nih.gov/16711968/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Century Gothic" panose="020B0502020202020204" pitchFamily="34" charset="0"/>
              </a:rPr>
              <a:t>Vandermonde</a:t>
            </a:r>
            <a:r>
              <a:rPr lang="en-US" sz="1600" dirty="0">
                <a:latin typeface="Century Gothic" panose="020B0502020202020204" pitchFamily="34" charset="0"/>
              </a:rPr>
              <a:t> wave function </a:t>
            </a:r>
            <a:r>
              <a:rPr lang="en-US" sz="1600" dirty="0">
                <a:latin typeface="Century Gothic" panose="020B0502020202020204" pitchFamily="34" charset="0"/>
                <a:hlinkClick r:id="rId18"/>
              </a:rPr>
              <a:t>https://ieeexplore.ieee.org/document/9297114/</a:t>
            </a:r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- …</a:t>
            </a:r>
          </a:p>
        </p:txBody>
      </p:sp>
    </p:spTree>
    <p:extLst>
      <p:ext uri="{BB962C8B-B14F-4D97-AF65-F5344CB8AC3E}">
        <p14:creationId xmlns:p14="http://schemas.microsoft.com/office/powerpoint/2010/main" val="92474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37561A-21E8-4161-9E14-5E46500A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39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951A0-B381-4EF0-9EC1-EECDB470082C}"/>
                  </a:ext>
                </a:extLst>
              </p:cNvPr>
              <p:cNvSpPr txBox="1"/>
              <p:nvPr/>
            </p:nvSpPr>
            <p:spPr>
              <a:xfrm>
                <a:off x="763214" y="5614167"/>
                <a:ext cx="77823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</a:rPr>
                  <a:t>† Remove redundant diagonal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 </a:t>
                </a:r>
              </a:p>
              <a:p>
                <a:r>
                  <a:rPr lang="en-US" sz="2000" dirty="0">
                    <a:latin typeface="Century Gothic" panose="020B0502020202020204" pitchFamily="34" charset="0"/>
                  </a:rPr>
                  <a:t>‡ Split data that is the same in all indices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951A0-B381-4EF0-9EC1-EECDB470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4" y="5614167"/>
                <a:ext cx="7782339" cy="707886"/>
              </a:xfrm>
              <a:prstGeom prst="rect">
                <a:avLst/>
              </a:prstGeom>
              <a:blipFill>
                <a:blip r:embed="rId3"/>
                <a:stretch>
                  <a:fillRect l="-78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641F329-5482-4CB1-8930-0E89CB39F258}"/>
              </a:ext>
            </a:extLst>
          </p:cNvPr>
          <p:cNvGrpSpPr/>
          <p:nvPr/>
        </p:nvGrpSpPr>
        <p:grpSpPr>
          <a:xfrm>
            <a:off x="427619" y="1295387"/>
            <a:ext cx="6753349" cy="3898588"/>
            <a:chOff x="2469779" y="1508747"/>
            <a:chExt cx="6753349" cy="38985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0E3918-CE3A-4656-AD0B-5ECC8207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9779" y="1508747"/>
              <a:ext cx="6753349" cy="38985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CDA16C-DBB5-40A1-8155-F0C3BBEF7027}"/>
                </a:ext>
              </a:extLst>
            </p:cNvPr>
            <p:cNvCxnSpPr>
              <a:cxnSpLocks/>
            </p:cNvCxnSpPr>
            <p:nvPr/>
          </p:nvCxnSpPr>
          <p:spPr>
            <a:xfrm>
              <a:off x="3279913" y="4005917"/>
              <a:ext cx="690770" cy="64107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0058F-A9F6-4C05-8C3B-F0DCC7AD0527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56" y="4476369"/>
              <a:ext cx="690770" cy="64107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172889-42E5-4376-A719-3DE56077A2F5}"/>
                </a:ext>
              </a:extLst>
            </p:cNvPr>
            <p:cNvSpPr txBox="1"/>
            <p:nvPr/>
          </p:nvSpPr>
          <p:spPr>
            <a:xfrm>
              <a:off x="4023693" y="4431547"/>
              <a:ext cx="19877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†</a:t>
              </a:r>
              <a:endParaRPr lang="en-US" sz="2000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41AC82-4E9C-423D-9167-9ABA2E287BB3}"/>
                </a:ext>
              </a:extLst>
            </p:cNvPr>
            <p:cNvSpPr txBox="1"/>
            <p:nvPr/>
          </p:nvSpPr>
          <p:spPr>
            <a:xfrm>
              <a:off x="4700750" y="1638538"/>
              <a:ext cx="6646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‡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897114B-1E50-40D0-B1A6-0D05E6692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342" y="481995"/>
            <a:ext cx="4050658" cy="3117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2CF3-A56D-4B80-B0CF-D9103FC31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600" y="3725238"/>
            <a:ext cx="4146400" cy="31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8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690</Words>
  <Application>Microsoft Office PowerPoint</Application>
  <PresentationFormat>Widescreen</PresentationFormat>
  <Paragraphs>171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Century Gothic</vt:lpstr>
      <vt:lpstr>Office Theme</vt:lpstr>
      <vt:lpstr>Simulations of state-of-the-art fermionic neural network wave functions with diffusion Monte Carlo</vt:lpstr>
      <vt:lpstr>PowerPoint Presentation</vt:lpstr>
      <vt:lpstr>Outline</vt:lpstr>
      <vt:lpstr>The problem</vt:lpstr>
      <vt:lpstr>Related work</vt:lpstr>
      <vt:lpstr>Related work</vt:lpstr>
      <vt:lpstr>The model</vt:lpstr>
      <vt:lpstr>The model</vt:lpstr>
      <vt:lpstr>The model</vt:lpstr>
      <vt:lpstr>The algorithms</vt:lpstr>
      <vt:lpstr>Some results</vt:lpstr>
      <vt:lpstr>Some results</vt:lpstr>
      <vt:lpstr>Some results</vt:lpstr>
      <vt:lpstr>Next steps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(fermionic) wave functions with neural networks</dc:title>
  <dc:creator>Adam Wilson</dc:creator>
  <cp:lastModifiedBy>Adam Wilson</cp:lastModifiedBy>
  <cp:revision>11</cp:revision>
  <dcterms:created xsi:type="dcterms:W3CDTF">2021-03-16T08:56:11Z</dcterms:created>
  <dcterms:modified xsi:type="dcterms:W3CDTF">2021-04-14T08:10:17Z</dcterms:modified>
</cp:coreProperties>
</file>