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9" r:id="rId7"/>
    <p:sldId id="267" r:id="rId8"/>
    <p:sldId id="268" r:id="rId9"/>
    <p:sldId id="262" r:id="rId10"/>
    <p:sldId id="264" r:id="rId11"/>
    <p:sldId id="263" r:id="rId12"/>
    <p:sldId id="265" r:id="rId13"/>
    <p:sldId id="266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C20850-B72A-43E9-BAC1-6B0796AEC91A}">
          <p14:sldIdLst>
            <p14:sldId id="256"/>
            <p14:sldId id="257"/>
            <p14:sldId id="258"/>
            <p14:sldId id="272"/>
            <p14:sldId id="259"/>
            <p14:sldId id="269"/>
            <p14:sldId id="267"/>
            <p14:sldId id="268"/>
            <p14:sldId id="262"/>
            <p14:sldId id="264"/>
            <p14:sldId id="263"/>
            <p14:sldId id="265"/>
            <p14:sldId id="266"/>
            <p14:sldId id="270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EE2BF-4CED-4200-B04F-543F00EE1F9A}" v="193" dt="2021-09-13T09:26:54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2" y="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ilson" userId="b8e2e8a2000bddc0" providerId="LiveId" clId="{07FEE2BF-4CED-4200-B04F-543F00EE1F9A}"/>
    <pc:docChg chg="undo custSel addSld delSld modSld sldOrd addSection delSection modSection">
      <pc:chgData name="Adam Wilson" userId="b8e2e8a2000bddc0" providerId="LiveId" clId="{07FEE2BF-4CED-4200-B04F-543F00EE1F9A}" dt="2021-09-13T09:26:54.778" v="2451" actId="571"/>
      <pc:docMkLst>
        <pc:docMk/>
      </pc:docMkLst>
      <pc:sldChg chg="modSp mod">
        <pc:chgData name="Adam Wilson" userId="b8e2e8a2000bddc0" providerId="LiveId" clId="{07FEE2BF-4CED-4200-B04F-543F00EE1F9A}" dt="2021-09-10T06:56:51.362" v="2439" actId="20577"/>
        <pc:sldMkLst>
          <pc:docMk/>
          <pc:sldMk cId="2840339710" sldId="257"/>
        </pc:sldMkLst>
        <pc:spChg chg="mod">
          <ac:chgData name="Adam Wilson" userId="b8e2e8a2000bddc0" providerId="LiveId" clId="{07FEE2BF-4CED-4200-B04F-543F00EE1F9A}" dt="2021-09-10T06:56:51.362" v="2439" actId="20577"/>
          <ac:spMkLst>
            <pc:docMk/>
            <pc:sldMk cId="2840339710" sldId="257"/>
            <ac:spMk id="3" creationId="{2F21EBE4-FE8D-4E63-8CF6-D4C60806E7F7}"/>
          </ac:spMkLst>
        </pc:spChg>
      </pc:sldChg>
      <pc:sldChg chg="addSp modSp mod">
        <pc:chgData name="Adam Wilson" userId="b8e2e8a2000bddc0" providerId="LiveId" clId="{07FEE2BF-4CED-4200-B04F-543F00EE1F9A}" dt="2021-09-07T10:05:30.861" v="553" actId="404"/>
        <pc:sldMkLst>
          <pc:docMk/>
          <pc:sldMk cId="3717560052" sldId="258"/>
        </pc:sldMkLst>
        <pc:spChg chg="mod">
          <ac:chgData name="Adam Wilson" userId="b8e2e8a2000bddc0" providerId="LiveId" clId="{07FEE2BF-4CED-4200-B04F-543F00EE1F9A}" dt="2021-09-07T10:05:25.821" v="549" actId="14100"/>
          <ac:spMkLst>
            <pc:docMk/>
            <pc:sldMk cId="3717560052" sldId="258"/>
            <ac:spMk id="2" creationId="{F7679114-DA28-4A5B-9A0A-0EA9E048BACD}"/>
          </ac:spMkLst>
        </pc:spChg>
        <pc:spChg chg="mod">
          <ac:chgData name="Adam Wilson" userId="b8e2e8a2000bddc0" providerId="LiveId" clId="{07FEE2BF-4CED-4200-B04F-543F00EE1F9A}" dt="2021-09-07T10:05:30.861" v="553" actId="404"/>
          <ac:spMkLst>
            <pc:docMk/>
            <pc:sldMk cId="3717560052" sldId="258"/>
            <ac:spMk id="4" creationId="{9D9D5DC1-97C2-446B-91B7-AA2DE35D8A59}"/>
          </ac:spMkLst>
        </pc:spChg>
        <pc:picChg chg="add mod">
          <ac:chgData name="Adam Wilson" userId="b8e2e8a2000bddc0" providerId="LiveId" clId="{07FEE2BF-4CED-4200-B04F-543F00EE1F9A}" dt="2021-09-07T10:05:18.307" v="546" actId="1076"/>
          <ac:picMkLst>
            <pc:docMk/>
            <pc:sldMk cId="3717560052" sldId="258"/>
            <ac:picMk id="5" creationId="{806A18F9-D0F5-4ACB-8BF3-59FE0E132715}"/>
          </ac:picMkLst>
        </pc:picChg>
        <pc:picChg chg="add mod">
          <ac:chgData name="Adam Wilson" userId="b8e2e8a2000bddc0" providerId="LiveId" clId="{07FEE2BF-4CED-4200-B04F-543F00EE1F9A}" dt="2021-09-07T10:05:17.131" v="545" actId="1076"/>
          <ac:picMkLst>
            <pc:docMk/>
            <pc:sldMk cId="3717560052" sldId="258"/>
            <ac:picMk id="6" creationId="{700B50AC-F7C5-4572-8E6C-5E075E604F29}"/>
          </ac:picMkLst>
        </pc:picChg>
      </pc:sldChg>
      <pc:sldChg chg="addSp delSp modSp mod">
        <pc:chgData name="Adam Wilson" userId="b8e2e8a2000bddc0" providerId="LiveId" clId="{07FEE2BF-4CED-4200-B04F-543F00EE1F9A}" dt="2021-09-13T09:26:54.778" v="2451" actId="571"/>
        <pc:sldMkLst>
          <pc:docMk/>
          <pc:sldMk cId="2964781197" sldId="259"/>
        </pc:sldMkLst>
        <pc:spChg chg="add mod">
          <ac:chgData name="Adam Wilson" userId="b8e2e8a2000bddc0" providerId="LiveId" clId="{07FEE2BF-4CED-4200-B04F-543F00EE1F9A}" dt="2021-09-07T09:10:54.070" v="460" actId="20577"/>
          <ac:spMkLst>
            <pc:docMk/>
            <pc:sldMk cId="2964781197" sldId="259"/>
            <ac:spMk id="10" creationId="{80E38453-C3C6-4ADC-B8D8-5F7726C22F17}"/>
          </ac:spMkLst>
        </pc:spChg>
        <pc:picChg chg="add mod">
          <ac:chgData name="Adam Wilson" userId="b8e2e8a2000bddc0" providerId="LiveId" clId="{07FEE2BF-4CED-4200-B04F-543F00EE1F9A}" dt="2021-09-07T10:02:23.635" v="531" actId="1076"/>
          <ac:picMkLst>
            <pc:docMk/>
            <pc:sldMk cId="2964781197" sldId="259"/>
            <ac:picMk id="3" creationId="{85C3F307-EEAD-4815-AC52-EF8C595ECCF2}"/>
          </ac:picMkLst>
        </pc:picChg>
        <pc:picChg chg="add mod">
          <ac:chgData name="Adam Wilson" userId="b8e2e8a2000bddc0" providerId="LiveId" clId="{07FEE2BF-4CED-4200-B04F-543F00EE1F9A}" dt="2021-09-10T06:09:02.872" v="1699" actId="1076"/>
          <ac:picMkLst>
            <pc:docMk/>
            <pc:sldMk cId="2964781197" sldId="259"/>
            <ac:picMk id="4" creationId="{C64B6896-770C-4D31-9833-3A6CC35262CD}"/>
          </ac:picMkLst>
        </pc:picChg>
        <pc:picChg chg="add mod">
          <ac:chgData name="Adam Wilson" userId="b8e2e8a2000bddc0" providerId="LiveId" clId="{07FEE2BF-4CED-4200-B04F-543F00EE1F9A}" dt="2021-09-13T09:26:54.778" v="2451" actId="571"/>
          <ac:picMkLst>
            <pc:docMk/>
            <pc:sldMk cId="2964781197" sldId="259"/>
            <ac:picMk id="5" creationId="{6CC16C7A-ED9C-4860-B0C4-3E08E6A0B0F8}"/>
          </ac:picMkLst>
        </pc:picChg>
        <pc:picChg chg="del mod">
          <ac:chgData name="Adam Wilson" userId="b8e2e8a2000bddc0" providerId="LiveId" clId="{07FEE2BF-4CED-4200-B04F-543F00EE1F9A}" dt="2021-09-07T09:10:16.259" v="396" actId="478"/>
          <ac:picMkLst>
            <pc:docMk/>
            <pc:sldMk cId="2964781197" sldId="259"/>
            <ac:picMk id="5" creationId="{80829D17-A90E-4890-80C0-898BD060F0A9}"/>
          </ac:picMkLst>
        </pc:picChg>
        <pc:picChg chg="del mod">
          <ac:chgData name="Adam Wilson" userId="b8e2e8a2000bddc0" providerId="LiveId" clId="{07FEE2BF-4CED-4200-B04F-543F00EE1F9A}" dt="2021-09-10T06:08:28.200" v="1695" actId="478"/>
          <ac:picMkLst>
            <pc:docMk/>
            <pc:sldMk cId="2964781197" sldId="259"/>
            <ac:picMk id="7" creationId="{66A87CCB-3E28-439C-A5CA-B5B921622E21}"/>
          </ac:picMkLst>
        </pc:picChg>
        <pc:picChg chg="del mod">
          <ac:chgData name="Adam Wilson" userId="b8e2e8a2000bddc0" providerId="LiveId" clId="{07FEE2BF-4CED-4200-B04F-543F00EE1F9A}" dt="2021-09-07T09:11:47.487" v="486" actId="21"/>
          <ac:picMkLst>
            <pc:docMk/>
            <pc:sldMk cId="2964781197" sldId="259"/>
            <ac:picMk id="9" creationId="{D2F05D46-9AB2-43F7-8E62-C43975FFA0F2}"/>
          </ac:picMkLst>
        </pc:picChg>
        <pc:picChg chg="del">
          <ac:chgData name="Adam Wilson" userId="b8e2e8a2000bddc0" providerId="LiveId" clId="{07FEE2BF-4CED-4200-B04F-543F00EE1F9A}" dt="2021-09-07T09:06:04.491" v="316" actId="21"/>
          <ac:picMkLst>
            <pc:docMk/>
            <pc:sldMk cId="2964781197" sldId="259"/>
            <ac:picMk id="11" creationId="{4429A06E-A8E7-486B-ACAB-3E77FDD54052}"/>
          </ac:picMkLst>
        </pc:picChg>
        <pc:picChg chg="del">
          <ac:chgData name="Adam Wilson" userId="b8e2e8a2000bddc0" providerId="LiveId" clId="{07FEE2BF-4CED-4200-B04F-543F00EE1F9A}" dt="2021-09-07T09:06:04.491" v="316" actId="21"/>
          <ac:picMkLst>
            <pc:docMk/>
            <pc:sldMk cId="2964781197" sldId="259"/>
            <ac:picMk id="13" creationId="{4D313EED-30E7-40E3-ACF1-C337B74D291A}"/>
          </ac:picMkLst>
        </pc:picChg>
        <pc:picChg chg="del">
          <ac:chgData name="Adam Wilson" userId="b8e2e8a2000bddc0" providerId="LiveId" clId="{07FEE2BF-4CED-4200-B04F-543F00EE1F9A}" dt="2021-09-07T09:10:58.892" v="463" actId="21"/>
          <ac:picMkLst>
            <pc:docMk/>
            <pc:sldMk cId="2964781197" sldId="259"/>
            <ac:picMk id="15" creationId="{834CAB9D-4BCC-4442-8359-B013B682DC84}"/>
          </ac:picMkLst>
        </pc:picChg>
      </pc:sldChg>
      <pc:sldChg chg="delSp del mod">
        <pc:chgData name="Adam Wilson" userId="b8e2e8a2000bddc0" providerId="LiveId" clId="{07FEE2BF-4CED-4200-B04F-543F00EE1F9A}" dt="2021-09-07T10:05:40.557" v="554" actId="47"/>
        <pc:sldMkLst>
          <pc:docMk/>
          <pc:sldMk cId="3014639881" sldId="260"/>
        </pc:sldMkLst>
        <pc:picChg chg="del">
          <ac:chgData name="Adam Wilson" userId="b8e2e8a2000bddc0" providerId="LiveId" clId="{07FEE2BF-4CED-4200-B04F-543F00EE1F9A}" dt="2021-09-07T09:11:12.866" v="467" actId="21"/>
          <ac:picMkLst>
            <pc:docMk/>
            <pc:sldMk cId="3014639881" sldId="260"/>
            <ac:picMk id="5" creationId="{368DEB7B-D49A-476F-82BA-3E8181A06F81}"/>
          </ac:picMkLst>
        </pc:picChg>
        <pc:picChg chg="del">
          <ac:chgData name="Adam Wilson" userId="b8e2e8a2000bddc0" providerId="LiveId" clId="{07FEE2BF-4CED-4200-B04F-543F00EE1F9A}" dt="2021-09-07T09:11:12.866" v="467" actId="21"/>
          <ac:picMkLst>
            <pc:docMk/>
            <pc:sldMk cId="3014639881" sldId="260"/>
            <ac:picMk id="7" creationId="{125ADBB6-7276-4506-ABDF-66202E3F805C}"/>
          </ac:picMkLst>
        </pc:picChg>
      </pc:sldChg>
      <pc:sldChg chg="addSp delSp modSp del mod">
        <pc:chgData name="Adam Wilson" userId="b8e2e8a2000bddc0" providerId="LiveId" clId="{07FEE2BF-4CED-4200-B04F-543F00EE1F9A}" dt="2021-09-07T10:05:41.342" v="555" actId="47"/>
        <pc:sldMkLst>
          <pc:docMk/>
          <pc:sldMk cId="3447904174" sldId="261"/>
        </pc:sldMkLst>
        <pc:picChg chg="del">
          <ac:chgData name="Adam Wilson" userId="b8e2e8a2000bddc0" providerId="LiveId" clId="{07FEE2BF-4CED-4200-B04F-543F00EE1F9A}" dt="2021-09-07T10:05:05.356" v="538" actId="478"/>
          <ac:picMkLst>
            <pc:docMk/>
            <pc:sldMk cId="3447904174" sldId="261"/>
            <ac:picMk id="5" creationId="{4BF31981-1674-4FC5-AD6B-8532D783B23B}"/>
          </ac:picMkLst>
        </pc:picChg>
        <pc:picChg chg="add del mod">
          <ac:chgData name="Adam Wilson" userId="b8e2e8a2000bddc0" providerId="LiveId" clId="{07FEE2BF-4CED-4200-B04F-543F00EE1F9A}" dt="2021-09-07T10:05:01.821" v="537" actId="478"/>
          <ac:picMkLst>
            <pc:docMk/>
            <pc:sldMk cId="3447904174" sldId="261"/>
            <ac:picMk id="6" creationId="{0CC73F53-BDAF-425E-AD95-264262677BE9}"/>
          </ac:picMkLst>
        </pc:picChg>
        <pc:picChg chg="del mod">
          <ac:chgData name="Adam Wilson" userId="b8e2e8a2000bddc0" providerId="LiveId" clId="{07FEE2BF-4CED-4200-B04F-543F00EE1F9A}" dt="2021-09-07T10:05:05.356" v="538" actId="478"/>
          <ac:picMkLst>
            <pc:docMk/>
            <pc:sldMk cId="3447904174" sldId="261"/>
            <ac:picMk id="7" creationId="{1754F25E-6480-4E2E-9526-6A55385242E3}"/>
          </ac:picMkLst>
        </pc:picChg>
        <pc:picChg chg="add del mod">
          <ac:chgData name="Adam Wilson" userId="b8e2e8a2000bddc0" providerId="LiveId" clId="{07FEE2BF-4CED-4200-B04F-543F00EE1F9A}" dt="2021-09-07T10:05:01.821" v="537" actId="478"/>
          <ac:picMkLst>
            <pc:docMk/>
            <pc:sldMk cId="3447904174" sldId="261"/>
            <ac:picMk id="8" creationId="{4262F939-3B8F-43AA-B21E-9AD70E7CDAEA}"/>
          </ac:picMkLst>
        </pc:picChg>
        <pc:picChg chg="del">
          <ac:chgData name="Adam Wilson" userId="b8e2e8a2000bddc0" providerId="LiveId" clId="{07FEE2BF-4CED-4200-B04F-543F00EE1F9A}" dt="2021-09-07T10:05:01.821" v="537" actId="478"/>
          <ac:picMkLst>
            <pc:docMk/>
            <pc:sldMk cId="3447904174" sldId="261"/>
            <ac:picMk id="9" creationId="{FD9B6335-79DD-4D94-AB67-30E6298F419C}"/>
          </ac:picMkLst>
        </pc:picChg>
      </pc:sldChg>
      <pc:sldChg chg="addSp delSp modSp mod">
        <pc:chgData name="Adam Wilson" userId="b8e2e8a2000bddc0" providerId="LiveId" clId="{07FEE2BF-4CED-4200-B04F-543F00EE1F9A}" dt="2021-09-10T06:16:34.561" v="2005" actId="1076"/>
        <pc:sldMkLst>
          <pc:docMk/>
          <pc:sldMk cId="2929278743" sldId="262"/>
        </pc:sldMkLst>
        <pc:spChg chg="mod">
          <ac:chgData name="Adam Wilson" userId="b8e2e8a2000bddc0" providerId="LiveId" clId="{07FEE2BF-4CED-4200-B04F-543F00EE1F9A}" dt="2021-09-07T09:03:36.956" v="307" actId="14100"/>
          <ac:spMkLst>
            <pc:docMk/>
            <pc:sldMk cId="2929278743" sldId="262"/>
            <ac:spMk id="2" creationId="{FD951D91-C711-4E24-99E7-83EF021D21C0}"/>
          </ac:spMkLst>
        </pc:spChg>
        <pc:grpChg chg="del mod">
          <ac:chgData name="Adam Wilson" userId="b8e2e8a2000bddc0" providerId="LiveId" clId="{07FEE2BF-4CED-4200-B04F-543F00EE1F9A}" dt="2021-09-10T06:14:05.539" v="1981"/>
          <ac:grpSpMkLst>
            <pc:docMk/>
            <pc:sldMk cId="2929278743" sldId="262"/>
            <ac:grpSpMk id="11" creationId="{327629C1-DA53-40DA-A739-425A4D4F770C}"/>
          </ac:grpSpMkLst>
        </pc:grpChg>
        <pc:grpChg chg="del mod">
          <ac:chgData name="Adam Wilson" userId="b8e2e8a2000bddc0" providerId="LiveId" clId="{07FEE2BF-4CED-4200-B04F-543F00EE1F9A}" dt="2021-09-10T06:14:05.547" v="1988"/>
          <ac:grpSpMkLst>
            <pc:docMk/>
            <pc:sldMk cId="2929278743" sldId="262"/>
            <ac:grpSpMk id="12" creationId="{B881D2B7-A6D3-4331-8967-FCCB6131D6F4}"/>
          </ac:grpSpMkLst>
        </pc:grpChg>
        <pc:grpChg chg="del mod">
          <ac:chgData name="Adam Wilson" userId="b8e2e8a2000bddc0" providerId="LiveId" clId="{07FEE2BF-4CED-4200-B04F-543F00EE1F9A}" dt="2021-09-10T06:13:49.980" v="1976"/>
          <ac:grpSpMkLst>
            <pc:docMk/>
            <pc:sldMk cId="2929278743" sldId="262"/>
            <ac:grpSpMk id="15" creationId="{050BC0BC-42E5-4287-9F3A-B9DDBE09B3B8}"/>
          </ac:grpSpMkLst>
        </pc:grpChg>
        <pc:grpChg chg="del mod">
          <ac:chgData name="Adam Wilson" userId="b8e2e8a2000bddc0" providerId="LiveId" clId="{07FEE2BF-4CED-4200-B04F-543F00EE1F9A}" dt="2021-09-10T06:14:05.545" v="1984"/>
          <ac:grpSpMkLst>
            <pc:docMk/>
            <pc:sldMk cId="2929278743" sldId="262"/>
            <ac:grpSpMk id="21" creationId="{A10DC640-3C80-42AD-8C34-27462A23AD18}"/>
          </ac:grpSpMkLst>
        </pc:grpChg>
        <pc:grpChg chg="del mod">
          <ac:chgData name="Adam Wilson" userId="b8e2e8a2000bddc0" providerId="LiveId" clId="{07FEE2BF-4CED-4200-B04F-543F00EE1F9A}" dt="2021-09-10T06:14:12.286" v="1996"/>
          <ac:grpSpMkLst>
            <pc:docMk/>
            <pc:sldMk cId="2929278743" sldId="262"/>
            <ac:grpSpMk id="24" creationId="{DA41AC25-3513-4594-A078-BE16B1FD4E68}"/>
          </ac:grpSpMkLst>
        </pc:grpChg>
        <pc:grpChg chg="del mod">
          <ac:chgData name="Adam Wilson" userId="b8e2e8a2000bddc0" providerId="LiveId" clId="{07FEE2BF-4CED-4200-B04F-543F00EE1F9A}" dt="2021-09-10T06:16:31.507" v="2003" actId="478"/>
          <ac:grpSpMkLst>
            <pc:docMk/>
            <pc:sldMk cId="2929278743" sldId="262"/>
            <ac:grpSpMk id="28" creationId="{81A581DF-C1F3-40F4-BCEC-1036CC2726D1}"/>
          </ac:grpSpMkLst>
        </pc:grpChg>
        <pc:picChg chg="add del mod">
          <ac:chgData name="Adam Wilson" userId="b8e2e8a2000bddc0" providerId="LiveId" clId="{07FEE2BF-4CED-4200-B04F-543F00EE1F9A}" dt="2021-09-10T06:16:11.781" v="1997" actId="478"/>
          <ac:picMkLst>
            <pc:docMk/>
            <pc:sldMk cId="2929278743" sldId="262"/>
            <ac:picMk id="4" creationId="{0220965E-20D5-4154-AB5E-941D0CE92E3F}"/>
          </ac:picMkLst>
        </pc:picChg>
        <pc:picChg chg="add del mod">
          <ac:chgData name="Adam Wilson" userId="b8e2e8a2000bddc0" providerId="LiveId" clId="{07FEE2BF-4CED-4200-B04F-543F00EE1F9A}" dt="2021-09-07T09:04:22.010" v="312" actId="478"/>
          <ac:picMkLst>
            <pc:docMk/>
            <pc:sldMk cId="2929278743" sldId="262"/>
            <ac:picMk id="6" creationId="{242C720F-2743-4BC8-982F-1FC25443BD19}"/>
          </ac:picMkLst>
        </pc:picChg>
        <pc:picChg chg="add del mod">
          <ac:chgData name="Adam Wilson" userId="b8e2e8a2000bddc0" providerId="LiveId" clId="{07FEE2BF-4CED-4200-B04F-543F00EE1F9A}" dt="2021-09-10T06:16:24.741" v="2000" actId="478"/>
          <ac:picMkLst>
            <pc:docMk/>
            <pc:sldMk cId="2929278743" sldId="262"/>
            <ac:picMk id="8" creationId="{C073E789-276D-43DE-8932-48A0B7FAA3C9}"/>
          </ac:picMkLst>
        </pc:picChg>
        <pc:picChg chg="add mod">
          <ac:chgData name="Adam Wilson" userId="b8e2e8a2000bddc0" providerId="LiveId" clId="{07FEE2BF-4CED-4200-B04F-543F00EE1F9A}" dt="2021-09-10T06:16:34.561" v="2005" actId="1076"/>
          <ac:picMkLst>
            <pc:docMk/>
            <pc:sldMk cId="2929278743" sldId="262"/>
            <ac:picMk id="30" creationId="{6127ED2A-DCDF-4C6E-B2B8-94FDB043BD14}"/>
          </ac:picMkLst>
        </pc:picChg>
        <pc:picChg chg="add mod">
          <ac:chgData name="Adam Wilson" userId="b8e2e8a2000bddc0" providerId="LiveId" clId="{07FEE2BF-4CED-4200-B04F-543F00EE1F9A}" dt="2021-09-10T06:16:33.183" v="2004" actId="1076"/>
          <ac:picMkLst>
            <pc:docMk/>
            <pc:sldMk cId="2929278743" sldId="262"/>
            <ac:picMk id="32" creationId="{350FEF58-9199-4C1F-901E-A12D3EB4E5C7}"/>
          </ac:picMkLst>
        </pc:picChg>
        <pc:inkChg chg="add del mod">
          <ac:chgData name="Adam Wilson" userId="b8e2e8a2000bddc0" providerId="LiveId" clId="{07FEE2BF-4CED-4200-B04F-543F00EE1F9A}" dt="2021-09-10T06:14:05.547" v="1988"/>
          <ac:inkMkLst>
            <pc:docMk/>
            <pc:sldMk cId="2929278743" sldId="262"/>
            <ac:inkMk id="3" creationId="{7FD2E805-3F2F-4E0F-ADB9-5AF20A764F0D}"/>
          </ac:inkMkLst>
        </pc:inkChg>
        <pc:inkChg chg="add del mod">
          <ac:chgData name="Adam Wilson" userId="b8e2e8a2000bddc0" providerId="LiveId" clId="{07FEE2BF-4CED-4200-B04F-543F00EE1F9A}" dt="2021-09-10T06:14:05.546" v="1986"/>
          <ac:inkMkLst>
            <pc:docMk/>
            <pc:sldMk cId="2929278743" sldId="262"/>
            <ac:inkMk id="5" creationId="{BE12B406-B0B0-45EE-B4AC-FDF55FA21BA5}"/>
          </ac:inkMkLst>
        </pc:inkChg>
        <pc:inkChg chg="add del mod">
          <ac:chgData name="Adam Wilson" userId="b8e2e8a2000bddc0" providerId="LiveId" clId="{07FEE2BF-4CED-4200-B04F-543F00EE1F9A}" dt="2021-09-10T06:14:06.219" v="1989"/>
          <ac:inkMkLst>
            <pc:docMk/>
            <pc:sldMk cId="2929278743" sldId="262"/>
            <ac:inkMk id="6" creationId="{43F9E3DD-B35F-46CB-8819-8189E05054AC}"/>
          </ac:inkMkLst>
        </pc:inkChg>
        <pc:inkChg chg="add del mod">
          <ac:chgData name="Adam Wilson" userId="b8e2e8a2000bddc0" providerId="LiveId" clId="{07FEE2BF-4CED-4200-B04F-543F00EE1F9A}" dt="2021-09-10T06:14:05.545" v="1985"/>
          <ac:inkMkLst>
            <pc:docMk/>
            <pc:sldMk cId="2929278743" sldId="262"/>
            <ac:inkMk id="7" creationId="{4F85E2C0-5724-4129-A814-BF6E595D6235}"/>
          </ac:inkMkLst>
        </pc:inkChg>
        <pc:inkChg chg="add del mod">
          <ac:chgData name="Adam Wilson" userId="b8e2e8a2000bddc0" providerId="LiveId" clId="{07FEE2BF-4CED-4200-B04F-543F00EE1F9A}" dt="2021-09-10T06:14:05.544" v="1983"/>
          <ac:inkMkLst>
            <pc:docMk/>
            <pc:sldMk cId="2929278743" sldId="262"/>
            <ac:inkMk id="9" creationId="{3ED48694-80DF-4213-B19D-60E29EE46656}"/>
          </ac:inkMkLst>
        </pc:inkChg>
        <pc:inkChg chg="add del mod">
          <ac:chgData name="Adam Wilson" userId="b8e2e8a2000bddc0" providerId="LiveId" clId="{07FEE2BF-4CED-4200-B04F-543F00EE1F9A}" dt="2021-09-10T06:14:05.539" v="1981"/>
          <ac:inkMkLst>
            <pc:docMk/>
            <pc:sldMk cId="2929278743" sldId="262"/>
            <ac:inkMk id="10" creationId="{E4F11BE5-8182-4325-9800-C83E00DA824C}"/>
          </ac:inkMkLst>
        </pc:inkChg>
        <pc:inkChg chg="add del mod">
          <ac:chgData name="Adam Wilson" userId="b8e2e8a2000bddc0" providerId="LiveId" clId="{07FEE2BF-4CED-4200-B04F-543F00EE1F9A}" dt="2021-09-10T06:14:05.539" v="1980"/>
          <ac:inkMkLst>
            <pc:docMk/>
            <pc:sldMk cId="2929278743" sldId="262"/>
            <ac:inkMk id="13" creationId="{888F76E3-050A-4FC6-86C7-4A89BE5C678C}"/>
          </ac:inkMkLst>
        </pc:inkChg>
        <pc:inkChg chg="add del mod">
          <ac:chgData name="Adam Wilson" userId="b8e2e8a2000bddc0" providerId="LiveId" clId="{07FEE2BF-4CED-4200-B04F-543F00EE1F9A}" dt="2021-09-10T06:14:05.545" v="1984"/>
          <ac:inkMkLst>
            <pc:docMk/>
            <pc:sldMk cId="2929278743" sldId="262"/>
            <ac:inkMk id="14" creationId="{27BCA913-25CB-4376-9E01-75F0B320FC73}"/>
          </ac:inkMkLst>
        </pc:inkChg>
        <pc:inkChg chg="add del mod">
          <ac:chgData name="Adam Wilson" userId="b8e2e8a2000bddc0" providerId="LiveId" clId="{07FEE2BF-4CED-4200-B04F-543F00EE1F9A}" dt="2021-09-10T06:14:05.546" v="1987"/>
          <ac:inkMkLst>
            <pc:docMk/>
            <pc:sldMk cId="2929278743" sldId="262"/>
            <ac:inkMk id="16" creationId="{B80F7A2C-E8F1-47B4-A7F2-52A0CDDD4531}"/>
          </ac:inkMkLst>
        </pc:inkChg>
        <pc:inkChg chg="add del mod">
          <ac:chgData name="Adam Wilson" userId="b8e2e8a2000bddc0" providerId="LiveId" clId="{07FEE2BF-4CED-4200-B04F-543F00EE1F9A}" dt="2021-09-10T06:14:05.544" v="1982"/>
          <ac:inkMkLst>
            <pc:docMk/>
            <pc:sldMk cId="2929278743" sldId="262"/>
            <ac:inkMk id="17" creationId="{A04A8D29-5EF2-4C6B-9561-5F2C18F6AF7D}"/>
          </ac:inkMkLst>
        </pc:inkChg>
        <pc:inkChg chg="add del mod">
          <ac:chgData name="Adam Wilson" userId="b8e2e8a2000bddc0" providerId="LiveId" clId="{07FEE2BF-4CED-4200-B04F-543F00EE1F9A}" dt="2021-09-10T06:14:02.691" v="1978"/>
          <ac:inkMkLst>
            <pc:docMk/>
            <pc:sldMk cId="2929278743" sldId="262"/>
            <ac:inkMk id="18" creationId="{6E431BF7-88B0-4643-A3B0-09F9EEB53D42}"/>
          </ac:inkMkLst>
        </pc:inkChg>
        <pc:inkChg chg="add del mod">
          <ac:chgData name="Adam Wilson" userId="b8e2e8a2000bddc0" providerId="LiveId" clId="{07FEE2BF-4CED-4200-B04F-543F00EE1F9A}" dt="2021-09-10T06:14:02.689" v="1977"/>
          <ac:inkMkLst>
            <pc:docMk/>
            <pc:sldMk cId="2929278743" sldId="262"/>
            <ac:inkMk id="19" creationId="{1E0A52D2-F3C4-475A-A5D9-48F813DA7EC0}"/>
          </ac:inkMkLst>
        </pc:inkChg>
        <pc:inkChg chg="add del mod">
          <ac:chgData name="Adam Wilson" userId="b8e2e8a2000bddc0" providerId="LiveId" clId="{07FEE2BF-4CED-4200-B04F-543F00EE1F9A}" dt="2021-09-10T06:14:02.692" v="1979"/>
          <ac:inkMkLst>
            <pc:docMk/>
            <pc:sldMk cId="2929278743" sldId="262"/>
            <ac:inkMk id="20" creationId="{3ADE38DC-6B92-438D-BA22-55DD2CE260E6}"/>
          </ac:inkMkLst>
        </pc:inkChg>
        <pc:inkChg chg="add mod">
          <ac:chgData name="Adam Wilson" userId="b8e2e8a2000bddc0" providerId="LiveId" clId="{07FEE2BF-4CED-4200-B04F-543F00EE1F9A}" dt="2021-09-10T06:14:12.286" v="1996"/>
          <ac:inkMkLst>
            <pc:docMk/>
            <pc:sldMk cId="2929278743" sldId="262"/>
            <ac:inkMk id="22" creationId="{AFD051B0-6E45-49BF-AD71-B8F68148A73E}"/>
          </ac:inkMkLst>
        </pc:inkChg>
        <pc:inkChg chg="add mod">
          <ac:chgData name="Adam Wilson" userId="b8e2e8a2000bddc0" providerId="LiveId" clId="{07FEE2BF-4CED-4200-B04F-543F00EE1F9A}" dt="2021-09-10T06:14:12.286" v="1996"/>
          <ac:inkMkLst>
            <pc:docMk/>
            <pc:sldMk cId="2929278743" sldId="262"/>
            <ac:inkMk id="23" creationId="{50A72B47-5A31-4BAD-896E-7155CDB007D9}"/>
          </ac:inkMkLst>
        </pc:inkChg>
        <pc:inkChg chg="add mod">
          <ac:chgData name="Adam Wilson" userId="b8e2e8a2000bddc0" providerId="LiveId" clId="{07FEE2BF-4CED-4200-B04F-543F00EE1F9A}" dt="2021-09-10T06:14:12.286" v="1996"/>
          <ac:inkMkLst>
            <pc:docMk/>
            <pc:sldMk cId="2929278743" sldId="262"/>
            <ac:inkMk id="25" creationId="{F4DC7D4A-7728-400B-A789-FBB973A4836A}"/>
          </ac:inkMkLst>
        </pc:inkChg>
        <pc:inkChg chg="add mod">
          <ac:chgData name="Adam Wilson" userId="b8e2e8a2000bddc0" providerId="LiveId" clId="{07FEE2BF-4CED-4200-B04F-543F00EE1F9A}" dt="2021-09-10T06:14:12.286" v="1996"/>
          <ac:inkMkLst>
            <pc:docMk/>
            <pc:sldMk cId="2929278743" sldId="262"/>
            <ac:inkMk id="26" creationId="{6E056FB8-C6C5-4031-95B4-EC42A0A57392}"/>
          </ac:inkMkLst>
        </pc:inkChg>
        <pc:inkChg chg="add mod">
          <ac:chgData name="Adam Wilson" userId="b8e2e8a2000bddc0" providerId="LiveId" clId="{07FEE2BF-4CED-4200-B04F-543F00EE1F9A}" dt="2021-09-10T06:14:12.286" v="1996"/>
          <ac:inkMkLst>
            <pc:docMk/>
            <pc:sldMk cId="2929278743" sldId="262"/>
            <ac:inkMk id="27" creationId="{DF979D24-5B00-4957-A8FA-8C4549440473}"/>
          </ac:inkMkLst>
        </pc:inkChg>
      </pc:sldChg>
      <pc:sldChg chg="addSp delSp modSp new add del mod">
        <pc:chgData name="Adam Wilson" userId="b8e2e8a2000bddc0" providerId="LiveId" clId="{07FEE2BF-4CED-4200-B04F-543F00EE1F9A}" dt="2021-09-07T11:31:22.494" v="872" actId="1076"/>
        <pc:sldMkLst>
          <pc:docMk/>
          <pc:sldMk cId="3239555741" sldId="263"/>
        </pc:sldMkLst>
        <pc:spChg chg="mod">
          <ac:chgData name="Adam Wilson" userId="b8e2e8a2000bddc0" providerId="LiveId" clId="{07FEE2BF-4CED-4200-B04F-543F00EE1F9A}" dt="2021-09-07T07:18:51.598" v="192" actId="122"/>
          <ac:spMkLst>
            <pc:docMk/>
            <pc:sldMk cId="3239555741" sldId="263"/>
            <ac:spMk id="2" creationId="{4A87438D-9573-4D59-A35B-98DE0A7FE144}"/>
          </ac:spMkLst>
        </pc:spChg>
        <pc:spChg chg="del">
          <ac:chgData name="Adam Wilson" userId="b8e2e8a2000bddc0" providerId="LiveId" clId="{07FEE2BF-4CED-4200-B04F-543F00EE1F9A}" dt="2021-09-07T06:42:16.555" v="25" actId="478"/>
          <ac:spMkLst>
            <pc:docMk/>
            <pc:sldMk cId="3239555741" sldId="263"/>
            <ac:spMk id="3" creationId="{6C9184D4-B076-4176-B551-0031CD39EC42}"/>
          </ac:spMkLst>
        </pc:spChg>
        <pc:spChg chg="add mod">
          <ac:chgData name="Adam Wilson" userId="b8e2e8a2000bddc0" providerId="LiveId" clId="{07FEE2BF-4CED-4200-B04F-543F00EE1F9A}" dt="2021-09-07T11:31:22.494" v="872" actId="1076"/>
          <ac:spMkLst>
            <pc:docMk/>
            <pc:sldMk cId="3239555741" sldId="263"/>
            <ac:spMk id="10" creationId="{E53254EF-BAEE-45F3-9B12-536D7B175AE2}"/>
          </ac:spMkLst>
        </pc:spChg>
        <pc:picChg chg="add del mod">
          <ac:chgData name="Adam Wilson" userId="b8e2e8a2000bddc0" providerId="LiveId" clId="{07FEE2BF-4CED-4200-B04F-543F00EE1F9A}" dt="2021-09-07T08:58:18.852" v="219" actId="478"/>
          <ac:picMkLst>
            <pc:docMk/>
            <pc:sldMk cId="3239555741" sldId="263"/>
            <ac:picMk id="5" creationId="{F33C8931-5264-455E-845A-7FB559C28885}"/>
          </ac:picMkLst>
        </pc:picChg>
        <pc:picChg chg="add del mod">
          <ac:chgData name="Adam Wilson" userId="b8e2e8a2000bddc0" providerId="LiveId" clId="{07FEE2BF-4CED-4200-B04F-543F00EE1F9A}" dt="2021-09-07T08:58:19.401" v="221" actId="478"/>
          <ac:picMkLst>
            <pc:docMk/>
            <pc:sldMk cId="3239555741" sldId="263"/>
            <ac:picMk id="7" creationId="{F0B9E105-F8DC-4BC1-AF27-8EE08B370842}"/>
          </ac:picMkLst>
        </pc:picChg>
        <pc:picChg chg="add del mod">
          <ac:chgData name="Adam Wilson" userId="b8e2e8a2000bddc0" providerId="LiveId" clId="{07FEE2BF-4CED-4200-B04F-543F00EE1F9A}" dt="2021-09-07T08:58:19.113" v="220" actId="478"/>
          <ac:picMkLst>
            <pc:docMk/>
            <pc:sldMk cId="3239555741" sldId="263"/>
            <ac:picMk id="9" creationId="{3F7F23FF-BC48-4B86-B498-FDA861F4D4E7}"/>
          </ac:picMkLst>
        </pc:picChg>
        <pc:picChg chg="add del mod">
          <ac:chgData name="Adam Wilson" userId="b8e2e8a2000bddc0" providerId="LiveId" clId="{07FEE2BF-4CED-4200-B04F-543F00EE1F9A}" dt="2021-09-07T11:31:19.989" v="871" actId="21"/>
          <ac:picMkLst>
            <pc:docMk/>
            <pc:sldMk cId="3239555741" sldId="263"/>
            <ac:picMk id="12" creationId="{4327EBFA-DAA9-4AD0-B44D-0D2E71CBDB3E}"/>
          </ac:picMkLst>
        </pc:picChg>
        <pc:picChg chg="add mod">
          <ac:chgData name="Adam Wilson" userId="b8e2e8a2000bddc0" providerId="LiveId" clId="{07FEE2BF-4CED-4200-B04F-543F00EE1F9A}" dt="2021-09-07T11:30:48.524" v="726" actId="1076"/>
          <ac:picMkLst>
            <pc:docMk/>
            <pc:sldMk cId="3239555741" sldId="263"/>
            <ac:picMk id="14" creationId="{72075E98-088F-401F-9444-B0051A3A3C31}"/>
          </ac:picMkLst>
        </pc:picChg>
        <pc:picChg chg="add del mod">
          <ac:chgData name="Adam Wilson" userId="b8e2e8a2000bddc0" providerId="LiveId" clId="{07FEE2BF-4CED-4200-B04F-543F00EE1F9A}" dt="2021-09-07T11:30:33.028" v="714" actId="478"/>
          <ac:picMkLst>
            <pc:docMk/>
            <pc:sldMk cId="3239555741" sldId="263"/>
            <ac:picMk id="16" creationId="{388526EB-D761-423D-9D33-ED077130DC9C}"/>
          </ac:picMkLst>
        </pc:picChg>
        <pc:picChg chg="add mod">
          <ac:chgData name="Adam Wilson" userId="b8e2e8a2000bddc0" providerId="LiveId" clId="{07FEE2BF-4CED-4200-B04F-543F00EE1F9A}" dt="2021-09-07T11:30:44.837" v="723" actId="1076"/>
          <ac:picMkLst>
            <pc:docMk/>
            <pc:sldMk cId="3239555741" sldId="263"/>
            <ac:picMk id="18" creationId="{554F934E-E86C-4D5C-834D-4F30CFC0554C}"/>
          </ac:picMkLst>
        </pc:picChg>
      </pc:sldChg>
      <pc:sldChg chg="addSp delSp modSp new mod ord">
        <pc:chgData name="Adam Wilson" userId="b8e2e8a2000bddc0" providerId="LiveId" clId="{07FEE2BF-4CED-4200-B04F-543F00EE1F9A}" dt="2021-09-10T06:19:14.219" v="2035"/>
        <pc:sldMkLst>
          <pc:docMk/>
          <pc:sldMk cId="3390686731" sldId="264"/>
        </pc:sldMkLst>
        <pc:spChg chg="del">
          <ac:chgData name="Adam Wilson" userId="b8e2e8a2000bddc0" providerId="LiveId" clId="{07FEE2BF-4CED-4200-B04F-543F00EE1F9A}" dt="2021-09-07T07:19:09.163" v="197" actId="478"/>
          <ac:spMkLst>
            <pc:docMk/>
            <pc:sldMk cId="3390686731" sldId="264"/>
            <ac:spMk id="2" creationId="{34C64466-6775-48A2-94E8-7575A0EFB453}"/>
          </ac:spMkLst>
        </pc:spChg>
        <pc:spChg chg="del mod">
          <ac:chgData name="Adam Wilson" userId="b8e2e8a2000bddc0" providerId="LiveId" clId="{07FEE2BF-4CED-4200-B04F-543F00EE1F9A}" dt="2021-09-07T07:47:29.721" v="209"/>
          <ac:spMkLst>
            <pc:docMk/>
            <pc:sldMk cId="3390686731" sldId="264"/>
            <ac:spMk id="3" creationId="{B8F1F370-FF20-40CF-A2AC-31B6757400C7}"/>
          </ac:spMkLst>
        </pc:spChg>
        <pc:spChg chg="add del mod">
          <ac:chgData name="Adam Wilson" userId="b8e2e8a2000bddc0" providerId="LiveId" clId="{07FEE2BF-4CED-4200-B04F-543F00EE1F9A}" dt="2021-09-07T08:58:02.917" v="214" actId="478"/>
          <ac:spMkLst>
            <pc:docMk/>
            <pc:sldMk cId="3390686731" sldId="264"/>
            <ac:spMk id="4" creationId="{EA6AB9D6-9599-4A1E-BC7C-3F2C549308DC}"/>
          </ac:spMkLst>
        </pc:spChg>
        <pc:spChg chg="add del mod">
          <ac:chgData name="Adam Wilson" userId="b8e2e8a2000bddc0" providerId="LiveId" clId="{07FEE2BF-4CED-4200-B04F-543F00EE1F9A}" dt="2021-09-07T08:58:05.173" v="215" actId="478"/>
          <ac:spMkLst>
            <pc:docMk/>
            <pc:sldMk cId="3390686731" sldId="264"/>
            <ac:spMk id="8" creationId="{110A70F8-393B-4430-BF55-70E6CC343F43}"/>
          </ac:spMkLst>
        </pc:spChg>
        <pc:spChg chg="add mod">
          <ac:chgData name="Adam Wilson" userId="b8e2e8a2000bddc0" providerId="LiveId" clId="{07FEE2BF-4CED-4200-B04F-543F00EE1F9A}" dt="2021-09-07T08:58:11.762" v="218"/>
          <ac:spMkLst>
            <pc:docMk/>
            <pc:sldMk cId="3390686731" sldId="264"/>
            <ac:spMk id="9" creationId="{4F5DE5C2-CBAA-4C44-9EF8-D8B8A48CE913}"/>
          </ac:spMkLst>
        </pc:spChg>
        <pc:grpChg chg="del mod">
          <ac:chgData name="Adam Wilson" userId="b8e2e8a2000bddc0" providerId="LiveId" clId="{07FEE2BF-4CED-4200-B04F-543F00EE1F9A}" dt="2021-09-10T06:18:47.362" v="2013"/>
          <ac:grpSpMkLst>
            <pc:docMk/>
            <pc:sldMk cId="3390686731" sldId="264"/>
            <ac:grpSpMk id="8" creationId="{4C22C179-714C-4577-BD0E-7A2125CAC844}"/>
          </ac:grpSpMkLst>
        </pc:grpChg>
        <pc:grpChg chg="del mod">
          <ac:chgData name="Adam Wilson" userId="b8e2e8a2000bddc0" providerId="LiveId" clId="{07FEE2BF-4CED-4200-B04F-543F00EE1F9A}" dt="2021-09-10T06:18:55.058" v="2016"/>
          <ac:grpSpMkLst>
            <pc:docMk/>
            <pc:sldMk cId="3390686731" sldId="264"/>
            <ac:grpSpMk id="11" creationId="{909A8269-BCC3-4044-A6F3-6FA3304F8DDA}"/>
          </ac:grpSpMkLst>
        </pc:grpChg>
        <pc:grpChg chg="del mod">
          <ac:chgData name="Adam Wilson" userId="b8e2e8a2000bddc0" providerId="LiveId" clId="{07FEE2BF-4CED-4200-B04F-543F00EE1F9A}" dt="2021-09-10T06:18:58.280" v="2020"/>
          <ac:grpSpMkLst>
            <pc:docMk/>
            <pc:sldMk cId="3390686731" sldId="264"/>
            <ac:grpSpMk id="14" creationId="{1442EE97-2551-44C4-8B7E-1563B52CE73F}"/>
          </ac:grpSpMkLst>
        </pc:grpChg>
        <pc:grpChg chg="mod">
          <ac:chgData name="Adam Wilson" userId="b8e2e8a2000bddc0" providerId="LiveId" clId="{07FEE2BF-4CED-4200-B04F-543F00EE1F9A}" dt="2021-09-10T06:18:58.280" v="2020"/>
          <ac:grpSpMkLst>
            <pc:docMk/>
            <pc:sldMk cId="3390686731" sldId="264"/>
            <ac:grpSpMk id="18" creationId="{9B073BDF-C003-42C1-AE6F-365BCCF0619C}"/>
          </ac:grpSpMkLst>
        </pc:grpChg>
        <pc:grpChg chg="mod">
          <ac:chgData name="Adam Wilson" userId="b8e2e8a2000bddc0" providerId="LiveId" clId="{07FEE2BF-4CED-4200-B04F-543F00EE1F9A}" dt="2021-09-10T06:19:00.957" v="2024"/>
          <ac:grpSpMkLst>
            <pc:docMk/>
            <pc:sldMk cId="3390686731" sldId="264"/>
            <ac:grpSpMk id="22" creationId="{F224E346-9CF2-481E-BC59-4F7A1852F649}"/>
          </ac:grpSpMkLst>
        </pc:grpChg>
        <pc:grpChg chg="del mod">
          <ac:chgData name="Adam Wilson" userId="b8e2e8a2000bddc0" providerId="LiveId" clId="{07FEE2BF-4CED-4200-B04F-543F00EE1F9A}" dt="2021-09-10T06:19:14.219" v="2035"/>
          <ac:grpSpMkLst>
            <pc:docMk/>
            <pc:sldMk cId="3390686731" sldId="264"/>
            <ac:grpSpMk id="29" creationId="{48E2C033-0FC9-422D-8E66-E9830B467683}"/>
          </ac:grpSpMkLst>
        </pc:grpChg>
        <pc:grpChg chg="mod">
          <ac:chgData name="Adam Wilson" userId="b8e2e8a2000bddc0" providerId="LiveId" clId="{07FEE2BF-4CED-4200-B04F-543F00EE1F9A}" dt="2021-09-10T06:19:14.219" v="2035"/>
          <ac:grpSpMkLst>
            <pc:docMk/>
            <pc:sldMk cId="3390686731" sldId="264"/>
            <ac:grpSpMk id="33" creationId="{7B0DDE5F-9116-450D-BEAB-AA69AB5526B1}"/>
          </ac:grpSpMkLst>
        </pc:grpChg>
        <pc:picChg chg="add">
          <ac:chgData name="Adam Wilson" userId="b8e2e8a2000bddc0" providerId="LiveId" clId="{07FEE2BF-4CED-4200-B04F-543F00EE1F9A}" dt="2021-09-10T06:18:35.831" v="2007" actId="22"/>
          <ac:picMkLst>
            <pc:docMk/>
            <pc:sldMk cId="3390686731" sldId="264"/>
            <ac:picMk id="3" creationId="{29FAD412-04B4-4058-A903-A198CC34B506}"/>
          </ac:picMkLst>
        </pc:picChg>
        <pc:picChg chg="add del">
          <ac:chgData name="Adam Wilson" userId="b8e2e8a2000bddc0" providerId="LiveId" clId="{07FEE2BF-4CED-4200-B04F-543F00EE1F9A}" dt="2021-09-10T06:18:12.948" v="2006" actId="478"/>
          <ac:picMkLst>
            <pc:docMk/>
            <pc:sldMk cId="3390686731" sldId="264"/>
            <ac:picMk id="6" creationId="{CD440523-D4A6-461E-A66F-C98933DCB919}"/>
          </ac:picMkLst>
        </pc:picChg>
        <pc:inkChg chg="add mod">
          <ac:chgData name="Adam Wilson" userId="b8e2e8a2000bddc0" providerId="LiveId" clId="{07FEE2BF-4CED-4200-B04F-543F00EE1F9A}" dt="2021-09-10T06:18:58.280" v="2020"/>
          <ac:inkMkLst>
            <pc:docMk/>
            <pc:sldMk cId="3390686731" sldId="264"/>
            <ac:inkMk id="4" creationId="{B563E601-8F9D-4EAC-A1F0-EC741215AD24}"/>
          </ac:inkMkLst>
        </pc:inkChg>
        <pc:inkChg chg="add mod">
          <ac:chgData name="Adam Wilson" userId="b8e2e8a2000bddc0" providerId="LiveId" clId="{07FEE2BF-4CED-4200-B04F-543F00EE1F9A}" dt="2021-09-10T06:18:58.280" v="2020"/>
          <ac:inkMkLst>
            <pc:docMk/>
            <pc:sldMk cId="3390686731" sldId="264"/>
            <ac:inkMk id="5" creationId="{477355DD-5CB0-4D25-9E41-C7A4203ED7A4}"/>
          </ac:inkMkLst>
        </pc:inkChg>
        <pc:inkChg chg="add mod">
          <ac:chgData name="Adam Wilson" userId="b8e2e8a2000bddc0" providerId="LiveId" clId="{07FEE2BF-4CED-4200-B04F-543F00EE1F9A}" dt="2021-09-10T06:18:58.280" v="2020"/>
          <ac:inkMkLst>
            <pc:docMk/>
            <pc:sldMk cId="3390686731" sldId="264"/>
            <ac:inkMk id="7" creationId="{3180922C-B28B-4B72-B842-45131F435871}"/>
          </ac:inkMkLst>
        </pc:inkChg>
        <pc:inkChg chg="add mod">
          <ac:chgData name="Adam Wilson" userId="b8e2e8a2000bddc0" providerId="LiveId" clId="{07FEE2BF-4CED-4200-B04F-543F00EE1F9A}" dt="2021-09-10T06:18:58.280" v="2020"/>
          <ac:inkMkLst>
            <pc:docMk/>
            <pc:sldMk cId="3390686731" sldId="264"/>
            <ac:inkMk id="10" creationId="{77965783-A30B-4D09-B76C-2D76269C433B}"/>
          </ac:inkMkLst>
        </pc:inkChg>
        <pc:inkChg chg="add mod">
          <ac:chgData name="Adam Wilson" userId="b8e2e8a2000bddc0" providerId="LiveId" clId="{07FEE2BF-4CED-4200-B04F-543F00EE1F9A}" dt="2021-09-10T06:18:58.280" v="2020"/>
          <ac:inkMkLst>
            <pc:docMk/>
            <pc:sldMk cId="3390686731" sldId="264"/>
            <ac:inkMk id="12" creationId="{56FD5FA6-73CC-4573-9DF6-D74BB73A60EC}"/>
          </ac:inkMkLst>
        </pc:inkChg>
        <pc:inkChg chg="add mod">
          <ac:chgData name="Adam Wilson" userId="b8e2e8a2000bddc0" providerId="LiveId" clId="{07FEE2BF-4CED-4200-B04F-543F00EE1F9A}" dt="2021-09-10T06:18:58.280" v="2020"/>
          <ac:inkMkLst>
            <pc:docMk/>
            <pc:sldMk cId="3390686731" sldId="264"/>
            <ac:inkMk id="13" creationId="{F5F964E8-D045-44FA-95C9-B47D1D57911D}"/>
          </ac:inkMkLst>
        </pc:inkChg>
        <pc:inkChg chg="add mod">
          <ac:chgData name="Adam Wilson" userId="b8e2e8a2000bddc0" providerId="LiveId" clId="{07FEE2BF-4CED-4200-B04F-543F00EE1F9A}" dt="2021-09-10T06:18:58.280" v="2020"/>
          <ac:inkMkLst>
            <pc:docMk/>
            <pc:sldMk cId="3390686731" sldId="264"/>
            <ac:inkMk id="15" creationId="{8BEF3268-95C9-4995-B81B-09A2F7ACA11E}"/>
          </ac:inkMkLst>
        </pc:inkChg>
        <pc:inkChg chg="add mod">
          <ac:chgData name="Adam Wilson" userId="b8e2e8a2000bddc0" providerId="LiveId" clId="{07FEE2BF-4CED-4200-B04F-543F00EE1F9A}" dt="2021-09-10T06:18:58.280" v="2020"/>
          <ac:inkMkLst>
            <pc:docMk/>
            <pc:sldMk cId="3390686731" sldId="264"/>
            <ac:inkMk id="16" creationId="{5F1E53DF-140A-4AA9-9446-179C911D3742}"/>
          </ac:inkMkLst>
        </pc:inkChg>
        <pc:inkChg chg="add mod">
          <ac:chgData name="Adam Wilson" userId="b8e2e8a2000bddc0" providerId="LiveId" clId="{07FEE2BF-4CED-4200-B04F-543F00EE1F9A}" dt="2021-09-10T06:18:58.280" v="2020"/>
          <ac:inkMkLst>
            <pc:docMk/>
            <pc:sldMk cId="3390686731" sldId="264"/>
            <ac:inkMk id="17" creationId="{05094AB9-804D-439A-82A9-68CDB407B351}"/>
          </ac:inkMkLst>
        </pc:inkChg>
        <pc:inkChg chg="add mod">
          <ac:chgData name="Adam Wilson" userId="b8e2e8a2000bddc0" providerId="LiveId" clId="{07FEE2BF-4CED-4200-B04F-543F00EE1F9A}" dt="2021-09-10T06:19:00.957" v="2024"/>
          <ac:inkMkLst>
            <pc:docMk/>
            <pc:sldMk cId="3390686731" sldId="264"/>
            <ac:inkMk id="19" creationId="{0AB102F6-B607-4C7F-97F7-0240AE78433A}"/>
          </ac:inkMkLst>
        </pc:inkChg>
        <pc:inkChg chg="add mod">
          <ac:chgData name="Adam Wilson" userId="b8e2e8a2000bddc0" providerId="LiveId" clId="{07FEE2BF-4CED-4200-B04F-543F00EE1F9A}" dt="2021-09-10T06:19:00.957" v="2024"/>
          <ac:inkMkLst>
            <pc:docMk/>
            <pc:sldMk cId="3390686731" sldId="264"/>
            <ac:inkMk id="20" creationId="{712410DA-81E2-49CC-BC7E-CF3F4D1EB0A3}"/>
          </ac:inkMkLst>
        </pc:inkChg>
        <pc:inkChg chg="add mod">
          <ac:chgData name="Adam Wilson" userId="b8e2e8a2000bddc0" providerId="LiveId" clId="{07FEE2BF-4CED-4200-B04F-543F00EE1F9A}" dt="2021-09-10T06:19:00.957" v="2024"/>
          <ac:inkMkLst>
            <pc:docMk/>
            <pc:sldMk cId="3390686731" sldId="264"/>
            <ac:inkMk id="21" creationId="{CD7AD43A-3088-4EB7-8D22-6DF2847E4D3E}"/>
          </ac:inkMkLst>
        </pc:inkChg>
        <pc:inkChg chg="add mod">
          <ac:chgData name="Adam Wilson" userId="b8e2e8a2000bddc0" providerId="LiveId" clId="{07FEE2BF-4CED-4200-B04F-543F00EE1F9A}" dt="2021-09-10T06:19:14.219" v="2035"/>
          <ac:inkMkLst>
            <pc:docMk/>
            <pc:sldMk cId="3390686731" sldId="264"/>
            <ac:inkMk id="23" creationId="{937CB08F-11EB-40D5-B90C-475323D70FEC}"/>
          </ac:inkMkLst>
        </pc:inkChg>
        <pc:inkChg chg="add mod">
          <ac:chgData name="Adam Wilson" userId="b8e2e8a2000bddc0" providerId="LiveId" clId="{07FEE2BF-4CED-4200-B04F-543F00EE1F9A}" dt="2021-09-10T06:19:14.219" v="2035"/>
          <ac:inkMkLst>
            <pc:docMk/>
            <pc:sldMk cId="3390686731" sldId="264"/>
            <ac:inkMk id="24" creationId="{79A57F69-0C68-4970-A4B1-86F3C7698B79}"/>
          </ac:inkMkLst>
        </pc:inkChg>
        <pc:inkChg chg="add mod">
          <ac:chgData name="Adam Wilson" userId="b8e2e8a2000bddc0" providerId="LiveId" clId="{07FEE2BF-4CED-4200-B04F-543F00EE1F9A}" dt="2021-09-10T06:19:14.219" v="2035"/>
          <ac:inkMkLst>
            <pc:docMk/>
            <pc:sldMk cId="3390686731" sldId="264"/>
            <ac:inkMk id="25" creationId="{BEC39BF1-AAF6-484C-8F48-AE21C2CA172D}"/>
          </ac:inkMkLst>
        </pc:inkChg>
        <pc:inkChg chg="add mod">
          <ac:chgData name="Adam Wilson" userId="b8e2e8a2000bddc0" providerId="LiveId" clId="{07FEE2BF-4CED-4200-B04F-543F00EE1F9A}" dt="2021-09-10T06:19:14.219" v="2035"/>
          <ac:inkMkLst>
            <pc:docMk/>
            <pc:sldMk cId="3390686731" sldId="264"/>
            <ac:inkMk id="26" creationId="{C5662DF8-D61B-47CE-ADB7-EF8449E0DBF2}"/>
          </ac:inkMkLst>
        </pc:inkChg>
        <pc:inkChg chg="add mod">
          <ac:chgData name="Adam Wilson" userId="b8e2e8a2000bddc0" providerId="LiveId" clId="{07FEE2BF-4CED-4200-B04F-543F00EE1F9A}" dt="2021-09-10T06:19:14.219" v="2035"/>
          <ac:inkMkLst>
            <pc:docMk/>
            <pc:sldMk cId="3390686731" sldId="264"/>
            <ac:inkMk id="27" creationId="{36E149E7-74A6-43DA-9B44-6C5F891310E9}"/>
          </ac:inkMkLst>
        </pc:inkChg>
        <pc:inkChg chg="add mod">
          <ac:chgData name="Adam Wilson" userId="b8e2e8a2000bddc0" providerId="LiveId" clId="{07FEE2BF-4CED-4200-B04F-543F00EE1F9A}" dt="2021-09-10T06:19:14.219" v="2035"/>
          <ac:inkMkLst>
            <pc:docMk/>
            <pc:sldMk cId="3390686731" sldId="264"/>
            <ac:inkMk id="28" creationId="{D18610F9-2679-4853-941D-EDF03C07916B}"/>
          </ac:inkMkLst>
        </pc:inkChg>
        <pc:inkChg chg="add mod">
          <ac:chgData name="Adam Wilson" userId="b8e2e8a2000bddc0" providerId="LiveId" clId="{07FEE2BF-4CED-4200-B04F-543F00EE1F9A}" dt="2021-09-10T06:19:14.219" v="2035"/>
          <ac:inkMkLst>
            <pc:docMk/>
            <pc:sldMk cId="3390686731" sldId="264"/>
            <ac:inkMk id="30" creationId="{E2CCB094-6A3F-48C7-8E94-EF07688B9EB7}"/>
          </ac:inkMkLst>
        </pc:inkChg>
        <pc:inkChg chg="add mod">
          <ac:chgData name="Adam Wilson" userId="b8e2e8a2000bddc0" providerId="LiveId" clId="{07FEE2BF-4CED-4200-B04F-543F00EE1F9A}" dt="2021-09-10T06:19:14.219" v="2035"/>
          <ac:inkMkLst>
            <pc:docMk/>
            <pc:sldMk cId="3390686731" sldId="264"/>
            <ac:inkMk id="31" creationId="{AC21EA0B-2E32-4D21-822F-A9CFDEA2F96B}"/>
          </ac:inkMkLst>
        </pc:inkChg>
        <pc:inkChg chg="add mod">
          <ac:chgData name="Adam Wilson" userId="b8e2e8a2000bddc0" providerId="LiveId" clId="{07FEE2BF-4CED-4200-B04F-543F00EE1F9A}" dt="2021-09-10T06:19:14.219" v="2035"/>
          <ac:inkMkLst>
            <pc:docMk/>
            <pc:sldMk cId="3390686731" sldId="264"/>
            <ac:inkMk id="32" creationId="{0B211E93-EFCD-4010-8FFA-883780D3B2B8}"/>
          </ac:inkMkLst>
        </pc:inkChg>
      </pc:sldChg>
      <pc:sldChg chg="addSp delSp modSp new mod">
        <pc:chgData name="Adam Wilson" userId="b8e2e8a2000bddc0" providerId="LiveId" clId="{07FEE2BF-4CED-4200-B04F-543F00EE1F9A}" dt="2021-09-07T11:31:32.652" v="879" actId="1076"/>
        <pc:sldMkLst>
          <pc:docMk/>
          <pc:sldMk cId="2340999807" sldId="265"/>
        </pc:sldMkLst>
        <pc:spChg chg="del">
          <ac:chgData name="Adam Wilson" userId="b8e2e8a2000bddc0" providerId="LiveId" clId="{07FEE2BF-4CED-4200-B04F-543F00EE1F9A}" dt="2021-09-07T09:00:48.685" v="230" actId="478"/>
          <ac:spMkLst>
            <pc:docMk/>
            <pc:sldMk cId="2340999807" sldId="265"/>
            <ac:spMk id="2" creationId="{4BB721B9-D235-4A1A-A4FD-521E4120CE21}"/>
          </ac:spMkLst>
        </pc:spChg>
        <pc:spChg chg="del">
          <ac:chgData name="Adam Wilson" userId="b8e2e8a2000bddc0" providerId="LiveId" clId="{07FEE2BF-4CED-4200-B04F-543F00EE1F9A}" dt="2021-09-07T09:00:49.649" v="231" actId="478"/>
          <ac:spMkLst>
            <pc:docMk/>
            <pc:sldMk cId="2340999807" sldId="265"/>
            <ac:spMk id="3" creationId="{1AC5E5E1-EECE-4967-9F5F-F7320EB85060}"/>
          </ac:spMkLst>
        </pc:spChg>
        <pc:spChg chg="add mod">
          <ac:chgData name="Adam Wilson" userId="b8e2e8a2000bddc0" providerId="LiveId" clId="{07FEE2BF-4CED-4200-B04F-543F00EE1F9A}" dt="2021-09-07T09:01:58.701" v="275" actId="20577"/>
          <ac:spMkLst>
            <pc:docMk/>
            <pc:sldMk cId="2340999807" sldId="265"/>
            <ac:spMk id="8" creationId="{258D1B33-A01A-4E59-8C1F-65B66A71B388}"/>
          </ac:spMkLst>
        </pc:spChg>
        <pc:picChg chg="add mod">
          <ac:chgData name="Adam Wilson" userId="b8e2e8a2000bddc0" providerId="LiveId" clId="{07FEE2BF-4CED-4200-B04F-543F00EE1F9A}" dt="2021-09-07T11:31:32.652" v="879" actId="1076"/>
          <ac:picMkLst>
            <pc:docMk/>
            <pc:sldMk cId="2340999807" sldId="265"/>
            <ac:picMk id="5" creationId="{09B44543-1BB3-4359-BEDD-D21F82FF8F24}"/>
          </ac:picMkLst>
        </pc:picChg>
        <pc:picChg chg="add mod">
          <ac:chgData name="Adam Wilson" userId="b8e2e8a2000bddc0" providerId="LiveId" clId="{07FEE2BF-4CED-4200-B04F-543F00EE1F9A}" dt="2021-09-07T11:31:28.693" v="875" actId="1076"/>
          <ac:picMkLst>
            <pc:docMk/>
            <pc:sldMk cId="2340999807" sldId="265"/>
            <ac:picMk id="7" creationId="{C3B26EF2-4D75-4F4D-8565-9E68E825E0F4}"/>
          </ac:picMkLst>
        </pc:picChg>
        <pc:picChg chg="add mod">
          <ac:chgData name="Adam Wilson" userId="b8e2e8a2000bddc0" providerId="LiveId" clId="{07FEE2BF-4CED-4200-B04F-543F00EE1F9A}" dt="2021-09-07T11:31:29.453" v="876" actId="1076"/>
          <ac:picMkLst>
            <pc:docMk/>
            <pc:sldMk cId="2340999807" sldId="265"/>
            <ac:picMk id="9" creationId="{ADC5C39D-CA28-4802-AD51-DB2A79339919}"/>
          </ac:picMkLst>
        </pc:picChg>
      </pc:sldChg>
      <pc:sldChg chg="addSp delSp modSp new mod">
        <pc:chgData name="Adam Wilson" userId="b8e2e8a2000bddc0" providerId="LiveId" clId="{07FEE2BF-4CED-4200-B04F-543F00EE1F9A}" dt="2021-09-07T09:02:11.296" v="299" actId="20577"/>
        <pc:sldMkLst>
          <pc:docMk/>
          <pc:sldMk cId="30237122" sldId="266"/>
        </pc:sldMkLst>
        <pc:spChg chg="del">
          <ac:chgData name="Adam Wilson" userId="b8e2e8a2000bddc0" providerId="LiveId" clId="{07FEE2BF-4CED-4200-B04F-543F00EE1F9A}" dt="2021-09-07T09:01:23.052" v="239" actId="478"/>
          <ac:spMkLst>
            <pc:docMk/>
            <pc:sldMk cId="30237122" sldId="266"/>
            <ac:spMk id="2" creationId="{93CCB43C-4689-41FB-AB2B-0B6300D40C1A}"/>
          </ac:spMkLst>
        </pc:spChg>
        <pc:spChg chg="del">
          <ac:chgData name="Adam Wilson" userId="b8e2e8a2000bddc0" providerId="LiveId" clId="{07FEE2BF-4CED-4200-B04F-543F00EE1F9A}" dt="2021-09-07T09:01:24.768" v="240" actId="478"/>
          <ac:spMkLst>
            <pc:docMk/>
            <pc:sldMk cId="30237122" sldId="266"/>
            <ac:spMk id="3" creationId="{76DA329E-6205-4AF6-B0A9-EB4036665AF5}"/>
          </ac:spMkLst>
        </pc:spChg>
        <pc:spChg chg="add mod">
          <ac:chgData name="Adam Wilson" userId="b8e2e8a2000bddc0" providerId="LiveId" clId="{07FEE2BF-4CED-4200-B04F-543F00EE1F9A}" dt="2021-09-07T09:02:11.296" v="299" actId="20577"/>
          <ac:spMkLst>
            <pc:docMk/>
            <pc:sldMk cId="30237122" sldId="266"/>
            <ac:spMk id="8" creationId="{2DBA175F-035E-442D-B065-FA9325A0B24B}"/>
          </ac:spMkLst>
        </pc:spChg>
        <pc:picChg chg="add mod">
          <ac:chgData name="Adam Wilson" userId="b8e2e8a2000bddc0" providerId="LiveId" clId="{07FEE2BF-4CED-4200-B04F-543F00EE1F9A}" dt="2021-09-07T09:01:26.858" v="242" actId="1076"/>
          <ac:picMkLst>
            <pc:docMk/>
            <pc:sldMk cId="30237122" sldId="266"/>
            <ac:picMk id="5" creationId="{D6F0D69E-95FB-4360-B4ED-10C0669A974C}"/>
          </ac:picMkLst>
        </pc:picChg>
        <pc:picChg chg="add mod">
          <ac:chgData name="Adam Wilson" userId="b8e2e8a2000bddc0" providerId="LiveId" clId="{07FEE2BF-4CED-4200-B04F-543F00EE1F9A}" dt="2021-09-07T09:02:05.234" v="277" actId="1076"/>
          <ac:picMkLst>
            <pc:docMk/>
            <pc:sldMk cId="30237122" sldId="266"/>
            <ac:picMk id="7" creationId="{F714ECDD-8472-4EB6-832C-77E9CD7E028B}"/>
          </ac:picMkLst>
        </pc:picChg>
      </pc:sldChg>
      <pc:sldChg chg="addSp delSp modSp new mod">
        <pc:chgData name="Adam Wilson" userId="b8e2e8a2000bddc0" providerId="LiveId" clId="{07FEE2BF-4CED-4200-B04F-543F00EE1F9A}" dt="2021-09-07T09:06:37.939" v="393" actId="1076"/>
        <pc:sldMkLst>
          <pc:docMk/>
          <pc:sldMk cId="3437297558" sldId="267"/>
        </pc:sldMkLst>
        <pc:spChg chg="mod">
          <ac:chgData name="Adam Wilson" userId="b8e2e8a2000bddc0" providerId="LiveId" clId="{07FEE2BF-4CED-4200-B04F-543F00EE1F9A}" dt="2021-09-07T09:06:29.430" v="385" actId="122"/>
          <ac:spMkLst>
            <pc:docMk/>
            <pc:sldMk cId="3437297558" sldId="267"/>
            <ac:spMk id="2" creationId="{E2E9A168-A943-4322-82CA-37E9262AF039}"/>
          </ac:spMkLst>
        </pc:spChg>
        <pc:spChg chg="del">
          <ac:chgData name="Adam Wilson" userId="b8e2e8a2000bddc0" providerId="LiveId" clId="{07FEE2BF-4CED-4200-B04F-543F00EE1F9A}" dt="2021-09-07T09:06:31.459" v="386" actId="478"/>
          <ac:spMkLst>
            <pc:docMk/>
            <pc:sldMk cId="3437297558" sldId="267"/>
            <ac:spMk id="3" creationId="{67C38087-D7AB-4EE8-94E4-09633F249616}"/>
          </ac:spMkLst>
        </pc:spChg>
        <pc:picChg chg="add mod">
          <ac:chgData name="Adam Wilson" userId="b8e2e8a2000bddc0" providerId="LiveId" clId="{07FEE2BF-4CED-4200-B04F-543F00EE1F9A}" dt="2021-09-07T09:06:36.914" v="392" actId="1076"/>
          <ac:picMkLst>
            <pc:docMk/>
            <pc:sldMk cId="3437297558" sldId="267"/>
            <ac:picMk id="4" creationId="{C449AAD9-9001-477B-9C72-E1998FAA9352}"/>
          </ac:picMkLst>
        </pc:picChg>
        <pc:picChg chg="add mod">
          <ac:chgData name="Adam Wilson" userId="b8e2e8a2000bddc0" providerId="LiveId" clId="{07FEE2BF-4CED-4200-B04F-543F00EE1F9A}" dt="2021-09-07T09:06:37.939" v="393" actId="1076"/>
          <ac:picMkLst>
            <pc:docMk/>
            <pc:sldMk cId="3437297558" sldId="267"/>
            <ac:picMk id="5" creationId="{9B40ECCA-C0FE-4B48-834B-78027B3E2119}"/>
          </ac:picMkLst>
        </pc:picChg>
      </pc:sldChg>
      <pc:sldChg chg="addSp delSp modSp new mod">
        <pc:chgData name="Adam Wilson" userId="b8e2e8a2000bddc0" providerId="LiveId" clId="{07FEE2BF-4CED-4200-B04F-543F00EE1F9A}" dt="2021-09-10T06:13:27.392" v="1960"/>
        <pc:sldMkLst>
          <pc:docMk/>
          <pc:sldMk cId="258650625" sldId="268"/>
        </pc:sldMkLst>
        <pc:spChg chg="del">
          <ac:chgData name="Adam Wilson" userId="b8e2e8a2000bddc0" providerId="LiveId" clId="{07FEE2BF-4CED-4200-B04F-543F00EE1F9A}" dt="2021-09-07T09:11:22.705" v="471" actId="478"/>
          <ac:spMkLst>
            <pc:docMk/>
            <pc:sldMk cId="258650625" sldId="268"/>
            <ac:spMk id="2" creationId="{043760EC-061F-4773-90AF-24536306929E}"/>
          </ac:spMkLst>
        </pc:spChg>
        <pc:spChg chg="del">
          <ac:chgData name="Adam Wilson" userId="b8e2e8a2000bddc0" providerId="LiveId" clId="{07FEE2BF-4CED-4200-B04F-543F00EE1F9A}" dt="2021-09-07T09:11:04.632" v="465" actId="478"/>
          <ac:spMkLst>
            <pc:docMk/>
            <pc:sldMk cId="258650625" sldId="268"/>
            <ac:spMk id="3" creationId="{D63D6A94-8A50-4F39-93D3-886D1F757119}"/>
          </ac:spMkLst>
        </pc:spChg>
        <pc:spChg chg="add mod">
          <ac:chgData name="Adam Wilson" userId="b8e2e8a2000bddc0" providerId="LiveId" clId="{07FEE2BF-4CED-4200-B04F-543F00EE1F9A}" dt="2021-09-07T09:11:27.453" v="483" actId="20577"/>
          <ac:spMkLst>
            <pc:docMk/>
            <pc:sldMk cId="258650625" sldId="268"/>
            <ac:spMk id="7" creationId="{94005A76-F6D4-4B7E-9986-0CD02896CEC3}"/>
          </ac:spMkLst>
        </pc:spChg>
        <pc:grpChg chg="del mod">
          <ac:chgData name="Adam Wilson" userId="b8e2e8a2000bddc0" providerId="LiveId" clId="{07FEE2BF-4CED-4200-B04F-543F00EE1F9A}" dt="2021-09-10T06:11:50.500" v="1790"/>
          <ac:grpSpMkLst>
            <pc:docMk/>
            <pc:sldMk cId="258650625" sldId="268"/>
            <ac:grpSpMk id="10" creationId="{2A5B6638-E06C-4387-ADE4-8827A578AE04}"/>
          </ac:grpSpMkLst>
        </pc:grpChg>
        <pc:grpChg chg="del mod">
          <ac:chgData name="Adam Wilson" userId="b8e2e8a2000bddc0" providerId="LiveId" clId="{07FEE2BF-4CED-4200-B04F-543F00EE1F9A}" dt="2021-09-10T06:11:53.080" v="1795"/>
          <ac:grpSpMkLst>
            <pc:docMk/>
            <pc:sldMk cId="258650625" sldId="268"/>
            <ac:grpSpMk id="12" creationId="{86AD0F0D-9E42-4C1A-A571-36CD12C2A876}"/>
          </ac:grpSpMkLst>
        </pc:grpChg>
        <pc:grpChg chg="del mod">
          <ac:chgData name="Adam Wilson" userId="b8e2e8a2000bddc0" providerId="LiveId" clId="{07FEE2BF-4CED-4200-B04F-543F00EE1F9A}" dt="2021-09-10T06:11:58.420" v="1806"/>
          <ac:grpSpMkLst>
            <pc:docMk/>
            <pc:sldMk cId="258650625" sldId="268"/>
            <ac:grpSpMk id="17" creationId="{7813B2B4-7C71-4BC7-BFBD-29118F3CAC4A}"/>
          </ac:grpSpMkLst>
        </pc:grpChg>
        <pc:grpChg chg="del mod">
          <ac:chgData name="Adam Wilson" userId="b8e2e8a2000bddc0" providerId="LiveId" clId="{07FEE2BF-4CED-4200-B04F-543F00EE1F9A}" dt="2021-09-10T06:12:07.115" v="1820"/>
          <ac:grpSpMkLst>
            <pc:docMk/>
            <pc:sldMk cId="258650625" sldId="268"/>
            <ac:grpSpMk id="28" creationId="{FABB72DD-B8C4-4691-99BE-AF0FF54308A6}"/>
          </ac:grpSpMkLst>
        </pc:grpChg>
        <pc:grpChg chg="del mod">
          <ac:chgData name="Adam Wilson" userId="b8e2e8a2000bddc0" providerId="LiveId" clId="{07FEE2BF-4CED-4200-B04F-543F00EE1F9A}" dt="2021-09-10T06:12:07.115" v="1820"/>
          <ac:grpSpMkLst>
            <pc:docMk/>
            <pc:sldMk cId="258650625" sldId="268"/>
            <ac:grpSpMk id="42" creationId="{CCBBD34B-D390-4310-BB18-A910A0863EEE}"/>
          </ac:grpSpMkLst>
        </pc:grpChg>
        <pc:grpChg chg="del mod">
          <ac:chgData name="Adam Wilson" userId="b8e2e8a2000bddc0" providerId="LiveId" clId="{07FEE2BF-4CED-4200-B04F-543F00EE1F9A}" dt="2021-09-10T06:12:10.900" v="1827"/>
          <ac:grpSpMkLst>
            <pc:docMk/>
            <pc:sldMk cId="258650625" sldId="268"/>
            <ac:grpSpMk id="43" creationId="{686F6454-A509-4464-9FF2-AC155CA30D2A}"/>
          </ac:grpSpMkLst>
        </pc:grpChg>
        <pc:grpChg chg="del mod">
          <ac:chgData name="Adam Wilson" userId="b8e2e8a2000bddc0" providerId="LiveId" clId="{07FEE2BF-4CED-4200-B04F-543F00EE1F9A}" dt="2021-09-10T06:12:11.993" v="1829"/>
          <ac:grpSpMkLst>
            <pc:docMk/>
            <pc:sldMk cId="258650625" sldId="268"/>
            <ac:grpSpMk id="50" creationId="{019A5365-8CB1-49FE-833F-0906285EF0F6}"/>
          </ac:grpSpMkLst>
        </pc:grpChg>
        <pc:grpChg chg="del mod">
          <ac:chgData name="Adam Wilson" userId="b8e2e8a2000bddc0" providerId="LiveId" clId="{07FEE2BF-4CED-4200-B04F-543F00EE1F9A}" dt="2021-09-10T06:12:14.206" v="1833"/>
          <ac:grpSpMkLst>
            <pc:docMk/>
            <pc:sldMk cId="258650625" sldId="268"/>
            <ac:grpSpMk id="52" creationId="{E4958CF4-00F2-4059-A57A-AE3E73B8DF39}"/>
          </ac:grpSpMkLst>
        </pc:grpChg>
        <pc:grpChg chg="del mod">
          <ac:chgData name="Adam Wilson" userId="b8e2e8a2000bddc0" providerId="LiveId" clId="{07FEE2BF-4CED-4200-B04F-543F00EE1F9A}" dt="2021-09-10T06:12:29.280" v="1840"/>
          <ac:grpSpMkLst>
            <pc:docMk/>
            <pc:sldMk cId="258650625" sldId="268"/>
            <ac:grpSpMk id="56" creationId="{FD5A03A5-FAB6-4091-BC3F-E8A116876CC9}"/>
          </ac:grpSpMkLst>
        </pc:grpChg>
        <pc:grpChg chg="del mod">
          <ac:chgData name="Adam Wilson" userId="b8e2e8a2000bddc0" providerId="LiveId" clId="{07FEE2BF-4CED-4200-B04F-543F00EE1F9A}" dt="2021-09-10T06:12:31.753" v="1844"/>
          <ac:grpSpMkLst>
            <pc:docMk/>
            <pc:sldMk cId="258650625" sldId="268"/>
            <ac:grpSpMk id="59" creationId="{30258B9D-AEDF-4E2A-832C-F88EE39FF275}"/>
          </ac:grpSpMkLst>
        </pc:grpChg>
        <pc:grpChg chg="del mod">
          <ac:chgData name="Adam Wilson" userId="b8e2e8a2000bddc0" providerId="LiveId" clId="{07FEE2BF-4CED-4200-B04F-543F00EE1F9A}" dt="2021-09-10T06:12:51.524" v="1892"/>
          <ac:grpSpMkLst>
            <pc:docMk/>
            <pc:sldMk cId="258650625" sldId="268"/>
            <ac:grpSpMk id="63" creationId="{D1D122CB-BDF2-4FA8-9B53-7BBA06723C0E}"/>
          </ac:grpSpMkLst>
        </pc:grpChg>
        <pc:grpChg chg="del mod">
          <ac:chgData name="Adam Wilson" userId="b8e2e8a2000bddc0" providerId="LiveId" clId="{07FEE2BF-4CED-4200-B04F-543F00EE1F9A}" dt="2021-09-10T06:12:54.105" v="1905"/>
          <ac:grpSpMkLst>
            <pc:docMk/>
            <pc:sldMk cId="258650625" sldId="268"/>
            <ac:grpSpMk id="64" creationId="{BDFB407A-C373-4624-9928-A55B2545C9EE}"/>
          </ac:grpSpMkLst>
        </pc:grpChg>
        <pc:grpChg chg="del mod">
          <ac:chgData name="Adam Wilson" userId="b8e2e8a2000bddc0" providerId="LiveId" clId="{07FEE2BF-4CED-4200-B04F-543F00EE1F9A}" dt="2021-09-10T06:12:36.559" v="1851"/>
          <ac:grpSpMkLst>
            <pc:docMk/>
            <pc:sldMk cId="258650625" sldId="268"/>
            <ac:grpSpMk id="69" creationId="{61E03433-D562-4774-8F07-1DCB62A0A8B3}"/>
          </ac:grpSpMkLst>
        </pc:grpChg>
        <pc:grpChg chg="del mod">
          <ac:chgData name="Adam Wilson" userId="b8e2e8a2000bddc0" providerId="LiveId" clId="{07FEE2BF-4CED-4200-B04F-543F00EE1F9A}" dt="2021-09-10T06:12:51.525" v="1893"/>
          <ac:grpSpMkLst>
            <pc:docMk/>
            <pc:sldMk cId="258650625" sldId="268"/>
            <ac:grpSpMk id="71" creationId="{D264B304-210C-4779-B098-D4BAB0E9E294}"/>
          </ac:grpSpMkLst>
        </pc:grpChg>
        <pc:grpChg chg="del mod">
          <ac:chgData name="Adam Wilson" userId="b8e2e8a2000bddc0" providerId="LiveId" clId="{07FEE2BF-4CED-4200-B04F-543F00EE1F9A}" dt="2021-09-10T06:12:51.528" v="1896"/>
          <ac:grpSpMkLst>
            <pc:docMk/>
            <pc:sldMk cId="258650625" sldId="268"/>
            <ac:grpSpMk id="75" creationId="{FF5310CE-611C-4912-AE8D-C6B218CB9460}"/>
          </ac:grpSpMkLst>
        </pc:grpChg>
        <pc:grpChg chg="del mod">
          <ac:chgData name="Adam Wilson" userId="b8e2e8a2000bddc0" providerId="LiveId" clId="{07FEE2BF-4CED-4200-B04F-543F00EE1F9A}" dt="2021-09-10T06:13:06.137" v="1925"/>
          <ac:grpSpMkLst>
            <pc:docMk/>
            <pc:sldMk cId="258650625" sldId="268"/>
            <ac:grpSpMk id="85" creationId="{5FAB3BA4-35C0-460B-BC04-22853BB2301F}"/>
          </ac:grpSpMkLst>
        </pc:grpChg>
        <pc:grpChg chg="del mod">
          <ac:chgData name="Adam Wilson" userId="b8e2e8a2000bddc0" providerId="LiveId" clId="{07FEE2BF-4CED-4200-B04F-543F00EE1F9A}" dt="2021-09-10T06:13:07.044" v="1927"/>
          <ac:grpSpMkLst>
            <pc:docMk/>
            <pc:sldMk cId="258650625" sldId="268"/>
            <ac:grpSpMk id="94" creationId="{B08611F1-3D12-46E0-BBB6-B022CAF47179}"/>
          </ac:grpSpMkLst>
        </pc:grpChg>
        <pc:grpChg chg="del mod">
          <ac:chgData name="Adam Wilson" userId="b8e2e8a2000bddc0" providerId="LiveId" clId="{07FEE2BF-4CED-4200-B04F-543F00EE1F9A}" dt="2021-09-10T06:13:14.646" v="1939"/>
          <ac:grpSpMkLst>
            <pc:docMk/>
            <pc:sldMk cId="258650625" sldId="268"/>
            <ac:grpSpMk id="96" creationId="{45A3DC0B-A8AB-4D17-91F2-0735675AED56}"/>
          </ac:grpSpMkLst>
        </pc:grpChg>
        <pc:grpChg chg="del mod">
          <ac:chgData name="Adam Wilson" userId="b8e2e8a2000bddc0" providerId="LiveId" clId="{07FEE2BF-4CED-4200-B04F-543F00EE1F9A}" dt="2021-09-10T06:13:14.646" v="1939"/>
          <ac:grpSpMkLst>
            <pc:docMk/>
            <pc:sldMk cId="258650625" sldId="268"/>
            <ac:grpSpMk id="99" creationId="{6DCD846A-58D2-4747-BE17-BE54AC8B8E1D}"/>
          </ac:grpSpMkLst>
        </pc:grpChg>
        <pc:grpChg chg="del mod">
          <ac:chgData name="Adam Wilson" userId="b8e2e8a2000bddc0" providerId="LiveId" clId="{07FEE2BF-4CED-4200-B04F-543F00EE1F9A}" dt="2021-09-10T06:13:15.760" v="1941"/>
          <ac:grpSpMkLst>
            <pc:docMk/>
            <pc:sldMk cId="258650625" sldId="268"/>
            <ac:grpSpMk id="108" creationId="{232377E6-8B7F-4502-8FE4-9DE8932FBFB3}"/>
          </ac:grpSpMkLst>
        </pc:grpChg>
        <pc:grpChg chg="del mod">
          <ac:chgData name="Adam Wilson" userId="b8e2e8a2000bddc0" providerId="LiveId" clId="{07FEE2BF-4CED-4200-B04F-543F00EE1F9A}" dt="2021-09-10T06:13:23.401" v="1952"/>
          <ac:grpSpMkLst>
            <pc:docMk/>
            <pc:sldMk cId="258650625" sldId="268"/>
            <ac:grpSpMk id="110" creationId="{A104DB03-AE17-4293-BF08-532F607CC31A}"/>
          </ac:grpSpMkLst>
        </pc:grpChg>
        <pc:grpChg chg="del mod">
          <ac:chgData name="Adam Wilson" userId="b8e2e8a2000bddc0" providerId="LiveId" clId="{07FEE2BF-4CED-4200-B04F-543F00EE1F9A}" dt="2021-09-10T06:13:27.392" v="1960"/>
          <ac:grpSpMkLst>
            <pc:docMk/>
            <pc:sldMk cId="258650625" sldId="268"/>
            <ac:grpSpMk id="121" creationId="{787E6C71-BF8D-4FB0-8323-B3AB2483FCA9}"/>
          </ac:grpSpMkLst>
        </pc:grpChg>
        <pc:grpChg chg="mod">
          <ac:chgData name="Adam Wilson" userId="b8e2e8a2000bddc0" providerId="LiveId" clId="{07FEE2BF-4CED-4200-B04F-543F00EE1F9A}" dt="2021-09-10T06:13:23.401" v="1952"/>
          <ac:grpSpMkLst>
            <pc:docMk/>
            <pc:sldMk cId="258650625" sldId="268"/>
            <ac:grpSpMk id="122" creationId="{D9F7F9D0-8F80-4E65-A5C0-E15E8E676128}"/>
          </ac:grpSpMkLst>
        </pc:grpChg>
        <pc:grpChg chg="mod">
          <ac:chgData name="Adam Wilson" userId="b8e2e8a2000bddc0" providerId="LiveId" clId="{07FEE2BF-4CED-4200-B04F-543F00EE1F9A}" dt="2021-09-10T06:13:27.392" v="1960"/>
          <ac:grpSpMkLst>
            <pc:docMk/>
            <pc:sldMk cId="258650625" sldId="268"/>
            <ac:grpSpMk id="130" creationId="{976B4585-C5C8-4023-ADD5-FF5ACF3B869E}"/>
          </ac:grpSpMkLst>
        </pc:grpChg>
        <pc:grpChg chg="mod">
          <ac:chgData name="Adam Wilson" userId="b8e2e8a2000bddc0" providerId="LiveId" clId="{07FEE2BF-4CED-4200-B04F-543F00EE1F9A}" dt="2021-09-10T06:13:27.392" v="1960"/>
          <ac:grpSpMkLst>
            <pc:docMk/>
            <pc:sldMk cId="258650625" sldId="268"/>
            <ac:grpSpMk id="131" creationId="{A106F12B-B3F0-43F7-ADAB-6950BD3B1274}"/>
          </ac:grpSpMkLst>
        </pc:grpChg>
        <pc:picChg chg="add mod">
          <ac:chgData name="Adam Wilson" userId="b8e2e8a2000bddc0" providerId="LiveId" clId="{07FEE2BF-4CED-4200-B04F-543F00EE1F9A}" dt="2021-09-07T10:03:31.667" v="532" actId="1076"/>
          <ac:picMkLst>
            <pc:docMk/>
            <pc:sldMk cId="258650625" sldId="268"/>
            <ac:picMk id="4" creationId="{EFD01AAB-85AD-4426-88DE-17E0B5C152B2}"/>
          </ac:picMkLst>
        </pc:picChg>
        <pc:picChg chg="add mod">
          <ac:chgData name="Adam Wilson" userId="b8e2e8a2000bddc0" providerId="LiveId" clId="{07FEE2BF-4CED-4200-B04F-543F00EE1F9A}" dt="2021-09-07T10:03:35.075" v="533" actId="1076"/>
          <ac:picMkLst>
            <pc:docMk/>
            <pc:sldMk cId="258650625" sldId="268"/>
            <ac:picMk id="5" creationId="{564077B5-D742-40F3-8957-E8EDD5015D83}"/>
          </ac:picMkLst>
        </pc:picChg>
        <pc:picChg chg="add mod">
          <ac:chgData name="Adam Wilson" userId="b8e2e8a2000bddc0" providerId="LiveId" clId="{07FEE2BF-4CED-4200-B04F-543F00EE1F9A}" dt="2021-09-07T10:03:42.306" v="534" actId="1076"/>
          <ac:picMkLst>
            <pc:docMk/>
            <pc:sldMk cId="258650625" sldId="268"/>
            <ac:picMk id="6" creationId="{DA2925D3-CDE3-4B23-8403-47928FB3CDDE}"/>
          </ac:picMkLst>
        </pc:picChg>
        <pc:inkChg chg="add del mod">
          <ac:chgData name="Adam Wilson" userId="b8e2e8a2000bddc0" providerId="LiveId" clId="{07FEE2BF-4CED-4200-B04F-543F00EE1F9A}" dt="2021-09-10T06:12:49.250" v="1875"/>
          <ac:inkMkLst>
            <pc:docMk/>
            <pc:sldMk cId="258650625" sldId="268"/>
            <ac:inkMk id="2" creationId="{AAE7DB79-8724-4869-B257-1A89DC5B9FFE}"/>
          </ac:inkMkLst>
        </pc:inkChg>
        <pc:inkChg chg="add del mod">
          <ac:chgData name="Adam Wilson" userId="b8e2e8a2000bddc0" providerId="LiveId" clId="{07FEE2BF-4CED-4200-B04F-543F00EE1F9A}" dt="2021-09-10T06:12:46.826" v="1856"/>
          <ac:inkMkLst>
            <pc:docMk/>
            <pc:sldMk cId="258650625" sldId="268"/>
            <ac:inkMk id="3" creationId="{62A9BFC4-D747-4128-97D7-61458485129D}"/>
          </ac:inkMkLst>
        </pc:inkChg>
        <pc:inkChg chg="add del mod">
          <ac:chgData name="Adam Wilson" userId="b8e2e8a2000bddc0" providerId="LiveId" clId="{07FEE2BF-4CED-4200-B04F-543F00EE1F9A}" dt="2021-09-10T06:12:54.104" v="1904"/>
          <ac:inkMkLst>
            <pc:docMk/>
            <pc:sldMk cId="258650625" sldId="268"/>
            <ac:inkMk id="8" creationId="{C72F27F0-6D4D-4EBC-A8E1-E8F9E8CBEF18}"/>
          </ac:inkMkLst>
        </pc:inkChg>
        <pc:inkChg chg="add del mod">
          <ac:chgData name="Adam Wilson" userId="b8e2e8a2000bddc0" providerId="LiveId" clId="{07FEE2BF-4CED-4200-B04F-543F00EE1F9A}" dt="2021-09-10T06:12:54.102" v="1902"/>
          <ac:inkMkLst>
            <pc:docMk/>
            <pc:sldMk cId="258650625" sldId="268"/>
            <ac:inkMk id="9" creationId="{E010F71A-7F46-4BC6-ADB7-90F76FD1F263}"/>
          </ac:inkMkLst>
        </pc:inkChg>
        <pc:inkChg chg="add del mod">
          <ac:chgData name="Adam Wilson" userId="b8e2e8a2000bddc0" providerId="LiveId" clId="{07FEE2BF-4CED-4200-B04F-543F00EE1F9A}" dt="2021-09-10T06:12:49.250" v="1876"/>
          <ac:inkMkLst>
            <pc:docMk/>
            <pc:sldMk cId="258650625" sldId="268"/>
            <ac:inkMk id="11" creationId="{29F6F20D-6621-48A0-9828-26C5889FCA1E}"/>
          </ac:inkMkLst>
        </pc:inkChg>
        <pc:inkChg chg="add del mod">
          <ac:chgData name="Adam Wilson" userId="b8e2e8a2000bddc0" providerId="LiveId" clId="{07FEE2BF-4CED-4200-B04F-543F00EE1F9A}" dt="2021-09-10T06:12:49.251" v="1877"/>
          <ac:inkMkLst>
            <pc:docMk/>
            <pc:sldMk cId="258650625" sldId="268"/>
            <ac:inkMk id="13" creationId="{3C66DC4B-4924-40DC-A333-096AAC51EF60}"/>
          </ac:inkMkLst>
        </pc:inkChg>
        <pc:inkChg chg="add del mod">
          <ac:chgData name="Adam Wilson" userId="b8e2e8a2000bddc0" providerId="LiveId" clId="{07FEE2BF-4CED-4200-B04F-543F00EE1F9A}" dt="2021-09-10T06:12:49.246" v="1869"/>
          <ac:inkMkLst>
            <pc:docMk/>
            <pc:sldMk cId="258650625" sldId="268"/>
            <ac:inkMk id="14" creationId="{6068A131-30C1-4F0C-A784-FB0F47B98D94}"/>
          </ac:inkMkLst>
        </pc:inkChg>
        <pc:inkChg chg="add del mod">
          <ac:chgData name="Adam Wilson" userId="b8e2e8a2000bddc0" providerId="LiveId" clId="{07FEE2BF-4CED-4200-B04F-543F00EE1F9A}" dt="2021-09-10T06:12:49.249" v="1873"/>
          <ac:inkMkLst>
            <pc:docMk/>
            <pc:sldMk cId="258650625" sldId="268"/>
            <ac:inkMk id="15" creationId="{FB19D520-BCE7-479A-8B10-BAC5107DE665}"/>
          </ac:inkMkLst>
        </pc:inkChg>
        <pc:inkChg chg="add del mod">
          <ac:chgData name="Adam Wilson" userId="b8e2e8a2000bddc0" providerId="LiveId" clId="{07FEE2BF-4CED-4200-B04F-543F00EE1F9A}" dt="2021-09-10T06:12:49.236" v="1857"/>
          <ac:inkMkLst>
            <pc:docMk/>
            <pc:sldMk cId="258650625" sldId="268"/>
            <ac:inkMk id="16" creationId="{D2279FA3-A17B-4C98-BA5C-3622F0D2E019}"/>
          </ac:inkMkLst>
        </pc:inkChg>
        <pc:inkChg chg="add del mod">
          <ac:chgData name="Adam Wilson" userId="b8e2e8a2000bddc0" providerId="LiveId" clId="{07FEE2BF-4CED-4200-B04F-543F00EE1F9A}" dt="2021-09-10T06:12:24.847" v="1835"/>
          <ac:inkMkLst>
            <pc:docMk/>
            <pc:sldMk cId="258650625" sldId="268"/>
            <ac:inkMk id="18" creationId="{ED81C285-4353-4B52-B3D9-19691FFE4653}"/>
          </ac:inkMkLst>
        </pc:inkChg>
        <pc:inkChg chg="add del mod">
          <ac:chgData name="Adam Wilson" userId="b8e2e8a2000bddc0" providerId="LiveId" clId="{07FEE2BF-4CED-4200-B04F-543F00EE1F9A}" dt="2021-09-10T06:12:24.274" v="1834"/>
          <ac:inkMkLst>
            <pc:docMk/>
            <pc:sldMk cId="258650625" sldId="268"/>
            <ac:inkMk id="19" creationId="{6354F45A-BB3D-43B7-8EE0-4974B34A9A3B}"/>
          </ac:inkMkLst>
        </pc:inkChg>
        <pc:inkChg chg="add del mod">
          <ac:chgData name="Adam Wilson" userId="b8e2e8a2000bddc0" providerId="LiveId" clId="{07FEE2BF-4CED-4200-B04F-543F00EE1F9A}" dt="2021-09-10T06:12:49.255" v="1885"/>
          <ac:inkMkLst>
            <pc:docMk/>
            <pc:sldMk cId="258650625" sldId="268"/>
            <ac:inkMk id="20" creationId="{E86BBE39-4F41-4527-AB14-AC2D0D3F7CE6}"/>
          </ac:inkMkLst>
        </pc:inkChg>
        <pc:inkChg chg="add del mod">
          <ac:chgData name="Adam Wilson" userId="b8e2e8a2000bddc0" providerId="LiveId" clId="{07FEE2BF-4CED-4200-B04F-543F00EE1F9A}" dt="2021-09-10T06:12:49.248" v="1872"/>
          <ac:inkMkLst>
            <pc:docMk/>
            <pc:sldMk cId="258650625" sldId="268"/>
            <ac:inkMk id="21" creationId="{B39C764B-CF79-41C0-8CB1-C85FC4D48921}"/>
          </ac:inkMkLst>
        </pc:inkChg>
        <pc:inkChg chg="add del mod">
          <ac:chgData name="Adam Wilson" userId="b8e2e8a2000bddc0" providerId="LiveId" clId="{07FEE2BF-4CED-4200-B04F-543F00EE1F9A}" dt="2021-09-10T06:12:54.105" v="1905"/>
          <ac:inkMkLst>
            <pc:docMk/>
            <pc:sldMk cId="258650625" sldId="268"/>
            <ac:inkMk id="22" creationId="{EF409381-E936-4694-ACE0-C021BE983050}"/>
          </ac:inkMkLst>
        </pc:inkChg>
        <pc:inkChg chg="add del mod">
          <ac:chgData name="Adam Wilson" userId="b8e2e8a2000bddc0" providerId="LiveId" clId="{07FEE2BF-4CED-4200-B04F-543F00EE1F9A}" dt="2021-09-10T06:12:54.103" v="1903"/>
          <ac:inkMkLst>
            <pc:docMk/>
            <pc:sldMk cId="258650625" sldId="268"/>
            <ac:inkMk id="23" creationId="{5F5DD55A-970A-4B73-A981-204C090A7857}"/>
          </ac:inkMkLst>
        </pc:inkChg>
        <pc:inkChg chg="add del mod">
          <ac:chgData name="Adam Wilson" userId="b8e2e8a2000bddc0" providerId="LiveId" clId="{07FEE2BF-4CED-4200-B04F-543F00EE1F9A}" dt="2021-09-10T06:12:54.101" v="1901"/>
          <ac:inkMkLst>
            <pc:docMk/>
            <pc:sldMk cId="258650625" sldId="268"/>
            <ac:inkMk id="24" creationId="{040C7A43-A14C-499E-8D8A-A120BE676ADC}"/>
          </ac:inkMkLst>
        </pc:inkChg>
        <pc:inkChg chg="add del mod">
          <ac:chgData name="Adam Wilson" userId="b8e2e8a2000bddc0" providerId="LiveId" clId="{07FEE2BF-4CED-4200-B04F-543F00EE1F9A}" dt="2021-09-10T06:12:49.243" v="1866"/>
          <ac:inkMkLst>
            <pc:docMk/>
            <pc:sldMk cId="258650625" sldId="268"/>
            <ac:inkMk id="25" creationId="{2F7F3AD5-E497-4B4F-A025-03C33D0F3C30}"/>
          </ac:inkMkLst>
        </pc:inkChg>
        <pc:inkChg chg="add del mod">
          <ac:chgData name="Adam Wilson" userId="b8e2e8a2000bddc0" providerId="LiveId" clId="{07FEE2BF-4CED-4200-B04F-543F00EE1F9A}" dt="2021-09-10T06:12:49.254" v="1882"/>
          <ac:inkMkLst>
            <pc:docMk/>
            <pc:sldMk cId="258650625" sldId="268"/>
            <ac:inkMk id="26" creationId="{7289D606-C071-45BC-90CA-B2261CED7B3F}"/>
          </ac:inkMkLst>
        </pc:inkChg>
        <pc:inkChg chg="add del mod">
          <ac:chgData name="Adam Wilson" userId="b8e2e8a2000bddc0" providerId="LiveId" clId="{07FEE2BF-4CED-4200-B04F-543F00EE1F9A}" dt="2021-09-10T06:12:49.237" v="1859"/>
          <ac:inkMkLst>
            <pc:docMk/>
            <pc:sldMk cId="258650625" sldId="268"/>
            <ac:inkMk id="27" creationId="{6F1EC62C-86B9-4A7C-8527-E1FAD222D340}"/>
          </ac:inkMkLst>
        </pc:inkChg>
        <pc:inkChg chg="add del mod">
          <ac:chgData name="Adam Wilson" userId="b8e2e8a2000bddc0" providerId="LiveId" clId="{07FEE2BF-4CED-4200-B04F-543F00EE1F9A}" dt="2021-09-10T06:12:54.106" v="1906"/>
          <ac:inkMkLst>
            <pc:docMk/>
            <pc:sldMk cId="258650625" sldId="268"/>
            <ac:inkMk id="29" creationId="{139F3120-E6FA-4C7D-893A-76EB82907A06}"/>
          </ac:inkMkLst>
        </pc:inkChg>
        <pc:inkChg chg="add del mod">
          <ac:chgData name="Adam Wilson" userId="b8e2e8a2000bddc0" providerId="LiveId" clId="{07FEE2BF-4CED-4200-B04F-543F00EE1F9A}" dt="2021-09-10T06:12:51.732" v="1899"/>
          <ac:inkMkLst>
            <pc:docMk/>
            <pc:sldMk cId="258650625" sldId="268"/>
            <ac:inkMk id="30" creationId="{4FC3B9A9-3F13-428D-BF90-A17EDF002E7F}"/>
          </ac:inkMkLst>
        </pc:inkChg>
        <pc:inkChg chg="add del mod">
          <ac:chgData name="Adam Wilson" userId="b8e2e8a2000bddc0" providerId="LiveId" clId="{07FEE2BF-4CED-4200-B04F-543F00EE1F9A}" dt="2021-09-10T06:12:51.732" v="1898"/>
          <ac:inkMkLst>
            <pc:docMk/>
            <pc:sldMk cId="258650625" sldId="268"/>
            <ac:inkMk id="31" creationId="{01BD6375-CAB4-478E-8B62-075952A656FE}"/>
          </ac:inkMkLst>
        </pc:inkChg>
        <pc:inkChg chg="add del mod">
          <ac:chgData name="Adam Wilson" userId="b8e2e8a2000bddc0" providerId="LiveId" clId="{07FEE2BF-4CED-4200-B04F-543F00EE1F9A}" dt="2021-09-10T06:12:49.239" v="1860"/>
          <ac:inkMkLst>
            <pc:docMk/>
            <pc:sldMk cId="258650625" sldId="268"/>
            <ac:inkMk id="32" creationId="{7FE6AC0C-0CAE-4C4D-8CA2-C89337067406}"/>
          </ac:inkMkLst>
        </pc:inkChg>
        <pc:inkChg chg="add del mod">
          <ac:chgData name="Adam Wilson" userId="b8e2e8a2000bddc0" providerId="LiveId" clId="{07FEE2BF-4CED-4200-B04F-543F00EE1F9A}" dt="2021-09-10T06:12:49.245" v="1868"/>
          <ac:inkMkLst>
            <pc:docMk/>
            <pc:sldMk cId="258650625" sldId="268"/>
            <ac:inkMk id="33" creationId="{817B8C2C-789D-499C-94C8-35D76675058C}"/>
          </ac:inkMkLst>
        </pc:inkChg>
        <pc:inkChg chg="add del mod">
          <ac:chgData name="Adam Wilson" userId="b8e2e8a2000bddc0" providerId="LiveId" clId="{07FEE2BF-4CED-4200-B04F-543F00EE1F9A}" dt="2021-09-10T06:12:49.244" v="1867"/>
          <ac:inkMkLst>
            <pc:docMk/>
            <pc:sldMk cId="258650625" sldId="268"/>
            <ac:inkMk id="34" creationId="{69E6B295-90CE-4CC3-85F6-720568E11B49}"/>
          </ac:inkMkLst>
        </pc:inkChg>
        <pc:inkChg chg="add del mod">
          <ac:chgData name="Adam Wilson" userId="b8e2e8a2000bddc0" providerId="LiveId" clId="{07FEE2BF-4CED-4200-B04F-543F00EE1F9A}" dt="2021-09-10T06:12:49.256" v="1886"/>
          <ac:inkMkLst>
            <pc:docMk/>
            <pc:sldMk cId="258650625" sldId="268"/>
            <ac:inkMk id="35" creationId="{1F1FCD3B-AD9E-41C8-ACDF-EB838495827C}"/>
          </ac:inkMkLst>
        </pc:inkChg>
        <pc:inkChg chg="add del mod">
          <ac:chgData name="Adam Wilson" userId="b8e2e8a2000bddc0" providerId="LiveId" clId="{07FEE2BF-4CED-4200-B04F-543F00EE1F9A}" dt="2021-09-10T06:12:49.255" v="1884"/>
          <ac:inkMkLst>
            <pc:docMk/>
            <pc:sldMk cId="258650625" sldId="268"/>
            <ac:inkMk id="36" creationId="{80A259B7-5FD1-4C97-9112-BB9F3FB6A0AD}"/>
          </ac:inkMkLst>
        </pc:inkChg>
        <pc:inkChg chg="add del mod">
          <ac:chgData name="Adam Wilson" userId="b8e2e8a2000bddc0" providerId="LiveId" clId="{07FEE2BF-4CED-4200-B04F-543F00EE1F9A}" dt="2021-09-10T06:12:49.247" v="1871"/>
          <ac:inkMkLst>
            <pc:docMk/>
            <pc:sldMk cId="258650625" sldId="268"/>
            <ac:inkMk id="37" creationId="{024D03D3-8491-4C7F-A73B-93F4C4B1B3EA}"/>
          </ac:inkMkLst>
        </pc:inkChg>
        <pc:inkChg chg="add del mod">
          <ac:chgData name="Adam Wilson" userId="b8e2e8a2000bddc0" providerId="LiveId" clId="{07FEE2BF-4CED-4200-B04F-543F00EE1F9A}" dt="2021-09-10T06:12:49.237" v="1858"/>
          <ac:inkMkLst>
            <pc:docMk/>
            <pc:sldMk cId="258650625" sldId="268"/>
            <ac:inkMk id="38" creationId="{A605C98C-C3CF-48A8-B7F4-E45569D96AC1}"/>
          </ac:inkMkLst>
        </pc:inkChg>
        <pc:inkChg chg="add del mod">
          <ac:chgData name="Adam Wilson" userId="b8e2e8a2000bddc0" providerId="LiveId" clId="{07FEE2BF-4CED-4200-B04F-543F00EE1F9A}" dt="2021-09-10T06:12:49.241" v="1863"/>
          <ac:inkMkLst>
            <pc:docMk/>
            <pc:sldMk cId="258650625" sldId="268"/>
            <ac:inkMk id="39" creationId="{1F649201-0E59-403B-9853-115A4943B66C}"/>
          </ac:inkMkLst>
        </pc:inkChg>
        <pc:inkChg chg="add del mod">
          <ac:chgData name="Adam Wilson" userId="b8e2e8a2000bddc0" providerId="LiveId" clId="{07FEE2BF-4CED-4200-B04F-543F00EE1F9A}" dt="2021-09-10T06:12:26.167" v="1836"/>
          <ac:inkMkLst>
            <pc:docMk/>
            <pc:sldMk cId="258650625" sldId="268"/>
            <ac:inkMk id="40" creationId="{9845EF56-13D9-4FDB-8B05-1345AC615484}"/>
          </ac:inkMkLst>
        </pc:inkChg>
        <pc:inkChg chg="add del mod">
          <ac:chgData name="Adam Wilson" userId="b8e2e8a2000bddc0" providerId="LiveId" clId="{07FEE2BF-4CED-4200-B04F-543F00EE1F9A}" dt="2021-09-10T06:12:26.167" v="1837"/>
          <ac:inkMkLst>
            <pc:docMk/>
            <pc:sldMk cId="258650625" sldId="268"/>
            <ac:inkMk id="41" creationId="{F143C7BD-5C45-4EF0-B9AE-A575054BA7AA}"/>
          </ac:inkMkLst>
        </pc:inkChg>
        <pc:inkChg chg="add del mod">
          <ac:chgData name="Adam Wilson" userId="b8e2e8a2000bddc0" providerId="LiveId" clId="{07FEE2BF-4CED-4200-B04F-543F00EE1F9A}" dt="2021-09-10T06:12:49.254" v="1881"/>
          <ac:inkMkLst>
            <pc:docMk/>
            <pc:sldMk cId="258650625" sldId="268"/>
            <ac:inkMk id="44" creationId="{67018689-DAD4-422C-AA70-42B6FEB77830}"/>
          </ac:inkMkLst>
        </pc:inkChg>
        <pc:inkChg chg="add del mod">
          <ac:chgData name="Adam Wilson" userId="b8e2e8a2000bddc0" providerId="LiveId" clId="{07FEE2BF-4CED-4200-B04F-543F00EE1F9A}" dt="2021-09-10T06:12:49.252" v="1878"/>
          <ac:inkMkLst>
            <pc:docMk/>
            <pc:sldMk cId="258650625" sldId="268"/>
            <ac:inkMk id="45" creationId="{7B4D435F-0346-41A2-B1C0-E8B2D7BA3885}"/>
          </ac:inkMkLst>
        </pc:inkChg>
        <pc:inkChg chg="add del mod">
          <ac:chgData name="Adam Wilson" userId="b8e2e8a2000bddc0" providerId="LiveId" clId="{07FEE2BF-4CED-4200-B04F-543F00EE1F9A}" dt="2021-09-10T06:12:49.240" v="1861"/>
          <ac:inkMkLst>
            <pc:docMk/>
            <pc:sldMk cId="258650625" sldId="268"/>
            <ac:inkMk id="46" creationId="{7EDDC1B8-721B-44FB-A0FA-9611FFABD24C}"/>
          </ac:inkMkLst>
        </pc:inkChg>
        <pc:inkChg chg="add del mod">
          <ac:chgData name="Adam Wilson" userId="b8e2e8a2000bddc0" providerId="LiveId" clId="{07FEE2BF-4CED-4200-B04F-543F00EE1F9A}" dt="2021-09-10T06:12:49.255" v="1883"/>
          <ac:inkMkLst>
            <pc:docMk/>
            <pc:sldMk cId="258650625" sldId="268"/>
            <ac:inkMk id="47" creationId="{C83FD217-3C1E-46A0-879D-7F391172C883}"/>
          </ac:inkMkLst>
        </pc:inkChg>
        <pc:inkChg chg="add del mod">
          <ac:chgData name="Adam Wilson" userId="b8e2e8a2000bddc0" providerId="LiveId" clId="{07FEE2BF-4CED-4200-B04F-543F00EE1F9A}" dt="2021-09-10T06:12:49.249" v="1874"/>
          <ac:inkMkLst>
            <pc:docMk/>
            <pc:sldMk cId="258650625" sldId="268"/>
            <ac:inkMk id="48" creationId="{85F63EA1-851C-44DD-8119-524C93AF2C7D}"/>
          </ac:inkMkLst>
        </pc:inkChg>
        <pc:inkChg chg="add del mod">
          <ac:chgData name="Adam Wilson" userId="b8e2e8a2000bddc0" providerId="LiveId" clId="{07FEE2BF-4CED-4200-B04F-543F00EE1F9A}" dt="2021-09-10T06:12:49.247" v="1870"/>
          <ac:inkMkLst>
            <pc:docMk/>
            <pc:sldMk cId="258650625" sldId="268"/>
            <ac:inkMk id="49" creationId="{EABFE2A7-07FE-4961-8C42-3518EBFB9D3B}"/>
          </ac:inkMkLst>
        </pc:inkChg>
        <pc:inkChg chg="add del mod">
          <ac:chgData name="Adam Wilson" userId="b8e2e8a2000bddc0" providerId="LiveId" clId="{07FEE2BF-4CED-4200-B04F-543F00EE1F9A}" dt="2021-09-10T06:12:52.590" v="1900"/>
          <ac:inkMkLst>
            <pc:docMk/>
            <pc:sldMk cId="258650625" sldId="268"/>
            <ac:inkMk id="51" creationId="{AE46AC9E-CA2A-406E-AC35-D46745FA3A22}"/>
          </ac:inkMkLst>
        </pc:inkChg>
        <pc:inkChg chg="add del mod">
          <ac:chgData name="Adam Wilson" userId="b8e2e8a2000bddc0" providerId="LiveId" clId="{07FEE2BF-4CED-4200-B04F-543F00EE1F9A}" dt="2021-09-10T06:12:49.242" v="1864"/>
          <ac:inkMkLst>
            <pc:docMk/>
            <pc:sldMk cId="258650625" sldId="268"/>
            <ac:inkMk id="53" creationId="{D01C3727-20F5-4E06-8440-6F66C5354A5E}"/>
          </ac:inkMkLst>
        </pc:inkChg>
        <pc:inkChg chg="add del mod">
          <ac:chgData name="Adam Wilson" userId="b8e2e8a2000bddc0" providerId="LiveId" clId="{07FEE2BF-4CED-4200-B04F-543F00EE1F9A}" dt="2021-09-10T06:12:49.257" v="1887"/>
          <ac:inkMkLst>
            <pc:docMk/>
            <pc:sldMk cId="258650625" sldId="268"/>
            <ac:inkMk id="54" creationId="{712C966D-BFEB-412C-B4BE-B990205C9A93}"/>
          </ac:inkMkLst>
        </pc:inkChg>
        <pc:inkChg chg="add del mod">
          <ac:chgData name="Adam Wilson" userId="b8e2e8a2000bddc0" providerId="LiveId" clId="{07FEE2BF-4CED-4200-B04F-543F00EE1F9A}" dt="2021-09-10T06:12:49.242" v="1865"/>
          <ac:inkMkLst>
            <pc:docMk/>
            <pc:sldMk cId="258650625" sldId="268"/>
            <ac:inkMk id="55" creationId="{8827ACCC-1ED7-4525-BB6C-212DBE2651C4}"/>
          </ac:inkMkLst>
        </pc:inkChg>
        <pc:inkChg chg="add del mod">
          <ac:chgData name="Adam Wilson" userId="b8e2e8a2000bddc0" providerId="LiveId" clId="{07FEE2BF-4CED-4200-B04F-543F00EE1F9A}" dt="2021-09-10T06:12:49.240" v="1862"/>
          <ac:inkMkLst>
            <pc:docMk/>
            <pc:sldMk cId="258650625" sldId="268"/>
            <ac:inkMk id="57" creationId="{A0E4D4EA-6B92-4E65-A431-A245A3A18CA7}"/>
          </ac:inkMkLst>
        </pc:inkChg>
        <pc:inkChg chg="add del mod">
          <ac:chgData name="Adam Wilson" userId="b8e2e8a2000bddc0" providerId="LiveId" clId="{07FEE2BF-4CED-4200-B04F-543F00EE1F9A}" dt="2021-09-10T06:12:49.253" v="1880"/>
          <ac:inkMkLst>
            <pc:docMk/>
            <pc:sldMk cId="258650625" sldId="268"/>
            <ac:inkMk id="58" creationId="{70906D03-697F-4169-96AB-08A679C410CB}"/>
          </ac:inkMkLst>
        </pc:inkChg>
        <pc:inkChg chg="add del mod">
          <ac:chgData name="Adam Wilson" userId="b8e2e8a2000bddc0" providerId="LiveId" clId="{07FEE2BF-4CED-4200-B04F-543F00EE1F9A}" dt="2021-09-10T06:12:49.252" v="1879"/>
          <ac:inkMkLst>
            <pc:docMk/>
            <pc:sldMk cId="258650625" sldId="268"/>
            <ac:inkMk id="60" creationId="{8B86AAB8-1839-4EA9-B0AE-1CC5742CE692}"/>
          </ac:inkMkLst>
        </pc:inkChg>
        <pc:inkChg chg="add del mod">
          <ac:chgData name="Adam Wilson" userId="b8e2e8a2000bddc0" providerId="LiveId" clId="{07FEE2BF-4CED-4200-B04F-543F00EE1F9A}" dt="2021-09-10T06:12:51.526" v="1894"/>
          <ac:inkMkLst>
            <pc:docMk/>
            <pc:sldMk cId="258650625" sldId="268"/>
            <ac:inkMk id="61" creationId="{97116B08-2909-461F-B72C-5D3C3149E21B}"/>
          </ac:inkMkLst>
        </pc:inkChg>
        <pc:inkChg chg="add del mod">
          <ac:chgData name="Adam Wilson" userId="b8e2e8a2000bddc0" providerId="LiveId" clId="{07FEE2BF-4CED-4200-B04F-543F00EE1F9A}" dt="2021-09-10T06:12:51.524" v="1892"/>
          <ac:inkMkLst>
            <pc:docMk/>
            <pc:sldMk cId="258650625" sldId="268"/>
            <ac:inkMk id="62" creationId="{59991B65-66B8-4544-8CEB-512BD19C8954}"/>
          </ac:inkMkLst>
        </pc:inkChg>
        <pc:inkChg chg="add del mod">
          <ac:chgData name="Adam Wilson" userId="b8e2e8a2000bddc0" providerId="LiveId" clId="{07FEE2BF-4CED-4200-B04F-543F00EE1F9A}" dt="2021-09-10T06:12:49.257" v="1888"/>
          <ac:inkMkLst>
            <pc:docMk/>
            <pc:sldMk cId="258650625" sldId="268"/>
            <ac:inkMk id="65" creationId="{10FFB98C-8EDE-46E2-8B11-1FE6E543DEE8}"/>
          </ac:inkMkLst>
        </pc:inkChg>
        <pc:inkChg chg="add del mod">
          <ac:chgData name="Adam Wilson" userId="b8e2e8a2000bddc0" providerId="LiveId" clId="{07FEE2BF-4CED-4200-B04F-543F00EE1F9A}" dt="2021-09-10T06:12:51.523" v="1891"/>
          <ac:inkMkLst>
            <pc:docMk/>
            <pc:sldMk cId="258650625" sldId="268"/>
            <ac:inkMk id="66" creationId="{BF120548-26D0-4487-B591-200DB6407F4E}"/>
          </ac:inkMkLst>
        </pc:inkChg>
        <pc:inkChg chg="add del mod">
          <ac:chgData name="Adam Wilson" userId="b8e2e8a2000bddc0" providerId="LiveId" clId="{07FEE2BF-4CED-4200-B04F-543F00EE1F9A}" dt="2021-09-10T06:12:51.525" v="1893"/>
          <ac:inkMkLst>
            <pc:docMk/>
            <pc:sldMk cId="258650625" sldId="268"/>
            <ac:inkMk id="67" creationId="{31267DBA-3A4A-4146-906E-D6037825E936}"/>
          </ac:inkMkLst>
        </pc:inkChg>
        <pc:inkChg chg="add del mod">
          <ac:chgData name="Adam Wilson" userId="b8e2e8a2000bddc0" providerId="LiveId" clId="{07FEE2BF-4CED-4200-B04F-543F00EE1F9A}" dt="2021-09-10T06:12:51.520" v="1889"/>
          <ac:inkMkLst>
            <pc:docMk/>
            <pc:sldMk cId="258650625" sldId="268"/>
            <ac:inkMk id="68" creationId="{40BCD709-F006-4CEF-AACF-F280200BE94E}"/>
          </ac:inkMkLst>
        </pc:inkChg>
        <pc:inkChg chg="add del mod">
          <ac:chgData name="Adam Wilson" userId="b8e2e8a2000bddc0" providerId="LiveId" clId="{07FEE2BF-4CED-4200-B04F-543F00EE1F9A}" dt="2021-09-10T06:12:51.527" v="1895"/>
          <ac:inkMkLst>
            <pc:docMk/>
            <pc:sldMk cId="258650625" sldId="268"/>
            <ac:inkMk id="70" creationId="{F9D7E1FF-C20C-40C9-A472-D3D80606B35B}"/>
          </ac:inkMkLst>
        </pc:inkChg>
        <pc:inkChg chg="add del mod">
          <ac:chgData name="Adam Wilson" userId="b8e2e8a2000bddc0" providerId="LiveId" clId="{07FEE2BF-4CED-4200-B04F-543F00EE1F9A}" dt="2021-09-10T06:12:51.522" v="1890"/>
          <ac:inkMkLst>
            <pc:docMk/>
            <pc:sldMk cId="258650625" sldId="268"/>
            <ac:inkMk id="72" creationId="{3342B6F2-8B6F-40B3-B8C7-8EA55817198C}"/>
          </ac:inkMkLst>
        </pc:inkChg>
        <pc:inkChg chg="add del mod">
          <ac:chgData name="Adam Wilson" userId="b8e2e8a2000bddc0" providerId="LiveId" clId="{07FEE2BF-4CED-4200-B04F-543F00EE1F9A}" dt="2021-09-10T06:12:51.528" v="1896"/>
          <ac:inkMkLst>
            <pc:docMk/>
            <pc:sldMk cId="258650625" sldId="268"/>
            <ac:inkMk id="73" creationId="{0CC84B2C-5457-44D4-BB60-7615E6C8D0F6}"/>
          </ac:inkMkLst>
        </pc:inkChg>
        <pc:inkChg chg="add del mod">
          <ac:chgData name="Adam Wilson" userId="b8e2e8a2000bddc0" providerId="LiveId" clId="{07FEE2BF-4CED-4200-B04F-543F00EE1F9A}" dt="2021-09-10T06:12:51.529" v="1897"/>
          <ac:inkMkLst>
            <pc:docMk/>
            <pc:sldMk cId="258650625" sldId="268"/>
            <ac:inkMk id="74" creationId="{1C922B08-FE9A-46EA-B5E1-1DABC2BC02B7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76" creationId="{00A10431-46F5-4954-857C-C7086ECA4B1D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77" creationId="{D8F47243-7CAE-4DCA-99B0-FD1B2E79E2C1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78" creationId="{D3C7261C-3B99-40E4-A622-AA617D0B346E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79" creationId="{CB9A2875-C974-445A-8460-F8FFB2B9C04E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80" creationId="{EC32985B-BAA9-4EA5-A262-16D0766B3C43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81" creationId="{C7CA7325-D2BE-4E8C-A8F7-8CC4E5F0DC7A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82" creationId="{D779A338-0297-4AEF-9767-4346830440A7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83" creationId="{C7EBD78D-9AC7-4FC8-AE2A-D1E9FDC2B88E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84" creationId="{1E96513A-8B7F-49C6-AACF-C0024BFE1FC5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86" creationId="{298BDFD2-F063-4E20-8D1A-238843D505E1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87" creationId="{B762418D-1A69-4AB1-BEEB-6E9807857B27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88" creationId="{3AB52BAB-106C-414A-A8EC-8301402600F5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89" creationId="{646ABB3B-9AD1-4D33-AED2-13822242BCC8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90" creationId="{70C2187D-FF97-450F-8972-F98F05872C9D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91" creationId="{95558329-FEE9-46FA-99F3-60E7325C2C82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92" creationId="{8D8CC911-32A8-4E9B-99CD-F8EEF399688F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93" creationId="{05BE40A7-B010-474B-A641-B367E6B10EB1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95" creationId="{644EADF5-8358-4265-B5AC-B526B0BD88EA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97" creationId="{DC7932DD-7A80-4CDE-9373-F9DE254E0F44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98" creationId="{39A92478-AC70-4A4E-A84C-DB71ADD602A2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00" creationId="{4EE3BF2C-D488-4A74-8DB5-1B7A232EB959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01" creationId="{0E0869E7-D493-49AB-88D7-733DE3B16AFB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02" creationId="{C20B88F9-CBAA-48A5-B0E1-03BC341C19B7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03" creationId="{A5EC762B-7536-4A4F-9A29-37292664545E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04" creationId="{787F001A-738B-413E-9DAA-2AEF015C563A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05" creationId="{899BA542-C281-47A3-A79E-1F3AE99751C4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06" creationId="{FE095BF9-94BA-4873-87CA-44038D25A17B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07" creationId="{E0C7C7F0-87EB-48D7-A897-DAE73B53D008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09" creationId="{BAA4938D-B911-4BA6-8122-785707F53BBC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11" creationId="{2EE87396-941A-4571-8EB6-0E47BEDC78E9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12" creationId="{1DC9D13C-0DFF-4A7E-8D8A-E24F57DF468E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13" creationId="{AA47FD8A-6A35-4063-8673-625E1AD4ADC7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14" creationId="{359B8C3C-81BB-410D-A08F-0A94B4C3D1BA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15" creationId="{3656717C-1AF1-4071-9550-0764E2019D55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16" creationId="{3E41016E-F130-4867-A640-3F5982FD4CC5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17" creationId="{7599BA21-14DC-45BE-905E-07E0CE787824}"/>
          </ac:inkMkLst>
        </pc:inkChg>
        <pc:inkChg chg="add mod">
          <ac:chgData name="Adam Wilson" userId="b8e2e8a2000bddc0" providerId="LiveId" clId="{07FEE2BF-4CED-4200-B04F-543F00EE1F9A}" dt="2021-09-10T06:13:23.401" v="1952"/>
          <ac:inkMkLst>
            <pc:docMk/>
            <pc:sldMk cId="258650625" sldId="268"/>
            <ac:inkMk id="118" creationId="{CAB5AF1C-D38B-4952-B3E0-CBA0A9C2FF8B}"/>
          </ac:inkMkLst>
        </pc:inkChg>
        <pc:inkChg chg="add mod">
          <ac:chgData name="Adam Wilson" userId="b8e2e8a2000bddc0" providerId="LiveId" clId="{07FEE2BF-4CED-4200-B04F-543F00EE1F9A}" dt="2021-09-10T06:13:27.392" v="1960"/>
          <ac:inkMkLst>
            <pc:docMk/>
            <pc:sldMk cId="258650625" sldId="268"/>
            <ac:inkMk id="119" creationId="{14609B4F-4F27-4DAD-8D79-AB6BC6B95186}"/>
          </ac:inkMkLst>
        </pc:inkChg>
        <pc:inkChg chg="add mod">
          <ac:chgData name="Adam Wilson" userId="b8e2e8a2000bddc0" providerId="LiveId" clId="{07FEE2BF-4CED-4200-B04F-543F00EE1F9A}" dt="2021-09-10T06:13:27.392" v="1960"/>
          <ac:inkMkLst>
            <pc:docMk/>
            <pc:sldMk cId="258650625" sldId="268"/>
            <ac:inkMk id="120" creationId="{7AA09B34-3C4F-4409-9F91-B8A06482CE93}"/>
          </ac:inkMkLst>
        </pc:inkChg>
        <pc:inkChg chg="add mod">
          <ac:chgData name="Adam Wilson" userId="b8e2e8a2000bddc0" providerId="LiveId" clId="{07FEE2BF-4CED-4200-B04F-543F00EE1F9A}" dt="2021-09-10T06:13:27.392" v="1960"/>
          <ac:inkMkLst>
            <pc:docMk/>
            <pc:sldMk cId="258650625" sldId="268"/>
            <ac:inkMk id="123" creationId="{51B1AB8A-5C67-4808-A468-3977D91B286B}"/>
          </ac:inkMkLst>
        </pc:inkChg>
        <pc:inkChg chg="add mod">
          <ac:chgData name="Adam Wilson" userId="b8e2e8a2000bddc0" providerId="LiveId" clId="{07FEE2BF-4CED-4200-B04F-543F00EE1F9A}" dt="2021-09-10T06:13:27.392" v="1960"/>
          <ac:inkMkLst>
            <pc:docMk/>
            <pc:sldMk cId="258650625" sldId="268"/>
            <ac:inkMk id="124" creationId="{76C5AFD4-2726-4821-8361-288D99310374}"/>
          </ac:inkMkLst>
        </pc:inkChg>
        <pc:inkChg chg="add mod">
          <ac:chgData name="Adam Wilson" userId="b8e2e8a2000bddc0" providerId="LiveId" clId="{07FEE2BF-4CED-4200-B04F-543F00EE1F9A}" dt="2021-09-10T06:13:27.392" v="1960"/>
          <ac:inkMkLst>
            <pc:docMk/>
            <pc:sldMk cId="258650625" sldId="268"/>
            <ac:inkMk id="125" creationId="{B6B159DB-1D1A-4D5E-9B2B-DC0801E6B4DE}"/>
          </ac:inkMkLst>
        </pc:inkChg>
        <pc:inkChg chg="add mod">
          <ac:chgData name="Adam Wilson" userId="b8e2e8a2000bddc0" providerId="LiveId" clId="{07FEE2BF-4CED-4200-B04F-543F00EE1F9A}" dt="2021-09-10T06:13:27.392" v="1960"/>
          <ac:inkMkLst>
            <pc:docMk/>
            <pc:sldMk cId="258650625" sldId="268"/>
            <ac:inkMk id="126" creationId="{AD23441A-0AE3-4DAD-AA6D-0BAC354D3B27}"/>
          </ac:inkMkLst>
        </pc:inkChg>
        <pc:inkChg chg="add mod">
          <ac:chgData name="Adam Wilson" userId="b8e2e8a2000bddc0" providerId="LiveId" clId="{07FEE2BF-4CED-4200-B04F-543F00EE1F9A}" dt="2021-09-10T06:13:27.392" v="1960"/>
          <ac:inkMkLst>
            <pc:docMk/>
            <pc:sldMk cId="258650625" sldId="268"/>
            <ac:inkMk id="127" creationId="{967B9232-CEF2-44F7-B965-E82E397E59DA}"/>
          </ac:inkMkLst>
        </pc:inkChg>
        <pc:inkChg chg="add mod">
          <ac:chgData name="Adam Wilson" userId="b8e2e8a2000bddc0" providerId="LiveId" clId="{07FEE2BF-4CED-4200-B04F-543F00EE1F9A}" dt="2021-09-10T06:13:27.392" v="1960"/>
          <ac:inkMkLst>
            <pc:docMk/>
            <pc:sldMk cId="258650625" sldId="268"/>
            <ac:inkMk id="128" creationId="{44A44AE6-5D53-4E1A-8D79-081E79252D82}"/>
          </ac:inkMkLst>
        </pc:inkChg>
        <pc:inkChg chg="add mod">
          <ac:chgData name="Adam Wilson" userId="b8e2e8a2000bddc0" providerId="LiveId" clId="{07FEE2BF-4CED-4200-B04F-543F00EE1F9A}" dt="2021-09-10T06:13:27.392" v="1960"/>
          <ac:inkMkLst>
            <pc:docMk/>
            <pc:sldMk cId="258650625" sldId="268"/>
            <ac:inkMk id="129" creationId="{50F5E46D-0CDC-4929-96FE-5C2E1A50AC9E}"/>
          </ac:inkMkLst>
        </pc:inkChg>
      </pc:sldChg>
      <pc:sldChg chg="addSp delSp modSp new mod">
        <pc:chgData name="Adam Wilson" userId="b8e2e8a2000bddc0" providerId="LiveId" clId="{07FEE2BF-4CED-4200-B04F-543F00EE1F9A}" dt="2021-09-13T09:25:47.544" v="2450" actId="692"/>
        <pc:sldMkLst>
          <pc:docMk/>
          <pc:sldMk cId="511472893" sldId="269"/>
        </pc:sldMkLst>
        <pc:spChg chg="del">
          <ac:chgData name="Adam Wilson" userId="b8e2e8a2000bddc0" providerId="LiveId" clId="{07FEE2BF-4CED-4200-B04F-543F00EE1F9A}" dt="2021-09-07T10:00:45.015" v="514" actId="478"/>
          <ac:spMkLst>
            <pc:docMk/>
            <pc:sldMk cId="511472893" sldId="269"/>
            <ac:spMk id="2" creationId="{D0EAF27B-FAD5-4224-80D0-31CEDF0A78B4}"/>
          </ac:spMkLst>
        </pc:spChg>
        <pc:spChg chg="del">
          <ac:chgData name="Adam Wilson" userId="b8e2e8a2000bddc0" providerId="LiveId" clId="{07FEE2BF-4CED-4200-B04F-543F00EE1F9A}" dt="2021-09-07T09:11:52.132" v="488" actId="478"/>
          <ac:spMkLst>
            <pc:docMk/>
            <pc:sldMk cId="511472893" sldId="269"/>
            <ac:spMk id="3" creationId="{9191697A-30F5-43D0-9862-0ECA672F273C}"/>
          </ac:spMkLst>
        </pc:spChg>
        <pc:picChg chg="add mod">
          <ac:chgData name="Adam Wilson" userId="b8e2e8a2000bddc0" providerId="LiveId" clId="{07FEE2BF-4CED-4200-B04F-543F00EE1F9A}" dt="2021-09-10T06:10:19.974" v="1704" actId="1076"/>
          <ac:picMkLst>
            <pc:docMk/>
            <pc:sldMk cId="511472893" sldId="269"/>
            <ac:picMk id="3" creationId="{15219AC5-EA2E-4E7B-B09C-861A48A462D9}"/>
          </ac:picMkLst>
        </pc:picChg>
        <pc:picChg chg="add del mod">
          <ac:chgData name="Adam Wilson" userId="b8e2e8a2000bddc0" providerId="LiveId" clId="{07FEE2BF-4CED-4200-B04F-543F00EE1F9A}" dt="2021-09-07T09:13:37.725" v="491" actId="478"/>
          <ac:picMkLst>
            <pc:docMk/>
            <pc:sldMk cId="511472893" sldId="269"/>
            <ac:picMk id="4" creationId="{2BC3A3FE-8A89-41D8-A309-E6AA3D65405E}"/>
          </ac:picMkLst>
        </pc:picChg>
        <pc:picChg chg="add del mod">
          <ac:chgData name="Adam Wilson" userId="b8e2e8a2000bddc0" providerId="LiveId" clId="{07FEE2BF-4CED-4200-B04F-543F00EE1F9A}" dt="2021-09-07T09:59:32.699" v="502" actId="478"/>
          <ac:picMkLst>
            <pc:docMk/>
            <pc:sldMk cId="511472893" sldId="269"/>
            <ac:picMk id="6" creationId="{714E4E0A-A5D5-4957-907C-2B80629366C9}"/>
          </ac:picMkLst>
        </pc:picChg>
        <pc:picChg chg="add del mod">
          <ac:chgData name="Adam Wilson" userId="b8e2e8a2000bddc0" providerId="LiveId" clId="{07FEE2BF-4CED-4200-B04F-543F00EE1F9A}" dt="2021-09-07T10:00:06.404" v="507" actId="478"/>
          <ac:picMkLst>
            <pc:docMk/>
            <pc:sldMk cId="511472893" sldId="269"/>
            <ac:picMk id="8" creationId="{C8622C0E-A4E7-4D00-8C2F-1D0F221A0B39}"/>
          </ac:picMkLst>
        </pc:picChg>
        <pc:picChg chg="add del mod">
          <ac:chgData name="Adam Wilson" userId="b8e2e8a2000bddc0" providerId="LiveId" clId="{07FEE2BF-4CED-4200-B04F-543F00EE1F9A}" dt="2021-09-10T06:10:09.306" v="1700" actId="478"/>
          <ac:picMkLst>
            <pc:docMk/>
            <pc:sldMk cId="511472893" sldId="269"/>
            <ac:picMk id="10" creationId="{6D084061-DFE0-4A07-BF24-91BD73F2F73F}"/>
          </ac:picMkLst>
        </pc:picChg>
        <pc:picChg chg="add mod modCrop">
          <ac:chgData name="Adam Wilson" userId="b8e2e8a2000bddc0" providerId="LiveId" clId="{07FEE2BF-4CED-4200-B04F-543F00EE1F9A}" dt="2021-09-13T09:25:20.193" v="2446" actId="732"/>
          <ac:picMkLst>
            <pc:docMk/>
            <pc:sldMk cId="511472893" sldId="269"/>
            <ac:picMk id="12" creationId="{44EE196F-59EC-4637-B92F-75A870555CC5}"/>
          </ac:picMkLst>
        </pc:picChg>
        <pc:cxnChg chg="add mod">
          <ac:chgData name="Adam Wilson" userId="b8e2e8a2000bddc0" providerId="LiveId" clId="{07FEE2BF-4CED-4200-B04F-543F00EE1F9A}" dt="2021-09-13T09:25:47.544" v="2450" actId="692"/>
          <ac:cxnSpMkLst>
            <pc:docMk/>
            <pc:sldMk cId="511472893" sldId="269"/>
            <ac:cxnSpMk id="14" creationId="{4405632D-C40D-46DC-AB83-E6B0C6518E85}"/>
          </ac:cxnSpMkLst>
        </pc:cxnChg>
        <pc:cxnChg chg="add mod">
          <ac:chgData name="Adam Wilson" userId="b8e2e8a2000bddc0" providerId="LiveId" clId="{07FEE2BF-4CED-4200-B04F-543F00EE1F9A}" dt="2021-09-13T09:25:47.544" v="2450" actId="692"/>
          <ac:cxnSpMkLst>
            <pc:docMk/>
            <pc:sldMk cId="511472893" sldId="269"/>
            <ac:cxnSpMk id="15" creationId="{9542FD9C-3D60-4AA7-8379-DD1C61B0A2F1}"/>
          </ac:cxnSpMkLst>
        </pc:cxnChg>
        <pc:cxnChg chg="add del mod">
          <ac:chgData name="Adam Wilson" userId="b8e2e8a2000bddc0" providerId="LiveId" clId="{07FEE2BF-4CED-4200-B04F-543F00EE1F9A}" dt="2021-09-07T10:01:38.153" v="524"/>
          <ac:cxnSpMkLst>
            <pc:docMk/>
            <pc:sldMk cId="511472893" sldId="269"/>
            <ac:cxnSpMk id="19" creationId="{E65B8759-BD11-4A9F-8FA1-E5FF4B596E61}"/>
          </ac:cxnSpMkLst>
        </pc:cxnChg>
        <pc:cxnChg chg="add mod">
          <ac:chgData name="Adam Wilson" userId="b8e2e8a2000bddc0" providerId="LiveId" clId="{07FEE2BF-4CED-4200-B04F-543F00EE1F9A}" dt="2021-09-13T09:25:47.544" v="2450" actId="692"/>
          <ac:cxnSpMkLst>
            <pc:docMk/>
            <pc:sldMk cId="511472893" sldId="269"/>
            <ac:cxnSpMk id="20" creationId="{27248975-D544-400D-8B2A-BE81908FD4AF}"/>
          </ac:cxnSpMkLst>
        </pc:cxnChg>
      </pc:sldChg>
      <pc:sldChg chg="addSp delSp modSp new mod">
        <pc:chgData name="Adam Wilson" userId="b8e2e8a2000bddc0" providerId="LiveId" clId="{07FEE2BF-4CED-4200-B04F-543F00EE1F9A}" dt="2021-09-07T12:02:47.854" v="1105" actId="1076"/>
        <pc:sldMkLst>
          <pc:docMk/>
          <pc:sldMk cId="4147504489" sldId="270"/>
        </pc:sldMkLst>
        <pc:spChg chg="mod">
          <ac:chgData name="Adam Wilson" userId="b8e2e8a2000bddc0" providerId="LiveId" clId="{07FEE2BF-4CED-4200-B04F-543F00EE1F9A}" dt="2021-09-07T10:08:24.505" v="598" actId="122"/>
          <ac:spMkLst>
            <pc:docMk/>
            <pc:sldMk cId="4147504489" sldId="270"/>
            <ac:spMk id="2" creationId="{B36EABFB-99D5-4C97-9340-1B61FAE2FA60}"/>
          </ac:spMkLst>
        </pc:spChg>
        <pc:spChg chg="mod">
          <ac:chgData name="Adam Wilson" userId="b8e2e8a2000bddc0" providerId="LiveId" clId="{07FEE2BF-4CED-4200-B04F-543F00EE1F9A}" dt="2021-09-07T12:02:47.854" v="1105" actId="1076"/>
          <ac:spMkLst>
            <pc:docMk/>
            <pc:sldMk cId="4147504489" sldId="270"/>
            <ac:spMk id="3" creationId="{2F1CA8D8-4197-4FAE-8805-795583228B1D}"/>
          </ac:spMkLst>
        </pc:spChg>
        <pc:picChg chg="add mod">
          <ac:chgData name="Adam Wilson" userId="b8e2e8a2000bddc0" providerId="LiveId" clId="{07FEE2BF-4CED-4200-B04F-543F00EE1F9A}" dt="2021-09-07T12:01:44.541" v="911" actId="1076"/>
          <ac:picMkLst>
            <pc:docMk/>
            <pc:sldMk cId="4147504489" sldId="270"/>
            <ac:picMk id="5" creationId="{E0EB71C2-C17D-490F-B5E8-546D6095EA3C}"/>
          </ac:picMkLst>
        </pc:picChg>
        <pc:picChg chg="add del mod">
          <ac:chgData name="Adam Wilson" userId="b8e2e8a2000bddc0" providerId="LiveId" clId="{07FEE2BF-4CED-4200-B04F-543F00EE1F9A}" dt="2021-09-07T12:01:32.037" v="905" actId="478"/>
          <ac:picMkLst>
            <pc:docMk/>
            <pc:sldMk cId="4147504489" sldId="270"/>
            <ac:picMk id="7" creationId="{46124A85-9E43-459C-A0A1-E69223A9AFDC}"/>
          </ac:picMkLst>
        </pc:picChg>
        <pc:picChg chg="add mod">
          <ac:chgData name="Adam Wilson" userId="b8e2e8a2000bddc0" providerId="LiveId" clId="{07FEE2BF-4CED-4200-B04F-543F00EE1F9A}" dt="2021-09-07T12:01:42.165" v="910" actId="1076"/>
          <ac:picMkLst>
            <pc:docMk/>
            <pc:sldMk cId="4147504489" sldId="270"/>
            <ac:picMk id="9" creationId="{ACE5617C-55CA-4E17-B5CC-31055993A9B3}"/>
          </ac:picMkLst>
        </pc:picChg>
        <pc:picChg chg="add mod">
          <ac:chgData name="Adam Wilson" userId="b8e2e8a2000bddc0" providerId="LiveId" clId="{07FEE2BF-4CED-4200-B04F-543F00EE1F9A}" dt="2021-09-07T12:01:42.165" v="910" actId="1076"/>
          <ac:picMkLst>
            <pc:docMk/>
            <pc:sldMk cId="4147504489" sldId="270"/>
            <ac:picMk id="11" creationId="{FAFDE84A-5CC3-4B27-994C-5C2330875A0D}"/>
          </ac:picMkLst>
        </pc:picChg>
        <pc:picChg chg="add mod">
          <ac:chgData name="Adam Wilson" userId="b8e2e8a2000bddc0" providerId="LiveId" clId="{07FEE2BF-4CED-4200-B04F-543F00EE1F9A}" dt="2021-09-07T12:01:42.165" v="910" actId="1076"/>
          <ac:picMkLst>
            <pc:docMk/>
            <pc:sldMk cId="4147504489" sldId="270"/>
            <ac:picMk id="13" creationId="{C21AC00C-28E9-49DE-A04A-961E83A67682}"/>
          </ac:picMkLst>
        </pc:picChg>
        <pc:picChg chg="add mod">
          <ac:chgData name="Adam Wilson" userId="b8e2e8a2000bddc0" providerId="LiveId" clId="{07FEE2BF-4CED-4200-B04F-543F00EE1F9A}" dt="2021-09-07T12:01:42.165" v="910" actId="1076"/>
          <ac:picMkLst>
            <pc:docMk/>
            <pc:sldMk cId="4147504489" sldId="270"/>
            <ac:picMk id="15" creationId="{B987E287-6185-46B8-A5D7-63717DBF07A3}"/>
          </ac:picMkLst>
        </pc:picChg>
      </pc:sldChg>
      <pc:sldChg chg="modSp new mod">
        <pc:chgData name="Adam Wilson" userId="b8e2e8a2000bddc0" providerId="LiveId" clId="{07FEE2BF-4CED-4200-B04F-543F00EE1F9A}" dt="2021-09-07T12:10:56.260" v="1537" actId="20577"/>
        <pc:sldMkLst>
          <pc:docMk/>
          <pc:sldMk cId="1913441264" sldId="271"/>
        </pc:sldMkLst>
        <pc:spChg chg="mod">
          <ac:chgData name="Adam Wilson" userId="b8e2e8a2000bddc0" providerId="LiveId" clId="{07FEE2BF-4CED-4200-B04F-543F00EE1F9A}" dt="2021-09-07T12:07:33.692" v="1114" actId="20577"/>
          <ac:spMkLst>
            <pc:docMk/>
            <pc:sldMk cId="1913441264" sldId="271"/>
            <ac:spMk id="2" creationId="{43B79F30-1DEC-45D8-8E45-7510A7C9442B}"/>
          </ac:spMkLst>
        </pc:spChg>
        <pc:spChg chg="mod">
          <ac:chgData name="Adam Wilson" userId="b8e2e8a2000bddc0" providerId="LiveId" clId="{07FEE2BF-4CED-4200-B04F-543F00EE1F9A}" dt="2021-09-07T12:10:56.260" v="1537" actId="20577"/>
          <ac:spMkLst>
            <pc:docMk/>
            <pc:sldMk cId="1913441264" sldId="271"/>
            <ac:spMk id="3" creationId="{6E9997F1-81ED-43BB-BECC-7A29E77D7423}"/>
          </ac:spMkLst>
        </pc:spChg>
      </pc:sldChg>
      <pc:sldChg chg="addSp delSp modSp new mod">
        <pc:chgData name="Adam Wilson" userId="b8e2e8a2000bddc0" providerId="LiveId" clId="{07FEE2BF-4CED-4200-B04F-543F00EE1F9A}" dt="2021-09-10T06:10:50.140" v="1783" actId="1076"/>
        <pc:sldMkLst>
          <pc:docMk/>
          <pc:sldMk cId="2862893975" sldId="272"/>
        </pc:sldMkLst>
        <pc:spChg chg="mod">
          <ac:chgData name="Adam Wilson" userId="b8e2e8a2000bddc0" providerId="LiveId" clId="{07FEE2BF-4CED-4200-B04F-543F00EE1F9A}" dt="2021-09-10T06:02:38.626" v="1568" actId="20577"/>
          <ac:spMkLst>
            <pc:docMk/>
            <pc:sldMk cId="2862893975" sldId="272"/>
            <ac:spMk id="2" creationId="{78A46645-88B6-4845-8F16-0C7A158153AD}"/>
          </ac:spMkLst>
        </pc:spChg>
        <pc:spChg chg="mod">
          <ac:chgData name="Adam Wilson" userId="b8e2e8a2000bddc0" providerId="LiveId" clId="{07FEE2BF-4CED-4200-B04F-543F00EE1F9A}" dt="2021-09-10T06:10:47.487" v="1782" actId="1076"/>
          <ac:spMkLst>
            <pc:docMk/>
            <pc:sldMk cId="2862893975" sldId="272"/>
            <ac:spMk id="3" creationId="{B1341F29-D9A7-4565-AC2F-3CA62CCD84FB}"/>
          </ac:spMkLst>
        </pc:spChg>
        <pc:picChg chg="add mod">
          <ac:chgData name="Adam Wilson" userId="b8e2e8a2000bddc0" providerId="LiveId" clId="{07FEE2BF-4CED-4200-B04F-543F00EE1F9A}" dt="2021-09-10T06:10:50.140" v="1783" actId="1076"/>
          <ac:picMkLst>
            <pc:docMk/>
            <pc:sldMk cId="2862893975" sldId="272"/>
            <ac:picMk id="5" creationId="{99E6EC49-35AC-4CC2-B208-C6202B618D1C}"/>
          </ac:picMkLst>
        </pc:picChg>
        <pc:picChg chg="add mod">
          <ac:chgData name="Adam Wilson" userId="b8e2e8a2000bddc0" providerId="LiveId" clId="{07FEE2BF-4CED-4200-B04F-543F00EE1F9A}" dt="2021-09-10T06:06:23.288" v="1690" actId="1076"/>
          <ac:picMkLst>
            <pc:docMk/>
            <pc:sldMk cId="2862893975" sldId="272"/>
            <ac:picMk id="6" creationId="{42A7694F-6FA4-4326-8E55-88E1F5F5EE0E}"/>
          </ac:picMkLst>
        </pc:picChg>
        <pc:picChg chg="add del mod">
          <ac:chgData name="Adam Wilson" userId="b8e2e8a2000bddc0" providerId="LiveId" clId="{07FEE2BF-4CED-4200-B04F-543F00EE1F9A}" dt="2021-09-10T06:06:32.778" v="1693" actId="478"/>
          <ac:picMkLst>
            <pc:docMk/>
            <pc:sldMk cId="2862893975" sldId="272"/>
            <ac:picMk id="7" creationId="{2D61F987-546C-4DDA-8612-DD0A25DB4596}"/>
          </ac:picMkLst>
        </pc:picChg>
      </pc:sldChg>
      <pc:sldChg chg="addSp delSp modSp new del mod">
        <pc:chgData name="Adam Wilson" userId="b8e2e8a2000bddc0" providerId="LiveId" clId="{07FEE2BF-4CED-4200-B04F-543F00EE1F9A}" dt="2021-09-10T06:06:36.719" v="1694" actId="47"/>
        <pc:sldMkLst>
          <pc:docMk/>
          <pc:sldMk cId="398674067" sldId="273"/>
        </pc:sldMkLst>
        <pc:spChg chg="mod">
          <ac:chgData name="Adam Wilson" userId="b8e2e8a2000bddc0" providerId="LiveId" clId="{07FEE2BF-4CED-4200-B04F-543F00EE1F9A}" dt="2021-09-10T06:04:29.370" v="1682" actId="20577"/>
          <ac:spMkLst>
            <pc:docMk/>
            <pc:sldMk cId="398674067" sldId="273"/>
            <ac:spMk id="2" creationId="{075F2E40-CCCC-467B-85FD-6E4F6F7BEACF}"/>
          </ac:spMkLst>
        </pc:spChg>
        <pc:spChg chg="del">
          <ac:chgData name="Adam Wilson" userId="b8e2e8a2000bddc0" providerId="LiveId" clId="{07FEE2BF-4CED-4200-B04F-543F00EE1F9A}" dt="2021-09-10T06:05:58.137" v="1683" actId="478"/>
          <ac:spMkLst>
            <pc:docMk/>
            <pc:sldMk cId="398674067" sldId="273"/>
            <ac:spMk id="3" creationId="{6AC213CA-CCD6-4282-85A4-149D42522FDD}"/>
          </ac:spMkLst>
        </pc:spChg>
        <pc:picChg chg="add del mod">
          <ac:chgData name="Adam Wilson" userId="b8e2e8a2000bddc0" providerId="LiveId" clId="{07FEE2BF-4CED-4200-B04F-543F00EE1F9A}" dt="2021-09-10T06:06:19.950" v="1688" actId="21"/>
          <ac:picMkLst>
            <pc:docMk/>
            <pc:sldMk cId="398674067" sldId="273"/>
            <ac:picMk id="5" creationId="{2C4F968F-AAA9-4068-8FC0-DD19DC0CEF43}"/>
          </ac:picMkLst>
        </pc:picChg>
      </pc:sldChg>
      <pc:sldChg chg="addSp delSp modSp new mod">
        <pc:chgData name="Adam Wilson" userId="b8e2e8a2000bddc0" providerId="LiveId" clId="{07FEE2BF-4CED-4200-B04F-543F00EE1F9A}" dt="2021-09-10T06:27:59.934" v="2361"/>
        <pc:sldMkLst>
          <pc:docMk/>
          <pc:sldMk cId="3260408852" sldId="273"/>
        </pc:sldMkLst>
        <pc:spChg chg="mod">
          <ac:chgData name="Adam Wilson" userId="b8e2e8a2000bddc0" providerId="LiveId" clId="{07FEE2BF-4CED-4200-B04F-543F00EE1F9A}" dt="2021-09-10T06:22:13.550" v="2050" actId="20577"/>
          <ac:spMkLst>
            <pc:docMk/>
            <pc:sldMk cId="3260408852" sldId="273"/>
            <ac:spMk id="2" creationId="{EB5D5235-AB02-4D7D-9992-E49C00BAB6A5}"/>
          </ac:spMkLst>
        </pc:spChg>
        <pc:spChg chg="del">
          <ac:chgData name="Adam Wilson" userId="b8e2e8a2000bddc0" providerId="LiveId" clId="{07FEE2BF-4CED-4200-B04F-543F00EE1F9A}" dt="2021-09-10T06:22:15.734" v="2051" actId="478"/>
          <ac:spMkLst>
            <pc:docMk/>
            <pc:sldMk cId="3260408852" sldId="273"/>
            <ac:spMk id="3" creationId="{6B73414E-69E6-4143-89B9-9B2D4B395906}"/>
          </ac:spMkLst>
        </pc:spChg>
        <pc:grpChg chg="del mod">
          <ac:chgData name="Adam Wilson" userId="b8e2e8a2000bddc0" providerId="LiveId" clId="{07FEE2BF-4CED-4200-B04F-543F00EE1F9A}" dt="2021-09-10T06:22:38.649" v="2061"/>
          <ac:grpSpMkLst>
            <pc:docMk/>
            <pc:sldMk cId="3260408852" sldId="273"/>
            <ac:grpSpMk id="9" creationId="{97720587-10FA-46AE-93A6-E152A047F725}"/>
          </ac:grpSpMkLst>
        </pc:grpChg>
        <pc:grpChg chg="mod">
          <ac:chgData name="Adam Wilson" userId="b8e2e8a2000bddc0" providerId="LiveId" clId="{07FEE2BF-4CED-4200-B04F-543F00EE1F9A}" dt="2021-09-10T06:22:47.320" v="2069"/>
          <ac:grpSpMkLst>
            <pc:docMk/>
            <pc:sldMk cId="3260408852" sldId="273"/>
            <ac:grpSpMk id="16" creationId="{3FFE683B-C4BD-4F80-9864-82B930CAB1EA}"/>
          </ac:grpSpMkLst>
        </pc:grpChg>
        <pc:grpChg chg="mod">
          <ac:chgData name="Adam Wilson" userId="b8e2e8a2000bddc0" providerId="LiveId" clId="{07FEE2BF-4CED-4200-B04F-543F00EE1F9A}" dt="2021-09-10T06:22:56.610" v="2090"/>
          <ac:grpSpMkLst>
            <pc:docMk/>
            <pc:sldMk cId="3260408852" sldId="273"/>
            <ac:grpSpMk id="37" creationId="{3DBB8582-ABCD-422A-9CB2-1FB90937B2B7}"/>
          </ac:grpSpMkLst>
        </pc:grpChg>
        <pc:grpChg chg="del mod">
          <ac:chgData name="Adam Wilson" userId="b8e2e8a2000bddc0" providerId="LiveId" clId="{07FEE2BF-4CED-4200-B04F-543F00EE1F9A}" dt="2021-09-10T06:23:24.659" v="2111"/>
          <ac:grpSpMkLst>
            <pc:docMk/>
            <pc:sldMk cId="3260408852" sldId="273"/>
            <ac:grpSpMk id="55" creationId="{C23A37DE-5A9C-4012-85DC-88DD4D7FCC87}"/>
          </ac:grpSpMkLst>
        </pc:grpChg>
        <pc:grpChg chg="del mod">
          <ac:chgData name="Adam Wilson" userId="b8e2e8a2000bddc0" providerId="LiveId" clId="{07FEE2BF-4CED-4200-B04F-543F00EE1F9A}" dt="2021-09-10T06:23:26.402" v="2113"/>
          <ac:grpSpMkLst>
            <pc:docMk/>
            <pc:sldMk cId="3260408852" sldId="273"/>
            <ac:grpSpMk id="58" creationId="{08E18536-8EC9-40F5-98DD-DD63836396F6}"/>
          </ac:grpSpMkLst>
        </pc:grpChg>
        <pc:grpChg chg="del mod">
          <ac:chgData name="Adam Wilson" userId="b8e2e8a2000bddc0" providerId="LiveId" clId="{07FEE2BF-4CED-4200-B04F-543F00EE1F9A}" dt="2021-09-10T06:23:28.341" v="2116"/>
          <ac:grpSpMkLst>
            <pc:docMk/>
            <pc:sldMk cId="3260408852" sldId="273"/>
            <ac:grpSpMk id="60" creationId="{11ADA6EB-CC9D-4FA2-88F3-06D7BC7C4969}"/>
          </ac:grpSpMkLst>
        </pc:grpChg>
        <pc:grpChg chg="del mod">
          <ac:chgData name="Adam Wilson" userId="b8e2e8a2000bddc0" providerId="LiveId" clId="{07FEE2BF-4CED-4200-B04F-543F00EE1F9A}" dt="2021-09-10T06:23:33.871" v="2122"/>
          <ac:grpSpMkLst>
            <pc:docMk/>
            <pc:sldMk cId="3260408852" sldId="273"/>
            <ac:grpSpMk id="63" creationId="{7FA89208-4FC5-4FB9-B9AD-F1874A97040D}"/>
          </ac:grpSpMkLst>
        </pc:grpChg>
        <pc:grpChg chg="mod">
          <ac:chgData name="Adam Wilson" userId="b8e2e8a2000bddc0" providerId="LiveId" clId="{07FEE2BF-4CED-4200-B04F-543F00EE1F9A}" dt="2021-09-10T06:27:59.931" v="2360"/>
          <ac:grpSpMkLst>
            <pc:docMk/>
            <pc:sldMk cId="3260408852" sldId="273"/>
            <ac:grpSpMk id="69" creationId="{EDB96698-A26A-48EA-98B4-AD3A880D249D}"/>
          </ac:grpSpMkLst>
        </pc:grpChg>
        <pc:grpChg chg="del mod">
          <ac:chgData name="Adam Wilson" userId="b8e2e8a2000bddc0" providerId="LiveId" clId="{07FEE2BF-4CED-4200-B04F-543F00EE1F9A}" dt="2021-09-10T06:23:46.598" v="2132"/>
          <ac:grpSpMkLst>
            <pc:docMk/>
            <pc:sldMk cId="3260408852" sldId="273"/>
            <ac:grpSpMk id="75" creationId="{CD7A90DF-9895-43EA-8F4D-4D385CB7A3E7}"/>
          </ac:grpSpMkLst>
        </pc:grpChg>
        <pc:grpChg chg="del mod">
          <ac:chgData name="Adam Wilson" userId="b8e2e8a2000bddc0" providerId="LiveId" clId="{07FEE2BF-4CED-4200-B04F-543F00EE1F9A}" dt="2021-09-10T06:23:48.291" v="2134"/>
          <ac:grpSpMkLst>
            <pc:docMk/>
            <pc:sldMk cId="3260408852" sldId="273"/>
            <ac:grpSpMk id="79" creationId="{8B822A54-D8A6-4D7E-86BE-E8630180BA54}"/>
          </ac:grpSpMkLst>
        </pc:grpChg>
        <pc:grpChg chg="mod">
          <ac:chgData name="Adam Wilson" userId="b8e2e8a2000bddc0" providerId="LiveId" clId="{07FEE2BF-4CED-4200-B04F-543F00EE1F9A}" dt="2021-09-10T06:23:48.291" v="2134"/>
          <ac:grpSpMkLst>
            <pc:docMk/>
            <pc:sldMk cId="3260408852" sldId="273"/>
            <ac:grpSpMk id="81" creationId="{5AF3A0A3-326A-4E22-A6F9-D76315424F2A}"/>
          </ac:grpSpMkLst>
        </pc:grpChg>
        <pc:grpChg chg="mod">
          <ac:chgData name="Adam Wilson" userId="b8e2e8a2000bddc0" providerId="LiveId" clId="{07FEE2BF-4CED-4200-B04F-543F00EE1F9A}" dt="2021-09-10T06:23:53.165" v="2141"/>
          <ac:grpSpMkLst>
            <pc:docMk/>
            <pc:sldMk cId="3260408852" sldId="273"/>
            <ac:grpSpMk id="88" creationId="{5AF357BE-0888-47FD-BC68-AF371A3C1374}"/>
          </ac:grpSpMkLst>
        </pc:grpChg>
        <pc:grpChg chg="mod">
          <ac:chgData name="Adam Wilson" userId="b8e2e8a2000bddc0" providerId="LiveId" clId="{07FEE2BF-4CED-4200-B04F-543F00EE1F9A}" dt="2021-09-10T06:24:00.742" v="2150"/>
          <ac:grpSpMkLst>
            <pc:docMk/>
            <pc:sldMk cId="3260408852" sldId="273"/>
            <ac:grpSpMk id="97" creationId="{6C5FFF76-D62E-4BC9-BE1B-921E4AB632D4}"/>
          </ac:grpSpMkLst>
        </pc:grpChg>
        <pc:grpChg chg="mod">
          <ac:chgData name="Adam Wilson" userId="b8e2e8a2000bddc0" providerId="LiveId" clId="{07FEE2BF-4CED-4200-B04F-543F00EE1F9A}" dt="2021-09-10T06:24:10.060" v="2155"/>
          <ac:grpSpMkLst>
            <pc:docMk/>
            <pc:sldMk cId="3260408852" sldId="273"/>
            <ac:grpSpMk id="102" creationId="{6248EAF9-3247-4560-B89F-73CCD5316F75}"/>
          </ac:grpSpMkLst>
        </pc:grpChg>
        <pc:grpChg chg="mod">
          <ac:chgData name="Adam Wilson" userId="b8e2e8a2000bddc0" providerId="LiveId" clId="{07FEE2BF-4CED-4200-B04F-543F00EE1F9A}" dt="2021-09-10T06:24:18.285" v="2165"/>
          <ac:grpSpMkLst>
            <pc:docMk/>
            <pc:sldMk cId="3260408852" sldId="273"/>
            <ac:grpSpMk id="112" creationId="{576127DE-8E60-4E8A-A20E-08A1440FE186}"/>
          </ac:grpSpMkLst>
        </pc:grpChg>
        <pc:grpChg chg="del mod">
          <ac:chgData name="Adam Wilson" userId="b8e2e8a2000bddc0" providerId="LiveId" clId="{07FEE2BF-4CED-4200-B04F-543F00EE1F9A}" dt="2021-09-10T06:24:18.285" v="2165"/>
          <ac:grpSpMkLst>
            <pc:docMk/>
            <pc:sldMk cId="3260408852" sldId="273"/>
            <ac:grpSpMk id="113" creationId="{39F21879-39D2-4732-BFC3-F66518CC8723}"/>
          </ac:grpSpMkLst>
        </pc:grpChg>
        <pc:grpChg chg="mod">
          <ac:chgData name="Adam Wilson" userId="b8e2e8a2000bddc0" providerId="LiveId" clId="{07FEE2BF-4CED-4200-B04F-543F00EE1F9A}" dt="2021-09-10T06:24:18.285" v="2165"/>
          <ac:grpSpMkLst>
            <pc:docMk/>
            <pc:sldMk cId="3260408852" sldId="273"/>
            <ac:grpSpMk id="114" creationId="{B181FECA-D395-46AC-932E-3D17F21336BD}"/>
          </ac:grpSpMkLst>
        </pc:grpChg>
        <pc:grpChg chg="mod">
          <ac:chgData name="Adam Wilson" userId="b8e2e8a2000bddc0" providerId="LiveId" clId="{07FEE2BF-4CED-4200-B04F-543F00EE1F9A}" dt="2021-09-10T06:24:18.285" v="2165"/>
          <ac:grpSpMkLst>
            <pc:docMk/>
            <pc:sldMk cId="3260408852" sldId="273"/>
            <ac:grpSpMk id="115" creationId="{650815F2-1AF0-48AF-95D0-33105BF1CFDD}"/>
          </ac:grpSpMkLst>
        </pc:grpChg>
        <pc:grpChg chg="mod">
          <ac:chgData name="Adam Wilson" userId="b8e2e8a2000bddc0" providerId="LiveId" clId="{07FEE2BF-4CED-4200-B04F-543F00EE1F9A}" dt="2021-09-10T06:24:19.990" v="2169"/>
          <ac:grpSpMkLst>
            <pc:docMk/>
            <pc:sldMk cId="3260408852" sldId="273"/>
            <ac:grpSpMk id="119" creationId="{603FDF57-0F0D-4AC1-982C-D8CD4A3E8114}"/>
          </ac:grpSpMkLst>
        </pc:grpChg>
        <pc:grpChg chg="mod">
          <ac:chgData name="Adam Wilson" userId="b8e2e8a2000bddc0" providerId="LiveId" clId="{07FEE2BF-4CED-4200-B04F-543F00EE1F9A}" dt="2021-09-10T06:24:29.310" v="2185"/>
          <ac:grpSpMkLst>
            <pc:docMk/>
            <pc:sldMk cId="3260408852" sldId="273"/>
            <ac:grpSpMk id="135" creationId="{4B11EC10-F733-4BF2-9547-47F8B2962E91}"/>
          </ac:grpSpMkLst>
        </pc:grpChg>
        <pc:grpChg chg="mod">
          <ac:chgData name="Adam Wilson" userId="b8e2e8a2000bddc0" providerId="LiveId" clId="{07FEE2BF-4CED-4200-B04F-543F00EE1F9A}" dt="2021-09-10T06:24:29.310" v="2185"/>
          <ac:grpSpMkLst>
            <pc:docMk/>
            <pc:sldMk cId="3260408852" sldId="273"/>
            <ac:grpSpMk id="136" creationId="{5CB75A03-CFD8-4D35-9929-149B38F288DF}"/>
          </ac:grpSpMkLst>
        </pc:grpChg>
        <pc:grpChg chg="mod">
          <ac:chgData name="Adam Wilson" userId="b8e2e8a2000bddc0" providerId="LiveId" clId="{07FEE2BF-4CED-4200-B04F-543F00EE1F9A}" dt="2021-09-10T06:24:29.310" v="2185"/>
          <ac:grpSpMkLst>
            <pc:docMk/>
            <pc:sldMk cId="3260408852" sldId="273"/>
            <ac:grpSpMk id="137" creationId="{3DD02409-1B43-405F-9322-20DC265ABAD8}"/>
          </ac:grpSpMkLst>
        </pc:grpChg>
        <pc:grpChg chg="mod">
          <ac:chgData name="Adam Wilson" userId="b8e2e8a2000bddc0" providerId="LiveId" clId="{07FEE2BF-4CED-4200-B04F-543F00EE1F9A}" dt="2021-09-10T06:24:29.310" v="2185"/>
          <ac:grpSpMkLst>
            <pc:docMk/>
            <pc:sldMk cId="3260408852" sldId="273"/>
            <ac:grpSpMk id="138" creationId="{75326B94-3F49-42DE-A456-0D6106BBE7A1}"/>
          </ac:grpSpMkLst>
        </pc:grpChg>
        <pc:grpChg chg="mod">
          <ac:chgData name="Adam Wilson" userId="b8e2e8a2000bddc0" providerId="LiveId" clId="{07FEE2BF-4CED-4200-B04F-543F00EE1F9A}" dt="2021-09-10T06:24:29.310" v="2185"/>
          <ac:grpSpMkLst>
            <pc:docMk/>
            <pc:sldMk cId="3260408852" sldId="273"/>
            <ac:grpSpMk id="139" creationId="{F8F14889-0F0A-4DA9-AD73-1546B0ABA1FD}"/>
          </ac:grpSpMkLst>
        </pc:grpChg>
        <pc:grpChg chg="mod">
          <ac:chgData name="Adam Wilson" userId="b8e2e8a2000bddc0" providerId="LiveId" clId="{07FEE2BF-4CED-4200-B04F-543F00EE1F9A}" dt="2021-09-10T06:24:39.371" v="2202"/>
          <ac:grpSpMkLst>
            <pc:docMk/>
            <pc:sldMk cId="3260408852" sldId="273"/>
            <ac:grpSpMk id="156" creationId="{17F298FC-1C4D-4B61-91F7-3004EDC1D0A0}"/>
          </ac:grpSpMkLst>
        </pc:grpChg>
        <pc:grpChg chg="mod">
          <ac:chgData name="Adam Wilson" userId="b8e2e8a2000bddc0" providerId="LiveId" clId="{07FEE2BF-4CED-4200-B04F-543F00EE1F9A}" dt="2021-09-10T06:24:39.371" v="2202"/>
          <ac:grpSpMkLst>
            <pc:docMk/>
            <pc:sldMk cId="3260408852" sldId="273"/>
            <ac:grpSpMk id="157" creationId="{C90E0BFB-02D2-4F4B-888F-2E9A1B3A0BA6}"/>
          </ac:grpSpMkLst>
        </pc:grpChg>
        <pc:grpChg chg="mod">
          <ac:chgData name="Adam Wilson" userId="b8e2e8a2000bddc0" providerId="LiveId" clId="{07FEE2BF-4CED-4200-B04F-543F00EE1F9A}" dt="2021-09-10T06:24:39.371" v="2202"/>
          <ac:grpSpMkLst>
            <pc:docMk/>
            <pc:sldMk cId="3260408852" sldId="273"/>
            <ac:grpSpMk id="158" creationId="{083279EC-8B0F-40CB-91D3-FF485989FC61}"/>
          </ac:grpSpMkLst>
        </pc:grpChg>
        <pc:grpChg chg="mod">
          <ac:chgData name="Adam Wilson" userId="b8e2e8a2000bddc0" providerId="LiveId" clId="{07FEE2BF-4CED-4200-B04F-543F00EE1F9A}" dt="2021-09-10T06:24:39.371" v="2202"/>
          <ac:grpSpMkLst>
            <pc:docMk/>
            <pc:sldMk cId="3260408852" sldId="273"/>
            <ac:grpSpMk id="159" creationId="{D583859C-581F-4419-9774-E90D6158A5BC}"/>
          </ac:grpSpMkLst>
        </pc:grpChg>
        <pc:grpChg chg="mod">
          <ac:chgData name="Adam Wilson" userId="b8e2e8a2000bddc0" providerId="LiveId" clId="{07FEE2BF-4CED-4200-B04F-543F00EE1F9A}" dt="2021-09-10T06:24:39.371" v="2202"/>
          <ac:grpSpMkLst>
            <pc:docMk/>
            <pc:sldMk cId="3260408852" sldId="273"/>
            <ac:grpSpMk id="160" creationId="{D595AF29-2474-4F03-8470-F373BA7B8B30}"/>
          </ac:grpSpMkLst>
        </pc:grpChg>
        <pc:grpChg chg="mod">
          <ac:chgData name="Adam Wilson" userId="b8e2e8a2000bddc0" providerId="LiveId" clId="{07FEE2BF-4CED-4200-B04F-543F00EE1F9A}" dt="2021-09-10T06:24:45.628" v="2215"/>
          <ac:grpSpMkLst>
            <pc:docMk/>
            <pc:sldMk cId="3260408852" sldId="273"/>
            <ac:grpSpMk id="173" creationId="{2C07C3A1-440A-46B4-A9A7-D9A4E0782AEC}"/>
          </ac:grpSpMkLst>
        </pc:grpChg>
        <pc:grpChg chg="mod">
          <ac:chgData name="Adam Wilson" userId="b8e2e8a2000bddc0" providerId="LiveId" clId="{07FEE2BF-4CED-4200-B04F-543F00EE1F9A}" dt="2021-09-10T06:24:45.628" v="2215"/>
          <ac:grpSpMkLst>
            <pc:docMk/>
            <pc:sldMk cId="3260408852" sldId="273"/>
            <ac:grpSpMk id="174" creationId="{DD4E4663-9D94-4CAC-906E-F806B978C12D}"/>
          </ac:grpSpMkLst>
        </pc:grpChg>
        <pc:grpChg chg="mod">
          <ac:chgData name="Adam Wilson" userId="b8e2e8a2000bddc0" providerId="LiveId" clId="{07FEE2BF-4CED-4200-B04F-543F00EE1F9A}" dt="2021-09-10T06:24:45.628" v="2215"/>
          <ac:grpSpMkLst>
            <pc:docMk/>
            <pc:sldMk cId="3260408852" sldId="273"/>
            <ac:grpSpMk id="175" creationId="{4F88FD17-83F8-464F-854A-CC2325897045}"/>
          </ac:grpSpMkLst>
        </pc:grpChg>
        <pc:grpChg chg="mod">
          <ac:chgData name="Adam Wilson" userId="b8e2e8a2000bddc0" providerId="LiveId" clId="{07FEE2BF-4CED-4200-B04F-543F00EE1F9A}" dt="2021-09-10T06:24:51.623" v="2229"/>
          <ac:grpSpMkLst>
            <pc:docMk/>
            <pc:sldMk cId="3260408852" sldId="273"/>
            <ac:grpSpMk id="189" creationId="{9A1F23C7-90F8-4B40-B07B-D45BA1D69A40}"/>
          </ac:grpSpMkLst>
        </pc:grpChg>
        <pc:grpChg chg="mod">
          <ac:chgData name="Adam Wilson" userId="b8e2e8a2000bddc0" providerId="LiveId" clId="{07FEE2BF-4CED-4200-B04F-543F00EE1F9A}" dt="2021-09-10T06:24:51.623" v="2229"/>
          <ac:grpSpMkLst>
            <pc:docMk/>
            <pc:sldMk cId="3260408852" sldId="273"/>
            <ac:grpSpMk id="190" creationId="{15D1AA44-F16B-4EE0-A796-AB607F1A05CB}"/>
          </ac:grpSpMkLst>
        </pc:grpChg>
        <pc:grpChg chg="mod">
          <ac:chgData name="Adam Wilson" userId="b8e2e8a2000bddc0" providerId="LiveId" clId="{07FEE2BF-4CED-4200-B04F-543F00EE1F9A}" dt="2021-09-10T06:24:51.623" v="2229"/>
          <ac:grpSpMkLst>
            <pc:docMk/>
            <pc:sldMk cId="3260408852" sldId="273"/>
            <ac:grpSpMk id="191" creationId="{2CA90834-2011-4B7F-AC42-D205CC307BDF}"/>
          </ac:grpSpMkLst>
        </pc:grpChg>
        <pc:grpChg chg="mod">
          <ac:chgData name="Adam Wilson" userId="b8e2e8a2000bddc0" providerId="LiveId" clId="{07FEE2BF-4CED-4200-B04F-543F00EE1F9A}" dt="2021-09-10T06:24:51.623" v="2229"/>
          <ac:grpSpMkLst>
            <pc:docMk/>
            <pc:sldMk cId="3260408852" sldId="273"/>
            <ac:grpSpMk id="192" creationId="{FEAD0316-4F2E-4A41-AF4C-21329E0CF849}"/>
          </ac:grpSpMkLst>
        </pc:grpChg>
        <pc:grpChg chg="mod">
          <ac:chgData name="Adam Wilson" userId="b8e2e8a2000bddc0" providerId="LiveId" clId="{07FEE2BF-4CED-4200-B04F-543F00EE1F9A}" dt="2021-09-10T06:24:58.972" v="2241"/>
          <ac:grpSpMkLst>
            <pc:docMk/>
            <pc:sldMk cId="3260408852" sldId="273"/>
            <ac:grpSpMk id="204" creationId="{2DCF3DCE-F3EA-4D6F-918F-70A6EDFB145E}"/>
          </ac:grpSpMkLst>
        </pc:grpChg>
        <pc:grpChg chg="mod">
          <ac:chgData name="Adam Wilson" userId="b8e2e8a2000bddc0" providerId="LiveId" clId="{07FEE2BF-4CED-4200-B04F-543F00EE1F9A}" dt="2021-09-10T06:24:58.972" v="2241"/>
          <ac:grpSpMkLst>
            <pc:docMk/>
            <pc:sldMk cId="3260408852" sldId="273"/>
            <ac:grpSpMk id="205" creationId="{BCECB109-3377-489F-8080-DD7A18767636}"/>
          </ac:grpSpMkLst>
        </pc:grpChg>
        <pc:grpChg chg="mod">
          <ac:chgData name="Adam Wilson" userId="b8e2e8a2000bddc0" providerId="LiveId" clId="{07FEE2BF-4CED-4200-B04F-543F00EE1F9A}" dt="2021-09-10T06:24:58.972" v="2241"/>
          <ac:grpSpMkLst>
            <pc:docMk/>
            <pc:sldMk cId="3260408852" sldId="273"/>
            <ac:grpSpMk id="206" creationId="{6882C4F2-68E0-47C5-8BA2-296012952EB5}"/>
          </ac:grpSpMkLst>
        </pc:grpChg>
        <pc:grpChg chg="del mod">
          <ac:chgData name="Adam Wilson" userId="b8e2e8a2000bddc0" providerId="LiveId" clId="{07FEE2BF-4CED-4200-B04F-543F00EE1F9A}" dt="2021-09-10T06:25:42.805" v="2266"/>
          <ac:grpSpMkLst>
            <pc:docMk/>
            <pc:sldMk cId="3260408852" sldId="273"/>
            <ac:grpSpMk id="229" creationId="{A700676E-9062-411C-B143-D02D273AA08D}"/>
          </ac:grpSpMkLst>
        </pc:grpChg>
        <pc:grpChg chg="del mod">
          <ac:chgData name="Adam Wilson" userId="b8e2e8a2000bddc0" providerId="LiveId" clId="{07FEE2BF-4CED-4200-B04F-543F00EE1F9A}" dt="2021-09-10T06:25:42.805" v="2266"/>
          <ac:grpSpMkLst>
            <pc:docMk/>
            <pc:sldMk cId="3260408852" sldId="273"/>
            <ac:grpSpMk id="230" creationId="{1B8F739B-7EC3-4A26-8DE4-E8CF85C15292}"/>
          </ac:grpSpMkLst>
        </pc:grpChg>
        <pc:grpChg chg="mod">
          <ac:chgData name="Adam Wilson" userId="b8e2e8a2000bddc0" providerId="LiveId" clId="{07FEE2BF-4CED-4200-B04F-543F00EE1F9A}" dt="2021-09-10T06:25:41.796" v="2264"/>
          <ac:grpSpMkLst>
            <pc:docMk/>
            <pc:sldMk cId="3260408852" sldId="273"/>
            <ac:grpSpMk id="231" creationId="{402C4AA3-E7AD-4BAA-99D6-5A6029238F93}"/>
          </ac:grpSpMkLst>
        </pc:grpChg>
        <pc:grpChg chg="mod">
          <ac:chgData name="Adam Wilson" userId="b8e2e8a2000bddc0" providerId="LiveId" clId="{07FEE2BF-4CED-4200-B04F-543F00EE1F9A}" dt="2021-09-10T06:25:42.805" v="2266"/>
          <ac:grpSpMkLst>
            <pc:docMk/>
            <pc:sldMk cId="3260408852" sldId="273"/>
            <ac:grpSpMk id="233" creationId="{0B66F310-0D5A-451B-89C8-24CEB530DC47}"/>
          </ac:grpSpMkLst>
        </pc:grpChg>
        <pc:grpChg chg="mod">
          <ac:chgData name="Adam Wilson" userId="b8e2e8a2000bddc0" providerId="LiveId" clId="{07FEE2BF-4CED-4200-B04F-543F00EE1F9A}" dt="2021-09-10T06:26:10.946" v="2273"/>
          <ac:grpSpMkLst>
            <pc:docMk/>
            <pc:sldMk cId="3260408852" sldId="273"/>
            <ac:grpSpMk id="236" creationId="{E41E35F7-DC83-4E79-B48F-B46FACE2E564}"/>
          </ac:grpSpMkLst>
        </pc:grpChg>
        <pc:grpChg chg="del mod">
          <ac:chgData name="Adam Wilson" userId="b8e2e8a2000bddc0" providerId="LiveId" clId="{07FEE2BF-4CED-4200-B04F-543F00EE1F9A}" dt="2021-09-10T06:27:17.948" v="2325"/>
          <ac:grpSpMkLst>
            <pc:docMk/>
            <pc:sldMk cId="3260408852" sldId="273"/>
            <ac:grpSpMk id="245" creationId="{682CAEA5-1491-4383-9C60-B48B7A16BF15}"/>
          </ac:grpSpMkLst>
        </pc:grpChg>
        <pc:grpChg chg="mod">
          <ac:chgData name="Adam Wilson" userId="b8e2e8a2000bddc0" providerId="LiveId" clId="{07FEE2BF-4CED-4200-B04F-543F00EE1F9A}" dt="2021-09-10T06:27:15.200" v="2320"/>
          <ac:grpSpMkLst>
            <pc:docMk/>
            <pc:sldMk cId="3260408852" sldId="273"/>
            <ac:grpSpMk id="246" creationId="{D6071670-6402-4CBE-82D1-C541A188F1FB}"/>
          </ac:grpSpMkLst>
        </pc:grpChg>
        <pc:grpChg chg="del mod">
          <ac:chgData name="Adam Wilson" userId="b8e2e8a2000bddc0" providerId="LiveId" clId="{07FEE2BF-4CED-4200-B04F-543F00EE1F9A}" dt="2021-09-10T06:27:22.724" v="2332"/>
          <ac:grpSpMkLst>
            <pc:docMk/>
            <pc:sldMk cId="3260408852" sldId="273"/>
            <ac:grpSpMk id="251" creationId="{FB4E98AE-B2A7-4BA7-8363-AC471F61BD69}"/>
          </ac:grpSpMkLst>
        </pc:grpChg>
        <pc:grpChg chg="mod">
          <ac:chgData name="Adam Wilson" userId="b8e2e8a2000bddc0" providerId="LiveId" clId="{07FEE2BF-4CED-4200-B04F-543F00EE1F9A}" dt="2021-09-10T06:27:22.724" v="2332"/>
          <ac:grpSpMkLst>
            <pc:docMk/>
            <pc:sldMk cId="3260408852" sldId="273"/>
            <ac:grpSpMk id="258" creationId="{2B1E5C2D-E110-4591-B044-65ECB08DB3A6}"/>
          </ac:grpSpMkLst>
        </pc:grpChg>
        <pc:grpChg chg="mod">
          <ac:chgData name="Adam Wilson" userId="b8e2e8a2000bddc0" providerId="LiveId" clId="{07FEE2BF-4CED-4200-B04F-543F00EE1F9A}" dt="2021-09-10T06:27:22.724" v="2332"/>
          <ac:grpSpMkLst>
            <pc:docMk/>
            <pc:sldMk cId="3260408852" sldId="273"/>
            <ac:grpSpMk id="259" creationId="{05D738D4-4EE8-423F-AD0F-DF67B574C013}"/>
          </ac:grpSpMkLst>
        </pc:grpChg>
        <pc:inkChg chg="add">
          <ac:chgData name="Adam Wilson" userId="b8e2e8a2000bddc0" providerId="LiveId" clId="{07FEE2BF-4CED-4200-B04F-543F00EE1F9A}" dt="2021-09-10T06:22:24.701" v="2052" actId="9405"/>
          <ac:inkMkLst>
            <pc:docMk/>
            <pc:sldMk cId="3260408852" sldId="273"/>
            <ac:inkMk id="4" creationId="{5D3D7FD9-D0FD-4EBC-8D1B-9F38C7B1FB8F}"/>
          </ac:inkMkLst>
        </pc:inkChg>
        <pc:inkChg chg="add">
          <ac:chgData name="Adam Wilson" userId="b8e2e8a2000bddc0" providerId="LiveId" clId="{07FEE2BF-4CED-4200-B04F-543F00EE1F9A}" dt="2021-09-10T06:22:27.452" v="2053" actId="9405"/>
          <ac:inkMkLst>
            <pc:docMk/>
            <pc:sldMk cId="3260408852" sldId="273"/>
            <ac:inkMk id="5" creationId="{94F9122C-AEA2-4A1E-8621-AEF238664E25}"/>
          </ac:inkMkLst>
        </pc:inkChg>
        <pc:inkChg chg="add del mod">
          <ac:chgData name="Adam Wilson" userId="b8e2e8a2000bddc0" providerId="LiveId" clId="{07FEE2BF-4CED-4200-B04F-543F00EE1F9A}" dt="2021-09-10T06:22:38.648" v="2060"/>
          <ac:inkMkLst>
            <pc:docMk/>
            <pc:sldMk cId="3260408852" sldId="273"/>
            <ac:inkMk id="6" creationId="{EE898A7C-3856-4BC7-9DBF-4B10DEB98CC5}"/>
          </ac:inkMkLst>
        </pc:inkChg>
        <pc:inkChg chg="add del mod">
          <ac:chgData name="Adam Wilson" userId="b8e2e8a2000bddc0" providerId="LiveId" clId="{07FEE2BF-4CED-4200-B04F-543F00EE1F9A}" dt="2021-09-10T06:22:40.052" v="2064"/>
          <ac:inkMkLst>
            <pc:docMk/>
            <pc:sldMk cId="3260408852" sldId="273"/>
            <ac:inkMk id="7" creationId="{C6168A0E-34E8-4143-8A6B-D5FA0C1BD439}"/>
          </ac:inkMkLst>
        </pc:inkChg>
        <pc:inkChg chg="add del mod">
          <ac:chgData name="Adam Wilson" userId="b8e2e8a2000bddc0" providerId="LiveId" clId="{07FEE2BF-4CED-4200-B04F-543F00EE1F9A}" dt="2021-09-10T06:22:38.649" v="2061"/>
          <ac:inkMkLst>
            <pc:docMk/>
            <pc:sldMk cId="3260408852" sldId="273"/>
            <ac:inkMk id="8" creationId="{9AF1F8F3-998A-45A4-B454-ACD568FE3FE8}"/>
          </ac:inkMkLst>
        </pc:inkChg>
        <pc:inkChg chg="add del">
          <ac:chgData name="Adam Wilson" userId="b8e2e8a2000bddc0" providerId="LiveId" clId="{07FEE2BF-4CED-4200-B04F-543F00EE1F9A}" dt="2021-09-10T06:22:40.051" v="2063"/>
          <ac:inkMkLst>
            <pc:docMk/>
            <pc:sldMk cId="3260408852" sldId="273"/>
            <ac:inkMk id="10" creationId="{C16B99F3-3278-4D0C-8691-8DAD9256095D}"/>
          </ac:inkMkLst>
        </pc:inkChg>
        <pc:inkChg chg="add del">
          <ac:chgData name="Adam Wilson" userId="b8e2e8a2000bddc0" providerId="LiveId" clId="{07FEE2BF-4CED-4200-B04F-543F00EE1F9A}" dt="2021-09-10T06:22:40.050" v="2062"/>
          <ac:inkMkLst>
            <pc:docMk/>
            <pc:sldMk cId="3260408852" sldId="273"/>
            <ac:inkMk id="11" creationId="{43B64CF7-DB21-4EB8-A123-B30B45E81C75}"/>
          </ac:inkMkLst>
        </pc:inkChg>
        <pc:inkChg chg="add mod">
          <ac:chgData name="Adam Wilson" userId="b8e2e8a2000bddc0" providerId="LiveId" clId="{07FEE2BF-4CED-4200-B04F-543F00EE1F9A}" dt="2021-09-10T06:22:47.320" v="2069"/>
          <ac:inkMkLst>
            <pc:docMk/>
            <pc:sldMk cId="3260408852" sldId="273"/>
            <ac:inkMk id="12" creationId="{84F7306E-BA74-48C2-BB7F-832FA6975367}"/>
          </ac:inkMkLst>
        </pc:inkChg>
        <pc:inkChg chg="add mod">
          <ac:chgData name="Adam Wilson" userId="b8e2e8a2000bddc0" providerId="LiveId" clId="{07FEE2BF-4CED-4200-B04F-543F00EE1F9A}" dt="2021-09-10T06:22:47.320" v="2069"/>
          <ac:inkMkLst>
            <pc:docMk/>
            <pc:sldMk cId="3260408852" sldId="273"/>
            <ac:inkMk id="13" creationId="{11A56411-A9D3-44BE-8619-04D8DB0F2C37}"/>
          </ac:inkMkLst>
        </pc:inkChg>
        <pc:inkChg chg="add mod">
          <ac:chgData name="Adam Wilson" userId="b8e2e8a2000bddc0" providerId="LiveId" clId="{07FEE2BF-4CED-4200-B04F-543F00EE1F9A}" dt="2021-09-10T06:22:47.320" v="2069"/>
          <ac:inkMkLst>
            <pc:docMk/>
            <pc:sldMk cId="3260408852" sldId="273"/>
            <ac:inkMk id="14" creationId="{B6338733-97B1-4346-A5A4-90BF83BD618B}"/>
          </ac:inkMkLst>
        </pc:inkChg>
        <pc:inkChg chg="add mod">
          <ac:chgData name="Adam Wilson" userId="b8e2e8a2000bddc0" providerId="LiveId" clId="{07FEE2BF-4CED-4200-B04F-543F00EE1F9A}" dt="2021-09-10T06:22:47.320" v="2069"/>
          <ac:inkMkLst>
            <pc:docMk/>
            <pc:sldMk cId="3260408852" sldId="273"/>
            <ac:inkMk id="15" creationId="{47F7EDD6-F5B5-40AB-8419-3FF13CFCB172}"/>
          </ac:inkMkLst>
        </pc:inkChg>
        <pc:inkChg chg="add">
          <ac:chgData name="Adam Wilson" userId="b8e2e8a2000bddc0" providerId="LiveId" clId="{07FEE2BF-4CED-4200-B04F-543F00EE1F9A}" dt="2021-09-10T06:22:47.617" v="2070" actId="9405"/>
          <ac:inkMkLst>
            <pc:docMk/>
            <pc:sldMk cId="3260408852" sldId="273"/>
            <ac:inkMk id="17" creationId="{A5CBD672-2909-4FAC-8E5B-B95CB3A025D3}"/>
          </ac:inkMkLst>
        </pc:inkChg>
        <pc:inkChg chg="add">
          <ac:chgData name="Adam Wilson" userId="b8e2e8a2000bddc0" providerId="LiveId" clId="{07FEE2BF-4CED-4200-B04F-543F00EE1F9A}" dt="2021-09-10T06:22:48.155" v="2071" actId="9405"/>
          <ac:inkMkLst>
            <pc:docMk/>
            <pc:sldMk cId="3260408852" sldId="273"/>
            <ac:inkMk id="18" creationId="{0A188EC9-D886-434B-9606-4871AC110E5B}"/>
          </ac:inkMkLst>
        </pc:inkChg>
        <pc:inkChg chg="add">
          <ac:chgData name="Adam Wilson" userId="b8e2e8a2000bddc0" providerId="LiveId" clId="{07FEE2BF-4CED-4200-B04F-543F00EE1F9A}" dt="2021-09-10T06:22:48.553" v="2072" actId="9405"/>
          <ac:inkMkLst>
            <pc:docMk/>
            <pc:sldMk cId="3260408852" sldId="273"/>
            <ac:inkMk id="19" creationId="{5C05EEF6-0E72-486F-9C32-20A04A56F875}"/>
          </ac:inkMkLst>
        </pc:inkChg>
        <pc:inkChg chg="add">
          <ac:chgData name="Adam Wilson" userId="b8e2e8a2000bddc0" providerId="LiveId" clId="{07FEE2BF-4CED-4200-B04F-543F00EE1F9A}" dt="2021-09-10T06:22:48.934" v="2073" actId="9405"/>
          <ac:inkMkLst>
            <pc:docMk/>
            <pc:sldMk cId="3260408852" sldId="273"/>
            <ac:inkMk id="20" creationId="{E3379B4F-9DA7-4F0A-A8FB-C67508E9CB88}"/>
          </ac:inkMkLst>
        </pc:inkChg>
        <pc:inkChg chg="add">
          <ac:chgData name="Adam Wilson" userId="b8e2e8a2000bddc0" providerId="LiveId" clId="{07FEE2BF-4CED-4200-B04F-543F00EE1F9A}" dt="2021-09-10T06:22:49.377" v="2074" actId="9405"/>
          <ac:inkMkLst>
            <pc:docMk/>
            <pc:sldMk cId="3260408852" sldId="273"/>
            <ac:inkMk id="21" creationId="{FEF2813B-976C-4B4E-A9A0-34E6C7E6E655}"/>
          </ac:inkMkLst>
        </pc:inkChg>
        <pc:inkChg chg="add">
          <ac:chgData name="Adam Wilson" userId="b8e2e8a2000bddc0" providerId="LiveId" clId="{07FEE2BF-4CED-4200-B04F-543F00EE1F9A}" dt="2021-09-10T06:22:49.878" v="2075" actId="9405"/>
          <ac:inkMkLst>
            <pc:docMk/>
            <pc:sldMk cId="3260408852" sldId="273"/>
            <ac:inkMk id="22" creationId="{FAD2A761-01C8-40D2-85D7-E2912FAAB7C2}"/>
          </ac:inkMkLst>
        </pc:inkChg>
        <pc:inkChg chg="add">
          <ac:chgData name="Adam Wilson" userId="b8e2e8a2000bddc0" providerId="LiveId" clId="{07FEE2BF-4CED-4200-B04F-543F00EE1F9A}" dt="2021-09-10T06:22:50.276" v="2076" actId="9405"/>
          <ac:inkMkLst>
            <pc:docMk/>
            <pc:sldMk cId="3260408852" sldId="273"/>
            <ac:inkMk id="23" creationId="{B9CB2023-A00D-44B4-84AA-536CF90E1227}"/>
          </ac:inkMkLst>
        </pc:inkChg>
        <pc:inkChg chg="add">
          <ac:chgData name="Adam Wilson" userId="b8e2e8a2000bddc0" providerId="LiveId" clId="{07FEE2BF-4CED-4200-B04F-543F00EE1F9A}" dt="2021-09-10T06:22:50.690" v="2077" actId="9405"/>
          <ac:inkMkLst>
            <pc:docMk/>
            <pc:sldMk cId="3260408852" sldId="273"/>
            <ac:inkMk id="24" creationId="{D4D24124-2F36-4F6F-8591-6EC8BF9D5766}"/>
          </ac:inkMkLst>
        </pc:inkChg>
        <pc:inkChg chg="add">
          <ac:chgData name="Adam Wilson" userId="b8e2e8a2000bddc0" providerId="LiveId" clId="{07FEE2BF-4CED-4200-B04F-543F00EE1F9A}" dt="2021-09-10T06:22:51.080" v="2078" actId="9405"/>
          <ac:inkMkLst>
            <pc:docMk/>
            <pc:sldMk cId="3260408852" sldId="273"/>
            <ac:inkMk id="25" creationId="{E34BD84E-D18F-4E28-9FC6-32475B2A7B9D}"/>
          </ac:inkMkLst>
        </pc:inkChg>
        <pc:inkChg chg="add">
          <ac:chgData name="Adam Wilson" userId="b8e2e8a2000bddc0" providerId="LiveId" clId="{07FEE2BF-4CED-4200-B04F-543F00EE1F9A}" dt="2021-09-10T06:22:51.456" v="2079" actId="9405"/>
          <ac:inkMkLst>
            <pc:docMk/>
            <pc:sldMk cId="3260408852" sldId="273"/>
            <ac:inkMk id="26" creationId="{456E61D5-ECEE-486E-B7CE-20BDAFE43518}"/>
          </ac:inkMkLst>
        </pc:inkChg>
        <pc:inkChg chg="add">
          <ac:chgData name="Adam Wilson" userId="b8e2e8a2000bddc0" providerId="LiveId" clId="{07FEE2BF-4CED-4200-B04F-543F00EE1F9A}" dt="2021-09-10T06:22:51.839" v="2080" actId="9405"/>
          <ac:inkMkLst>
            <pc:docMk/>
            <pc:sldMk cId="3260408852" sldId="273"/>
            <ac:inkMk id="27" creationId="{A21999A1-5CBD-4D8D-8DA4-35F4F2E001A0}"/>
          </ac:inkMkLst>
        </pc:inkChg>
        <pc:inkChg chg="add">
          <ac:chgData name="Adam Wilson" userId="b8e2e8a2000bddc0" providerId="LiveId" clId="{07FEE2BF-4CED-4200-B04F-543F00EE1F9A}" dt="2021-09-10T06:22:52.221" v="2081" actId="9405"/>
          <ac:inkMkLst>
            <pc:docMk/>
            <pc:sldMk cId="3260408852" sldId="273"/>
            <ac:inkMk id="28" creationId="{130DFBB7-E027-43BD-8434-40A16F7D23E8}"/>
          </ac:inkMkLst>
        </pc:inkChg>
        <pc:inkChg chg="add">
          <ac:chgData name="Adam Wilson" userId="b8e2e8a2000bddc0" providerId="LiveId" clId="{07FEE2BF-4CED-4200-B04F-543F00EE1F9A}" dt="2021-09-10T06:22:52.981" v="2082" actId="9405"/>
          <ac:inkMkLst>
            <pc:docMk/>
            <pc:sldMk cId="3260408852" sldId="273"/>
            <ac:inkMk id="29" creationId="{E5DE9058-B8A8-4E5D-B636-35E7C7BDEF9A}"/>
          </ac:inkMkLst>
        </pc:inkChg>
        <pc:inkChg chg="add">
          <ac:chgData name="Adam Wilson" userId="b8e2e8a2000bddc0" providerId="LiveId" clId="{07FEE2BF-4CED-4200-B04F-543F00EE1F9A}" dt="2021-09-10T06:22:53.365" v="2083" actId="9405"/>
          <ac:inkMkLst>
            <pc:docMk/>
            <pc:sldMk cId="3260408852" sldId="273"/>
            <ac:inkMk id="30" creationId="{98631654-E65E-413A-9116-8A8B9ADDC5F5}"/>
          </ac:inkMkLst>
        </pc:inkChg>
        <pc:inkChg chg="add">
          <ac:chgData name="Adam Wilson" userId="b8e2e8a2000bddc0" providerId="LiveId" clId="{07FEE2BF-4CED-4200-B04F-543F00EE1F9A}" dt="2021-09-10T06:22:53.773" v="2084" actId="9405"/>
          <ac:inkMkLst>
            <pc:docMk/>
            <pc:sldMk cId="3260408852" sldId="273"/>
            <ac:inkMk id="31" creationId="{628B028A-306E-4A4B-8FE5-B55229CD4F6E}"/>
          </ac:inkMkLst>
        </pc:inkChg>
        <pc:inkChg chg="add">
          <ac:chgData name="Adam Wilson" userId="b8e2e8a2000bddc0" providerId="LiveId" clId="{07FEE2BF-4CED-4200-B04F-543F00EE1F9A}" dt="2021-09-10T06:22:54.246" v="2085" actId="9405"/>
          <ac:inkMkLst>
            <pc:docMk/>
            <pc:sldMk cId="3260408852" sldId="273"/>
            <ac:inkMk id="32" creationId="{8B115A75-8116-419F-B8DE-328994354CA0}"/>
          </ac:inkMkLst>
        </pc:inkChg>
        <pc:inkChg chg="add">
          <ac:chgData name="Adam Wilson" userId="b8e2e8a2000bddc0" providerId="LiveId" clId="{07FEE2BF-4CED-4200-B04F-543F00EE1F9A}" dt="2021-09-10T06:22:54.631" v="2086" actId="9405"/>
          <ac:inkMkLst>
            <pc:docMk/>
            <pc:sldMk cId="3260408852" sldId="273"/>
            <ac:inkMk id="33" creationId="{E7563359-457D-48E9-8AF3-60CF72CF8B5D}"/>
          </ac:inkMkLst>
        </pc:inkChg>
        <pc:inkChg chg="add">
          <ac:chgData name="Adam Wilson" userId="b8e2e8a2000bddc0" providerId="LiveId" clId="{07FEE2BF-4CED-4200-B04F-543F00EE1F9A}" dt="2021-09-10T06:22:55.057" v="2087" actId="9405"/>
          <ac:inkMkLst>
            <pc:docMk/>
            <pc:sldMk cId="3260408852" sldId="273"/>
            <ac:inkMk id="34" creationId="{799F005D-60BC-43EB-B14E-8882BC97201B}"/>
          </ac:inkMkLst>
        </pc:inkChg>
        <pc:inkChg chg="add mod">
          <ac:chgData name="Adam Wilson" userId="b8e2e8a2000bddc0" providerId="LiveId" clId="{07FEE2BF-4CED-4200-B04F-543F00EE1F9A}" dt="2021-09-10T06:22:56.610" v="2090"/>
          <ac:inkMkLst>
            <pc:docMk/>
            <pc:sldMk cId="3260408852" sldId="273"/>
            <ac:inkMk id="35" creationId="{4A6617DD-02AB-4EB0-932B-00B0227A45BE}"/>
          </ac:inkMkLst>
        </pc:inkChg>
        <pc:inkChg chg="add mod">
          <ac:chgData name="Adam Wilson" userId="b8e2e8a2000bddc0" providerId="LiveId" clId="{07FEE2BF-4CED-4200-B04F-543F00EE1F9A}" dt="2021-09-10T06:22:56.610" v="2090"/>
          <ac:inkMkLst>
            <pc:docMk/>
            <pc:sldMk cId="3260408852" sldId="273"/>
            <ac:inkMk id="36" creationId="{156633DD-5FE2-4D1A-AA11-35C89D6A7685}"/>
          </ac:inkMkLst>
        </pc:inkChg>
        <pc:inkChg chg="add">
          <ac:chgData name="Adam Wilson" userId="b8e2e8a2000bddc0" providerId="LiveId" clId="{07FEE2BF-4CED-4200-B04F-543F00EE1F9A}" dt="2021-09-10T06:22:57.881" v="2091" actId="9405"/>
          <ac:inkMkLst>
            <pc:docMk/>
            <pc:sldMk cId="3260408852" sldId="273"/>
            <ac:inkMk id="38" creationId="{95293CC1-E7BD-472C-AEB4-F84E6006A6A8}"/>
          </ac:inkMkLst>
        </pc:inkChg>
        <pc:inkChg chg="add">
          <ac:chgData name="Adam Wilson" userId="b8e2e8a2000bddc0" providerId="LiveId" clId="{07FEE2BF-4CED-4200-B04F-543F00EE1F9A}" dt="2021-09-10T06:22:58.583" v="2092" actId="9405"/>
          <ac:inkMkLst>
            <pc:docMk/>
            <pc:sldMk cId="3260408852" sldId="273"/>
            <ac:inkMk id="39" creationId="{E01C3BB4-6547-4D4E-A702-F4B613611CB5}"/>
          </ac:inkMkLst>
        </pc:inkChg>
        <pc:inkChg chg="add">
          <ac:chgData name="Adam Wilson" userId="b8e2e8a2000bddc0" providerId="LiveId" clId="{07FEE2BF-4CED-4200-B04F-543F00EE1F9A}" dt="2021-09-10T06:22:59.310" v="2093" actId="9405"/>
          <ac:inkMkLst>
            <pc:docMk/>
            <pc:sldMk cId="3260408852" sldId="273"/>
            <ac:inkMk id="40" creationId="{09611488-8F97-4220-B787-BD8B35CD33F0}"/>
          </ac:inkMkLst>
        </pc:inkChg>
        <pc:inkChg chg="add">
          <ac:chgData name="Adam Wilson" userId="b8e2e8a2000bddc0" providerId="LiveId" clId="{07FEE2BF-4CED-4200-B04F-543F00EE1F9A}" dt="2021-09-10T06:23:00.027" v="2094" actId="9405"/>
          <ac:inkMkLst>
            <pc:docMk/>
            <pc:sldMk cId="3260408852" sldId="273"/>
            <ac:inkMk id="41" creationId="{C0422475-23E6-4070-8C06-E8151BD494E5}"/>
          </ac:inkMkLst>
        </pc:inkChg>
        <pc:inkChg chg="add">
          <ac:chgData name="Adam Wilson" userId="b8e2e8a2000bddc0" providerId="LiveId" clId="{07FEE2BF-4CED-4200-B04F-543F00EE1F9A}" dt="2021-09-10T06:23:00.751" v="2095" actId="9405"/>
          <ac:inkMkLst>
            <pc:docMk/>
            <pc:sldMk cId="3260408852" sldId="273"/>
            <ac:inkMk id="42" creationId="{17F0D5D1-AEDC-4156-B3E8-79D2D33635CB}"/>
          </ac:inkMkLst>
        </pc:inkChg>
        <pc:inkChg chg="add">
          <ac:chgData name="Adam Wilson" userId="b8e2e8a2000bddc0" providerId="LiveId" clId="{07FEE2BF-4CED-4200-B04F-543F00EE1F9A}" dt="2021-09-10T06:23:01.377" v="2096" actId="9405"/>
          <ac:inkMkLst>
            <pc:docMk/>
            <pc:sldMk cId="3260408852" sldId="273"/>
            <ac:inkMk id="43" creationId="{D664567E-D2DA-4532-8D45-36400D8F72C3}"/>
          </ac:inkMkLst>
        </pc:inkChg>
        <pc:inkChg chg="add">
          <ac:chgData name="Adam Wilson" userId="b8e2e8a2000bddc0" providerId="LiveId" clId="{07FEE2BF-4CED-4200-B04F-543F00EE1F9A}" dt="2021-09-10T06:23:02.401" v="2097" actId="9405"/>
          <ac:inkMkLst>
            <pc:docMk/>
            <pc:sldMk cId="3260408852" sldId="273"/>
            <ac:inkMk id="44" creationId="{D4BFA2C9-EC3A-4AA8-B723-0C1320424B33}"/>
          </ac:inkMkLst>
        </pc:inkChg>
        <pc:inkChg chg="add">
          <ac:chgData name="Adam Wilson" userId="b8e2e8a2000bddc0" providerId="LiveId" clId="{07FEE2BF-4CED-4200-B04F-543F00EE1F9A}" dt="2021-09-10T06:23:03.059" v="2098" actId="9405"/>
          <ac:inkMkLst>
            <pc:docMk/>
            <pc:sldMk cId="3260408852" sldId="273"/>
            <ac:inkMk id="45" creationId="{DD35DF11-21C6-46FA-A2EF-0EF1DE54B33E}"/>
          </ac:inkMkLst>
        </pc:inkChg>
        <pc:inkChg chg="add">
          <ac:chgData name="Adam Wilson" userId="b8e2e8a2000bddc0" providerId="LiveId" clId="{07FEE2BF-4CED-4200-B04F-543F00EE1F9A}" dt="2021-09-10T06:23:04.187" v="2099" actId="9405"/>
          <ac:inkMkLst>
            <pc:docMk/>
            <pc:sldMk cId="3260408852" sldId="273"/>
            <ac:inkMk id="46" creationId="{4D4757BA-C27F-40ED-9174-F819F5A50245}"/>
          </ac:inkMkLst>
        </pc:inkChg>
        <pc:inkChg chg="add">
          <ac:chgData name="Adam Wilson" userId="b8e2e8a2000bddc0" providerId="LiveId" clId="{07FEE2BF-4CED-4200-B04F-543F00EE1F9A}" dt="2021-09-10T06:23:04.766" v="2100" actId="9405"/>
          <ac:inkMkLst>
            <pc:docMk/>
            <pc:sldMk cId="3260408852" sldId="273"/>
            <ac:inkMk id="47" creationId="{DBF72032-95D0-4749-9B2B-4DD069F2B2B8}"/>
          </ac:inkMkLst>
        </pc:inkChg>
        <pc:inkChg chg="add del">
          <ac:chgData name="Adam Wilson" userId="b8e2e8a2000bddc0" providerId="LiveId" clId="{07FEE2BF-4CED-4200-B04F-543F00EE1F9A}" dt="2021-09-10T06:27:57.935" v="2356"/>
          <ac:inkMkLst>
            <pc:docMk/>
            <pc:sldMk cId="3260408852" sldId="273"/>
            <ac:inkMk id="48" creationId="{4450D1A4-3D02-4BE8-BE09-12CF6B6FFF0F}"/>
          </ac:inkMkLst>
        </pc:inkChg>
        <pc:inkChg chg="add del">
          <ac:chgData name="Adam Wilson" userId="b8e2e8a2000bddc0" providerId="LiveId" clId="{07FEE2BF-4CED-4200-B04F-543F00EE1F9A}" dt="2021-09-10T06:27:57.922" v="2354"/>
          <ac:inkMkLst>
            <pc:docMk/>
            <pc:sldMk cId="3260408852" sldId="273"/>
            <ac:inkMk id="49" creationId="{3C1C1878-E3C0-42BB-8AD1-19B987A44A4B}"/>
          </ac:inkMkLst>
        </pc:inkChg>
        <pc:inkChg chg="add del">
          <ac:chgData name="Adam Wilson" userId="b8e2e8a2000bddc0" providerId="LiveId" clId="{07FEE2BF-4CED-4200-B04F-543F00EE1F9A}" dt="2021-09-10T06:27:59.923" v="2358"/>
          <ac:inkMkLst>
            <pc:docMk/>
            <pc:sldMk cId="3260408852" sldId="273"/>
            <ac:inkMk id="50" creationId="{B14BC25C-FA7C-428E-8F96-53C86383C0CB}"/>
          </ac:inkMkLst>
        </pc:inkChg>
        <pc:inkChg chg="add del">
          <ac:chgData name="Adam Wilson" userId="b8e2e8a2000bddc0" providerId="LiveId" clId="{07FEE2BF-4CED-4200-B04F-543F00EE1F9A}" dt="2021-09-10T06:27:59.934" v="2361"/>
          <ac:inkMkLst>
            <pc:docMk/>
            <pc:sldMk cId="3260408852" sldId="273"/>
            <ac:inkMk id="51" creationId="{8D30D81B-3EF2-4567-A087-3AE9396475D7}"/>
          </ac:inkMkLst>
        </pc:inkChg>
        <pc:inkChg chg="add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52" creationId="{FD4387FE-E56D-4978-84C1-A773E72BA3CD}"/>
          </ac:inkMkLst>
        </pc:inkChg>
        <pc:inkChg chg="add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53" creationId="{42C3273E-FED3-4283-9EF6-A4F7981B3F15}"/>
          </ac:inkMkLst>
        </pc:inkChg>
        <pc:inkChg chg="add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54" creationId="{A6DEDA67-C99C-45AF-AA62-F188C7951F5C}"/>
          </ac:inkMkLst>
        </pc:inkChg>
        <pc:inkChg chg="add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56" creationId="{48DEB3E0-9F87-4F7B-A04B-B5C09ABA9B96}"/>
          </ac:inkMkLst>
        </pc:inkChg>
        <pc:inkChg chg="add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57" creationId="{48E07E42-2AAF-435C-A227-668E8540E113}"/>
          </ac:inkMkLst>
        </pc:inkChg>
        <pc:inkChg chg="add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59" creationId="{64FAB061-8885-4E3E-9381-CCCC94581D46}"/>
          </ac:inkMkLst>
        </pc:inkChg>
        <pc:inkChg chg="add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61" creationId="{2AC80552-87FB-4B74-9F1E-502FDA87EE31}"/>
          </ac:inkMkLst>
        </pc:inkChg>
        <pc:inkChg chg="add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62" creationId="{50B8EE0D-F866-42CF-B6AD-EA1123DCD6BB}"/>
          </ac:inkMkLst>
        </pc:inkChg>
        <pc:inkChg chg="add del mod">
          <ac:chgData name="Adam Wilson" userId="b8e2e8a2000bddc0" providerId="LiveId" clId="{07FEE2BF-4CED-4200-B04F-543F00EE1F9A}" dt="2021-09-10T06:27:59.929" v="2359"/>
          <ac:inkMkLst>
            <pc:docMk/>
            <pc:sldMk cId="3260408852" sldId="273"/>
            <ac:inkMk id="64" creationId="{3E9F1346-C0E1-4DCD-8B82-27F04CC1E069}"/>
          </ac:inkMkLst>
        </pc:inkChg>
        <pc:inkChg chg="add del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65" creationId="{BE2012DC-477A-4D21-9542-E920C37CCB08}"/>
          </ac:inkMkLst>
        </pc:inkChg>
        <pc:inkChg chg="add mod">
          <ac:chgData name="Adam Wilson" userId="b8e2e8a2000bddc0" providerId="LiveId" clId="{07FEE2BF-4CED-4200-B04F-543F00EE1F9A}" dt="2021-09-10T06:27:59.931" v="2360"/>
          <ac:inkMkLst>
            <pc:docMk/>
            <pc:sldMk cId="3260408852" sldId="273"/>
            <ac:inkMk id="66" creationId="{5F192347-E8C4-4A8B-81FD-0C0C2098F2D2}"/>
          </ac:inkMkLst>
        </pc:inkChg>
        <pc:inkChg chg="add del mod">
          <ac:chgData name="Adam Wilson" userId="b8e2e8a2000bddc0" providerId="LiveId" clId="{07FEE2BF-4CED-4200-B04F-543F00EE1F9A}" dt="2021-09-10T06:27:58.354" v="2357"/>
          <ac:inkMkLst>
            <pc:docMk/>
            <pc:sldMk cId="3260408852" sldId="273"/>
            <ac:inkMk id="67" creationId="{24C791D3-A22C-4585-983C-F7BDA5174F94}"/>
          </ac:inkMkLst>
        </pc:inkChg>
        <pc:inkChg chg="add del mod">
          <ac:chgData name="Adam Wilson" userId="b8e2e8a2000bddc0" providerId="LiveId" clId="{07FEE2BF-4CED-4200-B04F-543F00EE1F9A}" dt="2021-09-10T06:27:57.931" v="2355"/>
          <ac:inkMkLst>
            <pc:docMk/>
            <pc:sldMk cId="3260408852" sldId="273"/>
            <ac:inkMk id="68" creationId="{6C575066-1D26-4F9E-82E9-52622D1DE800}"/>
          </ac:inkMkLst>
        </pc:inkChg>
        <pc:inkChg chg="add mod">
          <ac:chgData name="Adam Wilson" userId="b8e2e8a2000bddc0" providerId="LiveId" clId="{07FEE2BF-4CED-4200-B04F-543F00EE1F9A}" dt="2021-09-10T06:23:48.291" v="2134"/>
          <ac:inkMkLst>
            <pc:docMk/>
            <pc:sldMk cId="3260408852" sldId="273"/>
            <ac:inkMk id="70" creationId="{799B4AC5-E0F6-4B6D-87B3-8B6D8C5DD6EB}"/>
          </ac:inkMkLst>
        </pc:inkChg>
        <pc:inkChg chg="add mod">
          <ac:chgData name="Adam Wilson" userId="b8e2e8a2000bddc0" providerId="LiveId" clId="{07FEE2BF-4CED-4200-B04F-543F00EE1F9A}" dt="2021-09-10T06:23:48.291" v="2134"/>
          <ac:inkMkLst>
            <pc:docMk/>
            <pc:sldMk cId="3260408852" sldId="273"/>
            <ac:inkMk id="71" creationId="{A919C1B5-1376-4D6F-8CDB-73D90649145B}"/>
          </ac:inkMkLst>
        </pc:inkChg>
        <pc:inkChg chg="add mod">
          <ac:chgData name="Adam Wilson" userId="b8e2e8a2000bddc0" providerId="LiveId" clId="{07FEE2BF-4CED-4200-B04F-543F00EE1F9A}" dt="2021-09-10T06:23:48.291" v="2134"/>
          <ac:inkMkLst>
            <pc:docMk/>
            <pc:sldMk cId="3260408852" sldId="273"/>
            <ac:inkMk id="72" creationId="{78171251-D836-4624-B8B2-879E02A43317}"/>
          </ac:inkMkLst>
        </pc:inkChg>
        <pc:inkChg chg="add mod">
          <ac:chgData name="Adam Wilson" userId="b8e2e8a2000bddc0" providerId="LiveId" clId="{07FEE2BF-4CED-4200-B04F-543F00EE1F9A}" dt="2021-09-10T06:23:48.291" v="2134"/>
          <ac:inkMkLst>
            <pc:docMk/>
            <pc:sldMk cId="3260408852" sldId="273"/>
            <ac:inkMk id="73" creationId="{DC15FF0A-BBE7-4863-A80E-30468E9EF6C0}"/>
          </ac:inkMkLst>
        </pc:inkChg>
        <pc:inkChg chg="add">
          <ac:chgData name="Adam Wilson" userId="b8e2e8a2000bddc0" providerId="LiveId" clId="{07FEE2BF-4CED-4200-B04F-543F00EE1F9A}" dt="2021-09-10T06:23:42.958" v="2127" actId="9405"/>
          <ac:inkMkLst>
            <pc:docMk/>
            <pc:sldMk cId="3260408852" sldId="273"/>
            <ac:inkMk id="74" creationId="{AC910798-3BE0-4B3E-9493-BD7042E30FF2}"/>
          </ac:inkMkLst>
        </pc:inkChg>
        <pc:inkChg chg="add">
          <ac:chgData name="Adam Wilson" userId="b8e2e8a2000bddc0" providerId="LiveId" clId="{07FEE2BF-4CED-4200-B04F-543F00EE1F9A}" dt="2021-09-10T06:23:43.876" v="2129" actId="9405"/>
          <ac:inkMkLst>
            <pc:docMk/>
            <pc:sldMk cId="3260408852" sldId="273"/>
            <ac:inkMk id="76" creationId="{4B82B092-7092-4782-AF62-310E95139893}"/>
          </ac:inkMkLst>
        </pc:inkChg>
        <pc:inkChg chg="add mod">
          <ac:chgData name="Adam Wilson" userId="b8e2e8a2000bddc0" providerId="LiveId" clId="{07FEE2BF-4CED-4200-B04F-543F00EE1F9A}" dt="2021-09-10T06:23:48.291" v="2134"/>
          <ac:inkMkLst>
            <pc:docMk/>
            <pc:sldMk cId="3260408852" sldId="273"/>
            <ac:inkMk id="77" creationId="{5815B297-4D96-4508-BDB6-FC11E5280DF6}"/>
          </ac:inkMkLst>
        </pc:inkChg>
        <pc:inkChg chg="add mod">
          <ac:chgData name="Adam Wilson" userId="b8e2e8a2000bddc0" providerId="LiveId" clId="{07FEE2BF-4CED-4200-B04F-543F00EE1F9A}" dt="2021-09-10T06:23:48.291" v="2134"/>
          <ac:inkMkLst>
            <pc:docMk/>
            <pc:sldMk cId="3260408852" sldId="273"/>
            <ac:inkMk id="78" creationId="{D92CB975-C519-4D2D-ABB7-0450664A7F20}"/>
          </ac:inkMkLst>
        </pc:inkChg>
        <pc:inkChg chg="add mod">
          <ac:chgData name="Adam Wilson" userId="b8e2e8a2000bddc0" providerId="LiveId" clId="{07FEE2BF-4CED-4200-B04F-543F00EE1F9A}" dt="2021-09-10T06:23:48.291" v="2134"/>
          <ac:inkMkLst>
            <pc:docMk/>
            <pc:sldMk cId="3260408852" sldId="273"/>
            <ac:inkMk id="80" creationId="{2DFDD550-5E16-46B1-83F1-9F0A1354471B}"/>
          </ac:inkMkLst>
        </pc:inkChg>
        <pc:inkChg chg="add mod">
          <ac:chgData name="Adam Wilson" userId="b8e2e8a2000bddc0" providerId="LiveId" clId="{07FEE2BF-4CED-4200-B04F-543F00EE1F9A}" dt="2021-09-10T06:23:53.165" v="2141"/>
          <ac:inkMkLst>
            <pc:docMk/>
            <pc:sldMk cId="3260408852" sldId="273"/>
            <ac:inkMk id="82" creationId="{5B9AB6E1-0DE2-4677-A4D5-26615099C1E0}"/>
          </ac:inkMkLst>
        </pc:inkChg>
        <pc:inkChg chg="add mod">
          <ac:chgData name="Adam Wilson" userId="b8e2e8a2000bddc0" providerId="LiveId" clId="{07FEE2BF-4CED-4200-B04F-543F00EE1F9A}" dt="2021-09-10T06:23:53.165" v="2141"/>
          <ac:inkMkLst>
            <pc:docMk/>
            <pc:sldMk cId="3260408852" sldId="273"/>
            <ac:inkMk id="83" creationId="{829C7180-6212-49F7-B155-4FBCBEDDCC17}"/>
          </ac:inkMkLst>
        </pc:inkChg>
        <pc:inkChg chg="add mod">
          <ac:chgData name="Adam Wilson" userId="b8e2e8a2000bddc0" providerId="LiveId" clId="{07FEE2BF-4CED-4200-B04F-543F00EE1F9A}" dt="2021-09-10T06:23:53.165" v="2141"/>
          <ac:inkMkLst>
            <pc:docMk/>
            <pc:sldMk cId="3260408852" sldId="273"/>
            <ac:inkMk id="84" creationId="{9D641F52-F28C-4B47-A881-2A336114B89E}"/>
          </ac:inkMkLst>
        </pc:inkChg>
        <pc:inkChg chg="add mod">
          <ac:chgData name="Adam Wilson" userId="b8e2e8a2000bddc0" providerId="LiveId" clId="{07FEE2BF-4CED-4200-B04F-543F00EE1F9A}" dt="2021-09-10T06:23:53.165" v="2141"/>
          <ac:inkMkLst>
            <pc:docMk/>
            <pc:sldMk cId="3260408852" sldId="273"/>
            <ac:inkMk id="85" creationId="{8B721BA8-AFD5-4478-84DC-795745711172}"/>
          </ac:inkMkLst>
        </pc:inkChg>
        <pc:inkChg chg="add mod">
          <ac:chgData name="Adam Wilson" userId="b8e2e8a2000bddc0" providerId="LiveId" clId="{07FEE2BF-4CED-4200-B04F-543F00EE1F9A}" dt="2021-09-10T06:23:53.165" v="2141"/>
          <ac:inkMkLst>
            <pc:docMk/>
            <pc:sldMk cId="3260408852" sldId="273"/>
            <ac:inkMk id="86" creationId="{247BA455-D7EF-4A76-B786-D26BE24327FB}"/>
          </ac:inkMkLst>
        </pc:inkChg>
        <pc:inkChg chg="add mod">
          <ac:chgData name="Adam Wilson" userId="b8e2e8a2000bddc0" providerId="LiveId" clId="{07FEE2BF-4CED-4200-B04F-543F00EE1F9A}" dt="2021-09-10T06:23:53.165" v="2141"/>
          <ac:inkMkLst>
            <pc:docMk/>
            <pc:sldMk cId="3260408852" sldId="273"/>
            <ac:inkMk id="87" creationId="{E161D66E-400A-4CE3-8B20-27C7AF6252F2}"/>
          </ac:inkMkLst>
        </pc:inkChg>
        <pc:inkChg chg="add mod">
          <ac:chgData name="Adam Wilson" userId="b8e2e8a2000bddc0" providerId="LiveId" clId="{07FEE2BF-4CED-4200-B04F-543F00EE1F9A}" dt="2021-09-10T06:24:00.742" v="2150"/>
          <ac:inkMkLst>
            <pc:docMk/>
            <pc:sldMk cId="3260408852" sldId="273"/>
            <ac:inkMk id="89" creationId="{72409734-DD18-4F0A-945E-49F8B74F1028}"/>
          </ac:inkMkLst>
        </pc:inkChg>
        <pc:inkChg chg="add mod">
          <ac:chgData name="Adam Wilson" userId="b8e2e8a2000bddc0" providerId="LiveId" clId="{07FEE2BF-4CED-4200-B04F-543F00EE1F9A}" dt="2021-09-10T06:24:00.742" v="2150"/>
          <ac:inkMkLst>
            <pc:docMk/>
            <pc:sldMk cId="3260408852" sldId="273"/>
            <ac:inkMk id="90" creationId="{1B1767C9-786E-4A7F-94BE-63FFBDE0812A}"/>
          </ac:inkMkLst>
        </pc:inkChg>
        <pc:inkChg chg="add mod">
          <ac:chgData name="Adam Wilson" userId="b8e2e8a2000bddc0" providerId="LiveId" clId="{07FEE2BF-4CED-4200-B04F-543F00EE1F9A}" dt="2021-09-10T06:24:00.742" v="2150"/>
          <ac:inkMkLst>
            <pc:docMk/>
            <pc:sldMk cId="3260408852" sldId="273"/>
            <ac:inkMk id="91" creationId="{43074414-0D92-4535-BA0C-B4E060F66DBE}"/>
          </ac:inkMkLst>
        </pc:inkChg>
        <pc:inkChg chg="add mod">
          <ac:chgData name="Adam Wilson" userId="b8e2e8a2000bddc0" providerId="LiveId" clId="{07FEE2BF-4CED-4200-B04F-543F00EE1F9A}" dt="2021-09-10T06:24:00.742" v="2150"/>
          <ac:inkMkLst>
            <pc:docMk/>
            <pc:sldMk cId="3260408852" sldId="273"/>
            <ac:inkMk id="92" creationId="{39B2CE7E-A484-4333-8C16-0D8D35C57773}"/>
          </ac:inkMkLst>
        </pc:inkChg>
        <pc:inkChg chg="add mod">
          <ac:chgData name="Adam Wilson" userId="b8e2e8a2000bddc0" providerId="LiveId" clId="{07FEE2BF-4CED-4200-B04F-543F00EE1F9A}" dt="2021-09-10T06:24:00.742" v="2150"/>
          <ac:inkMkLst>
            <pc:docMk/>
            <pc:sldMk cId="3260408852" sldId="273"/>
            <ac:inkMk id="93" creationId="{12EC4792-3223-4271-9285-AFEC1239ED52}"/>
          </ac:inkMkLst>
        </pc:inkChg>
        <pc:inkChg chg="add mod">
          <ac:chgData name="Adam Wilson" userId="b8e2e8a2000bddc0" providerId="LiveId" clId="{07FEE2BF-4CED-4200-B04F-543F00EE1F9A}" dt="2021-09-10T06:24:00.742" v="2150"/>
          <ac:inkMkLst>
            <pc:docMk/>
            <pc:sldMk cId="3260408852" sldId="273"/>
            <ac:inkMk id="94" creationId="{34FE7F76-945F-417F-9656-80976A070453}"/>
          </ac:inkMkLst>
        </pc:inkChg>
        <pc:inkChg chg="add mod">
          <ac:chgData name="Adam Wilson" userId="b8e2e8a2000bddc0" providerId="LiveId" clId="{07FEE2BF-4CED-4200-B04F-543F00EE1F9A}" dt="2021-09-10T06:24:00.742" v="2150"/>
          <ac:inkMkLst>
            <pc:docMk/>
            <pc:sldMk cId="3260408852" sldId="273"/>
            <ac:inkMk id="95" creationId="{9B4B6657-E50A-4796-8462-A1A5670A2BEE}"/>
          </ac:inkMkLst>
        </pc:inkChg>
        <pc:inkChg chg="add mod">
          <ac:chgData name="Adam Wilson" userId="b8e2e8a2000bddc0" providerId="LiveId" clId="{07FEE2BF-4CED-4200-B04F-543F00EE1F9A}" dt="2021-09-10T06:24:00.742" v="2150"/>
          <ac:inkMkLst>
            <pc:docMk/>
            <pc:sldMk cId="3260408852" sldId="273"/>
            <ac:inkMk id="96" creationId="{A2089F29-F41C-43DF-9BBE-54C8A21FFE8C}"/>
          </ac:inkMkLst>
        </pc:inkChg>
        <pc:inkChg chg="add mod">
          <ac:chgData name="Adam Wilson" userId="b8e2e8a2000bddc0" providerId="LiveId" clId="{07FEE2BF-4CED-4200-B04F-543F00EE1F9A}" dt="2021-09-10T06:24:10.060" v="2155"/>
          <ac:inkMkLst>
            <pc:docMk/>
            <pc:sldMk cId="3260408852" sldId="273"/>
            <ac:inkMk id="98" creationId="{6D18D448-73A1-4BA4-B214-060E7280FE65}"/>
          </ac:inkMkLst>
        </pc:inkChg>
        <pc:inkChg chg="add mod">
          <ac:chgData name="Adam Wilson" userId="b8e2e8a2000bddc0" providerId="LiveId" clId="{07FEE2BF-4CED-4200-B04F-543F00EE1F9A}" dt="2021-09-10T06:24:10.060" v="2155"/>
          <ac:inkMkLst>
            <pc:docMk/>
            <pc:sldMk cId="3260408852" sldId="273"/>
            <ac:inkMk id="99" creationId="{82678BDB-291D-4464-98F3-ED28CB3E9414}"/>
          </ac:inkMkLst>
        </pc:inkChg>
        <pc:inkChg chg="add mod">
          <ac:chgData name="Adam Wilson" userId="b8e2e8a2000bddc0" providerId="LiveId" clId="{07FEE2BF-4CED-4200-B04F-543F00EE1F9A}" dt="2021-09-10T06:24:10.060" v="2155"/>
          <ac:inkMkLst>
            <pc:docMk/>
            <pc:sldMk cId="3260408852" sldId="273"/>
            <ac:inkMk id="100" creationId="{DB6E2299-FA6C-45D4-BAD1-A788A3939D85}"/>
          </ac:inkMkLst>
        </pc:inkChg>
        <pc:inkChg chg="add">
          <ac:chgData name="Adam Wilson" userId="b8e2e8a2000bddc0" providerId="LiveId" clId="{07FEE2BF-4CED-4200-B04F-543F00EE1F9A}" dt="2021-09-10T06:24:09.492" v="2154" actId="9405"/>
          <ac:inkMkLst>
            <pc:docMk/>
            <pc:sldMk cId="3260408852" sldId="273"/>
            <ac:inkMk id="101" creationId="{37A66F78-31F5-4795-B819-DB977E6C98A5}"/>
          </ac:inkMkLst>
        </pc:inkChg>
        <pc:inkChg chg="add mod">
          <ac:chgData name="Adam Wilson" userId="b8e2e8a2000bddc0" providerId="LiveId" clId="{07FEE2BF-4CED-4200-B04F-543F00EE1F9A}" dt="2021-09-10T06:24:18.285" v="2165"/>
          <ac:inkMkLst>
            <pc:docMk/>
            <pc:sldMk cId="3260408852" sldId="273"/>
            <ac:inkMk id="103" creationId="{467B6BF1-12DB-4037-8A1A-886F2A49575B}"/>
          </ac:inkMkLst>
        </pc:inkChg>
        <pc:inkChg chg="add mod">
          <ac:chgData name="Adam Wilson" userId="b8e2e8a2000bddc0" providerId="LiveId" clId="{07FEE2BF-4CED-4200-B04F-543F00EE1F9A}" dt="2021-09-10T06:24:18.285" v="2165"/>
          <ac:inkMkLst>
            <pc:docMk/>
            <pc:sldMk cId="3260408852" sldId="273"/>
            <ac:inkMk id="104" creationId="{B1CF684D-9B06-43E2-AADE-4DF821D6019A}"/>
          </ac:inkMkLst>
        </pc:inkChg>
        <pc:inkChg chg="add mod">
          <ac:chgData name="Adam Wilson" userId="b8e2e8a2000bddc0" providerId="LiveId" clId="{07FEE2BF-4CED-4200-B04F-543F00EE1F9A}" dt="2021-09-10T06:24:18.285" v="2165"/>
          <ac:inkMkLst>
            <pc:docMk/>
            <pc:sldMk cId="3260408852" sldId="273"/>
            <ac:inkMk id="105" creationId="{037FE68C-F7C0-4840-80FF-769F7D507BC6}"/>
          </ac:inkMkLst>
        </pc:inkChg>
        <pc:inkChg chg="add mod">
          <ac:chgData name="Adam Wilson" userId="b8e2e8a2000bddc0" providerId="LiveId" clId="{07FEE2BF-4CED-4200-B04F-543F00EE1F9A}" dt="2021-09-10T06:24:18.285" v="2165"/>
          <ac:inkMkLst>
            <pc:docMk/>
            <pc:sldMk cId="3260408852" sldId="273"/>
            <ac:inkMk id="106" creationId="{2EDEF566-3E3C-46E3-9795-DF1EE95122D7}"/>
          </ac:inkMkLst>
        </pc:inkChg>
        <pc:inkChg chg="add mod">
          <ac:chgData name="Adam Wilson" userId="b8e2e8a2000bddc0" providerId="LiveId" clId="{07FEE2BF-4CED-4200-B04F-543F00EE1F9A}" dt="2021-09-10T06:24:18.285" v="2165"/>
          <ac:inkMkLst>
            <pc:docMk/>
            <pc:sldMk cId="3260408852" sldId="273"/>
            <ac:inkMk id="107" creationId="{43A15FFD-1CEB-4FB0-BB8C-86A8926232CB}"/>
          </ac:inkMkLst>
        </pc:inkChg>
        <pc:inkChg chg="add mod">
          <ac:chgData name="Adam Wilson" userId="b8e2e8a2000bddc0" providerId="LiveId" clId="{07FEE2BF-4CED-4200-B04F-543F00EE1F9A}" dt="2021-09-10T06:24:18.285" v="2165"/>
          <ac:inkMkLst>
            <pc:docMk/>
            <pc:sldMk cId="3260408852" sldId="273"/>
            <ac:inkMk id="108" creationId="{2EA5F7A9-B90C-4DE3-8438-5A72498405AC}"/>
          </ac:inkMkLst>
        </pc:inkChg>
        <pc:inkChg chg="add mod">
          <ac:chgData name="Adam Wilson" userId="b8e2e8a2000bddc0" providerId="LiveId" clId="{07FEE2BF-4CED-4200-B04F-543F00EE1F9A}" dt="2021-09-10T06:24:18.285" v="2165"/>
          <ac:inkMkLst>
            <pc:docMk/>
            <pc:sldMk cId="3260408852" sldId="273"/>
            <ac:inkMk id="109" creationId="{3C6B1C7E-2898-448E-88C1-3501EB74B45F}"/>
          </ac:inkMkLst>
        </pc:inkChg>
        <pc:inkChg chg="add mod">
          <ac:chgData name="Adam Wilson" userId="b8e2e8a2000bddc0" providerId="LiveId" clId="{07FEE2BF-4CED-4200-B04F-543F00EE1F9A}" dt="2021-09-10T06:24:18.285" v="2165"/>
          <ac:inkMkLst>
            <pc:docMk/>
            <pc:sldMk cId="3260408852" sldId="273"/>
            <ac:inkMk id="110" creationId="{706C7B9B-F912-44C4-84E2-4BECCA8D4F5A}"/>
          </ac:inkMkLst>
        </pc:inkChg>
        <pc:inkChg chg="add mod">
          <ac:chgData name="Adam Wilson" userId="b8e2e8a2000bddc0" providerId="LiveId" clId="{07FEE2BF-4CED-4200-B04F-543F00EE1F9A}" dt="2021-09-10T06:24:18.285" v="2165"/>
          <ac:inkMkLst>
            <pc:docMk/>
            <pc:sldMk cId="3260408852" sldId="273"/>
            <ac:inkMk id="111" creationId="{C55560F5-05A8-4402-AF2D-E29B8C19ADD6}"/>
          </ac:inkMkLst>
        </pc:inkChg>
        <pc:inkChg chg="add mod">
          <ac:chgData name="Adam Wilson" userId="b8e2e8a2000bddc0" providerId="LiveId" clId="{07FEE2BF-4CED-4200-B04F-543F00EE1F9A}" dt="2021-09-10T06:24:19.990" v="2169"/>
          <ac:inkMkLst>
            <pc:docMk/>
            <pc:sldMk cId="3260408852" sldId="273"/>
            <ac:inkMk id="116" creationId="{60648E0D-C46E-4BF0-8DCA-EA5BD861A045}"/>
          </ac:inkMkLst>
        </pc:inkChg>
        <pc:inkChg chg="add mod">
          <ac:chgData name="Adam Wilson" userId="b8e2e8a2000bddc0" providerId="LiveId" clId="{07FEE2BF-4CED-4200-B04F-543F00EE1F9A}" dt="2021-09-10T06:24:19.990" v="2169"/>
          <ac:inkMkLst>
            <pc:docMk/>
            <pc:sldMk cId="3260408852" sldId="273"/>
            <ac:inkMk id="117" creationId="{5EA15818-1D31-42CC-8662-1D2705B491D4}"/>
          </ac:inkMkLst>
        </pc:inkChg>
        <pc:inkChg chg="add mod">
          <ac:chgData name="Adam Wilson" userId="b8e2e8a2000bddc0" providerId="LiveId" clId="{07FEE2BF-4CED-4200-B04F-543F00EE1F9A}" dt="2021-09-10T06:24:19.990" v="2169"/>
          <ac:inkMkLst>
            <pc:docMk/>
            <pc:sldMk cId="3260408852" sldId="273"/>
            <ac:inkMk id="118" creationId="{06F247D1-7FC7-4C37-97D3-1A07FEE63D7C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0" creationId="{729BFFA0-52DF-4D81-BCE8-5BE8C064E196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1" creationId="{FB8E1997-468C-427B-96D1-E5A1C7392118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2" creationId="{1E453B32-1EA8-400C-9ACE-A955DF82E6D2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3" creationId="{E9E97435-E91A-4349-B2DC-AA3C7BFD6EF5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4" creationId="{D4D49ECD-F0ED-41A3-99CE-8571C1D6327C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5" creationId="{6C68F478-DFAA-4970-8C9D-3FCDF76ACF41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6" creationId="{4D5B49BB-5435-4AE5-8CE9-5A051787885C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7" creationId="{5568E3BB-B15B-45F9-A844-FE4390980455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8" creationId="{B16963A3-3A55-40FD-95EA-3790EA717E75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29" creationId="{96C673ED-666C-427F-B61E-D49DFB142366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30" creationId="{7110B6F8-FC9D-46B8-AC05-AB5A5E8BCB85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31" creationId="{C083757A-B610-4E3D-A83A-1525D567CE9A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32" creationId="{C5FF7507-881C-4557-8C6A-68EC6B991139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33" creationId="{13786EC7-E418-4B60-9569-3D89C845AD7D}"/>
          </ac:inkMkLst>
        </pc:inkChg>
        <pc:inkChg chg="add mod">
          <ac:chgData name="Adam Wilson" userId="b8e2e8a2000bddc0" providerId="LiveId" clId="{07FEE2BF-4CED-4200-B04F-543F00EE1F9A}" dt="2021-09-10T06:24:29.310" v="2185"/>
          <ac:inkMkLst>
            <pc:docMk/>
            <pc:sldMk cId="3260408852" sldId="273"/>
            <ac:inkMk id="134" creationId="{3661EB6A-99DF-4D2C-AA3B-A6357D6FF70D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0" creationId="{B288D975-E376-4C2F-8627-F3F738CC9D11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1" creationId="{2FBE487F-C6E6-4EF8-A160-6A9F7BC3BACC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2" creationId="{3319D8F6-7C0D-4BD9-B28A-9ADE2030B8EC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3" creationId="{662BF3CE-8BEB-4F95-94E1-BCA60C7A9B87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4" creationId="{5ACC6BCF-1A13-45E6-A538-E883EA07D50F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5" creationId="{30A6153F-721C-4E02-8E60-0DF631875D91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6" creationId="{813E2DEB-009D-47BC-9812-D99346CE814B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7" creationId="{B2962293-C590-4773-A752-8B7833240060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8" creationId="{660CB177-342F-4D1C-82F0-9405F6946D81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49" creationId="{A49EC6F0-3780-4C35-9CB5-569A541A0E51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50" creationId="{55F1E435-6F09-4ACE-A7B4-5A2A675F81A0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51" creationId="{714CF541-38A7-48EF-84B7-00B38668471F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52" creationId="{FEEB70F5-1B88-4161-883F-46007AEDE504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53" creationId="{0E53FAC7-0130-4E9C-9328-15D949019B1B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54" creationId="{8450579C-4867-4CBB-9025-6D3B0367840B}"/>
          </ac:inkMkLst>
        </pc:inkChg>
        <pc:inkChg chg="add mod">
          <ac:chgData name="Adam Wilson" userId="b8e2e8a2000bddc0" providerId="LiveId" clId="{07FEE2BF-4CED-4200-B04F-543F00EE1F9A}" dt="2021-09-10T06:24:39.371" v="2202"/>
          <ac:inkMkLst>
            <pc:docMk/>
            <pc:sldMk cId="3260408852" sldId="273"/>
            <ac:inkMk id="155" creationId="{D524755E-FA5A-4306-80F1-DDAF87F261C7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61" creationId="{48319852-DD85-4BC7-98A4-B3A35F895BEE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62" creationId="{61FDA197-4096-4F37-83E3-8DF70DB3090B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63" creationId="{41110E23-DA0B-4730-A2B5-CFAB0A92CBE6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64" creationId="{5620E5FD-D4D0-4BB2-9B0D-CE6C1BA9F308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65" creationId="{52CAF325-D022-4A60-A99E-FA6DA8ECA974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66" creationId="{47701EE8-3200-461A-9556-254C60A6497D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67" creationId="{D35EEC56-569C-4FA5-83B9-AF19B31A7952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68" creationId="{75D63B74-A636-445F-8437-45AE15EC93CB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69" creationId="{37E3DA81-4FD5-4426-A122-B411533A3935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70" creationId="{C9A3A2EF-EB8F-4388-9322-657D6FABA47C}"/>
          </ac:inkMkLst>
        </pc:inkChg>
        <pc:inkChg chg="add mod">
          <ac:chgData name="Adam Wilson" userId="b8e2e8a2000bddc0" providerId="LiveId" clId="{07FEE2BF-4CED-4200-B04F-543F00EE1F9A}" dt="2021-09-10T06:24:45.628" v="2215"/>
          <ac:inkMkLst>
            <pc:docMk/>
            <pc:sldMk cId="3260408852" sldId="273"/>
            <ac:inkMk id="171" creationId="{E3CD29CC-DDC3-4296-B84D-515DEE1DE328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72" creationId="{5AE3DE15-B825-4F5C-8853-5548E41B11D4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76" creationId="{93321DCF-3660-4A80-9D47-EB3CCC99C77B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77" creationId="{E0309C60-0161-40A0-AF49-DDAEC5C7AE23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78" creationId="{D94E5D4E-1A74-4D8D-8974-9417CBABD4EA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79" creationId="{DD149226-9A04-4ABE-A469-973A221F167F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80" creationId="{37B38351-EE1A-47C5-9EA1-AA86AC54F031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81" creationId="{CB704970-D8B3-48C2-84C7-707A39309785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82" creationId="{B4D5C7E5-077C-43FD-9C27-33D540CDFAFD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83" creationId="{7F59C02E-39A0-4F0C-A0E2-B6B6445C8476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84" creationId="{E3FC10E8-21CC-4609-A815-025A61B82C4A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85" creationId="{0EBF0EF2-5C01-4AFA-A67C-FEFBA23E08C1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86" creationId="{914ED04A-E178-45FE-BCA6-24F7B5214C51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87" creationId="{34012817-2B46-43E6-81D1-B0FBFF323A8C}"/>
          </ac:inkMkLst>
        </pc:inkChg>
        <pc:inkChg chg="add mod">
          <ac:chgData name="Adam Wilson" userId="b8e2e8a2000bddc0" providerId="LiveId" clId="{07FEE2BF-4CED-4200-B04F-543F00EE1F9A}" dt="2021-09-10T06:24:51.623" v="2229"/>
          <ac:inkMkLst>
            <pc:docMk/>
            <pc:sldMk cId="3260408852" sldId="273"/>
            <ac:inkMk id="188" creationId="{6484D7B3-3C51-4291-B4A6-2C18109BE3F1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193" creationId="{161A6BDB-4A53-4FC4-BD75-E8F1D0489F8A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194" creationId="{96337601-8F31-4C5C-A4BD-23785E8679BD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195" creationId="{CEFA7ECF-7761-4B7F-A286-4C1A0746EF1B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196" creationId="{4DEBC162-01FD-43A1-B2F7-CE02DFA69ED4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197" creationId="{CA4EBE94-008C-4916-8ECF-1F8647D58C64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198" creationId="{D0E3C0F4-F9BF-423F-8D84-9CF2419F5C9B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199" creationId="{DB43D678-9035-4BD6-9E04-B01B10731907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200" creationId="{4BBB73F1-4769-4BB6-9DC5-F5EE7B32C85C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201" creationId="{79C343BF-5C1C-46FB-AD5F-9FB1DF3CF6F9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202" creationId="{F90546CC-5C42-467F-8543-95A1B0537680}"/>
          </ac:inkMkLst>
        </pc:inkChg>
        <pc:inkChg chg="add mod">
          <ac:chgData name="Adam Wilson" userId="b8e2e8a2000bddc0" providerId="LiveId" clId="{07FEE2BF-4CED-4200-B04F-543F00EE1F9A}" dt="2021-09-10T06:24:58.972" v="2241"/>
          <ac:inkMkLst>
            <pc:docMk/>
            <pc:sldMk cId="3260408852" sldId="273"/>
            <ac:inkMk id="203" creationId="{0D76305C-FC93-48BA-802A-3D56207E742E}"/>
          </ac:inkMkLst>
        </pc:inkChg>
        <pc:inkChg chg="add">
          <ac:chgData name="Adam Wilson" userId="b8e2e8a2000bddc0" providerId="LiveId" clId="{07FEE2BF-4CED-4200-B04F-543F00EE1F9A}" dt="2021-09-10T06:25:09.711" v="2242" actId="9405"/>
          <ac:inkMkLst>
            <pc:docMk/>
            <pc:sldMk cId="3260408852" sldId="273"/>
            <ac:inkMk id="207" creationId="{2B5617CD-B1DA-4061-B02A-678A833A5E2A}"/>
          </ac:inkMkLst>
        </pc:inkChg>
        <pc:inkChg chg="add">
          <ac:chgData name="Adam Wilson" userId="b8e2e8a2000bddc0" providerId="LiveId" clId="{07FEE2BF-4CED-4200-B04F-543F00EE1F9A}" dt="2021-09-10T06:25:10.965" v="2243" actId="9405"/>
          <ac:inkMkLst>
            <pc:docMk/>
            <pc:sldMk cId="3260408852" sldId="273"/>
            <ac:inkMk id="208" creationId="{446A4B78-D5B8-4571-B050-59B648AA5B28}"/>
          </ac:inkMkLst>
        </pc:inkChg>
        <pc:inkChg chg="add">
          <ac:chgData name="Adam Wilson" userId="b8e2e8a2000bddc0" providerId="LiveId" clId="{07FEE2BF-4CED-4200-B04F-543F00EE1F9A}" dt="2021-09-10T06:25:12.488" v="2244" actId="9405"/>
          <ac:inkMkLst>
            <pc:docMk/>
            <pc:sldMk cId="3260408852" sldId="273"/>
            <ac:inkMk id="209" creationId="{78CBCB4B-D4FF-4957-852F-CB1E38AD3076}"/>
          </ac:inkMkLst>
        </pc:inkChg>
        <pc:inkChg chg="add">
          <ac:chgData name="Adam Wilson" userId="b8e2e8a2000bddc0" providerId="LiveId" clId="{07FEE2BF-4CED-4200-B04F-543F00EE1F9A}" dt="2021-09-10T06:25:14.459" v="2245" actId="9405"/>
          <ac:inkMkLst>
            <pc:docMk/>
            <pc:sldMk cId="3260408852" sldId="273"/>
            <ac:inkMk id="210" creationId="{F4BBF59A-C1A5-408C-AD70-3C419BDDE52E}"/>
          </ac:inkMkLst>
        </pc:inkChg>
        <pc:inkChg chg="add">
          <ac:chgData name="Adam Wilson" userId="b8e2e8a2000bddc0" providerId="LiveId" clId="{07FEE2BF-4CED-4200-B04F-543F00EE1F9A}" dt="2021-09-10T06:25:17.959" v="2246" actId="9405"/>
          <ac:inkMkLst>
            <pc:docMk/>
            <pc:sldMk cId="3260408852" sldId="273"/>
            <ac:inkMk id="211" creationId="{7481362C-6A0D-4479-BCD4-03929A2280E9}"/>
          </ac:inkMkLst>
        </pc:inkChg>
        <pc:inkChg chg="add">
          <ac:chgData name="Adam Wilson" userId="b8e2e8a2000bddc0" providerId="LiveId" clId="{07FEE2BF-4CED-4200-B04F-543F00EE1F9A}" dt="2021-09-10T06:25:27.170" v="2247" actId="9405"/>
          <ac:inkMkLst>
            <pc:docMk/>
            <pc:sldMk cId="3260408852" sldId="273"/>
            <ac:inkMk id="212" creationId="{65EB4D1C-9C40-4B68-BF83-53A657285D0D}"/>
          </ac:inkMkLst>
        </pc:inkChg>
        <pc:inkChg chg="add mod">
          <ac:chgData name="Adam Wilson" userId="b8e2e8a2000bddc0" providerId="LiveId" clId="{07FEE2BF-4CED-4200-B04F-543F00EE1F9A}" dt="2021-09-10T06:25:41.796" v="2264"/>
          <ac:inkMkLst>
            <pc:docMk/>
            <pc:sldMk cId="3260408852" sldId="273"/>
            <ac:inkMk id="213" creationId="{0B4022A5-D20C-4208-8CA6-01A0DAB5DD41}"/>
          </ac:inkMkLst>
        </pc:inkChg>
        <pc:inkChg chg="add mod">
          <ac:chgData name="Adam Wilson" userId="b8e2e8a2000bddc0" providerId="LiveId" clId="{07FEE2BF-4CED-4200-B04F-543F00EE1F9A}" dt="2021-09-10T06:25:41.796" v="2264"/>
          <ac:inkMkLst>
            <pc:docMk/>
            <pc:sldMk cId="3260408852" sldId="273"/>
            <ac:inkMk id="214" creationId="{B6C77966-70F4-46DF-8A63-963CB17E8B2D}"/>
          </ac:inkMkLst>
        </pc:inkChg>
        <pc:inkChg chg="add mod">
          <ac:chgData name="Adam Wilson" userId="b8e2e8a2000bddc0" providerId="LiveId" clId="{07FEE2BF-4CED-4200-B04F-543F00EE1F9A}" dt="2021-09-10T06:25:41.796" v="2264"/>
          <ac:inkMkLst>
            <pc:docMk/>
            <pc:sldMk cId="3260408852" sldId="273"/>
            <ac:inkMk id="215" creationId="{7DA255B3-66D4-4CE1-9B13-1687841F6051}"/>
          </ac:inkMkLst>
        </pc:inkChg>
        <pc:inkChg chg="add mod">
          <ac:chgData name="Adam Wilson" userId="b8e2e8a2000bddc0" providerId="LiveId" clId="{07FEE2BF-4CED-4200-B04F-543F00EE1F9A}" dt="2021-09-10T06:25:41.796" v="2264"/>
          <ac:inkMkLst>
            <pc:docMk/>
            <pc:sldMk cId="3260408852" sldId="273"/>
            <ac:inkMk id="216" creationId="{F78A3C51-510F-4C45-B916-B09FC4BEF9A3}"/>
          </ac:inkMkLst>
        </pc:inkChg>
        <pc:inkChg chg="add mod">
          <ac:chgData name="Adam Wilson" userId="b8e2e8a2000bddc0" providerId="LiveId" clId="{07FEE2BF-4CED-4200-B04F-543F00EE1F9A}" dt="2021-09-10T06:25:41.796" v="2264"/>
          <ac:inkMkLst>
            <pc:docMk/>
            <pc:sldMk cId="3260408852" sldId="273"/>
            <ac:inkMk id="217" creationId="{77B1047C-5692-47EA-879C-86E94390D3EF}"/>
          </ac:inkMkLst>
        </pc:inkChg>
        <pc:inkChg chg="add mod">
          <ac:chgData name="Adam Wilson" userId="b8e2e8a2000bddc0" providerId="LiveId" clId="{07FEE2BF-4CED-4200-B04F-543F00EE1F9A}" dt="2021-09-10T06:25:41.796" v="2264"/>
          <ac:inkMkLst>
            <pc:docMk/>
            <pc:sldMk cId="3260408852" sldId="273"/>
            <ac:inkMk id="218" creationId="{925E5029-125D-4C39-95D0-38C3B0CC2A83}"/>
          </ac:inkMkLst>
        </pc:inkChg>
        <pc:inkChg chg="add mod">
          <ac:chgData name="Adam Wilson" userId="b8e2e8a2000bddc0" providerId="LiveId" clId="{07FEE2BF-4CED-4200-B04F-543F00EE1F9A}" dt="2021-09-10T06:25:41.796" v="2264"/>
          <ac:inkMkLst>
            <pc:docMk/>
            <pc:sldMk cId="3260408852" sldId="273"/>
            <ac:inkMk id="219" creationId="{FD5CD22A-8446-4142-82A3-957C6D38D91F}"/>
          </ac:inkMkLst>
        </pc:inkChg>
        <pc:inkChg chg="add mod">
          <ac:chgData name="Adam Wilson" userId="b8e2e8a2000bddc0" providerId="LiveId" clId="{07FEE2BF-4CED-4200-B04F-543F00EE1F9A}" dt="2021-09-10T06:25:41.796" v="2264"/>
          <ac:inkMkLst>
            <pc:docMk/>
            <pc:sldMk cId="3260408852" sldId="273"/>
            <ac:inkMk id="220" creationId="{0A0A8A36-CB19-4FCF-AAEB-8D81B4025163}"/>
          </ac:inkMkLst>
        </pc:inkChg>
        <pc:inkChg chg="add mod">
          <ac:chgData name="Adam Wilson" userId="b8e2e8a2000bddc0" providerId="LiveId" clId="{07FEE2BF-4CED-4200-B04F-543F00EE1F9A}" dt="2021-09-10T06:25:41.796" v="2264"/>
          <ac:inkMkLst>
            <pc:docMk/>
            <pc:sldMk cId="3260408852" sldId="273"/>
            <ac:inkMk id="221" creationId="{20D519B6-0890-4368-9F47-6504BFEF588E}"/>
          </ac:inkMkLst>
        </pc:inkChg>
        <pc:inkChg chg="add mod">
          <ac:chgData name="Adam Wilson" userId="b8e2e8a2000bddc0" providerId="LiveId" clId="{07FEE2BF-4CED-4200-B04F-543F00EE1F9A}" dt="2021-09-10T06:25:42.805" v="2266"/>
          <ac:inkMkLst>
            <pc:docMk/>
            <pc:sldMk cId="3260408852" sldId="273"/>
            <ac:inkMk id="222" creationId="{7FE7E0EA-3B73-49BB-A8FC-9E64DFF4B2AE}"/>
          </ac:inkMkLst>
        </pc:inkChg>
        <pc:inkChg chg="add mod">
          <ac:chgData name="Adam Wilson" userId="b8e2e8a2000bddc0" providerId="LiveId" clId="{07FEE2BF-4CED-4200-B04F-543F00EE1F9A}" dt="2021-09-10T06:25:42.805" v="2266"/>
          <ac:inkMkLst>
            <pc:docMk/>
            <pc:sldMk cId="3260408852" sldId="273"/>
            <ac:inkMk id="223" creationId="{8431B218-EF5A-4F7D-AE6F-F4A217115E01}"/>
          </ac:inkMkLst>
        </pc:inkChg>
        <pc:inkChg chg="add mod">
          <ac:chgData name="Adam Wilson" userId="b8e2e8a2000bddc0" providerId="LiveId" clId="{07FEE2BF-4CED-4200-B04F-543F00EE1F9A}" dt="2021-09-10T06:25:42.805" v="2266"/>
          <ac:inkMkLst>
            <pc:docMk/>
            <pc:sldMk cId="3260408852" sldId="273"/>
            <ac:inkMk id="224" creationId="{03185794-FEDA-4777-9626-270EBD639D27}"/>
          </ac:inkMkLst>
        </pc:inkChg>
        <pc:inkChg chg="add mod">
          <ac:chgData name="Adam Wilson" userId="b8e2e8a2000bddc0" providerId="LiveId" clId="{07FEE2BF-4CED-4200-B04F-543F00EE1F9A}" dt="2021-09-10T06:25:42.805" v="2266"/>
          <ac:inkMkLst>
            <pc:docMk/>
            <pc:sldMk cId="3260408852" sldId="273"/>
            <ac:inkMk id="225" creationId="{199BE74C-20CD-4441-8E30-0A33E42A69E0}"/>
          </ac:inkMkLst>
        </pc:inkChg>
        <pc:inkChg chg="add mod">
          <ac:chgData name="Adam Wilson" userId="b8e2e8a2000bddc0" providerId="LiveId" clId="{07FEE2BF-4CED-4200-B04F-543F00EE1F9A}" dt="2021-09-10T06:25:42.805" v="2266"/>
          <ac:inkMkLst>
            <pc:docMk/>
            <pc:sldMk cId="3260408852" sldId="273"/>
            <ac:inkMk id="226" creationId="{D45C257D-9ABE-44E5-9362-7427BE2A4BFE}"/>
          </ac:inkMkLst>
        </pc:inkChg>
        <pc:inkChg chg="add mod">
          <ac:chgData name="Adam Wilson" userId="b8e2e8a2000bddc0" providerId="LiveId" clId="{07FEE2BF-4CED-4200-B04F-543F00EE1F9A}" dt="2021-09-10T06:25:42.805" v="2266"/>
          <ac:inkMkLst>
            <pc:docMk/>
            <pc:sldMk cId="3260408852" sldId="273"/>
            <ac:inkMk id="227" creationId="{68B2FDF1-4AC1-4871-BBCB-565581DA63A3}"/>
          </ac:inkMkLst>
        </pc:inkChg>
        <pc:inkChg chg="add mod">
          <ac:chgData name="Adam Wilson" userId="b8e2e8a2000bddc0" providerId="LiveId" clId="{07FEE2BF-4CED-4200-B04F-543F00EE1F9A}" dt="2021-09-10T06:25:42.805" v="2266"/>
          <ac:inkMkLst>
            <pc:docMk/>
            <pc:sldMk cId="3260408852" sldId="273"/>
            <ac:inkMk id="228" creationId="{A9B50703-16ED-4FAE-AE14-92B6C681E458}"/>
          </ac:inkMkLst>
        </pc:inkChg>
        <pc:inkChg chg="add mod">
          <ac:chgData name="Adam Wilson" userId="b8e2e8a2000bddc0" providerId="LiveId" clId="{07FEE2BF-4CED-4200-B04F-543F00EE1F9A}" dt="2021-09-10T06:25:42.805" v="2266"/>
          <ac:inkMkLst>
            <pc:docMk/>
            <pc:sldMk cId="3260408852" sldId="273"/>
            <ac:inkMk id="232" creationId="{BA75B6B4-A621-4C0D-8B6F-E44D415D696E}"/>
          </ac:inkMkLst>
        </pc:inkChg>
        <pc:inkChg chg="add mod">
          <ac:chgData name="Adam Wilson" userId="b8e2e8a2000bddc0" providerId="LiveId" clId="{07FEE2BF-4CED-4200-B04F-543F00EE1F9A}" dt="2021-09-10T06:26:10.946" v="2273"/>
          <ac:inkMkLst>
            <pc:docMk/>
            <pc:sldMk cId="3260408852" sldId="273"/>
            <ac:inkMk id="234" creationId="{445A9D91-EDAC-41B3-B588-DF7EC2AFC612}"/>
          </ac:inkMkLst>
        </pc:inkChg>
        <pc:inkChg chg="add mod">
          <ac:chgData name="Adam Wilson" userId="b8e2e8a2000bddc0" providerId="LiveId" clId="{07FEE2BF-4CED-4200-B04F-543F00EE1F9A}" dt="2021-09-10T06:26:10.946" v="2273"/>
          <ac:inkMkLst>
            <pc:docMk/>
            <pc:sldMk cId="3260408852" sldId="273"/>
            <ac:inkMk id="235" creationId="{BA307AC7-055A-486A-8A85-AD023D95FB49}"/>
          </ac:inkMkLst>
        </pc:inkChg>
        <pc:inkChg chg="add mod">
          <ac:chgData name="Adam Wilson" userId="b8e2e8a2000bddc0" providerId="LiveId" clId="{07FEE2BF-4CED-4200-B04F-543F00EE1F9A}" dt="2021-09-10T06:27:15.200" v="2320"/>
          <ac:inkMkLst>
            <pc:docMk/>
            <pc:sldMk cId="3260408852" sldId="273"/>
            <ac:inkMk id="237" creationId="{E1E488C2-9074-40C4-806B-8E68EDEB7DFE}"/>
          </ac:inkMkLst>
        </pc:inkChg>
        <pc:inkChg chg="add mod">
          <ac:chgData name="Adam Wilson" userId="b8e2e8a2000bddc0" providerId="LiveId" clId="{07FEE2BF-4CED-4200-B04F-543F00EE1F9A}" dt="2021-09-10T06:27:15.200" v="2320"/>
          <ac:inkMkLst>
            <pc:docMk/>
            <pc:sldMk cId="3260408852" sldId="273"/>
            <ac:inkMk id="238" creationId="{36FFCBC6-CB4A-4880-8B09-83EE3454B6EF}"/>
          </ac:inkMkLst>
        </pc:inkChg>
        <pc:inkChg chg="add mod">
          <ac:chgData name="Adam Wilson" userId="b8e2e8a2000bddc0" providerId="LiveId" clId="{07FEE2BF-4CED-4200-B04F-543F00EE1F9A}" dt="2021-09-10T06:27:15.200" v="2320"/>
          <ac:inkMkLst>
            <pc:docMk/>
            <pc:sldMk cId="3260408852" sldId="273"/>
            <ac:inkMk id="239" creationId="{7C26D3DA-87F6-4942-8C2A-B76AA6EE1394}"/>
          </ac:inkMkLst>
        </pc:inkChg>
        <pc:inkChg chg="add mod">
          <ac:chgData name="Adam Wilson" userId="b8e2e8a2000bddc0" providerId="LiveId" clId="{07FEE2BF-4CED-4200-B04F-543F00EE1F9A}" dt="2021-09-10T06:27:15.200" v="2320"/>
          <ac:inkMkLst>
            <pc:docMk/>
            <pc:sldMk cId="3260408852" sldId="273"/>
            <ac:inkMk id="240" creationId="{D45B5444-0A76-40F0-98F7-4D90A7DD25B2}"/>
          </ac:inkMkLst>
        </pc:inkChg>
        <pc:inkChg chg="add mod">
          <ac:chgData name="Adam Wilson" userId="b8e2e8a2000bddc0" providerId="LiveId" clId="{07FEE2BF-4CED-4200-B04F-543F00EE1F9A}" dt="2021-09-10T06:27:15.200" v="2320"/>
          <ac:inkMkLst>
            <pc:docMk/>
            <pc:sldMk cId="3260408852" sldId="273"/>
            <ac:inkMk id="241" creationId="{EC2A4F80-7DE8-46E0-9960-7B4E781CDDDF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42" creationId="{B15398DA-504C-4D05-BCB7-49226838044A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43" creationId="{416ACB3A-B4AB-4486-B4BB-93D7513B86F6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44" creationId="{21B1737D-5CDA-4D1C-A38F-D84943E8C953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47" creationId="{AC422A8C-5659-4013-9468-09A7780917D9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48" creationId="{30166910-6281-4EA9-826F-83083D34AD2E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49" creationId="{C20B34A0-851F-42AB-86E5-CCE5CFDE3C80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50" creationId="{D31B6BAC-95BE-4DF8-866E-716252AE59D2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52" creationId="{2BD17B61-BDF4-4B3E-BA93-16A6AB48368C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53" creationId="{75678BBA-383B-41EA-AD8E-07302ECEC4D0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54" creationId="{02F35406-28D1-4C67-9DF4-80BD3C03B295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55" creationId="{FFDA6FBF-4E6F-40A1-9FE4-5CD86CCA74EA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56" creationId="{D25B5367-24C7-4F4E-9846-80B0FBAC8F36}"/>
          </ac:inkMkLst>
        </pc:inkChg>
        <pc:inkChg chg="add mod">
          <ac:chgData name="Adam Wilson" userId="b8e2e8a2000bddc0" providerId="LiveId" clId="{07FEE2BF-4CED-4200-B04F-543F00EE1F9A}" dt="2021-09-10T06:27:22.724" v="2332"/>
          <ac:inkMkLst>
            <pc:docMk/>
            <pc:sldMk cId="3260408852" sldId="273"/>
            <ac:inkMk id="257" creationId="{47DF60B0-ADE8-4BBC-A5B6-411B12595301}"/>
          </ac:inkMkLst>
        </pc:inkChg>
      </pc:sldChg>
      <pc:sldChg chg="addSp delSp modSp add mod">
        <pc:chgData name="Adam Wilson" userId="b8e2e8a2000bddc0" providerId="LiveId" clId="{07FEE2BF-4CED-4200-B04F-543F00EE1F9A}" dt="2021-09-10T06:27:50.560" v="2353"/>
        <pc:sldMkLst>
          <pc:docMk/>
          <pc:sldMk cId="997638921" sldId="274"/>
        </pc:sldMkLst>
        <pc:grpChg chg="del mod">
          <ac:chgData name="Adam Wilson" userId="b8e2e8a2000bddc0" providerId="LiveId" clId="{07FEE2BF-4CED-4200-B04F-543F00EE1F9A}" dt="2021-09-10T06:26:40.519" v="2287"/>
          <ac:grpSpMkLst>
            <pc:docMk/>
            <pc:sldMk cId="997638921" sldId="274"/>
            <ac:grpSpMk id="10" creationId="{B372DE61-45C2-4E87-AFFD-BF5A920163FB}"/>
          </ac:grpSpMkLst>
        </pc:grpChg>
        <pc:grpChg chg="mod">
          <ac:chgData name="Adam Wilson" userId="b8e2e8a2000bddc0" providerId="LiveId" clId="{07FEE2BF-4CED-4200-B04F-543F00EE1F9A}" dt="2021-09-10T06:27:04.296" v="2305"/>
          <ac:grpSpMkLst>
            <pc:docMk/>
            <pc:sldMk cId="997638921" sldId="274"/>
            <ac:grpSpMk id="60" creationId="{EB72755F-0BCB-4F0B-9223-FA6CFAA2F459}"/>
          </ac:grpSpMkLst>
        </pc:grpChg>
        <pc:grpChg chg="mod">
          <ac:chgData name="Adam Wilson" userId="b8e2e8a2000bddc0" providerId="LiveId" clId="{07FEE2BF-4CED-4200-B04F-543F00EE1F9A}" dt="2021-09-10T06:27:47.033" v="2352"/>
          <ac:grpSpMkLst>
            <pc:docMk/>
            <pc:sldMk cId="997638921" sldId="274"/>
            <ac:grpSpMk id="69" creationId="{EDB96698-A26A-48EA-98B4-AD3A880D249D}"/>
          </ac:grpSpMkLst>
        </pc:grpChg>
        <pc:grpChg chg="mod">
          <ac:chgData name="Adam Wilson" userId="b8e2e8a2000bddc0" providerId="LiveId" clId="{07FEE2BF-4CED-4200-B04F-543F00EE1F9A}" dt="2021-09-10T06:27:50.560" v="2353"/>
          <ac:grpSpMkLst>
            <pc:docMk/>
            <pc:sldMk cId="997638921" sldId="274"/>
            <ac:grpSpMk id="81" creationId="{5AF3A0A3-326A-4E22-A6F9-D76315424F2A}"/>
          </ac:grpSpMkLst>
        </pc:grpChg>
        <pc:grpChg chg="mod">
          <ac:chgData name="Adam Wilson" userId="b8e2e8a2000bddc0" providerId="LiveId" clId="{07FEE2BF-4CED-4200-B04F-543F00EE1F9A}" dt="2021-09-10T06:26:27.691" v="2279"/>
          <ac:grpSpMkLst>
            <pc:docMk/>
            <pc:sldMk cId="997638921" sldId="274"/>
            <ac:grpSpMk id="230" creationId="{BDADB59C-2F94-4433-A3BD-C9D9946C1685}"/>
          </ac:grpSpMkLst>
        </pc:grpChg>
        <pc:grpChg chg="mod">
          <ac:chgData name="Adam Wilson" userId="b8e2e8a2000bddc0" providerId="LiveId" clId="{07FEE2BF-4CED-4200-B04F-543F00EE1F9A}" dt="2021-09-10T06:26:30.721" v="2283"/>
          <ac:grpSpMkLst>
            <pc:docMk/>
            <pc:sldMk cId="997638921" sldId="274"/>
            <ac:grpSpMk id="237" creationId="{3D91F13C-3EDD-4289-8EFE-0C8FA6309B87}"/>
          </ac:grpSpMkLst>
        </pc:grpChg>
        <pc:grpChg chg="del mod">
          <ac:chgData name="Adam Wilson" userId="b8e2e8a2000bddc0" providerId="LiveId" clId="{07FEE2BF-4CED-4200-B04F-543F00EE1F9A}" dt="2021-09-10T06:26:55.069" v="2297"/>
          <ac:grpSpMkLst>
            <pc:docMk/>
            <pc:sldMk cId="997638921" sldId="274"/>
            <ac:grpSpMk id="247" creationId="{D63ED79A-8844-4FBA-B443-DEA2B5DD37E9}"/>
          </ac:grpSpMkLst>
        </pc:grpChg>
        <pc:grpChg chg="mod">
          <ac:chgData name="Adam Wilson" userId="b8e2e8a2000bddc0" providerId="LiveId" clId="{07FEE2BF-4CED-4200-B04F-543F00EE1F9A}" dt="2021-09-10T06:26:53.373" v="2295"/>
          <ac:grpSpMkLst>
            <pc:docMk/>
            <pc:sldMk cId="997638921" sldId="274"/>
            <ac:grpSpMk id="248" creationId="{B4E322C8-8F68-4764-B3F4-2C435C849FC2}"/>
          </ac:grpSpMkLst>
        </pc:grpChg>
        <pc:grpChg chg="del mod">
          <ac:chgData name="Adam Wilson" userId="b8e2e8a2000bddc0" providerId="LiveId" clId="{07FEE2BF-4CED-4200-B04F-543F00EE1F9A}" dt="2021-09-10T06:27:25.923" v="2335"/>
          <ac:grpSpMkLst>
            <pc:docMk/>
            <pc:sldMk cId="997638921" sldId="274"/>
            <ac:grpSpMk id="250" creationId="{ABA8E8E5-05AC-4D2F-8859-41CD4712C3AB}"/>
          </ac:grpSpMkLst>
        </pc:grpChg>
        <pc:grpChg chg="mod">
          <ac:chgData name="Adam Wilson" userId="b8e2e8a2000bddc0" providerId="LiveId" clId="{07FEE2BF-4CED-4200-B04F-543F00EE1F9A}" dt="2021-09-10T06:27:06.937" v="2311"/>
          <ac:grpSpMkLst>
            <pc:docMk/>
            <pc:sldMk cId="997638921" sldId="274"/>
            <ac:grpSpMk id="257" creationId="{40236CA5-E0C8-4255-8BA1-2ACCC7D0B501}"/>
          </ac:grpSpMkLst>
        </pc:grpChg>
        <pc:grpChg chg="mod">
          <ac:chgData name="Adam Wilson" userId="b8e2e8a2000bddc0" providerId="LiveId" clId="{07FEE2BF-4CED-4200-B04F-543F00EE1F9A}" dt="2021-09-10T06:27:25.923" v="2335"/>
          <ac:grpSpMkLst>
            <pc:docMk/>
            <pc:sldMk cId="997638921" sldId="274"/>
            <ac:grpSpMk id="260" creationId="{254F18C2-3179-408F-A27E-86300C5F9B78}"/>
          </ac:grpSpMkLst>
        </pc:grpChg>
        <pc:inkChg chg="add">
          <ac:chgData name="Adam Wilson" userId="b8e2e8a2000bddc0" providerId="LiveId" clId="{07FEE2BF-4CED-4200-B04F-543F00EE1F9A}" dt="2021-09-10T06:25:53.083" v="2268" actId="9405"/>
          <ac:inkMkLst>
            <pc:docMk/>
            <pc:sldMk cId="997638921" sldId="274"/>
            <ac:inkMk id="3" creationId="{1C0B29E0-3D9F-4A54-BF30-FBEB9BC3E7F9}"/>
          </ac:inkMkLst>
        </pc:inkChg>
        <pc:inkChg chg="add">
          <ac:chgData name="Adam Wilson" userId="b8e2e8a2000bddc0" providerId="LiveId" clId="{07FEE2BF-4CED-4200-B04F-543F00EE1F9A}" dt="2021-09-10T06:25:58.049" v="2269" actId="9405"/>
          <ac:inkMkLst>
            <pc:docMk/>
            <pc:sldMk cId="997638921" sldId="274"/>
            <ac:inkMk id="6" creationId="{AF7AE037-BFD2-4CD4-9D95-196DF47E26FE}"/>
          </ac:inkMkLst>
        </pc:inkChg>
        <pc:inkChg chg="add">
          <ac:chgData name="Adam Wilson" userId="b8e2e8a2000bddc0" providerId="LiveId" clId="{07FEE2BF-4CED-4200-B04F-543F00EE1F9A}" dt="2021-09-10T06:26:01.718" v="2270" actId="9405"/>
          <ac:inkMkLst>
            <pc:docMk/>
            <pc:sldMk cId="997638921" sldId="274"/>
            <ac:inkMk id="7" creationId="{0C558661-2DCE-425B-BB2B-6E9979918F8F}"/>
          </ac:inkMkLst>
        </pc:inkChg>
        <pc:inkChg chg="add mod">
          <ac:chgData name="Adam Wilson" userId="b8e2e8a2000bddc0" providerId="LiveId" clId="{07FEE2BF-4CED-4200-B04F-543F00EE1F9A}" dt="2021-09-10T06:26:40.519" v="2287"/>
          <ac:inkMkLst>
            <pc:docMk/>
            <pc:sldMk cId="997638921" sldId="274"/>
            <ac:inkMk id="8" creationId="{D8154CFC-BFE2-48EA-A449-E195B78BBD44}"/>
          </ac:inkMkLst>
        </pc:inkChg>
        <pc:inkChg chg="add del mod">
          <ac:chgData name="Adam Wilson" userId="b8e2e8a2000bddc0" providerId="LiveId" clId="{07FEE2BF-4CED-4200-B04F-543F00EE1F9A}" dt="2021-09-10T06:26:40.519" v="2287"/>
          <ac:inkMkLst>
            <pc:docMk/>
            <pc:sldMk cId="997638921" sldId="274"/>
            <ac:inkMk id="9" creationId="{2E186F7A-2B47-48A9-B1D0-DCB4AD1D13F5}"/>
          </ac:inkMkLst>
        </pc:inkChg>
        <pc:inkChg chg="add mod">
          <ac:chgData name="Adam Wilson" userId="b8e2e8a2000bddc0" providerId="LiveId" clId="{07FEE2BF-4CED-4200-B04F-543F00EE1F9A}" dt="2021-09-10T06:26:27.691" v="2279"/>
          <ac:inkMkLst>
            <pc:docMk/>
            <pc:sldMk cId="997638921" sldId="274"/>
            <ac:inkMk id="11" creationId="{F76E44A2-A730-4079-BC98-786E1D2C6948}"/>
          </ac:inkMkLst>
        </pc:inkChg>
        <pc:inkChg chg="del">
          <ac:chgData name="Adam Wilson" userId="b8e2e8a2000bddc0" providerId="LiveId" clId="{07FEE2BF-4CED-4200-B04F-543F00EE1F9A}" dt="2021-09-10T06:27:46.162" v="2350"/>
          <ac:inkMkLst>
            <pc:docMk/>
            <pc:sldMk cId="997638921" sldId="274"/>
            <ac:inkMk id="43" creationId="{D664567E-D2DA-4532-8D45-36400D8F72C3}"/>
          </ac:inkMkLst>
        </pc:inkChg>
        <pc:inkChg chg="del">
          <ac:chgData name="Adam Wilson" userId="b8e2e8a2000bddc0" providerId="LiveId" clId="{07FEE2BF-4CED-4200-B04F-543F00EE1F9A}" dt="2021-09-10T06:27:42.637" v="2346"/>
          <ac:inkMkLst>
            <pc:docMk/>
            <pc:sldMk cId="997638921" sldId="274"/>
            <ac:inkMk id="44" creationId="{D4BFA2C9-EC3A-4AA8-B723-0C1320424B33}"/>
          </ac:inkMkLst>
        </pc:inkChg>
        <pc:inkChg chg="del">
          <ac:chgData name="Adam Wilson" userId="b8e2e8a2000bddc0" providerId="LiveId" clId="{07FEE2BF-4CED-4200-B04F-543F00EE1F9A}" dt="2021-09-10T06:27:39.522" v="2343"/>
          <ac:inkMkLst>
            <pc:docMk/>
            <pc:sldMk cId="997638921" sldId="274"/>
            <ac:inkMk id="46" creationId="{4D4757BA-C27F-40ED-9174-F819F5A50245}"/>
          </ac:inkMkLst>
        </pc:inkChg>
        <pc:inkChg chg="del">
          <ac:chgData name="Adam Wilson" userId="b8e2e8a2000bddc0" providerId="LiveId" clId="{07FEE2BF-4CED-4200-B04F-543F00EE1F9A}" dt="2021-09-10T06:27:39.524" v="2344"/>
          <ac:inkMkLst>
            <pc:docMk/>
            <pc:sldMk cId="997638921" sldId="274"/>
            <ac:inkMk id="47" creationId="{DBF72032-95D0-4749-9B2B-4DD069F2B2B8}"/>
          </ac:inkMkLst>
        </pc:inkChg>
        <pc:inkChg chg="del">
          <ac:chgData name="Adam Wilson" userId="b8e2e8a2000bddc0" providerId="LiveId" clId="{07FEE2BF-4CED-4200-B04F-543F00EE1F9A}" dt="2021-09-10T06:27:37.225" v="2340"/>
          <ac:inkMkLst>
            <pc:docMk/>
            <pc:sldMk cId="997638921" sldId="274"/>
            <ac:inkMk id="48" creationId="{4450D1A4-3D02-4BE8-BE09-12CF6B6FFF0F}"/>
          </ac:inkMkLst>
        </pc:inkChg>
        <pc:inkChg chg="del">
          <ac:chgData name="Adam Wilson" userId="b8e2e8a2000bddc0" providerId="LiveId" clId="{07FEE2BF-4CED-4200-B04F-543F00EE1F9A}" dt="2021-09-10T06:27:33.737" v="2336"/>
          <ac:inkMkLst>
            <pc:docMk/>
            <pc:sldMk cId="997638921" sldId="274"/>
            <ac:inkMk id="50" creationId="{B14BC25C-FA7C-428E-8F96-53C86383C0CB}"/>
          </ac:inkMkLst>
        </pc:inkChg>
        <pc:inkChg chg="del">
          <ac:chgData name="Adam Wilson" userId="b8e2e8a2000bddc0" providerId="LiveId" clId="{07FEE2BF-4CED-4200-B04F-543F00EE1F9A}" dt="2021-09-10T06:27:34.011" v="2338"/>
          <ac:inkMkLst>
            <pc:docMk/>
            <pc:sldMk cId="997638921" sldId="274"/>
            <ac:inkMk id="51" creationId="{8D30D81B-3EF2-4567-A087-3AE9396475D7}"/>
          </ac:inkMkLst>
        </pc:inkChg>
        <pc:inkChg chg="mod">
          <ac:chgData name="Adam Wilson" userId="b8e2e8a2000bddc0" providerId="LiveId" clId="{07FEE2BF-4CED-4200-B04F-543F00EE1F9A}" dt="2021-09-10T06:27:47.033" v="2352"/>
          <ac:inkMkLst>
            <pc:docMk/>
            <pc:sldMk cId="997638921" sldId="274"/>
            <ac:inkMk id="52" creationId="{FD4387FE-E56D-4978-84C1-A773E72BA3CD}"/>
          </ac:inkMkLst>
        </pc:inkChg>
        <pc:inkChg chg="del mod">
          <ac:chgData name="Adam Wilson" userId="b8e2e8a2000bddc0" providerId="LiveId" clId="{07FEE2BF-4CED-4200-B04F-543F00EE1F9A}" dt="2021-09-10T06:27:47.033" v="2352"/>
          <ac:inkMkLst>
            <pc:docMk/>
            <pc:sldMk cId="997638921" sldId="274"/>
            <ac:inkMk id="53" creationId="{42C3273E-FED3-4283-9EF6-A4F7981B3F15}"/>
          </ac:inkMkLst>
        </pc:inkChg>
        <pc:inkChg chg="mod">
          <ac:chgData name="Adam Wilson" userId="b8e2e8a2000bddc0" providerId="LiveId" clId="{07FEE2BF-4CED-4200-B04F-543F00EE1F9A}" dt="2021-09-10T06:27:47.033" v="2352"/>
          <ac:inkMkLst>
            <pc:docMk/>
            <pc:sldMk cId="997638921" sldId="274"/>
            <ac:inkMk id="54" creationId="{A6DEDA67-C99C-45AF-AA62-F188C7951F5C}"/>
          </ac:inkMkLst>
        </pc:inkChg>
        <pc:inkChg chg="add mod">
          <ac:chgData name="Adam Wilson" userId="b8e2e8a2000bddc0" providerId="LiveId" clId="{07FEE2BF-4CED-4200-B04F-543F00EE1F9A}" dt="2021-09-10T06:27:04.296" v="2305"/>
          <ac:inkMkLst>
            <pc:docMk/>
            <pc:sldMk cId="997638921" sldId="274"/>
            <ac:inkMk id="55" creationId="{BA150D13-4137-42B6-9487-D03AFDE4F777}"/>
          </ac:inkMkLst>
        </pc:inkChg>
        <pc:inkChg chg="mod">
          <ac:chgData name="Adam Wilson" userId="b8e2e8a2000bddc0" providerId="LiveId" clId="{07FEE2BF-4CED-4200-B04F-543F00EE1F9A}" dt="2021-09-10T06:27:47.033" v="2352"/>
          <ac:inkMkLst>
            <pc:docMk/>
            <pc:sldMk cId="997638921" sldId="274"/>
            <ac:inkMk id="56" creationId="{48DEB3E0-9F87-4F7B-A04B-B5C09ABA9B96}"/>
          </ac:inkMkLst>
        </pc:inkChg>
        <pc:inkChg chg="del mod">
          <ac:chgData name="Adam Wilson" userId="b8e2e8a2000bddc0" providerId="LiveId" clId="{07FEE2BF-4CED-4200-B04F-543F00EE1F9A}" dt="2021-09-10T06:27:42.644" v="2348"/>
          <ac:inkMkLst>
            <pc:docMk/>
            <pc:sldMk cId="997638921" sldId="274"/>
            <ac:inkMk id="57" creationId="{48E07E42-2AAF-435C-A227-668E8540E113}"/>
          </ac:inkMkLst>
        </pc:inkChg>
        <pc:inkChg chg="add mod">
          <ac:chgData name="Adam Wilson" userId="b8e2e8a2000bddc0" providerId="LiveId" clId="{07FEE2BF-4CED-4200-B04F-543F00EE1F9A}" dt="2021-09-10T06:27:04.296" v="2305"/>
          <ac:inkMkLst>
            <pc:docMk/>
            <pc:sldMk cId="997638921" sldId="274"/>
            <ac:inkMk id="58" creationId="{267D6E1E-A92E-4861-9182-FBC9DCB757BF}"/>
          </ac:inkMkLst>
        </pc:inkChg>
        <pc:inkChg chg="del mod">
          <ac:chgData name="Adam Wilson" userId="b8e2e8a2000bddc0" providerId="LiveId" clId="{07FEE2BF-4CED-4200-B04F-543F00EE1F9A}" dt="2021-09-10T06:27:39.524" v="2345"/>
          <ac:inkMkLst>
            <pc:docMk/>
            <pc:sldMk cId="997638921" sldId="274"/>
            <ac:inkMk id="59" creationId="{64FAB061-8885-4E3E-9381-CCCC94581D46}"/>
          </ac:inkMkLst>
        </pc:inkChg>
        <pc:inkChg chg="mod">
          <ac:chgData name="Adam Wilson" userId="b8e2e8a2000bddc0" providerId="LiveId" clId="{07FEE2BF-4CED-4200-B04F-543F00EE1F9A}" dt="2021-09-10T06:27:47.033" v="2352"/>
          <ac:inkMkLst>
            <pc:docMk/>
            <pc:sldMk cId="997638921" sldId="274"/>
            <ac:inkMk id="61" creationId="{2AC80552-87FB-4B74-9F1E-502FDA87EE31}"/>
          </ac:inkMkLst>
        </pc:inkChg>
        <pc:inkChg chg="mod">
          <ac:chgData name="Adam Wilson" userId="b8e2e8a2000bddc0" providerId="LiveId" clId="{07FEE2BF-4CED-4200-B04F-543F00EE1F9A}" dt="2021-09-10T06:27:47.033" v="2352"/>
          <ac:inkMkLst>
            <pc:docMk/>
            <pc:sldMk cId="997638921" sldId="274"/>
            <ac:inkMk id="62" creationId="{50B8EE0D-F866-42CF-B6AD-EA1123DCD6BB}"/>
          </ac:inkMkLst>
        </pc:inkChg>
        <pc:inkChg chg="add mod">
          <ac:chgData name="Adam Wilson" userId="b8e2e8a2000bddc0" providerId="LiveId" clId="{07FEE2BF-4CED-4200-B04F-543F00EE1F9A}" dt="2021-09-10T06:27:06.937" v="2311"/>
          <ac:inkMkLst>
            <pc:docMk/>
            <pc:sldMk cId="997638921" sldId="274"/>
            <ac:inkMk id="63" creationId="{D642E757-5265-4748-8FAE-7A8F625AF5A7}"/>
          </ac:inkMkLst>
        </pc:inkChg>
        <pc:inkChg chg="del mod">
          <ac:chgData name="Adam Wilson" userId="b8e2e8a2000bddc0" providerId="LiveId" clId="{07FEE2BF-4CED-4200-B04F-543F00EE1F9A}" dt="2021-09-10T06:27:34.888" v="2339"/>
          <ac:inkMkLst>
            <pc:docMk/>
            <pc:sldMk cId="997638921" sldId="274"/>
            <ac:inkMk id="64" creationId="{3E9F1346-C0E1-4DCD-8B82-27F04CC1E069}"/>
          </ac:inkMkLst>
        </pc:inkChg>
        <pc:inkChg chg="del">
          <ac:chgData name="Adam Wilson" userId="b8e2e8a2000bddc0" providerId="LiveId" clId="{07FEE2BF-4CED-4200-B04F-543F00EE1F9A}" dt="2021-09-10T06:27:33.740" v="2337"/>
          <ac:inkMkLst>
            <pc:docMk/>
            <pc:sldMk cId="997638921" sldId="274"/>
            <ac:inkMk id="65" creationId="{BE2012DC-477A-4D21-9542-E920C37CCB08}"/>
          </ac:inkMkLst>
        </pc:inkChg>
        <pc:inkChg chg="del mod">
          <ac:chgData name="Adam Wilson" userId="b8e2e8a2000bddc0" providerId="LiveId" clId="{07FEE2BF-4CED-4200-B04F-543F00EE1F9A}" dt="2021-09-10T06:27:39.519" v="2342"/>
          <ac:inkMkLst>
            <pc:docMk/>
            <pc:sldMk cId="997638921" sldId="274"/>
            <ac:inkMk id="66" creationId="{5F192347-E8C4-4A8B-81FD-0C0C2098F2D2}"/>
          </ac:inkMkLst>
        </pc:inkChg>
        <pc:inkChg chg="mod">
          <ac:chgData name="Adam Wilson" userId="b8e2e8a2000bddc0" providerId="LiveId" clId="{07FEE2BF-4CED-4200-B04F-543F00EE1F9A}" dt="2021-09-10T06:27:47.033" v="2352"/>
          <ac:inkMkLst>
            <pc:docMk/>
            <pc:sldMk cId="997638921" sldId="274"/>
            <ac:inkMk id="67" creationId="{24C791D3-A22C-4585-983C-F7BDA5174F94}"/>
          </ac:inkMkLst>
        </pc:inkChg>
        <pc:inkChg chg="del mod">
          <ac:chgData name="Adam Wilson" userId="b8e2e8a2000bddc0" providerId="LiveId" clId="{07FEE2BF-4CED-4200-B04F-543F00EE1F9A}" dt="2021-09-10T06:27:37.229" v="2341"/>
          <ac:inkMkLst>
            <pc:docMk/>
            <pc:sldMk cId="997638921" sldId="274"/>
            <ac:inkMk id="68" creationId="{6C575066-1D26-4F9E-82E9-52622D1DE800}"/>
          </ac:inkMkLst>
        </pc:inkChg>
        <pc:inkChg chg="mod">
          <ac:chgData name="Adam Wilson" userId="b8e2e8a2000bddc0" providerId="LiveId" clId="{07FEE2BF-4CED-4200-B04F-543F00EE1F9A}" dt="2021-09-10T06:27:50.560" v="2353"/>
          <ac:inkMkLst>
            <pc:docMk/>
            <pc:sldMk cId="997638921" sldId="274"/>
            <ac:inkMk id="70" creationId="{799B4AC5-E0F6-4B6D-87B3-8B6D8C5DD6EB}"/>
          </ac:inkMkLst>
        </pc:inkChg>
        <pc:inkChg chg="mod">
          <ac:chgData name="Adam Wilson" userId="b8e2e8a2000bddc0" providerId="LiveId" clId="{07FEE2BF-4CED-4200-B04F-543F00EE1F9A}" dt="2021-09-10T06:27:50.560" v="2353"/>
          <ac:inkMkLst>
            <pc:docMk/>
            <pc:sldMk cId="997638921" sldId="274"/>
            <ac:inkMk id="71" creationId="{A919C1B5-1376-4D6F-8CDB-73D90649145B}"/>
          </ac:inkMkLst>
        </pc:inkChg>
        <pc:inkChg chg="mod">
          <ac:chgData name="Adam Wilson" userId="b8e2e8a2000bddc0" providerId="LiveId" clId="{07FEE2BF-4CED-4200-B04F-543F00EE1F9A}" dt="2021-09-10T06:27:50.560" v="2353"/>
          <ac:inkMkLst>
            <pc:docMk/>
            <pc:sldMk cId="997638921" sldId="274"/>
            <ac:inkMk id="72" creationId="{78171251-D836-4624-B8B2-879E02A43317}"/>
          </ac:inkMkLst>
        </pc:inkChg>
        <pc:inkChg chg="del mod">
          <ac:chgData name="Adam Wilson" userId="b8e2e8a2000bddc0" providerId="LiveId" clId="{07FEE2BF-4CED-4200-B04F-543F00EE1F9A}" dt="2021-09-10T06:27:50.560" v="2353"/>
          <ac:inkMkLst>
            <pc:docMk/>
            <pc:sldMk cId="997638921" sldId="274"/>
            <ac:inkMk id="73" creationId="{DC15FF0A-BBE7-4863-A80E-30468E9EF6C0}"/>
          </ac:inkMkLst>
        </pc:inkChg>
        <pc:inkChg chg="del">
          <ac:chgData name="Adam Wilson" userId="b8e2e8a2000bddc0" providerId="LiveId" clId="{07FEE2BF-4CED-4200-B04F-543F00EE1F9A}" dt="2021-09-10T06:27:42.645" v="2349"/>
          <ac:inkMkLst>
            <pc:docMk/>
            <pc:sldMk cId="997638921" sldId="274"/>
            <ac:inkMk id="74" creationId="{AC910798-3BE0-4B3E-9493-BD7042E30FF2}"/>
          </ac:inkMkLst>
        </pc:inkChg>
        <pc:inkChg chg="add mod">
          <ac:chgData name="Adam Wilson" userId="b8e2e8a2000bddc0" providerId="LiveId" clId="{07FEE2BF-4CED-4200-B04F-543F00EE1F9A}" dt="2021-09-10T06:27:06.937" v="2311"/>
          <ac:inkMkLst>
            <pc:docMk/>
            <pc:sldMk cId="997638921" sldId="274"/>
            <ac:inkMk id="75" creationId="{3AED0A0A-BCD5-414D-99D6-1943536C4766}"/>
          </ac:inkMkLst>
        </pc:inkChg>
        <pc:inkChg chg="del">
          <ac:chgData name="Adam Wilson" userId="b8e2e8a2000bddc0" providerId="LiveId" clId="{07FEE2BF-4CED-4200-B04F-543F00EE1F9A}" dt="2021-09-10T06:27:42.642" v="2347"/>
          <ac:inkMkLst>
            <pc:docMk/>
            <pc:sldMk cId="997638921" sldId="274"/>
            <ac:inkMk id="76" creationId="{4B82B092-7092-4782-AF62-310E95139893}"/>
          </ac:inkMkLst>
        </pc:inkChg>
        <pc:inkChg chg="mod">
          <ac:chgData name="Adam Wilson" userId="b8e2e8a2000bddc0" providerId="LiveId" clId="{07FEE2BF-4CED-4200-B04F-543F00EE1F9A}" dt="2021-09-10T06:27:50.560" v="2353"/>
          <ac:inkMkLst>
            <pc:docMk/>
            <pc:sldMk cId="997638921" sldId="274"/>
            <ac:inkMk id="77" creationId="{5815B297-4D96-4508-BDB6-FC11E5280DF6}"/>
          </ac:inkMkLst>
        </pc:inkChg>
        <pc:inkChg chg="del">
          <ac:chgData name="Adam Wilson" userId="b8e2e8a2000bddc0" providerId="LiveId" clId="{07FEE2BF-4CED-4200-B04F-543F00EE1F9A}" dt="2021-09-10T06:27:46.166" v="2351"/>
          <ac:inkMkLst>
            <pc:docMk/>
            <pc:sldMk cId="997638921" sldId="274"/>
            <ac:inkMk id="78" creationId="{D92CB975-C519-4D2D-ABB7-0450664A7F20}"/>
          </ac:inkMkLst>
        </pc:inkChg>
        <pc:inkChg chg="add mod">
          <ac:chgData name="Adam Wilson" userId="b8e2e8a2000bddc0" providerId="LiveId" clId="{07FEE2BF-4CED-4200-B04F-543F00EE1F9A}" dt="2021-09-10T06:27:06.937" v="2311"/>
          <ac:inkMkLst>
            <pc:docMk/>
            <pc:sldMk cId="997638921" sldId="274"/>
            <ac:inkMk id="79" creationId="{4DB9F5EF-82BF-4A93-87C3-F28E56C0DC9A}"/>
          </ac:inkMkLst>
        </pc:inkChg>
        <pc:inkChg chg="mod">
          <ac:chgData name="Adam Wilson" userId="b8e2e8a2000bddc0" providerId="LiveId" clId="{07FEE2BF-4CED-4200-B04F-543F00EE1F9A}" dt="2021-09-10T06:27:50.560" v="2353"/>
          <ac:inkMkLst>
            <pc:docMk/>
            <pc:sldMk cId="997638921" sldId="274"/>
            <ac:inkMk id="80" creationId="{2DFDD550-5E16-46B1-83F1-9F0A1354471B}"/>
          </ac:inkMkLst>
        </pc:inkChg>
        <pc:inkChg chg="add mod">
          <ac:chgData name="Adam Wilson" userId="b8e2e8a2000bddc0" providerId="LiveId" clId="{07FEE2BF-4CED-4200-B04F-543F00EE1F9A}" dt="2021-09-10T06:27:06.937" v="2311"/>
          <ac:inkMkLst>
            <pc:docMk/>
            <pc:sldMk cId="997638921" sldId="274"/>
            <ac:inkMk id="113" creationId="{2EFF6E91-9408-41B2-B130-F34C2429516C}"/>
          </ac:inkMkLst>
        </pc:inkChg>
        <pc:inkChg chg="add mod">
          <ac:chgData name="Adam Wilson" userId="b8e2e8a2000bddc0" providerId="LiveId" clId="{07FEE2BF-4CED-4200-B04F-543F00EE1F9A}" dt="2021-09-10T06:26:27.691" v="2279"/>
          <ac:inkMkLst>
            <pc:docMk/>
            <pc:sldMk cId="997638921" sldId="274"/>
            <ac:inkMk id="229" creationId="{8490EB2B-56BF-46BE-AB71-E55C4850BD8E}"/>
          </ac:inkMkLst>
        </pc:inkChg>
        <pc:inkChg chg="add">
          <ac:chgData name="Adam Wilson" userId="b8e2e8a2000bddc0" providerId="LiveId" clId="{07FEE2BF-4CED-4200-B04F-543F00EE1F9A}" dt="2021-09-10T06:26:28.161" v="2280" actId="9405"/>
          <ac:inkMkLst>
            <pc:docMk/>
            <pc:sldMk cId="997638921" sldId="274"/>
            <ac:inkMk id="234" creationId="{C3C32CDA-6F4A-4C65-9A1E-147BA74A4E65}"/>
          </ac:inkMkLst>
        </pc:inkChg>
        <pc:inkChg chg="add mod">
          <ac:chgData name="Adam Wilson" userId="b8e2e8a2000bddc0" providerId="LiveId" clId="{07FEE2BF-4CED-4200-B04F-543F00EE1F9A}" dt="2021-09-10T06:26:30.721" v="2283"/>
          <ac:inkMkLst>
            <pc:docMk/>
            <pc:sldMk cId="997638921" sldId="274"/>
            <ac:inkMk id="235" creationId="{AA0278E2-3F35-4E0F-88AE-CDF5BD656E51}"/>
          </ac:inkMkLst>
        </pc:inkChg>
        <pc:inkChg chg="add mod">
          <ac:chgData name="Adam Wilson" userId="b8e2e8a2000bddc0" providerId="LiveId" clId="{07FEE2BF-4CED-4200-B04F-543F00EE1F9A}" dt="2021-09-10T06:26:30.721" v="2283"/>
          <ac:inkMkLst>
            <pc:docMk/>
            <pc:sldMk cId="997638921" sldId="274"/>
            <ac:inkMk id="236" creationId="{3D6DD5D3-511E-44B8-8FCC-0481EAC1AE8D}"/>
          </ac:inkMkLst>
        </pc:inkChg>
        <pc:inkChg chg="add del">
          <ac:chgData name="Adam Wilson" userId="b8e2e8a2000bddc0" providerId="LiveId" clId="{07FEE2BF-4CED-4200-B04F-543F00EE1F9A}" dt="2021-09-10T06:26:35.584" v="2285"/>
          <ac:inkMkLst>
            <pc:docMk/>
            <pc:sldMk cId="997638921" sldId="274"/>
            <ac:inkMk id="238" creationId="{A137F4E6-43A5-416F-B52D-9EF00B1045D4}"/>
          </ac:inkMkLst>
        </pc:inkChg>
        <pc:inkChg chg="add">
          <ac:chgData name="Adam Wilson" userId="b8e2e8a2000bddc0" providerId="LiveId" clId="{07FEE2BF-4CED-4200-B04F-543F00EE1F9A}" dt="2021-09-10T06:26:38.473" v="2286" actId="9405"/>
          <ac:inkMkLst>
            <pc:docMk/>
            <pc:sldMk cId="997638921" sldId="274"/>
            <ac:inkMk id="239" creationId="{7B8FFEEE-F1EA-45F4-9F12-20E4575976F4}"/>
          </ac:inkMkLst>
        </pc:inkChg>
        <pc:inkChg chg="add">
          <ac:chgData name="Adam Wilson" userId="b8e2e8a2000bddc0" providerId="LiveId" clId="{07FEE2BF-4CED-4200-B04F-543F00EE1F9A}" dt="2021-09-10T06:26:43.459" v="2288" actId="9405"/>
          <ac:inkMkLst>
            <pc:docMk/>
            <pc:sldMk cId="997638921" sldId="274"/>
            <ac:inkMk id="240" creationId="{216B2824-4BBA-4F10-8ECE-C02DE9606819}"/>
          </ac:inkMkLst>
        </pc:inkChg>
        <pc:inkChg chg="add mod">
          <ac:chgData name="Adam Wilson" userId="b8e2e8a2000bddc0" providerId="LiveId" clId="{07FEE2BF-4CED-4200-B04F-543F00EE1F9A}" dt="2021-09-10T06:26:53.373" v="2295"/>
          <ac:inkMkLst>
            <pc:docMk/>
            <pc:sldMk cId="997638921" sldId="274"/>
            <ac:inkMk id="241" creationId="{30732254-C807-4531-BAB2-31A617C18917}"/>
          </ac:inkMkLst>
        </pc:inkChg>
        <pc:inkChg chg="add mod">
          <ac:chgData name="Adam Wilson" userId="b8e2e8a2000bddc0" providerId="LiveId" clId="{07FEE2BF-4CED-4200-B04F-543F00EE1F9A}" dt="2021-09-10T06:26:53.373" v="2295"/>
          <ac:inkMkLst>
            <pc:docMk/>
            <pc:sldMk cId="997638921" sldId="274"/>
            <ac:inkMk id="242" creationId="{6D5DEC31-331E-44BA-86E6-5182171D66C6}"/>
          </ac:inkMkLst>
        </pc:inkChg>
        <pc:inkChg chg="add mod">
          <ac:chgData name="Adam Wilson" userId="b8e2e8a2000bddc0" providerId="LiveId" clId="{07FEE2BF-4CED-4200-B04F-543F00EE1F9A}" dt="2021-09-10T06:26:53.373" v="2295"/>
          <ac:inkMkLst>
            <pc:docMk/>
            <pc:sldMk cId="997638921" sldId="274"/>
            <ac:inkMk id="243" creationId="{EC1B42A3-ABD5-4A2C-A2ED-F9D077D7FD45}"/>
          </ac:inkMkLst>
        </pc:inkChg>
        <pc:inkChg chg="add mod">
          <ac:chgData name="Adam Wilson" userId="b8e2e8a2000bddc0" providerId="LiveId" clId="{07FEE2BF-4CED-4200-B04F-543F00EE1F9A}" dt="2021-09-10T06:26:53.373" v="2295"/>
          <ac:inkMkLst>
            <pc:docMk/>
            <pc:sldMk cId="997638921" sldId="274"/>
            <ac:inkMk id="244" creationId="{1385F219-0B93-48F0-A262-EBCB28708B81}"/>
          </ac:inkMkLst>
        </pc:inkChg>
        <pc:inkChg chg="add mod">
          <ac:chgData name="Adam Wilson" userId="b8e2e8a2000bddc0" providerId="LiveId" clId="{07FEE2BF-4CED-4200-B04F-543F00EE1F9A}" dt="2021-09-10T06:27:25.923" v="2335"/>
          <ac:inkMkLst>
            <pc:docMk/>
            <pc:sldMk cId="997638921" sldId="274"/>
            <ac:inkMk id="245" creationId="{B3C748C1-F25E-4AE9-95B7-5F2A141D3E95}"/>
          </ac:inkMkLst>
        </pc:inkChg>
        <pc:inkChg chg="add mod">
          <ac:chgData name="Adam Wilson" userId="b8e2e8a2000bddc0" providerId="LiveId" clId="{07FEE2BF-4CED-4200-B04F-543F00EE1F9A}" dt="2021-09-10T06:27:25.923" v="2335"/>
          <ac:inkMkLst>
            <pc:docMk/>
            <pc:sldMk cId="997638921" sldId="274"/>
            <ac:inkMk id="246" creationId="{CEE1A410-C5B6-4449-9E19-1EF306B26E29}"/>
          </ac:inkMkLst>
        </pc:inkChg>
        <pc:inkChg chg="add mod">
          <ac:chgData name="Adam Wilson" userId="b8e2e8a2000bddc0" providerId="LiveId" clId="{07FEE2BF-4CED-4200-B04F-543F00EE1F9A}" dt="2021-09-10T06:27:25.923" v="2335"/>
          <ac:inkMkLst>
            <pc:docMk/>
            <pc:sldMk cId="997638921" sldId="274"/>
            <ac:inkMk id="249" creationId="{E511D1F9-816A-43CA-A6E0-B2ABAF15E03C}"/>
          </ac:inkMkLst>
        </pc:inkChg>
        <pc:inkChg chg="add">
          <ac:chgData name="Adam Wilson" userId="b8e2e8a2000bddc0" providerId="LiveId" clId="{07FEE2BF-4CED-4200-B04F-543F00EE1F9A}" dt="2021-09-10T06:27:00.191" v="2298" actId="9405"/>
          <ac:inkMkLst>
            <pc:docMk/>
            <pc:sldMk cId="997638921" sldId="274"/>
            <ac:inkMk id="251" creationId="{442E96F5-5F50-495F-B2CA-84CC760C278E}"/>
          </ac:inkMkLst>
        </pc:inkChg>
        <pc:inkChg chg="add mod">
          <ac:chgData name="Adam Wilson" userId="b8e2e8a2000bddc0" providerId="LiveId" clId="{07FEE2BF-4CED-4200-B04F-543F00EE1F9A}" dt="2021-09-10T06:27:04.296" v="2305"/>
          <ac:inkMkLst>
            <pc:docMk/>
            <pc:sldMk cId="997638921" sldId="274"/>
            <ac:inkMk id="252" creationId="{9AE909B4-FBFA-44EE-ADA2-FEAFA9666F70}"/>
          </ac:inkMkLst>
        </pc:inkChg>
        <pc:inkChg chg="add mod">
          <ac:chgData name="Adam Wilson" userId="b8e2e8a2000bddc0" providerId="LiveId" clId="{07FEE2BF-4CED-4200-B04F-543F00EE1F9A}" dt="2021-09-10T06:27:04.296" v="2305"/>
          <ac:inkMkLst>
            <pc:docMk/>
            <pc:sldMk cId="997638921" sldId="274"/>
            <ac:inkMk id="253" creationId="{F77ED4A4-C222-486D-AD5D-4FEF9510332F}"/>
          </ac:inkMkLst>
        </pc:inkChg>
        <pc:inkChg chg="add mod">
          <ac:chgData name="Adam Wilson" userId="b8e2e8a2000bddc0" providerId="LiveId" clId="{07FEE2BF-4CED-4200-B04F-543F00EE1F9A}" dt="2021-09-10T06:27:04.296" v="2305"/>
          <ac:inkMkLst>
            <pc:docMk/>
            <pc:sldMk cId="997638921" sldId="274"/>
            <ac:inkMk id="254" creationId="{A275712E-96DA-4A53-A05E-400C515DA4B1}"/>
          </ac:inkMkLst>
        </pc:inkChg>
        <pc:inkChg chg="add mod">
          <ac:chgData name="Adam Wilson" userId="b8e2e8a2000bddc0" providerId="LiveId" clId="{07FEE2BF-4CED-4200-B04F-543F00EE1F9A}" dt="2021-09-10T06:27:04.296" v="2305"/>
          <ac:inkMkLst>
            <pc:docMk/>
            <pc:sldMk cId="997638921" sldId="274"/>
            <ac:inkMk id="255" creationId="{F4B574E9-7A65-481C-87AD-86F983229B53}"/>
          </ac:inkMkLst>
        </pc:inkChg>
        <pc:inkChg chg="add mod">
          <ac:chgData name="Adam Wilson" userId="b8e2e8a2000bddc0" providerId="LiveId" clId="{07FEE2BF-4CED-4200-B04F-543F00EE1F9A}" dt="2021-09-10T06:27:06.937" v="2311"/>
          <ac:inkMkLst>
            <pc:docMk/>
            <pc:sldMk cId="997638921" sldId="274"/>
            <ac:inkMk id="256" creationId="{99E0B6BD-B17F-4353-8C7E-557A5A713B6C}"/>
          </ac:inkMkLst>
        </pc:inkChg>
        <pc:inkChg chg="add mod">
          <ac:chgData name="Adam Wilson" userId="b8e2e8a2000bddc0" providerId="LiveId" clId="{07FEE2BF-4CED-4200-B04F-543F00EE1F9A}" dt="2021-09-10T06:27:25.923" v="2335"/>
          <ac:inkMkLst>
            <pc:docMk/>
            <pc:sldMk cId="997638921" sldId="274"/>
            <ac:inkMk id="258" creationId="{98087DDA-DCDD-4B64-857C-B41099384CC6}"/>
          </ac:inkMkLst>
        </pc:inkChg>
        <pc:inkChg chg="add mod">
          <ac:chgData name="Adam Wilson" userId="b8e2e8a2000bddc0" providerId="LiveId" clId="{07FEE2BF-4CED-4200-B04F-543F00EE1F9A}" dt="2021-09-10T06:27:25.923" v="2335"/>
          <ac:inkMkLst>
            <pc:docMk/>
            <pc:sldMk cId="997638921" sldId="274"/>
            <ac:inkMk id="259" creationId="{9E0CFF6B-0701-4435-9B86-929D506BD5D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2:57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551 116 1928 0 0,'0'0'5045'0'0,"-3"0"-6174"0"0,0 0 1315 0 0,1 0 0 0 0,-1-1 0 0 0,1 1 0 0 0,-1-1 0 0 0,1 1 0 0 0,-1-1 0 0 0,1 0 0 0 0,-1 0 0 0 0,1 0 0 0 0,0 0 0 0 0,0 0 0 0 0,-1-1 0 0 0,-3-2 0 0 0,2 0 489 0 0,0-1-1 0 0,0 1 0 0 0,0-1 0 0 0,-4-8 0 0 0,4 7-406 0 0,0 0 0 0 0,0 1 0 0 0,-8-9 1 0 0,7 10-178 0 0,0 0 0 0 0,0 0 1 0 0,0 0-1 0 0,0 1 1 0 0,-1 0-1 0 0,1 0 1 0 0,-1 0-1 0 0,0 1 1 0 0,0 0-1 0 0,0 0 1 0 0,0 0-1 0 0,0 1 0 0 0,0 0 1 0 0,0 0-1 0 0,-1 1 1 0 0,1-1-1 0 0,0 1 1 0 0,-1 1-1 0 0,1-1 1 0 0,0 1-1 0 0,0 0 0 0 0,0 1 1 0 0,-1-1-1 0 0,1 1 1 0 0,1 0-1 0 0,-1 1 1 0 0,0-1-1 0 0,-8 6 1 0 0,-3 3 278 0 0,0 1 0 0 0,1 1-1 0 0,-20 19 1 0 0,21-16-241 0 0,-2 1 23 0 0,0 1 0 0 0,-23 34-1 0 0,32-41-90 0 0,-39 66 176 0 0,39-63-233 0 0,2 0-1 0 0,-1 0 1 0 0,-7 29-1 0 0,7-15 96 0 0,-2 29 1 0 0,8-45-33 0 0,0 0-1 0 0,1-1 1 0 0,0 1 0 0 0,1 0 0 0 0,3 17 0 0 0,-2-24-48 0 0,-1 1-1 0 0,1 0 0 0 0,0-1 0 0 0,1 1 0 0 0,-1-1 1 0 0,1 0-1 0 0,0 0 0 0 0,1 0 0 0 0,-1 0 0 0 0,5 4 1 0 0,-6-6-7 0 0,1 0 1 0 0,0-1 0 0 0,-1 0 0 0 0,1 1 0 0 0,0-1 0 0 0,0 0 0 0 0,1 0 0 0 0,-1-1 0 0 0,0 1-1 0 0,1-1 1 0 0,-1 0 0 0 0,1 0 0 0 0,-1 0 0 0 0,1 0 0 0 0,-1 0 0 0 0,1-1 0 0 0,4 1-1 0 0,7-2 163 0 0,1 0 0 0 0,-1-1 0 0 0,1 0 0 0 0,-1-1 0 0 0,15-6 0 0 0,-2 0-73 0 0,45-24 1 0 0,20-10-2512 0 0,-60 23-4044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2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143 200 9528 0 0,'5'-5'464'0'0,"0"-3"-392"0"0,0 0 1 0 0,1 0 0 0 0,1 0 0 0 0,-1 1 0 0 0,1-1-1 0 0,0 2 1 0 0,1-1 0 0 0,8-5 0 0 0,20-19 130 0 0,-26 21 96 0 0,0 1-1 0 0,1 0 1 0 0,0 0-1 0 0,1 1 1 0 0,0 1-1 0 0,0 0 0 0 0,0 1 1 0 0,1 0-1 0 0,0 0 1 0 0,0 2-1 0 0,19-5 1 0 0,-31 9-233 0 0,0-1 0 0 0,1 1 0 0 0,-1 0 0 0 0,0 0 0 0 0,0 0 1 0 0,1 0-1 0 0,-1 0 0 0 0,0 0 0 0 0,0 0 0 0 0,0 0 1 0 0,1 0-1 0 0,-1 1 0 0 0,0-1 0 0 0,0 1 0 0 0,0-1 0 0 0,1 0 1 0 0,-1 1-1 0 0,0 0 0 0 0,0-1 0 0 0,0 1 0 0 0,0 0 1 0 0,0 0-1 0 0,0-1 0 0 0,-1 1 0 0 0,1 0 0 0 0,2 2 0 0 0,-3-1-53 0 0,1-1-1 0 0,-1 1 1 0 0,1 0-1 0 0,-1 0 1 0 0,1-1-1 0 0,-1 1 1 0 0,0 0-1 0 0,0 0 1 0 0,0 0-1 0 0,0-1 1 0 0,0 1-1 0 0,-1 0 1 0 0,1 0-1 0 0,0 0 1 0 0,-1-1-1 0 0,1 1 1 0 0,-1 0-1 0 0,-1 2 0 0 0,-2 3-77 0 0,0 1-1 0 0,-1-1 0 0 0,0 1 0 0 0,-12 11 0 0 0,-1 3-134 0 0,-3 3-62 0 0,-1-1-1 0 0,-1 0 1 0 0,-1-2 0 0 0,-42 30-1 0 0,46-35 370 0 0,1 1-1 0 0,-25 29 1 0 0,3-2 393 0 0,5-3 180 0 0,27-30-287 0 0,-1-1 0 0 0,0 0 0 0 0,0 0 0 0 0,-14 9 0 0 0,24-19-349 0 0,-1-1 0 0 0,0 0-1 0 0,1 1 1 0 0,-1-1 0 0 0,1 0-1 0 0,-1 1 1 0 0,0-1 0 0 0,1 1-1 0 0,-1-1 1 0 0,1 1 0 0 0,0-1-1 0 0,-1 1 1 0 0,1 0 0 0 0,-1-1-1 0 0,1 1 1 0 0,0 0 0 0 0,-1-1-1 0 0,1 1 1 0 0,0-1-1 0 0,0 1 1 0 0,0 0 0 0 0,-1 0-1 0 0,1-1 1 0 0,0 1 0 0 0,0 0-1 0 0,0-1 1 0 0,0 1 0 0 0,0 0-1 0 0,0-1 1 0 0,0 1 0 0 0,1 0-1 0 0,-1 0 1 0 0,1 0-30 0 0,-1 0-1 0 0,1-1 1 0 0,0 1 0 0 0,-1-1 0 0 0,1 1-1 0 0,0 0 1 0 0,0-1 0 0 0,-1 0 0 0 0,1 1-1 0 0,0-1 1 0 0,0 0 0 0 0,0 1 0 0 0,0-1-1 0 0,0 0 1 0 0,0 0 0 0 0,0 0-1 0 0,-1 1 1 0 0,1-1 0 0 0,0 0 0 0 0,0 0-1 0 0,0-1 1 0 0,0 1 0 0 0,0 0 0 0 0,1 0-1 0 0,29-4 54 0 0,0-2-1 0 0,-1-1 0 0 0,53-18 1 0 0,-27 7-795 0 0,-19 7-479 0 0,24-4-989 0 0,-32 7 1070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2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386 350 9704 0 0,'31'-111'1008'0'0,"-27"93"-555"0"0,0 0 1 0 0,-2 0-1 0 0,0 0 1 0 0,0 0-1 0 0,-2 0 1 0 0,-2-21-1 0 0,2 34-377 0 0,-2 0 0 0 0,1 0 0 0 0,0 0 0 0 0,-1 0 0 0 0,0 0 0 0 0,0 0-1 0 0,-1 1 1 0 0,1-1 0 0 0,-6-6 0 0 0,6 8-9 0 0,0 0 1 0 0,-1 1-1 0 0,1-1 0 0 0,-1 0 1 0 0,0 1-1 0 0,0 0 0 0 0,0-1 1 0 0,0 1-1 0 0,0 0 0 0 0,-1 1 1 0 0,1-1-1 0 0,0 0 0 0 0,-7-1 1 0 0,0 1 111 0 0,1 1 1 0 0,0 0-1 0 0,-1 1 1 0 0,1 0-1 0 0,-1 0 1 0 0,1 1 0 0 0,-1 1-1 0 0,1-1 1 0 0,-15 6-1 0 0,-7 3-342 0 0,-42 21 0 0 0,63-26 179 0 0,1-1-13 0 0,0 1 0 0 0,1 0-1 0 0,-1 1 1 0 0,1 0 0 0 0,0 0 0 0 0,1 1 0 0 0,0 0 0 0 0,0 0-1 0 0,0 1 1 0 0,1 0 0 0 0,0 0 0 0 0,0 0 0 0 0,1 1 0 0 0,0 0-1 0 0,1 0 1 0 0,0 0 0 0 0,-4 12 0 0 0,5-10 97 0 0,0 1 1 0 0,1-1-1 0 0,0 0 1 0 0,1 1-1 0 0,0 0 1 0 0,1-1-1 0 0,0 1 1 0 0,1-1-1 0 0,0 1 1 0 0,1-1-1 0 0,0 0 1 0 0,1 1-1 0 0,0-1 1 0 0,8 19-1 0 0,-6-20-26 0 0,1-1 0 0 0,0 0 0 0 0,0 0-1 0 0,1 0 1 0 0,0-1 0 0 0,0 0 0 0 0,1 0-1 0 0,0-1 1 0 0,0 0 0 0 0,1 0-1 0 0,0-1 1 0 0,0 0 0 0 0,17 7 0 0 0,-17-9-31 0 0,1 0 0 0 0,0 0 0 0 0,0-1 0 0 0,0 0 1 0 0,0 0-1 0 0,0-1 0 0 0,0-1 0 0 0,1 0 0 0 0,-1 0 0 0 0,1-1 1 0 0,-1-1-1 0 0,1 1 0 0 0,-1-2 0 0 0,13-2 0 0 0,-12 0-26 0 0,1 0-1 0 0,-1-1 1 0 0,0 0-1 0 0,-1-1 1 0 0,1 0-1 0 0,-1-1 0 0 0,0 0 1 0 0,-1-1-1 0 0,0 0 1 0 0,0 0-1 0 0,0-1 1 0 0,-1 0-1 0 0,-1 0 1 0 0,1-1-1 0 0,-2 0 0 0 0,1 0 1 0 0,-1-1-1 0 0,-1 0 1 0 0,0 0-1 0 0,-1 0 1 0 0,0-1-1 0 0,0 1 1 0 0,-1-1-1 0 0,-1 0 0 0 0,0 0 1 0 0,0 0-1 0 0,-2 0 1 0 0,1 0-1 0 0,-1 0 1 0 0,-1-1-1 0 0,0 1 1 0 0,-6-23-1 0 0,4 25-153 0 0,-1 1-1 0 0,0-1 1 0 0,-1 1 0 0 0,0 0-1 0 0,0 0 1 0 0,-1 0 0 0 0,-6-8-1 0 0,-1 2-876 0 0,0 1-1 0 0,-23-20 0 0 0,0 7-5144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412 197 11544 0 0,'0'-2'264'0'0,"0"1"-209"0"0,0-1 1 0 0,1 1-1 0 0,-1 0 1 0 0,0-1 0 0 0,1 1-1 0 0,0-1 1 0 0,-1 1-1 0 0,1-1 1 0 0,1-1-1 0 0,5-15 283 0 0,-6 13-291 0 0,0-1-1 0 0,-1-1 1 0 0,1 1 0 0 0,-1 0-1 0 0,-1 0 1 0 0,1 0 0 0 0,-1 0-1 0 0,0 0 1 0 0,-3-11 0 0 0,-1 8 237 0 0,0 1 0 0 0,-1-1 0 0 0,0 1 0 0 0,-13-13 0 0 0,15 17-250 0 0,0 1 1 0 0,0-1-1 0 0,0 1 0 0 0,0 0 1 0 0,-1 1-1 0 0,0-1 0 0 0,1 1 0 0 0,-1 0 1 0 0,0 0-1 0 0,0 1 0 0 0,-9-3 1 0 0,5 3-62 0 0,-1 0 0 0 0,0 1 1 0 0,0 0-1 0 0,1 1 1 0 0,-1 0-1 0 0,1 0 0 0 0,-1 1 1 0 0,1 0-1 0 0,-1 1 1 0 0,1 0-1 0 0,0 0 1 0 0,-10 6-1 0 0,1 0-140 0 0,1 1 1 0 0,1 0-1 0 0,-1 2 0 0 0,2 0 1 0 0,-17 16-1 0 0,25-21 105 0 0,0 1 0 0 0,0 0 0 0 0,1 1 0 0 0,1-1 0 0 0,-1 1 0 0 0,1 0 1 0 0,1 1-1 0 0,-4 9 0 0 0,5-12 120 0 0,1 1 0 0 0,0 0 0 0 0,0-1 0 0 0,0 1 0 0 0,1 0 0 0 0,0 0 1 0 0,1 0-1 0 0,-1 0 0 0 0,2 0 0 0 0,-1 0 0 0 0,3 9 0 0 0,0-5 43 0 0,1-1-1 0 0,0 1 0 0 0,1-1 1 0 0,0 1-1 0 0,1-1 0 0 0,1-1 1 0 0,-1 1-1 0 0,2-1 0 0 0,-1 0 1 0 0,1-1-1 0 0,1 0 0 0 0,0 0 1 0 0,0-1-1 0 0,1 0 0 0 0,17 11 1 0 0,-18-14-50 0 0,0 0 0 0 0,0 0 0 0 0,0-1 0 0 0,1-1 1 0 0,0 1-1 0 0,-1-1 0 0 0,1-1 0 0 0,0 0 0 0 0,1 0 1 0 0,-1-1-1 0 0,0 0 0 0 0,0-1 0 0 0,0 0 0 0 0,1-1 1 0 0,-1 0-1 0 0,0-1 0 0 0,0 0 0 0 0,0 0 0 0 0,14-6 0 0 0,-13 3-80 0 0,-2 0 0 0 0,1 0 0 0 0,0-1 0 0 0,-1-1 0 0 0,0 1 0 0 0,-1-1 0 0 0,0-1 0 0 0,0 0 0 0 0,0 0 0 0 0,-1-1 0 0 0,0 1 0 0 0,10-18 0 0 0,-12 17 81 0 0,-1 1-1 0 0,0-1 1 0 0,0 1 0 0 0,0-1-1 0 0,-1 0 1 0 0,-1 0-1 0 0,1-1 1 0 0,-2 1-1 0 0,1 0 1 0 0,-1-1 0 0 0,-1 1-1 0 0,0-1 1 0 0,0 0-1 0 0,0 1 1 0 0,-4-14-1 0 0,-6-5-1000 0 0,-6 3-4693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4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396 254 10080 0 0,'0'0'230'0'0,"-1"0"30"0"0,-16-7 807 0 0,0 1-1 0 0,-1 0 0 0 0,-35-5 1 0 0,47 10-1052 0 0,0 1 1 0 0,0-1 0 0 0,-1 2 0 0 0,1-1 0 0 0,0 0 0 0 0,0 1 0 0 0,0 0-1 0 0,0 1 1 0 0,-1 0 0 0 0,2-1 0 0 0,-1 2 0 0 0,0-1 0 0 0,0 1 0 0 0,1 0-1 0 0,-1 0 1 0 0,1 0 0 0 0,-9 9 0 0 0,-5 4-453 0 0,1 1 0 0 0,1 1 0 0 0,-16 22 0 0 0,29-35 513 0 0,-6 6 18 0 0,1 1 0 0 0,1 0 0 0 0,0 1 0 0 0,1 0 0 0 0,0 0 0 0 0,1 1 0 0 0,0 0 0 0 0,1 0 0 0 0,0 0 0 0 0,2 0 0 0 0,0 1 0 0 0,0 0 0 0 0,1-1 0 0 0,1 1 0 0 0,0 0 0 0 0,1 0 0 0 0,1 0 0 0 0,1 0 0 0 0,0 0 0 0 0,0-1 0 0 0,9 25 0 0 0,-8-28-24 0 0,1-1-1 0 0,0 0 1 0 0,1 0 0 0 0,0-1-1 0 0,1 0 1 0 0,0 1 0 0 0,0-2 0 0 0,1 1-1 0 0,0-1 1 0 0,1 0 0 0 0,-1-1-1 0 0,13 10 1 0 0,-13-12-25 0 0,0-1-1 0 0,0 0 1 0 0,0 0-1 0 0,1-1 1 0 0,-1 1-1 0 0,1-1 1 0 0,0-1-1 0 0,0 0 1 0 0,0 0 0 0 0,0-1-1 0 0,0 1 1 0 0,0-2-1 0 0,0 1 1 0 0,1-1-1 0 0,-1-1 1 0 0,0 1-1 0 0,9-3 1 0 0,-4 0 34 0 0,-1-1 0 0 0,1 0 1 0 0,-1 0-1 0 0,0-2 0 0 0,0 1 0 0 0,0-2 1 0 0,-1 0-1 0 0,0 0 0 0 0,16-14 0 0 0,-6 3 57 0 0,-2-1-1 0 0,0-1 1 0 0,26-37-1 0 0,-31 36-208 0 0,0 0 0 0 0,-2-1-1 0 0,-1 0 1 0 0,0-1 0 0 0,-2-1-1 0 0,0 0 1 0 0,-2 0 0 0 0,-1 0-1 0 0,4-28 1 0 0,-8 26-46 0 0,-1-1 0 0 0,-1 1 0 0 0,-1 0 1 0 0,-1 0-1 0 0,-8-38 0 0 0,7 51 31 0 0,-1 0 1 0 0,-1 0-1 0 0,1 1 0 0 0,-2 0 1 0 0,0 0-1 0 0,-1 0 1 0 0,0 1-1 0 0,0-1 0 0 0,-1 2 1 0 0,-1-1-1 0 0,0 1 1 0 0,0 0-1 0 0,-1 1 0 0 0,0 0 1 0 0,0 1-1 0 0,-16-10 1 0 0,2 2-5577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4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572 255 12464 0 0,'0'0'281'0'0,"2"-1"40"0"0,1-1-275 0 0,-1 1-1 0 0,1-1 1 0 0,0 0-1 0 0,0-1 1 0 0,-1 1-1 0 0,1 0 1 0 0,-1-1-1 0 0,0 1 1 0 0,1-1-1 0 0,-1 0 1 0 0,-1 0 0 0 0,1 0-1 0 0,0 0 1 0 0,-1 0-1 0 0,1 0 1 0 0,-1 0-1 0 0,0 0 1 0 0,1-7-1 0 0,0 3 5 0 0,-1 0 0 0 0,0 0 0 0 0,0 0-1 0 0,-1 0 1 0 0,0 0 0 0 0,0 0 0 0 0,-1 0 0 0 0,-2-11 0 0 0,2 12-33 0 0,-1 0 0 0 0,0 1 0 0 0,0 0 0 0 0,-1-1 1 0 0,0 1-1 0 0,0 0 0 0 0,0 0 0 0 0,0 0 0 0 0,-1 1 1 0 0,1-1-1 0 0,-8-6 0 0 0,4 6 34 0 0,0-1-1 0 0,0 1 1 0 0,0 1 0 0 0,0 0 0 0 0,-1 0-1 0 0,0 0 1 0 0,-11-3 0 0 0,5 3 156 0 0,-1 0 0 0 0,1 1 0 0 0,-1 1 0 0 0,0 0 0 0 0,0 1-1 0 0,1 1 1 0 0,-1 0 0 0 0,-28 4 0 0 0,24 0-207 0 0,1 1 1 0 0,-1 0-1 0 0,1 2 0 0 0,0 0 1 0 0,1 0-1 0 0,0 2 0 0 0,0 0 1 0 0,1 1-1 0 0,0 1 0 0 0,1 1 0 0 0,0 0 1 0 0,1 0-1 0 0,0 2 0 0 0,1-1 1 0 0,0 2-1 0 0,1 0 0 0 0,-14 25 0 0 0,19-30-104 0 0,1 1 0 0 0,0 0 0 0 0,1 0-1 0 0,0 1 1 0 0,1-1 0 0 0,1 1-1 0 0,-1 0 1 0 0,2 0 0 0 0,0 0-1 0 0,0 0 1 0 0,1 1 0 0 0,1-1-1 0 0,0 0 1 0 0,0 1 0 0 0,1-1-1 0 0,1 0 1 0 0,0 0 0 0 0,1 0 0 0 0,0 0-1 0 0,9 20 1 0 0,-8-22 94 0 0,0-1 0 0 0,1 0-1 0 0,1 0 1 0 0,-1 0 0 0 0,1-1 0 0 0,1 0 0 0 0,-1 0-1 0 0,1 0 1 0 0,1-1 0 0 0,-1 0 0 0 0,18 11 0 0 0,-19-14 102 0 0,-1-1 0 0 0,1 0 0 0 0,0 0 0 0 0,0-1 1 0 0,1 1-1 0 0,-1-1 0 0 0,1-1 0 0 0,-1 1 0 0 0,1-1 0 0 0,-1 0 1 0 0,1-1-1 0 0,-1 0 0 0 0,1 0 0 0 0,0 0 0 0 0,-1-1 0 0 0,1 1 1 0 0,-1-2-1 0 0,1 1 0 0 0,10-5 0 0 0,0 0 335 0 0,0-2 0 0 0,-1 0 0 0 0,0-1 0 0 0,0-1 0 0 0,-1 0 0 0 0,20-18 0 0 0,-24 17-479 0 0,0 1 1 0 0,-1-1-1 0 0,0-1 0 0 0,-1 0 1 0 0,-1 0-1 0 0,0-1 0 0 0,0 0 1 0 0,7-17-1 0 0,-1-6-6686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18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1874 2504 0 0,'0'0'1472'0'0,"-2"1"-1280"0"0,-10 6 1432 0 0,4-4 5102 0 0,126-186-4852 0 0,72-103-43 0 0,-124 194-1183 0 0,82-85 0 0 0,-1 8 245 0 0,68-70 338 0 0,307-245-757 0 0,-282 282-2101 0 0,-209 180 1806 0 0,-22 17 152 0 0,-1-1 1 0 0,15-13-1 0 0,-22 19-160 0 0,-6 13-792 0 0,-6 6-501 0 0,0 0 1 0 0,-18 21-1 0 0,4-6-80 0 0,-1 3-100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0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45 2096 0 0,'0'0'84'0'0,"0"-2"-16"0"0,1-4-15 0 0,1 0-7 0 0,-1 5 131 0 0,-5-8 1099 0 0,2 0-1329 0 0,0-2 1652 0 0,5 10-864 0 0,2 7-498 0 0,-1 1-34 0 0,-1 0-1 0 0,0 1 0 0 0,0-1 0 0 0,-1 0 0 0 0,0 1 0 0 0,0 0 0 0 0,1 14 0 0 0,1 4 176 0 0,29 166 1333 0 0,-17-83-1265 0 0,8 63 345 0 0,-7-34-108 0 0,27 191 35 0 0,8 46-720 0 0,-24-147 364 0 0,-8 0 1 0 0,-13 253 0 0 0,-20-183 1077 0 0,-8-139-1374 0 0,11-89-64 0 0,-9 29 4 0 0,-2 26-164 0 0,17-98 62 0 0,2-21-193 0 0,1 1 0 0 0,0-1-1 0 0,0 1 1 0 0,1-1-1 0 0,0 1 1 0 0,0-1-1 0 0,1 8 1 0 0,2-5-4348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1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3532 3968 0 0,'0'0'1012'0'0,"5"-1"-4029"0"0,-1-1 3034 0 0,12-9 1210 0 0,-13 10-931 0 0,0-1 0 0 0,-1 1 0 0 0,1-1 0 0 0,-1 0 0 0 0,0 0 0 0 0,1 0 1 0 0,-1 0-1 0 0,2-3 0 0 0,16-28 9 0 0,-16 26-217 0 0,0-1-1 0 0,9-11 1 0 0,-3 5 223 0 0,0-1 1 0 0,12-23-1 0 0,-2 2 261 0 0,6-4 72 0 0,-13 20-290 0 0,15-28 0 0 0,-23 39-319 0 0,210-401 2188 0 0,-95 217-208 0 0,147-178 0 0 0,69-54-1211 0 0,-238 297-696 0 0,206-252-55 0 0,-76 111 364 0 0,128-147 589 0 0,-48 56-1702 0 0,-186 226-510 0 0,-53 61 218 0 0,-41 45 346 0 0,4 3-56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3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76 1896 0 0,'-107'0'555'0'0,"89"-5"978"0"0,9 2 4412 0 0,94 8-4652 0 0,-48-2-1324 0 0,38-2 1 0 0,47 2 565 0 0,-31 0-291 0 0,567-26 1841 0 0,108-11-1225 0 0,127 9-332 0 0,-722 29-1939 0 0,-146-2 801 0 0,0 1-1 0 0,36 8 0 0 0,-49-8 423 0 0,42 10-850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4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1928 0 0,'0'0'2136'0'0,"9"12"-1080"0"0,-4-6-698 0 0,0 0 1 0 0,-1 0 0 0 0,0 0-1 0 0,0 1 1 0 0,5 11 0 0 0,9 14 317 0 0,67 111 558 0 0,-70-121-1178 0 0,274 388-894 0 0,-200-296 446 0 0,90 104-336 0 0,-160-198 666 0 0,144 143-1012 0 0,73 46-221 0 0,-154-136 1167 0 0,-7-9 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5.4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0 111 3856 0 0,'0'-8'177'0'0,"1"-1"-122"0"0,0 0 1 0 0,0 0-1 0 0,5-17 0 0 0,0 5 207 0 0,-3 11-107 0 0,0 2 676 0 0,-2 1 3027 0 0,1 4-3090 0 0,3 6-318 0 0,2 5-88 0 0,-5-1-196 0 0,0 0 1 0 0,0-1-1 0 0,0 1 0 0 0,-1 0 1 0 0,0 0-1 0 0,0 11 1 0 0,1 7 104 0 0,42 401 2294 0 0,-34-308-2322 0 0,-3-39-80 0 0,30 279 426 0 0,3-19-395 0 0,-3-21-162 0 0,-6 110-661 0 0,-40 1 449 0 0,8-382 265 0 0,1-6-11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3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580 44 9872 0 0,'0'0'474'0'0,"1"-9"36"0"0,2-16-425 0 0,-2 20 213 0 0,-1 3-507 0 0,-5 0 73 0 0,3 2 73 0 0,-1 0 0 0 0,1-1 0 0 0,0 1 0 0 0,-1 1 0 0 0,1-1 1 0 0,0 0-1 0 0,-1 1 0 0 0,1-1 0 0 0,0 1 0 0 0,0-1 0 0 0,-1 1 0 0 0,1 0 0 0 0,0 0 0 0 0,-4 3 0 0 0,-27 20 81 0 0,27-19 192 0 0,-65 51 1750 0 0,26-22 283 0 0,-52 52-1 0 0,62-49-1057 0 0,-59 81-1 0 0,74-90-944 0 0,3 2-1 0 0,0 0 1 0 0,-23 60-1 0 0,32-69-192 0 0,-32 97 18 0 0,35-98 7 0 0,1-1 0 0 0,0 1 0 0 0,1 0 0 0 0,0 23 0 0 0,3-34-14 0 0,1 0-1 0 0,0-1 1 0 0,0 1 0 0 0,0 0-1 0 0,1-1 1 0 0,1 1 0 0 0,5 14 0 0 0,-7-20-55 0 0,1 0 1 0 0,-1 0 0 0 0,1 0 0 0 0,-1-1-1 0 0,1 1 1 0 0,0-1 0 0 0,0 1 0 0 0,1-1-1 0 0,-1 0 1 0 0,0 1 0 0 0,1-1 0 0 0,-1 0 0 0 0,1-1-1 0 0,0 1 1 0 0,-1 0 0 0 0,1-1 0 0 0,0 0-1 0 0,0 1 1 0 0,0-1 0 0 0,0 0 0 0 0,0-1 0 0 0,0 1-1 0 0,7 0 1 0 0,16-1-378 0 0,0-1-1 0 0,1-1 1 0 0,-1-1 0 0 0,0-2 0 0 0,0 0-1 0 0,25-10 1 0 0,-10-1-6236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6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1501 55 1952 0 0,'0'0'1851'0'0,"-6"-10"-3627"0"0,4 2 1613 0 0,1 6 79 0 0,1 1 237 0 0,-1 1 0 0 0,1-1 1 0 0,0 1-1 0 0,-1 0 0 0 0,1-1 0 0 0,0 1 1 0 0,0-1-1 0 0,-1 1 0 0 0,1-1 0 0 0,0 1 1 0 0,0-1-1 0 0,0 1 0 0 0,0-1 0 0 0,0 1 1 0 0,0-1-1 0 0,-1 0 0 0 0,2 1-50 0 0,-1-1-1 0 0,1 1 0 0 0,-1-1 0 0 0,0 1 1 0 0,1-1-1 0 0,-1 1 0 0 0,0-1 1 0 0,0 0-1 0 0,1 1 0 0 0,-1-1 1 0 0,0 1-1 0 0,0-1 0 0 0,0 0 1 0 0,0 1-1 0 0,0-1 0 0 0,0 0 1 0 0,0 1-1 0 0,0-1 0 0 0,0 0 1 0 0,0 1-1 0 0,0-1 0 0 0,0 1 1 0 0,0-1-1 0 0,-1 0 0 0 0,1 1 1 0 0,0-1-1 0 0,0 1 0 0 0,-1-1 1 0 0,1 0-1 0 0,0 1 0 0 0,-1-1 1 0 0,1 1-1 0 0,-1-1 0 0 0,1 1 1 0 0,0 0-1 0 0,-1-1 0 0 0,1 1 1 0 0,-1-1-1 0 0,1 1 0 0 0,-1 0 1 0 0,0-1-1 0 0,1 1 0 0 0,-1 0 0 0 0,1 0 1 0 0,-1-1-1 0 0,0 1 0 0 0,1 0 1 0 0,-1 0-1 0 0,1 0 0 0 0,-1 0 1 0 0,0 0-1 0 0,-4-1 31 0 0,1 1 1 0 0,-1 0-1 0 0,1 0 1 0 0,-1 0-1 0 0,1 1 0 0 0,-9 2 1 0 0,-3 1-54 0 0,1 2 1 0 0,0 0-1 0 0,0 1 1 0 0,-15 8-1 0 0,-54 41 863 0 0,18-13-674 0 0,-66 43 793 0 0,4 5-1 0 0,-135 125 0 0 0,38-21-125 0 0,-71 66 537 0 0,266-234-1281 0 0,7-8 1 0 0,2 2 0 0 0,0 0-1 0 0,-30 42 1 0 0,45-51-420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7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1388 1866 2616 0 0,'0'0'11'0'0,"-1"1"0"0"0,1-1-1 0 0,-1 0 1 0 0,0 1 0 0 0,1-1 0 0 0,-1 0-1 0 0,1 1 1 0 0,-1-1 0 0 0,0 0 0 0 0,1 0 0 0 0,-1 0-1 0 0,0 1 1 0 0,1-1 0 0 0,-1 0 0 0 0,0 0 0 0 0,1 0-1 0 0,-1 0 1 0 0,0 0 0 0 0,1 0 0 0 0,-2-1 0 0 0,-16-4 5 0 0,16 4 41 0 0,-1-1 0 0 0,0 2 0 0 0,0-1 0 0 0,0 0-1 0 0,1 0 1 0 0,-4 1 0 0 0,2-1 135 0 0,0 1-1 0 0,0-1 0 0 0,0 1 1 0 0,0-1-1 0 0,0 0 0 0 0,-3-2 1 0 0,4 2-165 0 0,-1-1 166 0 0,-1 0 0 0 0,1 0 0 0 0,1 0 0 0 0,-1-1 0 0 0,0 1 0 0 0,1-1 0 0 0,-1 0 0 0 0,1 0 0 0 0,0-1 0 0 0,0 1 0 0 0,-5-7 0 0 0,-7-8 507 0 0,11 12-437 0 0,0 0 1 0 0,0 0-1 0 0,0 0 0 0 0,0-1 1 0 0,-3-9-1 0 0,-7-14 421 0 0,-25-37 793 0 0,-29-46 514 0 0,-141-173 2242 0 0,123 164-2792 0 0,37 50-686 0 0,-163-268 398 0 0,108 166-1164 0 0,-82-84-751 0 0,149 209 556 0 0,-151-169-1894 0 0,170 201 1368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30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1602 0 4608 0 0,'0'0'4102'0'0,"-5"4"-3074"0"0,-1 0-922 0 0,0 0-1 0 0,1 1 1 0 0,-1 0-1 0 0,1 0 0 0 0,0 0 1 0 0,0 0-1 0 0,1 1 0 0 0,-5 6 1 0 0,-3 9-176 0 0,-12 23-1 0 0,5-7 423 0 0,-25 53 266 0 0,-57 164-1 0 0,45-102-572 0 0,-136 351 9 0 0,-81 246-38 0 0,94-249 704 0 0,-162 472 837 0 0,157-332-946 0 0,124-377 236 0 0,17-72-1702 0 0,25-122-4521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2.9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1332 22 9760 0 0,'0'0'744'0'0,"8"-5"-763"0"0,-4 1-226 0 0,-3 2 142 0 0,1 1 0 0 0,-1 0 0 0 0,1 0 0 0 0,-1-1 0 0 0,1 1 0 0 0,-1 0 0 0 0,1 1 0 0 0,0-1 0 0 0,3-1 0 0 0,-24 13 938 0 0,1 1 0 0 0,0 1-1 0 0,-17 16 1 0 0,-166 166 638 0 0,98-85-997 0 0,-84 93-533 0 0,86-88-693 0 0,-160 169 132 0 0,13-31 3439 0 0,206-211-2796 0 0,28-29-268 0 0,0 1 0 0 0,1 0 0 0 0,0 0-1 0 0,1 2 1 0 0,-12 20 0 0 0,4 4-553 0 0,1-9-4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3.87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0 623 6192 0 0,'0'0'3166'0'0,"8"-4"-2892"0"0,-4-2-252 0 0,-3 5-18 0 0,-1 1 0 0 0,1-1 1 0 0,-1 0-1 0 0,1 0 0 0 0,-1 0 0 0 0,1 1 1 0 0,0-1-1 0 0,0 0 0 0 0,-1 1 0 0 0,1-1 1 0 0,0 1-1 0 0,1-2 0 0 0,1 1-2 0 0,-1-1-1 0 0,0 1 1 0 0,0-1-1 0 0,0 0 1 0 0,0 0 0 0 0,0 0-1 0 0,1-2 1 0 0,6-7-4 0 0,144-116 2402 0 0,249-162 529 0 0,-228 170-5100 0 0,-116 78-2539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0.63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1151 5816 0 0,'0'0'3772'0'0,"1"1"-5217"0"0,-1-1 1498 0 0,0 0 1 0 0,0 0-1 0 0,0 0 1 0 0,0 1-1 0 0,1-1 1 0 0,-1 0-1 0 0,0 0 1 0 0,0 0-1 0 0,0 0 1 0 0,0 0-1 0 0,1 1 1 0 0,-1-1-1 0 0,0 0 1 0 0,0 0-1 0 0,1 0 1 0 0,-1 0-1 0 0,0 0 1 0 0,0 0-1 0 0,1 0 0 0 0,-1 0 1 0 0,0 0-1 0 0,0 0 1 0 0,1 0-1 0 0,1-1 159 0 0,1-1 0 0 0,0 1 0 0 0,-1-1 0 0 0,0 0 0 0 0,1 0 0 0 0,-1 0 0 0 0,0 0 0 0 0,0 0 0 0 0,2-4 0 0 0,18-28 1093 0 0,-9 12-747 0 0,286-363 3836 0 0,-163 210-4252 0 0,18-22-1014 0 0,-93 123 588 0 0,18-23-85 0 0,-55 71 165 0 0,59-71-1011 0 0,-66 73 430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1.22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5 144 2096 0 0,'0'-43'0'0'0,"0"27"88"0"0,0-1-24 0 0,0 1 0 0 0,0 1-64 0 0,0 3 0 0 0,0 0 0 0 0,-4 4 0 0 0,4 4-192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1.67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50 58 5904 0 0,'-5'-12'54'0'0,"3"4"43"0"0,-1 1 0 0 0,0 0-1 0 0,-6-10 1 0 0,9 17-93 0 0,0 0 0 0 0,-1-1 1 0 0,1 1-1 0 0,0-1 0 0 0,0 1 0 0 0,0 0 0 0 0,-1-1 0 0 0,1 1 1 0 0,0 0-1 0 0,-1-1 0 0 0,1 1 0 0 0,0 0 0 0 0,-1 0 0 0 0,1-1 0 0 0,0 1 1 0 0,-1 0-1 0 0,1 0 0 0 0,-1 0 0 0 0,1-1 0 0 0,0 1 0 0 0,-1 0 1 0 0,1 0-1 0 0,-1 0 0 0 0,1 0 0 0 0,0 0 0 0 0,-1 0 0 0 0,1 0 0 0 0,-1 0 1 0 0,1 0-1 0 0,-1 0 0 0 0,1 0 0 0 0,0 0 0 0 0,-1 0 0 0 0,1 0 1 0 0,-1 1-1 0 0,1-1 0 0 0,0 0 0 0 0,-1 0 0 0 0,1 0 0 0 0,-1 0 1 0 0,1 1-1 0 0,0-1 0 0 0,-1 0 0 0 0,1 1 0 0 0,-2 0-58 0 0,1 0-1 0 0,0 1 1 0 0,0-1-1 0 0,0 0 1 0 0,0 1 0 0 0,0-1-1 0 0,1 1 1 0 0,-1-1-1 0 0,0 3 1 0 0,0 2 33 0 0,0 1-1 0 0,1-1 1 0 0,0 1 0 0 0,0-1 0 0 0,1 1-1 0 0,2 12 1 0 0,-1-10 82 0 0,51 281 3011 0 0,50 538-660 0 0,-31-281-1644 0 0,-5-127 51 0 0,-6-42 343 0 0,-46-247-1193 0 0,-8-64-55 0 0,-2-18-601 0 0,-3 0 1 0 0,-1 1 0 0 0,-3-1 0 0 0,-2 0 0 0 0,-15 70-1 0 0,10-87-2947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2.22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136 56 6648 0 0,'-63'-32'696'0'0,"2"10"-803"0"0,50 20-205 0 0,16 10 945 0 0,1 2-399 0 0,-1-4-22 0 0,0 0 0 0 0,0 0 1 0 0,1-1-1 0 0,8 7 0 0 0,7 9 277 0 0,126 143 3342 0 0,-115-128-3412 0 0,136 178 886 0 0,-15 8-1453 0 0,-14-24-390 0 0,13 18-491 0 0,58 81-1565 0 0,-170-249-1258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5.63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32 1840 0 0,'0'0'72'0'0,"10"-4"32"0"0,-2 0-104 0 0,-3 1 0 0 0,9-9 0 0 0,-6 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3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70 5672 0 0,'0'0'265'0'0,"0"-1"-112"0"0,0 0-143 0 0,0-1 0 0 0,0 1-1 0 0,0 0 1 0 0,0-1 0 0 0,0 1-1 0 0,0 0 1 0 0,1-1 0 0 0,-1 1-1 0 0,1 0 1 0 0,-1-1 0 0 0,1 1 0 0 0,-1 0-1 0 0,1 0 1 0 0,0 0 0 0 0,-1-1-1 0 0,2 0 1 0 0,3-7 41 0 0,-4 8 1 0 0,-1 0 0 0 0,0-1 0 0 0,0 1 0 0 0,0 0 0 0 0,1 0 0 0 0,-1 0 0 0 0,-1-1 0 0 0,1 1 0 0 0,0 0 0 0 0,0 0 0 0 0,0-1-1 0 0,-1 1 1 0 0,1 0 0 0 0,0 0 0 0 0,-1 0 0 0 0,1 0 0 0 0,-1-1 0 0 0,0 1 0 0 0,1 0 0 0 0,-1 0 0 0 0,0 0 0 0 0,0 0-1 0 0,1 1 1 0 0,-1-1 0 0 0,0 0 0 0 0,0 0 0 0 0,0 0 0 0 0,0 1 0 0 0,0-1 0 0 0,0 0 0 0 0,0 1 0 0 0,-1-1 0 0 0,1 1 0 0 0,0-1-1 0 0,0 1 1 0 0,0 0 0 0 0,0-1 0 0 0,-1 1 0 0 0,1 0 0 0 0,0 0 0 0 0,0 0 0 0 0,-1 0 0 0 0,1 0 0 0 0,0 0 0 0 0,0 0-1 0 0,-3 1 1 0 0,-6 1 434 0 0,0 1-1 0 0,1 1 0 0 0,-1-1 0 0 0,1 2 1 0 0,0-1-1 0 0,0 1 0 0 0,0 1 0 0 0,-15 11 0 0 0,19-12-213 0 0,-1 0-1 0 0,2 0 0 0 0,-1 0 0 0 0,0 1 0 0 0,1-1 0 0 0,0 1 0 0 0,0 0 0 0 0,1 1 0 0 0,0-1 0 0 0,0 0 1 0 0,0 1-1 0 0,1 0 0 0 0,-3 12 0 0 0,5-17-197 0 0,0 1 0 0 0,0-1 0 0 0,0 1 0 0 0,0 0 0 0 0,0-1-1 0 0,1 1 1 0 0,-1-1 0 0 0,1 1 0 0 0,-1-1 0 0 0,1 1 0 0 0,0-1 0 0 0,0 1 0 0 0,0-1 0 0 0,1 0 0 0 0,-1 0 0 0 0,1 1 0 0 0,-1-1 0 0 0,1 0 0 0 0,-1 0 0 0 0,1 0 0 0 0,0-1 0 0 0,0 1 0 0 0,0 0 0 0 0,0-1-1 0 0,4 3 1 0 0,15 7 43 0 0,-17-9-181 0 0,1 1 0 0 0,-1-1-1 0 0,1 0 1 0 0,-1 0 0 0 0,1 0-1 0 0,0 0 1 0 0,-1-1 0 0 0,1 0-1 0 0,0 0 1 0 0,0 0 0 0 0,0-1-1 0 0,0 0 1 0 0,0 1 0 0 0,6-2-1 0 0,53-14-2607 0 0,-36 7 555 0 0,-9 4-2805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6.03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3041 9 3768 0 0,'0'0'83'0'0,"0"0"-45"0"0,1 0 1 0 0,-1-1 0 0 0,0 1 0 0 0,0 0 0 0 0,0-1 0 0 0,0 1 0 0 0,0 0 0 0 0,0-1 0 0 0,0 1-1 0 0,0 0 1 0 0,0-1 0 0 0,0 1 0 0 0,0 0 0 0 0,-1-1 0 0 0,1 1 0 0 0,0 0 0 0 0,0-1 0 0 0,0 1-1 0 0,0 0 1 0 0,0-1 0 0 0,-1 1 0 0 0,1 0 0 0 0,0-1 0 0 0,-1 1 40 0 0,0 1 1 0 0,0-1-1 0 0,0 0 0 0 0,0 0 1 0 0,0 1-1 0 0,0-1 1 0 0,0 1-1 0 0,0-1 0 0 0,0 1 1 0 0,0-1-1 0 0,1 1 1 0 0,-1-1-1 0 0,0 1 0 0 0,0 0 1 0 0,0 1-1 0 0,0-1-7 0 0,0-1 1 0 0,0 1-1 0 0,0 0 0 0 0,0 0 1 0 0,0 0-1 0 0,0 0 0 0 0,0-1 1 0 0,0 1-1 0 0,-1-1 0 0 0,1 1 1 0 0,0-1-1 0 0,0 1 0 0 0,0-1 1 0 0,-1 0-1 0 0,1 1 0 0 0,-2-1 1 0 0,-7-3 199 0 0,9 3-239 0 0,0-1 0 0 0,0 1 1 0 0,0-1-1 0 0,0 1 0 0 0,0 0 1 0 0,0-1-1 0 0,0 1 0 0 0,0 0 1 0 0,0 0-1 0 0,0 0 0 0 0,0 0 1 0 0,-1 0-1 0 0,1 0 0 0 0,0 0 1 0 0,0 0-1 0 0,0 0 0 0 0,-2 1 1 0 0,-7 6 111 0 0,8-6-122 0 0,0 1 0 0 0,1-1 0 0 0,-1 0 0 0 0,0 0 1 0 0,0 0-1 0 0,0 0 0 0 0,1-1 0 0 0,-1 1 0 0 0,0 0 0 0 0,0-1 0 0 0,0 1 0 0 0,-1-1 0 0 0,-2 1 0 0 0,-56 1 86 0 0,38 0 216 0 0,0-2-1 0 0,0 0 1 0 0,-34-5 0 0 0,-42-10 1321 0 0,-143-3 0 0 0,-101 23 919 0 0,-99 27 406 0 0,435-31-2928 0 0,-185 21 809 0 0,7-1-457 0 0,8-8-326 0 0,28-3-539 0 0,-149 30 0 0 0,97-11 97 0 0,126-21 159 0 0,-116 27 0 0 0,168-28-445 0 0,0 0 0 0 0,-34 18 0 0 0,15 0-5322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7.32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4250 63 5552 0 0,'0'0'124'0'0,"0"-1"17"0"0,-2-1-21 0 0,1 2 10 0 0,-11-20-69 0 0,-3-3 628 0 0,13 23-599 0 0,1-1 0 0 0,0 1 1 0 0,-1 0-1 0 0,1-1 0 0 0,-1 1 0 0 0,1 0 0 0 0,-1 0 0 0 0,1 0 0 0 0,-1 0 1 0 0,-2 0-1 0 0,1 0 127 0 0,-21-7 798 0 0,21 5-935 0 0,0 1 0 0 0,1 0-1 0 0,-1 0 1 0 0,0 0 0 0 0,0 1 0 0 0,0-1 0 0 0,1 1-1 0 0,-1-1 1 0 0,0 1 0 0 0,0 0 0 0 0,0 0 0 0 0,0 0 0 0 0,-3 1-1 0 0,-228 75 1736 0 0,79-23-1691 0 0,-403 139 768 0 0,-296 130 471 0 0,632-231-870 0 0,12-4-98 0 0,-54 22-38 0 0,-29 11-330 0 0,-313 127 349 0 0,581-236-362 0 0,-323 147 192 0 0,18 6-765 0 0,299-147 98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0.19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147 52 3312 0 0,'0'0'152'0'0,"5"-13"32"0"0,-3 11-23 0 0,-1-1 1 0 0,1 1-1 0 0,-1 0 0 0 0,1 0 1 0 0,0 0-1 0 0,0 0 0 0 0,0 0 1 0 0,0 0-1 0 0,0 0 1 0 0,0 0-1 0 0,1 1 0 0 0,-1-1 1 0 0,1 1-1 0 0,-1 0 0 0 0,1 0 1 0 0,-1 0-1 0 0,1 0 0 0 0,0 0 1 0 0,4-1-1 0 0,6 0 756 0 0,-1 1 0 0 0,1 0-1 0 0,12 1 1 0 0,-20 0-875 0 0,-5 0-25 0 0,0 0-1 0 0,0 0 1 0 0,0 0 0 0 0,0 0 0 0 0,0 0 0 0 0,1 0 0 0 0,-1 0 0 0 0,0 0-1 0 0,0 0 1 0 0,0 0 0 0 0,0 0 0 0 0,0 0 0 0 0,0 0 0 0 0,0 0 0 0 0,1 0 0 0 0,-1 0-1 0 0,0 0 1 0 0,0 0 0 0 0,0 1 0 0 0,0-1 0 0 0,0 0 0 0 0,0 0 0 0 0,0 0-1 0 0,0 0 1 0 0,0 0 0 0 0,1 0 0 0 0,-1 0 0 0 0,0 0 0 0 0,0 1 0 0 0,0-1 0 0 0,0 0-1 0 0,0 0 1 0 0,0 0 0 0 0,0 0 0 0 0,0 0 0 0 0,0 0 0 0 0,0 1 0 0 0,0-1-1 0 0,0 0 1 0 0,0 0 0 0 0,0 0 0 0 0,0 0 0 0 0,0 0 0 0 0,0 0 0 0 0,0 1-1 0 0,0-1 1 0 0,0 0 0 0 0,0 0 0 0 0,0 0 0 0 0,-1 0 0 0 0,1 0 0 0 0,0 0 0 0 0,0 0-1 0 0,0 1 1 0 0,0-1 0 0 0,0 0 0 0 0,0 0 0 0 0,0 0 0 0 0,0 0 0 0 0,0 0-1 0 0,-1 0 1 0 0,1 0 0 0 0,-5 6 377 0 0,5-6-404 0 0,-11 10 404 0 0,0-1 0 0 0,-25 16 0 0 0,16-13 244 0 0,-6 5 98 0 0,8-6-254 0 0,1 1 0 0 0,-19 16 0 0 0,14-9-27 0 0,16-16-330 0 0,1 1 1 0 0,0 0 0 0 0,1 0 0 0 0,-1 0 0 0 0,1 1 0 0 0,-1 0 0 0 0,1 0 0 0 0,1 0 0 0 0,-1 0 0 0 0,-4 10-1 0 0,2-4-197 0 0,5-10 26 0 0,0 1 0 0 0,0 0-1 0 0,0 0 1 0 0,0 0 0 0 0,0 0-1 0 0,0 0 1 0 0,0 3 0 0 0,1-5 32 0 0,0 0 1 0 0,1 1-1 0 0,-1-1 1 0 0,0 0-1 0 0,0 1 0 0 0,1-1 1 0 0,-1 0-1 0 0,0 0 1 0 0,0 1-1 0 0,1-1 1 0 0,-1 0-1 0 0,0 0 0 0 0,1 0 1 0 0,-1 1-1 0 0,0-1 1 0 0,1 0-1 0 0,-1 0 1 0 0,0 0-1 0 0,1 0 0 0 0,-1 0 1 0 0,1 0-1 0 0,-1 0 1 0 0,0 0-1 0 0,1 0 1 0 0,-1 0-1 0 0,0 0 0 0 0,1 0 1 0 0,-1 0-1 0 0,1 0 1 0 0,-1 0-1 0 0,0 0 1 0 0,1 0-1 0 0,-1 0 0 0 0,0 0 1 0 0,1 0-1 0 0,-1-1 1 0 0,15-3-11 0 0,0-4 108 0 0,-1-1-1 0 0,0-1 1 0 0,0 0-1 0 0,-1 0 0 0 0,11-14 1 0 0,-2 5 159 0 0,-20 17-218 0 0,39-35-38 0 0,2 2-1 0 0,49-30 0 0 0,-92 65 28 0 0,0 0 0 0 0,0 0 0 0 0,0 0 0 0 0,0 0 0 0 0,0-1 0 0 0,0 1 0 0 0,0 0 0 0 0,0 0 0 0 0,0 0-1 0 0,0 0 1 0 0,0 0 0 0 0,0 0 0 0 0,0 0 0 0 0,0 0 0 0 0,0 0 0 0 0,1 0 0 0 0,-1 0 0 0 0,0 0 0 0 0,0 0-1 0 0,0 0 1 0 0,0 0 0 0 0,0 0 0 0 0,0 0 0 0 0,0 0 0 0 0,0 0 0 0 0,0 0 0 0 0,0 0 0 0 0,0 0 0 0 0,0 0-1 0 0,1 0 1 0 0,-1 0 0 0 0,0 0 0 0 0,0 0 0 0 0,0 0 0 0 0,0 0 0 0 0,0 0 0 0 0,0 0 0 0 0,0 0-1 0 0,0 0 1 0 0,0 0 0 0 0,0 0 0 0 0,0 0 0 0 0,0 0 0 0 0,1 0 0 0 0,-1 0 0 0 0,0 0 0 0 0,0 0 0 0 0,0 0-1 0 0,0 0 1 0 0,0 0 0 0 0,0 0 0 0 0,0 0 0 0 0,0 0 0 0 0,0 0 0 0 0,0 0 0 0 0,0 1 0 0 0,0-1 0 0 0,0 0-1 0 0,0 0 1 0 0,0 0 0 0 0,0 0 0 0 0,0 0 0 0 0,0 0 0 0 0,0 0 0 0 0,0 0 0 0 0,-3 8 316 0 0,-11 15-332 0 0,11-18 116 0 0,-33 48-96 0 0,-18 32-20 0 0,47-72 21 0 0,4-8 29 0 0,-1 1-1 0 0,1-1 1 0 0,0 1 0 0 0,1 0 0 0 0,0 0 0 0 0,0 1 0 0 0,0-1 0 0 0,-2 12 0 0 0,4-16 190 0 0,2-2-50 0 0,2 0-214 0 0,0 0-1 0 0,0 0 0 0 0,0-1 1 0 0,0 1-1 0 0,0-1 0 0 0,0 0 1 0 0,0 0-1 0 0,0 0 0 0 0,0-1 1 0 0,-1 0-1 0 0,1 1 0 0 0,6-5 1 0 0,118-67 512 0 0,-86 51-510 0 0,-35 18 9 0 0,19-10-96 0 0,-24 14 121 0 0,-1-1-1 0 0,0 0 1 0 0,1 1 0 0 0,-1 0-1 0 0,0-1 1 0 0,1 1-1 0 0,-1 0 1 0 0,1-1-1 0 0,-1 1 1 0 0,0 0-1 0 0,1 0 1 0 0,-1 0 0 0 0,1 1-1 0 0,1-1 1 0 0,-1 1 108 0 0,-3 7 2 0 0,-6 7-91 0 0,0 1 0 0 0,-1-2 0 0 0,-1 1 0 0 0,-18 22-1 0 0,4-12 87 0 0,19-21-99 0 0,-1 1 1 0 0,0 0-1 0 0,1 0 1 0 0,0 1-1 0 0,-4 5 1 0 0,-5 8 42 0 0,11-16-64 0 0,-1 0 0 0 0,1 0 0 0 0,0 0 0 0 0,0 0 0 0 0,0 0 0 0 0,0 0 0 0 0,1 1 0 0 0,-1-1 1 0 0,1 1-1 0 0,0-1 0 0 0,-1 7 0 0 0,2-9-1 0 0,0-1 0 0 0,-1 1 0 0 0,1-1 0 0 0,0 1 0 0 0,0-1 0 0 0,1 1 0 0 0,-1 0 0 0 0,0-1 0 0 0,0 1 0 0 0,0-1 0 0 0,0 1-1 0 0,0-1 1 0 0,0 1 0 0 0,1-1 0 0 0,-1 1 0 0 0,0-1 0 0 0,0 0 0 0 0,1 1 0 0 0,-1-1 0 0 0,0 1 0 0 0,1-1 0 0 0,-1 0 0 0 0,1 1 0 0 0,-1-1 0 0 0,0 0 0 0 0,1 1 0 0 0,-1-1 0 0 0,1 0 0 0 0,-1 1 0 0 0,1-1 0 0 0,-1 0 0 0 0,1 0 0 0 0,-1 0 0 0 0,1 1 0 0 0,-1-1 0 0 0,1 0 0 0 0,-1 0 0 0 0,1 0 0 0 0,-1 0 0 0 0,1 0 0 0 0,-1 0 0 0 0,2 0 0 0 0,2-1-44 0 0,1 0 0 0 0,-1 0 0 0 0,0 0-1 0 0,7-3 1 0 0,13-3-343 0 0,2 7-1030 0 0,-24 1-223 0 0,1 6-4411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0.97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154 296 3280 0 0,'-2'-5'6'0'0,"1"3"15"0"0,-1-1-1 0 0,1 1 1 0 0,0 0-1 0 0,-1 0 1 0 0,1-1 0 0 0,-1 1-1 0 0,0 0 1 0 0,0 0 0 0 0,0 1-1 0 0,0-1 1 0 0,0 0-1 0 0,0 1 1 0 0,0-1 0 0 0,-1 1-1 0 0,-3-2 1 0 0,-5-2-52 0 0,9 4 239 0 0,1 0 0 0 0,-1 1 0 0 0,0-1 0 0 0,0 0 0 0 0,0 1 0 0 0,0-1 0 0 0,-5 1 4151 0 0,8 1-3829 0 0,2 7-55 0 0,-3-7-24 0 0,3-1-3 0 0,2-1-366 0 0,1-1 0 0 0,0 1 0 0 0,0-1 0 0 0,-1 0 0 0 0,1 0 0 0 0,-1-1 0 0 0,1 0 0 0 0,-1 0 0 0 0,0 0 1 0 0,0 0-1 0 0,-1-1 0 0 0,1 0 0 0 0,5-6 0 0 0,9-9 516 0 0,25-36-1 0 0,-39 47-419 0 0,0 0 0 0 0,0 0-1 0 0,0 0 1 0 0,-1-1-1 0 0,-1 0 1 0 0,1 0-1 0 0,-2 0 1 0 0,3-11-1 0 0,-4 18-151 0 0,-1 0 0 0 0,0 0 0 0 0,0 0 0 0 0,0 0 0 0 0,0 1 0 0 0,0-1 0 0 0,0 0 0 0 0,0 0 0 0 0,-1 0 0 0 0,1 0 0 0 0,-1 0 0 0 0,1 1-1 0 0,-1-1 1 0 0,0 0 0 0 0,0 0 0 0 0,1 1 0 0 0,-1-1 0 0 0,0 1 0 0 0,-1-1 0 0 0,1 1 0 0 0,0-1 0 0 0,0 1 0 0 0,-1-1 0 0 0,1 1 0 0 0,-1 0 0 0 0,1 0 0 0 0,-1 0 0 0 0,1 0 0 0 0,-1 0-1 0 0,0 0 1 0 0,1 0 0 0 0,-1 1 0 0 0,0-1 0 0 0,0 0 0 0 0,0 1 0 0 0,1 0 0 0 0,-1-1 0 0 0,0 1 0 0 0,0 0 0 0 0,0 0 0 0 0,0 0 0 0 0,0 0 0 0 0,0 0 0 0 0,1 1 0 0 0,-4 0 0 0 0,4-1-16 0 0,-6 1 35 0 0,1 1 0 0 0,-1 0 0 0 0,1 0 0 0 0,-1 0 0 0 0,1 1 1 0 0,0 0-1 0 0,0 1 0 0 0,1-1 0 0 0,-9 7 0 0 0,-3 4 19 0 0,0 1 0 0 0,2 0 0 0 0,0 2 1 0 0,1-1-1 0 0,-20 31 0 0 0,29-39-45 0 0,0 1 1 0 0,0 0-1 0 0,1 0 0 0 0,0 1 1 0 0,1-1-1 0 0,0 1 1 0 0,1 0-1 0 0,0-1 0 0 0,0 1 1 0 0,1 0-1 0 0,0 0 1 0 0,1 0-1 0 0,0 1 0 0 0,2 15 1 0 0,0-16 54 0 0,0 0 0 0 0,1 1 0 0 0,0-2 0 0 0,1 1 0 0 0,0 0-1 0 0,0-1 1 0 0,1 1 0 0 0,0-1 0 0 0,1-1 0 0 0,0 1 0 0 0,0-1 0 0 0,1 0 0 0 0,0 0 0 0 0,0-1 0 0 0,1 0 0 0 0,0 0 0 0 0,0-1 0 0 0,1 0 0 0 0,-1 0 0 0 0,1-1 0 0 0,1 0 0 0 0,-1-1 0 0 0,1 0 0 0 0,0 0-1 0 0,19 4 1 0 0,-11-4-612 0 0,0 0-1 0 0,1-2 0 0 0,-1 0 1 0 0,38-1-1 0 0,4-3-2829 0 0,-34-7-1050 0 0,-23 7 3774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1.38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191 0 14512 0 0,'0'0'705'0'0,"1"2"-310"0"0,43 67 355 0 0,37 74-1 0 0,-74-127-713 0 0,43 78-2105 0 0,-28-70-1428 0 0,-18-28-849 0 0,-2-1 3945 0 0,0 1-1 0 0,0-1 1 0 0,0 1 0 0 0,-1-1 0 0 0,0 0 0 0 0,2-8 0 0 0,1-38 443 0 0,-2 25 72 0 0,0-5 363 0 0,5-41 1071 0 0,-6 49-881 0 0,-1 19-421 0 0,0 0 0 0 0,0 0 0 0 0,0 0 1 0 0,1 1-1 0 0,1-8 0 0 0,-1 9 395 0 0,-2 0 281 0 0,1 1-875 0 0,0 1 0 0 0,0 0 0 0 0,0 0-1 0 0,0 0 1 0 0,-1 0 0 0 0,1-1 0 0 0,0 1 0 0 0,0 0 0 0 0,0 0 0 0 0,0 0-1 0 0,0 0 1 0 0,0-1 0 0 0,0 1 0 0 0,0 0 0 0 0,0 0 0 0 0,0 0 0 0 0,0 0-1 0 0,-1 0 1 0 0,1-1 0 0 0,0 1 0 0 0,0 0 0 0 0,0 0 0 0 0,0 0 0 0 0,0 0-1 0 0,-1 0 1 0 0,1 0 0 0 0,0 0 0 0 0,0 0 0 0 0,0-1 0 0 0,0 1 0 0 0,0 0-1 0 0,-1 0 1 0 0,1 0 0 0 0,0 0 0 0 0,0 0 0 0 0,0 0 0 0 0,-1 0 0 0 0,-8 8 491 0 0,-4 3-138 0 0,-1 1-1 0 0,-16 21 0 0 0,-46 65 183 0 0,-74 64 668 0 0,129-143-1340 0 0,1 2 0 0 0,1 0 1 0 0,0 1-1 0 0,2 1 1 0 0,-17 30-1 0 0,33-53 42 0 0,1 0 0 0 0,0 1 0 0 0,0-1 0 0 0,-1 0 1 0 0,1 1-1 0 0,0-1 0 0 0,-1 0 0 0 0,1 1 0 0 0,0-1 0 0 0,0 1 0 0 0,0-1 0 0 0,-1 0 0 0 0,1 1 0 0 0,0-1 0 0 0,0 1 0 0 0,0-1 0 0 0,0 1 0 0 0,0-1 1 0 0,0 1-1 0 0,0-1 0 0 0,0 0 0 0 0,0 1 0 0 0,0-1 0 0 0,0 1 0 0 0,0-1 0 0 0,0 1 0 0 0,0-1 0 0 0,1 1 0 0 0,-1-1 0 0 0,0 0 0 0 0,0 1 1 0 0,0-1-1 0 0,1 1 0 0 0,-1-1 0 0 0,0 0 0 0 0,0 1 0 0 0,1-1 0 0 0,3 1-1305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1.80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7 17191 0 0,'0'0'388'0'0,"2"0"52"0"0,3-2-297 0 0,0 1 0 0 0,1-1-1 0 0,-1 2 1 0 0,0-1-1 0 0,1 0 1 0 0,-1 1 0 0 0,9 1-1 0 0,41 5-416 0 0,3 5-229 0 0,-21-4 7 0 0,1-1 0 0 0,52 1 0 0 0,-63-6-828 0 0,52 7-1 0 0,-47 0-3889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2.23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0 443 11256 0 0,'0'-9'256'0'0,"0"7"34"0"0,5-3 297 0 0,5-2-522 0 0,0-1 0 0 0,1 1-1 0 0,0 1 1 0 0,0 0 0 0 0,12-4 0 0 0,-6 2 170 0 0,25-15 1 0 0,-6 0 33 0 0,36-26-59 0 0,-63 42-326 0 0,0-1 0 0 0,-1 0 0 0 0,1-1 0 0 0,-2 0 0 0 0,10-12 0 0 0,-8 7 74 0 0,-1 0 1 0 0,0 0 0 0 0,-1-1 0 0 0,7-21 0 0 0,-12 31 204 0 0,-1 0 1 0 0,1 0 0 0 0,-1 0 0 0 0,0 0 0 0 0,0 0 0 0 0,-1 0 0 0 0,0-1 0 0 0,0 1 0 0 0,0 0-1 0 0,0 0 1 0 0,-1 0 0 0 0,0 0 0 0 0,0 0 0 0 0,0 0 0 0 0,0 0 0 0 0,-1 0 0 0 0,-3-7 0 0 0,3 10-29 0 0,1 0 1 0 0,0 0 0 0 0,-1 1 0 0 0,1-1 0 0 0,-1 0 0 0 0,0 0 0 0 0,0 1 0 0 0,1-1 0 0 0,-1 1 0 0 0,0 0 0 0 0,0-1 0 0 0,0 1 0 0 0,0 0 0 0 0,-1 0 0 0 0,1 0 0 0 0,-4 0 0 0 0,2 0-6 0 0,0 1 0 0 0,0-1 0 0 0,1 1 0 0 0,-1 0 1 0 0,0 0-1 0 0,0 1 0 0 0,0-1 0 0 0,1 1 0 0 0,-7 2 1 0 0,1 0-51 0 0,1 0 1 0 0,0 1 0 0 0,-1 0 0 0 0,2 1 0 0 0,-1 0 0 0 0,0 0 0 0 0,1 0 0 0 0,-7 7 0 0 0,5-2-111 0 0,0 0 0 0 0,1 0 0 0 0,0 1 0 0 0,0 0 1 0 0,2 0-1 0 0,-1 0 0 0 0,1 1 0 0 0,1 0 0 0 0,0 1 1 0 0,0-1-1 0 0,2 1 0 0 0,-1 0 0 0 0,-1 15 0 0 0,4-18 56 0 0,0 0 0 0 0,1 1 0 0 0,0-1 0 0 0,0 0 0 0 0,1 0 0 0 0,0 0 0 0 0,1 0 0 0 0,0 0 0 0 0,1 0 0 0 0,0 0 0 0 0,1-1 0 0 0,0 1 0 0 0,0-1 0 0 0,1 0 0 0 0,0 0 0 0 0,0 0 0 0 0,11 12 0 0 0,-6-12-38 0 0,-1 0-1 0 0,1 0 1 0 0,1-1-1 0 0,-1-1 1 0 0,1 0-1 0 0,0 0 0 0 0,1-1 1 0 0,0 0-1 0 0,0-1 1 0 0,0-1-1 0 0,0 0 1 0 0,1 0-1 0 0,24 2 0 0 0,-25-5-435 0 0,0 0-1 0 0,-1-1 1 0 0,1 0-1 0 0,0-1 1 0 0,0-1 0 0 0,-1 0-1 0 0,1 0 1 0 0,-1-1-1 0 0,0 0 1 0 0,0-1-1 0 0,0-1 1 0 0,0 0-1 0 0,-1 0 1 0 0,0-1-1 0 0,0 0 1 0 0,0-1-1 0 0,-1 0 1 0 0,12-11-1 0 0,-4 0-1392 0 0,-3-5-1868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2.6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219 132 3680 0 0,'-21'-46'596'0'0,"20"45"609"0"0,0 2 386 0 0,0 2-1257 0 0,1 1 0 0 0,-1-1 1 0 0,0 0-1 0 0,1 0 1 0 0,0 1-1 0 0,0-1 0 0 0,0 0 1 0 0,0 1-1 0 0,1-1 0 0 0,-1 0 1 0 0,1 0-1 0 0,1 5 0 0 0,0 0-210 0 0,1 0 0 0 0,-1 0 0 0 0,2-1-1 0 0,3 9 1 0 0,14 19 601 0 0,28 37 1 0 0,-26-39-275 0 0,-18-25-519 0 0,-1-1 0 0 0,1 0 0 0 0,0 0 0 0 0,1-1 1 0 0,0 0-1 0 0,0 0 0 0 0,0 0 0 0 0,9 6 0 0 0,-13-11-15 0 0,-1 0 0 0 0,1-1 0 0 0,0 1 1 0 0,0 0-1 0 0,0-1 0 0 0,0 1 0 0 0,0-1 1 0 0,0 0-1 0 0,0 1 0 0 0,0-1 1 0 0,0 0-1 0 0,0 0 0 0 0,0-1 0 0 0,0 1 1 0 0,0 0-1 0 0,0-1 0 0 0,0 1 0 0 0,0-1 1 0 0,0 0-1 0 0,0 1 0 0 0,0-1 0 0 0,0 0 1 0 0,-1 0-1 0 0,1 0 0 0 0,0 0 1 0 0,-1-1-1 0 0,1 1 0 0 0,1-2 0 0 0,2-2-293 0 0,0 0-1 0 0,0 0 1 0 0,-1-1-1 0 0,0 1 1 0 0,0-1 0 0 0,7-12-1 0 0,4-20-1398 0 0,-1-1-1 0 0,-1-1 1 0 0,11-68-1 0 0,-18 80 2537 0 0,-4 15 750 0 0,-1 0 0 0 0,0-24-1 0 0,-1 29-316 0 0,0 8-1054 0 0,-1 0-1 0 0,1 0 0 0 0,-1 0 1 0 0,1-1-1 0 0,-1 1 0 0 0,1 0 1 0 0,-1 0-1 0 0,1 0 0 0 0,-1 0 1 0 0,1 0-1 0 0,-1 0 0 0 0,1 0 1 0 0,-1 0-1 0 0,1 0 0 0 0,-1 0 1 0 0,1 0-1 0 0,-2 1 0 0 0,2-1-15 0 0,-3 1 96 0 0,1 0-1 0 0,-1 0 0 0 0,0 0 0 0 0,1 1 0 0 0,-1-1 0 0 0,1 1 0 0 0,0 0 1 0 0,-1 0-1 0 0,1-1 0 0 0,0 2 0 0 0,0-1 0 0 0,-3 4 0 0 0,-6 6 224 0 0,-68 77 1220 0 0,8-9-936 0 0,-143 162 390 0 0,123-120-2658 0 0,66-86 933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5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191 136 3944 0 0,'-26'4'119'0'0,"18"-3"-71"0"0,1 0 0 0 0,0 1 1 0 0,-1 0-1 0 0,1 0 0 0 0,-12 6 0 0 0,-19 10 696 0 0,15-7 278 0 0,-22 15 0 0 0,43-25 18 0 0,4-3-455 0 0,10-7-340 0 0,21-13-329 0 0,102-77 2533 0 0,-102 73-2096 0 0,-13 9-73 0 0,-11 10-68 0 0,0 0 0 0 0,0 0 0 0 0,15-8 0 0 0,-23 14 72 0 0,-2 10 352 0 0,0-3-514 0 0,-1 0 0 0 0,0 0 0 0 0,-1-1 0 0 0,1 1 0 0 0,-1-1 0 0 0,0 0 0 0 0,-7 9 0 0 0,-31 34 663 0 0,26-31-433 0 0,5-6-40 0 0,0 0-1 0 0,1 1 1 0 0,-15 25-1 0 0,23-36-317 0 0,1 0 0 0 0,-1-1 0 0 0,1 1 0 0 0,-1 0 0 0 0,1-1 0 0 0,0 1 0 0 0,-1 0 0 0 0,1 0 0 0 0,0-1 0 0 0,0 1 0 0 0,0 0 0 0 0,-1 0 0 0 0,1 0 0 0 0,0-1 0 0 0,0 1 0 0 0,0 0 0 0 0,0 0 0 0 0,0 0 0 0 0,1-1 0 0 0,-1 1 0 0 0,0 0 0 0 0,0 0 0 0 0,0-1 0 0 0,1 1 0 0 0,-1 0 0 0 0,0 0 0 0 0,1-1 0 0 0,-1 1 0 0 0,1 0 0 0 0,-1-1 0 0 0,1 1 0 0 0,-1 0 0 0 0,1-1 0 0 0,-1 1 0 0 0,1-1 0 0 0,-1 1 0 0 0,1-1 0 0 0,0 1 0 0 0,-1-1 0 0 0,1 1 0 0 0,0-1 0 0 0,0 0 0 0 0,-1 1 0 0 0,1-1 0 0 0,1 0-1 0 0,1 1-83 0 0,1-1-1 0 0,-1 1 0 0 0,0-1 1 0 0,0 0-1 0 0,0 0 0 0 0,0 0 1 0 0,0-1-1 0 0,0 1 0 0 0,6-2 1 0 0,49-26-730 0 0,-17 13 991 0 0,-10 3 255 0 0,0 1 1 0 0,49-10-1 0 0,-78 20-402 0 0,8-1 207 0 0,0 1-1 0 0,0 0 1 0 0,11 1-1 0 0,-19 0-201 0 0,0 0 1 0 0,-1 0-1 0 0,1 0 0 0 0,0 0 0 0 0,0 1 0 0 0,0-1 0 0 0,0 1 1 0 0,0-1-1 0 0,0 1 0 0 0,-1 0 0 0 0,1-1 0 0 0,0 1 1 0 0,-1 0-1 0 0,1 0 0 0 0,-1 1 0 0 0,1-1 0 0 0,-1 0 1 0 0,1 0-1 0 0,-1 1 0 0 0,0-1 0 0 0,1 1 0 0 0,1 2 0 0 0,-3-3-29 0 0,0 1-1 0 0,0 0 0 0 0,1-1 0 0 0,-1 1 0 0 0,0 0 0 0 0,0-1 0 0 0,-1 1 1 0 0,1 0-1 0 0,0-1 0 0 0,0 1 0 0 0,-1-1 0 0 0,1 1 0 0 0,-1-1 1 0 0,0 1-1 0 0,1-1 0 0 0,-2 3 0 0 0,-14 22-137 0 0,-37 48-2977 0 0,35-49-2369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7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152 195 3856 0 0,'0'0'83'0'0,"1"-2"11"0"0,2-6-39 0 0,1 0 0 0 0,0 0 0 0 0,0 0 0 0 0,1 0 0 0 0,6-7 0 0 0,33-36 1884 0 0,-41 47-1642 0 0,-1 1-1 0 0,0-1 0 0 0,1 0 1 0 0,-1 0-1 0 0,0 0 0 0 0,-1 0 1 0 0,1 0-1 0 0,-1 0 0 0 0,1 0 1 0 0,-1 0-1 0 0,-1 0 0 0 0,1-1 1 0 0,-1 1-1 0 0,1 0 0 0 0,-1-5 1 0 0,-2 8-199 0 0,1 0 1 0 0,0 0 0 0 0,-1 0-1 0 0,1 0 1 0 0,-1 0 0 0 0,1 1-1 0 0,-1-1 1 0 0,1 0-1 0 0,-4 0 1 0 0,3 1 45 0 0,-4-2-87 0 0,-1 0-1 0 0,0 0 1 0 0,0 1-1 0 0,0 0 0 0 0,0 1 1 0 0,0-1-1 0 0,0 1 1 0 0,0 1-1 0 0,-10 1 0 0 0,-8 3 173 0 0,-30 10-1 0 0,51-14-173 0 0,-5 2 112 0 0,1 1-1 0 0,0 0 0 0 0,0 0 1 0 0,-12 9-1 0 0,11-5-171 0 0,8-6-28 0 0,1 0 3 0 0,-1-2 7 0 0,1 1 1 0 0,0-1-1 0 0,-1 0 0 0 0,1 1 0 0 0,0-1 1 0 0,0 0-1 0 0,-1 1 0 0 0,1-1 0 0 0,0 1 1 0 0,0-1-1 0 0,0 1 0 0 0,-1-1 0 0 0,1 1 1 0 0,0-1-1 0 0,0 0 0 0 0,0 1 0 0 0,0-1 0 0 0,0 1 1 0 0,0-1-1 0 0,0 1 0 0 0,0-1 0 0 0,0 1 1 0 0,0-1-1 0 0,0 1 0 0 0,0-1 0 0 0,1 1 1 0 0,-1-1-1 0 0,0 1 0 0 0,1 1-37 0 0,0-1 0 0 0,0 0 0 0 0,0 1 0 0 0,0-1 0 0 0,0 0 1 0 0,1 0-1 0 0,-1 1 0 0 0,2 0 0 0 0,1 1 25 0 0,0-1 0 0 0,0 1 1 0 0,0-1-1 0 0,0 0 0 0 0,7 2 0 0 0,77 14 421 0 0,-87-18-385 0 0,75 23 353 0 0,-67-20-316 0 0,-1 1 0 0 0,1 0 1 0 0,-1 1-1 0 0,0 0 1 0 0,0 1-1 0 0,9 7 1 0 0,-14-10-43 0 0,1 0 1 0 0,-1 0 0 0 0,1 0 0 0 0,-1 1-1 0 0,0 0 1 0 0,0-1 0 0 0,-1 1 0 0 0,1 0-1 0 0,-1 0 1 0 0,0 0 0 0 0,0 1 0 0 0,0-1-1 0 0,0 0 1 0 0,-1 1 0 0 0,0 0 0 0 0,0-1 0 0 0,0 1-1 0 0,0-1 1 0 0,-1 1 0 0 0,0 6 0 0 0,0-6 39 0 0,-1 1 1 0 0,0-1 0 0 0,-1 1 0 0 0,1-1 0 0 0,-1 1-1 0 0,0-1 1 0 0,-1 0 0 0 0,1 0 0 0 0,-7 9-1 0 0,2-5 307 0 0,0 0 1 0 0,-1-1-1 0 0,-17 15 0 0 0,0-4 539 0 0,-2 0 1 0 0,-42 21-1 0 0,47-30-848 0 0,18-9-94 0 0,1 0 0 0 0,0 0 0 0 0,0 0 0 0 0,0 1 1 0 0,0-1-1 0 0,0 1 0 0 0,-4 3 0 0 0,5-4-457 0 0,2-2-1750 0 0,0 0 2157 0 0,1 0-1 0 0,-1 0 1 0 0,0 0 0 0 0,1 0-1 0 0,-1-1 1 0 0,1 1-1 0 0,-1 0 1 0 0,1 0-1 0 0,-1 0 1 0 0,1 0 0 0 0,0 1-1 0 0,-1-1 1 0 0,1 0-1 0 0,0 0 1 0 0,0 0-1 0 0,0 0 1 0 0,0 1 0 0 0,0-1-1 0 0,1 0 1 0 0,2-2-238 0 0,13-10-954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85 13304 0 0,'0'0'1333'0'0,"-1"2"-1222"0"0,1-2-99 0 0,-1 1 0 0 0,1 0 0 0 0,0-1 1 0 0,-1 1-1 0 0,1 0 0 0 0,0 0 0 0 0,0-1 1 0 0,0 1-1 0 0,0 0 0 0 0,0 0 0 0 0,0-1 1 0 0,0 1-1 0 0,0 0 0 0 0,0-1 0 0 0,0 1 1 0 0,0 0-1 0 0,0 0 0 0 0,1-1 0 0 0,-1 1 1 0 0,0 0-1 0 0,0-1 0 0 0,1 1 0 0 0,-1 0 1 0 0,1-1-1 0 0,-1 1 0 0 0,0 0 0 0 0,1-1 1 0 0,-1 1-1 0 0,1-1 0 0 0,0 1 0 0 0,0 0 46 0 0,10 13-498 0 0,0 0 0 0 0,17 13 0 0 0,-26-25 425 0 0,-1-1 1 0 0,1 0-1 0 0,0-1 0 0 0,-1 1 1 0 0,1 0-1 0 0,0 0 0 0 0,0-1 1 0 0,-1 1-1 0 0,1-1 1 0 0,0 1-1 0 0,3-1 0 0 0,9 4 870 0 0,-14-4-783 0 0,1 0 1 0 0,0 0 0 0 0,-1 1 0 0 0,1-1 0 0 0,0 0-1 0 0,0 0 1 0 0,0 0 0 0 0,-1 0 0 0 0,1 0 0 0 0,0 0 0 0 0,0 0-1 0 0,-1 0 1 0 0,1 0 0 0 0,0 0 0 0 0,0-1 0 0 0,-1 1-1 0 0,1 0 1 0 0,0 0 0 0 0,0-1 0 0 0,-1 1 0 0 0,1 0 0 0 0,0-1-1 0 0,15-13 899 0 0,-11 9-534 0 0,7-5 11 0 0,0-1-1 0 0,-1-1 0 0 0,-1 0 1 0 0,15-21-1 0 0,-2-3-675 0 0,3-6-3535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8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33 219 11600 0 0,'0'0'264'0'0,"-1"1"34"0"0,-4 10-141 0 0,1 0 0 0 0,0 0-1 0 0,1 1 1 0 0,-4 22-1 0 0,-1 48 308 0 0,8-78-376 0 0,-1 30-410 0 0,2 1 1 0 0,1-1-1 0 0,11 56 0 0 0,-9-80-1240 0 0,-3 2-2438 0 0</inkml:trace>
  <inkml:trace contextRef="#ctx0" brushRef="#br0" timeOffset="1">123 83 1928 0 0,'-5'-18'0'0'0,"5"9"72"0"0,-4-3-72 0 0,0 0 112 0 0,4 4-112 0 0,-6-3 0 0 0,2 3 0 0 0,0 4 3960 0 0,8 19-4912 0 0,-4-3-1144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8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1 296 7512 0 0,'0'0'361'0'0,"1"0"-153"0"0,6-4 8 0 0,0 1-1 0 0,0-1 0 0 0,-1 0 1 0 0,0-1-1 0 0,0 0 1 0 0,0 0-1 0 0,0 0 1 0 0,-1-1-1 0 0,1 1 0 0 0,-2-1 1 0 0,8-10-1 0 0,-5 3 149 0 0,0 2-1 0 0,1-1 0 0 0,10-11 1 0 0,23-33 414 0 0,-27 35-397 0 0,18-21 1 0 0,-26 36-181 0 0,0 0 0 0 0,-1 1 1 0 0,2-1-1 0 0,-1 1 0 0 0,1 0 1 0 0,-1 1-1 0 0,12-6 1 0 0,-17 10-177 0 0,0-1 1 0 0,0 1 0 0 0,-1 0 0 0 0,1-1 0 0 0,0 1 0 0 0,0 0-1 0 0,0 0 1 0 0,-1 0 0 0 0,1 0 0 0 0,0-1 0 0 0,0 1 0 0 0,0 0 0 0 0,0 0-1 0 0,-1 1 1 0 0,1-1 0 0 0,0 0 0 0 0,0 0 0 0 0,0 0 0 0 0,-1 0 0 0 0,1 1-1 0 0,0-1 1 0 0,0 0 0 0 0,-1 1 0 0 0,1-1 0 0 0,0 1 0 0 0,1 0-1 0 0,-1 1 10 0 0,0-1-1 0 0,1 1 0 0 0,-1 0 1 0 0,0-1-1 0 0,0 1 0 0 0,0 0 1 0 0,0 0-1 0 0,0 0 0 0 0,-1 0 1 0 0,2 3-1 0 0,0 6 69 0 0,0-1 0 0 0,-1 1 0 0 0,0 15 0 0 0,-2 9 88 0 0,0-14 35 0 0,1-1 0 0 0,1 1 0 0 0,4 21 0 0 0,-3-33-345 0 0,-1 0-8 0 0,1 0 0 0 0,0 0 0 0 0,6 13 0 0 0,-7-20-76 0 0,1 1 0 0 0,-1 0 0 0 0,1 0 0 0 0,0-1 0 0 0,0 1 0 0 0,0-1 0 0 0,0 1-1 0 0,1-1 1 0 0,-1 0 0 0 0,0 0 0 0 0,1 0 0 0 0,0 0 0 0 0,-1 0 0 0 0,4 1 0 0 0,6 1-5002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8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1 285 10336 0 0,'0'0'792'0'0,"1"0"-552"0"0,16-6-190 0 0,15-8 292 0 0,-26 10-278 0 0,9-4 109 0 0,-1-1 0 0 0,0-1 1 0 0,0 0-1 0 0,0-1 0 0 0,11-13 1 0 0,157-158 3913 0 0,-181 182-4079 0 0,-1-1-1 0 0,1 1 0 0 0,-1-1 1 0 0,1 1-1 0 0,-1-1 0 0 0,1 1 0 0 0,0-1 1 0 0,-1 1-1 0 0,1 0 0 0 0,0-1 0 0 0,-1 1 1 0 0,1 0-1 0 0,0 0 0 0 0,-1-1 1 0 0,1 1-1 0 0,0 0 0 0 0,0 0 0 0 0,-1 0 1 0 0,1 0-1 0 0,1 0 0 0 0,-2 0 4 0 0,1 0-1 0 0,-1 1 1 0 0,0-1-1 0 0,1 0 1 0 0,-1 1-1 0 0,1-1 1 0 0,-1 0-1 0 0,0 1 1 0 0,1-1-1 0 0,-1 0 1 0 0,1 1-1 0 0,-1-1 1 0 0,0 1-1 0 0,0-1 1 0 0,1 1-1 0 0,-1-1 1 0 0,0 1 0 0 0,0-1-1 0 0,0 1 1 0 0,1-1-1 0 0,-1 1 1 0 0,1 5 70 0 0,0-1 0 0 0,-1 1 0 0 0,0 0 0 0 0,0 6 0 0 0,0-7-47 0 0,-1 16 221 0 0,-5 27 0 0 0,3-27 95 0 0,-1 28 0 0 0,4-32-301 0 0,1 0 0 0 0,0 0 0 0 0,2 0 0 0 0,5 26 0 0 0,-5-36-361 0 0,-1 1-1 0 0,1-1 0 0 0,0 0 1 0 0,1 0-1 0 0,0 0 0 0 0,0-1 1 0 0,0 1-1 0 0,1-1 0 0 0,0 0 1 0 0,0 0-1 0 0,12 10 0 0 0,5-2-885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9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 14368 0 0,'-3'-4'467'0'0,"3"4"-451"0"0,0 0 0 0 0,0 0-1 0 0,0 0 1 0 0,0 0 0 0 0,0 0 0 0 0,0 0 0 0 0,-1 0 0 0 0,1 0 0 0 0,0 0 0 0 0,0 0-1 0 0,0-1 1 0 0,0 1 0 0 0,0 0 0 0 0,0 0 0 0 0,0 0 0 0 0,0 0 0 0 0,0 0 0 0 0,0 0-1 0 0,0 0 1 0 0,0 0 0 0 0,0 0 0 0 0,0 0 0 0 0,0 0 0 0 0,0 0 0 0 0,0 0 0 0 0,0 0-1 0 0,0-1 1 0 0,0 1 0 0 0,0 0 0 0 0,0 0 0 0 0,0 0 0 0 0,0 0 0 0 0,0 0 0 0 0,0 0-1 0 0,0 0 1 0 0,0 0 0 0 0,0 0 0 0 0,0 0 0 0 0,0 0 0 0 0,0 0 0 0 0,0-1 0 0 0,0 1-1 0 0,0 0 1 0 0,0 0 0 0 0,0 0 0 0 0,0 0 0 0 0,0 0 0 0 0,0 0 0 0 0,0 0 0 0 0,0 0-1 0 0,1 0 1 0 0,-1 0 0 0 0,0 0 0 0 0,0 0 0 0 0,0 0 0 0 0,0 0 0 0 0,0 0 0 0 0,0 0-1 0 0,0 0 1 0 0,0 0 0 0 0,0 0 0 0 0,0 0 0 0 0,0 0 0 0 0,0 0 0 0 0,1 0 0 0 0,-1 0-1 0 0,0 0 1 0 0,0 0 0 0 0,122 26 1537 0 0,15 4-1619 0 0,-81-19-1790 0 0,-1-2 508 0 0,-7-8-17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9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56 202 11024 0 0,'0'0'530'0'0,"8"0"49"0"0,3-1-363 0 0,-1 0-1 0 0,0-1 1 0 0,0 0 0 0 0,13-5 0 0 0,-15 5 66 0 0,0-1 0 0 0,0-1 1 0 0,0 0-1 0 0,0 0 0 0 0,-1-1 0 0 0,0 1 1 0 0,13-12-1 0 0,-15 12-310 0 0,-1-1 0 0 0,0 1 0 0 0,0 0 0 0 0,0-1 0 0 0,0 0 0 0 0,-1 0 0 0 0,0 0 0 0 0,0-1 0 0 0,-1 1 0 0 0,1-1 0 0 0,-1 1 0 0 0,2-9 0 0 0,-3 11 57 0 0,-1 1 1 0 0,0 0-1 0 0,0-1 0 0 0,0 1 1 0 0,0-1-1 0 0,0 1 0 0 0,-1 0 0 0 0,1-1 1 0 0,-1 1-1 0 0,1-1 0 0 0,-1 1 0 0 0,0 0 1 0 0,0 0-1 0 0,0 0 0 0 0,0-1 0 0 0,0 1 1 0 0,0 0-1 0 0,-1 0 0 0 0,1 1 0 0 0,-1-1 1 0 0,1 0-1 0 0,-1 0 0 0 0,0 1 0 0 0,0-1 1 0 0,0 1-1 0 0,0-1 0 0 0,0 1 1 0 0,-2-1-1 0 0,0-1 101 0 0,0 2 0 0 0,0-1 0 0 0,0 0-1 0 0,-1 1 1 0 0,1 0 0 0 0,0 0 0 0 0,0 0 0 0 0,-1 0 0 0 0,1 1 0 0 0,-1 0 0 0 0,1-1 0 0 0,0 2 0 0 0,-1-1 0 0 0,-7 2-1 0 0,6 0 17 0 0,0 0-1 0 0,0 0 0 0 0,0 0 1 0 0,0 1-1 0 0,0 0 0 0 0,1 0 1 0 0,0 0-1 0 0,-1 1 0 0 0,1 0 1 0 0,-7 7-1 0 0,6-5-88 0 0,1 1 0 0 0,0 0 0 0 0,0 0 0 0 0,0 0 0 0 0,1 1 0 0 0,0-1 0 0 0,-4 13 0 0 0,1 0-84 0 0,0 0-1 0 0,2 0 1 0 0,0 1-1 0 0,1-1 1 0 0,-1 27-1 0 0,5-39 27 0 0,-1 0 0 0 0,1 0 0 0 0,1-1-1 0 0,0 1 1 0 0,0 0 0 0 0,0 0 0 0 0,1 0-1 0 0,0-1 1 0 0,0 1 0 0 0,1-1 0 0 0,0 1 0 0 0,1-1-1 0 0,-1 0 1 0 0,1 0 0 0 0,1-1 0 0 0,-1 1 0 0 0,7 6-1 0 0,-4-7-23 0 0,0-1 1 0 0,0 1-1 0 0,1-1 0 0 0,-1 0 0 0 0,1-1 0 0 0,1 1 0 0 0,-1-2 0 0 0,0 1 0 0 0,1-1 0 0 0,0 0 0 0 0,0-1 0 0 0,0 0 0 0 0,0-1 0 0 0,0 0 0 0 0,10 0 0 0 0,-4 0-396 0 0,1-2 0 0 0,0 0 0 0 0,0-1-1 0 0,-1 0 1 0 0,1-2 0 0 0,-1 0-1 0 0,29-11 1 0 0,-17 2-2197 0 0,46-29 0 0 0,-34 14 732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0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16 5384 0 0,'-3'-10'116'0'0,"2"8"17"0"0,0 1 12 0 0,-9-1-44 0 0,7 5-50 0 0,3-2-45 0 0,-2 3 180 0 0,0-1 1 0 0,0 0-1 0 0,1 1 0 0 0,-1 0 1 0 0,1-1-1 0 0,0 1 0 0 0,0-1 1 0 0,0 1-1 0 0,1 0 0 0 0,-1 0 1 0 0,1 0-1 0 0,0 7 0 0 0,1 8 1118 0 0,3 22-1 0 0,1-11-1166 0 0,1 1-1 0 0,2-1 1 0 0,1-1-1 0 0,1 0 1 0 0,1 0-1 0 0,17 30 1 0 0,-16-35-498 0 0</inkml:trace>
  <inkml:trace contextRef="#ctx0" brushRef="#br0" timeOffset="1">644 41 7312 0 0,'3'-13'83'0'0,"-2"9"10"0"0,0 0 0 0 0,0 0 0 0 0,1 0 0 0 0,2-7 0 0 0,-3 10 244 0 0,-3 3 531 0 0,-105 107 3519 0 0,51-50-3711 0 0,-2-3 1 0 0,-2-3 0 0 0,-99 68-1 0 0,125-98-753 0 0,1 2 0 0 0,1 1 0 0 0,-43 47 0 0 0,53-49-3740 0 0,3-3-1352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1 221 1520 0 0,'0'0'4422'0'0,"5"-9"-3042"0"0,0 4 1439 0 0,2 11-1328 0 0,-6-6-959 0 0,-1 2-362 0 0,3 1 1 0 0,-1 1-1 0 0,-1 0 1 0 0,1 0-1 0 0,-1 0 1 0 0,3 8-1 0 0,-3-8-31 0 0,1 4 96 0 0,1 1-54 0 0,-1 0 1 0 0,0 0 0 0 0,-1 0 0 0 0,2 17 0 0 0,1 53 1074 0 0,-4-36-1032 0 0,-4-16 605 0 0,4-10-219 0 0,0-15-339 0 0,0 6-166 0 0,0 0-105 0 0,0-1 0 0 0,0-1 15 0 0,0-4 508 0 0,0-4-389 0 0,3-5-33 0 0,0 0 0 0 0,2-14 0 0 0,1-3 28 0 0,20-78 778 0 0,12-42-426 0 0,-36 132-436 0 0,0 1-1 0 0,0-1 0 0 0,-2 0 0 0 0,0-22 0 0 0,-1 23-41 0 0,1 0 1 0 0,0-1-1 0 0,1 1 0 0 0,0 0 0 0 0,5-20 0 0 0,-5 29 14 0 0,0 0-1 0 0,-1 0 0 0 0,1 0 0 0 0,0 0 0 0 0,0 0 0 0 0,0 0 0 0 0,1 1 0 0 0,-1-1 1 0 0,0 0-1 0 0,1 1 0 0 0,-1-1 0 0 0,0 1 0 0 0,1 0 0 0 0,0-1 0 0 0,-1 1 1 0 0,1 0-1 0 0,0 0 0 0 0,0 0 0 0 0,0 0 0 0 0,0 0 0 0 0,3-1 0 0 0,2 1 64 0 0,0 0-1 0 0,1 0 1 0 0,-1 1-1 0 0,0 0 0 0 0,8 0 1 0 0,20 0-232 0 0,-14-3-278 0 0,-16 2 58 0 0,0 0 1 0 0,1 0 0 0 0,-1 0 0 0 0,0 1 0 0 0,7 0 0 0 0,9 4-6407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8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53 8376 0 0,'0'0'634'0'0,"-1"-2"-436"0"0,0 0 4 0 0,0 0 1 0 0,1-1-1 0 0,-1 1 1 0 0,1 0-1 0 0,-1-1 1 0 0,1 1-1 0 0,0 0 1 0 0,0-1-1 0 0,0 1 1 0 0,0-1-1 0 0,1 1 1 0 0,-1 0-1 0 0,0-1 1 0 0,1 1-1 0 0,1-4 1 0 0,-1 4 131 0 0,5-5 2590 0 0,-2 13-1030 0 0,-1 0-2055 0 0,0 0 349 0 0,0 0 0 0 0,-1 0 0 0 0,0 1-1 0 0,0-1 1 0 0,0 1 0 0 0,-1-1 0 0 0,0 1-1 0 0,0-1 1 0 0,0 1 0 0 0,-1 8 0 0 0,4 60-1139 0 0,-2-73 543 0 0,1 0-4116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8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7312 0 0,'0'2'165'0'0,"0"13"136"0"0,-6 24-1 0 0,1-4-306 0 0,2-8 434 0 0,-1-2 1394 0 0,1 25 0 0 0,0-17-408 0 0,2-27-1133 0 0,1 0 0 0 0,-1-1 0 0 0,1 1 1 0 0,0 0-1 0 0,0 0 0 0 0,1 0 0 0 0,2 11 1 0 0,-3-16-328 0 0,0-1 1 0 0,0 0 0 0 0,0 1 0 0 0,1-1 0 0 0,-1 1-1 0 0,0-1 1 0 0,0 0 0 0 0,0 1 0 0 0,0-1 0 0 0,1 1 0 0 0,-1-1-1 0 0,0 0 1 0 0,0 1 0 0 0,1-1 0 0 0,-1 0 0 0 0,0 1-1 0 0,0-1 1 0 0,1 0 0 0 0,-1 0 0 0 0,1 1 0 0 0,-1-1 0 0 0,0 0-1 0 0,1 0 1 0 0,-1 1 0 0 0,0-1 0 0 0,1 0 0 0 0,-1 0-1 0 0,1 0 1 0 0,-1 0 0 0 0,1 0 0 0 0,-1 0 0 0 0,0 0 0 0 0,1 0-1 0 0,-1 0 1 0 0,1 0 0 0 0,-1 0 0 0 0,1 0 0 0 0,0 0-1 0 0,2 0-49 0 0,-1 0-727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9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0 161 2448 0 0,'2'-8'76'0'0,"0"-11"5284"0"0,-1 19-5265 0 0,0 1-1 0 0,-1 0 1 0 0,0 0 0 0 0,1 0 0 0 0,-1 0-1 0 0,1 0 1 0 0,-1-1 0 0 0,0 1 0 0 0,0 0-1 0 0,1 0 1 0 0,-1 0 0 0 0,0 0 0 0 0,0 1-1 0 0,0 1 168 0 0,12 74 2247 0 0,-6-31-1770 0 0,11 36 671 0 0,-16-81-1398 0 0,-1 1 1 0 0,1-1-1 0 0,-1 1 0 0 0,0-1 0 0 0,1 1 0 0 0,-1-1 0 0 0,0 1 0 0 0,0-1 1 0 0,0 1-1 0 0,0-1 0 0 0,0 1 0 0 0,-1 1 0 0 0,0 7 236 0 0,0-9-214 0 0,1 0-24 0 0,0-1 0 0 0,0 1 0 0 0,0-1 1 0 0,0 1-1 0 0,0-1 0 0 0,0 1 0 0 0,0 0 1 0 0,0-1-1 0 0,0 1 0 0 0,0-1 0 0 0,0 1 1 0 0,0-1-1 0 0,0 1 0 0 0,0-1 0 0 0,0 1 1 0 0,1-1-1 0 0,-1 1 0 0 0,0-1 0 0 0,0 1 1 0 0,1-1-1 0 0,-1 1 0 0 0,0-1 0 0 0,1 1 0 0 0,-1-1 1 0 0,0 1-1 0 0,1-1 0 0 0,0 2 593 0 0,-3 4-175 0 0,-3-11-246 0 0,-1-11 142 0 0,1-11 329 0 0,4 22-534 0 0,0 0 0 0 0,0 0 0 0 0,0 0 0 0 0,0-5 0 0 0,-1-20 308 0 0,1 23-333 0 0,0-1 0 0 0,1 1 0 0 0,0-1 0 0 0,0 1 1 0 0,1-1-1 0 0,2-12 0 0 0,4-10 87 0 0,4-10 190 0 0,-9 36-311 0 0,1-7 122 0 0,2 0 1 0 0,0 1-1 0 0,0-1 0 0 0,10-15 1 0 0,6-7-56 0 0,-18 26-67 0 0,1 1 0 0 0,0-1 0 0 0,1 1 0 0 0,-1 0-1 0 0,11-11 1 0 0,-13 16-42 0 0,-1 0-1 0 0,1 0 0 0 0,0 0 1 0 0,0 0-1 0 0,0 0 0 0 0,0 0 1 0 0,0 0-1 0 0,0 0 0 0 0,0 1 1 0 0,0-1-1 0 0,0 1 0 0 0,1 0 1 0 0,-1 0-1 0 0,0 0 0 0 0,0 0 1 0 0,0 0-1 0 0,0 0 0 0 0,1 0 0 0 0,-1 0 1 0 0,2 2-1 0 0,6 0 55 0 0,-1 1-1 0 0,0 1 1 0 0,10 4-1 0 0,-5-1 6 0 0,21 8-8 0 0,-5-1-542 0 0,1-2 0 0 0,1-1 0 0 0,45 10 0 0 0,-45-16-6606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4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151 132 7344 0 0,'-6'2'73'0'0,"0"0"-1"0"0,1 0 1 0 0,-1-1 0 0 0,0 1 0 0 0,-1-1 0 0 0,1-1-1 0 0,0 1 1 0 0,0-1 0 0 0,-9-1 0 0 0,7 1-10 0 0,1 0 0 0 0,-1 0 1 0 0,0 1-1 0 0,0-1 0 0 0,-8 4 1 0 0,14-4-11 0 0,1 1-1 0 0,0-1 1 0 0,-1 0 0 0 0,1 1 0 0 0,0-1 0 0 0,-1 0 0 0 0,1 0 0 0 0,0 0-1 0 0,-1 0 1 0 0,1 0 0 0 0,-1 0 0 0 0,1-1 0 0 0,-3 0 0 0 0,4 2 30 0 0,0-1 0 0 0,-1 0-1 0 0,1 0 1 0 0,0 0 0 0 0,-1 1 0 0 0,1-1 0 0 0,0 0 0 0 0,0 1 0 0 0,-1-1 0 0 0,1 0 0 0 0,0 0 0 0 0,0 1 0 0 0,-1-1-1 0 0,1 0 1 0 0,0 1 0 0 0,0-1 0 0 0,0 1 0 0 0,0-1 0 0 0,0 0 0 0 0,-1 1 0 0 0,1-1 0 0 0,0 0 0 0 0,0 1-1 0 0,0-1 1 0 0,0 1 0 0 0,0-1 0 0 0,0 0 0 0 0,0 1 0 0 0,0-1 0 0 0,1 0 0 0 0,-1 1 0 0 0,0 0 0 0 0,110-5 4642 0 0,-11 0-2556 0 0,148-26 0 0 0,-156 17-1538 0 0,60-16 1 0 0,-8 2-607 0 0,49 2-881 0 0,-138 14 327 0 0,-37 6 13 0 0,2 2 0 0 0,-1 0 0 0 0,22-1 0 0 0,-23 7-459 0 0,-16-2 405 0 0,-3 0-347 0 0,-5 1 376 0 0,0 1 1 0 0,0 0 0 0 0,-10 8 0 0 0,17-11 539 0 0,-32 19-1101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3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4976 0 0,'0'0'3480'0'0,"0"16"-2048"0"0,0 16 798 0 0,1-16-1028 0 0,-1 0 0 0 0,0 0 0 0 0,-5 23 0 0 0,3-23-644 0 0,1-11-481 0 0,1-1-1 0 0,-1 0 1 0 0,0 0-1 0 0,0 0 1 0 0,-3 7-1 0 0,-8 27-478 0 0,12-38 360 0 0,0 0-1 0 0,0 0 1 0 0,0 0 0 0 0,0 0 0 0 0,0 0-1 0 0,0 0 1 0 0,0 0 0 0 0,0 0 0 0 0,0 0 0 0 0,0 0-1 0 0,1 0 1 0 0,-1 0 0 0 0,0 0 0 0 0,0 0 0 0 0,0 0-1 0 0,0 0 1 0 0,0 0 0 0 0,0 0 0 0 0,0 0-1 0 0,0 0 1 0 0,0 0 0 0 0,0 0 0 0 0,0 0 0 0 0,1 0-1 0 0,-1 0 1 0 0,0 0 0 0 0,0 0 0 0 0,0 0-1 0 0,0 0 1 0 0,0 1 0 0 0,0-1 0 0 0,0 0 0 0 0,0 0-1 0 0,0 0 1 0 0,0 0 0 0 0,0 0 0 0 0,0 0-1 0 0,0 0 1 0 0,0 0 0 0 0,0 0 0 0 0,0 0 0 0 0,0 1-1 0 0,0-1 1 0 0,0 0 0 0 0,0 0 0 0 0,0 0 0 0 0,0 0-1 0 0,0 0 1 0 0,0 0 0 0 0,0 0 0 0 0,0 0-1 0 0,0 0 1 0 0,0 1 0 0 0,0-1 0 0 0,0 0 0 0 0,0 0-1 0 0,0 0 1 0 0,0 0 0 0 0,-1 0 0 0 0,9-5-1482 0 0,5-12 326 0 0,0-3-8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6072 0 0,'0'0'457'0'0,"6"-5"-282"0"0,-1-1 524 0 0,1 1 0 0 0,-1 0 0 0 0,2 0 0 0 0,-1 1 0 0 0,8-5 0 0 0,6-4 624 0 0,-14 9-1006 0 0,1-1 1 0 0,1 1-1 0 0,-1 0 1 0 0,1 1-1 0 0,-1 0 1 0 0,1 0-1 0 0,0 1 1 0 0,0 0-1 0 0,0 0 1 0 0,0 1-1 0 0,1 0 1 0 0,-1 0-1 0 0,0 1 1 0 0,16 1-1 0 0,-21-1-231 0 0,-1 1 0 0 0,1-1 0 0 0,0 1 0 0 0,-1-1 0 0 0,1 1-1 0 0,-1 0 1 0 0,1 0 0 0 0,-1 1 0 0 0,0-1 0 0 0,1 0 0 0 0,-1 1-1 0 0,0-1 1 0 0,0 1 0 0 0,0 0 0 0 0,0 0 0 0 0,0-1 0 0 0,0 1-1 0 0,-1 1 1 0 0,1-1 0 0 0,-1 0 0 0 0,2 3 0 0 0,-2-3-47 0 0,-1 1 0 0 0,1-1 1 0 0,-1 0-1 0 0,1 1 0 0 0,-1-1 1 0 0,0 1-1 0 0,0-1 0 0 0,0 1 1 0 0,-1-1-1 0 0,1 1 0 0 0,0-1 1 0 0,-1 1-1 0 0,0-1 0 0 0,1 0 1 0 0,-1 1-1 0 0,0-1 0 0 0,0 0 0 0 0,-1 0 1 0 0,1 0-1 0 0,0 1 0 0 0,-1-1 1 0 0,1 0-1 0 0,-3 1 0 0 0,-88 112 105 0 0,82-105-140 0 0,2 0-1 0 0,-1 1 0 0 0,2 0 0 0 0,-13 22 0 0 0,20-33 3 0 0,0 0 0 0 0,0 1 0 0 0,0-1 0 0 0,0 0-1 0 0,0 1 1 0 0,0-1 0 0 0,0 1 0 0 0,0-1 0 0 0,0 0-1 0 0,0 1 1 0 0,0-1 0 0 0,0 0 0 0 0,0 1-1 0 0,0-1 1 0 0,0 0 0 0 0,1 1 0 0 0,-1-1 0 0 0,0 0-1 0 0,0 1 1 0 0,0-1 0 0 0,0 0 0 0 0,1 1 0 0 0,-1-1-1 0 0,0 0 1 0 0,0 1 0 0 0,1-1 0 0 0,-1 0 0 0 0,0 0-1 0 0,0 1 1 0 0,1-1 0 0 0,-1 0 0 0 0,0 0 0 0 0,1 0-1 0 0,-1 0 1 0 0,0 1 0 0 0,1-1 0 0 0,-1 0 0 0 0,0 0-1 0 0,1 0 1 0 0,-1 0 0 0 0,1 0 0 0 0,-1 0-1 0 0,0 0 1 0 0,1 0 0 0 0,-1 0 0 0 0,22 2 52 0 0,-21-2-49 0 0,16-2 106 0 0,0 0 0 0 0,0-1-1 0 0,-1 0 1 0 0,1-2 0 0 0,16-6 0 0 0,10-2 440 0 0,23-9-301 0 0,-42 13-823 0 0,0 2 0 0 0,1 0 0 0 0,36-5 0 0 0,-28 9-1405 0 0,-7-1-4463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4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35 5760 0 0,'0'0'281'0'0,"-1"-1"-122"0"0,0-1-145 0 0,1 1 0 0 0,-1-1-1 0 0,1 1 1 0 0,-1-1 0 0 0,1 1 0 0 0,0-1 0 0 0,-1 1 0 0 0,1-1 0 0 0,0 0 0 0 0,0 1 0 0 0,0-1 0 0 0,1-1-1 0 0,-1-9 3565 0 0,8 29-1968 0 0,-5-9-1264 0 0,-1 0 0 0 0,0 0 1 0 0,0 0-1 0 0,-1 0 1 0 0,0 0-1 0 0,-1 15 1 0 0,2 0 196 0 0,4 200 1292 0 0,-6-200-1691 0 0,0-16-135 0 0,0 1 0 0 0,1-1-1 0 0,0 0 1 0 0,1 1-1 0 0,0-1 1 0 0,0 0-1 0 0,0 0 1 0 0,1 0-1 0 0,6 10 1 0 0,-9-16-39 0 0,1 0 0 0 0,-1 0 0 0 0,1 0 0 0 0,0 0 1 0 0,-1 0-1 0 0,1-1 0 0 0,0 1 0 0 0,0 0 0 0 0,0-1 0 0 0,0 1 0 0 0,0 0 1 0 0,0-1-1 0 0,0 1 0 0 0,0-1 0 0 0,0 1 0 0 0,0-1 0 0 0,1 1 1 0 0,-1-1-122 0 0,2-2-40 0 0,-3 1 177 0 0,1 1 0 0 0,-1 0 0 0 0,1 0 0 0 0,-1-1 1 0 0,0 1-1 0 0,1 0 0 0 0,-1 0 0 0 0,1-1 0 0 0,-1 1 0 0 0,0 0 1 0 0,1-1-1 0 0,-1 1 0 0 0,1-1 0 0 0,-1 1 0 0 0,0 0 1 0 0,0-1-1 0 0,1 0 0 0 0,1-6-248 0 0,0 1-1 0 0,0-1 1 0 0,1-8 0 0 0,-3 11-122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4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32 140 7744 0 0,'0'0'377'0'0,"-2"0"-162"0"0,1 1-145 0 0,-2-1-29 0 0,-13-5 282 0 0,7 1 3869 0 0,10-5-1570 0 0,1 5-2357 0 0,0 0 1 0 0,1 0-1 0 0,-1 1 1 0 0,1-1-1 0 0,0 1 1 0 0,0-1 0 0 0,0 1-1 0 0,0 0 1 0 0,0 0-1 0 0,1 0 1 0 0,6-3 0 0 0,5-3 194 0 0,28-11 0 0 0,-13 6 14 0 0,-15 8-318 0 0,1 0-1 0 0,-1 1 1 0 0,1 1 0 0 0,0 0 0 0 0,21-2 0 0 0,-9 3-206 0 0,0 1 1 0 0,37 3-1 0 0,-37 2-639 0 0,48 12 0 0 0,-32-5-343 0 0,-39-9 719 0 0,1 0 1 0 0,-1 1-1 0 0,0 0 1 0 0,0 0-1 0 0,0 0 0 0 0,6 4 1 0 0,3 5-5641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5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10680 0 0,'0'0'1072'0'0,"1"8"-968"0"0,1 4 277 0 0,0-1 0 0 0,-1 1-1 0 0,0 0 1 0 0,-1-1 0 0 0,-1 15 0 0 0,0-7 331 0 0,2 21 0 0 0,1-21-453 0 0,0 4-326 0 0,0 1 0 0 0,-1 0 0 0 0,-4 37 0 0 0,3-47-1424 0 0,3-2-3646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5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11544 0 0,'0'0'264'0'0,"6"-6"629"0"0,0 2-541 0 0,1-1 1 0 0,0 1-1 0 0,0 0 1 0 0,1 0-1 0 0,-1 1 1 0 0,1 0-1 0 0,0 0 1 0 0,10-2-1 0 0,-11 3 69 0 0,-5 2-252 0 0,1-1-1 0 0,0 1 1 0 0,-1 0-1 0 0,1 0 1 0 0,0 0-1 0 0,4 0 1 0 0,2 1 291 0 0,-9-1-279 0 0,5 4-145 0 0,2 0-36 0 0,17 7-166 0 0,-22-10 99 0 0,0 0 0 0 0,0-1 0 0 0,0 1 0 0 0,-1 0 0 0 0,1 0-1 0 0,0 0 1 0 0,0 0 0 0 0,-1 1 0 0 0,1-1 0 0 0,-1 0 0 0 0,1 1 0 0 0,-1-1-1 0 0,0 1 1 0 0,3 3 0 0 0,0 1 76 0 0,-1-1 17 0 0,0 0-1 0 0,0-1 1 0 0,1 1-1 0 0,-1-1 1 0 0,1 0 0 0 0,6 5-1 0 0,-9-7 8 0 0,0-1 0 0 0,1 1 0 0 0,-1-1 0 0 0,-1 1 0 0 0,1-1 0 0 0,0 1 0 0 0,0-1 0 0 0,0 1 0 0 0,-1 0-1 0 0,1-1 1 0 0,-1 1 0 0 0,0 0 0 0 0,1 0 0 0 0,-1 0 0 0 0,0-1 0 0 0,0 1 0 0 0,0 0 0 0 0,0 0 0 0 0,0 2 0 0 0,-1 4 92 0 0,0-1 1 0 0,0 1 0 0 0,-3 9-1 0 0,-2-1 318 0 0,-1 0-1 0 0,0 0 0 0 0,-13 20 0 0 0,7-13 349 0 0,0 2-63 0 0,13-18-749 0 0,4 5-159 0 0,-3-10 170 0 0,0 1 1 0 0,0-1-1 0 0,-1 1 0 0 0,1 0 1 0 0,0-1-1 0 0,-1 1 0 0 0,0-1 0 0 0,0 1 1 0 0,1 0-1 0 0,-1 0 0 0 0,-1-1 1 0 0,1 1-1 0 0,0-1 0 0 0,-1 1 0 0 0,1 0 1 0 0,-1-1-1 0 0,-2 6 0 0 0,2-7 24 0 0,0 1-1 0 0,0 0 0 0 0,0 0 1 0 0,0 0-1 0 0,0-1 0 0 0,-1 1 1 0 0,1 0-1 0 0,0-1 0 0 0,-1 1 1 0 0,0-1-1 0 0,1 0 0 0 0,-1 1 1 0 0,0-1-1 0 0,1 0 0 0 0,-1 0 1 0 0,0 0-1 0 0,0 0 0 0 0,0 0 1 0 0,0-1-1 0 0,0 1 0 0 0,0-1 1 0 0,0 1-1 0 0,0-1 0 0 0,0 0 1 0 0,0 1-1 0 0,0-1 0 0 0,-1 0 1 0 0,1-1-1 0 0,0 1 0 0 0,0 0 1 0 0,0 0-1 0 0,0-1 0 0 0,0 0 1 0 0,0 1-1 0 0,0-1 0 0 0,-3-1 1 0 0,0 1-32 0 0,-7-4-574 0 0,3-1-52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6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1 131 7080 0 0,'0'0'157'0'0,"6"9"387"0"0,2 16-571 0 0,-1-8 529 0 0,-2 0 0 0 0,0 1-1 0 0,4 26 1 0 0,-5-9 663 0 0,2 46 637 0 0,-6-78-1778 0 0,0 18 504 0 0,-5 39 0 0 0,3-33-227 0 0,2-21-277 0 0,-1 1 1 0 0,0 0 0 0 0,0-1-1 0 0,-2 8 1 0 0,2-10-47 0 0,1-3-78 0 0,-1-85 669 0 0,2-76 2846 0 0,1 135-3138 0 0,2-1 0 0 0,1 1-1 0 0,1 0 1 0 0,2 0 0 0 0,0 0 0 0 0,18-36-1 0 0,-23 56-235 0 0,0-1 0 0 0,0 0 1 0 0,1 1-1 0 0,0 0 0 0 0,0 0 0 0 0,0 0 0 0 0,1 0 0 0 0,-1 1 0 0 0,9-7 0 0 0,-9 9-10 0 0,-1 0-1 0 0,1-1 1 0 0,0 1 0 0 0,0 0 0 0 0,0 1-1 0 0,0-1 1 0 0,0 1 0 0 0,0 0 0 0 0,0 0 0 0 0,0 0-1 0 0,1 0 1 0 0,-1 1 0 0 0,0 0 0 0 0,8 0-1 0 0,0 2-455 0 0,0 0 0 0 0,0 0 0 0 0,0 2 0 0 0,-1-1 0 0 0,15 8 0 0 0,-8-3-6216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7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5408 0 0,'0'0'416'0'0,"0"8"-264"0"0,-4 61 2088 0 0,-1-10 800 0 0,5-51-2654 0 0,0 3-412 0 0,0 1 0 0 0,0-1 0 0 0,-1 1 0 0 0,-1-1 0 0 0,-3 12 0 0 0,5-21-344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7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56 6912 0 0,'0'0'2033'0'0,"-1"2"-1321"0"0,-3 5-273 0 0,0 0-1 0 0,0 0 0 0 0,1 0 1 0 0,0 1-1 0 0,0 0 1 0 0,-3 14-1 0 0,5-17-278 0 0,0 0 81 0 0,0 0 1 0 0,0 0-1 0 0,0 0 0 0 0,1 0 0 0 0,-1 6 1 0 0,2-9-158 0 0,-1 0 0 0 0,0-1 0 0 0,1 1 0 0 0,-1-1 1 0 0,1 1-1 0 0,-1-1 0 0 0,1 0 0 0 0,-1 1 0 0 0,1-1 1 0 0,0 1-1 0 0,0-1 0 0 0,0 0 0 0 0,0 0 0 0 0,0 1 1 0 0,0-1-1 0 0,0 0 0 0 0,0 0 0 0 0,0 0 0 0 0,1 0 1 0 0,-1 0-1 0 0,0-1 0 0 0,2 2 0 0 0,2 0 87 0 0,1 0-1 0 0,-1 0 1 0 0,1 0 0 0 0,-1-1-1 0 0,1 0 1 0 0,0 0 0 0 0,-1 0-1 0 0,1-1 1 0 0,0 0 0 0 0,0 0-1 0 0,-1 0 1 0 0,1-1 0 0 0,6-1-1 0 0,9-3 305 0 0,-1 0 1 0 0,23-10-1 0 0,49-19-603 0 0,-89 33 22 0 0,0-1 1 0 0,0 0 0 0 0,-1 1-1 0 0,1-1 1 0 0,0 0 0 0 0,3-4-1 0 0,3-2-947 0 0,-8 7 349 0 0,-2-7-1206 0 0,-7-8-1329 0 0,4 9-1418 0 0</inkml:trace>
  <inkml:trace contextRef="#ctx0" brushRef="#br0" timeOffset="1">248 1 6992 0 0,'0'0'337'0'0,"-4"8"20"0"0,1-1-269 0 0,0 1-1 0 0,1-1 1 0 0,0 1-1 0 0,1 0 0 0 0,0 0 1 0 0,-1 11-1 0 0,1-8 692 0 0,-2 61 3516 0 0,-2 10-2115 0 0,4-16-2096 0 0,2-41-434 0 0,0-6-968 0 0,4 22-1 0 0,-3-27 772 0 0,-1-9-459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8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19 123 8840 0 0,'1'8'112'0'0,"0"-1"-1"0"0,0 1 1 0 0,0 0 0 0 0,6 13 0 0 0,-4-12 6 0 0,-1 0-1 0 0,3 16 1 0 0,10 118 1802 0 0,-11-100-1069 0 0,1 24 322 0 0,-5-54-872 0 0,1-1 1 0 0,4 16-1 0 0,-3-17-13 0 0,0 0 0 0 0,0 13 0 0 0,-2-23 41 0 0,-1-5-304 0 0,-10-30 573 0 0,-31-106 939 0 0,35 108-1182 0 0,3 16-98 0 0,0 0-1 0 0,1-1 1 0 0,-1-24 0 0 0,4 39-236 0 0,0-20 282 0 0,4-34 1 0 0,-3 49-301 0 0,1 0 0 0 0,-1 0 1 0 0,1 0-1 0 0,1 0 0 0 0,-1 0 1 0 0,1 1-1 0 0,0-1 0 0 0,8-11 1 0 0,-3 8 79 0 0,0-1 1 0 0,1 1-1 0 0,0 0 0 0 0,1 1 1 0 0,0 0-1 0 0,0 1 1 0 0,0 0-1 0 0,17-9 0 0 0,-19 13-44 0 0,1 0 0 0 0,-1 1 0 0 0,0 0 0 0 0,1 0 0 0 0,0 1-1 0 0,-1 0 1 0 0,1 0 0 0 0,0 1 0 0 0,0 0 0 0 0,0 1 0 0 0,0 0 0 0 0,0 0 0 0 0,12 3-1 0 0,14 3-474 0 0,34 12-1 0 0,-4 5-3263 0 0,-49-15-2454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4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0 7200 0 0,'0'0'545'0'0,"3"13"-293"0"0,-2-10-260 0 0,-1-1-1 0 0,0 1 1 0 0,0-1 0 0 0,0 1-1 0 0,0-1 1 0 0,0 1 0 0 0,0-1-1 0 0,-1 0 1 0 0,1 1 0 0 0,-1-1-1 0 0,1 1 1 0 0,-1-1 0 0 0,0 0-1 0 0,0 0 1 0 0,0 1 0 0 0,-2 1-1 0 0,1-1 158 0 0,0 0-1 0 0,1 0 1 0 0,-1 0 0 0 0,-1-1-1 0 0,1 1 1 0 0,0-1-1 0 0,-1 1 1 0 0,1-1 0 0 0,-1 0-1 0 0,0 0 1 0 0,-3 2-1 0 0,2-1 149 0 0,1-1-1 0 0,0 1 0 0 0,0 0 1 0 0,1 0-1 0 0,-1 0 1 0 0,0 0-1 0 0,1 0 0 0 0,0 1 1 0 0,0-1-1 0 0,0 1 0 0 0,0-1 1 0 0,-2 7-1 0 0,-6 10 1141 0 0,-38 54 2334 0 0,48-71-3723 0 0,0-2-44 0 0,1 0-1 0 0,0 1 1 0 0,-1-1-1 0 0,1 0 1 0 0,0 1-1 0 0,0-1 1 0 0,0 0-1 0 0,0 0 1 0 0,0 0-1 0 0,0 0 1 0 0,0 0-1 0 0,0 0 1 0 0,0 0-1 0 0,1 0 0 0 0,-1 0 1 0 0,0 0-1 0 0,1-1 1 0 0,-1 1-1 0 0,0-1 1 0 0,3 1-1 0 0,-3 0 0 0 0,1-1 2 0 0,0 0-1 0 0,-1 0 0 0 0,1 0 0 0 0,-1 0 0 0 0,1-1 1 0 0,0 1-1 0 0,-1-1 0 0 0,1 1 0 0 0,-1-1 0 0 0,1 1 0 0 0,-1-1 1 0 0,1 0-1 0 0,-1 1 0 0 0,3-3 0 0 0,12-4 9 0 0,63-4-151 0 0,-65 9-2 0 0,-1 0-1 0 0,25-9 1 0 0,-24 7-679 0 0,27-5-1 0 0,-39 8 681 0 0,0 1 0 0 0,1-1 1 0 0,-1 1-1 0 0,0-1 0 0 0,0 0 0 0 0,0 0 1 0 0,0 0-1 0 0,0 0 0 0 0,2-2 0 0 0,-2 2-72 0 0,0-1-1 0 0,0 1 0 0 0,0 0 1 0 0,0 0-1 0 0,0 0 1 0 0,0 0-1 0 0,1 0 0 0 0,-1 1 1 0 0,4-1-1 0 0,11 0-833 0 0,-14 1-3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8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10104 0 0,'0'0'224'0'0,"-5"8"40"0"0,5-1 16 0 0,0 5 8 0 0,-4 0-288 0 0,4 0 0 0 0,0 4 0 0 0,0-5 0 0 0,0 5 592 0 0,0-3 64 0 0,0-1 16 0 0,0 0 0 0 0,4-5-752 0 0,-4 1-144 0 0,5 0-296 0 0,-1-4 264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9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0 6936 0 0,'0'0'528'0'0,"-2"1"-368"0"0,-12 6 864 0 0,0 0 1 0 0,1 1 0 0 0,0 0-1 0 0,0 2 1 0 0,-21 20 0 0 0,26-26-592 0 0,8-3-388 0 0,-1-1-1 0 0,0 0 0 0 0,1 0 0 0 0,-1 1 1 0 0,1-1-1 0 0,-1 0 0 0 0,1 1 0 0 0,-1-1 1 0 0,1 0-1 0 0,-1 1 0 0 0,1-1 1 0 0,-1 1-1 0 0,1-1 0 0 0,0 1 0 0 0,-1-1 1 0 0,1 1-1 0 0,0-1 0 0 0,-1 1 0 0 0,1-1 1 0 0,0 1-1 0 0,0 0 0 0 0,-1 0 1 0 0,1 0 381 0 0,5-2 44 0 0,55-23 74 0 0,-38 14-264 0 0,1 1 0 0 0,26-6 1 0 0,-43 13-233 0 0,1 1 1 0 0,0 0-1 0 0,0 0 1 0 0,0 1-1 0 0,0 0 1 0 0,-1 0-1 0 0,1 0 1 0 0,0 1-1 0 0,0 0 1 0 0,0 0-1 0 0,-1 1 1 0 0,8 2-1 0 0,-11-3-6 0 0,1 1 0 0 0,-1 0 0 0 0,0-1-1 0 0,0 1 1 0 0,0 0 0 0 0,0 1 0 0 0,0-1-1 0 0,0 0 1 0 0,-1 1 0 0 0,1 0-1 0 0,-1 0 1 0 0,0-1 0 0 0,1 1 0 0 0,-1 1-1 0 0,-1-1 1 0 0,1 0 0 0 0,0 0-1 0 0,-1 1 1 0 0,2 5 0 0 0,-2-4 95 0 0,0 0-1 0 0,0 0 1 0 0,0 0 0 0 0,-1 1 0 0 0,0-1 0 0 0,0 0-1 0 0,0 0 1 0 0,-1 0 0 0 0,0 0 0 0 0,0 0-1 0 0,0 0 1 0 0,0 0 0 0 0,-4 8 0 0 0,-1 0 193 0 0,0-1 1 0 0,0 0 0 0 0,-2 0-1 0 0,-15 20 1 0 0,19-27-273 0 0,-3 3 11 0 0,0 0-1 0 0,0 0 1 0 0,0 0 0 0 0,-1-1-1 0 0,-1-1 1 0 0,1 1-1 0 0,-19 9 1 0 0,10-3-275 0 0,16-11-471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30 257 2040 0 0,'0'0'152'0'0,"0"2"-99"0"0,-7 108 1906 0 0,4-69-930 0 0,0 0 1 0 0,5 51 0 0 0,0-64-456 0 0,0 10 461 0 0,0-32-304 0 0,-3-7-662 0 0,1 0-1 0 0,0 1 0 0 0,1-1 1 0 0,-1 0-1 0 0,0 1 1 0 0,0-1-1 0 0,0 0 0 0 0,0 1 1 0 0,0-1-1 0 0,1 0 0 0 0,-1 1 1 0 0,0-1-1 0 0,0 1 0 0 0,1-1 1 0 0,-1 0-1 0 0,1 1 0 0 0,0-1 1 0 0,0-4 379 0 0,-1-86 1120 0 0,-1 83-1136 0 0,1 1 1 0 0,-1-1 0 0 0,-3-13 0 0 0,0 5-20 0 0,-4-29 452 0 0,-3-60 0 0 0,11 84-586 0 0,0 0 1 0 0,1 0 0 0 0,1 1-1 0 0,1-1 1 0 0,7-26-1 0 0,-8 39-274 0 0,1-1-1 0 0,1 1 0 0 0,-1 0 1 0 0,1 0-1 0 0,1 0 0 0 0,-1 1 0 0 0,1 0 1 0 0,1 0-1 0 0,0 0 0 0 0,0 0 1 0 0,0 1-1 0 0,0 0 0 0 0,1 0 0 0 0,0 1 1 0 0,0 0-1 0 0,1 0 0 0 0,-1 0 0 0 0,12-4 1 0 0,-15 8 2 0 0,4-2 70 0 0,0 0 1 0 0,0 1-1 0 0,14-3 1 0 0,-18 5-76 0 0,-1 0 1 0 0,0 0-1 0 0,1 0 1 0 0,-1 0-1 0 0,0 1 1 0 0,0-1-1 0 0,1 1 1 0 0,-1 0-1 0 0,0 0 1 0 0,0 0-1 0 0,0 0 1 0 0,6 4-1 0 0,17 8-350 0 0,2 1-4796 0 0,-11-3-602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1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12096 0 0,'0'0'273'0'0,"1"-2"40"0"0,2-3-186 0 0,-2 4-99 0 0,-1 0 1 0 0,1 0 0 0 0,0 0 0 0 0,0-1 0 0 0,-1 1 0 0 0,1 0 0 0 0,0 0 0 0 0,0 0 0 0 0,0 0 0 0 0,0 0 0 0 0,0 1-1 0 0,0-1 1 0 0,0 0 0 0 0,1 0 0 0 0,-1 1 0 0 0,0-1 0 0 0,0 0 0 0 0,1 1 0 0 0,-1 0 0 0 0,2-1 0 0 0,2 0 115 0 0,-1 0 0 0 0,0-1 0 0 0,0 1 0 0 0,0-1 0 0 0,-1 0 1 0 0,5-2-1 0 0,-6 3-34 0 0,0-1 1 0 0,0 1-1 0 0,0 0 1 0 0,1 0 0 0 0,-1 0-1 0 0,0 0 1 0 0,1 0-1 0 0,-1 0 1 0 0,1 1-1 0 0,-1-1 1 0 0,1 1-1 0 0,-1-1 1 0 0,1 1-1 0 0,-1 0 1 0 0,1 0-1 0 0,-1 0 1 0 0,1 1 0 0 0,-1-1-1 0 0,1 1 1 0 0,2 0-1 0 0,10 5 212 0 0,-13-4-274 0 0,0-1 1 0 0,0 0-1 0 0,0 0 1 0 0,1 0-1 0 0,-1 0 1 0 0,0 0-1 0 0,1-1 1 0 0,-1 1-1 0 0,0-1 1 0 0,1 0-1 0 0,-1 1 1 0 0,1-1 0 0 0,-1 0-1 0 0,1 0 1 0 0,-1-1-1 0 0,0 1 1 0 0,1 0-1 0 0,-1-1 1 0 0,5-1-1 0 0,-5 1-13 0 0,-1 0 0 0 0,1 1 0 0 0,-1-1 0 0 0,1 0 0 0 0,-1 1 0 0 0,1-1 0 0 0,-1 1-1 0 0,1 0 1 0 0,0-1 0 0 0,-1 1 0 0 0,1 0 0 0 0,0 0 0 0 0,-1 0 0 0 0,1 0 0 0 0,0 0 0 0 0,-1 1 0 0 0,1-1 0 0 0,0 0-1 0 0,-1 1 1 0 0,1-1 0 0 0,-1 1 0 0 0,1 0 0 0 0,-1-1 0 0 0,1 1 0 0 0,2 1 0 0 0,-3 0-33 0 0,0 0-1 0 0,0-1 1 0 0,0 1 0 0 0,0 0 0 0 0,0-1-1 0 0,0 1 1 0 0,0 0 0 0 0,0 0 0 0 0,-1 0-1 0 0,1 0 1 0 0,-1-1 0 0 0,1 1 0 0 0,-1 0-1 0 0,0 0 1 0 0,0 0 0 0 0,0 0 0 0 0,0 0-1 0 0,0 0 1 0 0,-1 4 0 0 0,0-4-12 0 0,1 0 0 0 0,-1 0 0 0 0,0 0 0 0 0,0-1 0 0 0,0 1 0 0 0,0 0 0 0 0,0 0 1 0 0,0-1-1 0 0,0 1 0 0 0,-1-1 0 0 0,1 1 0 0 0,-1-1 0 0 0,1 1 0 0 0,-1-1 0 0 0,1 0 0 0 0,-1 0 0 0 0,-3 2 0 0 0,-14 12-46 0 0,-12 29-45 0 0,23-31-3 0 0,-1 0 1 0 0,-18 20-1 0 0,24-30 114 0 0,0 0-1 0 0,1 0 1 0 0,-1 1 0 0 0,1-1-1 0 0,0 1 1 0 0,0 0 0 0 0,0 0-1 0 0,0 0 1 0 0,1 0-1 0 0,-3 7 1 0 0,4-9-1 0 0,0-1-1 0 0,0 0 1 0 0,0 0-1 0 0,-1 0 1 0 0,1 0-1 0 0,0 0 1 0 0,0 0 0 0 0,1 0-1 0 0,-1 0 1 0 0,0 0-1 0 0,0 0 1 0 0,0 0-1 0 0,1 0 1 0 0,-1 0 0 0 0,1 0-1 0 0,-1 0 1 0 0,1 0-1 0 0,-1 0 1 0 0,1 0-1 0 0,-1 0 1 0 0,1 0 0 0 0,0 0-1 0 0,-1-1 1 0 0,1 1-1 0 0,0 0 1 0 0,0 0-1 0 0,0-1 1 0 0,0 1-1 0 0,-1-1 1 0 0,1 1 0 0 0,0 0-1 0 0,0-1 1 0 0,0 0-1 0 0,0 1 1 0 0,0-1-1 0 0,0 0 1 0 0,1 1 0 0 0,-1-1-1 0 0,0 0 1 0 0,0 0-1 0 0,0 0 1 0 0,0 0-1 0 0,0 0 1 0 0,0 0 0 0 0,2-1-1 0 0,3 1 109 0 0,0 0 1 0 0,0-1-1 0 0,0 0 0 0 0,1 0 1 0 0,-1-1-1 0 0,11-4 0 0 0,-14 5-81 0 0,-1 1 0 0 0,1 0 0 0 0,0-1 0 0 0,0 1 0 0 0,-1 0 0 0 0,5 0 0 0 0,-5 1-34 0 0,0-1-1 0 0,0 0 1 0 0,0 0-1 0 0,0 0 1 0 0,0 0-1 0 0,0 0 0 0 0,0-1 1 0 0,0 1-1 0 0,-1 0 1 0 0,1-1-1 0 0,0 0 1 0 0,0 1-1 0 0,2-2 0 0 0,8-9-8 0 0,-11 10-30 0 0,1-1 0 0 0,0 0 0 0 0,0 1 0 0 0,-1-1 0 0 0,1 1 0 0 0,0 0 0 0 0,0-1 0 0 0,0 1 0 0 0,1 0 0 0 0,-1 0 1 0 0,0 0-1 0 0,0 1 0 0 0,1-1 0 0 0,-1 1 0 0 0,3-1 0 0 0,46-1-3248 0 0,-41-1 2137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2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10912 0 0,'0'0'530'0'0,"10"13"140"0"0,2 56 1879 0 0,-11-67-1693 0 0,0 14-179 0 0,15 79-1537 0 0,-7-38-1434 0 0,-4-31-2514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2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0 294 10856 0 0,'0'0'241'0'0,"0"-2"38"0"0,0 0-241 0 0,0 0 1 0 0,1 1 0 0 0,-1-1 0 0 0,0 0 0 0 0,1 1-1 0 0,-1-1 1 0 0,1 1 0 0 0,-1-1 0 0 0,1 1 0 0 0,0-1-1 0 0,0 1 1 0 0,-1 0 0 0 0,1-1 0 0 0,0 1-1 0 0,2-1 1 0 0,20-19 18 0 0,2 0 243 0 0,-10 4-71 0 0,-8 10 287 0 0,0 0 0 0 0,0-1 0 0 0,-1 0-1 0 0,9-14 1 0 0,-15 20 1558 0 0,1 4-1646 0 0,0 1-334 0 0,-1 1 0 0 0,1-1 0 0 0,-1 0 0 0 0,0 1-1 0 0,0-1 1 0 0,0 1 0 0 0,0-1 0 0 0,-1 1-1 0 0,-1 6 1 0 0,-1 8-69 0 0,-11 325-580 0 0,14-341 375 0 0,0-2-28 0 0,0 0 196 0 0,1 0 1 0 0,-1 0-1 0 0,0 0 0 0 0,0 1 1 0 0,0-1-1 0 0,1 0 1 0 0,-1 0-1 0 0,0 0 1 0 0,0 1-1 0 0,0-1 1 0 0,1 0-1 0 0,-1 0 1 0 0,0 1-1 0 0,0-1 1 0 0,0 0-1 0 0,0 0 1 0 0,0 1-1 0 0,0-1 1 0 0,0 0-1 0 0,1 0 0 0 0,-1 1 1 0 0,0-1-1 0 0,0 0 1 0 0,0 0-1 0 0,0 1 1 0 0,0-1-1 0 0,0 5-2429 0 0,-1-98 3066 0 0,3-120 1758 0 0,0 191-2255 0 0,2 0-1 0 0,1 0 1 0 0,0 1-1 0 0,2-1 1 0 0,15-34-1 0 0,-19 49-83 0 0,1 0 0 0 0,0 1-1 0 0,0-1 1 0 0,0 1-1 0 0,1 0 1 0 0,0 0-1 0 0,0 1 1 0 0,0-1 0 0 0,1 1-1 0 0,-1 0 1 0 0,1 1-1 0 0,1-1 1 0 0,7-3-1 0 0,-9 5 6 0 0,0 1 0 0 0,0 0 0 0 0,0 0 0 0 0,0 0 0 0 0,1 0 0 0 0,-1 1 0 0 0,1 0 0 0 0,-1 0 1 0 0,1 1-1 0 0,-1-1 0 0 0,1 1 0 0 0,-1 0 0 0 0,1 1 0 0 0,-1-1 0 0 0,1 1 0 0 0,-1 0 0 0 0,1 1 0 0 0,5 1 0 0 0,21 12-672 0 0,57 34 0 0 0,-87-47 518 0 0,4 1-290 0 0,-1 0 1 0 0,0 0-1 0 0,1 1 1 0 0,-2 0 0 0 0,1 0-1 0 0,0 1 1 0 0,6 7-1 0 0,-5-1-5351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3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77 7856 0 0,'-4'16'175'0'0,"3"-25"100"0"0,3-28 91 0 0,0 24-275 0 0,2 13 194 0 0,-4 1-255 0 0,1-1-1 0 0,-1 0 1 0 0,0 0-1 0 0,1 1 1 0 0,-1-1-1 0 0,0 0 1 0 0,1 0-1 0 0,-1 0 1 0 0,1 0 0 0 0,-1 1-1 0 0,0-1 1 0 0,1 0-1 0 0,-1 0 1 0 0,1 0-1 0 0,-1 0 1 0 0,0 0-1 0 0,1 0 1 0 0,-1 0-1 0 0,1 0 1 0 0,-1 0-1 0 0,1-1 1 0 0,-1 1-1 0 0,0 0 1 0 0,1 0-1 0 0,8-6 1639 0 0,-7 6-1472 0 0,-1-1 1 0 0,0 0-1 0 0,0 0 1 0 0,1 1-1 0 0,-1-1 0 0 0,0 1 1 0 0,1-1-1 0 0,-1 1 0 0 0,1 0 1 0 0,-1-1-1 0 0,1 1 0 0 0,-1 0 1 0 0,0 0-1 0 0,3 0 1 0 0,6 1 377 0 0,-8-1-484 0 0,-1 0 0 0 0,0 0-1 0 0,1 1 1 0 0,-1-1 0 0 0,1 0 0 0 0,-1-1 0 0 0,1 1 0 0 0,-1 0-1 0 0,1 0 1 0 0,-1-1 0 0 0,1 1 0 0 0,-1-1 0 0 0,0 1-1 0 0,1-1 1 0 0,-1 1 0 0 0,2-2 0 0 0,1-1 8 0 0,-1 0 43 0 0,1 1 0 0 0,0 0 0 0 0,-1-1 0 0 0,1 1 0 0 0,5-1-1 0 0,-8 2-107 0 0,1 1 0 0 0,0 0 1 0 0,-1-1-1 0 0,1 1 0 0 0,-1 0 0 0 0,1 0 0 0 0,0 0 0 0 0,-1 0 0 0 0,1 1 0 0 0,-1-1 0 0 0,1 0 0 0 0,0 1 0 0 0,-1-1 0 0 0,1 1 0 0 0,-1-1 0 0 0,1 1 0 0 0,1 1 0 0 0,20 12 165 0 0,-23-13-198 0 0,0-1 0 0 0,1 0 1 0 0,-1 1-1 0 0,0-1 0 0 0,0 0 0 0 0,0 1 1 0 0,0-1-1 0 0,1 0 0 0 0,-1 1 0 0 0,0-1 1 0 0,0 0-1 0 0,0 1 0 0 0,0-1 0 0 0,0 1 1 0 0,0-1-1 0 0,0 0 0 0 0,0 1 1 0 0,0-1-1 0 0,0 0 0 0 0,0 1 0 0 0,0-1 1 0 0,0 0-1 0 0,-1 1 0 0 0,1-1 0 0 0,0 0 1 0 0,0 1-1 0 0,0-1 0 0 0,0 0 0 0 0,-1 1 1 0 0,1-1-1 0 0,0 0 0 0 0,0 1 0 0 0,-1-1 1 0 0,1 0-1 0 0,0 0 0 0 0,-1 1 1 0 0,0 0-1 0 0,-1 6 1 0 0,-1-1-47 0 0,1 0 1 0 0,-1 0-1 0 0,-7 12 0 0 0,-33 48-1469 0 0,39-59 1238 0 0,0 0 0 0 0,0 0 0 0 0,-2 7 1 0 0,-3 6-495 0 0,8-18 668 0 0,0-1 1 0 0,0 1-1 0 0,0-1 0 0 0,1 1 1 0 0,-1-1-1 0 0,1 1 1 0 0,-1-1-1 0 0,1 1 1 0 0,0-1-1 0 0,-1 1 1 0 0,1 0-1 0 0,0-1 1 0 0,0 1-1 0 0,0-1 1 0 0,0 1-1 0 0,0 0 1 0 0,1 2-1 0 0,0-3 186 0 0,0 1-1 0 0,-1-1 1 0 0,1 0-1 0 0,0 0 1 0 0,0 0-1 0 0,-1 0 1 0 0,1 0-1 0 0,0 0 1 0 0,0 0-1 0 0,1 0 1 0 0,-1 0 0 0 0,0 0-1 0 0,0-1 1 0 0,0 1-1 0 0,0 0 1 0 0,3 0-1 0 0,2 1 304 0 0,1 0 1 0 0,-1 0-1 0 0,1-1 0 0 0,0 0 0 0 0,0 0 1 0 0,12-1-1 0 0,-9 3-514 0 0,-8-3-302 0 0,-1 1 0 0 0,1-1 0 0 0,-1 0 0 0 0,1 1 0 0 0,-1-1 0 0 0,1 0 0 0 0,-1 0 0 0 0,1 0 0 0 0,0 0 0 0 0,-1 0 1 0 0,1 0-1 0 0,2-1 0 0 0,7-3-690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3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12 7544 0 0,'0'0'569'0'0,"4"-6"318"0"0,-1 4 1842 0 0,-3 2-2714 0 0,4 0 546 0 0,1 0 0 0 0,-1 0 1 0 0,1-1-1 0 0,-1 1 0 0 0,6-3 1 0 0,9 8 2813 0 0,-19-5-3373 0 0,1 1 0 0 0,-1 0-1 0 0,0 0 1 0 0,0 0 0 0 0,0 0-1 0 0,0 0 1 0 0,0 0 0 0 0,0 0-1 0 0,0 1 1 0 0,0-1 0 0 0,0 0-1 0 0,0 0 1 0 0,-1 0 0 0 0,1 0-1 0 0,0 0 1 0 0,-1-1 0 0 0,1 1-1 0 0,-1 0 1 0 0,1 0 0 0 0,-1 0-1 0 0,1 0 1 0 0,-1 0-1 0 0,0 0 1 0 0,1-1 0 0 0,-1 1-1 0 0,0 0 1 0 0,0-1 0 0 0,1 1-1 0 0,-1 0 1 0 0,0-1 0 0 0,0 1-1 0 0,0-1 1 0 0,0 1 0 0 0,0-1-1 0 0,0 0 1 0 0,-1 1 0 0 0,0 0-35 0 0,0 0 0 0 0,0 0 1 0 0,1 0-1 0 0,-1 1 0 0 0,0-1 1 0 0,1 0-1 0 0,-1 1 0 0 0,1-1 1 0 0,-1 1-1 0 0,1 0 0 0 0,0-1 0 0 0,-2 5 1 0 0,-11 25-331 0 0,5-9 8 0 0,8-20 327 0 0,0 1-28 0 0,0-1 0 0 0,0 0-1 0 0,0 0 1 0 0,-1 0 0 0 0,1 0 0 0 0,0 0 0 0 0,-1 0-1 0 0,0 0 1 0 0,1 0 0 0 0,-1-1 0 0 0,0 1 0 0 0,-2 1-1 0 0,4-3 52 0 0,-1 1 0 0 0,1-1-1 0 0,-1 1 1 0 0,1 0-1 0 0,-1-1 1 0 0,1 1-1 0 0,-1 0 1 0 0,1-1 0 0 0,0 1-1 0 0,-1 0 1 0 0,1 0-1 0 0,0-1 1 0 0,0 1 0 0 0,0 0-1 0 0,-1 0 1 0 0,1-1-1 0 0,0 1 1 0 0,0 0-1 0 0,0 0 1 0 0,0-1 0 0 0,0 1-1 0 0,0 0 1 0 0,1 1-1 0 0,-1 2 39 0 0,0-3 192 0 0,3-2-41 0 0,11-3 551 0 0,0-1-1 0 0,19-9 0 0 0,-15 6-158 0 0,20-7-1 0 0,20 2-2565 0 0,-48 9 1170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4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55 157 5672 0 0,'0'0'265'0'0,"0"2"-112"0"0,-1 11-115 0 0,-1-1 0 0 0,0 0 0 0 0,-4 16 0 0 0,-5 24 500 0 0,-2 32 1376 0 0,7-49-813 0 0,-3 65 0 0 0,5-20 2417 0 0,8-102-2926 0 0,-2 19-500 0 0,-2 0 1 0 0,1 0-1 0 0,0 0 0 0 0,-1 0 0 0 0,1-5 1 0 0,-5-111 1890 0 0,2 68-1267 0 0,8-93-1 0 0,-5 126-722 0 0,1 0 0 0 0,0 0-1 0 0,9-32 1 0 0,-8 41 47 0 0,1-1 0 0 0,-1 1-1 0 0,1 0 1 0 0,1 0 0 0 0,0 0 0 0 0,9-13-1 0 0,-11 19 36 0 0,0 0 0 0 0,1 0 1 0 0,-1 0-1 0 0,1 1 0 0 0,-1-1 0 0 0,1 1 0 0 0,0 0 0 0 0,0 0 0 0 0,0 0 0 0 0,0 1 0 0 0,0-1 0 0 0,1 1 0 0 0,6-1 0 0 0,-3 0-3 0 0,0 1-1 0 0,0 1 1 0 0,0-1-1 0 0,0 1 1 0 0,1 1 0 0 0,12 1-1 0 0,106 15-2303 0 0,-126-17 2202 0 0,17 4-4553 0 0,0 2-1419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4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9872 0 0,'0'0'746'0'0,"4"-8"-460"0"0,-3 5-100 0 0,1 1 1 0 0,-1-1 0 0 0,1 1 0 0 0,0-1 0 0 0,0 1 0 0 0,0-1-1 0 0,0 1 1 0 0,0 0 0 0 0,0 0 0 0 0,1 0 0 0 0,-1 0-1 0 0,1 1 1 0 0,-1-1 0 0 0,5-1 0 0 0,-5 2-67 0 0,-1 1 0 0 0,1-1 0 0 0,0 1 1 0 0,0-1-1 0 0,0 1 0 0 0,-1 0 0 0 0,1 0 0 0 0,0 0 0 0 0,0 0 1 0 0,0 0-1 0 0,0 0 0 0 0,-1 1 0 0 0,1-1 0 0 0,0 0 0 0 0,0 1 1 0 0,-1-1-1 0 0,1 1 0 0 0,0 0 0 0 0,-1 0 0 0 0,1 0 0 0 0,0 0 1 0 0,-1 0-1 0 0,0 0 0 0 0,3 2 0 0 0,-3-2-75 0 0,-1-1 0 0 0,1 0 0 0 0,-1 1 0 0 0,1-1 0 0 0,-1 0 0 0 0,1 1 0 0 0,0-1 0 0 0,-1 0 0 0 0,1 1 0 0 0,-1-1 0 0 0,1 0 0 0 0,0 0 0 0 0,-1 0 0 0 0,1 0 0 0 0,-1 0 0 0 0,2 0 0 0 0,-2 0-27 0 0,1 0 1 0 0,0 0-1 0 0,-1 0 1 0 0,1 0 0 0 0,-1 1-1 0 0,1-1 1 0 0,-1 0-1 0 0,0 0 1 0 0,1 0-1 0 0,-1 0 1 0 0,1 1-1 0 0,-1-1 1 0 0,1 0 0 0 0,-1 0-1 0 0,1 1 1 0 0,-1-1-1 0 0,0 0 1 0 0,1 1-1 0 0,-1-1 1 0 0,0 0-1 0 0,1 1 1 0 0,-1-1 0 0 0,0 1-1 0 0,1-1 1 0 0,-1 1-1 0 0,0-1 1 0 0,0 0-1 0 0,0 1 1 0 0,1 0-1 0 0,0 1-1 0 0,0 0 0 0 0,-1 1 0 0 0,1-1 0 0 0,0 0 0 0 0,-1 0-1 0 0,0 1 1 0 0,1-1 0 0 0,-1 0 0 0 0,0 1 0 0 0,0-1-1 0 0,0 0 1 0 0,-1 1 0 0 0,0 3 0 0 0,-11 30-81 0 0,3-14-28 0 0,8-18 66 0 0,0 0 0 0 0,-1-1 0 0 0,0 1 0 0 0,0 0 0 0 0,-2 3 0 0 0,-7 12-390 0 0,7-12 6 0 0,0 0-1 0 0,0 0 0 0 0,0-1 0 0 0,-8 9 0 0 0,6-9-990 0 0,1 1-1 0 0,-8 13 1 0 0,13-19 602 0 0,2-1 85 0 0,3 0 823 0 0,-3 0 87 0 0,0 0 0 0 0,0 0-1 0 0,0 0 1 0 0,0 0-1 0 0,0 0 1 0 0,0-1 0 0 0,0 1-1 0 0,1 0 1 0 0,-1-1-1 0 0,0 0 1 0 0,-1 0 0 0 0,1 0-1 0 0,0 1 1 0 0,3-3 0 0 0,-2 1 213 0 0,1 0 1 0 0,-1 0-1 0 0,1 0 1 0 0,0 1-1 0 0,0 0 1 0 0,0-1 0 0 0,-1 2-1 0 0,1-1 1 0 0,0 0-1 0 0,0 1 1 0 0,1-1-1 0 0,3 1 1 0 0,-2 0-589 0 0,-1 0-1 0 0,1-1 1 0 0,-1 1-1 0 0,1-2 1 0 0,4 0-1 0 0,-1-2-5951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5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15200 0 0,'-4'8'745'0'0,"2"-1"-666"0"0,0 0 1 0 0,0 0-1 0 0,1 0 0 0 0,0 1 1 0 0,0-1-1 0 0,1 0 0 0 0,0 0 1 0 0,0 1-1 0 0,2 13 0 0 0,1 20-457 0 0,-2-4-695 0 0,0-16-2047 0 0,-4 40-1 0 0,2-47 2284 0 0,0-6 382 0 0,0 0 1 0 0,0 0-1 0 0,-1 0 0 0 0,0 0 1 0 0,-3 10-1 0 0,0-11 294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5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43 8840 0 0,'0'0'658'0'0,"14"-3"-404"0"0,1 0 256 0 0,-13 3-338 0 0,1 0-1 0 0,-1-1 1 0 0,1 1 0 0 0,-1-1-1 0 0,1 1 1 0 0,-1-1-1 0 0,0 0 1 0 0,1 0-1 0 0,-1 0 1 0 0,0 0 0 0 0,0-1-1 0 0,1 1 1 0 0,-1-1-1 0 0,0 1 1 0 0,2-3 0 0 0,13-16 3370 0 0,-21 28-3405 0 0,1-1-298 0 0,1-1-1 0 0,0 0 0 0 0,-2 12 0 0 0,-2 5-1164 0 0,6-21 1163 0 0,0-1 0 0 0,0 0 0 0 0,-1 0 0 0 0,1 0 0 0 0,1 0 0 0 0,-1 0 0 0 0,0 0 0 0 0,0 0 0 0 0,0 0 0 0 0,0 0 0 0 0,1 0 0 0 0,-1 0 0 0 0,1 0 0 0 0,-1 0-1 0 0,0 0 1 0 0,1 0 0 0 0,0 0 0 0 0,0 0 0 0 0,16 20 588 0 0,-8-11-150 0 0,9 10 445 0 0,-14-15-393 0 0,0-1 1 0 0,0 1-1 0 0,0 0 0 0 0,0 0 0 0 0,3 7 1 0 0,-2-3 267 0 0,-4-7-433 0 0,0-1 1 0 0,0 1-1 0 0,0-1 1 0 0,-1 1-1 0 0,1 0 1 0 0,0-1-1 0 0,-1 1 1 0 0,1 0-1 0 0,-1-1 1 0 0,0 1 0 0 0,0 0-1 0 0,1-1 1 0 0,-2 5-1 0 0,1-4-60 0 0,0 1-1 0 0,0-1 1 0 0,0 1 0 0 0,-1-1-1 0 0,1 1 1 0 0,-1-1 0 0 0,0 0-1 0 0,0 1 1 0 0,0-1-1 0 0,0 0 1 0 0,0 1 0 0 0,0-1-1 0 0,0 0 1 0 0,-1 0 0 0 0,1 0-1 0 0,-1 0 1 0 0,0 0-1 0 0,0-1 1 0 0,1 1 0 0 0,-1 0-1 0 0,0-1 1 0 0,0 1 0 0 0,-1-1-1 0 0,1 0 1 0 0,0 1-1 0 0,-3 0 1 0 0,0 0 53 0 0,-1 0 0 0 0,0-1 0 0 0,0 1 1 0 0,0-1-1 0 0,-7 0 0 0 0,-20 5 51 0 0,33-6-202 0 0,-6 2-81 0 0,0 0 1 0 0,0 0-1 0 0,0-1 1 0 0,-9 0 0 0 0,6 0-1560 0 0,5 3-5469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37 175 5840 0 0,'0'0'281'0'0,"-8"10"46"0"0,5-4-183 0 0,0 1 0 0 0,1 0 0 0 0,0 0 0 0 0,0 0 0 0 0,1 0 0 0 0,-1 0 0 0 0,2 0 0 0 0,-1 8 0 0 0,0-2 365 0 0,-5 22-1 0 0,4-22 3 0 0,0 0-1 0 0,1 1 1 0 0,0 0 0 0 0,2 21-1 0 0,0-1-88 0 0,-1-14-432 0 0,-1-13 67 0 0,1 0 1 0 0,-1 0-1 0 0,2 1 0 0 0,-1-1 1 0 0,1 0-1 0 0,0 0 1 0 0,1 0-1 0 0,3 10 0 0 0,-5-16 1053 0 0,0-3-902 0 0,6-48 0 0 0,-6 45-159 0 0,8-208 3485 0 0,-6 192-3324 0 0,1 1 0 0 0,1-1-1 0 0,0 1 1 0 0,2-1-1 0 0,0 1 1 0 0,18-35-1 0 0,-21 48-160 0 0,1 0 0 0 0,0 0 0 0 0,1 1-1 0 0,-1 0 1 0 0,1 0 0 0 0,7-6 0 0 0,-9 9 12 0 0,-1 1-1 0 0,1 0 1 0 0,0 0 0 0 0,1 0-1 0 0,-1 1 1 0 0,0-1 0 0 0,0 1 0 0 0,1-1-1 0 0,-1 1 1 0 0,1 0 0 0 0,-1 0-1 0 0,1 1 1 0 0,-1-1 0 0 0,1 1 0 0 0,4 0-1 0 0,158 4 111 0 0,-105-8-3534 0 0,-47 4-2856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6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13040 0 0,'1'-1'297'0'0,"11"-11"150"0"0,1 1 0 0 0,1 0 0 0 0,-1 1 0 0 0,1 0 0 0 0,1 1 0 0 0,0 1 0 0 0,17-7 0 0 0,30-8 991 0 0,-62 23-1437 0 0,0 0-1 0 0,0 0 0 0 0,0 0 0 0 0,0 0 1 0 0,1 0-1 0 0,-1-1 0 0 0,0 1 0 0 0,0 0 1 0 0,0 0-1 0 0,0 0 0 0 0,0 0 1 0 0,0 0-1 0 0,1 0 0 0 0,-1 0 0 0 0,0 0 1 0 0,0 0-1 0 0,0 0 0 0 0,0 1 0 0 0,0-1 1 0 0,0 0-1 0 0,1 0 0 0 0,-1 0 0 0 0,0 0 1 0 0,0 0-1 0 0,0 0 0 0 0,0 0 0 0 0,0 0 1 0 0,0 0-1 0 0,0 0 0 0 0,1 0 0 0 0,-1 0 1 0 0,0 1-1 0 0,0-1 0 0 0,0 0 0 0 0,0 0 1 0 0,0 0-1 0 0,0 0 0 0 0,0 0 0 0 0,0 0 1 0 0,0 0-1 0 0,0 1 0 0 0,0-1 0 0 0,0 0 1 0 0,0 0-1 0 0,0 0 0 0 0,0 0 0 0 0,0 0 1 0 0,0 0-1 0 0,0 1 0 0 0,0-1 0 0 0,0 0 1 0 0,0 0-1 0 0,0 0 0 0 0,0 0 1 0 0,0 0-1 0 0,0 1 0 0 0,0-1 0 0 0,0 0 1 0 0,0 0-1 0 0,0 0 0 0 0,0 0 0 0 0,0 0 1 0 0,0 0-1 0 0,0 0 0 0 0,0 1 0 0 0,-1-1 1 0 0,-2 7-24 0 0,-29 35-418 0 0,23-32 119 0 0,0 1 1 0 0,1 0-1 0 0,1 0 0 0 0,-12 22 1 0 0,16-24 230 0 0,0-4 81 0 0,1 0-1 0 0,0 1 1 0 0,0 0-1 0 0,1-1 1 0 0,-3 11-1 0 0,4-14 50 0 0,0 0 0 0 0,0-1 0 0 0,1 1 0 0 0,-1 0 1 0 0,0 0-1 0 0,1-1 0 0 0,-1 1 0 0 0,1 0 0 0 0,-1 0 0 0 0,1-1 0 0 0,0 1 1 0 0,0-1-1 0 0,-1 1 0 0 0,1 0 0 0 0,0-1 0 0 0,1 0 0 0 0,-1 1 0 0 0,0-1 0 0 0,0 0 1 0 0,1 1-1 0 0,-1-1 0 0 0,0 0 0 0 0,3 1 0 0 0,-2-1 5 0 0,-1-1 0 0 0,1 1 0 0 0,0-1 0 0 0,0 1 0 0 0,-1-1-1 0 0,1 0 1 0 0,0 0 0 0 0,0 0 0 0 0,0 0 0 0 0,-1 0 0 0 0,1 0 0 0 0,0 0-1 0 0,0-1 1 0 0,0 1 0 0 0,-1-1 0 0 0,1 1 0 0 0,0-1 0 0 0,1-1 0 0 0,0 1 9 0 0,0 0 1 0 0,-1 1-1 0 0,1-1 1 0 0,0 0-1 0 0,0 1 0 0 0,-1 0 1 0 0,7-1-1 0 0,5 3 131 0 0,1 0-1 0 0,24-1 0 0 0,-32-2-735 0 0,0 1-1 0 0,0-2 1 0 0,-1 1 0 0 0,9-3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6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15 1984 0 0,'0'0'84'0'0,"0"1"163"0"0,-1 1-1 0 0,1-1 1 0 0,0 0 0 0 0,-1 0 0 0 0,1 0 0 0 0,-1 0-1 0 0,1 0 1 0 0,-1 0 0 0 0,1 0 0 0 0,-2 1 0 0 0,-2 2 655 0 0,0 0 0 0 0,1 1 0 0 0,0-1 0 0 0,0 1 0 0 0,0 0 0 0 0,0-1 0 0 0,-2 8 0 0 0,-12 19 627 0 0,15-27-1332 0 0,0 0 1 0 0,0-1 0 0 0,0 1 0 0 0,1 0 0 0 0,-1 0-1 0 0,1-1 1 0 0,-1 7 0 0 0,2-8-92 0 0,-1 0 0 0 0,1 0 0 0 0,0 1 0 0 0,0-1 0 0 0,0 0 1 0 0,0 0-1 0 0,0 0 0 0 0,1 0 0 0 0,-1 0 0 0 0,1 0 0 0 0,-1 0 0 0 0,1 0 0 0 0,0 0 0 0 0,0 0 0 0 0,1 2 0 0 0,-1-2-7 0 0,1 0 0 0 0,0 0 0 0 0,0-1 0 0 0,0 1 0 0 0,0-1-1 0 0,0 0 1 0 0,0 1 0 0 0,0-1 0 0 0,1 0 0 0 0,-1 0-1 0 0,0-1 1 0 0,1 1 0 0 0,-1 0 0 0 0,1-1 0 0 0,-1 1-1 0 0,0-1 1 0 0,4 0 0 0 0,1 1 163 0 0,1-1 1 0 0,0 0-1 0 0,0-1 1 0 0,8-1-1 0 0,-6 0-191 0 0,-1-1 0 0 0,1 0 0 0 0,-1 0 0 0 0,11-6 0 0 0,-17 7-278 0 0,1 0 0 0 0,-1 0 0 0 0,0-1 0 0 0,0 1 0 0 0,-1-1 1 0 0,1 0-1 0 0,0 0 0 0 0,-1 0 0 0 0,0 0 0 0 0,1 0 0 0 0,-1 0 1 0 0,-1-1-1 0 0,1 1 0 0 0,0-1 0 0 0,-1 0 0 0 0,0 1 0 0 0,0-1 0 0 0,0 0 1 0 0,0 1-1 0 0,0-1 0 0 0,-1-7 0 0 0,1 5-269 0 0,-1 0 1 0 0,-1 1-1 0 0,0-1 0 0 0,1 0 1 0 0,-2 0-1 0 0,1 0 0 0 0,-1 1 1 0 0,1-1-1 0 0,-2 0 0 0 0,1 1 0 0 0,-1 0 1 0 0,1 0-1 0 0,-6-8 0 0 0,7 13 478 0 0,1-1 0 0 0,0 1 0 0 0,-1-1 0 0 0,1 1 0 0 0,0-1 0 0 0,-1 1 0 0 0,1-1 0 0 0,-1 1 0 0 0,1 0 0 0 0,-1-1 0 0 0,1 1 0 0 0,-1 0 0 0 0,1-1-1 0 0,-1 1 1 0 0,1 0 0 0 0,-1 0 0 0 0,1-1 0 0 0,-1 1 0 0 0,1 0 0 0 0,-1 0 0 0 0,0 0 0 0 0,1 0 0 0 0,-1 0 0 0 0,1 0 0 0 0,-1 0 0 0 0,-1 0 0 0 0,1 0 98 0 0,0 1 1 0 0,0-1-1 0 0,0 1 1 0 0,1-1 0 0 0,-1 1-1 0 0,0 0 1 0 0,0-1-1 0 0,0 1 1 0 0,0 0 0 0 0,1 0-1 0 0,-1 0 1 0 0,0 0-1 0 0,0 1 1 0 0,-4 6 1175 0 0,1 1 0 0 0,-6 17 0 0 0,7-17-535 0 0,-20 66 2592 0 0,16-53-3093 0 0,0 0-1 0 0,2 1 1 0 0,0-1 0 0 0,2 1 0 0 0,-1 27-1 0 0,7-24-2524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7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59 288 6448 0 0,'5'30'145'0'0,"-2"0"1"0"0,-1 0-1 0 0,-1 1 1 0 0,-2-1 0 0 0,-4 34-1 0 0,4-58-8 0 0,0 0 1 0 0,0 1-1 0 0,-1-1 0 0 0,0 0 1 0 0,0 1-1 0 0,0-1 0 0 0,-1 0 1 0 0,0 0-1 0 0,0-1 0 0 0,-6 9 1 0 0,8-13 783 0 0,-5-6 407 0 0,3-4-913 0 0,-1 0 0 0 0,1 0-1 0 0,1-1 1 0 0,0 1 0 0 0,0 0 0 0 0,0-12 0 0 0,-2-2 194 0 0,1 2-70 0 0,1-1-1 0 0,1 1 0 0 0,1-1 1 0 0,3-25-1 0 0,19-86 1317 0 0,-20 123-1840 0 0,0 0 1 0 0,1 0-1 0 0,1 1 1 0 0,-1-1-1 0 0,1 1 1 0 0,1 0-1 0 0,0 0 0 0 0,0 0 1 0 0,11-12-1 0 0,-5 8 72 0 0,-8 8-16 0 0,1 1 1 0 0,0-1-1 0 0,0 1 1 0 0,1 0-1 0 0,-1 0 0 0 0,1 0 1 0 0,-1 1-1 0 0,1 0 1 0 0,1 0-1 0 0,-1 0 1 0 0,0 0-1 0 0,1 1 1 0 0,7-3-1 0 0,-8 4 8 0 0,1-1-1 0 0,-1 0 0 0 0,0-1 1 0 0,0 1-1 0 0,6-4 1 0 0,-7 3-57 0 0,1 0 0 0 0,-1 1 1 0 0,1 0-1 0 0,-1 0 0 0 0,1 0 1 0 0,0 1-1 0 0,8-2 0 0 0,-7 2-259 0 0,0 0 259 0 0,0 0 0 0 0,0 1 0 0 0,1 0 0 0 0,6 0 0 0 0,5 6-1758 0 0,-16-5 1083 0 0,0 0-1 0 0,0 1 1 0 0,0-1 0 0 0,0 0 0 0 0,0 1 0 0 0,-1 0-1 0 0,3 1 1 0 0,5 11-5361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7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12464 0 0,'0'0'945'0'0,"4"-4"-534"0"0,1 1-454 0 0,1-1 338 0 0,0 0-1 0 0,1 0 1 0 0,-1 0 0 0 0,1 1-1 0 0,9-3 1 0 0,3-1 455 0 0,-14 4-572 0 0,0 1 0 0 0,0 1 0 0 0,0-1 0 0 0,0 1 0 0 0,0 0 0 0 0,8-1 0 0 0,-12 2-168 0 0,0 0-1 0 0,-1 0 1 0 0,1 0 0 0 0,0 0-1 0 0,0 0 1 0 0,0 0 0 0 0,-1 0 0 0 0,1 0-1 0 0,0 0 1 0 0,0 0 0 0 0,-1 1 0 0 0,1-1-1 0 0,0 0 1 0 0,0 1 0 0 0,-1-1-1 0 0,1 0 1 0 0,0 1 0 0 0,-1-1 0 0 0,1 1-1 0 0,-1-1 1 0 0,1 1 0 0 0,0-1 0 0 0,-1 1-1 0 0,1 0 1 0 0,-1-1 0 0 0,0 1-1 0 0,1 0 1 0 0,-1-1 0 0 0,1 1 0 0 0,-1 0-1 0 0,0 0 1 0 0,0-1 0 0 0,1 1-1 0 0,-1 0 1 0 0,0 0 0 0 0,0-1 0 0 0,0 1-1 0 0,0 0 1 0 0,0 0 0 0 0,0 0 0 0 0,0-1-1 0 0,0 1 1 0 0,0 1 0 0 0,-1 1-2 0 0,1 0-1 0 0,-1 0 1 0 0,0 0 0 0 0,0-1 0 0 0,0 1 0 0 0,-1 0 0 0 0,1-1 0 0 0,0 1 0 0 0,-1-1 0 0 0,-3 5-1 0 0,-9 9 10 0 0,1 2 0 0 0,1-1-1 0 0,0 2 1 0 0,-16 34-1 0 0,25-45 260 0 0,0 0 1 0 0,1 0-1 0 0,0 1 1 0 0,0-1-1 0 0,0 13 0 0 0,2-20-195 0 0,13 6 175 0 0,-7-6-291 0 0,-1 0-1 0 0,1-1 1 0 0,0 1 0 0 0,0-1 0 0 0,0 0 0 0 0,-1 0 0 0 0,1-1-1 0 0,0 0 1 0 0,0 0 0 0 0,7-2 0 0 0,7-3-3123 0 0,27-13 0 0 0,-37 15-1840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8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5840 0 0,'0'0'132'0'0,"-2"1"17"0"0,-11 4 188 0 0,8-3-123 0 0,-1 0 0 0 0,1 0 0 0 0,0 0 0 0 0,0 1 1 0 0,0 0-1 0 0,-7 6 2225 0 0,44-1 315 0 0,0-4-967 0 0,-26-4-1351 0 0,0 1-1 0 0,1-1 1 0 0,-1 1 0 0 0,0 1-1 0 0,0-1 1 0 0,0 1 0 0 0,0 0-1 0 0,0 1 1 0 0,8 3-1 0 0,-12-5-352 0 0,0 1 0 0 0,0-1 0 0 0,0 0 0 0 0,0 0 0 0 0,-1 1 0 0 0,1-1 0 0 0,0 1 0 0 0,-1 0 0 0 0,1 0 0 0 0,-1-1 0 0 0,0 1 0 0 0,0 0 0 0 0,0 0 0 0 0,0 0 0 0 0,0 0 0 0 0,0 0-1 0 0,0 0 1 0 0,0 1 0 0 0,-1-1 0 0 0,1 0 0 0 0,-1 0 0 0 0,0 0 0 0 0,0 1 0 0 0,0-1 0 0 0,0 0 0 0 0,0 0 0 0 0,0 1 0 0 0,0-1 0 0 0,-1 0 0 0 0,1 0 0 0 0,-1 0 0 0 0,0 1 0 0 0,1-1 0 0 0,-1 0-1 0 0,0 0 1 0 0,0 0 0 0 0,-3 3 0 0 0,1 0 57 0 0,-1 1-68 0 0,1-1-1 0 0,-1 1 1 0 0,0-1-1 0 0,-1 0 1 0 0,1 0-1 0 0,-1-1 1 0 0,-7 7-1 0 0,-17 12-2 0 0,22-16-217 0 0,0-2 0 0 0,0 1 0 0 0,0-1 0 0 0,-11 7 1 0 0,7-8-479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9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48 127 6016 0 0,'0'0'456'0'0,"5"8"-288"0"0,-3-4-97 0 0,0 0 0 0 0,-1 1 0 0 0,1-1 0 0 0,-1 1 0 0 0,0-1 0 0 0,0 1 0 0 0,0-1 0 0 0,0 9 0 0 0,-3 40 1617 0 0,1-20-847 0 0,0-12-24 0 0,-6 32 0 0 0,1-3 29 0 0,3-32-631 0 0,0 1 0 0 0,-1-1 1 0 0,-12 33-1 0 0,11-38-75 0 0,2 0 30 0 0,3-12-138 0 0,0 1 0 0 0,0 0 0 0 0,-1 0 0 0 0,1-1 0 0 0,-1 1 0 0 0,1 0 0 0 0,-1 0-1 0 0,0-1 1 0 0,-1 3 0 0 0,-2 1-2 0 0,4-5-29 0 0,0 0 0 0 0,0 0 0 0 0,0 0-1 0 0,0 0 1 0 0,0 0 0 0 0,0 0 0 0 0,0-1 0 0 0,0 1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0,-1 0 0 0 0,1 0 0 0 0,0 0 0 0 0,0 1 0 0 0,0-1 0 0 0,0 0 0 0 0,0 0 0 0 0,0 0 0 0 0,0 0 0 0 0,0 0 0 0 0,0 0 0 0 0,0 0 0 0 0,0 0 0 0 0,0 0 0 0 0,0 0 0 0 0,0 0-1 0 0,0 0 1 0 0,0 1 0 0 0,0-1 0 0 0,0 0 0 0 0,0 0 0 0 0,0 0 0 0 0,0 0 0 0 0,0 0 0 0 0,0 0 0 0 0,0 0 0 0 0,0 0 0 0 0,0 0 0 0 0,0 1 0 0 0,0-1 0 0 0,0 0 0 0 0,-1-8 85 0 0,14-78 179 0 0,-9 62-104 0 0,-1 0 0 0 0,0-25 0 0 0,0 10 111 0 0,-2 23-141 0 0,11-82 723 0 0,-10 88-742 0 0,0 0 0 0 0,1 0 0 0 0,1 0 0 0 0,-1 1 0 0 0,2-1 0 0 0,-1 1 0 0 0,10-14 0 0 0,-6 12 182 0 0,1 1 0 0 0,0-1 0 0 0,1 1 0 0 0,0 1 0 0 0,1-1 1 0 0,22-14-1 0 0,-26 20-257 0 0,0 0 0 0 0,1 0 0 0 0,0 0 1 0 0,0 1-1 0 0,0 0 0 0 0,0 1 0 0 0,0 0 0 0 0,0 0 1 0 0,1 1-1 0 0,-1 0 0 0 0,0 0 0 0 0,16 1 0 0 0,-1 5-1546 0 0,-2 2-4937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0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9760 0 0,'0'0'1050'0'0,"14"1"965"0"0,-7 1-1184 0 0,-6-2-804 0 0,-1 0 0 0 0,1 0 0 0 0,-1 0 1 0 0,0 1-1 0 0,1-1 0 0 0,-1 0 0 0 0,0 0 1 0 0,1 0-1 0 0,-1 0 0 0 0,1 0 1 0 0,-1 0-1 0 0,0 0 0 0 0,1 1 0 0 0,-1-1 1 0 0,0 0-1 0 0,1 0 0 0 0,-1 1 0 0 0,0-1 1 0 0,0 0-1 0 0,1 0 0 0 0,-1 1 0 0 0,0-1 1 0 0,0 0-1 0 0,1 1 0 0 0,-1-1 0 0 0,0 0 1 0 0,0 1-1 0 0,0-1 0 0 0,1 0 0 0 0,-1 1 1 0 0,0-1-1 0 0,0 1 0 0 0,0-1 0 0 0,0 0 1 0 0,0 1-1 0 0,0 13 62 0 0,0-12-144 0 0,-1 0 0 0 0,1 0 0 0 0,-1 0 0 0 0,1 1-1 0 0,-1-1 1 0 0,0 0 0 0 0,0 0 0 0 0,0 0 0 0 0,-2 2 0 0 0,-5 15-722 0 0,7-15 590 0 0,1 1 0 0 0,-1-1-1 0 0,1 1 1 0 0,0-1 0 0 0,0 1-1 0 0,1-1 1 0 0,-1 0 0 0 0,1 1-1 0 0,0-1 1 0 0,0 0 0 0 0,1 1-1 0 0,2 5 1 0 0,3 4 62 0 0,0-1-1 0 0,13 18 1 0 0,-12-21 283 0 0,-1 1 1 0 0,-1 0 0 0 0,10 22 0 0 0,-11-21 181 0 0,-4-10-290 0 0,0-1 1 0 0,-1 0-1 0 0,1 0 0 0 0,-1 0 1 0 0,1 1-1 0 0,-1-1 0 0 0,1 0 1 0 0,-1 0-1 0 0,0 1 0 0 0,0-1 1 0 0,0 0-1 0 0,0 1 0 0 0,0-1 1 0 0,0 0-1 0 0,0 1 0 0 0,0-1 1 0 0,0 0-1 0 0,0 1 0 0 0,-1-1 1 0 0,1 0-1 0 0,-1 0 0 0 0,1 1 1 0 0,-1-1-1 0 0,1 0 0 0 0,-1 0 1 0 0,-1 1-1 0 0,1 1 123 0 0,0 0 0 0 0,-1-1 0 0 0,0 1 0 0 0,0-1-1 0 0,0 0 1 0 0,0 0 0 0 0,0 0 0 0 0,0 0 0 0 0,-1 0 0 0 0,1 0 0 0 0,0 0 0 0 0,-1-1 0 0 0,-3 3 0 0 0,0-2-76 0 0,0-1 1 0 0,0 1-1 0 0,0-1 1 0 0,0 0-1 0 0,0-1 1 0 0,-1 1 0 0 0,-5-1-1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1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6648 0 0,'0'0'320'0'0,"0"9"-136"0"0,4-1 8 0 0,-4 0-192 0 0,0 8 0 0 0,0-1 0 0 0,-4 1 0 0 0,4 0 672 0 0,-5 1 104 0 0,5-3 24 0 0,-4 3 0 0 0,0-1-232 0 0,-6 0-48 0 0,10-1-8 0 0,-4-3 0 0 0,-1 0-176 0 0,5-4-40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5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 17735 0 0,'0'0'1342'0'0,"2"0"-773"0"0,4 2-552 0 0,13 13-7 0 0,4 18-227 0 0,-2-3-40 0 0,13 12-1212 0 0,-3 1 0 0 0,47 84 0 0 0,-72-115 1598 0 0,1 1 0 0 0,-2-1 0 0 0,1 1 1 0 0,4 21-1 0 0,-8-26 141 0 0,-1 1 0 0 0,0 0-1 0 0,0 0 1 0 0,-1 0 0 0 0,0 0 0 0 0,0 0 0 0 0,-4 18 0 0 0,0-11 99 0 0,-1 0 0 0 0,0 0 0 0 0,-2 0 0 0 0,0 0-1 0 0,0-1 1 0 0,-1-1 0 0 0,-1 1 0 0 0,-1-1 0 0 0,-18 21 0 0 0,0-4-301 0 0,-2-1 0 0 0,-58 44 0 0 0,54-51-5226 0 0,1-5-1846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60 183 5840 0 0,'0'0'281'0'0,"0"-1"-121"0"0,-4-4 117 0 0,3 4 1409 0 0,0 2-705 0 0,-2 0-897 0 0,0 1 0 0 0,0 0 0 0 0,1 1 0 0 0,-1-1 0 0 0,1 0 0 0 0,-1 1 0 0 0,1-1 0 0 0,0 1-1 0 0,0 0 1 0 0,0 0 0 0 0,0 0 0 0 0,1 0 0 0 0,-1 0 0 0 0,1 0 0 0 0,0 0 0 0 0,0 0 0 0 0,0 1 0 0 0,0-1 0 0 0,0 4 0 0 0,-3 14 850 0 0,1-1 1 0 0,0 34 0 0 0,0-6 243 0 0,2 59 344 0 0,1-52-1573 0 0,0-54-12 0 0,4-17-282 0 0,-8-96 1293 0 0,3 84-562 0 0,0 18-199 0 0,1 0 0 0 0,0-1 0 0 0,2-13 0 0 0,4-9 167 0 0,1 0 0 0 0,13-32 0 0 0,-14 49-288 0 0,0 0 0 0 0,2 0 0 0 0,0 1 1 0 0,1 0-1 0 0,19-25 0 0 0,-24 35-7 0 0,5-7 144 0 0,1 0 0 0 0,18-14-1 0 0,-25 23-176 0 0,0 0-1 0 0,0 1 0 0 0,1-1 0 0 0,0 1 0 0 0,-1 0 1 0 0,1 0-1 0 0,0 1 0 0 0,0-1 0 0 0,0 1 0 0 0,0 0 1 0 0,0 0-1 0 0,1 0 0 0 0,-1 0 0 0 0,5 0 0 0 0,-2 1-265 0 0,0 1 0 0 0,0-1-1 0 0,0 1 1 0 0,0 1 0 0 0,0-1-1 0 0,0 1 1 0 0,0 0 0 0 0,0 1-1 0 0,0 0 1 0 0,-1 0 0 0 0,1 0-1 0 0,-1 1 1 0 0,0 0 0 0 0,0 0-1 0 0,0 0 1 0 0,-1 1 0 0 0,0 0 0 0 0,0 0-1 0 0,6 7 1 0 0,-2 0-5505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2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9872 0 0,'0'0'474'0'0,"5"-13"84"0"0,29-29 1739 0 0,-27 34-1508 0 0,0 1 0 0 0,1 0 0 0 0,0 0 0 0 0,0 1 0 0 0,17-10 0 0 0,-23 15-728 0 0,0 0-1 0 0,0 0 1 0 0,0 0-1 0 0,0 1 0 0 0,1-1 1 0 0,-1 1-1 0 0,0-1 0 0 0,0 1 1 0 0,0 0-1 0 0,0 0 1 0 0,1 0-1 0 0,-1 0 0 0 0,0 0 1 0 0,0 1-1 0 0,0-1 0 0 0,0 1 1 0 0,1-1-1 0 0,3 2 1 0 0,-5-1-81 0 0,0 0 1 0 0,0-1-1 0 0,0 1 1 0 0,0 0-1 0 0,1 0 1 0 0,-1 0-1 0 0,0-1 1 0 0,0 1-1 0 0,0 0 1 0 0,-1 1 0 0 0,1-1-1 0 0,0 0 1 0 0,0 0-1 0 0,-1 0 1 0 0,1 0-1 0 0,0 0 1 0 0,-1 1-1 0 0,1-1 1 0 0,-1 0-1 0 0,0 1 1 0 0,1-1 0 0 0,-1 0-1 0 0,0 1 1 0 0,0-1-1 0 0,0 0 1 0 0,0 1-1 0 0,0-1 1 0 0,0 1-1 0 0,0-1 1 0 0,-1 2-1 0 0,-1 4-242 0 0,0 1 0 0 0,-1-1 0 0 0,-6 14-1 0 0,-5 11-1015 0 0,9-22 781 0 0,-3 6-1865 0 0,7-12 2121 0 0,0 1 1 0 0,1 0-1 0 0,-1-1 0 0 0,1 1 1 0 0,0 0-1 0 0,0-1 1 0 0,0 1-1 0 0,1 0 0 0 0,0-1 1 0 0,-1 1-1 0 0,2 0 1 0 0,-1-1-1 0 0,0 1 0 0 0,5 6 1 0 0,0-1 524 0 0,-4-6 364 0 0,1 0 0 0 0,-1 0 0 0 0,0 1 0 0 0,3 8 0 0 0,-4-12-483 0 0,-1 1 0 0 0,0-1 0 0 0,0 1 0 0 0,1-1 0 0 0,-1 1 0 0 0,0 0 0 0 0,-1-1 0 0 0,1 1 0 0 0,0-1 0 0 0,0 0 0 0 0,-1 1 1 0 0,1-1-1 0 0,-1 1 0 0 0,1-1 0 0 0,-1 1 0 0 0,1-1 0 0 0,-1 0 0 0 0,0 1 0 0 0,0-1 0 0 0,-1 1 0 0 0,-3 4 147 0 0,0-1-1 0 0,0 0 1 0 0,-1 0-1 0 0,1 0 0 0 0,-1-1 1 0 0,-1 0-1 0 0,1 0 1 0 0,0-1-1 0 0,-8 4 1 0 0,5-3-315 0 0,8-4-226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2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9992 0 0,'0'0'222'0'0,"5"-1"302"0"0,18-4 501 0 0,1 0 0 0 0,-1 1 0 0 0,1 2 0 0 0,37 0 1 0 0,-59 2-837 0 0,1 0 0 0 0,-1 0 0 0 0,1 0 0 0 0,-1 1 0 0 0,1-1 0 0 0,-1 1 0 0 0,1-1 0 0 0,-1 1 0 0 0,1 0 0 0 0,3 2 0 0 0,-5-1-137 0 0,-1-1 0 0 0,0 1-1 0 0,0-1 1 0 0,0 0-1 0 0,0 1 1 0 0,0-1-1 0 0,0 1 1 0 0,0-1-1 0 0,0 0 1 0 0,0 1 0 0 0,-1-1-1 0 0,1 1 1 0 0,0-1-1 0 0,-1 0 1 0 0,1 1-1 0 0,-1-1 1 0 0,-1 2-1 0 0,-56 90-1932 0 0,54-85 1562 0 0,0 0-1 0 0,1 0 1 0 0,-5 12 0 0 0,-5 14-490 0 0,13-33 866 0 0,-1 0 0 0 0,1 0 1 0 0,-1 0-1 0 0,1 0 1 0 0,-1 0-1 0 0,1 1 1 0 0,0-1-1 0 0,-1 0 1 0 0,1 0-1 0 0,0 0 1 0 0,0 0-1 0 0,0 1 0 0 0,0-1 1 0 0,0 0-1 0 0,0 0 1 0 0,0 0-1 0 0,0 1 1 0 0,0-1-1 0 0,1 0 1 0 0,-1 0-1 0 0,0 0 0 0 0,1 0 1 0 0,-1 0-1 0 0,1 1 1 0 0,0-1-1 0 0,-1 0 1 0 0,1 0-1 0 0,0 0 1 0 0,-1 0-1 0 0,1-1 1 0 0,0 1-1 0 0,0 0 0 0 0,0 0 1 0 0,0 0-1 0 0,0-1 1 0 0,0 1-1 0 0,0 0 1 0 0,0-1-1 0 0,0 1 1 0 0,0-1-1 0 0,0 1 1 0 0,2-1-1 0 0,1 2 176 0 0,0-1 0 0 0,0 0-1 0 0,0 0 1 0 0,1-1 0 0 0,-1 1 0 0 0,0-1-1 0 0,0 0 1 0 0,0 0 0 0 0,0-1 0 0 0,0 1 0 0 0,6-2-1 0 0,44-12 615 0 0,22-8-3452 0 0,-59 17-4068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3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9128 0 0,'0'0'682'0'0,"0"8"-420"0"0,10 154 1520 0 0,-3-78-1034 0 0,-8 32 406 0 0,-2-42 2 0 0,3-74-438 0 0,4-4-362 0 0,-1-2-222 0 0,-1 0 0 0 0,0 0 0 0 0,0 0 0 0 0,-1 0 0 0 0,2-12 0 0 0,7-126 2435 0 0,3-24-1361 0 0,-11 145-1240 0 0,2 1 0 0 0,0-1 0 0 0,2 1-1 0 0,13-36 1 0 0,-16 53 7 0 0,1-6 101 0 0,2 0 1 0 0,-1 0-1 0 0,10-13 1 0 0,-12 21-30 0 0,0-1 1 0 0,1 1-1 0 0,-1 0 1 0 0,0 0-1 0 0,1 0 0 0 0,0 0 1 0 0,0 1-1 0 0,0-1 1 0 0,0 1-1 0 0,0 0 1 0 0,0 0-1 0 0,5-1 0 0 0,0 1-97 0 0,0 0-1 0 0,1 1 0 0 0,-1 0 0 0 0,0 0 1 0 0,1 1-1 0 0,-1 0 0 0 0,1 1 0 0 0,-1 0 1 0 0,0 1-1 0 0,0-1 0 0 0,1 2 0 0 0,-1-1 1 0 0,-1 1-1 0 0,18 9 0 0 0,-8 0-613 0 0,-8-3 289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4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60 14712 0 0,'0'0'1121'0'0,"-2"-2"-762"0"0,0 1-288 0 0,-1-4-29 0 0,2-12 105 0 0,1 16-10 0 0,0 0 1 0 0,0-1 0 0 0,1 1-1 0 0,-1 0 1 0 0,1-1 0 0 0,-1 1-1 0 0,1 0 1 0 0,-1 0 0 0 0,1-1-1 0 0,0 1 1 0 0,0 0 0 0 0,-1 0 0 0 0,1 0-1 0 0,0 0 1 0 0,0 0 0 0 0,0 0-1 0 0,0 0 1 0 0,0 0 0 0 0,1 1-1 0 0,-1-1 1 0 0,0 0 0 0 0,2 0 0 0 0,0-1-62 0 0,0 1 1 0 0,0-1 0 0 0,0 1 0 0 0,1 0 0 0 0,-1 0 0 0 0,0 1-1 0 0,1-1 1 0 0,4 0 0 0 0,-3 2 19 0 0,-1-1-1 0 0,1 1 1 0 0,0 0 0 0 0,-1 0 0 0 0,1 0-1 0 0,4 3 1 0 0,-6-4-6 0 0,-1 1-1 0 0,0 0 1 0 0,0 0-1 0 0,1 1 1 0 0,-1-1-1 0 0,0 0 1 0 0,0 1 0 0 0,-1-1-1 0 0,1 1 1 0 0,0 0-1 0 0,0 0 1 0 0,-1-1-1 0 0,3 4 1 0 0,-3-3-96 0 0,-1-1 0 0 0,1 0 0 0 0,0 0-1 0 0,-1 1 1 0 0,1-1 0 0 0,-1 1 0 0 0,1-1 0 0 0,-1 0 0 0 0,0 1-1 0 0,0-1 1 0 0,1 1 0 0 0,-1-1 0 0 0,0 1 0 0 0,0-1 0 0 0,0 1 0 0 0,-1 2-1 0 0,0 2 5 0 0,-3 12 57 0 0,3-15-280 0 0,0-1 0 0 0,1 1 0 0 0,-1 0 0 0 0,1 0 0 0 0,-1 0 0 0 0,1 3 0 0 0,-1 5-92 0 0,0-9 219 0 0,1 1 0 0 0,0-1 0 0 0,0 0 0 0 0,-1 0 0 0 0,1 1-1 0 0,1-1 1 0 0,-1 0 0 0 0,1 4 0 0 0,0-2 9 0 0,-1 0-1 0 0,1 0 0 0 0,-1 0 1 0 0,-1 7-1 0 0,2 12 754 0 0,-1-19-578 0 0,0-1-1 0 0,0 0 1 0 0,0 1-1 0 0,0-1 0 0 0,0 0 1 0 0,-1 0-1 0 0,1 1 0 0 0,-1-1 1 0 0,0 0-1 0 0,0 0 1 0 0,0 0-1 0 0,-1 0 0 0 0,1 0 1 0 0,-1 0-1 0 0,0 0 0 0 0,1 0 1 0 0,-1 0-1 0 0,0-1 1 0 0,-1 1-1 0 0,1-1 0 0 0,0 0 1 0 0,-1 1-1 0 0,1-1 0 0 0,-1 0 1 0 0,0 0-1 0 0,0-1 1 0 0,0 1-1 0 0,0-1 0 0 0,0 1 1 0 0,-6 1-1 0 0,-11 2 50 0 0,16-4-173 0 0,0 0 0 0 0,-1 0 0 0 0,1 0-1 0 0,0 0 1 0 0,-1-1 0 0 0,1 0 0 0 0,-1 0-1 0 0,1 0 1 0 0,0 0 0 0 0,-7-2 0 0 0,4 2-355 0 0,7 0 343 0 0,-1 0 1 0 0,1 0-1 0 0,0 0 1 0 0,-1 0-1 0 0,1 0 1 0 0,-1 0-1 0 0,1 0 1 0 0,0 0-1 0 0,-1 0 1 0 0,1 0-1 0 0,-1 0 1 0 0,1 0-1 0 0,0 0 1 0 0,-1 0-1 0 0,1 0 1 0 0,0-1-1 0 0,-1 1 1 0 0,1 0-1 0 0,-1 0 1 0 0,1 0-1 0 0,0 0 1 0 0,-1-1-1 0 0,1 1 1 0 0,0 0-1 0 0,0 0 1 0 0,-1-1-1 0 0,1 1 1 0 0,0 0-1 0 0,-1-1 1 0 0,1 1-1 0 0,0 0 1 0 0,0-1-1 0 0,0-3-1157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4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96 14976 0 0,'0'0'730'0'0,"-4"-8"43"0"0,4 6-680 0 0,-1 0-1 0 0,1-1 1 0 0,0 1-1 0 0,-1-1 1 0 0,1 1-1 0 0,0 0 0 0 0,1-1 1 0 0,-1 1-1 0 0,0-1 1 0 0,1 1-1 0 0,-1 0 0 0 0,1-1 1 0 0,0 1-1 0 0,0 0 1 0 0,0-1-1 0 0,0 1 0 0 0,0 0 1 0 0,0 0-1 0 0,0 0 1 0 0,1 0-1 0 0,-1 0 1 0 0,1 0-1 0 0,0 1 0 0 0,-1-1 1 0 0,1 0-1 0 0,0 1 1 0 0,0-1-1 0 0,0 1 0 0 0,4-2 1 0 0,1-1 41 0 0,-1 2 1 0 0,0-1 0 0 0,1 1-1 0 0,-1 0 1 0 0,1 0 0 0 0,0 0-1 0 0,0 1 1 0 0,-1 0-1 0 0,11 1 1 0 0,-2-3 58 0 0,-14 3-173 0 0,0 0-1 0 0,0-1 0 0 0,0 1 1 0 0,0 0-1 0 0,0 0 1 0 0,0 0-1 0 0,0 0 0 0 0,0 0 1 0 0,0 0-1 0 0,0 0 0 0 0,0 0 1 0 0,0 0-1 0 0,1 0 1 0 0,-1 1-1 0 0,0-1 0 0 0,0 0 1 0 0,0 1-1 0 0,1 0 0 0 0,-1 0 117 0 0,0-1-22 0 0,5 0-81 0 0,-6 0-31 0 0,0 0 0 0 0,0 0 0 0 0,0 0 0 0 0,0 1 0 0 0,1-1 0 0 0,-1 0-1 0 0,0 0 1 0 0,0 1 0 0 0,0-1 0 0 0,0 0 0 0 0,0 0 0 0 0,0 1 0 0 0,0-1 0 0 0,0 0 0 0 0,0 0 0 0 0,0 1 0 0 0,0-1 0 0 0,0 0-1 0 0,0 1 1 0 0,0-1 0 0 0,0 0 0 0 0,0 0 0 0 0,0 1 0 0 0,0-1 0 0 0,0 0 0 0 0,0 0 0 0 0,0 1 0 0 0,0-1 0 0 0,-1 0 0 0 0,-1 8-7 0 0,-3 3 125 0 0,5-9-176 0 0,-1-1 0 0 0,0 0 0 0 0,0 1 0 0 0,1-1 0 0 0,-1 1 0 0 0,1-1 0 0 0,0 1 0 0 0,-1-1 0 0 0,1 1 0 0 0,0-1 0 0 0,0 1 0 0 0,0 0 0 0 0,0-1 0 0 0,0 1 0 0 0,0-1 0 0 0,0 1 0 0 0,1-1 0 0 0,-1 1 0 0 0,1-1 0 0 0,-1 1 0 0 0,1-1 0 0 0,1 3 0 0 0,6 13-1071 0 0,-6-13 1046 0 0,-1-1-1 0 0,1 0 1 0 0,-1 0-1 0 0,1 0 1 0 0,0 0-1 0 0,0 0 0 0 0,1 0 1 0 0,-1 0-1 0 0,5 3 1 0 0,40 36 385 0 0,-46-41-247 0 0,1 0 0 0 0,-1 0 0 0 0,0 0 0 0 0,0 0 1 0 0,0 0-1 0 0,1 1 0 0 0,-1-1 0 0 0,0 0 0 0 0,-1 1 0 0 0,1-1 1 0 0,0 1-1 0 0,0-1 0 0 0,-1 1 0 0 0,1 0 0 0 0,-1-1 0 0 0,1 1 1 0 0,-1-1-1 0 0,1 1 0 0 0,-1 0 0 0 0,0-1 0 0 0,0 1 0 0 0,0 0 0 0 0,0 0 1 0 0,0-1-1 0 0,-1 1 0 0 0,1 0 0 0 0,0-1 0 0 0,-1 1 0 0 0,1-1 1 0 0,-1 1-1 0 0,1 0 0 0 0,-1-1 0 0 0,0 1 0 0 0,0-1 0 0 0,0 1 1 0 0,0-1-1 0 0,0 0 0 0 0,0 1 0 0 0,0-1 0 0 0,0 0 0 0 0,0 0 1 0 0,-3 2-1 0 0,-1 1 59 0 0,1-1 1 0 0,-1 1 0 0 0,0-1 0 0 0,-1 0-1 0 0,1 0 1 0 0,0 0 0 0 0,-1-1-1 0 0,0 0 1 0 0,1 0 0 0 0,-1-1 0 0 0,-7 2-1 0 0,-28-2-665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5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6 355 5784 0 0,'0'0'281'0'0,"0"2"-122"0"0,-3 32-9 0 0,2-25 23 0 0,0 0-1 0 0,0-1 0 0 0,2 17 1 0 0,1 7 1323 0 0,-1-21-744 0 0,0 0 0 0 0,4 19 0 0 0,-4-2 1984 0 0,-1-30-2255 0 0,-9-60 1660 0 0,8 27-1348 0 0,1-25 357 0 0,7-10 191 0 0,19-77 0 0 0,-22 133-1306 0 0,0 0-1 0 0,2 0 0 0 0,-1 1 1 0 0,15-24-1 0 0,-15 28-30 0 0,-1 3 63 0 0,0-1-1 0 0,0 1 0 0 0,1 0 0 0 0,0 0 0 0 0,0 1 1 0 0,0 0-1 0 0,1 0 0 0 0,0 0 0 0 0,10-6 0 0 0,-13 9-101 0 0,0 0-1 0 0,0 0 0 0 0,0 1 1 0 0,0-1-1 0 0,0 1 0 0 0,1 0 1 0 0,-1 0-1 0 0,0 0 0 0 0,1 1 0 0 0,-1-1 1 0 0,0 1-1 0 0,1 0 0 0 0,-1 0 1 0 0,1 0-1 0 0,-1 0 0 0 0,1 0 1 0 0,-1 1-1 0 0,0-1 0 0 0,1 1 1 0 0,-1 0-1 0 0,0 0 0 0 0,1 1 0 0 0,2 1 1 0 0,1 2-216 0 0,0-1 0 0 0,-1 2 0 0 0,0-1-1 0 0,0 1 1 0 0,0 0 0 0 0,-1 0 0 0 0,1 0 0 0 0,-2 1 0 0 0,8 12 0 0 0,2 7-1417 0 0,13 35 1 0 0,-18-39 649 0 0,10 25-4219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6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52 12696 0 0,'0'0'289'0'0,"2"-2"40"0"0,-1 1-252 0 0,7-6 139 0 0,0 1 1 0 0,0 0-1 0 0,0 0 1 0 0,20-10-1 0 0,-25 15-186 0 0,0 0 0 0 0,0 0 0 0 0,0 0 0 0 0,1 0 0 0 0,-1 0 0 0 0,1 0 0 0 0,-1 1 0 0 0,6 0 0 0 0,-7 0-52 0 0,0 0 0 0 0,0 0-1 0 0,0 0 1 0 0,-1 1 0 0 0,1-1 0 0 0,0 1-1 0 0,-1-1 1 0 0,1 1 0 0 0,0 0-1 0 0,-1-1 1 0 0,1 1 0 0 0,-1 0-1 0 0,1 0 1 0 0,-1 0 0 0 0,0 0-1 0 0,1 1 1 0 0,-1-1 0 0 0,2 2 0 0 0,-2-2-49 0 0,0 1 1 0 0,0-1-1 0 0,1 1 1 0 0,-1 0-1 0 0,0 0 1 0 0,-1-1-1 0 0,1 1 1 0 0,0 0-1 0 0,0 0 1 0 0,-1 0 0 0 0,1 0-1 0 0,-1 0 1 0 0,0 0-1 0 0,1 0 1 0 0,-1 0-1 0 0,0 0 1 0 0,0 0-1 0 0,-1 0 1 0 0,1 0-1 0 0,0 0 1 0 0,0 0 0 0 0,-1 0-1 0 0,1-1 1 0 0,-1 1-1 0 0,-1 2 1 0 0,0 6-226 0 0,1-2 23 0 0,1-8 218 0 0,0 1 0 0 0,0-1 0 0 0,0 1 0 0 0,0 0 0 0 0,0-1 0 0 0,0 1 0 0 0,-1 0 0 0 0,1-1 0 0 0,0 1 0 0 0,0-1 0 0 0,0 1-1 0 0,-1 0 1 0 0,1-1 0 0 0,0 1 0 0 0,-1 0 0 0 0,0 1-113 0 0,1-1-1 0 0,0 1 1 0 0,0-1 0 0 0,0 1-1 0 0,0-1 1 0 0,0 1-1 0 0,1-1 1 0 0,-1 1-1 0 0,0-1 1 0 0,1 1 0 0 0,-1-1-1 0 0,2 3 1 0 0,-1-1-65 0 0,-1-1 69 0 0,1 0 0 0 0,0 0 0 0 0,0 0 0 0 0,0 0 0 0 0,0 0 0 0 0,1 0 0 0 0,2 3 0 0 0,-3-3 97 0 0,1 0 1 0 0,-1 0-1 0 0,1 0 1 0 0,-1 0 0 0 0,0 0-1 0 0,0 0 1 0 0,0 0 0 0 0,1 2-1 0 0,6 13 390 0 0,-7-16-197 0 0,0 0-1 0 0,-1 0 0 0 0,1 0 0 0 0,0 0 0 0 0,-1 0 0 0 0,1 0 0 0 0,-1 0 0 0 0,1 0 1 0 0,-1 0-1 0 0,1 0 0 0 0,-1 0 0 0 0,0 0 0 0 0,0 0 0 0 0,0 1 0 0 0,1-1 1 0 0,-1 0-1 0 0,0 0 0 0 0,0 0 0 0 0,-1 0 0 0 0,1 0 0 0 0,0 1 0 0 0,0-1 1 0 0,0 0-1 0 0,-1 0 0 0 0,1 0 0 0 0,-1 0 0 0 0,1 0 0 0 0,-1 2 0 0 0,-1-1 267 0 0,-1 1-1 0 0,1 0 0 0 0,0-1 0 0 0,-1 1 0 0 0,1-1 0 0 0,-1 0 0 0 0,-3 3 1 0 0,-4 2 482 0 0,5-3-582 0 0,-1 0 1 0 0,0-1-1 0 0,-1 0 0 0 0,1 0 0 0 0,0 0 0 0 0,-1-1 1 0 0,0 0-1 0 0,1 0 0 0 0,-1-1 0 0 0,0 0 0 0 0,0 0 1 0 0,-13 0-1 0 0,13-1-282 0 0,0 0 1 0 0,0-1 0 0 0,1 0-1 0 0,-1 0 1 0 0,0 0 0 0 0,-8-3-1 0 0,14 3-1347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6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5496 0 0,'-1'6'107'0'0,"0"0"0"0"0,-1 0 0 0 0,0 0 0 0 0,-4 10 1 0 0,3-8-68 0 0,-13 24 1397 0 0,13-26-947 0 0,0-1 0 0 0,0 1-1 0 0,0 0 1 0 0,1 0 0 0 0,0 0 0 0 0,0 0 0 0 0,0 0 0 0 0,1 1 0 0 0,-1 10 0 0 0,2-14-316 0 0,0-1 0 0 0,0 0 0 0 0,0 0 0 0 0,0 0 0 0 0,1 1 1 0 0,-1-1-1 0 0,0 0 0 0 0,1 0 0 0 0,0 0 0 0 0,0 0 0 0 0,-1 0 0 0 0,1 0 1 0 0,0 0-1 0 0,3 3 0 0 0,-1-2 17 0 0,0 0-1 0 0,1 0 1 0 0,0 0-1 0 0,-1-1 1 0 0,1 1 0 0 0,6 2-1 0 0,-3-2 64 0 0,-1 0-1 0 0,1-1 1 0 0,0 1-1 0 0,-1-1 0 0 0,1-1 1 0 0,0 1-1 0 0,0-1 1 0 0,8 0-1 0 0,-10-1-223 0 0,-1 0 0 0 0,1 0 0 0 0,0-1 0 0 0,-1 1 0 0 0,1-1 0 0 0,-1 0 0 0 0,9-4 0 0 0,2 2-312 0 0,-14 3 259 0 0,0-1 0 0 0,1 1 0 0 0,-1 0 0 0 0,0 0 0 0 0,0-1 0 0 0,0 1 0 0 0,0 0 0 0 0,0-1 0 0 0,1 1 0 0 0,-1-1 0 0 0,0 0 0 0 0,0 1 0 0 0,0-1-1 0 0,1-1 1 0 0,1-2-451 0 0,1 0-1 0 0,-1 0 0 0 0,0 0 1 0 0,0-1-1 0 0,0 1 1 0 0,0-1-1 0 0,2-6 0 0 0,-1-1-4879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7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5152 0 0,'0'0'392'0'0,"-9"1"-248"0"0,7 0-94 0 0,1-1 1 0 0,0 1 0 0 0,0-1-1 0 0,-1 1 1 0 0,1 0-1 0 0,0 0 1 0 0,0-1 0 0 0,0 1-1 0 0,0 0 1 0 0,0 0-1 0 0,0 0 1 0 0,0 0 0 0 0,0 0-1 0 0,1 0 1 0 0,-1 1-1 0 0,0-1 1 0 0,0 1-1 0 0,-11 27 1862 0 0,7-16-828 0 0,-6 17 1093 0 0,1 0-1 0 0,1 0 0 0 0,-5 41 0 0 0,12-60-1842 0 0,0 0-1 0 0,1 1 0 0 0,1 18 1 0 0,0-27-522 0 0,1 1 1 0 0,-1 0 0 0 0,1-1 0 0 0,0 1 0 0 0,0-1 0 0 0,0 1 0 0 0,0-1 0 0 0,1 1 0 0 0,-1-1 0 0 0,1 0 0 0 0,0 1-1 0 0,0-1 1 0 0,0 0 0 0 0,3 3 0 0 0,9 4-5975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6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14688 0 0,'0'0'714'0'0,"2"0"-308"0"0,8 5-250 0 0,5 0 145 0 0,0 2 0 0 0,0 0 0 0 0,-1 1-1 0 0,0 0 1 0 0,18 15 0 0 0,-1 5-413 0 0,-1 2-1 0 0,-2 0 1 0 0,0 2 0 0 0,-3 2 0 0 0,24 37-1 0 0,-37-50 54 0 0,0 1-1 0 0,-2 0 1 0 0,15 46 0 0 0,-22-58 146 0 0,-1 1 0 0 0,0-1 0 0 0,0 1 0 0 0,-1-1 0 0 0,-1 1 0 0 0,0-1 1 0 0,0 1-1 0 0,-1 0 0 0 0,-1-1 0 0 0,1 1 0 0 0,-6 15 0 0 0,-2 3 343 0 0,-1-1-1 0 0,-1 0 0 0 0,-2-1 1 0 0,0 0-1 0 0,-23 32 0 0 0,14-28 183 0 0,-2-1-1 0 0,-29 28 1 0 0,-71 53-1184 0 0,104-94-259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7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1 222 9072 0 0,'0'0'433'0'0,"0"8"27"0"0,7 22 333 0 0,4 39 1 0 0,-4 50 1966 0 0,-11-76-1802 0 0,4-42 36 0 0,0-3-732 0 0,-2-6-46 0 0,0 0-1 0 0,1 0 0 0 0,0 0 1 0 0,1 0-1 0 0,0-15 0 0 0,6-43 397 0 0,-1 36-416 0 0,0 1 0 0 0,2 0 1 0 0,1 0-1 0 0,1 1 0 0 0,1 0 0 0 0,2 1 0 0 0,22-39 0 0 0,-29 57-216 0 0,1 1-1 0 0,0-1 0 0 0,1 1 0 0 0,0 0 1 0 0,0 0-1 0 0,1 1 0 0 0,9-7 0 0 0,-13 11 58 0 0,0 0-1 0 0,0 1 0 0 0,0 0 0 0 0,0-1 0 0 0,0 1 0 0 0,1 1 0 0 0,-1-1 0 0 0,1 1 0 0 0,-1 0 1 0 0,1 0-1 0 0,0 0 0 0 0,-1 0 0 0 0,1 1 0 0 0,0 0 0 0 0,0 0 0 0 0,-1 0 0 0 0,9 2 0 0 0,13 3-269 0 0,39 11 256 0 0,-22-1-6178 0 0,-24-7 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7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61 9872 0 0,'0'0'474'0'0,"0"-2"-202"0"0,-3-4-34 0 0,3 6-234 0 0,0-1 1 0 0,0 1-1 0 0,-1-1 0 0 0,1 1 1 0 0,0 0-1 0 0,0-1 1 0 0,0 1-1 0 0,0-1 1 0 0,0 1-1 0 0,0-1 1 0 0,0 1-1 0 0,0 0 1 0 0,0-1-1 0 0,0 1 0 0 0,0-1 1 0 0,0 1-1 0 0,1-1 1 0 0,-1 1-1 0 0,0 0 1 0 0,0-1-1 0 0,0 1 1 0 0,0-1-1 0 0,1 1 1 0 0,-1 0-1 0 0,0-1 0 0 0,1 0 1 0 0,0 1 75 0 0,0-2 163 0 0,0 0 1 0 0,0 1-1 0 0,1-1 1 0 0,-1 1-1 0 0,0-1 1 0 0,1 1-1 0 0,-1 0 1 0 0,1-1-1 0 0,0 1 1 0 0,-1 0-1 0 0,1 0 1 0 0,0 0-1 0 0,2 0 1 0 0,2-2 163 0 0,-1 1 1 0 0,1-1-1 0 0,9-1 0 0 0,9 1 285 0 0,13-2 451 0 0,-35 4-1137 0 0,-2 1-7 0 0,0 0 0 0 0,1 0 0 0 0,-1 0 0 0 0,1 0 1 0 0,-1 0-1 0 0,1 0 0 0 0,-1 0 0 0 0,1 0 0 0 0,-1 0 1 0 0,1 0-1 0 0,-1 0 0 0 0,1 0 0 0 0,-1 0 0 0 0,0 0 0 0 0,1 1 1 0 0,-1-1-1 0 0,1 0 0 0 0,-1 0 0 0 0,1 0 0 0 0,-1 1 0 0 0,0-1 1 0 0,1 0-1 0 0,-1 1 0 0 0,1-1 0 0 0,0 1-160 0 0,-1 7-377 0 0,-2-3 330 0 0,0-1 0 0 0,-1 1-1 0 0,1-1 1 0 0,-1 0-1 0 0,0 0 1 0 0,0 0 0 0 0,0 0-1 0 0,0 0 1 0 0,-1-1-1 0 0,1 0 1 0 0,-6 4 0 0 0,-12 14-571 0 0,16-15 540 0 0,3-4 178 0 0,0-1-1 0 0,1 1 0 0 0,-1 0 1 0 0,1 0-1 0 0,0 0 1 0 0,0 0-1 0 0,-2 4 1 0 0,3-5 120 0 0,0 0-1 0 0,-1 0 1 0 0,1 0 0 0 0,0 0-1 0 0,0 0 1 0 0,1 0 0 0 0,-1 0 0 0 0,0 0-1 0 0,0 0 1 0 0,0 0 0 0 0,1 0 0 0 0,-1 0-1 0 0,0 0 1 0 0,1 0 0 0 0,-1 0-1 0 0,1 0 1 0 0,-1 0 0 0 0,1 0 0 0 0,0-1-1 0 0,-1 1 1 0 0,2 1 0 0 0,9 11 624 0 0,1 0 0 0 0,1-1 0 0 0,-1 0 0 0 0,16 9-1 0 0,-26-20-639 0 0,-1 0 0 0 0,0 0 0 0 0,1 0 0 0 0,-1 0 0 0 0,0 1-1 0 0,0-1 1 0 0,1 0 0 0 0,-1 0 0 0 0,0 1 0 0 0,0-1 0 0 0,-1 1-1 0 0,1-1 1 0 0,0 1 0 0 0,0-1 0 0 0,0 3 0 0 0,-1-3 13 0 0,0 1 1 0 0,0-1-1 0 0,0 0 0 0 0,0 0 1 0 0,0 1-1 0 0,0-1 1 0 0,0 0-1 0 0,0 0 0 0 0,0 1 1 0 0,-1-1-1 0 0,1 0 0 0 0,0 0 1 0 0,-1 0-1 0 0,0 1 1 0 0,1-1-1 0 0,-2 1 0 0 0,0 1 16 0 0,0-1-1 0 0,0 1 0 0 0,0-1 0 0 0,0 0 1 0 0,-1 0-1 0 0,1 0 0 0 0,-1 0 0 0 0,0-1 1 0 0,1 1-1 0 0,-1-1 0 0 0,0 0 0 0 0,0 1 1 0 0,0-1-1 0 0,0 0 0 0 0,-3 0 0 0 0,3 0-198 0 0,-30 4 243 0 0,11-3-3926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8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70 4256 0 0,'8'-4'209'0'0,"-4"-1"-162"0"0,1 0 0 0 0,-1 0-1 0 0,1-1 1 0 0,-2 1 0 0 0,5-8-1 0 0,-1 2 496 0 0,-6 10 772 0 0,-8-4-41 0 0,-1-1-338 0 0,6 5-763 0 0,0 0 0 0 0,-1 1 0 0 0,1-1 1 0 0,-1 1-1 0 0,1 0 0 0 0,0-1 0 0 0,-1 1 0 0 0,1 0 0 0 0,-1 1 0 0 0,1-1 1 0 0,0 0-1 0 0,-1 1 0 0 0,1-1 0 0 0,0 1 0 0 0,-4 1 0 0 0,-37 17 1330 0 0,38-16-1258 0 0,-15 7 450 0 0,8-4 103 0 0,-22 12-1 0 0,31-16-643 0 0,0 0 0 0 0,1 0 0 0 0,-1 0-1 0 0,1 0 1 0 0,0 1 0 0 0,-1-1 0 0 0,1 1-1 0 0,0-1 1 0 0,0 1 0 0 0,1 0 0 0 0,-1 0-1 0 0,-2 5 1 0 0,4-7-119 0 0,0-1 0 0 0,0 1 0 0 0,0-1-1 0 0,0 1 1 0 0,0 0 0 0 0,0-1 0 0 0,0 1-1 0 0,0-1 1 0 0,1 1 0 0 0,-1-1 0 0 0,0 1 0 0 0,0-1-1 0 0,1 1 1 0 0,-1-1 0 0 0,0 1 0 0 0,1-1 0 0 0,-1 1-1 0 0,0-1 1 0 0,1 1 0 0 0,-1-1 0 0 0,1 0 0 0 0,-1 1-1 0 0,1-1 1 0 0,0 1 0 0 0,15 10 42 0 0,-12-9-12 0 0,6 3-4 0 0,0 0-1 0 0,0-1 0 0 0,1 0 0 0 0,-1 0 0 0 0,22 3 0 0 0,-19-4 66 0 0,1 0 1 0 0,-1 1-1 0 0,18 8 0 0 0,-24-9-24 0 0,-1 0 1 0 0,0 1-1 0 0,0-1 0 0 0,0 1 0 0 0,0 1 0 0 0,-1-1 0 0 0,1 1 0 0 0,-1 0 0 0 0,5 6 0 0 0,-10-10-65 0 0,1 0 0 0 0,-1 1 0 0 0,1-1 0 0 0,-1 1 0 0 0,0-1 0 0 0,0 0 0 0 0,1 1 0 0 0,-1-1 0 0 0,0 1 0 0 0,0-1 0 0 0,0 1 0 0 0,-1-1 0 0 0,1 0 0 0 0,0 1 0 0 0,-1-1 0 0 0,1 1 0 0 0,0-1 0 0 0,-1 0 0 0 0,0 1 0 0 0,1-1 0 0 0,-1 0 0 0 0,-1 2 0 0 0,0 1 60 0 0,-1 0-1 0 0,0 0 1 0 0,0-1-1 0 0,-7 8 0 0 0,-3-1-429 0 0,-1 0 0 0 0,0-1-1 0 0,-1 0 1 0 0,-28 13-1 0 0,25-14-6892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9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27 600 3536 0 0,'0'0'168'0'0,"0"1"-71"0"0,1 0-93 0 0,-1 0 0 0 0,0-1-1 0 0,0 1 1 0 0,0-1 0 0 0,0 1 0 0 0,-1 0-1 0 0,1-1 1 0 0,0 1 0 0 0,0 0 0 0 0,0-1-1 0 0,0 1 1 0 0,-1-1 0 0 0,1 1 0 0 0,0-1-1 0 0,0 1 1 0 0,-1 0 0 0 0,1-1 0 0 0,0 1-1 0 0,-1-1 1 0 0,1 1 0 0 0,-1-1 0 0 0,1 0-1 0 0,-1 1 1 0 0,-2 3 9 0 0,-2 20 6443 0 0,4-25-6048 0 0,-1-4-58 0 0,0 0 1 0 0,0 0 0 0 0,1-1-1 0 0,0 1 1 0 0,-1 0 0 0 0,2-1-1 0 0,-1 1 1 0 0,1 0 0 0 0,0-8-1 0 0,-1-5 377 0 0,0-13 352 0 0,2 0 1 0 0,1 1 0 0 0,6-33-1 0 0,-1 8-269 0 0,-4 31-681 0 0,2 0 1 0 0,0 0-1 0 0,2 0 1 0 0,0 1-1 0 0,2 0 1 0 0,0 0-1 0 0,14-23 1 0 0,-15 33-195 0 0,-1 1 0 0 0,2-1 1 0 0,0 1-1 0 0,0 1 1 0 0,19-19-1 0 0,-21 25 73 0 0,0-1 0 0 0,0 1 0 0 0,0 1 0 0 0,0-1 0 0 0,1 1 0 0 0,0 0 0 0 0,0 1 0 0 0,0 0 0 0 0,0 0 0 0 0,0 1 0 0 0,12-2 0 0 0,-5 2 44 0 0,0 1 1 0 0,0 1-1 0 0,0 0 0 0 0,0 1 1 0 0,0 1-1 0 0,20 4 1 0 0,-13-1-787 0 0,-1 1 0 0 0,-1 1 1 0 0,38 19-1 0 0,-35-13-5923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9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 6936 0 0,'0'0'528'0'0,"-9"11"-336"0"0,-18 26 786 0 0,24-33-804 0 0,1 0 0 0 0,0 0 0 0 0,-1 0 0 0 0,1 0 0 0 0,1 1 0 0 0,-1-1 0 0 0,1 0 0 0 0,-2 7 0 0 0,-2 15 700 0 0,3-19-527 0 0,1 0 0 0 0,0 0 0 0 0,0 0 0 0 0,0 0 0 0 0,1 8 0 0 0,0-13-221 0 0,1 1 1 0 0,-1-1-1 0 0,1 1 0 0 0,-1-1 0 0 0,1 0 0 0 0,0 0 0 0 0,0 1 0 0 0,0-1 0 0 0,0 0 0 0 0,0 0 0 0 0,0 0 0 0 0,1 0 1 0 0,-1 0-1 0 0,1 0 0 0 0,0-1 0 0 0,-1 1 0 0 0,1 0 0 0 0,0-1 0 0 0,3 3 0 0 0,-2-3-44 0 0,-1 0-1 0 0,1 1 0 0 0,0-1 1 0 0,-1 0-1 0 0,1 0 1 0 0,0-1-1 0 0,0 1 0 0 0,0 0 1 0 0,-1-1-1 0 0,1 0 1 0 0,0 0-1 0 0,5 0 0 0 0,4-1 110 0 0,21-6 0 0 0,-8 2-68 0 0,15 0-1868 0 0,-26 2-3847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0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 8032 0 0,'-2'0'182'0'0,"-1"2"-125"0"0,0 0 1 0 0,0 0-1 0 0,0 0 0 0 0,0 0 0 0 0,0 1 0 0 0,1-1 0 0 0,-1 1 0 0 0,0-1 0 0 0,1 1 0 0 0,0 0 0 0 0,-2 3 0 0 0,-21 40 69 0 0,14-25 523 0 0,-1 6 651 0 0,1 1 0 0 0,-13 49-1 0 0,10-27-62 0 0,12-46-1328 0 0,1 0-1 0 0,0 0 1 0 0,0-1 0 0 0,1 1-1 0 0,-1 0 1 0 0,1 0-1 0 0,-1 0 1 0 0,1 0 0 0 0,1 0-1 0 0,0 6 1 0 0,3 2-4866 0 0</inkml:trace>
  <inkml:trace contextRef="#ctx0" brushRef="#br0" timeOffset="1">346 21 12840 0 0,'0'0'616'0'0,"-6"8"-264"0"0,2 7 16 0 0,0 5-296 0 0,-1 1-72 0 0,1 10 0 0 0,-6 1 0 0 0,6-1 544 0 0,-4 2 96 0 0,2-6 24 0 0,2 1-1 0 0,0-5-567 0 0,-1-3-96 0 0,5 1 0 0 0,0-7-6775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1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95 9872 0 0,'0'0'114'0'0,"0"-1"0"0"0,0 1 0 0 0,-1 0 0 0 0,1-1 0 0 0,0 1 0 0 0,0 0 0 0 0,-1 0 0 0 0,1 0 0 0 0,0-1 0 0 0,-1 1 0 0 0,1 0 0 0 0,0 0 0 0 0,-1 0 0 0 0,1 0 0 0 0,0 0 0 0 0,-1 0 0 0 0,1 0 0 0 0,0-1 0 0 0,-1 1 0 0 0,1 0 0 0 0,-2 1-3 0 0,1 0-1 0 0,0 0 1 0 0,-1 0-1 0 0,1 0 0 0 0,0 0 1 0 0,0 0-1 0 0,0 1 1 0 0,0-1-1 0 0,0 0 1 0 0,0 0-1 0 0,0 1 1 0 0,0-1-1 0 0,1 1 0 0 0,-1-1 1 0 0,1 1-1 0 0,-1-1 1 0 0,1 1-1 0 0,-1-1 1 0 0,1 3-1 0 0,-2 4 177 0 0,2 0-1 0 0,-1 14 1 0 0,0 0 163 0 0,-3 68 248 0 0,1-7 394 0 0,1-66-924 0 0,2-1 0 0 0,0 1 0 0 0,4 27 0 0 0,-3-31-93 0 0,-1-12 138 0 0,5-7 155 0 0,1-15 298 0 0,-3 5-318 0 0,-1 8-246 0 0,-1 1 0 0 0,0-1 1 0 0,0 0-1 0 0,0 0 0 0 0,-2-16 1 0 0,2-11 157 0 0,-1 26-211 0 0,3-28 434 0 0,11-58 1 0 0,-12 84-424 0 0,2-1 0 0 0,-1 1 0 0 0,1 0 0 0 0,1 0 0 0 0,0 0 0 0 0,1 1 0 0 0,0 0 0 0 0,0 0 0 0 0,11-12 0 0 0,-11 15-50 0 0,-4 4 0 0 0,2-1 1 0 0,-1 0 0 0 0,0 1 0 0 0,1-1 0 0 0,-1 1-1 0 0,1 0 1 0 0,0 1 0 0 0,7-5 0 0 0,-7 5-3 0 0,1 0-17 0 0,0-1 0 0 0,0 1 1 0 0,0 0-1 0 0,0 0 1 0 0,0 1-1 0 0,0-1 1 0 0,1 1-1 0 0,-1 1 1 0 0,1-1-1 0 0,-1 1 1 0 0,6 0-1 0 0,8 2-629 0 0,34 9-1 0 0,-32-6-1313 0 0,-3-1-5022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1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8984 0 0,'0'0'681'0'0,"-8"11"-288"0"0,-6 26 2884 0 0,9-24-2727 0 0,-7 27-1 0 0,11-36-434 0 0,0 0-1 0 0,1-1 1 0 0,0 1 0 0 0,-1 0-1 0 0,1 0 1 0 0,1 0-1 0 0,-1 0 1 0 0,0 0-1 0 0,1 0 1 0 0,0-1-1 0 0,2 7 1 0 0,-2-9-107 0 0,0 1 1 0 0,-1-1-1 0 0,1 1 0 0 0,0-1 1 0 0,1 0-1 0 0,-1 0 0 0 0,0 1 1 0 0,0-1-1 0 0,0 0 1 0 0,1 0-1 0 0,-1 0 0 0 0,1-1 1 0 0,-1 1-1 0 0,1 0 1 0 0,-1 0-1 0 0,1-1 0 0 0,-1 1 1 0 0,1-1-1 0 0,-1 1 0 0 0,1-1 1 0 0,0 0-1 0 0,2 1 1 0 0,1-1 57 0 0,0 0 0 0 0,0 0 1 0 0,0 0-1 0 0,0-1 0 0 0,-1 1 1 0 0,10-3-1 0 0,0-1-376 0 0,0-1-1 0 0,0-1 0 0 0,24-12 1 0 0,-29 12-5178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1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7920 0 0,'0'0'377'0'0,"-1"1"-161"0"0,-9 16 557 0 0,0 1-1 0 0,1 0 1 0 0,2 0 0 0 0,-1 1-1 0 0,2 0 1 0 0,1 0 0 0 0,-6 38-1 0 0,10-50-908 0 0,0 0-1 0 0,1 0 0 0 0,0 0 1 0 0,1 0-1 0 0,-1 0 0 0 0,1 0 1 0 0,2 7-1 0 0,3-1-4744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2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14888 0 0,'0'0'332'0'0,"4"-6"458"0"0,-3 3-651 0 0,0 2-105 0 0,0-1-1 0 0,0 0 1 0 0,0 0 0 0 0,0 1-1 0 0,1-1 1 0 0,-1 0 0 0 0,0 1-1 0 0,1 0 1 0 0,-1-1 0 0 0,3-1 0 0 0,9-7-45 0 0,-12 8 129 0 0,1 1 0 0 0,-1 0 1 0 0,0-1-1 0 0,1 1 0 0 0,-1 0 0 0 0,1 0 0 0 0,0 0 0 0 0,-1 0 0 0 0,1 0 0 0 0,0 0 0 0 0,-1 1 1 0 0,1-1-1 0 0,0 0 0 0 0,0 1 0 0 0,0 0 0 0 0,0-1 0 0 0,0 1 0 0 0,-1 0 0 0 0,1 0 0 0 0,0 0 1 0 0,0 0-1 0 0,0 0 0 0 0,0 0 0 0 0,3 2 0 0 0,-4-2-86 0 0,0 0-1 0 0,0 0 1 0 0,0 0 0 0 0,-1 1-1 0 0,1-1 1 0 0,0 1 0 0 0,0-1-1 0 0,0 1 1 0 0,-1-1-1 0 0,1 1 1 0 0,0-1 0 0 0,-1 1-1 0 0,1-1 1 0 0,0 1 0 0 0,-1 0-1 0 0,1-1 1 0 0,0 2 0 0 0,0 0 11 0 0,-1 0 1 0 0,1 0-1 0 0,-1-1 1 0 0,0 1-1 0 0,1 0 1 0 0,-1 0-1 0 0,0 0 1 0 0,0 3-1 0 0,0 0-39 0 0,-1 1 0 0 0,0 0-1 0 0,0-1 1 0 0,0 1-1 0 0,0-1 1 0 0,-1 0-1 0 0,-4 11 1 0 0,-23 34-661 0 0,9-16 101 0 0,19-33 597 0 0,0 1 0 0 0,0-1 0 0 0,0 1 0 0 0,1 0 0 0 0,-1-1-1 0 0,1 1 1 0 0,-1 0 0 0 0,1-1 0 0 0,0 1 0 0 0,-1 0-1 0 0,1 0 1 0 0,0 2 0 0 0,0-3-16 0 0,1 0-1 0 0,-1-1 1 0 0,0 1 0 0 0,1 0-1 0 0,-1-1 1 0 0,0 1 0 0 0,1 0-1 0 0,-1-1 1 0 0,1 1 0 0 0,-1-1-1 0 0,1 1 1 0 0,-1-1-1 0 0,1 1 1 0 0,-1-1 0 0 0,1 1-1 0 0,0-1 1 0 0,-1 0 0 0 0,1 1-1 0 0,0-1 1 0 0,-1 0 0 0 0,1 1-1 0 0,0-1 1 0 0,-1 0 0 0 0,1 0-1 0 0,0 0 1 0 0,0 0-1 0 0,-1 0 1 0 0,1 0 0 0 0,0 0-1 0 0,0 0 1 0 0,-1 0 0 0 0,2 0-1 0 0,9-1 164 0 0,-1 0-1 0 0,0 0 0 0 0,0-1 0 0 0,1 0 0 0 0,-1-1 0 0 0,13-6 1 0 0,59-29-1194 0 0,-46 19-763 0 0,-6 3-5174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8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7800 0 0,'0'0'593'0'0,"2"-1"-408"0"0,39-12-155 0 0,-10 3-918 0 0,56-12 0 0 0,55-1 4289 0 0,-128 20-3178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2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0 356 9272 0 0,'0'0'449'0'0,"0"-1"-194"0"0,0-5 97 0 0,0 5 1338 0 0,1 2-723 0 0,1 7-462 0 0,0-1-1 0 0,0 1 1 0 0,-1-1-1 0 0,0 1 1 0 0,0-1 0 0 0,-1 15-1 0 0,2 9 193 0 0,0 2 30 0 0,-3 40-1 0 0,0-24-634 0 0,0-31-119 0 0,0-16 4 0 0,1 0 0 0 0,0 1 0 0 0,-1-1 0 0 0,1 0 0 0 0,0 0 1 0 0,0 1-1 0 0,0-1 0 0 0,0 0 0 0 0,1 0 0 0 0,-1 0 0 0 0,1 1 0 0 0,-1-1 0 0 0,1 0 0 0 0,0 0 0 0 0,0 0 0 0 0,2 3 0 0 0,-2-3-88 0 0,0-4-630 0 0,0 1 608 0 0,-1-1-1 0 0,1 1 1 0 0,0 0-1 0 0,0-1 1 0 0,-1 0-1 0 0,1 1 1 0 0,0-3-1 0 0,3-24 913 0 0,-1-1-1 0 0,-2-51 1 0 0,1-22 486 0 0,1 76-971 0 0,13-102 291 0 0,-13 109-516 0 0,2 1 0 0 0,0-1 0 0 0,1 1 0 0 0,15-30 0 0 0,-14 34 74 0 0,1 0 0 0 0,1 0-1 0 0,0 1 1 0 0,0 1 0 0 0,17-17-1 0 0,-23 25-129 0 0,0 1 0 0 0,1 0 1 0 0,-1 0-1 0 0,1 1 0 0 0,0-1 0 0 0,0 1 0 0 0,0-1 0 0 0,0 1 0 0 0,0 0 0 0 0,0 1 0 0 0,1-1 1 0 0,-1 1-1 0 0,1 0 0 0 0,-1 0 0 0 0,1 0 0 0 0,-1 1 0 0 0,1-1 0 0 0,0 1 0 0 0,-1 0 1 0 0,1 1-1 0 0,-1-1 0 0 0,1 1 0 0 0,5 1 0 0 0,1 1-207 0 0,-1 1-1 0 0,0 1 1 0 0,0 0-1 0 0,0 0 1 0 0,0 1-1 0 0,-1 0 1 0 0,0 0-1 0 0,9 9 1 0 0,-12-9-1453 0 0,0 0 0 0 0,0 1 1 0 0,7 11-1 0 0,-3-4-4426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3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7856 0 0,'0'0'9377'0'0,"0"2"-9059"0"0,0 3-171 0 0,-1 0 0 0 0,0 0 0 0 0,0 0 0 0 0,-1 0 0 0 0,-2 6 0 0 0,-5 18 153 0 0,8-25-289 0 0,1-1 0 0 0,-1 1 0 0 0,1 0 0 0 0,0 0 1 0 0,0 0-1 0 0,0 0 0 0 0,1-1 0 0 0,-1 1 0 0 0,1 0 0 0 0,0 0 1 0 0,0-1-1 0 0,2 5 0 0 0,-2-6 22 0 0,0 0 1 0 0,0 0-1 0 0,0-1 0 0 0,1 1 0 0 0,-1-1 1 0 0,0 1-1 0 0,1-1 0 0 0,-1 1 1 0 0,1-1-1 0 0,-1 0 0 0 0,1 0 0 0 0,0 0 1 0 0,-1 0-1 0 0,1 0 0 0 0,0 0 1 0 0,0 0-1 0 0,0-1 0 0 0,0 1 0 0 0,0-1 1 0 0,0 1-1 0 0,0-1 0 0 0,0 0 1 0 0,0 1-1 0 0,0-1 0 0 0,2 0 0 0 0,0-1-92 0 0,1 1 1 0 0,0-1-1 0 0,0 0 0 0 0,0 0 0 0 0,-1-1 0 0 0,1 1 0 0 0,-1-1 0 0 0,9-4 0 0 0,31-22-3065 0 0,-37 23 2323 0 0,8-7-4863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3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 11952 0 0,'0'0'900'0'0,"-4"4"-507"0"0,-2 4-50 0 0,2 0 1 0 0,-1 0-1 0 0,1 0 1 0 0,0 0-1 0 0,0 1 0 0 0,1-1 1 0 0,1 1-1 0 0,-1 0 1 0 0,-1 16-1 0 0,1 6 384 0 0,0 46 0 0 0,3-75-762 0 0,1 8-1220 0 0,0 1 0 0 0,5 17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3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3888 0 0,'0'0'283'0'0,"1"-8"-166"0"0,8-19 104 0 0,-7 23 329 0 0,-1 1-1 0 0,1-1 1 0 0,0 1 0 0 0,-1-1-1 0 0,2 1 1 0 0,-1 0 0 0 0,0 0-1 0 0,3-3 1 0 0,6-9 1892 0 0,-9 13-2096 0 0,0 0-1 0 0,-1 0 0 0 0,1 0 1 0 0,0 0-1 0 0,0 0 1 0 0,0 0-1 0 0,0 1 0 0 0,1-1 1 0 0,-1 1-1 0 0,0-1 1 0 0,1 1-1 0 0,-1 0 0 0 0,1 0 1 0 0,3-1-1 0 0,0 0 243 0 0,0 1 0 0 0,0 0 0 0 0,1 0 0 0 0,-1 0 0 0 0,7 1 0 0 0,-12-1-590 0 0,0 1-1 0 0,0 0 0 0 0,0 1 0 0 0,0-1 0 0 0,0 0 0 0 0,0 0 0 0 0,0 0 1 0 0,0 0-1 0 0,0 1 0 0 0,0-1 0 0 0,-1 0 0 0 0,1 1 0 0 0,0-1 0 0 0,0 1 1 0 0,0-1-1 0 0,-1 1 0 0 0,1 0 0 0 0,0-1 0 0 0,0 1 0 0 0,-1-1 0 0 0,1 1 1 0 0,-1 0-1 0 0,1 0 0 0 0,0-1 0 0 0,-1 1 0 0 0,0 0 0 0 0,1 1 0 0 0,-1-1-161 0 0,0 21-1477 0 0,-5 13-728 0 0,3-24 1903 0 0,2-11 471 0 0,0 1 0 0 0,-1 0 0 0 0,1-1 0 0 0,0 1 0 0 0,0 0 0 0 0,0-1 0 0 0,0 1 0 0 0,-1 0 0 0 0,1-1 0 0 0,0 1 0 0 0,1 0 0 0 0,-1-1 0 0 0,0 1 0 0 0,0 0 0 0 0,0-1 0 0 0,0 1 0 0 0,0 0 0 0 0,1-1 0 0 0,-1 1 0 0 0,0 0 0 0 0,0-1 0 0 0,1 1 0 0 0,-1 0 0 0 0,1 0 0 0 0,8 11 409 0 0,0 0 423 0 0,1-1-1 0 0,12 13 0 0 0,-21-23-715 0 0,1 1 0 0 0,0-1 0 0 0,-1 1-1 0 0,0 0 1 0 0,1-1 0 0 0,-1 1 0 0 0,0 0 0 0 0,0 0-1 0 0,0 0 1 0 0,0 0 0 0 0,0 0 0 0 0,-1 0-1 0 0,1 0 1 0 0,0 0 0 0 0,-1 1 0 0 0,0-1-1 0 0,1 0 1 0 0,-1 3 0 0 0,-1-1-29 0 0,1-1 0 0 0,-1 1 0 0 0,0-1 0 0 0,0 1 0 0 0,0-1 0 0 0,0 0-1 0 0,0 1 1 0 0,-1-1 0 0 0,0 0 0 0 0,-3 5 0 0 0,0-1-36 0 0,-1 0 0 0 0,0 0 0 0 0,-1 0-1 0 0,1-1 1 0 0,-1 0 0 0 0,0 0 0 0 0,-1-1 0 0 0,-10 6-1 0 0,9-6-134 0 0,4-2-216 0 0,-1 0 0 0 0,1-1 1 0 0,-1 1-1 0 0,1-1 0 0 0,-11 2 0 0 0,6-3-7200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4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6 174 9504 0 0,'-6'37'721'0'0,"17"125"774"0"0,-9-140-1026 0 0,3 23 694 0 0,0-11 2100 0 0,-9-119-1160 0 0,1 51-1167 0 0,2-55-1 0 0,2 71-893 0 0,1 0 1 0 0,0 0 0 0 0,2 0-1 0 0,0 1 1 0 0,1 0 0 0 0,1 0-1 0 0,1 0 1 0 0,0 0 0 0 0,13-20-1 0 0,-16 31-13 0 0,0 0-1 0 0,1 1 0 0 0,0 0 0 0 0,0 0 1 0 0,1 0-1 0 0,-1 0 0 0 0,1 1 0 0 0,0 0 1 0 0,0 0-1 0 0,0 0 0 0 0,1 1 0 0 0,-1 0 0 0 0,1 1 1 0 0,0-1-1 0 0,0 1 0 0 0,0 0 0 0 0,0 1 1 0 0,0 0-1 0 0,0 0 0 0 0,0 0 0 0 0,13 1 1 0 0,9 2-696 0 0,-1 2 0 0 0,0 0 0 0 0,43 13 0 0 0,-40-8-2833 0 0,-17-5-2289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5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18 6792 0 0,'0'0'506'0'0,"2"-1"-342"0"0,1-1 202 0 0,0 0-1 0 0,0 0 1 0 0,0 1-1 0 0,0-1 1 0 0,0 1-1 0 0,0-1 1 0 0,1 1-1 0 0,-1 0 1 0 0,0 0-1 0 0,1 1 0 0 0,-1-1 1 0 0,1 1-1 0 0,-1-1 1 0 0,1 1-1 0 0,-1 0 1 0 0,1 0-1 0 0,-1 1 1 0 0,1-1-1 0 0,3 2 1 0 0,10 3 856 0 0,-16-5-309 0 0,0 0-1404 0 0,4 0 558 0 0,1 0-137 0 0,-5 0-135 0 0,4-3 2588 0 0,-45 49-2044 0 0,25-28-37 0 0,2 2 0 0 0,0 0 0 0 0,0 0 0 0 0,2 1 0 0 0,-13 34 0 0 0,21-47-240 0 0,2-6 3 0 0,0 0-1 0 0,0 1 0 0 0,0-1 1 0 0,1 0-1 0 0,-1 0 0 0 0,1 1 1 0 0,-1-1-1 0 0,1 3 0 0 0,0-5-45 0 0,0 1 0 0 0,1 0 0 0 0,-1 0 0 0 0,0-1 0 0 0,1 1 0 0 0,-1 0 0 0 0,0-1 0 0 0,1 1 0 0 0,-1 0 0 0 0,1-1 0 0 0,-1 1 0 0 0,1 0 0 0 0,-1-1-1 0 0,1 1 1 0 0,-1-1 0 0 0,1 1 0 0 0,-1-1 0 0 0,1 1 0 0 0,0-1 0 0 0,-1 0 0 0 0,1 1 0 0 0,0-1 0 0 0,0 0 0 0 0,-1 0 0 0 0,1 1 0 0 0,0-1 0 0 0,0 0-1 0 0,-1 0 1 0 0,2 0 0 0 0,5 1-5 0 0,0 0 0 0 0,0-1 0 0 0,0 0 0 0 0,0 0 0 0 0,0 0 0 0 0,0-1 0 0 0,11-3 0 0 0,-8 2-235 0 0,1 0 0 0 0,13 0-1 0 0,-20 3 98 0 0,1-1-1 0 0,-1 0 0 0 0,0-1 0 0 0,0 1 0 0 0,0-1 1 0 0,1 0-1 0 0,-1 0 0 0 0,0 0 0 0 0,0-1 1 0 0,0 1-1 0 0,3-3 0 0 0,-6 3-403 0 0,0 0-1226 0 0,0 1 1564 0 0,-1 0 1 0 0,0-1-1 0 0,1 1 0 0 0,-1 0 1 0 0,0-1-1 0 0,0 1 0 0 0,1-1 1 0 0,-1 1-1 0 0,0 0 0 0 0,0-1 1 0 0,0 1-1 0 0,0-1 1 0 0,1 1-1 0 0,-1-1 0 0 0,0 1 1 0 0,0-1-1 0 0,0 1 0 0 0,0-1 1 0 0,0 1-1 0 0,0-1 0 0 0,0 1 1 0 0,0-1-1 0 0,0 1 0 0 0,-1-1 1 0 0,1-1-542 0 0,0-32-4117 0 0,0 11 5770 0 0,-6 23 2472 0 0,4 1-3237 0 0,0 0-1 0 0,0 0 1 0 0,0 0 0 0 0,1 0 0 0 0,-1 0 0 0 0,0 1 0 0 0,0-1 0 0 0,1 0 0 0 0,-1 1 0 0 0,1-1 0 0 0,0 1-1 0 0,-1 0 1 0 0,1-1 0 0 0,0 1 0 0 0,0 0 0 0 0,-2 3 0 0 0,-1 4 321 0 0,0 1-1 0 0,-3 12 1 0 0,2-6 118 0 0,3-9-453 0 0,0 0 0 0 0,1 0 1 0 0,0 0-1 0 0,0 0 0 0 0,0 0 1 0 0,1 0-1 0 0,0 1 0 0 0,1 7 1 0 0,0-10-447 0 0,0 0 0 0 0,0-1 1 0 0,0 1-1 0 0,1-1 1 0 0,-1 1-1 0 0,1-1 0 0 0,0 0 1 0 0,4 6-1 0 0,-2-6-615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7856 0 0,'0'0'3737'0'0,"-5"4"-2081"0"0,1-1-1411 0 0,0 0 0 0 0,0 0 1 0 0,0 0-1 0 0,1 1 0 0 0,0-1 0 0 0,0 1 1 0 0,0 0-1 0 0,-4 6 0 0 0,1 1 177 0 0,0 0 0 0 0,-5 14 0 0 0,10-22-434 0 0,0 0 0 0 0,0 0 0 0 0,1 0 1 0 0,-1 0-1 0 0,1 0 0 0 0,-1 1 0 0 0,1-1 0 0 0,0 0 0 0 0,0 0 0 0 0,1 0 0 0 0,-1 0 0 0 0,1 0 0 0 0,-1 1 0 0 0,2 2 0 0 0,0-5-92 0 0,1 0-1 0 0,-1-1 0 0 0,0 1 0 0 0,0-1 0 0 0,1 1 0 0 0,3-1 0 0 0,4-1 205 0 0,-1 0 0 0 0,1-1 0 0 0,-1 0 0 0 0,0 0 0 0 0,0-1 0 0 0,12-6 0 0 0,13-3 597 0 0,-12 5-233 0 0,-14 4-390 0 0,-1 0-1 0 0,1 1 1 0 0,0 0-1 0 0,0 0 1 0 0,15-1-1 0 0,-11 1-2 0 0,0 0-3081 0 0,-10 0 1972 0 0,8-8-8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6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10680 0 0,'0'0'232'0'0,"-4"2"56"0"0,0 11 0 0 0,-5-5 16 0 0,-1 8-240 0 0,2 0-64 0 0,-1 7 0 0 0,1-3 0 0 0,-2 5 880 0 0,1-2 168 0 0,1 1 32 0 0,-2-5 8 0 0,6 5-872 0 0,0-3-216 0 0,-1-5 0 0 0,1-1-6448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6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0 271 6936 0 0,'0'0'337'0'0,"5"15"46"0"0,-1 7-62 0 0,0 0 1 0 0,-2-1 0 0 0,1 28-1 0 0,-3-21-105 0 0,8 41-1 0 0,10 23 1404 0 0,-17-81-1535 0 0,-2-10-74 0 0,1 0 1 0 0,0-1-1 0 0,0 1 0 0 0,0 0 1 0 0,0 0-1 0 0,0 0 1 0 0,1 0-1 0 0,-1 0 1 0 0,0-1-1 0 0,0 1 0 0 0,0 0 1 0 0,1 0-1 0 0,-1 0 1 0 0,0-1-1 0 0,1 1 1 0 0,0 1-1 0 0,0-1 1065 0 0,-1-3-667 0 0,3-10 27 0 0,-1 1 0 0 0,0 0 1 0 0,-1-1-1 0 0,0 1 0 0 0,-1-1 1 0 0,0 0-1 0 0,-3-12 0 0 0,1-23 1076 0 0,0 13-713 0 0,2 22-486 0 0,-1 1 1 0 0,1 0-1 0 0,3-22 1 0 0,3 3-16 0 0,0 1 1 0 0,2-1 0 0 0,2 1 0 0 0,20-44 0 0 0,-25 62-237 0 0,1 1 1 0 0,0 0 0 0 0,1 0 0 0 0,0 0 0 0 0,0 1 0 0 0,1 0 0 0 0,0 1-1 0 0,0 0 1 0 0,1 0 0 0 0,0 1 0 0 0,1 0 0 0 0,-1 0 0 0 0,1 1 0 0 0,1 0-1 0 0,11-4 1 0 0,-1 2-936 0 0,1 0 0 0 0,33-5 0 0 0,-29 9-6239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7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3944 0 0,'0'0'669'0'0,"-7"0"4864"0"0,4 1-5236 0 0,1 0 0 0 0,0-1 0 0 0,-1 1 0 0 0,1 0 0 0 0,0 0 0 0 0,-1 1 0 0 0,1-1 0 0 0,0 0 0 0 0,0 1 0 0 0,0-1 0 0 0,0 1 0 0 0,0 0 0 0 0,1-1-1 0 0,-1 1 1 0 0,0 0 0 0 0,1 0 0 0 0,-3 4 0 0 0,-1 2-62 0 0,0-1 0 0 0,1 1-1 0 0,-7 16 1 0 0,9-19-6 0 0,1 0 0 0 0,-1 0 1 0 0,1 0-1 0 0,0 1 0 0 0,0-1 0 0 0,1 0 0 0 0,0 1 0 0 0,0-1 1 0 0,1 8-1 0 0,-1-11-185 0 0,0 0 1 0 0,1 0-1 0 0,-1 0 1 0 0,1 0-1 0 0,0 0 1 0 0,0-1 0 0 0,0 1-1 0 0,0 0 1 0 0,0-1-1 0 0,0 1 1 0 0,0 0-1 0 0,0-1 1 0 0,1 0-1 0 0,-1 1 1 0 0,0-1-1 0 0,1 0 1 0 0,-1 1 0 0 0,1-1-1 0 0,0 0 1 0 0,-1 0-1 0 0,1 0 1 0 0,0-1-1 0 0,0 1 1 0 0,0 0-1 0 0,-1-1 1 0 0,1 1-1 0 0,0-1 1 0 0,0 1-1 0 0,2-1 1 0 0,6 1-193 0 0,0-1 1 0 0,0 0-1 0 0,0-1 1 0 0,1 0-1 0 0,-1 0 1 0 0,-1-1-1 0 0,1-1 0 0 0,0 0 1 0 0,0 0-1 0 0,-1 0 1 0 0,0-1-1 0 0,11-7 0 0 0,-1-5-2285 0 0,-11 8-3321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2:57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4664 0 0,'0'0'3353'0'0,"0"-10"-612"0"0,0 10-2655 0 0,0-1 0 0 0,0 0 0 0 0,0 0-1 0 0,1 1 1 0 0,-1-1 0 0 0,0 0 0 0 0,0 1 0 0 0,1-1-1 0 0,-1 1 1 0 0,0-1 0 0 0,1 0 0 0 0,-1 1-1 0 0,0-1 1 0 0,1 1 0 0 0,-1-1 0 0 0,1 1 0 0 0,-1-1-1 0 0,1 1 1 0 0,-1-1 0 0 0,1 1 0 0 0,-1 0-1 0 0,1-1 1 0 0,0 1 0 0 0,-1 0 0 0 0,1-1 0 0 0,-1 1-1 0 0,1 0 1 0 0,0 0 0 0 0,-1-1 0 0 0,1 1-1 0 0,0 0 1 0 0,0 0 0 0 0,-1 0 0 0 0,1 0-1 0 0,0 0 1 0 0,-1 0 0 0 0,1 0 0 0 0,0 0 0 0 0,-1 0-1 0 0,1 1 1 0 0,0-1 0 0 0,-1 0 0 0 0,2 1-1 0 0,0-1 44 0 0,1 1-1 0 0,-1-1 0 0 0,0 1 0 0 0,1 0 0 0 0,-1 0 0 0 0,0 0 0 0 0,0 0 1 0 0,1 0-1 0 0,-1 1 0 0 0,0-1 0 0 0,3 4 0 0 0,5 7 202 0 0,-2 1-1 0 0,1 1 1 0 0,-2-1-1 0 0,0 1 1 0 0,0 1-1 0 0,7 26 1 0 0,-13-29-28 0 0,-1-11-142 0 0,0-1-82 0 0,0 0-1 0 0,1 1 0 0 0,-1-1 1 0 0,0 1-1 0 0,0-1 0 0 0,0 0 1 0 0,0 1-1 0 0,0-1 0 0 0,1 0 1 0 0,-1 1-1 0 0,0-1 0 0 0,0 0 1 0 0,1 1-1 0 0,-1-1 0 0 0,0 0 1 0 0,0 0-1 0 0,1 1 0 0 0,-1-1 1 0 0,0 0-1 0 0,1 0 0 0 0,7-13 350 0 0,6-13 26 0 0,57-159 399 0 0,-70 182-1138 0 0,0 1 0 0 0,0-1 0 0 0,1 0-1 0 0,-1 1 1 0 0,1-1 0 0 0,-1 1 0 0 0,1 0-1 0 0,0-1 1 0 0,3-2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9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15464 0 0,'0'0'1165'0'0,"2"0"-783"0"0,3-1-383 0 0,1 0 0 0 0,-1 0 0 0 0,0 0 0 0 0,0-1-1 0 0,0 0 1 0 0,0 0 0 0 0,0 0 0 0 0,8-5-1 0 0,-5 2-517 0 0,1 1 0 0 0,12-4-1 0 0,62-17-4348 0 0,-27 6 466 0 0,-24 10 2009 0 0,-21 6 1704 0 0,1 0-1 0 0,24-3 1 0 0,-5 3 629 0 0,-6 2 49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7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7776 0 0,'0'0'376'0'0,"-5"5"-160"0"0,-3 3 0 0 0,2 2-216 0 0,2 7 0 0 0,0-1 0 0 0,-5 4 0 0 0,1-1 840 0 0,2 5 128 0 0,-2 1 24 0 0,3-2 8 0 0,1-3-680 0 0,0-1-144 0 0,4 5-24 0 0,-6-8-5352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7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3424 0 0,'0'0'3041'0'0,"-10"1"-1877"0"0,5 0-1045 0 0,2 0 26 0 0,0-1 0 0 0,1 1 0 0 0,-1 0 1 0 0,0 0-1 0 0,0 0 0 0 0,0 0 0 0 0,1 0 0 0 0,-1 0 1 0 0,0 1-1 0 0,-3 3 3008 0 0,11-1-1724 0 0,3 3-676 0 0,0 0-1 0 0,16 8 0 0 0,1 2 272 0 0,-16-11-716 0 0,-1 0-1 0 0,-1 1 0 0 0,1 0 1 0 0,8 11-1 0 0,-14-15-286 0 0,0 0-1 0 0,0 0 1 0 0,0 0 0 0 0,0 0-1 0 0,-1 0 1 0 0,0 0 0 0 0,0 1-1 0 0,0-1 1 0 0,0 1 0 0 0,0-1-1 0 0,0 1 1 0 0,-1-1 0 0 0,0 1-1 0 0,0-1 1 0 0,0 1 0 0 0,-1 3-1 0 0,0 3 64 0 0,-2-1-1 0 0,1 0 1 0 0,-2 0-1 0 0,1 0 0 0 0,-1 0 1 0 0,0-1-1 0 0,-1 1 0 0 0,0-1 1 0 0,0 0-1 0 0,-1-1 0 0 0,0 1 1 0 0,0-1-1 0 0,-1 0 1 0 0,0-1-1 0 0,0 0 0 0 0,0 0 1 0 0,-1 0-1 0 0,-14 7 0 0 0,8-8-627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8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56 194 3944 0 0,'-10'13'284'0'0,"6"-9"-267"0"0,1 1 0 0 0,0-1 1 0 0,0 1-1 0 0,1 0 0 0 0,-1 0 1 0 0,-2 9-1 0 0,-2 2 111 0 0,5-9 214 0 0,-1-1-1 0 0,1 1 0 0 0,0 0 0 0 0,0 0 1 0 0,1 0-1 0 0,0 0 0 0 0,0 0 1 0 0,0 0-1 0 0,1 0 0 0 0,1 0 1 0 0,-1 0-1 0 0,1 0 0 0 0,2 11 1 0 0,3 6 216 0 0,-6-19-456 0 0,1 0 0 0 0,0 0 0 0 0,0 0 0 0 0,1 0 0 0 0,-1 0 0 0 0,5 7 0 0 0,-5-11 1226 0 0,-15-17 312 0 0,12 8-1342 0 0,0 0 1 0 0,0 1 0 0 0,0-1-1 0 0,1 0 1 0 0,0-14 0 0 0,3-44 1012 0 0,1 40-829 0 0,2 0-1 0 0,1 0 0 0 0,1 1 1 0 0,1 0-1 0 0,20-44 0 0 0,-24 59-417 0 0,1 0-1 0 0,0 1 0 0 0,0 0 0 0 0,1-1 0 0 0,1 2 0 0 0,-1-1 1 0 0,15-13-1 0 0,-18 20-65 0 0,0 1-1 0 0,0-1 1 0 0,0 1 0 0 0,0-1 0 0 0,1 1 0 0 0,-1 0 0 0 0,0 0 0 0 0,1 0 0 0 0,-1 1-1 0 0,0-1 1 0 0,1 1 0 0 0,-1 0 0 0 0,1 0 0 0 0,-1 0 0 0 0,1 1 0 0 0,-1-1-1 0 0,1 1 1 0 0,-1-1 0 0 0,6 3 0 0 0,7 3-22 0 0,-1 0-1 0 0,26 14 0 0 0,-34-17-22 0 0,59 26-1635 0 0,-34-11-4841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9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31 8264 0 0,'0'0'618'0'0,"-1"-1"-420"0"0,-2-2 24 0 0,1 1 1 0 0,0 1-1 0 0,-1-1 0 0 0,1 0 1 0 0,-1 0-1 0 0,1 1 1 0 0,-6-2-1 0 0,-2-4 1225 0 0,9 6-1317 0 0,-1 0 0 0 0,0 1 0 0 0,1-1 0 0 0,-1 0 0 0 0,0 1 0 0 0,0-1 0 0 0,0 1 0 0 0,0-1 0 0 0,1 1 0 0 0,-1 0 0 0 0,0 0 0 0 0,-3 0 0 0 0,-22 2 896 0 0,24-1-932 0 0,0-1 0 0 0,0 1-1 0 0,0 0 1 0 0,1 0 0 0 0,-1 0 0 0 0,0 0-1 0 0,1 1 1 0 0,-1-1 0 0 0,0 1-1 0 0,1-1 1 0 0,0 1 0 0 0,-1 0 0 0 0,1 0-1 0 0,0 0 1 0 0,0 0 0 0 0,-3 4-1 0 0,4-5-187 0 0,0 1-1 0 0,0-1 0 0 0,0 0 0 0 0,0 0 0 0 0,0 1 1 0 0,0-1-1 0 0,1 1 0 0 0,-1-1 0 0 0,0 1 0 0 0,1-1 0 0 0,-1 1 1 0 0,1-1-1 0 0,-1 1 0 0 0,1-1 0 0 0,0 1 0 0 0,0 0 1 0 0,-1-1-1 0 0,1 1 0 0 0,0-1 0 0 0,1 1 0 0 0,-1 0 1 0 0,0-1-1 0 0,0 1 0 0 0,1-1 0 0 0,0 4 0 0 0,17 0-171 0 0,-16-5 279 0 0,0 0 0 0 0,0 0 0 0 0,1 0 1 0 0,-1 0-1 0 0,0-1 0 0 0,1 1 1 0 0,-1 0-1 0 0,0-1 0 0 0,0 0 0 0 0,3 0 1 0 0,5-2 129 0 0,-2 2 40 0 0,0 0 0 0 0,0 0 0 0 0,0 1 0 0 0,0 0 0 0 0,0 0-1 0 0,-1 1 1 0 0,1 0 0 0 0,0 1 0 0 0,12 4 0 0 0,-19-6-160 0 0,-1 0 0 0 0,1 1-1 0 0,-1-1 1 0 0,1 1 0 0 0,-1 0 0 0 0,1-1-1 0 0,-1 1 1 0 0,1-1 0 0 0,-1 1 0 0 0,0 0 0 0 0,1-1-1 0 0,-1 1 1 0 0,0 0 0 0 0,1-1 0 0 0,-1 1-1 0 0,0 0 1 0 0,0 0 0 0 0,0-1 0 0 0,0 1-1 0 0,0 0 1 0 0,0 0 0 0 0,0-1 0 0 0,0 1-1 0 0,0 1 1 0 0,-1 16 239 0 0,-1-12-146 0 0,0 0 1 0 0,0-1-1 0 0,0 1 1 0 0,0-1-1 0 0,-1 1 1 0 0,0-1-1 0 0,0 0 1 0 0,0 0-1 0 0,-1 0 1 0 0,0-1-1 0 0,0 1 1 0 0,-6 5-1 0 0,-8 6 448 0 0,-34 23 0 0 0,46-36-616 0 0,0 2-144 0 0,-1-1 0 0 0,0 0-1 0 0,0-1 1 0 0,0 1-1 0 0,0-2 1 0 0,0 1 0 0 0,0-1-1 0 0,-1 0 1 0 0,-13 2-1 0 0,20-4-668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9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2880 0 0,'0'0'296'0'0,"0"8"-296"0"0,0 0 0 0 0,0 3 0 0 0,0 1 0 0 0,-5 0 952 0 0,5 0 168 0 0,0 4 40 0 0,0-5 8 0 0,0 5-256 0 0,0 1-48 0 0,0-5-16 0 0,0-4 0 0 0,0 3-464 0 0,5-3-88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6 198 7944 0 0,'0'0'594'0'0,"0"2"-260"0"0,-3 28 1843 0 0,2-21-1638 0 0,0 1 0 0 0,1-1-1 0 0,0 11 1 0 0,14 126 2001 0 0,-12-122-2109 0 0,4 75 552 0 0,-10-39-582 0 0,4-59 111 0 0,-1-3-309 0 0,-2-8 11 0 0,1 0 0 0 0,0 0 0 0 0,0 0 0 0 0,1 0 0 0 0,0-17 0 0 0,0 2 66 0 0,0-61 637 0 0,0 67-672 0 0,1 1-1 0 0,0-1 0 0 0,5-23 0 0 0,13-54 271 0 0,-13 75-517 0 0,-1 2-3 0 0,1 0 0 0 0,1 0 0 0 0,11-22 0 0 0,-14 33-63 0 0,1 0 1 0 0,1 1-1 0 0,-1-1 1 0 0,1 1-1 0 0,0 0 0 0 0,1 0 1 0 0,0 1-1 0 0,0 0 0 0 0,12-10 1 0 0,-12 13-10 0 0,0-1 1 0 0,1 1-1 0 0,0 0 1 0 0,-1 1-1 0 0,1-1 1 0 0,0 1-1 0 0,0 1 1 0 0,0-1-1 0 0,0 1 1 0 0,0 1-1 0 0,1-1 1 0 0,-1 1-1 0 0,0 0 1 0 0,0 1-1 0 0,0 0 1 0 0,0 0-1 0 0,11 3 0 0 0,0 1-590 0 0,0 1 0 0 0,0 1 0 0 0,-1 0-1 0 0,0 2 1 0 0,20 13 0 0 0,-2 3-5317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0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5 5064 0 0,'0'0'3966'0'0,"-9"-3"-3076"0"0,3 2-330 0 0,-1 1 0 0 0,1-1 0 0 0,0 2 0 0 0,-1-1 0 0 0,1 1 0 0 0,0 0 0 0 0,-1 0 0 0 0,-10 4 0 0 0,10-5 44 0 0,5 0-591 0 0,11 9-2248 0 0,7 21 3525 0 0,-12-24-939 0 0,-1 0 0 0 0,0 0 0 0 0,4 8 0 0 0,6 12 567 0 0,9 9 686 0 0,-22-34-1593 0 0,0-1 0 0 0,0 1 1 0 0,1 0-1 0 0,-1 0 0 0 0,0-1 0 0 0,0 1 0 0 0,0 0 0 0 0,0-1 1 0 0,0 1-1 0 0,0 0 0 0 0,0 0 0 0 0,0-1 0 0 0,0 1 0 0 0,0 0 0 0 0,0 0 1 0 0,-1-1-1 0 0,1 1 0 0 0,0 0 0 0 0,0-1 0 0 0,-1 1 0 0 0,1 0 1 0 0,0-1-1 0 0,-1 1 0 0 0,1-1 0 0 0,-1 2 0 0 0,-1-1 27 0 0,0 1-1 0 0,1-1 1 0 0,-1 1 0 0 0,0-1-1 0 0,0 0 1 0 0,0 1-1 0 0,0-1 1 0 0,-3 1-1 0 0,0 0 56 0 0,-1 0-1 0 0,1 0 1 0 0,-1-1-1 0 0,1 1 0 0 0,-12 0 1 0 0,-17 2-167 0 0,33-4-212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1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11000 0 0,'0'0'248'0'0,"5"-15"701"0"0,-1 12-762 0 0,0 0-1 0 0,0 0 1 0 0,0 0 0 0 0,0 1-1 0 0,6-2 1 0 0,-8 3-12 0 0,0 0 0 0 0,0 1 1 0 0,0 0-1 0 0,0-1 0 0 0,0 1 1 0 0,0 0-1 0 0,0 0 0 0 0,0 0 0 0 0,0 0 1 0 0,0 1-1 0 0,0-1 0 0 0,0 0 1 0 0,0 1-1 0 0,0-1 0 0 0,0 1 1 0 0,2 1-1 0 0,-2-1-119 0 0,0 0 0 0 0,0 0 0 0 0,0 0 0 0 0,0 0 0 0 0,-1 0 0 0 0,1 0 1 0 0,0 1-1 0 0,-1-1 0 0 0,1 1 0 0 0,-1-1 0 0 0,0 1 0 0 0,1-1 0 0 0,-1 1 0 0 0,0 0 0 0 0,1 2 1 0 0,0 0 59 0 0,-1-1 0 0 0,0 1 1 0 0,-1 0-1 0 0,1-1 1 0 0,-1 1-1 0 0,1 0 1 0 0,-1 6-1 0 0,-1-4-80 0 0,0 1-1 0 0,-1 0 1 0 0,1-1-1 0 0,-1 0 0 0 0,0 1 1 0 0,-1-1-1 0 0,0 0 1 0 0,0 0-1 0 0,0 0 1 0 0,-6 8-1 0 0,4-7-8 0 0,1 1 1 0 0,0-1-1 0 0,0 1 0 0 0,1 0 0 0 0,-5 15 0 0 0,8-22 16 0 0,0 0-1 0 0,0-1 0 0 0,0 1 0 0 0,0 0 0 0 0,0 0 0 0 0,0-1 0 0 0,0 1 0 0 0,0 0 1 0 0,0 0-1 0 0,0-1 0 0 0,0 1 0 0 0,0 0 0 0 0,1 0 0 0 0,-1-1 0 0 0,0 1 0 0 0,1 0 1 0 0,-1-1-1 0 0,0 1 0 0 0,1 0 0 0 0,-1-1 0 0 0,1 1 0 0 0,-1-1 0 0 0,1 1 0 0 0,-1-1 1 0 0,1 1-1 0 0,-1-1 0 0 0,1 1 0 0 0,0-1 0 0 0,-1 1 0 0 0,1-1 0 0 0,0 0 1 0 0,-1 1-1 0 0,1-1 0 0 0,0 0 0 0 0,0 0 0 0 0,-1 0 0 0 0,1 1 0 0 0,0-1 0 0 0,0 0 1 0 0,-1 0-1 0 0,1 0 0 0 0,0 0 0 0 0,0 0 0 0 0,-1 0 0 0 0,2-1 0 0 0,5 1 44 0 0,0 0-1 0 0,0-1 1 0 0,11-3-1 0 0,-16 4-71 0 0,47-13-379 0 0,-17 3-5147 0 0,-11 2-976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1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35 141 7344 0 0,'0'0'548'0'0,"15"5"-336"0"0,-14-5-60 0 0,1 1 1 0 0,0-1-1 0 0,-1 1 1 0 0,1-1-1 0 0,0 0 0 0 0,-1 0 1 0 0,1 0-1 0 0,0 0 1 0 0,-1 0-1 0 0,1 0 1 0 0,0 0-1 0 0,1-1 1 0 0,-1 1 129 0 0,-1-1 0 0 0,0 1 0 0 0,-1-1 1 0 0,1 0-1 0 0,0 1 0 0 0,0-1 0 0 0,0 0 0 0 0,0 1 1 0 0,0-1-1 0 0,1-2 0 0 0,2-2 328 0 0,-4 3-368 0 0,1-1 0 0 0,-1 1 1 0 0,0-1-1 0 0,0 1 1 0 0,0-1-1 0 0,0 0 0 0 0,0 1 1 0 0,0-1-1 0 0,-1-2 1 0 0,-2-4 227 0 0,0-1 1 0 0,0 1-1 0 0,-8-14 1 0 0,-5-13 374 0 0,14 26-808 0 0,1 2-70 0 0,0 14-44 0 0,-3 56 755 0 0,0-27-328 0 0,0 10-888 0 0,-14 62 0 0 0,13-78 38 0 0,-2 43 0 0 0,1-9-271 0 0,5-38 52 0 0,2-18-203 0 0,2-16 845 0 0,5-96 2491 0 0,-6 51-1292 0 0,-1 43-950 0 0,10-90 1292 0 0,-9 87-1217 0 0,1 0-1 0 0,1 1 1 0 0,0 0-1 0 0,1 0 1 0 0,9-18 0 0 0,-8 19-144 0 0,-5 9-60 0 0,1 0-1 0 0,-1 0 1 0 0,1 0 0 0 0,0 1-1 0 0,3-6 1 0 0,-3 7-43 0 0,-1 0 0 0 0,0 0 0 0 0,0 1 0 0 0,0-1 0 0 0,1 0 0 0 0,-1 0 0 0 0,0 1 0 0 0,1-1 0 0 0,-1 1-1 0 0,0-1 1 0 0,1 1 0 0 0,-1 0 0 0 0,1-1 0 0 0,-1 1 0 0 0,1 0 0 0 0,2 0 0 0 0,80 8-1864 0 0,-52-7 119 0 0,-14 2 394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2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53 5264 0 0,'0'0'394'0'0,"-4"-4"-236"0"0,2 0-48 0 0,0 1 0 0 0,-1 0 0 0 0,1 0 0 0 0,-1 1 0 0 0,1-1 0 0 0,-1 0 0 0 0,0 1 0 0 0,0 0 0 0 0,0-1 0 0 0,0 1 0 0 0,-1 0 0 0 0,1 1 0 0 0,-1-1 0 0 0,1 1 0 0 0,-4-2 0 0 0,4 2 13 0 0,-21-6 707 0 0,23 7-690 0 0,0-1 1 0 0,0 1-1 0 0,0 0 0 0 0,0 0 1 0 0,0 0-1 0 0,0 0 1 0 0,0 0-1 0 0,0 0 1 0 0,0 0-1 0 0,0 0 0 0 0,0 0 1 0 0,0 1-1 0 0,0-1 1 0 0,0 0-1 0 0,0 1 0 0 0,0-1 1 0 0,0 0-1 0 0,0 1 1 0 0,-1 0-1 0 0,1 0 1025 0 0,-3 12-503 0 0,5-11-589 0 0,-1 1 0 0 0,0 0 0 0 0,1-1 0 0 0,-1 0 1 0 0,1 1-1 0 0,0-1 0 0 0,2 4 0 0 0,-2-3 120 0 0,0 0-1 0 0,0-1 0 0 0,0 1 0 0 0,0 0 1 0 0,-1 0-1 0 0,1 0 0 0 0,0 5 1 0 0,-1-4-87 0 0,0 0 0 0 0,-1 0 0 0 0,1 0 0 0 0,-1 0 0 0 0,0 0 0 0 0,0 0 1 0 0,0 0-1 0 0,-2 3 0 0 0,-2 8 72 0 0,-6 22 1227 0 0,7-29-1477 0 0,-5 11 75 0 0,11-21 58 0 0,0 0 0 0 0,1 0 0 0 0,-1 0 0 0 0,1 0 0 0 0,-1 0 0 0 0,1 1 0 0 0,0-1 0 0 0,0 1 0 0 0,4-1 1 0 0,39-16 645 0 0,-40 17-721 0 0,1 0 0 0 0,-1 0-1 0 0,1 1 1 0 0,-1-1 0 0 0,10 2-1 0 0,-3-1-80 0 0,-12 0 84 0 0,0 0 0 0 0,-1 0 0 0 0,1 0-1 0 0,0 0 1 0 0,-1 0 0 0 0,1 0 0 0 0,0 0 0 0 0,-1 1 0 0 0,1-1-1 0 0,0 0 1 0 0,-1 0 0 0 0,1 0 0 0 0,-1 1 0 0 0,1-1 0 0 0,0 0-1 0 0,-1 1 1 0 0,1-1 0 0 0,-1 1 0 0 0,1-1 0 0 0,-1 0 0 0 0,1 1-1 0 0,-1-1 1 0 0,1 1 0 0 0,-1-1 0 0 0,0 1 0 0 0,1 0 0 0 0,-1-1 0 0 0,0 1-1 0 0,1-1 1 0 0,-1 1 0 0 0,0 0 0 0 0,0-1 0 0 0,1 1 0 0 0,-1 0-1 0 0,0-1 1 0 0,0 1 0 0 0,0 0 0 0 0,0-1 0 0 0,0 1 0 0 0,0 0-1 0 0,0 0 1 0 0,0 2 29 0 0,-1 0 0 0 0,1-1 0 0 0,-1 1-1 0 0,0 0 1 0 0,0-1 0 0 0,0 1 0 0 0,-2 4-1 0 0,-1-1 97 0 0,-1 1-1 0 0,0 0 0 0 0,0-1 0 0 0,0 0 1 0 0,-1 0-1 0 0,0-1 0 0 0,-7 6 0 0 0,-50 31 355 0 0,34-24-266 0 0,23-14-567 0 0,-2 1 1 0 0,1-1-1 0 0,0-1 0 0 0,-1 1 0 0 0,0-1 0 0 0,-15 3 0 0 0,18-3-6032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0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135 148 1984 0 0,'0'-12'15'0'0,"0"10"54"0"0,0-1-12 0 0,0 0 46 0 0,0-1-1 0 0,0 0 0 0 0,0 1 1 0 0,1-1-1 0 0,0 0 0 0 0,-1 1 1 0 0,1-1-1 0 0,0 1 0 0 0,1-1 1 0 0,-1 1-1 0 0,0-1 1 0 0,4-4-1 0 0,2-5 874 0 0,-6 11-834 0 0,-1 1-1 0 0,1-1 1 0 0,0 0-1 0 0,0 1 1 0 0,0-1-1 0 0,0 1 1 0 0,0-1 0 0 0,0 1-1 0 0,2-2 1 0 0,0 0-25 0 0,-1 1 1 0 0,0-1-1 0 0,0 0 0 0 0,0 0 1 0 0,-1 0-1 0 0,3-4 0 0 0,-3 4 20 0 0,0 1 307 0 0,-2-5 635 0 0,1 7-960 0 0,0-1-1 0 0,0 0 1 0 0,-1 1 0 0 0,1-1-1 0 0,0 0 1 0 0,-1 1-1 0 0,1-1 1 0 0,-1 0 0 0 0,1 1-1 0 0,0-1 1 0 0,-1 1 0 0 0,1-1-1 0 0,-1 1 1 0 0,0-1-1 0 0,1 1 1 0 0,-1-1 0 0 0,1 1-1 0 0,-1 0 1 0 0,0-1 0 0 0,1 1-1 0 0,-1 0 1 0 0,-1-1-1 0 0,0 1-29 0 0,0-1-1 0 0,0 1 0 0 0,0 0 1 0 0,0 0-1 0 0,0 0 0 0 0,0 0 1 0 0,0 0-1 0 0,-3 1 0 0 0,0 0 28 0 0,1 0 0 0 0,0 1 0 0 0,0-1 1 0 0,0 1-1 0 0,0 0 0 0 0,0 0 0 0 0,0 1 0 0 0,-6 3 0 0 0,-5 8 759 0 0,0 0 0 0 0,-27 33 0 0 0,38-42-799 0 0,0 1-1 0 0,0 0 1 0 0,1 0-1 0 0,0 1 1 0 0,0-1-1 0 0,0 0 1 0 0,1 1-1 0 0,-1 0 1 0 0,2 0-1 0 0,-1 0 1 0 0,1 0-1 0 0,-1 11 0 0 0,2-14-43 0 0,0-1 0 0 0,0 1 0 0 0,1 0 0 0 0,-1 0 0 0 0,1-1 0 0 0,0 1 0 0 0,0-1 0 0 0,0 1 0 0 0,0-1 0 0 0,0 1 0 0 0,4 5 0 0 0,-3-7 28 0 0,-1-1 0 0 0,1 1 0 0 0,-1 0 0 0 0,1-1 0 0 0,0 1 0 0 0,0-1 0 0 0,0 1 0 0 0,0-1 0 0 0,0 0 0 0 0,0 0-1 0 0,0 0 1 0 0,0 0 0 0 0,1 0 0 0 0,-1 0 0 0 0,0-1 0 0 0,0 1 0 0 0,1-1 0 0 0,3 1 0 0 0,17 0 476 0 0,46-2 0 0 0,-9-6-2580 0 0,-39 2 653 0 0,-17 3 767 0 0,1 1 0 0 0,0 0 0 0 0,0 0 0 0 0,9-1 1 0 0,17 2-1935 0 0,-14-4 1324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3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14312 0 0,'0'0'1432'0'0,"5"-8"-1296"0"0,-4 7-69 0 0,0-1 1 0 0,0 1 0 0 0,1-1 0 0 0,-1 1 0 0 0,0-1-1 0 0,1 1 1 0 0,-1 0 0 0 0,1 0 0 0 0,0 0 0 0 0,-1 0-1 0 0,1 0 1 0 0,0 0 0 0 0,0 0 0 0 0,-1 0 0 0 0,1 1-1 0 0,0-1 1 0 0,0 1 0 0 0,0-1 0 0 0,0 1 0 0 0,0 0-1 0 0,0 0 1 0 0,0 0 0 0 0,0 0 0 0 0,0 0 0 0 0,0 0-1 0 0,0 1 1 0 0,0-1 0 0 0,0 0 0 0 0,2 2 0 0 0,-1-1-66 0 0,1 0 0 0 0,-1 1 1 0 0,0-1-1 0 0,0 1 1 0 0,0-1-1 0 0,0 1 0 0 0,0 0 1 0 0,0 0-1 0 0,0 1 0 0 0,-1-1 1 0 0,1 1-1 0 0,-1-1 0 0 0,0 1 1 0 0,1 0-1 0 0,2 4 0 0 0,-5-6-35 0 0,0 0-1 0 0,1 0 1 0 0,-1 1-1 0 0,1-1 1 0 0,-1 0-1 0 0,0 0 1 0 0,0 0-1 0 0,0 0 1 0 0,0 0-1 0 0,0 0 1 0 0,0 0-1 0 0,0 1 1 0 0,0-1-1 0 0,0 0 1 0 0,0 0-1 0 0,-1 0 0 0 0,1 0 1 0 0,0 0-1 0 0,-1 1 1 0 0,-13 20-496 0 0,11-19 367 0 0,0 1 1 0 0,1-1-1 0 0,-1 1 0 0 0,1 0 1 0 0,-3 6-1 0 0,2 1-1023 0 0,3-11 740 0 0,2 2-391 0 0,53 23 1996 0 0,-54-25 301 0 0,1 12-123 0 0,-2-11-1271 0 0,1 0 0 0 0,-1 0-1 0 0,0 0 1 0 0,0 0 0 0 0,0 0-1 0 0,1 0 1 0 0,-1 0 0 0 0,0 0 0 0 0,0 1-1 0 0,0-1 1 0 0,-1 0 0 0 0,1 0 0 0 0,0 0-1 0 0,0 0 1 0 0,-1 0 0 0 0,1 0-1 0 0,0 0 1 0 0,-1 0 0 0 0,1 0 0 0 0,-1 0-1 0 0,1 0 1 0 0,-1 0 0 0 0,0 0 0 0 0,1-1-1 0 0,-1 1 1 0 0,0 0 0 0 0,0 1-1 0 0,-52 41 1506 0 0,44-39-3934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4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119 365 5840 0 0,'-6'-5'580'0'0,"0"3"-432"0"0,4 1 1286 0 0,2 1-1274 0 0,0 0 0 0 0,-1 0 0 0 0,1 0 0 0 0,0 0 0 0 0,-1 0 0 0 0,1 0-1 0 0,-1 0 1 0 0,1 0 0 0 0,0 0 0 0 0,-1 0 0 0 0,1 0 0 0 0,-1 0 0 0 0,1 0-1 0 0,0 0 1 0 0,-1 0 0 0 0,1 0 0 0 0,0 1 0 0 0,-1-1 0 0 0,0 0 0 0 0,-5 17 1697 0 0,5-15-1695 0 0,0 0 0 0 0,0 0-1 0 0,0 0 1 0 0,1 0-1 0 0,-1 0 1 0 0,0 0-1 0 0,1 1 1 0 0,-1 3 0 0 0,-5 42 1027 0 0,6-30-1071 0 0,-1 0-1 0 0,-1-1 1 0 0,0 1 0 0 0,-1 0 0 0 0,-9 26 0 0 0,11-40-105 0 0,1-3 175 0 0,-9-6 109 0 0,6 2-188 0 0,1 0 0 0 0,-1-1 0 0 0,1 1-1 0 0,0 0 1 0 0,0-1 0 0 0,0 1 0 0 0,1-1 0 0 0,-1 1-1 0 0,1-1 1 0 0,-1-5 0 0 0,-7-40 684 0 0,8 46-766 0 0,-6-35 373 0 0,4 26-210 0 0,1 0 1 0 0,-2-25-1 0 0,4 8 72 0 0,2 0-1 0 0,1 0 1 0 0,8-36 0 0 0,-6 47-131 0 0,0-1 1 0 0,1 1 0 0 0,1 1 0 0 0,1-1 0 0 0,0 1 0 0 0,12-17-1 0 0,-14 26-201 0 0,0 0 0 0 0,0 0-1 0 0,1 0 1 0 0,0 1 0 0 0,1 1 0 0 0,-1-1-1 0 0,1 1 1 0 0,0 0 0 0 0,12-6-1 0 0,-15 10 49 0 0,-1-1 0 0 0,0 1 0 0 0,1 1 0 0 0,0-1 0 0 0,-1 0 0 0 0,1 1-1 0 0,0 0 1 0 0,0 0 0 0 0,0 1 0 0 0,0-1 0 0 0,-1 1 0 0 0,1 0 0 0 0,0 1-1 0 0,0-1 1 0 0,0 1 0 0 0,0 0 0 0 0,0 0 0 0 0,-1 0 0 0 0,1 1 0 0 0,9 3-1 0 0,-3 2-394 0 0,0 0-1 0 0,-1 1 0 0 0,1 0 0 0 0,-2 1 1 0 0,1 0-1 0 0,-1 1 0 0 0,0 0 0 0 0,10 15 0 0 0,-2-3-5797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13 5784 0 0,'0'0'440'0'0,"0"-2"-307"0"0,-4-3 38 0 0,3 4-46 0 0,1 1 1 0 0,-1-1 0 0 0,0 1-1 0 0,0-1 1 0 0,1 1 0 0 0,-1-1-1 0 0,0 1 1 0 0,0 0-1 0 0,0 0 1 0 0,1-1 0 0 0,-1 1-1 0 0,0 0 1 0 0,0 0 0 0 0,0 0-1 0 0,0 0 1 0 0,0 0 0 0 0,1 0-1 0 0,-1 0 1 0 0,0 0-1 0 0,0 0 1 0 0,0 0 0 0 0,0 0-1 0 0,0 1 1 0 0,1-1 0 0 0,-1 0-1 0 0,0 1 1 0 0,0-1-1 0 0,1 1 1 0 0,-1-1 0 0 0,-1 2-1 0 0,-7 0 103 0 0,9-2-222 0 0,-3 1 69 0 0,3-1-31 0 0,0 1 0 0 0,0-1 0 0 0,-1 1 0 0 0,1-1 0 0 0,0 1 0 0 0,-1-1 0 0 0,1 0 0 0 0,0 1 0 0 0,-1-1 0 0 0,1 0 0 0 0,-1 1 0 0 0,1-1 0 0 0,-1 0 0 0 0,1 1 0 0 0,0-1 0 0 0,-1 0 0 0 0,1 0 0 0 0,-1 0 0 0 0,1 0 0 0 0,-1 1 1 0 0,1-1-1 0 0,-1 0 0 0 0,0 0 0 0 0,-1 1 721 0 0,13-1-78 0 0,-7-1-439 0 0,-3 1-177 0 0,0 0 0 0 0,0 0 1 0 0,-1 0-1 0 0,1 0 0 0 0,0 0 0 0 0,0 0 0 0 0,0 0 0 0 0,-1 0 0 0 0,1 0 0 0 0,0 0 0 0 0,0 1 0 0 0,-1-1 1 0 0,1 0-1 0 0,0 0 0 0 0,-1 1 0 0 0,1-1 0 0 0,0 1 0 0 0,-1-1 0 0 0,2 2 1184 0 0,3 7-452 0 0,-4-8-726 0 0,0 0-1 0 0,-1 0 1 0 0,1 0 0 0 0,-1 0 0 0 0,1 0 0 0 0,-1 0-1 0 0,0 0 1 0 0,1 0 0 0 0,-1 0 0 0 0,0 0 0 0 0,0 0-1 0 0,0 0 1 0 0,0 0 0 0 0,0 0 0 0 0,0 1 0 0 0,0-1-1 0 0,0 0 1 0 0,0 0 0 0 0,0 0 0 0 0,0 0 0 0 0,-1 0-1 0 0,1 0 1 0 0,-1 0 0 0 0,1 0 0 0 0,0 0 0 0 0,-1 0-1 0 0,0 0 1 0 0,1 0 0 0 0,-1 0 0 0 0,0 0 0 0 0,-1 1-1 0 0,-1 1 12 0 0,1-1 0 0 0,-1 0 0 0 0,-1 1 0 0 0,1-1 0 0 0,0-1 0 0 0,0 1 0 0 0,-1 0 0 0 0,-4 1 0 0 0,-7 3-50 0 0,12-4-22 0 0,0 0 0 0 0,0-1 0 0 0,0 0 0 0 0,-1 0 0 0 0,1 0 0 0 0,0 0 0 0 0,-1-1 0 0 0,-4 1-1 0 0,3-1-2 0 0,1 0-12 0 0,1 0-1 0 0,0 0 1 0 0,0 1-1 0 0,0-1 1 0 0,0 1-1 0 0,-5 1 0 0 0,6-1 7 0 0,-7 1-2347 0 0,8-2 2115 0 0,0 0-1280 0 0,0 1 1337 0 0,0-1 1 0 0,0 0-1 0 0,0 1 1 0 0,0-1-1 0 0,0 1 1 0 0,0-1-1 0 0,0 1 1 0 0,0 0-1 0 0,0-1 1 0 0,1 1-1 0 0,-1 0 0 0 0,0 0 1 0 0,0 0-1 0 0,-1 1 1 0 0,-8 14-2512 0 0,9-14 2071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5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57 3168 0 0,'0'0'1932'0'0,"5"-5"1705"0"0,-5 4-3347 0 0,0 1 0 0 0,0-1-1 0 0,0 1 1 0 0,0-1 0 0 0,-1 1 0 0 0,1-1 0 0 0,0 1 0 0 0,0-1-1 0 0,0 1 1 0 0,-1-1 0 0 0,1 1 0 0 0,0-1 0 0 0,-1 1-1 0 0,1-1 1 0 0,0 1 0 0 0,-1 0 0 0 0,0-1 0 0 0,-18-10 609 0 0,2 1-183 0 0,14 7-523 0 0,0 1 1 0 0,-1-1 0 0 0,0 1-1 0 0,0 0 1 0 0,0 0 0 0 0,0 0-1 0 0,0 0 1 0 0,-5-1-1 0 0,7 3-215 0 0,0 0 0 0 0,-1 0 0 0 0,1 0 0 0 0,0 0 0 0 0,0 0 0 0 0,0 0 0 0 0,0 1 0 0 0,0-1 0 0 0,0 1 0 0 0,0 0 0 0 0,0-1 0 0 0,0 1 0 0 0,0 0 0 0 0,0 0 0 0 0,-2 2 0 0 0,3 1 1374 0 0,1-3-1337 0 0,-1 0-1 0 0,1 1 0 0 0,0-1 0 0 0,0 0 1 0 0,1 1-1 0 0,-1-1 0 0 0,0 0 0 0 0,0 0 0 0 0,0 1 1 0 0,1-1-1 0 0,-1 0 0 0 0,1 2 0 0 0,0-1 25 0 0,1 7 41 0 0,-1 1 0 0 0,0-1 0 0 0,-1 0 0 0 0,0 1 0 0 0,-1-1 0 0 0,-2 13 0 0 0,0 22-37 0 0,2-41-96 0 0,-3 2 55 0 0,3-4 550 0 0,1 1-392 0 0,-4 3-26 0 0,-4 6-145 0 0,7-10-192 0 0,2-1-1122 0 0,2-2 1397 0 0,-1 0 1 0 0,1 1-1 0 0,-1-1 0 0 0,0 0 0 0 0,1 0 1 0 0,2-4-1 0 0,0 1-57 0 0,-2 4 47 0 0,-1-1 0 0 0,0 1-1 0 0,1 0 1 0 0,-1 0-1 0 0,1 0 1 0 0,-1 0-1 0 0,1 1 1 0 0,0-1 0 0 0,-1 1-1 0 0,1 0 1 0 0,0-1-1 0 0,-1 1 1 0 0,1 1 0 0 0,0-1-1 0 0,4 1 1 0 0,-3 1-83 0 0,0 0 1 0 0,1 0-1 0 0,-1 1 1 0 0,0-1 0 0 0,0 1-1 0 0,0 0 1 0 0,-1 0-1 0 0,1 1 1 0 0,-1-1-1 0 0,0 1 1 0 0,0 0-1 0 0,0 0 1 0 0,0 0 0 0 0,-1 0-1 0 0,1 0 1 0 0,-1 0-1 0 0,2 7 1 0 0,-3-9 49 0 0,-1 0 1 0 0,0 0 0 0 0,1 0 0 0 0,-1-1-1 0 0,0 1 1 0 0,0 0 0 0 0,0 0-1 0 0,0 0 1 0 0,0 0 0 0 0,-1 0-1 0 0,1 0 1 0 0,-1 0 0 0 0,1 0 0 0 0,-1-1-1 0 0,1 1 1 0 0,-1 0 0 0 0,0 0-1 0 0,-1 1 1 0 0,-2 2 91 0 0,1-1 0 0 0,-1 0 0 0 0,0 0 0 0 0,-8 6 0 0 0,4-3 16 0 0,3-4-83 0 0,1-1 1 0 0,-1 1-1 0 0,1-1 0 0 0,-1-1 0 0 0,0 1 0 0 0,0-1 0 0 0,0 0 0 0 0,0 0 0 0 0,-8 1 0 0 0,-1 0-63 0 0,4 0-64 0 0,0-2 0 0 0,0 1 0 0 0,0-1 0 0 0,0-1 0 0 0,0 0 0 0 0,0 0 0 0 0,-11-3 0 0 0,-5-1-371 0 0,-4-4-2257 0 0,29 8 1363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5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6128 0 0,'0'0'458'0'0,"-1"1"-206"0"0,-16 26 2398 0 0,15-25-2459 0 0,1 1-1 0 0,0-1 1 0 0,-1 1 0 0 0,1-1 0 0 0,0 1 0 0 0,1-1 0 0 0,-1 1-1 0 0,0 0 1 0 0,1-1 0 0 0,-1 1 0 0 0,1 0 0 0 0,0 0 0 0 0,0-1-1 0 0,0 1 1 0 0,0 0 0 0 0,1 0 0 0 0,-1-1 0 0 0,1 1-1 0 0,0 3 1 0 0,0-4-69 0 0,0 0-1 0 0,-1 0 0 0 0,1 0 1 0 0,0 0-1 0 0,0 0 0 0 0,0 0 1 0 0,0 0-1 0 0,1 0 1 0 0,-1 0-1 0 0,0 0 0 0 0,1 0 1 0 0,0-1-1 0 0,-1 1 0 0 0,1-1 1 0 0,0 1-1 0 0,0-1 0 0 0,0 0 1 0 0,0 1-1 0 0,0-1 0 0 0,0 0 1 0 0,0 0-1 0 0,4 1 1 0 0,5 0-30 0 0,0-1 1 0 0,0 0 0 0 0,12-1-1 0 0,-18 0-269 0 0,0 0 0 0 0,0-1-1 0 0,0 0 1 0 0,0 0 0 0 0,0 0-1 0 0,0 0 1 0 0,-1-1 0 0 0,9-3-1 0 0,-4-3-396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6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0 5904 0 0,'0'0'128'0'0,"-4"8"24"0"0,-6 5 8 0 0,2-5 8 0 0,-1 8-168 0 0,-1-1 0 0 0,2 5 0 0 0,-1 4 0 0 0,1 3 1384 0 0,-2 2 248 0 0,-3-2 40 0 0,4-3 16 0 0,0 3-1112 0 0,5-3-216 0 0,-5 1-40 0 0,4-2-16 0 0,5-3-800 0 0,0-4-160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6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4 227 3944 0 0,'0'12'284'0'0,"-2"-4"-83"0"0,1-1 0 0 0,1 0 0 0 0,0 0 0 0 0,0 1 0 0 0,0-1 0 0 0,1 0 0 0 0,1 10 0 0 0,-1-11 473 0 0,0 4 196 0 0,1 2-650 0 0,0-1-1 0 0,-2 1 1 0 0,1 0 0 0 0,-3 18-1 0 0,2-21-237 0 0,-1-1-1 0 0,1 0 0 0 0,1 10 0 0 0,0-12 354 0 0,0 1 0 0 0,-1-1 0 0 0,0 1-1 0 0,-1-1 1 0 0,-1 12 0 0 0,1-16 3521 0 0,3-10-2955 0 0,3-16-710 0 0,3-73 2136 0 0,-8 66-1516 0 0,2 0 0 0 0,1 1-1 0 0,1-1 1 0 0,10-33 0 0 0,-9 47-585 0 0,1 0 0 0 0,1 0-1 0 0,9-18 1 0 0,-11 27-226 0 0,0 0-1 0 0,0 0 0 0 0,1 1 0 0 0,-1-1 0 0 0,2 1 1 0 0,-1 1-1 0 0,14-12 0 0 0,-17 16-74 0 0,0-1 0 0 0,0 1 0 0 0,1 0 0 0 0,-1 0-1 0 0,1 0 1 0 0,-1 0 0 0 0,1 1 0 0 0,-1-1 0 0 0,1 1 0 0 0,0 0 0 0 0,0 0 0 0 0,0 1 0 0 0,-1-1-1 0 0,1 1 1 0 0,0 0 0 0 0,0 0 0 0 0,7 0 0 0 0,3 2-350 0 0,-2-1-207 0 0,0 1 0 0 0,0 0 1 0 0,0 1-1 0 0,0 0 0 0 0,19 9 0 0 0,-5 2-424 0 0,-6 2-6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7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5 8264 0 0,'0'0'618'0'0,"-1"0"-420"0"0,-3-2 223 0 0,0 2-1 0 0,0-1 1 0 0,-1 0 0 0 0,1 1 0 0 0,0 0 0 0 0,0 0 0 0 0,0 0-1 0 0,0 0 1 0 0,-8 2 0 0 0,-13 0 873 0 0,18-1-966 0 0,-1 0 0 0 0,1 0 0 0 0,-14 4 0 0 0,5-1-102 0 0,9-2-201 0 0,5-1 1109 0 0,3 7-516 0 0,-1-7-588 0 0,0 0 0 0 0,0-1 0 0 0,1 1 0 0 0,-1 0 0 0 0,0 0 0 0 0,0 0 0 0 0,0-1 0 0 0,0 1 0 0 0,0 0 1 0 0,0 0-1 0 0,0 0 0 0 0,0-1 0 0 0,0 1 0 0 0,0 0 0 0 0,0 0 0 0 0,-1-1 0 0 0,1 2 0 0 0,-1-1 227 0 0,1 0-265 0 0,0-1-1 0 0,0 0 0 0 0,0 0 0 0 0,0 0 0 0 0,0 0 0 0 0,0 0 0 0 0,0 1 0 0 0,0-1 0 0 0,0 0 1 0 0,0 0-1 0 0,0 0 0 0 0,0 0 0 0 0,0 0 0 0 0,0 1 0 0 0,0-1 0 0 0,0 0 0 0 0,0 0 0 0 0,0 0 1 0 0,0 0-1 0 0,0 1 0 0 0,0-1 0 0 0,0 0 0 0 0,0 0 0 0 0,0 0 0 0 0,0 0 0 0 0,0 0 0 0 0,0 0 1 0 0,1 0-1 0 0,-1 1 0 0 0,0-1 0 0 0,0 0 0 0 0,0 0 0 0 0,0 0 0 0 0,0 0 0 0 0,1 0 0 0 0,28 16 92 0 0,-24-13 13 0 0,0-1 0 0 0,-1 1 1 0 0,1 0-1 0 0,0 0 0 0 0,-1 0 0 0 0,1 1 0 0 0,-1 0 0 0 0,0-1 1 0 0,-1 1-1 0 0,1 1 0 0 0,0-1 0 0 0,-1 1 0 0 0,0-1 0 0 0,0 1 1 0 0,3 8-1 0 0,-5-11-82 0 0,-1 0 0 0 0,0-1 0 0 0,1 1 0 0 0,-1 0 0 0 0,0 0 0 0 0,0 0 0 0 0,0 0 0 0 0,0 0 0 0 0,-1 0 0 0 0,1 0 0 0 0,0 0 0 0 0,-1 0 0 0 0,1 0 0 0 0,-1 0 0 0 0,0-1 0 0 0,0 1 0 0 0,0 0 0 0 0,1 0 0 0 0,-3 2 0 0 0,1-2 30 0 0,0 0 1 0 0,1 1-1 0 0,-1-1 1 0 0,0 0-1 0 0,0 0 1 0 0,-1 0 0 0 0,1-1-1 0 0,0 1 1 0 0,0-1-1 0 0,-1 1 1 0 0,1-1 0 0 0,-1 1-1 0 0,-3 0 1 0 0,-13 4 386 0 0,8-2-265 0 0,0-1 0 0 0,-19 3 0 0 0,-31 2-270 0 0,44-10-248 0 0,8 1-439 0 0,7 1-161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7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9 5328 0 0,'0'0'249'0'0,"4"4"27"0"0,6 4 6727 0 0,-16-7-5277 0 0,-1 1-1372 0 0,0 0-1 0 0,0-1 1 0 0,0 0-1 0 0,0 0 1 0 0,0 0-1 0 0,0-1 1 0 0,0 0-1 0 0,0-1 1 0 0,-1 1-1 0 0,1-1 1 0 0,0-1-1 0 0,0 1 1 0 0,-7-4-1 0 0,0-6-889 0 0,13 10 108 0 0,-5-5 210 0 0,5 5-13 0 0,-13 10-720 0 0,12-7 941 0 0,0 1 0 0 0,-1 0-1 0 0,1 1 1 0 0,0-1-1 0 0,1 0 1 0 0,-1 0-1 0 0,1 1 1 0 0,-1-1-1 0 0,1 1 1 0 0,0 0-1 0 0,1-1 1 0 0,-1 1-1 0 0,0 0 1 0 0,1-1-1 0 0,0 1 1 0 0,0 0 0 0 0,0-1-1 0 0,0 1 1 0 0,2 6-1 0 0,-1-7 60 0 0,0 0-1 0 0,0 0 1 0 0,0 0-1 0 0,0 0 1 0 0,1 0-1 0 0,-1 0 1 0 0,1-1-1 0 0,0 1 1 0 0,0 0-1 0 0,0-1 1 0 0,0 0-1 0 0,0 1 1 0 0,1-1-1 0 0,-1 0 1 0 0,1 0 0 0 0,-1 0-1 0 0,1 0 1 0 0,0-1-1 0 0,0 1 1 0 0,0-1-1 0 0,0 1 1 0 0,0-1-1 0 0,0 0 1 0 0,0 0-1 0 0,0-1 1 0 0,0 1-1 0 0,1-1 1 0 0,-1 1-1 0 0,0-1 1 0 0,0 0-1 0 0,0 0 1 0 0,7-1-1 0 0,1-1 72 0 0,0 1 0 0 0,1 1 0 0 0,-1 0 0 0 0,0 0 0 0 0,13 3 0 0 0,-23-3-108 0 0,0 0 0 0 0,0 0 0 0 0,0 0-1 0 0,1 1 1 0 0,-1-1 0 0 0,0 0 0 0 0,0 1-1 0 0,0-1 1 0 0,0 1 0 0 0,0-1 0 0 0,0 1-1 0 0,0-1 1 0 0,0 1 0 0 0,0 0 0 0 0,0 0-1 0 0,0-1 1 0 0,-1 1 0 0 0,1 0 0 0 0,0 0-1 0 0,0 0 1 0 0,-1 0 0 0 0,1 0 0 0 0,-1 0-1 0 0,1 0 1 0 0,-1 0 0 0 0,1 0 0 0 0,-1 0-1 0 0,0 0 1 0 0,1 1 0 0 0,-1-1 0 0 0,0 0-1 0 0,0 0 1 0 0,0 0 0 0 0,0 0 0 0 0,0 0-1 0 0,0 1 1 0 0,0-1 0 0 0,0 0 0 0 0,0 0-1 0 0,-1 2 1 0 0,-1 2 52 0 0,1-1 0 0 0,-1 0 0 0 0,1 0 1 0 0,-1 0-1 0 0,-1 0 0 0 0,1 0 0 0 0,0 0 0 0 0,-1-1 0 0 0,-3 5 0 0 0,-6 4-43 0 0,-1 0 1 0 0,0-1-1 0 0,0 0 1 0 0,-22 12-1 0 0,-7-2-5936 0 0,27-17-359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09.710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 21 6968 0 0,'-10'-20'528'0'0,"20"20"-336"0"0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0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2848 0 0,'0'0'216'0'0,"0"8"6597"0"0,10 0-3900 0 0,0 4-1698 0 0,-7-9-1021 0 0,-1 0 1 0 0,1 1-1 0 0,0-1 0 0 0,-1 0 0 0 0,0 1 1 0 0,3 6-1 0 0,-3-9-116 0 0,-1 0-22 0 0,1 1-1 0 0,-1-1 0 0 0,1 0 1 0 0,0 1-1 0 0,-1-1 1 0 0,1 0-1 0 0,0 0 1 0 0,2 1-1 0 0,-1-4 149 0 0,0 1-1 0 0,0-1 0 0 0,-1 1 0 0 0,1-1 1 0 0,-1 0-1 0 0,1 0 0 0 0,-1 0 1 0 0,0 0-1 0 0,0 0 0 0 0,3-4 1 0 0,10-10 1382 0 0,-10 11-1486 0 0,-1-1 1 0 0,1 1-1 0 0,-1-1 1 0 0,0 0-1 0 0,-1-1 1 0 0,4-7 0 0 0,9-15-212 0 0,-9 14-272 0 0,-7 13 288 0 0,0 1 1 0 0,0-1-1 0 0,1 1 0 0 0,-1 0 0 0 0,1-1 1 0 0,0 1-1 0 0,-1 0 0 0 0,1 0 1 0 0,0 0-1 0 0,0-1 0 0 0,-1 1 0 0 0,1 0 1 0 0,0 0-1 0 0,0 0 0 0 0,2-1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10.961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1 195 2448 0 0,'-1'7'235'0'0,"4"-9"-45"0"0,-2 0-139 0 0,0 1 0 0 0,0 0-1 0 0,0-1 1 0 0,0 1 0 0 0,0 0 0 0 0,1 0 0 0 0,-1 0 0 0 0,1 0-1 0 0,-1 0 1 0 0,0 0 0 0 0,1 0 0 0 0,0 0 0 0 0,-1 1-1 0 0,1-1 1 0 0,-1 1 0 0 0,1-1 0 0 0,0 1 0 0 0,-1 0 0 0 0,1-1-1 0 0,0 1 1 0 0,0 0 0 0 0,-1 0 0 0 0,1 0 0 0 0,0 0 0 0 0,0 1-1 0 0,1-1 1 0 0,3 3 44 0 0,0-2-1 0 0,0 1 1 0 0,1-1 0 0 0,-1 1-1 0 0,0-2 1 0 0,0 1-1 0 0,1-1 1 0 0,-1 0-1 0 0,0 0 1 0 0,1 0 0 0 0,-1-1-1 0 0,0 0 1 0 0,0-1-1 0 0,1 1 1 0 0,7-4-1 0 0,28-10 96 0 0,148-58-773 0 0,-30 1-963 0 0,-111 49 879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12.48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1868 71 1376 0 0,'7'-4'7'0'0,"82"-41"89"0"0,-78 41-82 0 0,-1 0 0 0 0,0 1 0 0 0,1 0-1 0 0,0 0 1 0 0,0 2 0 0 0,21-2 0 0 0,-31 3-2 0 0,1 0 0 0 0,-1 0 0 0 0,1 1 0 0 0,0-1 0 0 0,-1 1 0 0 0,1-1 0 0 0,-1 1 0 0 0,1 0 0 0 0,-1-1 0 0 0,1 1 0 0 0,-1 0 0 0 0,0 0 0 0 0,2 2 0 0 0,-3-3-9 0 0,0 2-51 0 0,-11 11 19 0 0,-1-1 0 0 0,0 0 0 0 0,0-1 0 0 0,-24 17 0 0 0,-63 34 556 0 0,71-46-413 0 0,7-3-9 0 0,-165 92 836 0 0,143-84-631 0 0,-1-2 0 0 0,-69 21 0 0 0,85-32-212 0 0,-193 63 585 0 0,-80 31-355 0 0,67-25-78 0 0,-103 57 705 0 0,253-99-490 0 0,-74 37-243 0 0,145-65-428 0 0,1 0 0 0 0,0 1 0 0 0,-14 13 1 0 0,22-18 154 0 0,0 1 0 0 0,1-1 0 0 0,-1 1 1 0 0,1 0-1 0 0,0 0 0 0 0,0 0 1 0 0,0 0-1 0 0,1 1 0 0 0,-1-1 0 0 0,1 1 1 0 0,-3 9-1 0 0,5-14 42 0 0,0 1 0 0 0,0-1 0 0 0,0 0 0 0 0,0 0 0 0 0,0 0 0 0 0,0 1 0 0 0,0-1 0 0 0,0 0 0 0 0,0 0 0 0 0,0 0 0 0 0,0 0 0 0 0,0 1 0 0 0,0-1 0 0 0,1 0 0 0 0,-1 0 0 0 0,0 0 1 0 0,0 0-1 0 0,0 1 0 0 0,0-1 0 0 0,0 0 0 0 0,0 0 0 0 0,0 0 0 0 0,1 0 0 0 0,-1 0 0 0 0,0 0 0 0 0,0 1 0 0 0,0-1 0 0 0,0 0 0 0 0,0 0 0 0 0,1 0 0 0 0,-1 0 0 0 0,0 0 0 0 0,0 0 0 0 0,0 0 0 0 0,1 0 0 0 0,-1 0 0 0 0,0 0 0 0 0,0 0 0 0 0,0 0 0 0 0,0 0 0 0 0,1 0 0 0 0,-1 0 1 0 0,0 0-1 0 0,0 0 0 0 0,0 0 0 0 0,1 0 0 0 0,-1 0 0 0 0,0 0 0 0 0,0 0 0 0 0,0 0 0 0 0,0 0 0 0 0,1 0 0 0 0,4 0-209 0 0,10 7-155 0 0,-12-6 336 0 0,0 1 0 0 0,0-1 0 0 0,0 0 0 0 0,0 0 1 0 0,0 0-1 0 0,0 0 0 0 0,1 0 0 0 0,-1-1 1 0 0,0 0-1 0 0,0 1 0 0 0,0-1 0 0 0,1 0 0 0 0,4-1 1 0 0,31-6-60 0 0,1-2 0 0 0,43-16 0 0 0,8-1-47 0 0,124-33-70 0 0,346-83 123 0 0,-384 104 295 0 0,133-24 261 0 0,300-41-494 0 0,-529 89-99 0 0,260-32-493 0 0,-175 27 307 0 0,-96 9 182 0 0,19-2-166 0 0,125-1 1 0 0,311-19-55 0 0,-101 1 997 0 0,-387 30-551 0 0,1 2 0 0 0,-1 1 0 0 0,0 2 0 0 0,38 9 1 0 0,-55-5-31 0 0,-17-7-70 0 0,-1 0 0 0 0,1 0 0 0 0,0 0 0 0 0,-1 0 1 0 0,1 0-1 0 0,0-1 0 0 0,4 1 0 0 0,-9 0-37 0 0,0-1 1 0 0,0 1-1 0 0,0-1 0 0 0,0 1 0 0 0,1-1 0 0 0,-1 1 0 0 0,0 0 1 0 0,-3 2-1 0 0,-4 2 4 0 0,-26 12 286 0 0,-32 17 318 0 0,20-9-281 0 0,-1-3 0 0 0,-76 26 0 0 0,-222 48-320 0 0,336-93 31 0 0,-140 31-107 0 0,-65 16-59 0 0,-396 99-179 0 0,217-69 338 0 0,286-57 46 0 0,-180 62 1 0 0,-252 75 203 0 0,428-129-85 0 0,43-12-82 0 0,-286 76 1421 0 0,287-74-615 0 0,23-5 799 0 0,60-17-936 0 0,238-43-2322 0 0,280-83 1205 0 0,-183 46-19 0 0,6 24-28 0 0,21-4-225 0 0,-69 2 59 0 0,497-87-424 0 0,290-9 888 0 0,-739 109 222 0 0,-17-5 23 0 0,432-53-80 0 0,-613 90-116 0 0,354-37-245 0 0,-74 4 302 0 0,-243 26 46 0 0,436-32 443 0 0,-513 44-439 0 0,68-3-195 0 0,-1 15-96 0 0,-178-2 247 0 0,0-1-11 0 0,0 1 1 0 0,0-1-1 0 0,0 1 1 0 0,0 1-1 0 0,0-1 1 0 0,-1 1-1 0 0,1 1 1 0 0,-1-1-1 0 0,11 6 1 0 0,-16-8 20 0 0,-1 1 0 0 0,1-1 0 0 0,-1 0-1 0 0,0 0 1 0 0,1 1 0 0 0,-1-1 0 0 0,1 0 0 0 0,-1 1 0 0 0,1-1 0 0 0,-1 1 0 0 0,0-1 0 0 0,1 0-1 0 0,-1 1 1 0 0,0-1 0 0 0,0 1 0 0 0,1-1 0 0 0,-1 1 0 0 0,0-1 0 0 0,0 1 0 0 0,0-1 0 0 0,1 1-1 0 0,-1-1 1 0 0,0 1 0 0 0,0-1 0 0 0,0 1 0 0 0,0 0 0 0 0,0-1 0 0 0,0 1 0 0 0,0-1-1 0 0,0 1 1 0 0,0-1 0 0 0,-1 1 0 0 0,1-1 0 0 0,0 1 0 0 0,0-1 0 0 0,0 1 0 0 0,0-1 0 0 0,-1 1-1 0 0,1-1 1 0 0,0 1 0 0 0,-1-1 0 0 0,1 1 0 0 0,0-1 0 0 0,-1 0 0 0 0,1 1 0 0 0,0-1 0 0 0,-1 0-1 0 0,1 1 1 0 0,-1-1 0 0 0,1 0 0 0 0,-1 1 0 0 0,1-1 0 0 0,-1 0 0 0 0,1 0 0 0 0,-2 1 0 0 0,-4 2-9 0 0,-1 0 1 0 0,1 0 0 0 0,-11 3 0 0 0,13-5 14 0 0,-55 17 167 0 0,0-2 0 0 0,-87 10 0 0 0,-125-1 762 0 0,191-19-834 0 0,-178 30 266 0 0,-724 128 299 0 0,75-15 84 0 0,323-23 65 0 0,176-35-436 0 0,-757 191-5 0 0,848-191 758 0 0,155-34 75 0 0,159-56-1178 0 0,0 1 0 0 0,1-1-1 0 0,-1 1 1 0 0,0 0 0 0 0,1 0-1 0 0,-5 4 1 0 0,7-5-32 0 0,0-1 0 0 0,-1 0 1 0 0,1 0-1 0 0,0 1 0 0 0,-1-1 0 0 0,1 0 0 0 0,0 1 0 0 0,-1-1 1 0 0,1 1-1 0 0,0-1 0 0 0,0 0 0 0 0,0 1 0 0 0,-1-1 0 0 0,1 1 1 0 0,0-1-1 0 0,0 0 0 0 0,0 1 0 0 0,0-1 0 0 0,0 1 0 0 0,0-1 1 0 0,0 1-1 0 0,0-1 0 0 0,0 0 0 0 0,0 1 0 0 0,0-1 0 0 0,0 1 1 0 0,0-1-1 0 0,0 1 0 0 0,0-1 0 0 0,0 1 0 0 0,0-1 0 0 0,1 0 1 0 0,-1 1-1 0 0,0-1 0 0 0,0 1 0 0 0,0-1 0 0 0,1 0 0 0 0,-1 1 1 0 0,0-1-1 0 0,1 0 0 0 0,-1 1 0 0 0,0-1 0 0 0,1 0 1 0 0,-1 0-1 0 0,0 1 0 0 0,1-1 0 0 0,-1 0 0 0 0,1 0 0 0 0,-1 0 1 0 0,0 1-1 0 0,1-1 0 0 0,-1 0 0 0 0,1 0 0 0 0,-1 0 0 0 0,0 0 1 0 0,1 0-1 0 0,-1 0 0 0 0,1 0 0 0 0,-1 0 0 0 0,1 0 0 0 0,16 2-121 0 0,0-1-1 0 0,-1 0 0 0 0,1-1 0 0 0,-1-1 1 0 0,1-1-1 0 0,17-3 0 0 0,-8 1 16 0 0,674-98 1197 0 0,-425 66-187 0 0,-126 19-509 0 0,924-101-857 0 0,-715 74-142 0 0,122-9-132 0 0,-60 12 742 0 0,-220 19 0 0 0,198-26 39 0 0,-113 13 62 0 0,-190 24-35 0 0,495-50 397 0 0,-420 46-646 0 0,119-8-324 0 0,-2 22-284 0 0,-252 3 731 0 0,14 0-32 0 0,1 2 1 0 0,75 16-1 0 0,-120-18 72 0 0,0-1-1 0 0,0 1 1 0 0,0 0 0 0 0,0 0 0 0 0,-1 0-1 0 0,1 1 1 0 0,-1 0 0 0 0,1 0-1 0 0,-1 0 1 0 0,0 0 0 0 0,4 5-1 0 0,-7-7 13 0 0,1 1 0 0 0,-1-1-1 0 0,0 1 1 0 0,0 0 0 0 0,0 0-1 0 0,0 0 1 0 0,0 0 0 0 0,0-1-1 0 0,0 1 1 0 0,-1 0 0 0 0,1 0 0 0 0,-1 1-1 0 0,1-1 1 0 0,-1 0 0 0 0,0 0-1 0 0,0 0 1 0 0,0 0 0 0 0,0 0-1 0 0,0 0 1 0 0,0 0 0 0 0,-1 0-1 0 0,1 0 1 0 0,-1 0 0 0 0,1 0-1 0 0,-1 0 1 0 0,0 0 0 0 0,0 0-1 0 0,0 0 1 0 0,-1 2 0 0 0,0-1 9 0 0,0 0 1 0 0,-1 0-1 0 0,1 0 1 0 0,-1 0 0 0 0,1-1-1 0 0,-1 1 1 0 0,0-1-1 0 0,0 0 1 0 0,0 0-1 0 0,0 0 1 0 0,-6 3 0 0 0,-4 0 89 0 0,-25 7 1 0 0,-3 1 59 0 0,-41 29 361 0 0,50-25-222 0 0,-39 16 0 0 0,-185 57-389 0 0,-149 47 369 0 0,261-93-184 0 0,-70 19 20 0 0,112-34-322 0 0,179-41 153 0 0,-12 3 79 0 0,173-18 157 0 0,-109 15-329 0 0,103-12-591 0 0,222-27-1848 0 0,-343 37 1948 0 0,36-5-113 0 0,-30-6 299 0 0,-41 9 233 0 0,129-13 0 0 0,-184 28 236 0 0,-1 1 0 0 0,1 1 0 0 0,37 7 0 0 0,-52-7 27 0 0,0 1 0 0 0,0 1 0 0 0,0-1-1 0 0,0 1 1 0 0,0 0 0 0 0,-1 0 0 0 0,11 8 0 0 0,-13-9-18 0 0,23 19 143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14.453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1525 240 1984 0 0,'-44'14'40'0'0,"0"2"0"0"0,-57 28 1 0 0,24-9-10 0 0,-339 143 937 0 0,109-37-456 0 0,-28 11 67 0 0,214-105 66 0 0,90-31-379 0 0,25-13-137 0 0,-1 1 1 0 0,1-1-1 0 0,-1-1 0 0 0,-16 4 853 0 0,27-10-630 0 0,15-5-77 0 0,42-11 109 0 0,79-28 70 0 0,173-56 205 0 0,4 17-663 0 0,32-8-445 0 0,375-130-891 0 0,-240 96 1584 0 0,-161 47 248 0 0,100-9 216 0 0,-413 90-687 0 0,38-4 81 0 0,-45 4-92 0 0,0 1 1 0 0,0 0-1 0 0,0 1 0 0 0,0-1 1 0 0,0 0-1 0 0,0 1 0 0 0,0 0 0 0 0,0 0 1 0 0,0 0-1 0 0,0 0 0 0 0,-1 0 1 0 0,5 2-1 0 0,-6-2-15 0 0,-1 0 1 0 0,1 0-1 0 0,0-1 0 0 0,0 1 1 0 0,-1 0-1 0 0,1 0 0 0 0,0 0 1 0 0,-1 0-1 0 0,1 0 0 0 0,-1-1 1 0 0,1 1-1 0 0,-1 0 0 0 0,0 0 1 0 0,1 0-1 0 0,-1 1 0 0 0,0-1 1 0 0,0 0-1 0 0,1 0 0 0 0,-1 0 0 0 0,0 0 1 0 0,0 0-1 0 0,0 0 0 0 0,0 0 1 0 0,-1 0-1 0 0,1 0 0 0 0,0 0 1 0 0,0 0-1 0 0,-1 0 0 0 0,1 0 1 0 0,0 0-1 0 0,-1 0 0 0 0,1 0 1 0 0,-1 0-1 0 0,0 0 0 0 0,1 0 1 0 0,-1 0-1 0 0,0-1 0 0 0,-1 3 1 0 0,-3 3 0 0 0,-1 1 1 0 0,-1-1 0 0 0,-11 9 0 0 0,12-11 55 0 0,-50 38 240 0 0,-2-3-1 0 0,-74 36 1 0 0,16-9 83 0 0,-54 31-306 0 0,-24 15-690 0 0,127-72 506 0 0,-348 230-762 0 0,373-236 893 0 0,1 1 1 0 0,1 2 0 0 0,-50 62-1 0 0,72-77 22 0 0,-24 38 0 0 0,38-53-14 0 0,0 0 0 0 0,0 1 0 0 0,1 0 0 0 0,0-1 0 0 0,0 1 0 0 0,1 0 0 0 0,0 0 0 0 0,0 0 0 0 0,-1 16 0 0 0,3-22-19 0 0,0-1 0 0 0,0 1 0 0 0,0-1-1 0 0,1 0 1 0 0,-1 1 0 0 0,0-1-1 0 0,1 0 1 0 0,-1 1 0 0 0,1-1 0 0 0,-1 0-1 0 0,1 1 1 0 0,0-1 0 0 0,-1 0-1 0 0,1 0 1 0 0,0 0 0 0 0,0 0 0 0 0,0 0-1 0 0,0 0 1 0 0,0 0 0 0 0,0 0-1 0 0,0 0 1 0 0,0 0 0 0 0,0 0 0 0 0,1-1-1 0 0,-1 1 1 0 0,0 0 0 0 0,0-1 0 0 0,1 1-1 0 0,-1-1 1 0 0,3 1 0 0 0,3 0-23 0 0,0 0 0 0 0,0 0 0 0 0,0-1 0 0 0,0 1 0 0 0,7-2 0 0 0,14-3 71 0 0,0-1 0 0 0,0-1-1 0 0,-1-1 1 0 0,40-16 0 0 0,-11 4 266 0 0,516-175 1117 0 0,-353 123-1179 0 0,-22 7-34 0 0,-20 2-6 0 0,520-168-341 0 0,84 19-651 0 0,-691 189 588 0 0,212-47-456 0 0,-295 68 627 0 0,201-29-575 0 0,-197 30 509 0 0,0 0 0 0 0,1 1 0 0 0,13 2 0 0 0,-24-3 79 0 0,-1 0 0 0 0,0 0 1 0 0,0 0-1 0 0,0 0 0 0 0,0 0 0 0 0,1 0 0 0 0,-1 0 0 0 0,0 0 1 0 0,0 0-1 0 0,0 0 0 0 0,0 0 0 0 0,1 0 0 0 0,-1 0 0 0 0,0 0 1 0 0,0 0-1 0 0,0 0 0 0 0,0 0 0 0 0,1 0 0 0 0,-1 0 0 0 0,0 0 1 0 0,0 0-1 0 0,0 0 0 0 0,0 1 0 0 0,0-1 0 0 0,1 0 0 0 0,-1 0 1 0 0,0 0-1 0 0,0 0 0 0 0,0 0 0 0 0,0 0 0 0 0,0 1 0 0 0,0-1 1 0 0,0 0-1 0 0,0 0 0 0 0,0 0 0 0 0,1 0 0 0 0,-1 1 0 0 0,0-1 1 0 0,0 0-1 0 0,0 0 0 0 0,0 0 0 0 0,0 0 0 0 0,0 1 0 0 0,0-1 1 0 0,0 0-1 0 0,0 0 0 0 0,0 1 0 0 0,-9 7-35 0 0,-17 6 247 0 0,-275 116 1458 0 0,55-26-1282 0 0,191-79-436 0 0,-283 136-465 0 0,112-60-254 0 0,79-38 473 0 0,88-33 308 0 0,-103 72 1 0 0,120-73 163 0 0,25-18-18 0 0,1 1 1 0 0,0 0 0 0 0,1 2 0 0 0,0-1-1 0 0,1 2 1 0 0,-14 19 0 0 0,26-32-157 0 0,1 0 1 0 0,-1 0 0 0 0,1 0 0 0 0,0 0 0 0 0,0 1-1 0 0,0-1 1 0 0,0 0 0 0 0,0 0 0 0 0,0 1-1 0 0,0 4 1 0 0,1-6-5 0 0,0 0-1 0 0,0 0 0 0 0,1-1 1 0 0,-1 1-1 0 0,0 0 1 0 0,0 0-1 0 0,1 0 0 0 0,-1 0 1 0 0,1-1-1 0 0,-1 1 1 0 0,1 0-1 0 0,-1 0 0 0 0,1-1 1 0 0,-1 1-1 0 0,1 0 1 0 0,-1-1-1 0 0,1 1 0 0 0,0 0 1 0 0,0-1-1 0 0,-1 1 0 0 0,1-1 1 0 0,0 1-1 0 0,0-1 1 0 0,0 0-1 0 0,-1 1 0 0 0,1-1 1 0 0,0 0-1 0 0,0 0 1 0 0,0 1-1 0 0,0-1 0 0 0,0 0 1 0 0,0 0-1 0 0,-1 0 1 0 0,2 0-1 0 0,11 1-40 0 0,0-1 0 0 0,-1-1 0 0 0,1 0 1 0 0,-1 0-1 0 0,1-1 0 0 0,-1-1 0 0 0,19-6 0 0 0,-2 1 208 0 0,252-78 1092 0 0,-35 9-670 0 0,1420-362-1912 0 0,-1039 302-557 0 0,-360 82 1269 0 0,45-17 225 0 0,156-31-23 0 0,-299 72 476 0 0,88-15 178 0 0,-1 18-8 0 0,-221 27-19 0 0,1 1 0 0 0,67 9 0 0 0,-98-9-207 0 0,1 1 0 0 0,-1 1 0 0 0,0-1 0 0 0,0 1 0 0 0,6 2 0 0 0,-10-3-8 0 0,0-1 0 0 0,0 1-1 0 0,0-1 1 0 0,0 1 0 0 0,0 0-1 0 0,0 0 1 0 0,0-1 0 0 0,0 1-1 0 0,0 0 1 0 0,0 0 0 0 0,0 0-1 0 0,-1 0 1 0 0,1 0 0 0 0,0 0-1 0 0,-1 0 1 0 0,1 0 0 0 0,-1 1-1 0 0,1-1 1 0 0,-1 0 0 0 0,0 0-1 0 0,1 0 1 0 0,-1 1-1 0 0,0-1 1 0 0,0 0 0 0 0,0 0-1 0 0,0 0 1 0 0,0 2 0 0 0,0 0-2 0 0,-1 0 1 0 0,0-1 0 0 0,1 1 0 0 0,-1 0-1 0 0,0-1 1 0 0,-1 1 0 0 0,1 0-1 0 0,0-1 1 0 0,-1 1 0 0 0,1-1-1 0 0,-1 0 1 0 0,0 0 0 0 0,0 1 0 0 0,-3 1-1 0 0,-4 4-11 0 0,0-1 0 0 0,-13 8 0 0 0,14-9 5 0 0,-403 222 418 0 0,199-119-363 0 0,144-72-119 0 0,-297 168-6 0 0,249-126 424 0 0,-151 130 1 0 0,142-101-100 0 0,122-105-212 0 0,0-1 1 0 0,0 1 0 0 0,0 0-1 0 0,0 0 1 0 0,-2 5 0 0 0,5-8-27 0 0,-1 1 1 0 0,1-1-1 0 0,0 1 1 0 0,-1 0 0 0 0,1-1-1 0 0,0 1 1 0 0,0-1-1 0 0,0 1 1 0 0,-1 0-1 0 0,1-1 1 0 0,0 1 0 0 0,0 0-1 0 0,0-1 1 0 0,0 1-1 0 0,0 0 1 0 0,0-1 0 0 0,0 1-1 0 0,0 0 1 0 0,1-1-1 0 0,-1 1 1 0 0,0-1 0 0 0,0 1-1 0 0,0 0 1 0 0,1-1-1 0 0,-1 1 1 0 0,0-1-1 0 0,1 1 1 0 0,-1-1 0 0 0,0 1-1 0 0,1-1 1 0 0,-1 1-1 0 0,1-1 1 0 0,-1 1 0 0 0,1-1-1 0 0,-1 1 1 0 0,1-1-1 0 0,-1 0 1 0 0,1 1-1 0 0,0-1 1 0 0,3 2 26 0 0,0 0 0 0 0,0-1-1 0 0,0 0 1 0 0,0 0 0 0 0,0 0 0 0 0,0 0 0 0 0,0-1 0 0 0,0 1-1 0 0,0-1 1 0 0,0 0 0 0 0,0 0 0 0 0,5-2 0 0 0,11 0 144 0 0,23-8 1 0 0,-38 9-143 0 0,454-122 1136 0 0,-353 90-1121 0 0,113-28 24 0 0,-113 38-50 0 0,153-37-104 0 0,266-73-781 0 0,-287 76 300 0 0,42-9-86 0 0,47-12-96 0 0,-256 60 440 0 0,117-14 0 0 0,-164 30 300 0 0,-1 1 0 0 0,28 3 0 0 0,-50-2 0 0 0,0 0 1 0 0,0 0-1 0 0,-1 0 1 0 0,1 0-1 0 0,0 1 1 0 0,0-1-1 0 0,0 0 1 0 0,-1 0-1 0 0,1 0 0 0 0,0 1 1 0 0,0-1-1 0 0,-1 1 1 0 0,1-1-1 0 0,0 0 1 0 0,0 1-1 0 0,-1-1 1 0 0,1 1-1 0 0,-1-1 1 0 0,1 1-1 0 0,0 0 1 0 0,-1-1-1 0 0,2 2 1 0 0,-2-1 0 0 0,0 0 0 0 0,0 0 1 0 0,0 0-1 0 0,0 0 0 0 0,0-1 1 0 0,0 1-1 0 0,0 0 0 0 0,0 0 1 0 0,0 0-1 0 0,0 0 0 0 0,-1 0 1 0 0,1 0-1 0 0,0-1 0 0 0,0 1 1 0 0,-1 0-1 0 0,1 0 0 0 0,-1 1 1 0 0,-3 4 7 0 0,0-1 0 0 0,-1 1 0 0 0,-9 9 1 0 0,13-14-10 0 0,-10 8 0 0 0,1-1 0 0 0,-2 0 0 0 0,1-1 0 0 0,-1 0 0 0 0,-18 8 0 0 0,0-1 22 0 0,-85 39 298 0 0,-6 1 10 0 0,-202 131-850 0 0,238-135 441 0 0,52-32 94 0 0,1 1 0 0 0,-43 34 0 0 0,5 14 253 0 0,29-27-70 0 0,34-33-182 0 0,0 0 1 0 0,0 0 0 0 0,1 1 0 0 0,0 0-1 0 0,1 0 1 0 0,-1 0 0 0 0,1 1 0 0 0,1 0-1 0 0,0 0 1 0 0,-6 17 0 0 0,10-24-22 0 0,0 0-1 0 0,-1-1 1 0 0,1 1 0 0 0,0 0 0 0 0,0-1 0 0 0,0 1 0 0 0,0 0-1 0 0,0-1 1 0 0,0 1 0 0 0,1-1 0 0 0,-1 1 0 0 0,0 0 0 0 0,1-1-1 0 0,0 1 1 0 0,-1-1 0 0 0,1 1 0 0 0,0-1 0 0 0,0 1 0 0 0,-1-1-1 0 0,1 1 1 0 0,0-1 0 0 0,1 0 0 0 0,-1 0 0 0 0,0 1 0 0 0,0-1 0 0 0,0 0-1 0 0,1 0 1 0 0,-1 0 0 0 0,0 0 0 0 0,4 1 0 0 0,0 0-18 0 0,1 1 0 0 0,0-1 0 0 0,0-1 0 0 0,0 1 0 0 0,1-1 1 0 0,11 1-1 0 0,19 0 45 0 0,1-3 0 0 0,53-6 0 0 0,-21-1-8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17.950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1255 1 2240 0 0,'0'2'92'0'0,"-6"10"-59"0"0,0 1 1 0 0,-1-1-1 0 0,-15 22 1 0 0,9-15-28 0 0,-11 14-153 0 0,-1-2 0 0 0,-47 46 0 0 0,-31 14-360 0 0,68-61 326 0 0,-215 159-453 0 0,58-65 743 0 0,-44 30 920 0 0,109-50-35 0 0,107-84-695 0 0,0 0 1 0 0,1 1-1 0 0,-29 44 1 0 0,43-57-213 0 0,0 1 0 0 0,1-1 0 0 0,1 0 0 0 0,-5 15 0 0 0,7-19-38 0 0,0 0 0 0 0,0-1 1 0 0,0 1-1 0 0,1 0 1 0 0,-1-1-1 0 0,1 1 1 0 0,0 0-1 0 0,0-1 1 0 0,1 1-1 0 0,-1 0 1 0 0,1 0-1 0 0,0-1 1 0 0,-1 1-1 0 0,3 4 1 0 0,-2-7-26 0 0,0 0 1 0 0,0 1-1 0 0,0-1 0 0 0,0 0 1 0 0,0 0-1 0 0,0 0 1 0 0,0 0-1 0 0,0 0 0 0 0,1 0 1 0 0,-1 0-1 0 0,0 0 0 0 0,1 0 1 0 0,-1-1-1 0 0,1 1 1 0 0,-1 0-1 0 0,1-1 0 0 0,-1 1 1 0 0,1-1-1 0 0,1 1 1 0 0,5 0 79 0 0,-1-1 1 0 0,15 1-1 0 0,-14-2-16 0 0,15 1 169 0 0,0-2-1 0 0,41-9 1 0 0,46-18 633 0 0,-61 16-461 0 0,681-213 2549 0 0,-509 145-2965 0 0,98-31-624 0 0,-45 42-372 0 0,-40 12-128 0 0,-155 36 513 0 0,1 4-1 0 0,134-13 1 0 0,-209 30 574 0 0,0 1-1 0 0,0 0 0 0 0,0 0 1 0 0,0 1-1 0 0,0 0 1 0 0,0 0-1 0 0,0 0 0 0 0,9 3 1 0 0,-13-4 12 0 0,-1 1 0 0 0,1-1 0 0 0,0 1 1 0 0,0-1-1 0 0,0 1 0 0 0,0 0 0 0 0,0-1 0 0 0,0 1 1 0 0,-1 0-1 0 0,1-1 0 0 0,0 1 0 0 0,0 0 0 0 0,-1 0 1 0 0,1 0-1 0 0,-1 0 0 0 0,1-1 0 0 0,-1 1 0 0 0,1 0 1 0 0,-1 0-1 0 0,1 0 0 0 0,-1 0 0 0 0,0 0 0 0 0,0 0 0 0 0,1 0 1 0 0,-1 1-1 0 0,0-1 0 0 0,0 0 0 0 0,0 0 0 0 0,0 0 1 0 0,0 0-1 0 0,0 0 0 0 0,-1 0 0 0 0,1 0 0 0 0,0 0 1 0 0,-1 0-1 0 0,0 2 0 0 0,-1 2-47 0 0,0 0 0 0 0,-1 0-1 0 0,0-1 1 0 0,0 1 0 0 0,-5 6 0 0 0,-12 10 130 0 0,-1-1 0 0 0,0-1-1 0 0,-1-1 1 0 0,-38 24 0 0 0,11-9 112 0 0,-347 234 896 0 0,38-6-815 0 0,18 23-118 0 0,234-193-14 0 0,-302 247 670 0 0,403-334-798 0 0,-266 209 452 0 0,20 22-148 0 0,239-221-316 0 0,2-5-18 0 0,1 1 1 0 0,0 1-1 0 0,0 0 1 0 0,1 0-1 0 0,1 0 1 0 0,-8 16-1 0 0,14-25 27 0 0,1-1 1 0 0,-1 1-1 0 0,0 0 0 0 0,1 0 1 0 0,-1-1-1 0 0,1 1 0 0 0,0 0 1 0 0,0 0-1 0 0,0 0 0 0 0,-1 0 1 0 0,2-1-1 0 0,-1 1 0 0 0,0 2 1 0 0,1-2 2 0 0,-1-1 0 0 0,1 0-1 0 0,-1 0 1 0 0,1 0 0 0 0,0 0 0 0 0,-1-1 0 0 0,1 1 0 0 0,0 0 0 0 0,0 0 0 0 0,-1 0 0 0 0,1 0-1 0 0,0-1 1 0 0,0 1 0 0 0,0 0 0 0 0,0-1 0 0 0,0 1 0 0 0,0-1 0 0 0,0 1 0 0 0,0-1-1 0 0,1 0 1 0 0,-1 1 0 0 0,0-1 0 0 0,2 0 0 0 0,4 2 10 0 0,1-1 0 0 0,-1-1-1 0 0,0 1 1 0 0,1-1 0 0 0,14-2 0 0 0,41-11 112 0 0,-38 7-94 0 0,35-9 159 0 0,-1-2 0 0 0,84-38 0 0 0,111-67 965 0 0,-153 71-775 0 0,1094-508-628 0 0,-1066 501 211 0 0,198-83-205 0 0,-69 40-31 0 0,-162 69 252 0 0,-39 15 24 0 0,-55 16-5 0 0,2 0-12 0 0,-1-1 0 0 0,1 1-1 0 0,1 0 1 0 0,-1 0-1 0 0,0 1 1 0 0,0-1-1 0 0,0 1 1 0 0,6 0-1 0 0,-10 0 11 0 0,1 0 0 0 0,-1 0-1 0 0,0 0 1 0 0,0 0 0 0 0,1 0-1 0 0,-1 0 1 0 0,0 0 0 0 0,0 0 0 0 0,0 0-1 0 0,1 0 1 0 0,-1 0 0 0 0,0 0-1 0 0,0 0 1 0 0,0 0 0 0 0,1 0-1 0 0,-1 0 1 0 0,0 0 0 0 0,0 0-1 0 0,0 1 1 0 0,1-1 0 0 0,-1 0 0 0 0,0 0-1 0 0,0 0 1 0 0,0 0 0 0 0,0 1-1 0 0,1-1 1 0 0,-1 0 0 0 0,0 0-1 0 0,0 0 1 0 0,0 0 0 0 0,0 1-1 0 0,0-1 1 0 0,0 0 0 0 0,0 0 0 0 0,1 1-1 0 0,-1-1 1 0 0,0 0 0 0 0,0 0-1 0 0,0 0 1 0 0,0 1 0 0 0,0-1-1 0 0,0 0 1 0 0,0 0 0 0 0,0 1 0 0 0,0-1-1 0 0,0 0 1 0 0,0 0 0 0 0,-1 0-1 0 0,1 1 1 0 0,0-1 0 0 0,0 0-1 0 0,0 0 1 0 0,0 0 0 0 0,0 1-1 0 0,0-1 1 0 0,0 0 0 0 0,-1 0 0 0 0,1 0-1 0 0,0 1 1 0 0,0-1 0 0 0,0 0-1 0 0,0 0 1 0 0,-1 0 0 0 0,1 0-1 0 0,0 0 1 0 0,0 0 0 0 0,0 1-1 0 0,-1-1 1 0 0,1 0 0 0 0,-20 14-102 0 0,14-10 97 0 0,-539 325 1178 0 0,203-145-1106 0 0,-76 44-564 0 0,-104 93-233 0 0,164-98 382 0 0,-189 122 1639 0 0,499-313-840 0 0,2 3 0 0 0,-52 49 0 0 0,92-78-380 0 0,1 0 0 0 0,-1 0 0 0 0,-8 14 0 0 0,14-20-69 0 0,0 0 0 0 0,-1 1 0 0 0,1-1 1 0 0,0 0-1 0 0,0 1 0 0 0,0-1 1 0 0,0 0-1 0 0,0 1 0 0 0,-1-1 0 0 0,1 0 1 0 0,0 1-1 0 0,0-1 0 0 0,0 0 1 0 0,0 1-1 0 0,0-1 0 0 0,0 0 0 0 0,0 1 1 0 0,0-1-1 0 0,0 1 0 0 0,1-1 1 0 0,-1 0-1 0 0,0 1 0 0 0,0-1 0 0 0,0 0 1 0 0,0 0-1 0 0,0 1 0 0 0,0-1 1 0 0,1 0-1 0 0,-1 1 0 0 0,0-1 0 0 0,0 0 1 0 0,1 0-1 0 0,-1 1 0 0 0,1-1 1 0 0,11 4-67 0 0,-4-4 55 0 0,1 0 0 0 0,0-1 1 0 0,0 0-1 0 0,0-1 1 0 0,13-3-1 0 0,-12 2 16 0 0,228-72 201 0 0,-5-19 566 0 0,221-127 165 0 0,-103 45-1180 0 0,29-6-692 0 0,27-14-123 0 0,7 20 225 0 0,68-2 2003 0 0,-386 147-572 0 0,-79 27-404 0 0,0 1 0 0 0,0 0-1 0 0,29-1 1 0 0,-44 4-172 0 0,1 0 20 0 0,0 0 0 0 0,-1 0 0 0 0,1 1 1 0 0,0-1-1 0 0,5 2 0 0 0,-7-2-32 0 0,-1 0-1 0 0,1 0 1 0 0,-1 1-1 0 0,0-1 0 0 0,1 0 1 0 0,-1 0-1 0 0,1 1 1 0 0,-1-1-1 0 0,1 0 1 0 0,-1 1-1 0 0,0-1 1 0 0,1 0-1 0 0,-1 1 1 0 0,0-1-1 0 0,0 1 0 0 0,1-1 1 0 0,-1 1-1 0 0,0-1 1 0 0,0 0-1 0 0,1 1 1 0 0,-1-1-1 0 0,0 1 1 0 0,0-1-1 0 0,0 1 1 0 0,0-1-1 0 0,0 1 0 0 0,0-1 1 0 0,0 1-1 0 0,0-1 1 0 0,0 1-1 0 0,0-1 1 0 0,0 1-1 0 0,0-1 1 0 0,0 1-1 0 0,0-1 1 0 0,0 1-1 0 0,-1-1 0 0 0,1 1 1 0 0,0-1-1 0 0,0 1 1 0 0,-1-1-1 0 0,1 0 1 0 0,-1 2-1 0 0,-3 4-6 0 0,0 1-1 0 0,-1 0 1 0 0,0-1-1 0 0,0 0 0 0 0,0 0 1 0 0,-1 0-1 0 0,-12 8 1 0 0,-53 34-57 0 0,48-33 48 0 0,-909 537-391 0 0,-182 122-870 0 0,842-469 1902 0 0,192-141-318 0 0,26-21 489 0 0,-80 81 0 0 0,130-120-863 0 0,1 0-1 0 0,0 0 1 0 0,0 0-1 0 0,0 1 1 0 0,0-1-1 0 0,0 1 1 0 0,1-1-1 0 0,-2 8 0 0 0,3-11 31 0 0,1 0 0 0 0,0 0-1 0 0,0 1 1 0 0,-1-1 0 0 0,1 0-1 0 0,0 0 1 0 0,0 0-1 0 0,1 1 1 0 0,-1-1 0 0 0,0 0-1 0 0,0 0 1 0 0,0 1 0 0 0,1-1-1 0 0,-1 0 1 0 0,1 0 0 0 0,-1 0-1 0 0,1 0 1 0 0,-1 0-1 0 0,1 0 1 0 0,0 0 0 0 0,-1 0-1 0 0,1 0 1 0 0,0 0 0 0 0,0 0-1 0 0,0 0 1 0 0,0 0-1 0 0,0 0 1 0 0,0-1 0 0 0,0 1-1 0 0,0 0 1 0 0,0-1 0 0 0,0 1-1 0 0,0-1 1 0 0,0 1-1 0 0,0-1 1 0 0,0 1 0 0 0,1-1-1 0 0,1 0 1 0 0,3 2-65 0 0,1-1 0 0 0,0 0 0 0 0,0 0 1 0 0,0 0-1 0 0,0-1 0 0 0,0 0 0 0 0,7-1 0 0 0,50-11-367 0 0,-57 11 402 0 0,55-15-126 0 0,-1-2 1 0 0,115-51 0 0 0,108-78-417 0 0,-111 55-234 0 0,203-93-435 0 0,38-20 498 0 0,-194 94 2476 0 0,271-95 0 0 0,-478 201-1586 0 0,45-13 473 0 0,-54 16-532 0 0,0 2 0 0 0,0-1 1 0 0,0 0-1 0 0,0 1 0 0 0,1 0 0 0 0,-1 0 0 0 0,0 0 0 0 0,0 0 0 0 0,0 1 0 0 0,8 1 0 0 0,-12-2-55 0 0,1 0 0 0 0,-1 1 1 0 0,1-1-1 0 0,-1 0 0 0 0,1 1 0 0 0,-1-1 0 0 0,0 0 0 0 0,1 1 0 0 0,-1-1 0 0 0,0 1 0 0 0,1-1 0 0 0,-1 0 0 0 0,0 1 0 0 0,1-1 1 0 0,-1 1-1 0 0,0-1 0 0 0,0 1 0 0 0,1-1 0 0 0,-1 1 0 0 0,0-1 0 0 0,0 1 0 0 0,0-1 0 0 0,0 1 0 0 0,0-1 0 0 0,0 1 0 0 0,0-1 1 0 0,0 1-1 0 0,0-1 0 0 0,0 1 0 0 0,0 0 0 0 0,0-1 0 0 0,0 1 0 0 0,-1-1 0 0 0,1 1 0 0 0,0-1 0 0 0,0 1 0 0 0,0-1 1 0 0,-1 0-1 0 0,1 1 0 0 0,0-1 0 0 0,-1 1 0 0 0,1-1 0 0 0,-1 1 0 0 0,-15 19 61 0 0,-18 10-103 0 0,-65 47 0 0 0,35-31-8 0 0,-268 190 453 0 0,-10-11-373 0 0,220-146-150 0 0,118-76 116 0 0,-343 228-947 0 0,15 20-802 0 0,-392 383 3486 0 0,686-600-1524 0 0,17-15-109 0 0,0 0 0 0 0,2 2 0 0 0,0 0 0 0 0,-27 40 0 0 0,44-58-162 0 0,0 1 1 0 0,0 0-1 0 0,0 0 1 0 0,0 0-1 0 0,-2 9 1 0 0,4-12 34 0 0,0 0 0 0 0,0 0 1 0 0,0 0-1 0 0,0-1 0 0 0,0 1 1 0 0,0 0-1 0 0,0 0 1 0 0,0 0-1 0 0,0 0 0 0 0,0 0 1 0 0,0 0-1 0 0,1 0 0 0 0,-1 0 1 0 0,0 0-1 0 0,1 0 1 0 0,-1 0-1 0 0,1 0 0 0 0,-1-1 1 0 0,1 1-1 0 0,-1 0 0 0 0,1 0 1 0 0,-1-1-1 0 0,1 1 1 0 0,0 0-1 0 0,-1-1 0 0 0,1 1 1 0 0,0 0-1 0 0,0-1 0 0 0,0 1 1 0 0,-1-1-1 0 0,1 0 1 0 0,0 1-1 0 0,1 0 0 0 0,2 0-44 0 0,1 0 0 0 0,-1 0-1 0 0,1 0 1 0 0,-1 0 0 0 0,1-1 0 0 0,-1 0-1 0 0,1 0 1 0 0,-1 0 0 0 0,8-1-1 0 0,43-12-257 0 0,-42 9 242 0 0,25-7-67 0 0,-1-3-1 0 0,0 0 1 0 0,42-25 0 0 0,103-69 154 0 0,-126 73-12 0 0,218-138 265 0 0,114-70 204 0 0,358-190 101 0 0,48 23 1544 0 0,-442 270-1406 0 0,-325 130-698 0 0,-1 2-1 0 0,2 1 1 0 0,29-5 0 0 0,-54 12-19 0 0,1-1 1 0 0,-1 1 0 0 0,1 0 0 0 0,-1 0 0 0 0,5 1 0 0 0,-8-1 11 0 0,1 0 0 0 0,-1 0 0 0 0,0 0 0 0 0,1 0 0 0 0,-1 0 1 0 0,0 1-1 0 0,1-1 0 0 0,-1 0 0 0 0,0 0 0 0 0,1 0 0 0 0,-1 0 1 0 0,0 1-1 0 0,0-1 0 0 0,1 0 0 0 0,-1 0 0 0 0,0 1 0 0 0,0-1 1 0 0,1 0-1 0 0,-1 0 0 0 0,0 1 0 0 0,0-1 0 0 0,0 0 0 0 0,1 1 1 0 0,-1-1-1 0 0,0 1-2 0 0,0 0-1 0 0,0-1 1 0 0,0 1 0 0 0,-1 0-1 0 0,1 0 1 0 0,0-1 0 0 0,0 1-1 0 0,0 0 1 0 0,-1-1 0 0 0,1 1 0 0 0,0-1-1 0 0,-1 1 1 0 0,1 0 0 0 0,-1-1-1 0 0,1 1 1 0 0,-1-1 0 0 0,0 2 0 0 0,-15 13-160 0 0,0 1 0 0 0,-1-2 0 0 0,-24 16 0 0 0,24-18 116 0 0,-364 240 204 0 0,-16-19-653 0 0,181-107 95 0 0,0-1 197 0 0,-229 137-128 0 0,12 16 64 0 0,361-228 216 0 0,-470 312 62 0 0,372-258 87 0 0,-350 231 1982 0 0,482-308-1883 0 0,-45 35 214 0 0,72-53-324 0 0,-1 2 0 0 0,1 0-1 0 0,1 0 1 0 0,-12 17 0 0 0,20-27-112 0 0,1 1 0 0 0,0 0 1 0 0,0-1-1 0 0,0 1 0 0 0,0 0 1 0 0,0 0-1 0 0,0 0 0 0 0,0 0 0 0 0,1 0 1 0 0,-1-1-1 0 0,1 1 0 0 0,-1 0 1 0 0,1 0-1 0 0,0 0 0 0 0,0 4 1 0 0,0-5 3 0 0,1 0 1 0 0,-1 0-1 0 0,0 0 0 0 0,1 0 1 0 0,-1-1-1 0 0,1 1 0 0 0,-1 0 1 0 0,1 0-1 0 0,0-1 0 0 0,-1 1 1 0 0,1 0-1 0 0,0-1 0 0 0,-1 1 1 0 0,1 0-1 0 0,0-1 0 0 0,0 1 1 0 0,-1-1-1 0 0,1 0 0 0 0,0 1 1 0 0,0-1-1 0 0,0 0 0 0 0,0 1 1 0 0,1-1-1 0 0,6 1-120 0 0,1 0 0 0 0,-1 0 0 0 0,0-1-1 0 0,0 0 1 0 0,1-1 0 0 0,8-1 0 0 0,35-7-698 0 0,69-20 0 0 0,52-28-72 0 0,58-41 232 0 0,-5-16 535 0 0,-93 46 476 0 0,28-15 49 0 0,106-53 269 0 0,76-35 248 0 0,223-104 1032 0 0,-185 125-687 0 0,-184 76-617 0 0,-66 26-185 0 0,-98 38-265 0 0,0 2 1 0 0,35-5-1 0 0,-64 12-157 0 0,0 0-13 0 0,0 1 0 0 0,-1-1 0 0 0,1 1-1 0 0,0-1 1 0 0,0 1 0 0 0,-1 0 0 0 0,1 1 0 0 0,0-1-1 0 0,0 1 1 0 0,0-1 0 0 0,-1 1 0 0 0,1 0 0 0 0,5 3-1 0 0,-8-4-2 0 0,0 1 0 0 0,-1-1 0 0 0,1 1 0 0 0,0 0 0 0 0,0-1 0 0 0,0 1 0 0 0,-1 0 0 0 0,1-1 0 0 0,0 1 0 0 0,-1 0 0 0 0,1 0 0 0 0,-1 0 0 0 0,1-1 0 0 0,-1 1 0 0 0,1 0 0 0 0,-1 0 0 0 0,0 0-1 0 0,1 0 1 0 0,-1 0 0 0 0,0 0 0 0 0,0 0 0 0 0,0 0 0 0 0,0 0 0 0 0,0 0 0 0 0,0 0 0 0 0,0 0 0 0 0,0 0 0 0 0,0 0 0 0 0,0 0 0 0 0,-1 1 0 0 0,0 3-17 0 0,-1-1 0 0 0,0 0 0 0 0,0 0 1 0 0,0 0-1 0 0,0 0 0 0 0,-4 4 0 0 0,-11 14-99 0 0,-1-1 0 0 0,-1-1 0 0 0,-1-1 0 0 0,-23 17 0 0 0,17-14 38 0 0,-111 89-253 0 0,-167 102 0 0 0,-165 71-948 0 0,68-44 230 0 0,17 26 508 0 0,-69 93-1572 0 0,265-210 1452 0 0,-140 106 1364 0 0,165-127 168 0 0,123-93-81 0 0,-65 71 0 0 0,90-87-477 0 0,-17 25 1 0 0,27-36-349 0 0,1 0-1 0 0,-1 0 1 0 0,2 0-1 0 0,-1 1 1 0 0,1-1 0 0 0,-2 13-1 0 0,4-19 12 0 0,1 0-1 0 0,-1 1 1 0 0,1-1 0 0 0,0 0-1 0 0,0 0 1 0 0,0 1-1 0 0,0-1 1 0 0,0 0-1 0 0,1 0 1 0 0,-1 0 0 0 0,1 1-1 0 0,-1-1 1 0 0,1 0-1 0 0,0 0 1 0 0,0 0-1 0 0,0 0 1 0 0,0 0 0 0 0,2 3-1 0 0,-1-3-21 0 0,0 0-1 0 0,0 0 0 0 0,0 0 1 0 0,1-1-1 0 0,-1 1 1 0 0,0-1-1 0 0,1 1 0 0 0,-1-1 1 0 0,1 0-1 0 0,0 0 0 0 0,-1 0 1 0 0,1 0-1 0 0,0 0 1 0 0,4 0-1 0 0,6 1-140 0 0,0-1-1 0 0,1 0 1 0 0,-1-1-1 0 0,0-1 1 0 0,17-2 0 0 0,68-17-553 0 0,-87 17 687 0 0,78-23 342 0 0,138-59 1 0 0,1-27 45 0 0,-8-19-428 0 0,-60 34 77 0 0,-13 10 305 0 0,271-154 893 0 0,-230 134-672 0 0,69-37 186 0 0,7 17 937 0 0,-170 88-53 0 0,159-44 0 0 0,-246 81-1472 0 0,-1 0-15 0 0,0 1 1 0 0,1-1-1 0 0,-1 1 1 0 0,0 0-1 0 0,1 1 0 0 0,-1-1 1 0 0,0 1-1 0 0,1 0 1 0 0,10 3-1 0 0,-16-3-84 0 0,-1 0-1 0 0,1 0 0 0 0,-1 0 1 0 0,0 0-1 0 0,1 0 1 0 0,-1 1-1 0 0,0-1 1 0 0,1 0-1 0 0,-1 0 0 0 0,0 0 1 0 0,1 1-1 0 0,-1-1 1 0 0,0 0-1 0 0,1 1 1 0 0,-1-1-1 0 0,0 0 0 0 0,0 1 1 0 0,0-1-1 0 0,1 0 1 0 0,-1 1-1 0 0,0-1 1 0 0,0 0-1 0 0,0 1 0 0 0,0-1 1 0 0,1 1-1 0 0,-1-1 1 0 0,0 0-1 0 0,0 1 1 0 0,0-1-1 0 0,0 1 0 0 0,0-1 1 0 0,0 0-1 0 0,0 1 1 0 0,0-1-1 0 0,0 1 1 0 0,-1-1-1 0 0,-5 16 115 0 0,5-15-120 0 0,-5 9-33 0 0,-2 1 0 0 0,0-1 1 0 0,0 0-1 0 0,-1-1 0 0 0,0 0 1 0 0,0 0-1 0 0,-14 9 0 0 0,-9 8-57 0 0,-19 20-43 0 0,-131 109-258 0 0,-577 391-2521 0 0,157-90 1847 0 0,339-208 2142 0 0,26 23-1279 0 0,225-255-211 0 0,1 1 0 0 0,0 0 0 0 0,1 1-1 0 0,1 0 1 0 0,-11 31 0 0 0,19-46 286 0 0,0 1 0 0 0,-1-1 1 0 0,2 1-1 0 0,-1-1 0 0 0,0 1 0 0 0,1 0 0 0 0,0-1 0 0 0,0 5 0 0 0,0-7 71 0 0,0 1 1 0 0,0-1-1 0 0,1 1 0 0 0,-1-1 0 0 0,1 1 1 0 0,-1-1-1 0 0,1 0 0 0 0,0 1 1 0 0,-1-1-1 0 0,1 0 0 0 0,0 1 0 0 0,0-1 1 0 0,0 0-1 0 0,0 0 0 0 0,0 0 1 0 0,0 0-1 0 0,0 0 0 0 0,0 0 1 0 0,1 0-1 0 0,-1 0 0 0 0,0-1 0 0 0,0 1 1 0 0,3 0-1 0 0,1 1-74 0 0,1 0 0 0 0,-1-1-1 0 0,1 0 1 0 0,0 0 0 0 0,-1 0 0 0 0,1-1-1 0 0,0 0 1 0 0,0 0 0 0 0,-1-1 0 0 0,1 1-1 0 0,0-1 1 0 0,-1 0 0 0 0,8-3 0 0 0,7-2-282 0 0,-1-1 0 0 0,28-14 0 0 0,265-160-1358 0 0,-123 66 1958 0 0,278-143 3772 0 0,89-18 2211 0 0,-449 228-4264 0 0,201-63 0 0 0,-305 110-1879 0 0,4-1 7 0 0,0 0 1 0 0,1 0 0 0 0,-1 1 0 0 0,0 0 0 0 0,11 0-1 0 0,-17 1-37 0 0,-1-1 0 0 0,0 1 0 0 0,1 0 0 0 0,-1 0 0 0 0,1 0 0 0 0,-1 0 0 0 0,0 0 0 0 0,1 0 0 0 0,-1 0-1 0 0,0 1 1 0 0,1-1 0 0 0,-1 0 0 0 0,0 0 0 0 0,1 0 0 0 0,-1 0 0 0 0,0 0 0 0 0,1 0 0 0 0,-1 1 0 0 0,0-1 0 0 0,1 0-1 0 0,-1 0 1 0 0,0 1 0 0 0,0-1 0 0 0,1 0 0 0 0,-1 0 0 0 0,0 1 0 0 0,0-1 0 0 0,1 0 0 0 0,-1 1 0 0 0,0-1 0 0 0,0 0-1 0 0,0 1 1 0 0,0-1 0 0 0,1 0 0 0 0,-1 1 0 0 0,0-1 0 0 0,0 0 0 0 0,0 1 0 0 0,0-1 0 0 0,0 0 0 0 0,0 1 0 0 0,0-1-1 0 0,0 1 1 0 0,0-1 0 0 0,0 0 0 0 0,0 1 0 0 0,0-1 0 0 0,-1 0 0 0 0,1 1 0 0 0,0-1 0 0 0,0 0 0 0 0,0 1-1 0 0,-1-1 1 0 0,0 3 4 0 0,0-1 0 0 0,-1 0-1 0 0,1 1 1 0 0,-1-1-1 0 0,0 0 1 0 0,-3 2-1 0 0,-70 56 186 0 0,18-16-110 0 0,-67 60-29 0 0,-81 64-20 0 0,-4-10-352 0 0,-179 144-412 0 0,316-241 909 0 0,3 2-1 0 0,-102 123 0 0 0,112-107-433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27.16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313 0 8928 0 0,'-46'43'443'0'0,"-77"96"0"0"0,29-4 96 0 0,88-125-410 0 0,0-1 61 0 0,-1 1 1 0 0,1 1-1 0 0,1-1 1 0 0,0 1-1 0 0,1 0 1 0 0,-6 19 0 0 0,10-28-234 0 0,0 0 1 0 0,-1 0-1 0 0,1 0 0 0 0,0-1 1 0 0,0 1-1 0 0,0 0 1 0 0,1 0-1 0 0,-1 0 1 0 0,0 0-1 0 0,1-1 0 0 0,-1 1 1 0 0,1 0-1 0 0,-1 0 1 0 0,1-1-1 0 0,0 1 1 0 0,1 2-1 0 0,-1-4 24 0 0,0 1-1 0 0,0 0 1 0 0,0 0-1 0 0,0-1 1 0 0,0 1 0 0 0,0-1-1 0 0,0 1 1 0 0,0-1-1 0 0,0 1 1 0 0,0-1-1 0 0,0 0 1 0 0,0 1 0 0 0,0-1-1 0 0,0 0 1 0 0,0 0-1 0 0,0 0 1 0 0,0 0-1 0 0,1 0 1 0 0,-1 0 0 0 0,0 0-1 0 0,0 0 1 0 0,0 0-1 0 0,0-1 1 0 0,0 1 0 0 0,0 0-1 0 0,2-2 1 0 0,8-2-54 0 0,-1-1 0 0 0,20-12 0 0 0,-6 3 284 0 0,9-7 514 0 0,58-47 1 0 0,13-9 455 0 0,-45 40-588 0 0,73-43 798 0 0,-130 79-1397 0 0,13-6 534 0 0,-15 7-520 0 0,0 0 0 0 0,0 0 0 0 0,0 0-1 0 0,0 0 1 0 0,1 0 0 0 0,-1 0 0 0 0,0 0-1 0 0,0 0 1 0 0,0-1 0 0 0,1 1 0 0 0,-1 0 0 0 0,0 0-1 0 0,0 0 1 0 0,0 1 0 0 0,0-1 0 0 0,1 0-1 0 0,-1 0 1 0 0,0 0 0 0 0,0 0 0 0 0,0 0-1 0 0,0 0 1 0 0,1 0 0 0 0,-1 0 0 0 0,0 0-1 0 0,0 0 1 0 0,0 0 0 0 0,0 0 0 0 0,0 1 0 0 0,1-1-1 0 0,-1 0 1 0 0,0 0 0 0 0,0 0 0 0 0,0 0-1 0 0,0 0 1 0 0,0 1 0 0 0,0-1 0 0 0,0 0-1 0 0,0 0 1 0 0,1 0 0 0 0,-1 0 0 0 0,0 0 0 0 0,0 1-1 0 0,0-1 1 0 0,0 0 0 0 0,0 0 0 0 0,0 0-1 0 0,0 1 1 0 0,0-1 0 0 0,0 0 0 0 0,0 0-1 0 0,0 0 1 0 0,0 0 0 0 0,0 1 0 0 0,0-1-1 0 0,0 0 1 0 0,-1 0 0 0 0,1 0 0 0 0,0 0 0 0 0,0 1-1 0 0,0-1 1 0 0,0 0 0 0 0,0 0 0 0 0,0 0-1 0 0,0 0 1 0 0,0 0 0 0 0,-1 1 0 0 0,1-1-1 0 0,0 0 1 0 0,-5 8 37 0 0,1 0 0 0 0,-2 0 1 0 0,1-1-1 0 0,-1 0 0 0 0,0 0 0 0 0,-1 0 0 0 0,0-1 0 0 0,-14 10 1 0 0,0 3 151 0 0,-36 34 275 0 0,3 2 0 0 0,-79 103 0 0 0,118-136-354 0 0,0 0-1 0 0,-11 24 1 0 0,21-35-14 0 0,0 0 1 0 0,1 0-1 0 0,0 0 1 0 0,1 1-1 0 0,0-1 1 0 0,-2 23-1 0 0,5-30-116 0 0,-1 0-1 0 0,1-1 1 0 0,0 1-1 0 0,0 0 1 0 0,1-1-1 0 0,-1 1 1 0 0,1 0-1 0 0,-1-1 1 0 0,1 1-1 0 0,1 0 1 0 0,-1-1-1 0 0,0 1 1 0 0,1-1 0 0 0,0 0-1 0 0,-1 0 1 0 0,1 1-1 0 0,1-1 1 0 0,-1 0-1 0 0,0-1 1 0 0,1 1-1 0 0,-1 0 1 0 0,1-1-1 0 0,0 1 1 0 0,0-1-1 0 0,0 0 1 0 0,0 0-1 0 0,0 0 1 0 0,1 0 0 0 0,-1-1-1 0 0,0 1 1 0 0,1-1-1 0 0,-1 0 1 0 0,1 0-1 0 0,0 0 1 0 0,-1 0-1 0 0,1-1 1 0 0,0 0-1 0 0,0 1 1 0 0,3-2-1 0 0,19 0-30 0 0,0-2 0 0 0,0-2-1 0 0,0 0 1 0 0,46-16 0 0 0,36-8 382 0 0,-108 28-338 0 0,27-4 8 0 0,0 1 1 0 0,44-2-1 0 0,-66 6-56 0 0,0 1 0 0 0,0-1 0 0 0,0 1 0 0 0,0 0 0 0 0,-1 0 0 0 0,1 0 0 0 0,0 1 0 0 0,-1 0 0 0 0,1 0 0 0 0,4 3 0 0 0,10 9-524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2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7800 0 0,'0'0'1222'0'0,"0"16"124"0"0,0-11-933 0 0,1 1 0 0 0,0-1 0 0 0,0 1 1 0 0,2 7-1 0 0,-1-8-253 0 0,0 1-1 0 0,-1 0 1 0 0,0-1 0 0 0,0 9 0 0 0,-1-4 79 0 0,-1 0 1 0 0,-3 13-1 0 0,-1 7 432 0 0,1-5 71 0 0,-8 30 0 0 0,-2 11-242 0 0,-16 64-243 0 0,2-7-685 0 0,25-110 204 0 0,1-9 57 0 0,1 1-1 0 0,0-1 1 0 0,1 0 0 0 0,-1 8-1 0 0,4 14-1338 0 0,-3-10-3570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2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36 4544 0 0,'0'0'101'0'0,"0"-2"22"0"0,-2-5-9 0 0,-2 9 51 0 0,2 0-9 0 0,1 0 0 0 0,0 0-1 0 0,0 1 1 0 0,0-1 0 0 0,0 0-1 0 0,0 5 1 0 0,-11 23 1301 0 0,2-2-387 0 0,-30 107 2897 0 0,17-63-2665 0 0,23-72-1298 0 0,-1 4 95 0 0,0 0 0 0 0,0 1 0 0 0,0-1 1 0 0,1 0-1 0 0,0 0 0 0 0,0 9 1 0 0,13-24-36 0 0,14-24 312 0 0,38-63 0 0 0,-27 37-136 0 0,-14 23-195 0 0,-7 11-6 0 0,31-39 1 0 0,-47 65-62 0 0,1-1 0 0 0,-1 1 1 0 0,0 0-1 0 0,0 0 0 0 0,1 0 1 0 0,-1 0-1 0 0,1 0 0 0 0,-1 0 1 0 0,1 0-1 0 0,-1 0 0 0 0,1 0 1 0 0,0 1-1 0 0,-1-1 0 0 0,1 1 1 0 0,2-1-1 0 0,-3 2 50 0 0,0 0 1 0 0,0 0-1 0 0,0 0 1 0 0,0 1-1 0 0,-1-1 0 0 0,1 0 1 0 0,0 1-1 0 0,-1-1 1 0 0,1 1-1 0 0,-1-1 1 0 0,1 1-1 0 0,-1-1 0 0 0,0 1 1 0 0,0 1-1 0 0,1-2 13 0 0,1 13 122 0 0,0 0 1 0 0,-1 0 0 0 0,0 0 0 0 0,-1 0 0 0 0,-3 20 0 0 0,-16 72 910 0 0,8-46-921 0 0,7-36-410 0 0,-2 43 0 0 0,6-59-138 0 0,0-1 0 0 0,1 1 1 0 0,-1-1-1 0 0,2 0 0 0 0,-1 1 0 0 0,1-1 0 0 0,0 0 0 0 0,0 0 0 0 0,7 13 1 0 0,-5-15-774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3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9760 0 0,'0'0'474'0'0,"0"6"22"0"0,-48 157 516 0 0,2-11 430 0 0,31-100-978 0 0,-5 24 104 0 0,17-59-435 0 0,-42 175 1070 0 0,14-48-861 0 0,21-90-324 0 0,7-42-7 0 0,1-3 49 0 0,1 0 0 0 0,-2 13 1 0 0,3-22-51 0 0,0 0 1 0 0,0 1-1 0 0,0-1 1 0 0,0 0 0 0 0,0 0-1 0 0,0 0 1 0 0,0 0-1 0 0,0 1 1 0 0,0-1 0 0 0,0 0-1 0 0,0 0 1 0 0,0 0-1 0 0,0 1 1 0 0,0-1 0 0 0,0 0-1 0 0,0 0 1 0 0,0 0-1 0 0,0 1 1 0 0,0-1 0 0 0,0 0-1 0 0,0 0 1 0 0,1 0-1 0 0,-1 0 1 0 0,0 1 0 0 0,0-1-1 0 0,0 0 1 0 0,0 0-1 0 0,0 0 1 0 0,0 0 0 0 0,1 0-1 0 0,-1 1 1 0 0,0-1-1 0 0,0 0 1 0 0,0 0 0 0 0,0 0-1 0 0,1 0 1 0 0,-1 0-1 0 0,0 0 1 0 0,0 0 0 0 0,1 0-1 0 0,6-6 191 0 0,8-16-76 0 0,-14 20-94 0 0,148-294 806 0 0,-133 260-818 0 0,4-2-16 0 0,4-11-87 0 0,-11 23-164 0 0,-12 24 113 0 0,1 2-1174 0 0,0 1 1042 0 0,0 0 0 0 0,-1-1 0 0 0,1 1 0 0 0,0 0-1 0 0,-1 0 1 0 0,1 0 0 0 0,-1 0 0 0 0,1 0 0 0 0,-1 0 0 0 0,0 0 0 0 0,1 0 0 0 0,-1 1 0 0 0,0-1 0 0 0,1 2 0 0 0,0-1-484 0 0,7 6-3494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3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3 368 3912 0 0,'-1'7'177'0'0,"1"-5"-166"0"0,-1 0 0 0 0,1 0 0 0 0,0 1 0 0 0,0-1 0 0 0,0 0 0 0 0,0 0 0 0 0,0 0 0 0 0,0 0-1 0 0,0 0 1 0 0,1 1 0 0 0,-1-1 0 0 0,2 3 0 0 0,-2-4 18 0 0,1-1 0 0 0,-1 1 1 0 0,0-1-1 0 0,1 1 0 0 0,-1 0 0 0 0,1-1 0 0 0,-1 1 1 0 0,1-1-1 0 0,-1 1 0 0 0,1-1 0 0 0,-1 1 0 0 0,1-1 1 0 0,0 0-1 0 0,-1 1 0 0 0,1-1 0 0 0,0 0 0 0 0,-1 1 1 0 0,1-1-1 0 0,0 0 0 0 0,0 0 0 0 0,-1 0 0 0 0,1 0 1 0 0,0 1-1 0 0,-1-1 0 0 0,1 0 0 0 0,0 0 0 0 0,0 0 0 0 0,-1-1 1 0 0,1 1-1 0 0,0 0 0 0 0,0 0 0 0 0,-1 0 0 0 0,1 0 1 0 0,0-1-1 0 0,-1 1 0 0 0,1 0 0 0 0,0-1 0 0 0,-1 1 1 0 0,1 0-1 0 0,-1-1 0 0 0,2 0 0 0 0,8-5 1066 0 0,0-1 0 0 0,-1 0-1 0 0,14-13 1 0 0,-11 8-625 0 0,-1 0 0 0 0,0-1 0 0 0,-1 0 0 0 0,9-17 0 0 0,-2 4 38 0 0,-2-1 0 0 0,-1-1 0 0 0,16-48 0 0 0,-24 58-371 0 0,-2 7-17 0 0,-1 0 1 0 0,0-1 0 0 0,2-17 0 0 0,-4 27-80 0 0,-1 0 1 0 0,0 0 0 0 0,0 0-1 0 0,0 0 1 0 0,0-1 0 0 0,0 1-1 0 0,0 0 1 0 0,-1 0 0 0 0,1 0-1 0 0,-1 0 1 0 0,0-1 0 0 0,1 1-1 0 0,-1 0 1 0 0,0 0 0 0 0,0 0-1 0 0,0 1 1 0 0,-1-1 0 0 0,1 0-1 0 0,0 0 1 0 0,-1 1 0 0 0,1-1-1 0 0,-1 0 1 0 0,1 1 0 0 0,-4-2 0 0 0,4 2-17 0 0,-1 1 0 0 0,1-1 0 0 0,-1 1 0 0 0,1 0 0 0 0,-1-1 0 0 0,0 1 0 0 0,1 0 0 0 0,-1 0 0 0 0,1 0 0 0 0,-1 0 0 0 0,0 1 0 0 0,1-1 0 0 0,-1 0 0 0 0,1 1 0 0 0,-1-1 0 0 0,1 1 0 0 0,-1-1 0 0 0,1 1 0 0 0,-2 0 0 0 0,-2 2 30 0 0,0-1-1 0 0,1 1 1 0 0,-1 0-1 0 0,-5 5 1 0 0,1 1 148 0 0,0 1 1 0 0,1-1-1 0 0,0 1 1 0 0,-10 18-1 0 0,-20 47 504 0 0,27-47-511 0 0,1 1 1 0 0,1 0-1 0 0,2 0 1 0 0,-5 34-1 0 0,11-52-138 0 0,0 0 0 0 0,1 0 0 0 0,0 0 0 0 0,0 0 0 0 0,1 0 0 0 0,1 0 0 0 0,0-1 0 0 0,4 13 0 0 0,-4-19-93 0 0,-1 0 0 0 0,1 0 0 0 0,0 0 0 0 0,0 0 0 0 0,0 0 0 0 0,1 0 0 0 0,-1-1 0 0 0,1 0 0 0 0,0 1 0 0 0,4 3 0 0 0,-5-6-35 0 0,0 1 1 0 0,1 0-1 0 0,-1-1 0 0 0,1 0 1 0 0,-1 1-1 0 0,1-1 0 0 0,0 0 1 0 0,-1 0-1 0 0,1 0 0 0 0,0-1 1 0 0,0 1-1 0 0,-1-1 0 0 0,1 0 0 0 0,0 1 1 0 0,0-1-1 0 0,5-1 0 0 0,-3 0-61 0 0,-1 0-1 0 0,0 0 0 0 0,1 0 0 0 0,-1-1 0 0 0,0 1 0 0 0,0-1 0 0 0,0 0 0 0 0,5-4 0 0 0,28-22-881 0 0,-36 27 967 0 0,17-14-699 0 0,-2-1 0 0 0,0 0 1 0 0,-1-1-1 0 0,0-1 0 0 0,-2 0 0 0 0,0-1 0 0 0,-1-1 1 0 0,-1 0-1 0 0,17-41 0 0 0,-26 56 631 0 0,9-21-705 0 0,-2 1 0 0 0,0-1 0 0 0,8-47 0 0 0,-17 72 818 0 0,0 0 1 0 0,0 1-1 0 0,1-1 1 0 0,-1 0-1 0 0,0 0 1 0 0,0 0-1 0 0,0 0 1 0 0,0 0-1 0 0,0 0 1 0 0,0 1-1 0 0,-1-1 1 0 0,1 0-1 0 0,0 0 1 0 0,0 0-1 0 0,-1 0 1 0 0,1 1-1 0 0,0-1 1 0 0,-1 0-1 0 0,1 0 1 0 0,-1-1-1 0 0,0 2 25 0 0,0 0 0 0 0,1 0 0 0 0,-1 0 0 0 0,1 0 0 0 0,-1 0 0 0 0,1-1 0 0 0,-1 1-1 0 0,1 0 1 0 0,-1 0 0 0 0,1 0 0 0 0,-1 0 0 0 0,0 0 0 0 0,1 1 0 0 0,-1-1 0 0 0,1 0 0 0 0,-1 0-1 0 0,1 0 1 0 0,-1 0 0 0 0,1 1 0 0 0,-1-1 0 0 0,1 0 0 0 0,-2 1 0 0 0,-1 1 80 0 0,-1 1 0 0 0,0 0 0 0 0,1-1 0 0 0,0 1 0 0 0,0 1 0 0 0,-4 3 0 0 0,-12 24 552 0 0,1 0 0 0 0,1 0 0 0 0,-20 55 0 0 0,16-35 346 0 0,13-31-634 0 0,-41 106 1840 0 0,44-115-2016 0 0,4-9-172 0 0,1 0 1 0 0,-1 0 0 0 0,0 0 0 0 0,1 1 0 0 0,-1-1 0 0 0,1 0 0 0 0,-1 0-1 0 0,1 1 1 0 0,0-1 0 0 0,0 4 0 0 0,15-18 534 0 0,-11 9-487 0 0,0-2 1 0 0,-1 1 0 0 0,1 0-1 0 0,-1-1 1 0 0,5-8 0 0 0,5-7 87 0 0,20-25 154 0 0,24-29 172 0 0,-18 30-195 0 0,-10 11 93 0 0,1 2 0 0 0,45-39 1 0 0,-59 58-336 0 0,19-10 0 0 0,-29 18-125 0 0,0 1 0 0 0,0 0 1 0 0,1 0-1 0 0,-1 1 0 0 0,1 0 0 0 0,11-3 1 0 0,-16 5-4 0 0,-1 0 0 0 0,1 0 1 0 0,-1 0-1 0 0,1 0 1 0 0,-1 0-1 0 0,1 0 0 0 0,0 1 1 0 0,-1-1-1 0 0,1 1 1 0 0,-1-1-1 0 0,1 1 0 0 0,-1-1 1 0 0,1 1-1 0 0,-1 0 0 0 0,0-1 1 0 0,1 1-1 0 0,-1 0 1 0 0,0 0-1 0 0,1 0 0 0 0,-1 0 1 0 0,2 3-1 0 0,-1-1-211 0 0,0 0-1 0 0,0 0 0 0 0,0 0 1 0 0,-1 0-1 0 0,1 0 0 0 0,-1 1 1 0 0,0-1-1 0 0,2 5 0 0 0,1 8-3955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4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368 134 3856 0 0,'0'-4'0'0'0,"-3"-41"203"0"0,3 41-183 0 0,-1 0 0 0 0,0 0-1 0 0,0 0 1 0 0,0 0 0 0 0,-1 1-1 0 0,1-1 1 0 0,-1 1 0 0 0,0-1-1 0 0,-3-4 1 0 0,1 3 30 0 0,1 0 0 0 0,-1 0 0 0 0,-1 1 1 0 0,1 0-1 0 0,-10-8 0 0 0,13 11 56 0 0,-1 0 0 0 0,0 0 0 0 0,0 0 1 0 0,0 0-1 0 0,-1 1 0 0 0,1-1 0 0 0,0 0 1 0 0,0 1-1 0 0,0 0 0 0 0,0-1 0 0 0,-1 1 0 0 0,1 0 1 0 0,0 0-1 0 0,0 0 0 0 0,-1 1 0 0 0,1-1 0 0 0,0 0 1 0 0,0 1-1 0 0,-4 1 0 0 0,-5 2 128 0 0,0 1 1 0 0,1 1-1 0 0,-1 0 0 0 0,1 0 0 0 0,1 1 0 0 0,-1 0 1 0 0,1 0-1 0 0,-14 15 0 0 0,0 4 131 0 0,-33 48 1 0 0,50-65-330 0 0,-40 61 1112 0 0,40-60-834 0 0,1 0 0 0 0,0 0 0 0 0,0 1 0 0 0,2 0 0 0 0,-4 13 0 0 0,6-21-206 0 0,0 0 1 0 0,1 0 0 0 0,0 0 0 0 0,-1 1-1 0 0,1-1 1 0 0,1 0 0 0 0,-1 0 0 0 0,0 0 0 0 0,1 0-1 0 0,-1 1 1 0 0,3 3 0 0 0,-3-7-121 0 0,1 1 0 0 0,-1-1 0 0 0,1 1 0 0 0,-1-1 0 0 0,1 1 0 0 0,-1-1 0 0 0,1 0 0 0 0,0 0 0 0 0,-1 1 0 0 0,1-1 0 0 0,0 0 0 0 0,-1 0 0 0 0,1 1 1 0 0,0-1-1 0 0,-1 0 0 0 0,1 0 0 0 0,1 0 0 0 0,0 0-46 0 0,2 1 19 0 0,-1-1 0 0 0,0 0 1 0 0,1 0-1 0 0,-1 0 1 0 0,0 0-1 0 0,1-1 0 0 0,-1 1 1 0 0,0-1-1 0 0,0 0 0 0 0,0 0 1 0 0,1 0-1 0 0,-1 0 1 0 0,0-1-1 0 0,3-1 0 0 0,9-6-9 0 0,19-14-1 0 0,-32 21 39 0 0,30-22-119 0 0,-2-2 1 0 0,-1-2-1 0 0,-1 0 0 0 0,-1-2 1 0 0,35-51-1 0 0,-54 71 63 0 0,-1 1 1 0 0,1 0-1 0 0,14-12 0 0 0,-17 19 61 0 0,-5 6 21 0 0,-5 8 51 0 0,5-12-62 0 0,-39 90 702 0 0,-5 0 402 0 0,36-68-924 0 0,2-6-51 0 0,0-1 0 0 0,1 2 0 0 0,0-1 0 0 0,2 1 0 0 0,0-1 0 0 0,-2 25 0 0 0,5-39-156 0 0,0 1 0 0 0,0 0 0 0 0,0 0 0 0 0,0-1 1 0 0,0 1-1 0 0,1 0 0 0 0,-1-1 0 0 0,1 1 0 0 0,0 0 1 0 0,0-1-1 0 0,0 1 0 0 0,0-1 0 0 0,0 1 0 0 0,0-1 0 0 0,1 0 1 0 0,2 3-1 0 0,4 4-759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1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38 7832 0 0,'-5'0'377'0'0,"4"1"-351"0"0,1-1 0 0 0,0 0 0 0 0,0 0 0 0 0,0 0 0 0 0,-1 0 0 0 0,1 0 1 0 0,0 0-1 0 0,-1 0 0 0 0,1 0 0 0 0,0 0 0 0 0,0 0 0 0 0,-1 0 0 0 0,1 0 0 0 0,0 0 0 0 0,0 0 0 0 0,-1 0 0 0 0,1 0 0 0 0,0 0 0 0 0,-1 0 0 0 0,1 0 0 0 0,0 0 0 0 0,0 0 1 0 0,-1 0-1 0 0,1 0 0 0 0,0 0 0 0 0,0-1 0 0 0,-1 1 0 0 0,1 0 0 0 0,-1-10 1189 0 0,1 5-1019 0 0,0 4-131 0 0,0 0 0 0 0,1 0 0 0 0,-1 0 0 0 0,0 0 0 0 0,0 0 0 0 0,1 0 0 0 0,-1 0 0 0 0,1 0 0 0 0,-1 0 0 0 0,1 0 0 0 0,-1 0 0 0 0,1 0 0 0 0,0 0 0 0 0,-1 0 0 0 0,1 0 1 0 0,0 1-1 0 0,0-1 0 0 0,0 0 0 0 0,-1 1 0 0 0,1-1 0 0 0,0 0 0 0 0,0 1 0 0 0,0-1 0 0 0,0 1 0 0 0,0 0 0 0 0,0-1 0 0 0,0 1 0 0 0,0 0 0 0 0,0-1 0 0 0,0 1 0 0 0,0 0 0 0 0,0 0 0 0 0,0 0 0 0 0,1 0 1 0 0,-1 0-1 0 0,0 0 0 0 0,0 0 0 0 0,0 1 0 0 0,0-1 0 0 0,0 0 0 0 0,0 0 0 0 0,2 2 0 0 0,14 3 172 0 0,-14-4-233 0 0,-1-1-1 0 0,0 1 1 0 0,0-1-1 0 0,0 1 0 0 0,1 0 1 0 0,3 2-1 0 0,3 1-79 0 0,-8-4 108 0 0,0 1-1 0 0,0-1 0 0 0,0 0 0 0 0,0 1 0 0 0,0-1 0 0 0,0 1 0 0 0,0-1 0 0 0,0 1 0 0 0,0 0 0 0 0,0-1 0 0 0,0 1 0 0 0,0 0 0 0 0,0 0 0 0 0,0 0 0 0 0,-1 0 0 0 0,1 0 0 0 0,0-1 0 0 0,-1 1 0 0 0,1 0 0 0 0,-1 1 0 0 0,1-1 0 0 0,-1 0 1 0 0,1 2-1 0 0,4 28 1546 0 0,0 49 0 0 0,-5-60 306 0 0,1-14-1849 0 0,-1-6-34 0 0,0 1-1 0 0,0-1 1 0 0,0 0-1 0 0,0 0 1 0 0,0 0-1 0 0,0 0 1 0 0,0 0-1 0 0,0 1 1 0 0,1-1-1 0 0,-1 0 1 0 0,0 0 0 0 0,0 0-1 0 0,0 0 1 0 0,0 0-1 0 0,0 0 1 0 0,0 0-1 0 0,0 0 1 0 0,0 1-1 0 0,1-1 1 0 0,-1 0-1 0 0,0 0 1 0 0,0 0-1 0 0,0 0 1 0 0,0 0-1 0 0,0 0 1 0 0,0 0-1 0 0,1 0 1 0 0,-1 0-1 0 0,0 0 1 0 0,0 0-1 0 0,0 0 1 0 0,0 0-1 0 0,0 0 1 0 0,1 0-1 0 0,-1 0 1 0 0,0 0-1 0 0,0 0 1 0 0,6-2-58 0 0,-4 1 26 0 0,-1 0 1 0 0,1 1-1 0 0,0-1 0 0 0,-1 1 1 0 0,1 0-1 0 0,-1-1 0 0 0,1 1 1 0 0,0 0-1 0 0,-1 0 0 0 0,1 0 1 0 0,0 0-1 0 0,3 1 0 0 0,-3-1-41 0 0,0 0-1 0 0,0 0 0 0 0,-1 0 0 0 0,1 0 0 0 0,0-1 0 0 0,0 1 1 0 0,0 0-1 0 0,0-1 0 0 0,0 1 0 0 0,0-1 0 0 0,0 0 0 0 0,2-1 0 0 0,-2 1-102 0 0,1 0 0 0 0,0-1 1 0 0,0 2-1 0 0,0-1 0 0 0,0 0 0 0 0,0 1 0 0 0,4-1 0 0 0,24 1-3792 0 0,-18 0-680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4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19 3768 0 0,'-2'-2'18'0'0,"1"0"1"0"0,-1 1-1 0 0,0-1 1 0 0,0 1-1 0 0,0-1 1 0 0,0 1-1 0 0,0 0 1 0 0,-1 0-1 0 0,1 0 1 0 0,0 0-1 0 0,0 0 1 0 0,-1 1-1 0 0,1-1 1 0 0,-1 0-1 0 0,1 1 1 0 0,0 0-1 0 0,-1 0 1 0 0,1 0-1 0 0,-1 0 1 0 0,-2 0-1 0 0,-5 1 15 0 0,0 0-1 0 0,1 0 1 0 0,-19 6 0 0 0,15-2 435 0 0,1 0 1 0 0,-1 1-1 0 0,1 0 1 0 0,1 1-1 0 0,-1 0 1 0 0,1 1 0 0 0,0 1-1 0 0,1-1 1 0 0,0 2-1 0 0,0-1 1 0 0,1 1-1 0 0,1 1 1 0 0,-1 0 0 0 0,2 0-1 0 0,-9 16 1 0 0,12-21-284 0 0,2 0 1 0 0,-1 0 0 0 0,1 0-1 0 0,-1 1 1 0 0,2-1 0 0 0,-1 1 0 0 0,1 0-1 0 0,0-1 1 0 0,0 1 0 0 0,1 0-1 0 0,0 0 1 0 0,0-1 0 0 0,0 1 0 0 0,3 11-1 0 0,-2-13-148 0 0,0-1 0 0 0,1 0-1 0 0,-1 0 1 0 0,1 0 0 0 0,0 0-1 0 0,0 0 1 0 0,0-1 0 0 0,1 1-1 0 0,-1-1 1 0 0,1 1 0 0 0,0-1-1 0 0,0 0 1 0 0,0 0 0 0 0,0 0-1 0 0,0 0 1 0 0,1-1 0 0 0,-1 1-1 0 0,1-1 1 0 0,0 0 0 0 0,0 0-1 0 0,-1 0 1 0 0,1 0 0 0 0,1-1 0 0 0,3 1-1 0 0,2 0-102 0 0,1 0 0 0 0,-1-1 0 0 0,0 0 0 0 0,1-1 0 0 0,-1 0 0 0 0,0-1 0 0 0,1 0 1 0 0,-1-1-1 0 0,16-4 0 0 0,4-4-411 0 0,53-23 0 0 0,-7-6-798 0 0,-36 15 573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5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0 8032 0 0,'-4'5'71'0'0,"0"-1"0"0"0,1 0 1 0 0,0 1-1 0 0,0 0 0 0 0,0-1 1 0 0,1 1-1 0 0,-1 0 0 0 0,1 1 1 0 0,-2 6-1 0 0,-2 2 18 0 0,-59 160 225 0 0,37-96 742 0 0,6-12-561 0 0,2 2 0 0 0,3 0 0 0 0,4 1 0 0 0,-9 109 1 0 0,21-154-629 0 0,0-1 0 0 0,1 1 0 0 0,2-1 0 0 0,0 0 0 0 0,1 1 0 0 0,2-1 0 0 0,11 35 0 0 0,-15-56 80 0 0,-1 0 1 0 0,1 0-1 0 0,0 0 1 0 0,0 0-1 0 0,0 0 1 0 0,1 0-1 0 0,-1 0 1 0 0,0-1-1 0 0,1 1 0 0 0,2 2 1 0 0,-3-4 27 0 0,0 1 1 0 0,0-1-1 0 0,-1 1 1 0 0,1-1-1 0 0,0 1 1 0 0,0-1-1 0 0,0 0 1 0 0,0 1-1 0 0,0-1 0 0 0,0 0 1 0 0,0 0-1 0 0,1 0 1 0 0,-1 0-1 0 0,0 0 1 0 0,0 0-1 0 0,0 0 1 0 0,0 0-1 0 0,0-1 1 0 0,0 1-1 0 0,0 0 0 0 0,0 0 1 0 0,0-1-1 0 0,0 1 1 0 0,-1-1-1 0 0,3 0 1 0 0,1-1-7 0 0,0-1 1 0 0,0 0 0 0 0,0 1 0 0 0,-1-1-1 0 0,1 0 1 0 0,-1-1 0 0 0,1 1 0 0 0,-1-1-1 0 0,0 1 1 0 0,0-1 0 0 0,-1 0 0 0 0,5-8-1 0 0,6-13-64 0 0,2 2 0 0 0,22-29 0 0 0,-14 20 576 0 0,18-22 667 0 0,-23 38-790 0 0,-4 4-301 0 0,57-67-556 0 0,-71 78 753 0 0,4-5-1410 0 0,-10 23 1306 0 0,1 0 0 0 0,1 0 0 0 0,1 1 0 0 0,0 0 0 0 0,1-1 0 0 0,1 1 0 0 0,1 0 0 0 0,2 18 0 0 0,-1-16 328 0 0,0-12-376 0 0,0 1-1 0 0,0 0 0 0 0,0-1 1 0 0,4 10-1 0 0,-4-15-180 0 0,0-1 0 0 0,0 1 1 0 0,0-1-1 0 0,1 1 0 0 0,-1-1 0 0 0,1 0 0 0 0,-1 0 0 0 0,1 1 0 0 0,0-1 1 0 0,0 0-1 0 0,0 0 0 0 0,0-1 0 0 0,0 1 0 0 0,1 0 0 0 0,-1-1 0 0 0,0 1 1 0 0,4 0-1 0 0,-3 0-191 0 0,-1-1 0 0 0,1 0 1 0 0,0 1-1 0 0,-1-1 0 0 0,1 0 1 0 0,0-1-1 0 0,0 1 0 0 0,0-1 1 0 0,0 1-1 0 0,0-1 0 0 0,0 0 0 0 0,0 0 1 0 0,0 0-1 0 0,5-1 0 0 0,2-3-708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5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55 4000 0 0,'-3'-1'18'0'0,"0"1"0"0"0,0-1 0 0 0,0 1 0 0 0,0-1 0 0 0,1 1 0 0 0,-1 0 0 0 0,0 0 0 0 0,0 0 0 0 0,0 0 0 0 0,0 1 1 0 0,0-1-1 0 0,0 1 0 0 0,1 0 0 0 0,-1 0 0 0 0,0 0 0 0 0,0 0 0 0 0,1 0 0 0 0,-1 1 0 0 0,1-1 0 0 0,-1 1 0 0 0,-2 2 0 0 0,-10 7 0 0 0,4-3-18 0 0,1 0 0 0 0,0 0 1 0 0,-10 12-1 0 0,-59 86 4169 0 0,74-98-3832 0 0,1-1 0 0 0,-1 1 0 0 0,1 0-1 0 0,0 1 1 0 0,1-1 0 0 0,0 1 0 0 0,0-1 0 0 0,1 1 0 0 0,0 0-1 0 0,0 11 1 0 0,2-20-335 0 0,-1 1-1 0 0,1-1 0 0 0,0 1 0 0 0,0-1 1 0 0,0 1-1 0 0,0-1 0 0 0,0 0 0 0 0,0 1 0 0 0,0-1 1 0 0,0 1-1 0 0,0-1 0 0 0,1 1 0 0 0,-1-1 1 0 0,0 1-1 0 0,0-1 0 0 0,0 0 0 0 0,0 1 1 0 0,1-1-1 0 0,-1 0 0 0 0,0 1 0 0 0,0-1 1 0 0,1 1-1 0 0,-1-1 0 0 0,0 0 0 0 0,1 0 1 0 0,-1 1-1 0 0,0-1 0 0 0,1 0 0 0 0,-1 1 1 0 0,0-1-1 0 0,1 0 0 0 0,-1 0 0 0 0,1 0 1 0 0,-1 1-1 0 0,0-1 0 0 0,1 0 0 0 0,-1 0 1 0 0,1 0-1 0 0,-1 0 0 0 0,1 0 0 0 0,-1 0 1 0 0,0 0-1 0 0,1 0 0 0 0,-1 0 0 0 0,1 0 1 0 0,-1 0-1 0 0,1 0 0 0 0,-1 0 0 0 0,1 0 0 0 0,-1-1 1 0 0,1 1-1 0 0,23-13-72 0 0,-21 11 67 0 0,9-8 19 0 0,-1 0 0 0 0,0-1 0 0 0,0 0 0 0 0,-1-1 0 0 0,16-24 0 0 0,-14 19 19 0 0,-3 3-3 0 0,-1 0-1 0 0,0 0 1 0 0,6-17 0 0 0,-6 12-243 0 0,12-20 1 0 0,-17 35 115 0 0,-1-1 0 0 0,1 0 1 0 0,-1 0-1 0 0,0 0 1 0 0,-1 0-1 0 0,1-1 0 0 0,-1 1 1 0 0,1-7-1 0 0,-2 11 31 0 0,0-1-1 0 0,0 1 1 0 0,0 0-1 0 0,0-1 1 0 0,0 1-1 0 0,0-1 1 0 0,0 1-1 0 0,0-1 1 0 0,-1 1-1 0 0,1 0 1 0 0,0-1-1 0 0,-1 1 1 0 0,1 0-1 0 0,-1-1 1 0 0,0 1-1 0 0,1 0 1 0 0,-1 0-1 0 0,0-1 1 0 0,0 1-1 0 0,0 0 1 0 0,0 0-1 0 0,0 0 1 0 0,0 0-1 0 0,0 0 1 0 0,0 0-1 0 0,0 1 1 0 0,0-1-1 0 0,-1 0 1 0 0,1 0-1 0 0,0 1 1 0 0,-1-1-1 0 0,1 1 1 0 0,0-1-1 0 0,-1 1 1 0 0,-1-1-1 0 0,1 1-75 0 0,-1 0 0 0 0,1 0 1 0 0,-1 0-1 0 0,1 1 0 0 0,-1-1 0 0 0,1 0 0 0 0,-1 1 1 0 0,1 0-1 0 0,-1-1 0 0 0,1 1 0 0 0,0 0 0 0 0,0 0 0 0 0,-1 1 1 0 0,1-1-1 0 0,0 0 0 0 0,0 1 0 0 0,0-1 0 0 0,0 1 1 0 0,0 0-1 0 0,1 0 0 0 0,-1-1 0 0 0,-1 4 0 0 0,-5 5-300 0 0,0 1-1 0 0,-12 22 1 0 0,15-25 276 0 0,-7 16-70 0 0,1 0-1 0 0,1 0 1 0 0,1 1-1 0 0,2 1 0 0 0,-9 42 1 0 0,16-61 477 0 0,-1-1 0 0 0,1 1-1 0 0,0 0 1 0 0,0 0 0 0 0,1 0 0 0 0,0-1 0 0 0,0 1 0 0 0,0 0 0 0 0,5 11-1 0 0,-5-16-114 0 0,0 1-1 0 0,0-1 0 0 0,0 0 1 0 0,1 1-1 0 0,-1-1 0 0 0,1 0 0 0 0,-1 0 1 0 0,1 0-1 0 0,0 0 0 0 0,0 0 1 0 0,0-1-1 0 0,3 3 0 0 0,-4-3-116 0 0,1 0 0 0 0,0-1-1 0 0,0 1 1 0 0,-1 0 0 0 0,1-1 0 0 0,0 1-1 0 0,0-1 1 0 0,0 0 0 0 0,0 0-1 0 0,0 0 1 0 0,0 1 0 0 0,-1-2 0 0 0,1 1-1 0 0,0 0 1 0 0,0 0 0 0 0,0-1 0 0 0,0 1-1 0 0,3-2 1 0 0,3-1-257 0 0,-1 0 0 0 0,1-1 0 0 0,-1 0-1 0 0,1 0 1 0 0,-1-1 0 0 0,8-6 0 0 0,37-38-746 0 0,-12 10 752 0 0,5-2 2023 0 0,44-53 0 0 0,-84 89-1330 0 0,-1 0 0 0 0,2 0 0 0 0,-1 1 0 0 0,0-1 0 0 0,1 1 0 0 0,0 1 0 0 0,0-1 0 0 0,9-3 0 0 0,-15 7-431 0 0,0-1 1 0 0,1 1-1 0 0,-1 0 0 0 0,0 0 1 0 0,1 0-1 0 0,-1 0 1 0 0,1 0-1 0 0,-1 0 0 0 0,0-1 1 0 0,1 1-1 0 0,-1 0 0 0 0,0 0 1 0 0,1 0-1 0 0,-1 0 0 0 0,0 0 1 0 0,1 1-1 0 0,-1-1 1 0 0,1 0-1 0 0,-1 0 0 0 0,0 0 1 0 0,1 0-1 0 0,-1 0 0 0 0,0 0 1 0 0,1 1-1 0 0,-1-1 1 0 0,0 0-1 0 0,0 0 0 0 0,1 0 1 0 0,-1 1-1 0 0,0-1 0 0 0,1 0 1 0 0,1 13 344 0 0,-7 15-401 0 0,-14 20-42 0 0,8-22 752 0 0,-12 42 0 0 0,22-63-603 0 0,-2 4-6 0 0,1 0 0 0 0,1 1 0 0 0,-1 9 0 0 0,2-16-127 0 0,0 0 1 0 0,0 0 0 0 0,0-1 0 0 0,1 1 0 0 0,-1 0 0 0 0,1 0 0 0 0,0-1-1 0 0,0 1 1 0 0,0-1 0 0 0,0 1 0 0 0,0 0 0 0 0,0-1 0 0 0,1 0-1 0 0,2 5 1 0 0,5-1-638 0 0,3-4-150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5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0 7856 0 0,'-7'9'48'0'0,"1"0"1"0"0,0 0-1 0 0,0 0 1 0 0,1 1-1 0 0,0 0 0 0 0,1 0 1 0 0,0 0-1 0 0,-3 12 1 0 0,-1 12 140 0 0,-4 40 0 0 0,11-69-187 0 0,-18 232 7620 0 0,15-165-6073 0 0,3-63-1288 0 0,1 1-1 0 0,-1-1 1 0 0,-1 0-1 0 0,0 0 1 0 0,0 0-1 0 0,-1 0 1 0 0,0 0-1 0 0,-5 10 0 0 0,5-12-205 0 0,-6 9 82 0 0,9-16-128 0 0,-1 1-1 0 0,1-1 1 0 0,0 0 0 0 0,-1 1 0 0 0,1-1 0 0 0,0 0 0 0 0,-1 1 0 0 0,1-1 0 0 0,-1 0 0 0 0,1 0 0 0 0,-1 1 0 0 0,1-1 0 0 0,0 0 0 0 0,-1 0 0 0 0,1 0 0 0 0,-1 0 0 0 0,1 1 0 0 0,-1-1 0 0 0,1 0 0 0 0,-1 0 0 0 0,1 0 0 0 0,-1 0 0 0 0,1 0 0 0 0,-1 0 0 0 0,1 0 0 0 0,-1-1 0 0 0,1 1 0 0 0,-1 0 0 0 0,1 0 0 0 0,-1-1 0 0 0,-3-1-106 0 0,0 0 0 0 0,0 0 1 0 0,0-1-1 0 0,1 0 0 0 0,0 0 0 0 0,-1 0 1 0 0,1 0-1 0 0,0 0 0 0 0,0-1 1 0 0,1 1-1 0 0,-1-1 0 0 0,-3-6 0 0 0,2-3-6854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6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12384 0 0,'3'9'944'0'0,"1"2"-874"0"0,-2 0 0 0 0,1 1 0 0 0,-2-1 1 0 0,1 15-1 0 0,-2 51-634 0 0,-1-32 337 0 0,1-40 201 0 0,0-1 0 0 0,1 1 1 0 0,0-1-1 0 0,0 0 1 0 0,0 0-1 0 0,0 1 1 0 0,1-1-1 0 0,0 0 1 0 0,-1 0-1 0 0,1 0 1 0 0,3 4-1 0 0,-3-8 83 0 0,0 0 0 0 0,-1 0-1 0 0,1 0 1 0 0,0-1 0 0 0,-1 1 0 0 0,1 0 0 0 0,0-1-1 0 0,-1 1 1 0 0,1-1 0 0 0,-1 0 0 0 0,1 1 0 0 0,-1-1-1 0 0,1 0 1 0 0,2-1 0 0 0,7-8 507 0 0,18-17-1 0 0,-7 5 37 0 0,-16 17-440 0 0,0 0 0 0 0,1 0 0 0 0,-1 0 1 0 0,12-6-1 0 0,-14 10-87 0 0,-1-1-1 0 0,0 1 1 0 0,1 0-1 0 0,-1 1 1 0 0,0-1-1 0 0,1 0 1 0 0,-1 1-1 0 0,1 0 1 0 0,-1 0-1 0 0,1 0 1 0 0,-1 0-1 0 0,7 1 0 0 0,-6 0-72 0 0,-1-1-1 0 0,0 1 1 0 0,1 0-1 0 0,-1 0 0 0 0,1 0 1 0 0,-1 0-1 0 0,0 1 1 0 0,0-1-1 0 0,0 1 0 0 0,0 0 1 0 0,0 0-1 0 0,4 4 0 0 0,-6-6 42 0 0,0 1 0 0 0,0-1 0 0 0,0 1 0 0 0,0-1 0 0 0,0 1 0 0 0,0-1 0 0 0,0 1 0 0 0,0-1 0 0 0,0 0 0 0 0,0 1 0 0 0,0-1 0 0 0,1 0 0 0 0,-1 0 0 0 0,0 0 0 0 0,0 0-1 0 0,0 0 1 0 0,0 0 0 0 0,0 0 0 0 0,0-1 0 0 0,1 1 0 0 0,-1 0 0 0 0,0-1 0 0 0,1 0 0 0 0,0 1 17 0 0,-1-1 0 0 0,1 0 0 0 0,-1 1 0 0 0,0-1 0 0 0,1 0 0 0 0,-1 0 0 0 0,0 0 0 0 0,1 0 0 0 0,-1 0 0 0 0,0 0 0 0 0,0-1 0 0 0,0 1 0 0 0,0 0 0 0 0,0-1 0 0 0,1-2 0 0 0,1-2 53 0 0,2-6-109 0 0,-1 0 0 0 0,0 0 0 0 0,4-20 0 0 0,-5 14-416 0 0,1-12-892 0 0,-4 28 1177 0 0,0 1 1 0 0,0-1-1 0 0,1 1 1 0 0,-1-1-1 0 0,0 1 1 0 0,0-1-1 0 0,1 1 1 0 0,-1-1-1 0 0,2-2 1 0 0,-2 3-703 0 0,0-5-2463 0 0,3 3 172 0 0,8 0 1891 0 0,2-1-115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31 200 0 0,'6'-5'-323'0'0,"0"1"609"0"0,-1 0 2 0 0,1 1-1 0 0,-1-1 1 0 0,1 1-1 0 0,11-4 1 0 0,-16 7-124 0 0,0 0 1 0 0,1-1 0 0 0,-1 1-1 0 0,0 0 1 0 0,0 0-1 0 0,0 0 1 0 0,0 0 0 0 0,0 0-1 0 0,0 0 1 0 0,0 0-1 0 0,0 1 1 0 0,0-1 0 0 0,0 0-1 0 0,0 0 1 0 0,0 1 0 0 0,0-1-1 0 0,2 1 1 0 0,-2 0 81 0 0,0 0 1 0 0,0 1-1 0 0,0-1 1 0 0,0 0-1 0 0,0 0 1 0 0,0 0-1 0 0,0 0 1 0 0,-1 1-1 0 0,1-1 1 0 0,0 0-1 0 0,-1 1 1 0 0,1-1-1 0 0,-1 1 1 0 0,1-1-1 0 0,-1 1 1 0 0,0 1-1 0 0,1 1 248 0 0,0 1-1 0 0,-1-1 0 0 0,0 1 0 0 0,0-1 1 0 0,-1 1-1 0 0,1-1 0 0 0,-1 1 1 0 0,-2 6-1 0 0,-14 35 1050 0 0,7-21-691 0 0,-58 138 290 0 0,56-140-1893 0 0,11-22 275 0 0,5-10-4076 0 0,2-2 3688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6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25 5840 0 0,'0'-21'132'0'0,"0"17"177"0"0,4 11-29 0 0,-3 7 295 0 0,0 0 1 0 0,-1 0-1 0 0,-1 0 0 0 0,0 1 0 0 0,-4 17 0 0 0,2-9-454 0 0,-18 97 1130 0 0,1-4 543 0 0,-11 67 1690 0 0,3-21-1809 0 0,8-43-1797 0 0,3-3-1414 0 0,17-111 691 0 0,4-9 501 0 0,8-14 324 0 0,-7 11-93 0 0,2-4 215 0 0,-1-1 0 0 0,5-11 0 0 0,6-10 140 0 0,14-24 194 0 0,-6 12-124 0 0,56-79 0 0 0,-19 40-4429 0 0,-42 53 1717 0 0,-3 3-766 0 0,-9 16 292 0 0</inkml:trace>
  <inkml:trace contextRef="#ctx0" brushRef="#br0" timeOffset="1">494 56 7312 0 0,'0'0'165'0'0,"3"-6"394"0"0,-10 30-526 0 0,4-11 238 0 0,-8 20-1 0 0,-74 184 2976 0 0,22-53-1864 0 0,-25 70 1725 0 0,79-205-2585 0 0,1-1-1 0 0,-5 49 1 0 0,12-72-471 0 0,1-1 0 0 0,0 0 0 0 0,0 1 0 0 0,1-1 1 0 0,0 1-1 0 0,-1-1 0 0 0,2 1 0 0 0,-1-1 0 0 0,0 0 0 0 0,3 4 0 0 0,-4-5-36 0 0,1-1 0 0 0,1-1 0 0 0,-1 1 0 0 0,0 0-1 0 0,0 0 1 0 0,1 0 0 0 0,-1 0 0 0 0,1-1 0 0 0,-1 1 0 0 0,1-1 0 0 0,0 1 0 0 0,0-1-1 0 0,0 0 1 0 0,-1 0 0 0 0,1 0 0 0 0,0 0 0 0 0,1 0 0 0 0,-1 0 0 0 0,0 0 0 0 0,0 0 0 0 0,3 0-1 0 0,1-1-7 0 0,0 0-1 0 0,0 0 0 0 0,0-1 0 0 0,0 1 1 0 0,0-2-1 0 0,0 1 0 0 0,0 0 0 0 0,0-1 0 0 0,-1 0 1 0 0,1 0-1 0 0,9-6 0 0 0,43-11 47 0 0,-55 17-35 0 0,0 1 0 0 0,1 0-1 0 0,-1 0 1 0 0,1 0-1 0 0,0 0 1 0 0,-1 1-1 0 0,1 0 1 0 0,-1-1-1 0 0,1 1 1 0 0,0 0-1 0 0,-1 1 1 0 0,1-1 0 0 0,0 1-1 0 0,-1 0 1 0 0,1 0-1 0 0,-1 0 1 0 0,1 0-1 0 0,-1 0 1 0 0,0 1-1 0 0,1-1 1 0 0,-1 1-1 0 0,0 0 1 0 0,0 0 0 0 0,5 5-1 0 0,-5-5-1557 0 0,1-1-4886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7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83 7888 0 0,'0'-6'116'0'0,"0"0"0"0"0,0-1 1 0 0,-1 1-1 0 0,0 1 0 0 0,-3-10 1 0 0,3 13-109 0 0,1 0 0 0 0,-1 0 0 0 0,0 1 0 0 0,0-1 0 0 0,0 0 0 0 0,0 0 0 0 0,0 1 0 0 0,0-1 0 0 0,0 1 1 0 0,-1-1-1 0 0,1 1 0 0 0,0-1 0 0 0,-1 1 0 0 0,1 0 0 0 0,-1 0 0 0 0,0-1 0 0 0,1 1 0 0 0,-1 0 1 0 0,0 1-1 0 0,-2-2 0 0 0,-1 0 49 0 0,0 1-1 0 0,-1 0 1 0 0,1 0 0 0 0,0 0 0 0 0,-1 0-1 0 0,1 1 1 0 0,-1 0 0 0 0,1 0 0 0 0,-1 1 0 0 0,-9 1-1 0 0,11 0-268 0 0,-1 0 0 0 0,1-1 0 0 0,0 1 0 0 0,0 0 0 0 0,0 1 0 0 0,0-1-1 0 0,0 1 1 0 0,0 0 0 0 0,1 0 0 0 0,-1 0 0 0 0,1 0 0 0 0,0 1 0 0 0,-3 4-1 0 0,0 0 519 0 0,0 1 0 0 0,1 0 0 0 0,0 0 0 0 0,1 0 0 0 0,0 1 0 0 0,1-1-1 0 0,0 1 1 0 0,0 0 0 0 0,1 0 0 0 0,0 0 0 0 0,-1 19 0 0 0,3-12 514 0 0,0 1 0 0 0,2-1 0 0 0,0 0 1 0 0,0 1-1 0 0,2-1 0 0 0,6 20 0 0 0,19 73 2932 0 0,-28-105-3644 0 0,0 0 0 0 0,-1 0 0 0 0,1 1 0 0 0,-2 7 1 0 0,1-3-113 0 0,0-9 8 0 0,0 1-1 0 0,0-1 1 0 0,0 0-1 0 0,-1 0 0 0 0,1 1 1 0 0,0-1-1 0 0,-1 0 0 0 0,1 0 1 0 0,-1 0-1 0 0,1 0 1 0 0,-1 0-1 0 0,1 0 0 0 0,-1 0 1 0 0,0 0-1 0 0,1 0 1 0 0,-1 0-1 0 0,0 0 0 0 0,0 0 1 0 0,-1 1-1 0 0,0-1 26 0 0,-1 1 0 0 0,1 0 0 0 0,-1-1 0 0 0,0 0 1 0 0,1 0-1 0 0,-1 0 0 0 0,-5 2 0 0 0,-3-1 20 0 0,1-1 0 0 0,-1 0-1 0 0,-15 0 1 0 0,-24-5-482 0 0,39 2-451 0 0,1 1 1 0 0,-1 0 0 0 0,1 1-1 0 0,-1 0 1 0 0,0 0 0 0 0,-16 4-1 0 0,13 0-714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8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161 199 4256 0 0,'0'0'99'0'0,"-3"8"130"0"0,-7 26 892 0 0,-1-1 0 0 0,-28 60 0 0 0,9-23 1098 0 0,7-21-1558 0 0,15-35-697 0 0,1 1 0 0 0,1 1 0 0 0,0-1 0 0 0,-3 17 1 0 0,1-12-733 0 0,8-20 730 0 0,0 0 1 0 0,0 0-1 0 0,0 1 1 0 0,0-1 0 0 0,0 0-1 0 0,0 0 1 0 0,0 1-1 0 0,0-1 1 0 0,1 0 0 0 0,-1 0-1 0 0,0 0 1 0 0,0 1-1 0 0,0-1 1 0 0,0 0-1 0 0,0 0 1 0 0,1 0 0 0 0,-1 0-1 0 0,0 1 1 0 0,0-1-1 0 0,0 0 1 0 0,1 0 0 0 0,-1 0-1 0 0,0 0 1 0 0,0 0-1 0 0,0 0 1 0 0,1 1-1 0 0,-1-1 1 0 0,0 0 0 0 0,0 0-1 0 0,1 0 1 0 0,-1 0-1 0 0,0 0 1 0 0,0 0 0 0 0,1 0-1 0 0,-1 0 1 0 0,0 0-1 0 0,0 0 1 0 0,0 0-1 0 0,1 0 1 0 0,-1 0 0 0 0,0-1-1 0 0,0 1 1 0 0,1 0-1 0 0,-1 0 1 0 0,0 0 0 0 0,0 0-1 0 0,5-5-654 0 0,-2 1 0 0 0,1-1-1 0 0,0 0 1 0 0,-1 0 0 0 0,5-11 0 0 0,5-6 69 0 0,17-23 580 0 0,-2 0 0 0 0,43-95 0 0 0,14-73 779 0 0,-49 136-705 0 0,-27 59-7 0 0,-9 16 281 0 0,0 4-90 0 0,-3 5 123 0 0,1 0 1 0 0,0 1 0 0 0,1-1 0 0 0,-2 12-1 0 0,1-1 108 0 0,-35 137 2116 0 0,22-102-1070 0 0,-12 87 1 0 0,25-127-1326 0 0,1-8-117 0 0,1 1 1 0 0,-1-1-1 0 0,1 0 0 0 0,0 1 0 0 0,0-1 0 0 0,2 10 1 0 0,0-6-74 0 0,-2-8-5 0 0,0 0 1 0 0,0 0-1 0 0,0 0 0 0 0,0 0 1 0 0,0 0-1 0 0,1 0 1 0 0,-1 0-1 0 0,0 0 0 0 0,1 0 1 0 0,-1 0-1 0 0,1-1 1 0 0,0 2-1 0 0,0-1 33 0 0,-1-1 0 0 0,1 0-1 0 0,0 1 1 0 0,-1-1 0 0 0,1 0 0 0 0,0 1-1 0 0,0-1 1 0 0,-1 0 0 0 0,1 0 0 0 0,0 0 0 0 0,0 0-1 0 0,-1 0 1 0 0,1 0 0 0 0,0 0 0 0 0,0 0-1 0 0,0 0 1 0 0,-1 0 0 0 0,1 0 0 0 0,0-1 0 0 0,1 1-1 0 0,2-2 103 0 0,0 1-1 0 0,0-1 0 0 0,1 0 1 0 0,-1-1-1 0 0,-1 1 0 0 0,1-1 1 0 0,0 1-1 0 0,6-7 1 0 0,6-4 333 0 0,-7 6-384 0 0,0-1 1 0 0,9-9-1 0 0,4-3-404 0 0,-21 18 354 0 0,1 1-2 0 0,0-1 1 0 0,-1 0-1 0 0,1 1 1 0 0,0-1-1 0 0,0 1 1 0 0,0 0-1 0 0,0 0 1 0 0,1-1 0 0 0,-1 1-1 0 0,0 1 1 0 0,0-1-1 0 0,0 0 1 0 0,5 0-1 0 0,-7 1 43 0 0,1 0 0 0 0,-1 0 0 0 0,0 0 0 0 0,1 0 0 0 0,-1 1 1 0 0,0-1-1 0 0,1 0 0 0 0,-1 0 0 0 0,0 0 0 0 0,1 1 0 0 0,-1-1 0 0 0,0 0 0 0 0,1 1 0 0 0,-1-1 0 0 0,0 0 0 0 0,0 1 0 0 0,0-1 0 0 0,1 0 0 0 0,-1 1 0 0 0,0-1 0 0 0,0 0 0 0 0,0 1 0 0 0,0-1 0 0 0,0 1 0 0 0,1-1 1 0 0,-1 0-1 0 0,0 1 0 0 0,0-1 0 0 0,0 1 0 0 0,0-1 0 0 0,0 1 0 0 0,0 16 1398 0 0,0-13-1559 0 0,-1-3 82 0 0,1 0 0 0 0,0 1-1 0 0,0-1 1 0 0,1 0-1 0 0,-1 1 1 0 0,0-1-1 0 0,0 0 1 0 0,1 1-1 0 0,-1-1 1 0 0,0 0 0 0 0,1 0-1 0 0,-1 1 1 0 0,1-1-1 0 0,0 0 1 0 0,-1 0-1 0 0,1 0 1 0 0,1 1 0 0 0,17 22-620 0 0,-16-20 636 0 0,0 0-1 0 0,0 0 0 0 0,1 0 1 0 0,5 5-1 0 0,-7-7 15 0 0,0-1 0 0 0,0 0-1 0 0,0 1 1 0 0,1-1 0 0 0,-1 0 0 0 0,0-1 0 0 0,0 1-1 0 0,1 0 1 0 0,-1-1 0 0 0,0 1 0 0 0,1-1 0 0 0,-1 0-1 0 0,5 1 1 0 0,-3-2-53 0 0,1 1 0 0 0,0-1-1 0 0,0 0 1 0 0,0 0 0 0 0,0 0-1 0 0,-1 0 1 0 0,1-1 0 0 0,-1 0-1 0 0,1 0 1 0 0,-1 0 0 0 0,0 0-1 0 0,8-6 1 0 0,1-3-336 0 0,-1 0 1 0 0,16-19-1 0 0,0 2-32 0 0,-13 10 9 0 0,0 1 0 0 0,-1-2 1 0 0,20-34-1 0 0,-10 14 575 0 0,-16 28 65 0 0,0-1 215 0 0,-6 4 3068 0 0,-2 10-3404 0 0,0 0-1 0 0,-1 0 1 0 0,1 0-1 0 0,-1 0 1 0 0,0 0-1 0 0,1 0 1 0 0,-1-1-1 0 0,0 1 1 0 0,0 0-1 0 0,-2 2 1 0 0,-6 12 400 0 0,-49 122 733 0 0,49-112-897 0 0,-8 51-1 0 0,12-54-125 0 0,5-21-189 0 0,0 0-1 0 0,-1 0 0 0 0,1 0 0 0 0,0 0 1 0 0,0-1-1 0 0,1 1 0 0 0,-1 0 1 0 0,0 0-1 0 0,1 0 0 0 0,-1 0 0 0 0,1 0 1 0 0,-1-1-1 0 0,1 1 0 0 0,0 0 0 0 0,0 0 1 0 0,0-1-1 0 0,0 1 0 0 0,0-1 0 0 0,0 1 1 0 0,0-1-1 0 0,0 1 0 0 0,1-1 1 0 0,2 2-1 0 0,-2-1-5 0 0,0-1-1 0 0,0 1 1 0 0,0-1 0 0 0,0 0 0 0 0,1 0 0 0 0,-1 0-1 0 0,0 0 1 0 0,0 0 0 0 0,1-1 0 0 0,-1 1-1 0 0,1-1 1 0 0,-1 1 0 0 0,1-1 0 0 0,-1 0 0 0 0,1 0-1 0 0,-1 0 1 0 0,5-1 0 0 0,-2-1-18 0 0,0 1 0 0 0,0-1 0 0 0,0 0 1 0 0,-1 0-1 0 0,1-1 0 0 0,-1 1 0 0 0,8-7 0 0 0,27-26-65 0 0,-31 27 20 0 0,16-18-261 0 0,33-46 0 0 0,-35 43-140 0 0,32-34 0 0 0,-45 54 527 0 0,-2 2 31 0 0,0 1 0 0 0,-1-1 1 0 0,0 0-1 0 0,8-12 0 0 0,-14 17 14 0 0,-3 23-70 0 0,1-14-63 0 0,0 1 0 0 0,-1-1-1 0 0,0 0 1 0 0,0 0 0 0 0,-6 10 0 0 0,-9 22 214 0 0,6-7-69 0 0,3-9-424 0 0,-7 28 0 0 0,16-48 91 0 0,-1 0-1 0 0,1 0 0 0 0,0 0 1 0 0,-1 0-1 0 0,1 0 1 0 0,1 0-1 0 0,0 6 0 0 0,4 1-5762 0 0,-1-6 838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9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13 7688 0 0,'4'-2'76'0'0,"0"0"1"0"0,0 0 0 0 0,0 1-1 0 0,0-1 1 0 0,0 1 0 0 0,0 0-1 0 0,5 0 1 0 0,-8 0-65 0 0,0 1 1 0 0,-1 0-1 0 0,1 1 0 0 0,0-1 1 0 0,0 0-1 0 0,0 0 1 0 0,0 0-1 0 0,-1 0 0 0 0,1 1 1 0 0,0-1-1 0 0,0 0 1 0 0,-1 1-1 0 0,1-1 0 0 0,0 0 1 0 0,0 1-1 0 0,-1-1 1 0 0,2 2-1 0 0,-1-1-7 0 0,-1 0-1 0 0,1 0 1 0 0,0 0 0 0 0,-1 0-1 0 0,1 0 1 0 0,-1 0 0 0 0,1 1-1 0 0,-1-1 1 0 0,0 0 0 0 0,1 0-1 0 0,-1 0 1 0 0,0 1-1 0 0,0-1 1 0 0,0 0 0 0 0,0 2-1 0 0,-1 8 346 0 0,0-1 0 0 0,0 1 0 0 0,-1-1 0 0 0,0 0 0 0 0,-1 0-1 0 0,0 0 1 0 0,-7 15 0 0 0,-40 66 945 0 0,29-57-997 0 0,-6 14 143 0 0,-137 257 2436 0 0,73-112-1547 0 0,77-162-1640 0 0,7-17-420 0 0,1 1 1 0 0,0 0 0 0 0,-4 18-1 0 0,9-32 668 0 0,1 0 0 0 0,0-1-1 0 0,0 1 1 0 0,-1 0 0 0 0,1-1 0 0 0,0 1-1 0 0,0 0 1 0 0,0 0 0 0 0,0-1 0 0 0,0 1-1 0 0,0 0 1 0 0,0 0 0 0 0,0-1 0 0 0,1 1-1 0 0,-1 0 1 0 0,0 0 0 0 0,0-1-1 0 0,1 1 1 0 0,-1 0 0 0 0,0-1 0 0 0,1 1-1 0 0,-1 0 1 0 0,1-1 0 0 0,0 2 0 0 0,0-2-28 0 0,0 1 1 0 0,-1-1-1 0 0,1 0 1 0 0,0 1 0 0 0,0-1-1 0 0,0 0 1 0 0,0 0 0 0 0,0 0-1 0 0,0 0 1 0 0,0 1-1 0 0,0-1 1 0 0,0-1 0 0 0,0 1-1 0 0,0 0 1 0 0,0 0-1 0 0,1 0 1 0 0,6-3-580 0 0,1 0-1 0 0,-1 0 1 0 0,11-6-1 0 0,-13 6 154 0 0,75-37-3219 0 0,50-19 2734 0 0,-92 38 1913 0 0,-3 2 285 0 0,-33 17-1050 0 0,1 0 0 0 0,-1 0 0 0 0,1 0-1 0 0,-1 0 1 0 0,0-1 0 0 0,0 1 0 0 0,0-1 0 0 0,0 0 0 0 0,0 0-1 0 0,-1 0 1 0 0,1 0 0 0 0,-1 0 0 0 0,0 0 0 0 0,0-1 0 0 0,3-6-1 0 0,-5 9-137 0 0,0 1-1 0 0,0 0 1 0 0,0-1-1 0 0,0 1 1 0 0,1-1-1 0 0,-1 1 1 0 0,0-1 0 0 0,0 1-1 0 0,0-1 1 0 0,0 1-1 0 0,0-1 1 0 0,-1 1-1 0 0,1-1 1 0 0,0 1-1 0 0,0-1 1 0 0,0 1-1 0 0,0 0 1 0 0,0-1-1 0 0,-1 1 1 0 0,1-1-1 0 0,0 1 1 0 0,0-1-1 0 0,-1 1 1 0 0,1 0-1 0 0,0-1 1 0 0,-1 1-1 0 0,1 0 1 0 0,0-1-1 0 0,-1 1 1 0 0,1 0-1 0 0,0-1 1 0 0,-1 1-1 0 0,1 0 1 0 0,-1 0-1 0 0,1 0 1 0 0,-1-1-1 0 0,1 1 1 0 0,0 0-1 0 0,-1 0 1 0 0,-18-5-36 0 0,11 5 111 0 0,-1 0 1 0 0,1 0 0 0 0,0 1-1 0 0,0 0 1 0 0,0 1-1 0 0,0 0 1 0 0,0 0 0 0 0,1 0-1 0 0,-1 1 1 0 0,1 0 0 0 0,-1 1-1 0 0,1 0 1 0 0,-10 6-1 0 0,-1 4 668 0 0,-1 0-1 0 0,2 1 0 0 0,-23 26 0 0 0,33-33-437 0 0,1 0 0 0 0,0 0 0 0 0,0 0 0 0 0,1 1 0 0 0,-7 14 0 0 0,10-18-167 0 0,0 1 1 0 0,0-1 0 0 0,0 1-1 0 0,1-1 1 0 0,0 1-1 0 0,0 0 1 0 0,0-1-1 0 0,1 1 1 0 0,-1 0-1 0 0,2 0 1 0 0,-1 5 0 0 0,1-10-155 0 0,-1 0 0 0 0,0 0 0 0 0,0-1 0 0 0,0 1 0 0 0,1 0 0 0 0,-1 0 0 0 0,0-1 0 0 0,1 1 0 0 0,-1 0 0 0 0,1-1 0 0 0,-1 1 0 0 0,1 0 0 0 0,-1-1 0 0 0,1 1 0 0 0,-1-1 0 0 0,1 1 0 0 0,0-1 0 0 0,-1 1 0 0 0,1-1 0 0 0,0 1 0 0 0,-1-1 0 0 0,1 0 0 0 0,0 1 0 0 0,-1-1 0 0 0,1 0 0 0 0,0 1 0 0 0,0-1 0 0 0,0 0 0 0 0,-1 0 0 0 0,1 0 0 0 0,0 0 0 0 0,0 0 0 0 0,0 0 0 0 0,-1 0 0 0 0,1 0 0 0 0,0 0 0 0 0,1-1 0 0 0,2 1-34 0 0,0-1-1 0 0,-1 0 1 0 0,1-1-1 0 0,0 1 1 0 0,-1-1-1 0 0,5-1 1 0 0,12-10 90 0 0,0-1 0 0 0,-1-1 1 0 0,0 0-1 0 0,-1-1 0 0 0,-1-1 1 0 0,0-1-1 0 0,27-39 0 0 0,-35 45-15 0 0,0 0-1 0 0,1 0 0 0 0,15-12 1 0 0,-24 23 12 0 0,0 0 1 0 0,-1 1 0 0 0,1-1 0 0 0,0 0 0 0 0,0 1 0 0 0,0-1-1 0 0,0 1 1 0 0,0-1 0 0 0,0 1 0 0 0,0-1 0 0 0,0 1 0 0 0,0 0-1 0 0,0-1 1 0 0,2 1 0 0 0,-3 0-19 0 0,1 0 0 0 0,0 1 0 0 0,-1-1 1 0 0,1 0-1 0 0,-1 0 0 0 0,1 1 0 0 0,0-1 0 0 0,-1 0 0 0 0,1 1 1 0 0,-1-1-1 0 0,1 0 0 0 0,-1 1 0 0 0,1-1 0 0 0,-1 1 0 0 0,0-1 0 0 0,1 1 1 0 0,-1-1-1 0 0,1 1 0 0 0,-1-1 0 0 0,0 1 0 0 0,0-1 0 0 0,1 1 1 0 0,-1-1-1 0 0,0 1 0 0 0,0 0 0 0 0,1 0 0 0 0,-1 1-44 0 0,2 2-52 0 0,-1 0 0 0 0,0 1 0 0 0,0-1 0 0 0,0 0 0 0 0,0 7 0 0 0,-1-10 20 0 0,0 0-1 0 0,0 1 0 0 0,0-1 1 0 0,0 0-1 0 0,0 0 1 0 0,1 0-1 0 0,-1 0 1 0 0,0 0-1 0 0,0 0 1 0 0,1 0-1 0 0,-1 0 0 0 0,1 0 1 0 0,-1 0-1 0 0,1 0 1 0 0,-1 0-1 0 0,1 0 1 0 0,0 0-1 0 0,-1-1 0 0 0,1 1 1 0 0,0 0-1 0 0,0 0 1 0 0,0-1-1 0 0,0 1 1 0 0,-1 0-1 0 0,1-1 1 0 0,0 1-1 0 0,0-1 0 0 0,0 1 1 0 0,0-1-1 0 0,0 0 1 0 0,0 1-1 0 0,0-1 1 0 0,1 0-1 0 0,-1 0 0 0 0,0 1 1 0 0,0-1-1 0 0,0 0 1 0 0,0 0-1 0 0,0 0 1 0 0,0-1-1 0 0,0 1 0 0 0,0 0 1 0 0,0 0-1 0 0,0 0 1 0 0,0-1-1 0 0,0 1 1 0 0,0-1-1 0 0,0 1 1 0 0,0-1-1 0 0,0 1 0 0 0,0-1 1 0 0,0 1-1 0 0,0-1 1 0 0,0 0-1 0 0,0 0 1 0 0,-1 1-1 0 0,1-1 0 0 0,1-1 1 0 0,17-24-1021 0 0,-1 0 1 0 0,-1-1-1 0 0,21-45 0 0 0,-20 36 555 0 0,46-106-695 0 0,-39 82 676 0 0,19-55-696 0 0,-29 71 897 0 0,12-54 275 0 0,-27 92 533 0 0,-2 6 911 0 0,-4 6-220 0 0,-9 33 636 0 0,-42 103 2232 0 0,49-117-3543 0 0,-42 132 1076 0 0,1-1-1146 0 0,38-123-235 0 0,2 0 0 0 0,1 0 0 0 0,2 1 0 0 0,1 0 0 0 0,-1 69-1 0 0,6-103-189 0 0,0 0-1 0 0,0 1 1 0 0,-1-1-1 0 0,1 0 1 0 0,0 0-1 0 0,0 1 0 0 0,0-1 1 0 0,0 0-1 0 0,0 1 1 0 0,1-1-1 0 0,-1 0 1 0 0,0 0-1 0 0,0 1 0 0 0,0-1 1 0 0,0 0-1 0 0,0 0 1 0 0,0 1-1 0 0,0-1 0 0 0,0 0 1 0 0,1 0-1 0 0,-1 1 1 0 0,0-1-1 0 0,0 0 1 0 0,0 0-1 0 0,0 1 0 0 0,1-1 1 0 0,-1 0-1 0 0,0 0 1 0 0,0 0-1 0 0,1 0 1 0 0,-1 1-1 0 0,0-1 0 0 0,0 0 1 0 0,1 0-1 0 0,-1 0 1 0 0,0 0-1 0 0,0 0 0 0 0,1 0 1 0 0,-1 0-1 0 0,0 0 1 0 0,1 0-1 0 0,-1 0 1 0 0,0 0-1 0 0,0 0 0 0 0,1 0 1 0 0,-1 0-1 0 0,0 0 1 0 0,1 0-1 0 0,-1 0 1 0 0,0 0-1 0 0,0 0 0 0 0,1 0 1 0 0,-1 0-1 0 0,0-1 1 0 0,0 1-1 0 0,1 0 0 0 0,-1 0 1 0 0,0 0-1 0 0,0 0 1 0 0,0-1-1 0 0,1 1 1 0 0,-1 0-1 0 0,0-1 0 0 0,15-12-59 0 0,59-116 529 0 0,-67 115-404 0 0,21-26 140 0 0,-3 5-304 0 0,-22 31-60 0 0,0 1 0 0 0,0 0 0 0 0,1 0 0 0 0,0 0-1 0 0,-1 0 1 0 0,1 0 0 0 0,0 1 0 0 0,0 0 0 0 0,1 0-1 0 0,7-3 1 0 0,-7 3-91 0 0,-4 2 226 0 0,0-1 0 0 0,-1 1 0 0 0,1 0 0 0 0,0-1 0 0 0,0 1 0 0 0,-1 0 0 0 0,1 0 0 0 0,0 0 0 0 0,-1 0 0 0 0,1-1 0 0 0,0 1 0 0 0,0 0 0 0 0,-1 0 0 0 0,1 1 0 0 0,0-1 0 0 0,0 0 0 0 0,-1 0 0 0 0,1 0 0 0 0,0 0 0 0 0,-1 1 0 0 0,1-1 0 0 0,0 0 0 0 0,-1 1 0 0 0,1-1 0 0 0,0 0 0 0 0,-1 1 0 0 0,1-1 0 0 0,-1 1 0 0 0,1-1 0 0 0,0 1 0 0 0,-1-1 0 0 0,1 1 0 0 0,-1-1 0 0 0,0 1 0 0 0,1 0 0 0 0,-1-1 0 0 0,1 1-1 0 0,-1 0 1 0 0,0-1 0 0 0,0 1 0 0 0,1 0 0 0 0,-1-1 0 0 0,0 1 0 0 0,0 0 0 0 0,0 0 0 0 0,0 1 0 0 0,1 5 365 0 0,0 1 0 0 0,0 0 0 0 0,-2 14 0 0 0,1-11-364 0 0,-1 34 53 0 0,-1-21-74 0 0,2-1 0 0 0,3 27-1 0 0,-2-46-148 0 0,-1 0-1 0 0,1 0 0 0 0,0 0 0 0 0,0 0 0 0 0,0-1 0 0 0,0 1 0 0 0,1 0 0 0 0,-1-1 0 0 0,1 1 0 0 0,0-1 0 0 0,0 1 0 0 0,4 3 1 0 0,-5-7-1150 0 0,2-4-3332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1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18 885 10912 0 0,'-16'11'832'0'0,"15"-10"-568"0"0,18-9-230 0 0,0 3-125 0 0,249-85 1981 0 0,-21 11 780 0 0,-129 47-1468 0 0,354-96 2312 0 0,-212 62-2520 0 0,116-29-410 0 0,-160 40-470 0 0,80-22-34 0 0,175-48-80 0 0,-269 81-174 0 0,292-28-1 0 0,-274 53 30 0 0,-214 18 69 0 0,27 1-62 0 0,-29 0 67 0 0,-1 0 1 0 0,0 0 0 0 0,1 0 0 0 0,-1 0-1 0 0,0 1 1 0 0,0-1 0 0 0,1 1-1 0 0,-1-1 1 0 0,0 1 0 0 0,0-1 0 0 0,0 1-1 0 0,0-1 1 0 0,0 1 0 0 0,1 0 0 0 0,-1 0-1 0 0,0 0 1 0 0,-1-1 0 0 0,3 3-1 0 0,-2 5-1077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40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138 222 8928 0 0,'17'-10'473'0'0,"-5"4"-375"0"0,-2-1 0 0 0,1 0 1 0 0,-1-1-1 0 0,0 1 0 0 0,10-11 0 0 0,-15 13 158 0 0,-3 2 134 0 0,1 1 1 0 0,-1-1-1 0 0,1 0 1 0 0,-1 0-1 0 0,2-4 1 0 0,-3 7-395 0 0,-1-1 1 0 0,0 1-1 0 0,0-1 1 0 0,1 1-1 0 0,-1-1 1 0 0,0 1-1 0 0,0-1 1 0 0,0 1-1 0 0,0-1 0 0 0,0 1 1 0 0,0-1-1 0 0,0 0 1 0 0,0 1-1 0 0,0-1 1 0 0,0 1-1 0 0,0-1 1 0 0,0 1-1 0 0,0-1 0 0 0,-1 1 1 0 0,1-1-1 0 0,0 1 1 0 0,0-1-1 0 0,-1 1 1 0 0,1-1-1 0 0,0 1 1 0 0,0 0-1 0 0,-1-1 0 0 0,1 1 1 0 0,0-1-1 0 0,-1 1 1 0 0,1 0-1 0 0,-1-1 1 0 0,1 1-1 0 0,-1 0 1 0 0,1-1-1 0 0,0 1 0 0 0,-1 0 1 0 0,1 0-1 0 0,-1-1 1 0 0,1 1-1 0 0,-2 0 1 0 0,-4-2-263 0 0,1 0 0 0 0,-1 1 0 0 0,0 0 0 0 0,0 0 1 0 0,0 0-1 0 0,0 1 0 0 0,0 0 0 0 0,0 0 0 0 0,0 0 1 0 0,0 1-1 0 0,0 0 0 0 0,-7 2 0 0 0,5-1 465 0 0,1 0-1 0 0,0 0 1 0 0,-1 1-1 0 0,1 0 1 0 0,0 1-1 0 0,1-1 1 0 0,-1 1-1 0 0,1 1 1 0 0,-8 6-1 0 0,7-6 203 0 0,1 1 1 0 0,0-1-1 0 0,0 2 0 0 0,1-1 1 0 0,0 1-1 0 0,0-1 0 0 0,0 1 1 0 0,1 1-1 0 0,0-1 0 0 0,-4 11 1 0 0,3-2 402 0 0,2-6-345 0 0,0-1 0 0 0,1 0 1 0 0,0 1-1 0 0,-1 15 0 0 0,3-24-418 0 0,0 1-1 0 0,0 0 1 0 0,0 0 0 0 0,0 0-1 0 0,0-1 1 0 0,1 1-1 0 0,-1 0 1 0 0,1 0-1 0 0,-1-1 1 0 0,1 1 0 0 0,-1 0-1 0 0,1-1 1 0 0,0 1-1 0 0,0-1 1 0 0,0 1-1 0 0,0-1 1 0 0,0 1 0 0 0,0-1-1 0 0,1 0 1 0 0,-1 1-1 0 0,0-1 1 0 0,1 0-1 0 0,-1 0 1 0 0,0 0 0 0 0,1 0-1 0 0,0 0 1 0 0,-1 0-1 0 0,1 0 1 0 0,-1-1-1 0 0,4 2 1 0 0,-3-2-28 0 0,1 0-1 0 0,0 1 1 0 0,0-1 0 0 0,-1 0-1 0 0,1 0 1 0 0,0-1 0 0 0,0 1-1 0 0,0 0 1 0 0,-1-1 0 0 0,1 0-1 0 0,0 0 1 0 0,3-1 0 0 0,1-1-16 0 0,0-1 0 0 0,0 1 0 0 0,8-7 0 0 0,0-1 53 0 0,0-1 0 0 0,-1-1 0 0 0,-1 0-1 0 0,0-1 1 0 0,14-19 0 0 0,-6 3-57 0 0,30-57 1 0 0,-45 73-187 0 0,0 0 0 0 0,-1 0 0 0 0,4-22 1 0 0,-3 12-103 0 0,-6 23 282 0 0,0 1 0 0 0,0-1-1 0 0,1 1 1 0 0,-1 0 0 0 0,0-1-1 0 0,0 1 1 0 0,0-1 0 0 0,0 1-1 0 0,0-1 1 0 0,0 1 0 0 0,0 0-1 0 0,0-1 1 0 0,0 1 0 0 0,0-1-1 0 0,0 1 1 0 0,0-1 0 0 0,0 1-1 0 0,0-1 1 0 0,-1 1 0 0 0,1 0-1 0 0,0-1 1 0 0,0 1 0 0 0,0-1-1 0 0,-1 1 1 0 0,1 0 0 0 0,0-1-1 0 0,0 1 1 0 0,-1 0 0 0 0,1-1-1 0 0,0 1 1 0 0,-1 0 0 0 0,1 0-1 0 0,0-1 1 0 0,-1 1 0 0 0,1 0-1 0 0,0 0 1 0 0,-1-1 0 0 0,1 1-1 0 0,-1 0 1 0 0,0 0 0 0 0,1 0-51 0 0,-1 0 1 0 0,0 0-1 0 0,0 0 1 0 0,0 0 0 0 0,0 0-1 0 0,1 0 1 0 0,-1 0 0 0 0,0 0-1 0 0,0 1 1 0 0,0-1 0 0 0,1 0-1 0 0,-1 0 1 0 0,0 1 0 0 0,0-1-1 0 0,1 1 1 0 0,-1-1 0 0 0,0 1-1 0 0,1-1 1 0 0,-1 1-1 0 0,0 0 1 0 0,-6 7-479 0 0,1 0 0 0 0,0 0 1 0 0,1 1-1 0 0,0 0 0 0 0,0 0 0 0 0,1 0 0 0 0,0 1 0 0 0,0-1 0 0 0,-3 20 1 0 0,-3 9-312 0 0,4-19 759 0 0,-5 33-1 0 0,7-26 101 0 0,0 13-232 0 0,3-17 53 0 0,2-1-1 0 0,0 1 0 0 0,6 24 1 0 0,-7-40 159 0 0,0-6 16 0 0,0 1 0 0 0,-1 0 0 0 0,1 0 0 0 0,0 0 0 0 0,0 0 0 0 0,0 0 0 0 0,1 0 0 0 0,-1 0 0 0 0,0 0 0 0 0,0-1 0 0 0,0 1 0 0 0,1 0 0 0 0,-1 0 0 0 0,0 0 0 0 0,1 0 0 0 0,-1-1 0 0 0,1 1 0 0 0,0 1 0 0 0,9-9 536 0 0,1-5-103 0 0,-1-1 0 0 0,0 0-1 0 0,-1 0 1 0 0,-1-1 0 0 0,11-22 0 0 0,-8 14 736 0 0,18-25 0 0 0,28-27 1859 0 0,-55 72-2948 0 0,-1 1-1 0 0,1 0 1 0 0,0-1-1 0 0,-1 1 1 0 0,1 0-1 0 0,0 0 1 0 0,-1 0 0 0 0,1 0-1 0 0,0 0 1 0 0,3 0-1 0 0,-4 0-73 0 0,-1 1-1 0 0,1 0 1 0 0,0 0-1 0 0,-1 0 1 0 0,1 0 0 0 0,0 0-1 0 0,-1-1 1 0 0,1 1 0 0 0,-1 0-1 0 0,1 1 1 0 0,0-1-1 0 0,-1 0 1 0 0,1 0 0 0 0,0 0-1 0 0,-1 0 1 0 0,1 0-1 0 0,-1 1 1 0 0,1-1 0 0 0,-1 0-1 0 0,1 0 1 0 0,0 1-1 0 0,-1-1 1 0 0,1 1 0 0 0,-1-1-1 0 0,1 0 1 0 0,-1 1 0 0 0,0-1-1 0 0,1 1 1 0 0,-1-1-1 0 0,1 1 1 0 0,-1-1 0 0 0,0 1-1 0 0,1-1 1 0 0,-1 1-1 0 0,0 1 1 0 0,4 12 74 0 0,-1 0 0 0 0,-1 1 0 0 0,0-1 0 0 0,-1 1 0 0 0,-1 16 0 0 0,2 31 742 0 0,0-46-554 0 0,0-1-1 0 0,5 19 1 0 0,-5-28-307 0 0,0 0 0 0 0,0-1 0 0 0,1 1 0 0 0,0-1 0 0 0,0 1 0 0 0,0-1 0 0 0,0 0 0 0 0,8 9 0 0 0,-1-3-1708 0 0,0-2-5344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41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144 595 5816 0 0,'0'0'281'0'0,"2"-2"-122"0"0,2-2-60 0 0,1 1 1 0 0,1-1-1 0 0,-1 1 1 0 0,0 0-1 0 0,1 0 1 0 0,7-2-1 0 0,-7 2 271 0 0,0 1 1 0 0,0-1-1 0 0,0-1 0 0 0,0 1 0 0 0,-1-1 0 0 0,8-6 1 0 0,-12 9-187 0 0,1-1 0 0 0,-1 0 0 0 0,1 1 0 0 0,-1-1 0 0 0,1 0 0 0 0,-1 0 0 0 0,0 0 0 0 0,0 0 0 0 0,0 0 0 0 0,0 0 0 0 0,0 0 0 0 0,-1 0 0 0 0,1-1 0 0 0,-1 1 0 0 0,1 0 0 0 0,-1 0 0 0 0,0-1 0 0 0,0 1 0 0 0,0-3 0 0 0,-13 2 678 0 0,8 3-754 0 0,0 0-1 0 0,0 0 0 0 0,0 1 1 0 0,1 0-1 0 0,-1 0 0 0 0,0 0 1 0 0,1 0-1 0 0,-1 1 0 0 0,1 0 0 0 0,0 0 1 0 0,-1 0-1 0 0,-6 5 0 0 0,-1 0 52 0 0,1-1-197 0 0,2 0 1 0 0,-1 1-1 0 0,1 0 1 0 0,0 1-1 0 0,0 0 1 0 0,1 0-1 0 0,0 1 1 0 0,1 0 0 0 0,0 1-1 0 0,0-1 1 0 0,1 1-1 0 0,-7 15 1 0 0,3-6 409 0 0,2-1 0 0 0,0 1 1 0 0,2 1-1 0 0,-9 35 0 0 0,14-49-268 0 0,0 0-1 0 0,1 0 1 0 0,-1-1-1 0 0,1 1 0 0 0,0 0 1 0 0,1 0-1 0 0,-1 0 1 0 0,1 0-1 0 0,0-1 1 0 0,1 1-1 0 0,-1 0 1 0 0,1-1-1 0 0,0 1 1 0 0,1-1-1 0 0,-1 0 0 0 0,1 0 1 0 0,0 0-1 0 0,1 0 1 0 0,-1 0-1 0 0,1-1 1 0 0,6 8-1 0 0,-7-10-88 0 0,1 0 0 0 0,-1 0 0 0 0,0 0 0 0 0,1 0 0 0 0,-1-1-1 0 0,1 1 1 0 0,0-1 0 0 0,-1 0 0 0 0,1 0 0 0 0,0 0 0 0 0,0 0 0 0 0,0-1 0 0 0,-1 0 0 0 0,1 1 0 0 0,0-1-1 0 0,0-1 1 0 0,0 1 0 0 0,7-2 0 0 0,0 0 92 0 0,-1-1 0 0 0,1 0 0 0 0,0-1 0 0 0,-1 0 0 0 0,15-9 0 0 0,-16 8-189 0 0,0-1 0 0 0,0 0 0 0 0,-1-1 0 0 0,0 0 0 0 0,0-1-1 0 0,0 1 1 0 0,5-10 0 0 0,41-64-2726 0 0,-50 76 2499 0 0,-1-1-604 0 0,-1 0-1 0 0,0 1 1 0 0,0-1 0 0 0,0 0-1 0 0,0 0 1 0 0,-1-1 0 0 0,0 1-1 0 0,0 0 1 0 0,-1 0 0 0 0,0-1-1 0 0,0 1 1 0 0,0 0 0 0 0,-2-8 0 0 0,1 11-339 0 0,0 3 1065 0 0,1 1 196 0 0,-1-1 0 0 0,0 0 1 0 0,0 1-1 0 0,0-1 0 0 0,1 0 1 0 0,-1 1-1 0 0,0-1 0 0 0,0 1 1 0 0,1-1-1 0 0,-1 1 0 0 0,0 0 0 0 0,1-1 1 0 0,-1 1-1 0 0,1 0 0 0 0,-1-1 1 0 0,1 1-1 0 0,-1 0 0 0 0,1 0 1 0 0,-1 0-1 0 0,1-1 0 0 0,0 1 0 0 0,-1 0 1 0 0,1 0-1 0 0,0 0 0 0 0,0 0 1 0 0,0 0-1 0 0,-1 1 0 0 0,1 0 297 0 0,0-1 0 0 0,-1 1 0 0 0,1 0 0 0 0,0-1 1 0 0,0 1-1 0 0,0 0 0 0 0,0 0 0 0 0,0-1 0 0 0,1 1 0 0 0,-1 0 0 0 0,0-1 0 0 0,1 1 0 0 0,1 3 0 0 0,-1-3-70 0 0,0-1 0 0 0,1 1 0 0 0,-1-1 0 0 0,0 1 0 0 0,1-1 0 0 0,-1 0 1 0 0,1 0-1 0 0,0 1 0 0 0,-1-1 0 0 0,1 0 0 0 0,0 0 0 0 0,0-1 0 0 0,0 1 0 0 0,-1 0 0 0 0,1-1 0 0 0,0 1 0 0 0,0-1 0 0 0,0 1 0 0 0,0-1 0 0 0,0 0 0 0 0,0 0 0 0 0,0 0 0 0 0,0 0 0 0 0,0 0 1 0 0,0 0-1 0 0,0-1 0 0 0,0 1 0 0 0,0-1 0 0 0,0 1 0 0 0,0-1 0 0 0,0 0 0 0 0,3-2 0 0 0,0 1-231 0 0,-1-1 0 0 0,1 0 0 0 0,-1 0 1 0 0,0 0-1 0 0,0-1 0 0 0,0 0 0 0 0,0 1 0 0 0,-1-1 0 0 0,0-1 1 0 0,1 1-1 0 0,2-6 0 0 0,-3 4-92 0 0,0 0 1 0 0,0-1 0 0 0,0 0-1 0 0,-1 1 1 0 0,0-1-1 0 0,1-9 1 0 0,-3 14 130 0 0,1 0 0 0 0,-1-1 0 0 0,0 1 0 0 0,0 0 0 0 0,0 0 0 0 0,0 0 0 0 0,0 0 0 0 0,-1-1 0 0 0,1 1 0 0 0,-1 0 0 0 0,1 0 0 0 0,-1 0 0 0 0,0 0 0 0 0,0 0 0 0 0,0 0 0 0 0,0 0 0 0 0,0 0 0 0 0,0 0 0 0 0,-1 1 0 0 0,1-1 0 0 0,0 0 0 0 0,-1 1 0 0 0,0-1 0 0 0,-1-1 0 0 0,1 2 33 0 0,1 1 0 0 0,0-1 0 0 0,-1 1 1 0 0,1-1-1 0 0,-1 1 0 0 0,1 0 1 0 0,0-1-1 0 0,-1 1 0 0 0,1 0 1 0 0,-1 0-1 0 0,1 0 0 0 0,-1 0 0 0 0,1 0 1 0 0,-1 0-1 0 0,1 1 0 0 0,-1-1 1 0 0,1 0-1 0 0,-1 1 0 0 0,1-1 1 0 0,0 1-1 0 0,-1 0 0 0 0,1-1 0 0 0,-3 3 1 0 0,0-1 107 0 0,-1 1-1 0 0,1 1 1 0 0,0-1 0 0 0,0 0 0 0 0,-5 6-1 0 0,2 0-16 0 0,0 0 0 0 0,1 1-1 0 0,0-1 1 0 0,1 1 0 0 0,0 0-1 0 0,1 0 1 0 0,-4 13 0 0 0,1 1 56 0 0,1 0 0 0 0,-4 28 0 0 0,9-41-175 0 0,0 1 0 0 0,1-1 0 0 0,1 1 0 0 0,-1 0 0 0 0,2-1 0 0 0,0 1 0 0 0,0-1 0 0 0,1 0 1 0 0,0 1-1 0 0,8 15 0 0 0,-11-25-78 0 0,1 1 1 0 0,1-1-1 0 0,-1 1 1 0 0,0-1-1 0 0,1 0 1 0 0,-1 0-1 0 0,1 0 1 0 0,0 0-1 0 0,-1 0 1 0 0,1 0-1 0 0,0 0 1 0 0,0-1-1 0 0,0 1 1 0 0,0-1-1 0 0,1 1 1 0 0,-1-1-1 0 0,0 0 1 0 0,1 0-1 0 0,-1 0 0 0 0,1 0 1 0 0,-1 0-1 0 0,1-1 1 0 0,-1 1-1 0 0,1-1 1 0 0,-1 1-1 0 0,1-1 1 0 0,0 0-1 0 0,-1 0 1 0 0,1 0-1 0 0,3-1 1 0 0,0 0 10 0 0,0-1-1 0 0,-1 1 1 0 0,1-1 0 0 0,0 0 0 0 0,-1-1-1 0 0,1 1 1 0 0,-1-1 0 0 0,0 0-1 0 0,0-1 1 0 0,0 1 0 0 0,-1-1 0 0 0,6-5-1 0 0,1-3 36 0 0,-1 0-1 0 0,-1 0 0 0 0,0-1 0 0 0,11-22 1 0 0,24-58-444 0 0,-22 37-190 0 0,-3 0 0 0 0,16-71-1 0 0,11-120-1857 0 0,-38 197 1652 0 0,-6 41 650 0 0,4-28-2298 0 0,4-68 0 0 0,-5 63 2162 0 0,-5 41 585 0 0,-1 3 756 0 0,-5 7-346 0 0,0 0-1 0 0,1 0 1 0 0,0 1 0 0 0,1-1 0 0 0,0 1 0 0 0,-3 15 0 0 0,4-16-439 0 0,-37 127 1918 0 0,-31 195 1 0 0,65-291-1846 0 0,1 0 0 0 0,3 0 0 0 0,3 50 0 0 0,0-76-305 0 0,1-1-1 0 0,4 18 1 0 0,-4-26-73 0 0,-1 0 1 0 0,1 0 0 0 0,-1 0 0 0 0,2 0 0 0 0,-1-1 0 0 0,0 1 0 0 0,1-1 0 0 0,0 1 0 0 0,4 4-1 0 0,-6-8 42 0 0,0-1-1 0 0,-1 1 0 0 0,1 0 1 0 0,0-1-1 0 0,0 1 1 0 0,0-1-1 0 0,0 1 0 0 0,0-1 1 0 0,0 1-1 0 0,0-1 0 0 0,0 1 1 0 0,0-1-1 0 0,0 0 1 0 0,0 0-1 0 0,0 0 0 0 0,0 1 1 0 0,0-1-1 0 0,0 0 0 0 0,0 0 1 0 0,0 0-1 0 0,2-1 1 0 0,-1 0-3 0 0,1 1 1 0 0,-1-1 0 0 0,0 0-1 0 0,0 0 1 0 0,0 0 0 0 0,1-1 0 0 0,-1 1-1 0 0,0 0 1 0 0,2-3 0 0 0,4-4 25 0 0,-1 0 0 0 0,1 0 0 0 0,7-12 0 0 0,-12 16 23 0 0,31-47-260 0 0,-1-1 0 0 0,-3-2 0 0 0,33-82 1 0 0,45-176-4305 0 0,-82 204 2386 0 0,-25 105 2101 0 0,0 0 0 0 0,0 0 0 0 0,0-1 1 0 0,-1 1-1 0 0,1 0 0 0 0,-1 0 0 0 0,0 0 0 0 0,0-1 1 0 0,0 1-1 0 0,-1 0 0 0 0,1 0 0 0 0,-2-6 1 0 0,2 9 81 0 0,-1 0 1 0 0,1 0-1 0 0,-1 0 1 0 0,1 0-1 0 0,0 0 1 0 0,-1 0-1 0 0,1 0 1 0 0,-1 0-1 0 0,1 0 1 0 0,-1 0-1 0 0,1 0 1 0 0,0 0-1 0 0,-1 0 1 0 0,1 0-1 0 0,-1 0 1 0 0,1 0-1 0 0,0 0 1 0 0,-1 1-1 0 0,1-1 1 0 0,0 0-1 0 0,-1 0 1 0 0,1 0-1 0 0,0 1 1 0 0,-1-1-1 0 0,1 0 0 0 0,-1 1 1 0 0,1-1 3 0 0,-4 4 130 0 0,0-1 0 0 0,0 1 1 0 0,1 1-1 0 0,-1-1 0 0 0,1 0 0 0 0,0 1 0 0 0,0 0 1 0 0,1 0-1 0 0,-4 7 0 0 0,-2 5 226 0 0,-5 9 120 0 0,2 0 1 0 0,1 1-1 0 0,-8 30 1 0 0,-14 88 976 0 0,23-102-1079 0 0,-8 40 676 0 0,-5 99 1 0 0,19-138-762 0 0,2 1 0 0 0,3 0 1 0 0,13 87-1 0 0,-12-115-423 0 0,1 0 0 0 0,1 0 0 0 0,1 0 0 0 0,0-1 0 0 0,13 24-1 0 0,-15-33-182 0 0,1 0-1 0 0,-1 0 1 0 0,1 0-1 0 0,0-1 0 0 0,1 0 1 0 0,0 0-1 0 0,0 0 0 0 0,0-1 1 0 0,0 0-1 0 0,1 0 0 0 0,0-1 1 0 0,0 1-1 0 0,14 5 0 0 0,5-1-1092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08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1243 656 5840 0 0,'0'0'132'0'0,"0"-16"316"0"0,1 10-421 0 0,-1 1 1 0 0,1-1-1 0 0,0 1 1 0 0,3-10-1 0 0,4-18 1660 0 0,-6 9-698 0 0,10-116 3296 0 0,-11 119-3671 0 0,-2 0 0 0 0,0 1 0 0 0,-2-1 1 0 0,-8-36-1 0 0,4 33-132 0 0,-1 0 1 0 0,0 1-1 0 0,-2 0 0 0 0,-14-25 1 0 0,19 40-402 0 0,0 0 0 0 0,-1 0 0 0 0,0 0 0 0 0,0 1 0 0 0,0 0 0 0 0,-1 0 0 0 0,0 1 0 0 0,-1 0 0 0 0,1 0 0 0 0,-1 0 0 0 0,0 1-1 0 0,0 1 1 0 0,-1-1 0 0 0,-9-3 0 0 0,0 3-110 0 0,1 0 0 0 0,-1 2 0 0 0,-1 0 0 0 0,1 0 0 0 0,-33 1 0 0 0,20 4-8 0 0,1 0 0 0 0,-52 11 0 0 0,57-6 79 0 0,1 0 0 0 0,-1 2 0 0 0,1 1 0 0 0,1 0-1 0 0,0 2 1 0 0,-34 23 0 0 0,-114 101 139 0 0,73-53-252 0 0,88-73 69 0 0,-1 0 1 0 0,1 2-1 0 0,1-1 1 0 0,0 1-1 0 0,1 0 1 0 0,0 1-1 0 0,-9 20 1 0 0,7-15-1 0 0,-5 11-7 0 0,2 1-1 0 0,1 0 0 0 0,1 0 0 0 0,1 1 1 0 0,-7 44-1 0 0,11-35-25 0 0,2 0 0 0 0,1 1 1 0 0,5 74-1 0 0,1-93 5 0 0,0 0 0 0 0,1 0 0 0 0,2 0 0 0 0,0-1 0 0 0,17 39 0 0 0,-5-23 7 0 0,2-1-1 0 0,30 43 0 0 0,-26-47 91 0 0,1-1 0 0 0,35 33 0 0 0,64 47 323 0 0,-106-96-338 0 0,1 0-1 0 0,0-2 1 0 0,1-1 0 0 0,1 0-1 0 0,0-1 1 0 0,26 9 0 0 0,-30-15-32 0 0,0 0 0 0 0,1 0 0 0 0,-1-2 0 0 0,1 0 0 0 0,0-1 0 0 0,-1-1 0 0 0,1-1 1 0 0,34-3-1 0 0,-26-2 38 0 0,0 0 0 0 0,0-2 1 0 0,0-1-1 0 0,-1-2 0 0 0,0 0 1 0 0,-1-1-1 0 0,35-22 1 0 0,-8-1 151 0 0,-1-2 1 0 0,53-51-1 0 0,-67 56-179 0 0,-2-2-1 0 0,-1-1 1 0 0,-2-2-1 0 0,44-64 0 0 0,-2-33 9 0 0,-62 106-78 0 0,0 0 0 0 0,-2 0 0 0 0,7-36 0 0 0,-10 31 65 0 0,-1 0 0 0 0,0-48 0 0 0,-5 63 24 0 0,-1-1 0 0 0,-1 1 0 0 0,0 0 0 0 0,-1 0 0 0 0,-1 0 0 0 0,-8-23 0 0 0,-3 6 18 0 0,-1 0 0 0 0,-1 1-1 0 0,-2 1 1 0 0,-1 0 0 0 0,-36-41 0 0 0,37 49-49 0 0,-4-4 37 0 0,-1 0 0 0 0,-44-39-1 0 0,67 66-54 0 0,-39-33 7 0 0,-69-43 1 0 0,95 69-9 0 0,0 0-1 0 0,-1 1 1 0 0,0 0 0 0 0,0 2 0 0 0,-1-1 0 0 0,0 2 0 0 0,0 0 0 0 0,0 1-1 0 0,-21-2 1 0 0,-20 4 0 0 0,-102 10 0 0 0,138-5-7 0 0,0 0-1 0 0,0 1 1 0 0,1 2-1 0 0,-1 0 0 0 0,2 1 1 0 0,-1 1-1 0 0,1 0 1 0 0,0 2-1 0 0,1 0 1 0 0,-20 17-1 0 0,-4 7-49 0 0,1 2 1 0 0,-63 74-1 0 0,66-67 5 0 0,2 3-1 0 0,2 0 1 0 0,-39 76 0 0 0,63-102 9 0 0,2 1 0 0 0,1 0 0 0 0,-8 37 0 0 0,9-33 13 0 0,-2 12-6 0 0,3 0-1 0 0,1 0 1 0 0,2 0-1 0 0,1 0 0 0 0,2 1 1 0 0,9 53-1 0 0,-6-68 10 0 0,1 0 0 0 0,2-1 0 0 0,0 1 0 0 0,1-2-1 0 0,1 1 1 0 0,1-1 0 0 0,2 0 0 0 0,0-1 0 0 0,16 21-1 0 0,-14-25-1 0 0,0-1 1 0 0,1-1-1 0 0,1 0 0 0 0,0-1 0 0 0,22 15 0 0 0,-26-22 46 0 0,0 0 0 0 0,1-1 0 0 0,0 0-1 0 0,22 6 1 0 0,-5-1 98 0 0,139 40 203 0 0,-150-47-318 0 0,-1 0 0 0 0,1-1 0 0 0,0-2 0 0 0,-1 1 0 0 0,1-2 0 0 0,0-1 0 0 0,0 0 0 0 0,28-6 0 0 0,14-5 1 0 0,-31 7 2 0 0,1-2 0 0 0,-1 0 1 0 0,54-23-1 0 0,-39 7 62 0 0,57-40 0 0 0,-86 52-65 0 0,0-1 0 0 0,-1-1 0 0 0,-1 0 0 0 0,-1-1 0 0 0,1 0 0 0 0,11-19 0 0 0,-3 1 0 0 0,-1-1 0 0 0,17-40 0 0 0,-17 26 14 0 0,-3-1-1 0 0,-1-1 0 0 0,-3-1 1 0 0,-2 0-1 0 0,7-60 0 0 0,-17 87 13 0 0,-1 0 0 0 0,-1-1 0 0 0,0 1 0 0 0,-2 0 0 0 0,-1 0 0 0 0,-1 0 0 0 0,-8-23 0 0 0,-3-3 22 0 0,-2 1 0 0 0,-26-50 0 0 0,32 75-33 0 0,-2 0 0 0 0,0 0-1 0 0,-2 1 1 0 0,0 1-1 0 0,-21-22 1 0 0,22 29 20 0 0,0 1 1 0 0,0 1-1 0 0,-1 0 0 0 0,-1 0 1 0 0,0 2-1 0 0,-1 0 1 0 0,-28-13-1 0 0,18 13 68 0 0,0 1 1 0 0,0 1-1 0 0,-1 1 0 0 0,0 1 1 0 0,-34-2-1 0 0,39 7-163 0 0,-1 0-1 0 0,1 1 1 0 0,0 2-1 0 0,-1 0 1 0 0,1 2 0 0 0,-40 11-1 0 0,43-9 51 0 0,1-1-11 0 0,0 1 1 0 0,1 2-1 0 0,-1-1 1 0 0,-26 17-1 0 0,-13 19-77 0 0,-68 63-1 0 0,84-69 81 0 0,-14 15 18 0 0,-94 114 0 0 0,124-133-7 0 0,1 0 0 0 0,2 2 0 0 0,1 0 0 0 0,2 2-1 0 0,1 0 1 0 0,2 1 0 0 0,2 1 0 0 0,2 1 0 0 0,-15 66-1 0 0,26-91-19 0 0,1 0 0 0 0,0 1 0 0 0,1-1 0 0 0,1 0 0 0 0,0 1 0 0 0,1-1-1 0 0,1 0 1 0 0,1 0 0 0 0,0 0 0 0 0,0-1 0 0 0,10 22 0 0 0,0-9 7 0 0,0 0 0 0 0,2-1 1 0 0,0 0-1 0 0,37 41 0 0 0,-26-35 31 0 0,0-2 0 0 0,2-1-1 0 0,1-2 1 0 0,2-1 0 0 0,41 27-1 0 0,-42-35-101 0 0,1 0 1 0 0,1-3-1 0 0,1-1 0 0 0,63 18 0 0 0,-74-26 47 0 0,0-2 1 0 0,1 0-1 0 0,-1-2 1 0 0,1 0-1 0 0,-1-2 0 0 0,1 0 1 0 0,0-2-1 0 0,34-7 1 0 0,-23 0 142 0 0,0-1 1 0 0,0-2-1 0 0,-1-1 1 0 0,63-36-1 0 0,-34 10-11 0 0,84-67 0 0 0,-132 93-77 0 0,0 0 1 0 0,0-1-1 0 0,-2-1 1 0 0,0 0-1 0 0,-1-1 1 0 0,0 0-1 0 0,-1-1 1 0 0,-1-1-1 0 0,-1 1 1 0 0,0-2-1 0 0,-1 1 1 0 0,-1-1-1 0 0,-1 0 1 0 0,-1 0-1 0 0,-1-1 0 0 0,0 0 1 0 0,-1 1-1 0 0,-2-1 1 0 0,1-21-1 0 0,-3 14 24 0 0,0 0 0 0 0,-2 0 0 0 0,-1 0 0 0 0,-1 1 0 0 0,-15-46 0 0 0,12 51-8 0 0,-1 1-1 0 0,0 0 1 0 0,-1 1 0 0 0,-1 0 0 0 0,-1 0 0 0 0,-1 1-1 0 0,-24-26 1 0 0,14 20-21 0 0,-1 2 1 0 0,-1 0-1 0 0,-1 2 0 0 0,-43-27 0 0 0,47 34-44 0 0,-1 2 1 0 0,0 0-1 0 0,-1 2 1 0 0,0 0-1 0 0,-1 2 1 0 0,-37-7-1 0 0,-4 2 26 0 0,-87-11 289 0 0,136 22-278 0 0,0 1 0 0 0,0 0 0 0 0,0 1 0 0 0,0 1 0 0 0,0 0-1 0 0,1 2 1 0 0,-18 5 0 0 0,25-6-35 0 0,0 1 0 0 0,1 0 0 0 0,-1 0 0 0 0,1 1 0 0 0,0 1 0 0 0,0-1 0 0 0,-12 11 0 0 0,-12 18-236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10.0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936 540 6416 0 0,'6'4'305'0'0,"14"8"34"0"0,-16-10-329 0 0,0 1 0 0 0,0-1-1 0 0,0 0 1 0 0,0 0-1 0 0,0 0 1 0 0,1-1 0 0 0,-1 1-1 0 0,0-1 1 0 0,1 0 0 0 0,-1-1-1 0 0,10 2 1 0 0,-10-3 55 0 0,1 1 0 0 0,0-1 0 0 0,0 0 1 0 0,-1 0-1 0 0,1 0 0 0 0,0-1 0 0 0,-1 1 0 0 0,1-1 1 0 0,-1 0-1 0 0,0-1 0 0 0,0 1 0 0 0,0-1 0 0 0,0 0 0 0 0,0 0 1 0 0,0 0-1 0 0,-1 0 0 0 0,0-1 0 0 0,5-4 0 0 0,-1-2 204 0 0,0 0 0 0 0,0 0 0 0 0,-1-1-1 0 0,0 0 1 0 0,-1 0 0 0 0,5-15 0 0 0,-6 12 56 0 0,-2 1 1 0 0,1 0-1 0 0,-2-1 1 0 0,1 0-1 0 0,-2 1 1 0 0,0-1-1 0 0,-1 1 1 0 0,0-1-1 0 0,-1 0 1 0 0,0 1-1 0 0,-1 0 1 0 0,-1-1-1 0 0,-8-19 1 0 0,10 29-224 0 0,-3-9 362 0 0,-1 1 0 0 0,0-1 0 0 0,-1 1-1 0 0,0 1 1 0 0,-1-1 0 0 0,-17-19 0 0 0,12 20-142 0 0,1 0 0 0 0,-2 0 0 0 0,0 1 0 0 0,0 1 1 0 0,0 0-1 0 0,-1 1 0 0 0,0 1 0 0 0,-1 0 0 0 0,0 1 0 0 0,0 1 0 0 0,0 0 0 0 0,-1 1 0 0 0,-33-3 0 0 0,22 5-455 0 0,1 1-1 0 0,-1 2 0 0 0,0 0 0 0 0,0 2 1 0 0,1 1-1 0 0,-48 14 0 0 0,29-6-71 0 0,14-4-62 0 0,-54 20-1 0 0,54-14 312 0 0,1 2 0 0 0,1 1 0 0 0,0 1 0 0 0,1 2 0 0 0,-29 25 0 0 0,43-31 19 0 0,0 0 1 0 0,0 2 0 0 0,2-1-1 0 0,0 2 1 0 0,0 0 0 0 0,2 0-1 0 0,0 1 1 0 0,1 1 0 0 0,-13 34-1 0 0,8-8-84 0 0,3 1 0 0 0,2 0-1 0 0,1 0 1 0 0,3 1 0 0 0,2 0-1 0 0,1 0 1 0 0,3 1 0 0 0,10 79-1 0 0,-7-107 20 0 0,16 90 6 0 0,-16-95-15 0 0,2 0 0 0 0,0 0 0 0 0,1-1 0 0 0,0 0 0 0 0,10 16 0 0 0,-5-13-27 0 0,1 0 0 0 0,0-1-1 0 0,2-1 1 0 0,-1 0 0 0 0,2-1-1 0 0,0 0 1 0 0,1-1 0 0 0,0-1 0 0 0,1-1-1 0 0,0 0 1 0 0,1-1 0 0 0,0-1-1 0 0,0 0 1 0 0,1-1 0 0 0,0-2-1 0 0,1 0 1 0 0,-1-1 0 0 0,40 5-1 0 0,-24-6 18 0 0,1-3 0 0 0,-1 0 0 0 0,1-3 0 0 0,-1 0 0 0 0,0-3 0 0 0,66-16 0 0 0,-72 12 183 0 0,0-1 0 0 0,-1-1 0 0 0,0-2 1 0 0,-1 0-1 0 0,-1-2 0 0 0,0-1 0 0 0,-1-1 0 0 0,33-30 0 0 0,-30 21-100 0 0,-1-2-1 0 0,-1-1 1 0 0,-2-1-1 0 0,-1 0 1 0 0,27-50-1 0 0,-27 36-88 0 0,-2 0-1 0 0,-1-1 1 0 0,23-88-1 0 0,-39 113 25 0 0,0 1 1 0 0,-2-1-1 0 0,0 0 1 0 0,-1 0-1 0 0,-1 0 0 0 0,-3-24 1 0 0,-3 1 48 0 0,-19-73-1 0 0,18 95-26 0 0,-1 1 0 0 0,0-1 0 0 0,-2 1 0 0 0,0 1 0 0 0,-1 0-1 0 0,-26-34 1 0 0,23 37-14 0 0,0 1 0 0 0,0 0-1 0 0,-2 1 1 0 0,0 1 0 0 0,0 1-1 0 0,-24-15 1 0 0,4 8 48 0 0,0 0 0 0 0,-47-15 0 0 0,65 28-39 0 0,1 1 0 0 0,-2 1 0 0 0,1 0 0 0 0,0 1 0 0 0,-1 2 0 0 0,0 0 0 0 0,-20 1 0 0 0,5 3 13 0 0,0 0 0 0 0,-65 18-1 0 0,15 0-80 0 0,-60 17-182 0 0,122-31 199 0 0,1 2 1 0 0,1 0-1 0 0,0 1 1 0 0,-30 20-1 0 0,33-18 31 0 0,0 2 1 0 0,1 0-1 0 0,1 1 1 0 0,1 1-1 0 0,0 0 1 0 0,0 1-1 0 0,2 0 0 0 0,0 1 1 0 0,2 0-1 0 0,-1 1 1 0 0,-8 26-1 0 0,7-14-11 0 0,2 0 1 0 0,2 0-1 0 0,1 1 0 0 0,1 0 0 0 0,2 0 1 0 0,-1 58-1 0 0,9 35-141 0 0,-1-99 134 0 0,0-1 0 0 0,14 49-1 0 0,-2-27-18 0 0,25 54 0 0 0,-31-81-75 0 0,2-1 0 0 0,0 0 0 0 0,1 0 1 0 0,1-1-1 0 0,17 18 0 0 0,-12-17-59 0 0,2-1-1 0 0,-1-1 1 0 0,2 0-1 0 0,0-2 1 0 0,1-1 0 0 0,1 0-1 0 0,0-2 1 0 0,29 11 0 0 0,-20-11 51 0 0,0-1 0 0 0,1-2 0 0 0,0-2 0 0 0,0-1 0 0 0,63 3 0 0 0,-61-7 316 0 0,-1-3 0 0 0,0 0 1 0 0,1-3-1 0 0,-1 0 0 0 0,33-10 0 0 0,-48 8-157 0 0,0 0 0 0 0,0-1 0 0 0,-1-1 0 0 0,0 0 0 0 0,0-2 0 0 0,-1 0 0 0 0,0-1 0 0 0,-1 0 0 0 0,0-2 0 0 0,14-14 0 0 0,-5 1-189 0 0,-2 0-1 0 0,-1-2 1 0 0,-1 0-1 0 0,-1-1 1 0 0,31-63-1 0 0,-41 69 231 0 0,0 0 1 0 0,-2-1-1 0 0,0 0 1 0 0,-2-1-1 0 0,-1 1 1 0 0,-1-1-1 0 0,-1 0 1 0 0,-1 0-1 0 0,-1-31 0 0 0,-3 29 110 0 0,0 0-1 0 0,-2 0 1 0 0,-1 1-1 0 0,-1-1 1 0 0,-1 1-1 0 0,-1 1 1 0 0,-16-35-1 0 0,17 49-116 0 0,0-1-1 0 0,-1 1 1 0 0,0 1 0 0 0,0-1-1 0 0,-1 1 1 0 0,-11-9-1 0 0,-65-48 42 0 0,-40-12-12 0 0,103 69-65 0 0,1 0 1 0 0,-1 2-1 0 0,0 0 1 0 0,-38-7-1 0 0,37 11-6 0 0,1 1 0 0 0,-1 1 0 0 0,0 1 0 0 0,-32 2 0 0 0,7 3-5 0 0,-47 12 0 0 0,59-8-48 0 0,1 1 0 0 0,0 2-1 0 0,0 2 1 0 0,1 1 0 0 0,1 2-1 0 0,0 1 1 0 0,-30 22 0 0 0,50-30 37 0 0,1 0 0 0 0,0 1 0 0 0,0 0 0 0 0,1 1 0 0 0,0 1-1 0 0,1 0 1 0 0,0 0 0 0 0,1 1 0 0 0,-10 17 0 0 0,9-11-31 0 0,1 0 0 0 0,1 1 0 0 0,1 0 0 0 0,1 1 0 0 0,1-1 0 0 0,-4 27 0 0 0,5-10-39 0 0,2-1 0 0 0,1 1 1 0 0,2-1-1 0 0,2 1 1 0 0,1-1-1 0 0,1 0 1 0 0,18 60-1 0 0,-16-75 32 0 0,0 0-1 0 0,2-1 0 0 0,0 0 0 0 0,1 0 0 0 0,1-1 1 0 0,1 0-1 0 0,0-1 0 0 0,2 0 0 0 0,24 25 1 0 0,-25-30-49 0 0,1-1 0 0 0,1-1 0 0 0,0 0 0 0 0,0-1 0 0 0,1 0 1 0 0,0-2-1 0 0,0 0 0 0 0,1 0 0 0 0,0-2 0 0 0,1 0 0 0 0,35 7 0 0 0,-33-10 6 0 0,0 0 0 0 0,1-1 0 0 0,-1-1 0 0 0,0-1 0 0 0,1-1 0 0 0,-1 0 0 0 0,29-7 0 0 0,-15 0 169 0 0,0-2 0 0 0,-1-1-1 0 0,0-2 1 0 0,55-29 0 0 0,-68 30 1 0 0,-1-1 0 0 0,0 0 0 0 0,0-1 0 0 0,-1-2 0 0 0,-1 1 1 0 0,-1-2-1 0 0,0 0 0 0 0,15-23 0 0 0,-4 0 55 0 0,-1-2-1 0 0,-2 0 1 0 0,22-56-1 0 0,-37 73-107 0 0,0 1 0 0 0,-2-2 0 0 0,-1 1 0 0 0,0-1 0 0 0,-2 0 0 0 0,-2 0 1 0 0,1-43-1 0 0,-5 48-22 0 0,0-1 1 0 0,-2 1 0 0 0,0 0 0 0 0,-1 1 0 0 0,-1-1 0 0 0,-2 1-1 0 0,-10-23 1 0 0,8 25-21 0 0,-2 0 0 0 0,0 1 0 0 0,0 1 0 0 0,-2 0 0 0 0,-17-16 0 0 0,6 5-5 0 0,12 13 30 0 0,-1 1-1 0 0,-1 1 0 0 0,0 0 0 0 0,0 1 1 0 0,-1 1-1 0 0,-1 0 0 0 0,1 1 1 0 0,-1 1-1 0 0,-1 0 0 0 0,0 2 1 0 0,0 0-1 0 0,0 0 0 0 0,-1 2 0 0 0,1 1 1 0 0,-1 0-1 0 0,-26 0 0 0 0,-1 3-8 0 0,1 3 0 0 0,0 1-1 0 0,0 2 1 0 0,-57 16 0 0 0,78-16-47 0 0,1 2 0 0 0,-1 0 0 0 0,1 2 1 0 0,0 0-1 0 0,1 1 0 0 0,0 2 1 0 0,1 0-1 0 0,1 1 0 0 0,0 1 0 0 0,1 1 1 0 0,0 1-1 0 0,2 0 0 0 0,0 1 0 0 0,-18 25 1 0 0,27-30 11 0 0,0 1 1 0 0,0 0 0 0 0,2 0-1 0 0,-9 22 1 0 0,-11 64-36 0 0,20-55-11 0 0,2 0 1 0 0,2 0 0 0 0,6 77-1 0 0,-2-87 11 0 0,2 0 0 0 0,2 0 1 0 0,1-1-1 0 0,1 1 0 0 0,15 36 0 0 0,-15-52-36 0 0,0 0 0 0 0,2 0-1 0 0,0-1 1 0 0,1 0 0 0 0,1-1 0 0 0,1 0 0 0 0,0-1 0 0 0,1 0 0 0 0,1-1-1 0 0,16 13 1 0 0,-14-16 46 0 0,0 0 1 0 0,1-1-1 0 0,0-1 0 0 0,0 0 0 0 0,1-2 0 0 0,1 0 0 0 0,22 6 0 0 0,-13-7 147 0 0,0 0 0 0 0,1-3-1 0 0,0 0 1 0 0,40-1 0 0 0,-47-4-28 0 0,1 0-1 0 0,-1-2 1 0 0,-1-1 0 0 0,1-1 0 0 0,0-1 0 0 0,26-11-1 0 0,-16 4-81 0 0,-1-2-1 0 0,0-2 1 0 0,41-27-1 0 0,-49 26 23 0 0,0-1-1 0 0,-2-1 0 0 0,0-1 1 0 0,-1-1-1 0 0,-1-1 0 0 0,25-37 1 0 0,-9 3 100 0 0,53-111 0 0 0,-83 152-104 0 0,0 0 1 0 0,-1 0 0 0 0,0-1 0 0 0,-2 1 0 0 0,0-1 0 0 0,0 0 0 0 0,-1-23-1 0 0,-2 8 29 0 0,-1 1-1 0 0,-2-1 0 0 0,-7-31 1 0 0,5 46-30 0 0,0 0 0 0 0,0 0 0 0 0,-2 1 0 0 0,0 0 0 0 0,-1 0 0 0 0,0 1 0 0 0,-2 0 0 0 0,0 0-1 0 0,0 1 1 0 0,-1 0 0 0 0,-19-17 0 0 0,8 9-7 0 0,-2 2 0 0 0,0 1 0 0 0,-1 1 0 0 0,-1 1-1 0 0,-47-23 1 0 0,55 32 32 0 0,-1 1-1 0 0,0 0 0 0 0,0 2 1 0 0,0 0-1 0 0,-37-3 0 0 0,15 5-15 0 0,-74 5 0 0 0,83 0-25 0 0,-1 2-1 0 0,1 1 0 0 0,0 2 0 0 0,1 1 1 0 0,0 1-1 0 0,0 2 0 0 0,1 1 0 0 0,0 2 0 0 0,1 0 1 0 0,-36 25-1 0 0,54-30-13 0 0,0 0 0 0 0,0 0 1 0 0,1 1-1 0 0,0 0 0 0 0,0 0 0 0 0,1 1 1 0 0,1 1-1 0 0,0 0 0 0 0,1 0 0 0 0,0 0 1 0 0,1 1-1 0 0,0 0 0 0 0,-7 24 0 0 0,8-17-5 0 0,1 0-1 0 0,0 0 0 0 0,2 0 0 0 0,1 0 0 0 0,0 1 1 0 0,1-1-1 0 0,2 0 0 0 0,0 1 0 0 0,5 20 0 0 0,1-2-70 0 0,3-1-1 0 0,1-1 1 0 0,1 0-1 0 0,33 62 1 0 0,-33-75-66 0 0,1-1 1 0 0,1 0-1 0 0,1-2 1 0 0,1 0-1 0 0,1 0 0 0 0,1-2 1 0 0,38 32-1 0 0,-43-41 35 0 0,0-1-1 0 0,1-1 0 0 0,31 14 1 0 0,2-8-10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1.1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43 13704 0 0,'-3'-5'152'0'0,"0"1"0"0"0,-1-1 1 0 0,0 1-1 0 0,0 0 1 0 0,0 0-1 0 0,0 0 1 0 0,0 0-1 0 0,-9-4 1 0 0,13 8-150 0 0,-1 0 0 0 0,1 0 1 0 0,0-1-1 0 0,0 1 0 0 0,0 0 0 0 0,0 0 1 0 0,-1 0-1 0 0,1 0 0 0 0,0 0 1 0 0,0 0-1 0 0,0 0 0 0 0,-1 1 1 0 0,1-1-1 0 0,0 0 0 0 0,0 0 1 0 0,0 0-1 0 0,0 0 0 0 0,-1 0 1 0 0,1 0-1 0 0,0 0 0 0 0,0 0 1 0 0,0 0-1 0 0,0 0 0 0 0,0 1 1 0 0,-1-1-1 0 0,1 0 0 0 0,0 0 1 0 0,0 0-1 0 0,0 0 0 0 0,0 0 0 0 0,0 1 1 0 0,0-1-1 0 0,0 0 0 0 0,-1 0 1 0 0,1 0-1 0 0,0 0 0 0 0,0 1 1 0 0,0-1-1 0 0,0 0 0 0 0,0 0 1 0 0,0 0-1 0 0,0 1 0 0 0,-1 8 33 0 0,0-8 24 0 0,-1 24 936 0 0,0-1 1 0 0,2 40-1 0 0,1-20-1012 0 0,0 79-149 0 0,-1 108-478 0 0,0-122 664 0 0,1-51 167 0 0,-8 69-1 0 0,1-79 17 0 0,-14 94 648 0 0,12-103-494 0 0,-10 38 480 0 0,-6 31 875 0 0,21-89-1468 0 0,2-17-262 0 0,1 0 0 0 0,-1 0 0 0 0,1 0 0 0 0,0 0 1 0 0,0 0-1 0 0,0 0 0 0 0,0 0 0 0 0,0 1 0 0 0,0-1 0 0 0,0 0 1 0 0,1 0-1 0 0,-1 0 0 0 0,1 0 0 0 0,0 0 0 0 0,-1 0 0 0 0,1 0 1 0 0,0 0-1 0 0,0 0 0 0 0,0 0 0 0 0,2 2 0 0 0,-2-4-25 0 0,0 0 0 0 0,-1 1-1 0 0,1-1 1 0 0,0 0 0 0 0,-1 0 0 0 0,1 0-1 0 0,0 1 1 0 0,-1-1 0 0 0,1 0-1 0 0,0 0 1 0 0,0 0 0 0 0,-1 0-1 0 0,1 0 1 0 0,0 0 0 0 0,0 0 0 0 0,-1 0-1 0 0,1-1 1 0 0,0 1 0 0 0,-1 0-1 0 0,1 0 1 0 0,0 0 0 0 0,-1-1-1 0 0,1 1 1 0 0,0 0 0 0 0,-1-1 0 0 0,1 1-1 0 0,-1-1 1 0 0,1 1 0 0 0,-1-1-1 0 0,1 1 1 0 0,-1-1 0 0 0,2 0-1 0 0,16-19-2937 0 0,-10 8-3407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1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1 620 15032 0 0,'0'0'1505'0'0,"1"-1"-1377"0"0,23-13 520 0 0,0-1 1 0 0,-1 0-1 0 0,0-2 1 0 0,20-21-1 0 0,287-262 1764 0 0,-293 267-2575 0 0,1 2-1 0 0,61-39 1 0 0,-13 22-1804 0 0,-37 25-407 0 0,-35 18 1749 0 0,7-4-910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1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18399 0 0,'0'0'1408'0'0,"5"4"-816"0"0,3 0-568 0 0,0-1-1 0 0,0 0 1 0 0,1 0-1 0 0,-1-1 1 0 0,1 0-1 0 0,-1-1 1 0 0,15 1-1 0 0,26 6 207 0 0,19 4 261 0 0,-44-9-214 0 0,35 9 1 0 0,-5 7-194 0 0,74 35-1 0 0,-116-49-446 0 0,-1 1-1 0 0,-1 1 1 0 0,1 0 0 0 0,-1 1-1 0 0,-1 0 1 0 0,1 0 0 0 0,-1 1-1 0 0,-1 0 1 0 0,9 11 0 0 0,-7-3-915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2.1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0 20127 0 0,'0'0'463'0'0,"-2"1"61"0"0,-1 1-416 0 0,1-1 0 0 0,-1 1 0 0 0,1 0 0 0 0,0 0 0 0 0,-1 0 0 0 0,1 0 1 0 0,0 0-1 0 0,0 1 0 0 0,0-1 0 0 0,0 1 0 0 0,-1 3 0 0 0,-16 32-820 0 0,15-28 440 0 0,1-1 0 0 0,0 1 0 0 0,-1 14-1 0 0,-1-1-210 0 0,4-13 360 0 0,-1 0-1 0 0,1-1 1 0 0,1 1-1 0 0,0-1 0 0 0,0 1 1 0 0,1 0-1 0 0,0-1 1 0 0,0 1-1 0 0,1-1 1 0 0,1 1-1 0 0,5 14 0 0 0,-4-15 319 0 0,0 0 0 0 0,1 0 0 0 0,0-1 0 0 0,0 0-1 0 0,1 0 1 0 0,0-1 0 0 0,0 1 0 0 0,0-1 0 0 0,1 0-1 0 0,1-1 1 0 0,14 11 0 0 0,13 3 369 0 0,0-2 1 0 0,2-2-1 0 0,59 20 0 0 0,-90-34-556 0 0,19 5 53 0 0,42 7 0 0 0,0 0-337 0 0,-52-11-139 0 0,1 0 0 0 0,-1-1 1 0 0,1 0-1 0 0,0-1 0 0 0,0-1 1 0 0,26-3-1 0 0,-34 1-538 0 0,0 1 0 0 0,0-2 0 0 0,11-3 0 0 0,3-4-5185 0 0</inkml:trace>
  <inkml:trace contextRef="#ctx0" brushRef="#br0" timeOffset="1">174 236 10104 0 0,'-47'7'361'0'0,"29"-5"-187"0"0,1 1-1 0 0,0 0 1 0 0,-21 8 0 0 0,3 1 718 0 0,34-11 1104 0 0,1-1-1943 0 0,1 0 0 0 0,-1 1 0 0 0,0-1 0 0 0,1 0 1 0 0,-1 0-1 0 0,0 1 0 0 0,1-1 0 0 0,-1 0 1 0 0,0 0-1 0 0,1 1 0 0 0,-1-1 0 0 0,1 0 0 0 0,-1 0 1 0 0,1 0-1 0 0,-1 0 0 0 0,0 0 0 0 0,1 0 0 0 0,-1 0 1 0 0,1 0-1 0 0,-1 0 0 0 0,1 0 0 0 0,0 0 1 0 0,109-18 571 0 0,-43 9 68 0 0,-9 0-610 0 0,0-3 0 0 0,-2-2 0 0 0,75-30 0 0 0,-104 31-1784 0 0,-1-2-3888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2.5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0 119 20015 0 0,'0'0'2004'0'0,"2"-1"-1834"0"0,3-3-162 0 0,0 1 0 0 0,1 0-1 0 0,-1 0 1 0 0,1 0 0 0 0,0 0 0 0 0,0 1 0 0 0,11-3 0 0 0,50-8 117 0 0,-48 10-95 0 0,168-34-883 0 0,-77 14-1651 0 0,-73 16 255 0 0,3-2-4000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9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9 650 10680 0 0,'0'0'1072'0'0,"-8"11"-343"0"0,8-8-549 0 0,-1-1 0 0 0,1 1 0 0 0,0-1 0 0 0,0 1 0 0 0,0-1 0 0 0,1 1 0 0 0,-1-1 0 0 0,1 1 0 0 0,-1-1 0 0 0,1 0 0 0 0,0 1 0 0 0,0-1 0 0 0,0 0 0 0 0,0 1 0 0 0,3 3 0 0 0,2 4 214 0 0,1-1 0 0 0,8 10 0 0 0,-12-16-295 0 0,4 5-51 0 0,1-1 1 0 0,0 0-1 0 0,0 0 0 0 0,0-1 0 0 0,1 0 0 0 0,0-1 0 0 0,1 1 1 0 0,-1-2-1 0 0,16 6 0 0 0,-8-4 156 0 0,1-1-1 0 0,0-1 1 0 0,0 0-1 0 0,33 2 1 0 0,-36-6-211 0 0,0-1 1 0 0,0 0-1 0 0,-1-1 1 0 0,1 0-1 0 0,0-1 0 0 0,-1-1 1 0 0,1-1-1 0 0,-1 0 0 0 0,0 0 1 0 0,-1-2-1 0 0,1 0 0 0 0,-1 0 1 0 0,21-17-1 0 0,-10 6-344 0 0,-2-1 0 0 0,0-2 0 0 0,-2 0 0 0 0,0-1 0 0 0,-1-1 0 0 0,16-27 0 0 0,-14 17-796 0 0,-2 0 0 0 0,-2-2 1 0 0,-1 0-1 0 0,-2 0 0 0 0,-1-2 1 0 0,-2 0-1 0 0,-1 0 0 0 0,-2-1 1 0 0,5-65-1 0 0,-12 91 620 0 0,-1-1 0 0 0,0 1 0 0 0,-4-24 0 0 0,3 31 667 0 0,0 0 0 0 0,-1 0 0 0 0,0 0 1 0 0,1 0-1 0 0,-2 1 0 0 0,1-1 1 0 0,0 0-1 0 0,-1 1 0 0 0,0-1 0 0 0,0 1 1 0 0,-6-6-1 0 0,5 5 358 0 0,0 2 72 0 0,1-1 0 0 0,-1 0 0 0 0,0 1 0 0 0,-5-3 0 0 0,8 5-442 0 0,0 0 0 0 0,0 1 0 0 0,0-1 0 0 0,0 1 1 0 0,0-1-1 0 0,0 1 0 0 0,0 0 0 0 0,-1 0 0 0 0,1-1 0 0 0,0 1 0 0 0,0 0 0 0 0,0 0 0 0 0,0 0 0 0 0,0 0 0 0 0,0 0 0 0 0,0 0 1 0 0,0 0-1 0 0,-1 0 0 0 0,1 1 0 0 0,0-1 0 0 0,0 0 0 0 0,0 1 0 0 0,0-1 0 0 0,0 1 0 0 0,-1 0 0 0 0,-6 6 703 0 0,0-1 0 0 0,0 1 0 0 0,1 0 0 0 0,-11 16 0 0 0,-23 37 1273 0 0,18-14-645 0 0,-36 92 1 0 0,34-74-1094 0 0,-111 378 985 0 0,130-419-1313 0 0,-52 262 29 0 0,48-220-519 0 0,3 0 1 0 0,2 98-1 0 0,7-135-284 0 0,2 1 0 0 0,9 39 0 0 0,-11-59 292 0 0,12 48-5919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268 166 2704 0 0,'-9'0'89'0'0,"3"0"-57"0"0,1 0 0 0 0,-1 0 0 0 0,1 1-1 0 0,0 0 1 0 0,-8 2 0 0 0,12-3 163 0 0,1 0-1 0 0,-1 0 1 0 0,0 0 0 0 0,1 0 0 0 0,-1 0-1 0 0,0 0 1 0 0,1 0 0 0 0,-1 0 0 0 0,0 0-1 0 0,1 0 1 0 0,-1 0 0 0 0,0 0 0 0 0,1 0 0 0 0,-1-1-1 0 0,0 1 1 0 0,1 0 0 0 0,-1 0 0 0 0,1-1-1 0 0,-1 1 1 0 0,0 0 0 0 0,1-1 0 0 0,-1 1-1 0 0,1-1 1 0 0,-1 1 0 0 0,1-1 0 0 0,0 1-1 0 0,-1-1 1 0 0,1 1 0 0 0,-1-1 0 0 0,1 1-1 0 0,0-1 1 0 0,-1 0 0 0 0,1 1 0 0 0,0-1-1 0 0,0 1 1 0 0,-1-2 0 0 0,0-3 108 0 0,0-1 1 0 0,0 1 0 0 0,0 0-1 0 0,1-7 1 0 0,-3-12 450 0 0,1 17-760 0 0,-1-1 1 0 0,0 1-1 0 0,-1 0 0 0 0,1 1 0 0 0,-1-1 0 0 0,-1 1 0 0 0,-7-10 0 0 0,9 12 44 0 0,0 1-1 0 0,-1 0 1 0 0,1 0-1 0 0,-1 0 1 0 0,1 0-1 0 0,-1 0 1 0 0,0 1 0 0 0,0-1-1 0 0,-1 1 1 0 0,1 0-1 0 0,0 0 1 0 0,-1 1-1 0 0,-8-3 1 0 0,10 4 4 0 0,-1 0 1 0 0,1 0 0 0 0,-1 1-1 0 0,0-1 1 0 0,1 1-1 0 0,-1 0 1 0 0,1 0-1 0 0,-1 0 1 0 0,1 0 0 0 0,0 1-1 0 0,-1-1 1 0 0,1 1-1 0 0,0 0 1 0 0,0 0-1 0 0,-4 3 1 0 0,4-3-47 0 0,0 1 0 0 0,0-1 0 0 0,1 1 1 0 0,-1-1-1 0 0,1 1 0 0 0,-1 0 0 0 0,1 0 0 0 0,0 0 1 0 0,0 0-1 0 0,1 0 0 0 0,-1 0 0 0 0,0 1 0 0 0,1-1 1 0 0,0 0-1 0 0,-1 6 0 0 0,1-1 22 0 0,1 1 1 0 0,0-1-1 0 0,1 1 1 0 0,0-1-1 0 0,0 1 1 0 0,1-1-1 0 0,4 13 1 0 0,26 56-519 0 0,-26-64 459 0 0,37 67-386 0 0,-11-22-36 0 0,-8-16 67 0 0,-14-26 111 0 0,11 24 1 0 0,-19-33 303 0 0,1 0 0 0 0,-1 0-1 0 0,0 0 1 0 0,-1 0 0 0 0,0 0 0 0 0,0 0 0 0 0,0 9 0 0 0,-1-13 87 0 0,0-1-1 0 0,-1 0 1 0 0,1 1 0 0 0,-1-1 0 0 0,0 1 0 0 0,1-1 0 0 0,-1 0 0 0 0,0 0 0 0 0,0 0 0 0 0,-1 1 0 0 0,1-1-1 0 0,0 0 1 0 0,-1 0 0 0 0,1-1 0 0 0,-1 1 0 0 0,0 0 0 0 0,1 0 0 0 0,-1-1 0 0 0,0 1 0 0 0,0-1 0 0 0,0 0 0 0 0,0 1-1 0 0,0-1 1 0 0,0 0 0 0 0,-5 1 0 0 0,3 0 33 0 0,-1 0-1 0 0,1-1 0 0 0,-1 0 1 0 0,1 0-1 0 0,-1 0 1 0 0,0-1-1 0 0,1 1 1 0 0,-1-1-1 0 0,0 0 1 0 0,1-1-1 0 0,-1 1 0 0 0,-8-3 1 0 0,9 2-47 0 0,-1 0 0 0 0,1 0 0 0 0,-1-1 0 0 0,1 0 0 0 0,0 0 1 0 0,0 0-1 0 0,0-1 0 0 0,-6-3 0 0 0,9 4-3 0 0,0 1 0 0 0,0-1 0 0 0,0 1-1 0 0,0-1 1 0 0,0 1 0 0 0,0-1 0 0 0,1 1 0 0 0,-1-1 0 0 0,0 0 0 0 0,1 1 0 0 0,0-1 0 0 0,-1 0 0 0 0,1 0-1 0 0,0 1 1 0 0,0-1 0 0 0,0 0 0 0 0,0 0 0 0 0,0 1 0 0 0,0-1 0 0 0,0 0 0 0 0,1 0 0 0 0,-1 1-1 0 0,1-1 1 0 0,-1 0 0 0 0,1 1 0 0 0,0-3 0 0 0,6-12-9 0 0,1 0 1 0 0,1 1-1 0 0,0 0 1 0 0,0 0-1 0 0,2 1 0 0 0,12-14 1 0 0,22-15-2332 0 0,-34 31 0 0 0,0 0 0 0 0,18-13 0 0 0,-4 3-1422 0 0,-23 20 3273 0 0,0 0 1 0 0,0 0-1 0 0,0 1 0 0 0,0-1 1 0 0,0 1-1 0 0,5-3 1 0 0,6-2-1416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9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 13304 0 0,'0'0'1009'0'0,"-1"1"-685"0"0,-9 4-217 0 0,1 0 0 0 0,1 1 0 0 0,-1 1 0 0 0,1-1 0 0 0,0 1 0 0 0,1 1 0 0 0,-13 14 1 0 0,4 0 705 0 0,-25 45-1 0 0,30-45-476 0 0,1 0 0 0 0,2 1 0 0 0,0 0 0 0 0,2 1 0 0 0,0-1-1 0 0,2 1 1 0 0,-3 35 0 0 0,6-50-337 0 0,0 0 0 0 0,1 1-1 0 0,1-1 1 0 0,-1 0 0 0 0,1 0-1 0 0,1 0 1 0 0,0 0 0 0 0,0 0 0 0 0,0 0-1 0 0,2 0 1 0 0,-1-1 0 0 0,1 1-1 0 0,0-1 1 0 0,0 0 0 0 0,1 0 0 0 0,0-1-1 0 0,1 1 1 0 0,0-1 0 0 0,0 0-1 0 0,0-1 1 0 0,1 1 0 0 0,0-1 0 0 0,0 0-1 0 0,0-1 1 0 0,17 9 0 0 0,-6-6-484 0 0,1-1 0 0 0,1 0-1 0 0,-1-2 1 0 0,1 0 0 0 0,40 4 0 0 0,-25-5-5633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9.9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45 11920 0 0,'-29'-22'554'0'0,"4"3"185"0"0,17 16-728 0 0,0 3 229 0 0,7 1-14 0 0,-1 0 1 0 0,1 0 0 0 0,0 0 0 0 0,0 0-1 0 0,1 1 1 0 0,-1-1 0 0 0,0 0 0 0 0,0 0 0 0 0,0 0-1 0 0,1 1 1 0 0,-1-1 0 0 0,1 0 0 0 0,-1 1 0 0 0,1-1-1 0 0,0 1 1 0 0,-1 2 0 0 0,0 24 2149 0 0,3-8-2327 0 0,1 0-1 0 0,0-1 1 0 0,2 1-1 0 0,0-1 1 0 0,13 32-1 0 0,-3-21-656 0 0,0 0 1 0 0,2-1-1 0 0,1-1 0 0 0,2-1 1 0 0,0 0-1 0 0,2-2 1 0 0,42 41-1 0 0,-46-53-4837 0 0</inkml:trace>
  <inkml:trace contextRef="#ctx0" brushRef="#br0" timeOffset="1">580 53 17711 0 0,'-7'4'133'0'0,"-14"10"463"0"0,1 1 0 0 0,-34 32-1 0 0,-293 288 1044 0 0,237-233-6887 0 0,89-80 3586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20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19263 0 0,'0'0'1936'0'0,"7"3"-1724"0"0,20 12 201 0 0,-6-2-174 0 0,41 19-326 0 0,40 20-1154 0 0,-76-40 645 0 0,-1 1 0 0 0,-1 2 0 0 0,0 0 0 0 0,-1 1-1 0 0,33 31 1 0 0,-48-39 597 0 0,0 0-1 0 0,-1 1 1 0 0,0 0-1 0 0,-1 0 1 0 0,1 1 0 0 0,-2-1-1 0 0,9 21 1 0 0,-11-24 87 0 0,-1 0 0 0 0,0 0 1 0 0,0 1-1 0 0,-1-1 0 0 0,0 1 1 0 0,0 0-1 0 0,-1-1 0 0 0,0 1 1 0 0,0 0-1 0 0,0-1 0 0 0,-1 1 1 0 0,0 0-1 0 0,0-1 0 0 0,-3 10 0 0 0,-2-3 70 0 0,0 0 0 0 0,0-1 0 0 0,-1 0-1 0 0,-1 0 1 0 0,0-1 0 0 0,0 0-1 0 0,-1 0 1 0 0,-1-1 0 0 0,-13 12 0 0 0,-13 8 252 0 0,-56 34 1 0 0,-10 0-1656 0 0,50-33-5756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2.9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 20591 0 0,'0'0'996'0'0,"3"-1"-430"0"0,40-10-376 0 0,1 1 0 0 0,56-4 0 0 0,-3 9-731 0 0,14-2-2235 0 0,-38 5-1699 0 0,-54 3 1649 0 0,0-2 0 0 0,0 0 0 0 0,25-5 0 0 0,-41 6 2419 0 0,-3 0 373 0 0,0-1 0 0 0,1 1 0 0 0,-1 0 1 0 0,1 0-1 0 0,-1 0 0 0 0,1 0 0 0 0,-1 0 1 0 0,0 0-1 0 0,1 0 0 0 0,-1 0 0 0 0,1 0 1 0 0,-1 0-1 0 0,1 0 0 0 0,-1 0 0 0 0,1 0 1 0 0,-1 0-1 0 0,0 0 0 0 0,1 0 1 0 0,-1 1-1 0 0,1-1 0 0 0,0 0 0 0 0,0 1 493 0 0</inkml:trace>
  <inkml:trace contextRef="#ctx0" brushRef="#br0" timeOffset="1">99 163 13736 0 0,'0'0'1372'0'0,"6"2"-1030"0"0,12-1 1145 0 0,1 0 0 0 0,0-1 0 0 0,30-4 0 0 0,18 0-1062 0 0,50 0-3033 0 0,-90 4-4359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3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178 830 19263 0 0,'0'0'1472'0'0,"9"0"-849"0"0,-2 0-634 0 0,1 1 1 0 0,-1 0-1 0 0,1 0 0 0 0,-1 1 0 0 0,1 0 1 0 0,-1 0-1 0 0,0 0 0 0 0,10 5 0 0 0,-6-1-62 0 0,0 1 0 0 0,0 0 0 0 0,0 1-1 0 0,12 10 1 0 0,2 7-309 0 0,0 1 0 0 0,32 46 0 0 0,-25-23 445 0 0,-1 1 1 0 0,30 71 0 0 0,-61-120-59 0 0,5 9 164 0 0,-2-3 41 0 0,1 0 1 0 0,0 1-1 0 0,0-1 0 0 0,0-1 1 0 0,1 1-1 0 0,0-1 0 0 0,6 7 1 0 0,-11-12-178 0 0,1-1 1 0 0,-1 0-1 0 0,1 1 1 0 0,-1-1-1 0 0,1 0 1 0 0,-1 1-1 0 0,0-1 1 0 0,1 0 0 0 0,-1 0-1 0 0,1 1 1 0 0,-1-1-1 0 0,1 0 1 0 0,0 0-1 0 0,-1 0 1 0 0,1 0-1 0 0,-1 0 1 0 0,1 0-1 0 0,-1 0 1 0 0,1 0 0 0 0,-1 0-1 0 0,1 0 1 0 0,-1 0-1 0 0,1 0 1 0 0,0 0-1 0 0,-1 0 1 0 0,1 0-1 0 0,-1-1 1 0 0,1 1-1 0 0,-1 0 1 0 0,1 0 0 0 0,-1-1-1 0 0,0 1 1 0 0,1 0-1 0 0,-1-1 1 0 0,1 1-1 0 0,-1 0 1 0 0,1-1-1 0 0,-1 1 1 0 0,0 0-1 0 0,1-1 1 0 0,-1 1 0 0 0,0-1-1 0 0,0 1 1 0 0,1-2-1 0 0,2-2-58 0 0,-1-1 0 0 0,0 0 0 0 0,4-9 0 0 0,-4 6-31 0 0,58-126 20 0 0,5 3 1 0 0,6 3-1 0 0,103-141 0 0 0,23-4 120 0 0,-100 122-16 0 0,-86 135-68 0 0,-3 3 17 0 0,-1-1 0 0 0,10-22 0 0 0,-16 33-13 0 0,1 0-1 0 0,-1-1 1 0 0,0 1 0 0 0,0-1-1 0 0,0 1 1 0 0,-1-1 0 0 0,1 1 0 0 0,-1-1-1 0 0,0 1 1 0 0,0-1 0 0 0,0 0-1 0 0,-1 1 1 0 0,1-1 0 0 0,-1 1 0 0 0,0-1-1 0 0,0 1 1 0 0,-1-5 0 0 0,0 6-4 0 0,0 0 1 0 0,1 0-1 0 0,-1 0 1 0 0,0 0 0 0 0,0 0-1 0 0,0 1 1 0 0,0-1-1 0 0,0 1 1 0 0,0 0-1 0 0,-1-1 1 0 0,1 1 0 0 0,0 0-1 0 0,-1 0 1 0 0,1 0-1 0 0,-4 0 1 0 0,-6-2-28 0 0,-23-2 1 0 0,29 4 14 0 0,-30-2 2 0 0,-1 2 0 0 0,1 2 0 0 0,-1 1 0 0 0,1 1 0 0 0,-52 13 0 0 0,-8 5 216 0 0,-98 20 404 0 0,-185 60-1090 0 0,296-75 556 0 0,-30 12-151 0 0,64-20-128 0 0,40-15-65 0 0,0 1 0 0 0,-1 0-1 0 0,2 1 1 0 0,-1-1-1 0 0,1 2 1 0 0,-10 7 0 0 0,12-5-7397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4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0 20127 0 0,'-2'11'659'0'0,"-1"4"531"0"0,3-15-1177 0 0,0 1 1 0 0,0-1-1 0 0,0 1 0 0 0,0-1 1 0 0,0 1-1 0 0,0-1 0 0 0,0 0 1 0 0,0 1-1 0 0,0-1 0 0 0,0 1 0 0 0,1-1 1 0 0,-1 0-1 0 0,0 1 0 0 0,0-1 1 0 0,0 1-1 0 0,0-1 0 0 0,1 0 1 0 0,-1 1-1 0 0,0-1 0 0 0,0 0 0 0 0,1 1 1 0 0,-1-1-1 0 0,0 0 0 0 0,1 0 1 0 0,-1 1-1 0 0,1-1 0 0 0,17 16-2499 0 0,-18-15 2346 0 0,1-1 0 0 0,-1 1-1 0 0,0 0 1 0 0,1 0 0 0 0,-1 0 0 0 0,1-1 0 0 0,-1 1 0 0 0,0 0 0 0 0,0 0 0 0 0,0 0 0 0 0,0 0 0 0 0,1 0-1 0 0,-1 0 1 0 0,0 0 0 0 0,0-1 0 0 0,-1 1 0 0 0,1 0 0 0 0,0 0 0 0 0,0 0 0 0 0,0 0 0 0 0,-1 0 0 0 0,1 0-1 0 0,0-1 1 0 0,-1 1 0 0 0,1 0 0 0 0,-1 0 0 0 0,1 0 0 0 0,-1-1 0 0 0,1 1 0 0 0,-2 1 0 0 0,-20 25-2417 0 0,21-25 2314 0 0,-4 2 273 0 0,-8 11 688 0 0,-27 22 0 0 0,30-28-139 0 0,0 1 0 0 0,0 0 1 0 0,1 0-1 0 0,1 1 0 0 0,-13 20 1 0 0,-5 6 391 0 0,23-32-823 0 0,0-1-1 0 0,1 1 0 0 0,-1-1 1 0 0,1 1-1 0 0,-2 6 0 0 0,3-10-112 0 0,1 1-1 0 0,0-1 1 0 0,0 0 0 0 0,-1 0-1 0 0,1 1 1 0 0,0-1 0 0 0,0 0-1 0 0,0 0 1 0 0,0 1-1 0 0,0-1 1 0 0,1 3 0 0 0,-1-4-21 0 0,1 1 1 0 0,-1-1 0 0 0,0 0-1 0 0,0 1 1 0 0,1-1 0 0 0,-1 1-1 0 0,1-1 1 0 0,-1 1 0 0 0,0-1-1 0 0,1 0 1 0 0,-1 1-1 0 0,1-1 1 0 0,-1 0 0 0 0,1 1-1 0 0,-1-1 1 0 0,1 0 0 0 0,-1 0-1 0 0,1 0 1 0 0,-1 1 0 0 0,1-1-1 0 0,-1 0 1 0 0,1 0 0 0 0,-1 0-1 0 0,1 0 1 0 0,-1 0-1 0 0,1 0 1 0 0,-1 0 0 0 0,2 0-1 0 0,52 0 82 0 0,-44-1-79 0 0,-1 0 0 0 0,1-1 0 0 0,-1 0-1 0 0,1 0 1 0 0,-1-1 0 0 0,0 0-1 0 0,9-5 1 0 0,15-5 65 0 0,7 1-31 0 0,50-8 0 0 0,14-4-425 0 0,-100 23 358 0 0,71-18-610 0 0,-63 17 339 0 0,0 0 1 0 0,0 0-1 0 0,0 2 0 0 0,17 0 0 0 0,-7 4-579 0 0,-7 2-136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5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8000 0 0,'0'0'616'0'0,"1"8"-392"0"0,4 8-152 0 0,2 16 509 0 0,0 7 923 0 0,-5-26-917 0 0,1 1 0 0 0,-1 19 0 0 0,0 8 376 0 0,-1-28-810 0 0,0 0 1 0 0,-1 1 0 0 0,-1-1-1 0 0,-2 17 1 0 0,-11 29 115 0 0,6-45-817 0 0,8-13-396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6.3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1 133 8520 0 0,'0'0'190'0'0,"1"-17"465"0"0,1 11-279 0 0,1-1-1 0 0,0 1 1 0 0,0-1-1 0 0,1 1 1 0 0,0 0-1 0 0,0 0 1 0 0,0 1 0 0 0,8-9-1 0 0,1 2 1384 0 0,0 1 0 0 0,20-13 0 0 0,-33 24-1800 0 0,1-1-1 0 0,0 0 1 0 0,0 1-1 0 0,0-1 1 0 0,-1 1-1 0 0,1 0 1 0 0,0-1-1 0 0,0 1 1 0 0,0 0-1 0 0,0-1 1 0 0,0 1-1 0 0,0 0 1 0 0,0 0-1 0 0,0 0 1 0 0,0 0-1 0 0,0 0 1 0 0,0 0-1 0 0,0 0 1 0 0,0 0-1 0 0,0 0 1 0 0,-1 0-1 0 0,1 1 1 0 0,0-1-1 0 0,0 0 1 0 0,0 1-1 0 0,0-1 1 0 0,0 1-1 0 0,0-1 1 0 0,-1 1 0 0 0,1-1-1 0 0,0 1 1 0 0,0-1-1 0 0,-1 1 1 0 0,1 0-1 0 0,0-1 1 0 0,-1 1-1 0 0,1 0 1 0 0,0 0-1 0 0,-1 0 1 0 0,1-1-1 0 0,-1 1 1 0 0,0 0-1 0 0,1 0 1 0 0,-1 0-1 0 0,0 0 1 0 0,1 0-1 0 0,-1 0 1 0 0,0 0-1 0 0,0 0 1 0 0,0 0-1 0 0,0 0 1 0 0,0 0-1 0 0,0 0 1 0 0,0-1-1 0 0,0 1 1 0 0,0 0-1 0 0,0 0 1 0 0,-1 0-1 0 0,0 2 1 0 0,-10 18-65 0 0,-1-1-1 0 0,-24 31 1 0 0,-6 8 1460 0 0,33-45-895 0 0,7-12-337 0 0,0 0 1 0 0,0 1-1 0 0,1-1 0 0 0,-1 1 1 0 0,1 0-1 0 0,-1-1 0 0 0,1 1 0 0 0,0 0 1 0 0,0 0-1 0 0,0 0 0 0 0,0 0 1 0 0,1 0-1 0 0,-1 4 0 0 0,1-6-97 0 0,0 0-1 0 0,1-1 0 0 0,-1 1 0 0 0,0-1 1 0 0,0 1-1 0 0,1-1 0 0 0,-1 1 0 0 0,0-1 1 0 0,1 1-1 0 0,-1-1 0 0 0,1 1 0 0 0,-1-1 1 0 0,1 1-1 0 0,-1-1 0 0 0,1 1 1 0 0,-1-1-1 0 0,1 0 0 0 0,-1 1 0 0 0,1-1 1 0 0,-1 0-1 0 0,1 0 0 0 0,0 1 0 0 0,-1-1 1 0 0,1 0-1 0 0,-1 0 0 0 0,1 0 0 0 0,0 0 1 0 0,-1 0-1 0 0,2 0 0 0 0,18 1 20 0 0,-8-4-43 0 0,0 0-1 0 0,22-9 1 0 0,6-2-221 0 0,17 0-3332 0 0,-37 13-2261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6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 1 14280 0 0,'0'0'1432'0'0,"-5"5"-1134"0"0,-1 1 447 0 0,0 0 0 0 0,1 1-1 0 0,0 0 1 0 0,-6 11 0 0 0,-10 12 68 0 0,-77 109-3818 0 0,88-126 1852 0 0,-10 21 0 0 0,11-18-83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17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57 251 12528 0 0,'-6'-6'221'0'0,"0"0"1"0"0,0 0-1 0 0,1 0 1 0 0,-1 0-1 0 0,2-1 1 0 0,-1 0-1 0 0,-6-12 1 0 0,10 16-31 0 0,0 0-1 0 0,0-1 1 0 0,0 1-1 0 0,0 0 1 0 0,0-1-1 0 0,1 1 1 0 0,-1-1 0 0 0,1 1-1 0 0,0-1 1 0 0,0 1-1 0 0,0-1 1 0 0,1 1 0 0 0,-1-1-1 0 0,1 1 1 0 0,0 0-1 0 0,0-1 1 0 0,0 1-1 0 0,0 0 1 0 0,0-1 0 0 0,1 1-1 0 0,2-3 1 0 0,2-4 24 0 0,0 1 0 0 0,1 0 0 0 0,0 0 0 0 0,1 1 0 0 0,0 0 1 0 0,0 0-1 0 0,14-9 0 0 0,-18 14-183 0 0,1 0 1 0 0,0 0 0 0 0,0 0-1 0 0,1 1 1 0 0,-1 0-1 0 0,0 0 1 0 0,1 0-1 0 0,0 0 1 0 0,-1 1-1 0 0,1 0 1 0 0,0 0 0 0 0,-1 1-1 0 0,1 0 1 0 0,0 0-1 0 0,0 0 1 0 0,7 1-1 0 0,-12 0-35 0 0,1-1 0 0 0,0 0 0 0 0,-1 1 0 0 0,1-1 0 0 0,-1 1 0 0 0,1 0-1 0 0,-1-1 1 0 0,1 1 0 0 0,-1 0 0 0 0,0 0 0 0 0,1 0 0 0 0,-1 0 0 0 0,0 0-1 0 0,0 0 1 0 0,0 0 0 0 0,0 1 0 0 0,0-1 0 0 0,0 0 0 0 0,0 1 0 0 0,0-1-1 0 0,0 0 1 0 0,0 1 0 0 0,-1-1 0 0 0,1 1 0 0 0,-1 0 0 0 0,1-1 0 0 0,-1 1-1 0 0,1-1 1 0 0,-1 1 0 0 0,0 0 0 0 0,0-1 0 0 0,0 1 0 0 0,0 0 0 0 0,0 1-1 0 0,-1 2-60 0 0,0 1 0 0 0,0-1 0 0 0,0 0 0 0 0,0 0-1 0 0,-1 1 1 0 0,0-1 0 0 0,0 0 0 0 0,0 0 0 0 0,-3 4-1 0 0,-6 8-121 0 0,1-2 14 0 0,-9 21 0 0 0,16-30 154 0 0,1-1 1 0 0,0 1-1 0 0,0 0 0 0 0,1-1 1 0 0,-1 1-1 0 0,1 0 0 0 0,0 12 0 0 0,1-13 7 0 0,0 0 0 0 0,0 0-1 0 0,1 0 1 0 0,0 0 0 0 0,0 0-1 0 0,0 0 1 0 0,0 0 0 0 0,1 0-1 0 0,3 6 1 0 0,-3-7 0 0 0,0-1 0 0 0,0 0 0 0 0,1 0 0 0 0,-1 0 0 0 0,1 0 0 0 0,0 0 0 0 0,0-1 0 0 0,0 1 0 0 0,0-1 0 0 0,0 0 0 0 0,0 0 0 0 0,1 0-1 0 0,3 2 1 0 0,-4-3 30 0 0,1 0-1 0 0,-1 0 0 0 0,1 0 1 0 0,0 0-1 0 0,0 0 0 0 0,-1-1 0 0 0,1 0 1 0 0,0 0-1 0 0,3 0 0 0 0,38-6 29 0 0,-15 1-821 0 0,-25 4 570 0 0,0 0 0 0 0,-1 0-1 0 0,1-1 1 0 0,-1 1 0 0 0,0-1-1 0 0,6-4 1 0 0,-8 5 118 0 0,8-6-426 0 0</inkml:trace>
  <inkml:trace contextRef="#ctx0" brushRef="#br0" timeOffset="1">602 1 18287 0 0,'0'0'414'0'0,"-1"1"56"0"0,-25 49 646 0 0,-44 129-802 0 0,34-56-2924 0 0,32-108 1548 0 0,2 1-1 0 0,-1 21 0 0 0,2-29 756 0 0,0 26-1485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2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399 0 10680 0 0,'-9'1'520'0'0,"-4"2"-71"0"0,8-2-430 0 0,-1-1 1 0 0,1 2-1 0 0,1-1 1 0 0,-1 1-1 0 0,0-1 0 0 0,0 1 1 0 0,0 1-1 0 0,-5 2 1 0 0,-26 22-540 0 0,12-10 590 0 0,1 0 1 0 0,1 2-1 0 0,0 0 0 0 0,-25 30 1 0 0,28-21 738 0 0,0 0 0 0 0,2 1 0 0 0,1 1 0 0 0,1 0 0 0 0,-14 45 0 0 0,20-51-436 0 0,2 1 0 0 0,1 0 0 0 0,0 0 0 0 0,2 1 1 0 0,1-1-1 0 0,1 1 0 0 0,2 0 0 0 0,0 0 0 0 0,2 0 0 0 0,5 31 0 0 0,-4-42-204 0 0,1-1 0 0 0,1 1 0 0 0,0-1 0 0 0,12 21 0 0 0,-13-27-111 0 0,1 0 1 0 0,0 0-1 0 0,1 0 0 0 0,0-1 0 0 0,0 0 1 0 0,1 0-1 0 0,-1-1 0 0 0,15 11 0 0 0,-9-9-20 0 0,0-1 0 0 0,1 0 0 0 0,-1 0 0 0 0,1-1 0 0 0,1-1-1 0 0,-1-1 1 0 0,1 0 0 0 0,0 0 0 0 0,0-1 0 0 0,0-1 0 0 0,0 0-1 0 0,17-1 1 0 0,10-2-103 0 0,0-2-50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21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1 250 11376 0 0,'0'0'5474'0'0,"0"-9"-4586"0"0,0 4-641 0 0,0 2-94 0 0,0 1 1 0 0,0-1 0 0 0,0 1 0 0 0,0 0-1 0 0,0-1 1 0 0,1 1 0 0 0,-1-1-1 0 0,1 1 1 0 0,-1 0 0 0 0,1-1 0 0 0,0 1-1 0 0,0 0 1 0 0,3-5 0 0 0,14-22 440 0 0,-14 22-490 0 0,1-1-1 0 0,-1 1 1 0 0,9-9 0 0 0,9-8-105 0 0,42-35 0 0 0,-57 54 25 0 0,1-1-1 0 0,-1 1 0 0 0,1 0 1 0 0,1 0-1 0 0,-1 1 0 0 0,0 1 0 0 0,1-1 1 0 0,0 1-1 0 0,0 1 0 0 0,15-3 1 0 0,-21 4-44 0 0,0 1-1 0 0,0 0 1 0 0,0 0 0 0 0,0 1 0 0 0,0-1 0 0 0,0 1 0 0 0,0-1 0 0 0,0 1 0 0 0,-1 0-1 0 0,1 0 1 0 0,0 0 0 0 0,0 0 0 0 0,-1 1 0 0 0,1-1 0 0 0,-1 1 0 0 0,1 0 0 0 0,-1 0-1 0 0,0-1 1 0 0,1 2 0 0 0,-1-1 0 0 0,0 0 0 0 0,0 0 0 0 0,2 4 0 0 0,3 6-10 0 0,0 0 1 0 0,0 1-1 0 0,8 25 1 0 0,-3-10 263 0 0,3 12-63 0 0,-7-21 419 0 0,16 33-1 0 0,-21-47-691 0 0,1 0 0 0 0,-1 0 0 0 0,1 0 0 0 0,0 0 0 0 0,0-1 0 0 0,0 0 0 0 0,0 0 0 0 0,1 0 0 0 0,-1 0 0 0 0,11 5 0 0 0,-1-4-7480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21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53 154 14600 0 0,'-3'-1'110'0'0,"0"1"0"0"0,0-1 0 0 0,0 1 0 0 0,0-1 0 0 0,0 1 0 0 0,0 0 0 0 0,0 0 0 0 0,0 1 0 0 0,-5 0 0 0 0,-10 0-253 0 0,19-17-1168 0 0,0 9 1515 0 0,1 0 0 0 0,0 1 1 0 0,1-1-1 0 0,-1 0 0 0 0,1 1 0 0 0,1-1 0 0 0,-1 1 0 0 0,1 0 0 0 0,0 0 0 0 0,0 0 0 0 0,7-6 0 0 0,-4 5 414 0 0,1 1 0 0 0,0-1 0 0 0,0 1 0 0 0,0 1 0 0 0,1 0-1 0 0,0 0 1 0 0,11-4 0 0 0,-18 8-574 0 0,1 0 1 0 0,0 0-1 0 0,0 0 0 0 0,0 1 1 0 0,0 0-1 0 0,1-1 1 0 0,-1 1-1 0 0,0 0 0 0 0,0 0 1 0 0,0 1-1 0 0,0-1 0 0 0,0 1 1 0 0,0 0-1 0 0,0-1 1 0 0,0 1-1 0 0,0 1 0 0 0,3 1 1 0 0,-2-2-54 0 0,0 1 1 0 0,0 1 0 0 0,-1-1-1 0 0,1 1 1 0 0,-1-1 0 0 0,1 1-1 0 0,-1 0 1 0 0,0 0 0 0 0,0 0 0 0 0,0 1-1 0 0,-1-1 1 0 0,3 4 0 0 0,14 31-114 0 0,-11-21 197 0 0,1 1 0 0 0,1-1 0 0 0,1-1 0 0 0,12 16 0 0 0,-19-28-52 0 0,1 1 1 0 0,-1-1 0 0 0,1 1-1 0 0,0-1 1 0 0,0-1-1 0 0,1 1 1 0 0,-1-1 0 0 0,1 0-1 0 0,0 0 1 0 0,-1-1 0 0 0,1 1-1 0 0,0-1 1 0 0,1-1-1 0 0,-1 1 1 0 0,0-1 0 0 0,11 1-1 0 0,-4-2 18 0 0,0 0-1 0 0,0-1 0 0 0,-1 0 0 0 0,1-1 0 0 0,23-7 1 0 0,-9 0-935 0 0,43-20 1 0 0,-22 5-6777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24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198 231 9872 0 0,'0'-6'95'0'0,"-1"0"0"0"0,1 0-1 0 0,-1 0 1 0 0,-2-10 0 0 0,3 14-62 0 0,0 0-1 0 0,0 0 0 0 0,0 0 0 0 0,0 0 0 0 0,0 0 0 0 0,0 0 1 0 0,1 0-1 0 0,-1 0 0 0 0,1 0 0 0 0,0 0 0 0 0,-1 0 0 0 0,3-3 1 0 0,3-14 106 0 0,-2-25 297 0 0,-3 30-115 0 0,0-1 1 0 0,1 1-1 0 0,5-18 0 0 0,-6 33-174 0 0,1-1 0 0 0,-1 1 1 0 0,1 0-1 0 0,-1 0 0 0 0,0 0 0 0 0,1 1 0 0 0,-1-1 1 0 0,0 0-1 0 0,0 0 0 0 0,0 1 0 0 0,2 1 1 0 0,-2-18 496 0 0,-1 15-621 0 0,1 0 1 0 0,-1 0-1 0 0,0 0 1 0 0,0 0 0 0 0,0 0-1 0 0,0 1 1 0 0,0-1-1 0 0,0 0 1 0 0,0 0 0 0 0,0 0-1 0 0,0 0 1 0 0,0 0-1 0 0,0 0 1 0 0,1 0 0 0 0,-1 0-1 0 0,0 0 1 0 0,0 0-1 0 0,0 0 1 0 0,0 0 0 0 0,0 0-1 0 0,0 0 1 0 0,0 0-1 0 0,0 0 1 0 0,1 0 0 0 0,-1 0-1 0 0,0 0 1 0 0,0 0-1 0 0,0 0 1 0 0,0 0 0 0 0,0 0-1 0 0,0 0 1 0 0,0 0-1 0 0,1 0 1 0 0,-1 0 0 0 0,0 0-1 0 0,0 0 1 0 0,0 0-1 0 0,0 0 1 0 0,0 0 0 0 0,0 0-1 0 0,0 0 1 0 0,0 0-1 0 0,0-1 1 0 0,0 1 0 0 0,1 0-1 0 0,-1 0 1 0 0,0 0-1 0 0,0 0 1 0 0,0 0 0 0 0,0 0-4 0 0,0 0 1 0 0,0 0-1 0 0,0 0 1 0 0,0 0-1 0 0,0 0 1 0 0,0 0-1 0 0,0 0 1 0 0,0 0 0 0 0,0 0-1 0 0,0 1 1 0 0,1-1-1 0 0,-1 0 1 0 0,0 0-1 0 0,0 0 1 0 0,0 0 0 0 0,0 0-1 0 0,0 0 1 0 0,0 0-1 0 0,0 0 1 0 0,0 0-1 0 0,0 0 1 0 0,0 0 0 0 0,1 0-1 0 0,-1 0 1 0 0,0 0-1 0 0,0 0 1 0 0,0 0-1 0 0,0 0 1 0 0,0 0-1 0 0,0 0 1 0 0,0 0 0 0 0,0 0-1 0 0,0 0 1 0 0,1 0-1 0 0,-1 0 1 0 0,0 0-1 0 0,0 0 1 0 0,0-1 0 0 0,0 1-1 0 0,0 0 1 0 0,0 0-1 0 0,0 0 1 0 0,0 0-1 0 0,0 0 1 0 0,0 0 0 0 0,0 0-1 0 0,0 0 1 0 0,0 0-1 0 0,0 0 1 0 0,1 0-1 0 0,-1 0 1 0 0,0-1-1 0 0,0 1 1 0 0,0 0 0 0 0,0 0-1 0 0,0 0 1 0 0,0 0-1 0 0,0 0 1 0 0,0 0-1 0 0,0 0 1 0 0,0 0 0 0 0,0 0-1 0 0,0-1 1 0 0,5-9 237 0 0,1 0 5 0 0,-4 8 535 0 0,-2 4-619 0 0,3 5-57 0 0,-1 0 0 0 0,0 0 0 0 0,-1 0 0 0 0,0 0 0 0 0,0 1 0 0 0,-1 12 0 0 0,2 12 209 0 0,3 67 357 0 0,4 126-480 0 0,-1 62-472 0 0,-4 3 178 0 0,1 202 158 0 0,-3-76 365 0 0,-3-231-260 0 0,-4 215-3 0 0,-36 934 9 0 0,29-1055-92 0 0,-36 646 291 0 0,1-42-28 0 0,10-152-120 0 0,-5 143 12 0 0,31-610-242 0 0,-36 1165 139 0 0,46-1359-100 0 0,-3 789 494 0 0,9-631-433 0 0,3 167 65 0 0,10 179-166 0 0,4 613-6 0 0,-60-627-471 0 0,31-503 312 0 0,-9 112-290 0 0,15-141-1142 0 0,1-8-6075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27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1608 0 0,'0'0'424'0'0,"5"8"-336"0"0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4.4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108 140 4752 0 0,'-4'-76'488'0'0,"2"46"-90"0"0,0-3 3380 0 0,-3 38-3189 0 0,1 2-419 0 0,1 0 1 0 0,1 1-1 0 0,-1-1 0 0 0,1 0 1 0 0,1 1-1 0 0,-2 14 0 0 0,-2 8 322 0 0,-4 25 185 0 0,-2 97-1 0 0,10-125-606 0 0,-2 301 792 0 0,5-172-524 0 0,-7 266 238 0 0,-21 138-663 0 0,17-332-66 0 0,4-71 155 0 0,1 181 877 0 0,4-247-304 0 0,2-5 104 0 0,0-2-5313 0 0,-2-55-579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5.8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 1 9504 0 0,'-9'0'464'0'0,"-17"0"-204"0"0,26 15-495 0 0,1-14 260 0 0,0 0-1 0 0,-1 0 1 0 0,1 0 0 0 0,-1 0-1 0 0,1-1 1 0 0,0 1 0 0 0,0 0-1 0 0,-1 0 1 0 0,1-1 0 0 0,0 1-1 0 0,0-1 1 0 0,0 1 0 0 0,0 0-1 0 0,0-1 1 0 0,0 0 0 0 0,0 1-1 0 0,0-1 1 0 0,0 0 0 0 0,0 1-1 0 0,0-1 1 0 0,2 0 0 0 0,27 3-35 0 0,-19-3 12 0 0,12 2 320 0 0,31-2 0 0 0,4 0 259 0 0,139 4 351 0 0,25 2 77 0 0,465 18-159 0 0,-331-34-756 0 0,-127 1 37 0 0,-88 5 128 0 0,418 3 873 0 0,-377 8-1169 0 0,355 23-241 0 0,-372-10-422 0 0,76 6-365 0 0,-188-25 167 0 0,-29 3 116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6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1 4664 0 0,'0'0'495'0'0,"10"11"162"0"0,1 5-212 0 0,-7-11-306 0 0,-1-1 0 0 0,0 1 0 0 0,0-1 0 0 0,0 1 0 0 0,0 0 0 0 0,-1 0 0 0 0,0 0 0 0 0,0 1 0 0 0,2 7-1 0 0,-1 18 773 0 0,-2 1 0 0 0,-2 49-1 0 0,-2-11 16 0 0,-8 132 1103 0 0,4-107-1577 0 0,-27 331 549 0 0,5-78-207 0 0,-12 141-1598 0 0,-8 96 1424 0 0,24-328 68 0 0,12-140-353 0 0,8-71-215 0 0,-4 45 915 0 0,-23 96 1 0 0,29-174-1637 0 0,0-1 1 0 0,-1 1-1 0 0,-1-1 0 0 0,-10 22 0 0 0,4-34-7859 0 0,3-3 5326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6.7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3563 143 1896 0 0,'-1'1'60'0'0,"-5"2"-30"0"0,1 0 0 0 0,0 0 0 0 0,-8 7 0 0 0,8-6-15 0 0,1-1-1 0 0,-1 1 1 0 0,0-1 0 0 0,1-1-1 0 0,-10 5 1 0 0,-1-3 460 0 0,1 0-1 0 0,-1-1 1 0 0,0-1 0 0 0,0 0 0 0 0,-22-1-1 0 0,-74-8 2009 0 0,71 3-1569 0 0,-283-35 5345 0 0,11 2-3585 0 0,-136 0-1130 0 0,-58-5-767 0 0,2 15-926 0 0,-93 25-372 0 0,318 3-49 0 0,106-6-1679 0 0,127 3-1515 0 0,0 1-1582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7.6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7344 0 0,'0'0'760'0'0,"0"7"-760"0"0,4 1 0 0 0,2-4 0 0 0,2 4 0 0 0,1 0-256 0 0,-4 0-88 0 0,4-4-16 0 0,5 4-2536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1 9872 0 0,'-18'8'216'0'0,"13"0"40"0"0,1 0 16 0 0,0 4 16 0 0,4 0-288 0 0,0 7 0 0 0,0-2 0 0 0,4 3 0 0 0,0 7-640 0 0,-4-3-176 0 0,5 1-40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3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13328 0 0,'-7'2'164'0'0,"3"-1"51"0"0,0 1-1 0 0,0-1 1 0 0,0 1-1 0 0,0 1 1 0 0,-4 2 0 0 0,7-5-191 0 0,0 1 1 0 0,0-1 0 0 0,0 1-1 0 0,1 0 1 0 0,-1 0 0 0 0,0-1-1 0 0,0 1 1 0 0,0 0 0 0 0,1 0-1 0 0,-1 0 1 0 0,0 0 0 0 0,1 0-1 0 0,-1 0 1 0 0,1 0 0 0 0,-1 0-1 0 0,1 0 1 0 0,-1 0 0 0 0,1 0-1 0 0,0 0 1 0 0,-1 0 0 0 0,1 0-1 0 0,0 0 1 0 0,0 2 0 0 0,-1 2 187 0 0,0 1-350 0 0,1 0 1 0 0,-1 0-1 0 0,1 0 1 0 0,0 0 0 0 0,0 0-1 0 0,3 11 1 0 0,11 38-710 0 0,-5-24 1078 0 0,13 31 1557 0 0,-22-60-1640 0 0,1 1-1 0 0,0-1 1 0 0,0 0 0 0 0,1 0-1 0 0,-1 0 1 0 0,0 1 0 0 0,1-1-1 0 0,-1-1 1 0 0,1 1 0 0 0,0 0-1 0 0,0 0 1 0 0,0 0 0 0 0,0-1-1 0 0,0 1 1 0 0,0-1-1 0 0,4 2 1 0 0,-4-2-93 0 0,0 0 0 0 0,0 0 0 0 0,-1-1 0 0 0,1 1 0 0 0,0 0 0 0 0,0-1 0 0 0,0 0 0 0 0,0 0-1 0 0,0 1 1 0 0,0-1 0 0 0,0 0 0 0 0,0-1 0 0 0,0 1 0 0 0,-1 0 0 0 0,1 0 0 0 0,0-1 0 0 0,0 1 0 0 0,0-1 0 0 0,0 0 0 0 0,0 1 0 0 0,-1-1-1 0 0,3-2 1 0 0,19-15 109 0 0,-1-1-1 0 0,-1-1 0 0 0,-1-1 0 0 0,24-32 0 0 0,-26 29-162 0 0,-12 14-11 0 0,2 0 1 0 0,9-9-1 0 0,15-16-1591 0 0,-20 23-5129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8.5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1 11952 0 0,'0'0'256'0'0,"-4"8"64"0"0,-6-4 0 0 0,6 7 24 0 0,4 5-280 0 0,-5 0-64 0 0,10 7 0 0 0,-5-2 0 0 0,0-1-136 0 0,0 3-48 0 0,-5-3-8 0 0,5 4 0 0 0,0-1-512 0 0,0-2-96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8.9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13 10656 0 0,'-10'-13'1104'0'0,"14"17"-1040"0"0,2 5-64 0 0,-2 3 0 0 0,5 4 0 0 0,-5 3-264 0 0,0 5-64 0 0,2 3-16 0 0,-2 6 0 0 0,0 2-56 0 0,-4 5-16 0 0,0-9 0 0 0,0 6 0 0 0,0-10-352 0 0,0-3-64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9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5 13792 0 0,'0'0'304'0'0,"-8"-4"832"0"0,-2 8-1064 0 0,6 7-72 0 0,-5 9 0 0 0,5 4 0 0 0,0 3-392 0 0,4 6-96 0 0,0-2-24 0 0,0 5 0 0 0,4-5-72 0 0,-4 6-24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9.8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69 27 11832 0 0,'-3'-3'144'0'0,"1"0"-1"0"0,-2 0-1 0 0,1 0 1 0 0,0 0 0 0 0,-1 1-1 0 0,1 0 1 0 0,-1 0-1 0 0,-6-3 1 0 0,10 4-134 0 0,-1 1-1 0 0,0 0 1 0 0,0 0 0 0 0,1 0-1 0 0,-1 0 1 0 0,0 0 0 0 0,1 0-1 0 0,-1 0 1 0 0,0 0 0 0 0,0 1-1 0 0,1-1 1 0 0,-1 0 0 0 0,0 0-1 0 0,1 0 1 0 0,-1 1 0 0 0,0-1-1 0 0,1 0 1 0 0,-1 1 0 0 0,0-1 0 0 0,1 1-1 0 0,-1-1 1 0 0,1 1 0 0 0,-1-1-1 0 0,1 1 1 0 0,-1-1 0 0 0,1 1-1 0 0,-1-1 1 0 0,1 1 0 0 0,0-1-1 0 0,-1 1 1 0 0,1 1 0 0 0,-2 0 53 0 0,1 1 1 0 0,-1-1 0 0 0,1 1-1 0 0,0-1 1 0 0,0 1-1 0 0,0 0 1 0 0,0 3 0 0 0,-2 34 168 0 0,2 0 0 0 0,2 0 1 0 0,2 0-1 0 0,1 0 1 0 0,2 0-1 0 0,18 61 1 0 0,3 25 134 0 0,-23-97-824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0.2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13704 0 0,'-13'12'296'0'0,"9"-4"64"0"0,-6 8 16 0 0,1 4 16 0 0,5-1-312 0 0,0 10-80 0 0,4-2 0 0 0,0 1 0 0 0,4 3-224 0 0,-4-2-56 0 0,4-2-8 0 0,5 1-8 0 0,1 0-224 0 0,-2-5-48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0.6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13104 0 0,'5'12'288'0'0,"-5"7"56"0"0,4 10 8 0 0,4 6 24 0 0,-2 1-304 0 0,2-1-72 0 0,1-2 0 0 0,1 6 0 0 0,-2-3-672 0 0,-3-4-160 0 0,4 31-24 0 0,-5-28-8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1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 11664 0 0,'-19'8'256'0'0,"15"0"48"0"0,-4 4 16 0 0,3 7 8 0 0,-3 13-264 0 0,2 4-64 0 0,2 4 0 0 0,0 3 0 0 0,4 5 0 0 0,-5 0 0 0 0,5 4 72 0 0,0-5-72 0 0,5 4-160 0 0,-1-3-64 0 0,6 0-8 0 0,-6 0-4752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1.4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23 144 17735 0 0,'-22'-23'1342'0'0,"21"22"-905"0"0,2-1-288 0 0,0 1-162 0 0,1 0 0 0 0,-1 0-1 0 0,0 0 1 0 0,0 0 0 0 0,0 0-1 0 0,1 0 1 0 0,-1 0 0 0 0,1 0 0 0 0,-1 0-1 0 0,1 1 1 0 0,-1-1 0 0 0,3 0-1 0 0,25-6-756 0 0,-9 3 169 0 0,190-37-4587 0 0,-78 19 350 0 0,19-2 1540 0 0,-111 17 3207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1.8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91 18167 0 0,'-4'-8'884'0'0,"4"7"-839"0"0,0 0-1 0 0,0 0 0 0 0,0 0 0 0 0,0 0 0 0 0,1 0 1 0 0,-1 0-1 0 0,0 0 0 0 0,1 0 0 0 0,-1 0 0 0 0,0 0 0 0 0,1 0 1 0 0,-1 0-1 0 0,1 1 0 0 0,0-1 0 0 0,-1 0 0 0 0,1 0 1 0 0,0 1-1 0 0,-1-1 0 0 0,1 0 0 0 0,0 1 0 0 0,0-1 1 0 0,0 1-1 0 0,-1-1 0 0 0,3 0 0 0 0,23-13-41 0 0,-5 7-58 0 0,0 2-1 0 0,0 0 1 0 0,40-4-1 0 0,-6 2-250 0 0,-12 4-774 0 0,-31 3-465 0 0,0-1 0 0 0,19-3 0 0 0,-4-3-3771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2.2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19871 0 0,'23'-15'440'0'0,"-10"11"88"0"0,9-4 16 0 0,5 4 8 0 0,4 4-440 0 0,6 0-112 0 0,2 0 0 0 0,6 0 0 0 0,0 0-600 0 0,8 0-136 0 0,-4 0-32 0 0,5 0-7295 0 0</inkml:trace>
  <inkml:trace contextRef="#ctx0" brushRef="#br0" timeOffset="1">1622 95 21535 0 0,'27'-10'480'0'0,"-14"2"96"0"0,10 3 16 0 0,8 1 8 0 0,8 0-480 0 0,2 0-120 0 0,9 0 0 0 0,-1 0 0 0 0,3 0-752 0 0,2 4-176 0 0,49 0-32 0 0,-27 8-7647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4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13272 0 0,'0'0'2514'0'0,"1"1"-2736"0"0,2 2 81 0 0,-1-1 1 0 0,0 1-1 0 0,0-1 1 0 0,-1 1-1 0 0,1 0 1 0 0,0 0-1 0 0,-1 0 1 0 0,0 0-1 0 0,2 5 1 0 0,8 35-987 0 0,-7-25 799 0 0,3 5 1080 0 0,14 34 0 0 0,-13-42-112 0 0,-6-12-389 0 0,0-1 0 0 0,-1 1 0 0 0,1 0 0 0 0,-1 0 0 0 0,1 0 0 0 0,-1 0 0 0 0,0 0 0 0 0,0 0 0 0 0,0 4 0 0 0,7-12 889 0 0,-6 3-1005 0 0,0 1 1 0 0,0-1-1 0 0,0 0 0 0 0,0 0 1 0 0,-1 0-1 0 0,1 0 0 0 0,-1-1 1 0 0,1 1-1 0 0,-1 0 0 0 0,1-3 1 0 0,9-28 207 0 0,-5 17-204 0 0,7-29-305 0 0,-10 34-297 0 0,0-1 0 0 0,1 1 0 0 0,0 0 0 0 0,6-11-1 0 0,-2 10-6019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2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1 17279 0 0,'0'0'844'0'0,"-1"-1"-782"0"0,1 1 0 0 0,-1 0 0 0 0,0 0 0 0 0,0 0 0 0 0,0 0 0 0 0,1 0 0 0 0,-1 0-1 0 0,0 0 1 0 0,0 0 0 0 0,1 0 0 0 0,-1 1 0 0 0,0-1 0 0 0,1 0 0 0 0,-1 0 0 0 0,0 1 0 0 0,-1 0-1 0 0,0 2-40 0 0,0 1-1 0 0,1 0 1 0 0,-1 0-1 0 0,1 0 0 0 0,-1 0 1 0 0,1 1-1 0 0,0-1 1 0 0,1 0-1 0 0,-1 5 1 0 0,0 44 363 0 0,2-31-309 0 0,2 182-1363 0 0,-6-72-1050 0 0,0-82 685 0 0,2-7 13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3.3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0 18719 0 0,'0'0'416'0'0,"-4"4"592"0"0,4 4-488 0 0,-6 1-416 0 0,6 3-104 0 0,0 4 0 0 0,6-1 0 0 0,-6 5-536 0 0,4 0-128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3.7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1 19783 0 0,'-17'41'432'0'0,"7"-23"88"0"0,2 3 24 0 0,-1 11 16 0 0,5 3-448 0 0,-2 4-112 0 0,2-2 0 0 0,0 2 0 0 0,0-2-640 0 0,4 2-144 0 0,0-4-32 0 0,0 2-8 0 0,0 2 128 0 0,4 0 24 0 0,4 1 8 0 0,-2-4-6151 0 0</inkml:trace>
  <inkml:trace contextRef="#ctx0" brushRef="#br0" timeOffset="1">41 1271 19319 0 0,'-4'13'424'0'0,"0"2"88"0"0,-1 9 24 0 0,1 0 8 0 0,4 3-440 0 0,-5 2-104 0 0,5-6 0 0 0,-5 1 0 0 0,1 3-920 0 0,0-7-200 0 0,4 23-48 0 0,-5-18-6247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4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0 14280 0 0,'-4'8'312'0'0,"-5"5"64"0"0,5 3 8 0 0,4 7 32 0 0,-4 9-336 0 0,4-1-80 0 0,-4 6 0 0 0,-2-2 0 0 0,-2 1-1408 0 0,8 0-288 0 0,-5 39-64 0 0,1-15-16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4.6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175 1 15752 0 0,'-13'27'344'0'0,"3"-19"71"0"0,2 4 9 0 0,-1 0 24 0 0,5 3-352 0 0,-1 6-96 0 0,0-1 0 0 0,5-1 0 0 0,-4 5-160 0 0,4-4-56 0 0,4-5-8 0 0,-4 6 0 0 0,0-1-575 0 0,5 3-129 0 0</inkml:trace>
  <inkml:trace contextRef="#ctx0" brushRef="#br0" timeOffset="1">72 889 17503 0 0,'0'12'384'0'0,"-4"8"88"0"0,-5 3 8 0 0,5 14 8 0 0,-6-2-392 0 0,2 2-96 0 0,3 2 0 0 0,-3 0 0 0 0,2 2 0 0 0,2-6 72 0 0,0 4-72 0 0,-1-3 64 0 0,5-1-576 0 0,-4 2-112 0 0,4-6-24 0 0,0 2-6527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5.0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16559 0 0,'0'12'360'0'0,"0"11"80"0"0,0 6 8 0 0,0 2 24 0 0,0 9-376 0 0,0-4-96 0 0,0 4 0 0 0,5-1 0 0 0,-5-4 552 0 0,0 6 96 0 0,4-6 24 0 0,-4 2 0 0 0,8-6-744 0 0,-2-3-152 0 0,7 32-24 0 0,-13-25-7927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5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1536 1 17791 0 0,'0'0'1952'0'0</inkml:trace>
  <inkml:trace contextRef="#ctx0" brushRef="#br0" timeOffset="1">375 144 7888 0 0,'-36'-12'168'0'0,"19"12"40"0"0,-10 4 8 0 0,4 4 8 0 0,-4-4-224 0 0,1 0 0 0 0,-6 0 0 0 0,10-4 0 0 0,-5 0 1632 0 0,5 0 272 0 0,-1 0 56 0 0,2 0 16 0 0,2-4-1369 0 0,-3 0-263 0 0,5 0-56 0 0,3 0-7231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5.7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1804 56 18831 0 0,'-8'0'416'0'0,"-1"4"80"0"0,-9 0 16 0 0,-1 0 24 0 0,1 1-432 0 0,-3-5-104 0 0,-2 0 0 0 0,1 4 0 0 0,-1-4-704 0 0,-4 0-160 0 0,2 0-32 0 0,-3-4-6567 0 0</inkml:trace>
  <inkml:trace contextRef="#ctx0" brushRef="#br0" timeOffset="1">282 1 16871 0 0,'-9'0'368'0'0,"-9"4"80"0"0,-5 0 8 0 0,1 4 24 0 0,-1-4-384 0 0,-2 4-96 0 0,-2-4 0 0 0,0 0 0 0 0,0-1 0 0 0,0 1 0 0 0,1-4 0 0 0,-1 4-7511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450 283 12728 0 0,'0'-2'289'0'0,"1"-11"-10"0"0,1 0-1 0 0,0 0 1 0 0,4-16 0 0 0,1-5-291 0 0,-5 25-9 0 0,-1-1 1 0 0,-1 1-1 0 0,0-1 1 0 0,0 1-1 0 0,0 0 0 0 0,-2-1 1 0 0,1 1-1 0 0,-1 0 1 0 0,0 0-1 0 0,-1 0 1 0 0,0 0-1 0 0,-5-10 1 0 0,6 16-53 0 0,0 0-1 0 0,-1 0 1 0 0,1 0 0 0 0,-1 0-1 0 0,0 1 1 0 0,1-1 0 0 0,-1 1-1 0 0,0 0 1 0 0,-1-1-1 0 0,-5-2 1 0 0,3 2 62 0 0,1 1 0 0 0,-1-1-1 0 0,1 1 1 0 0,-1 0 0 0 0,0 1 0 0 0,-8-2 0 0 0,-2 3 294 0 0,1 0 0 0 0,-1 2-1 0 0,1 0 1 0 0,0 0 0 0 0,-1 2 0 0 0,2 0 0 0 0,-1 0 0 0 0,-18 10 0 0 0,20-9-118 0 0,1 2 0 0 0,0 0 0 0 0,1 0-1 0 0,0 1 1 0 0,0 1 0 0 0,1-1 0 0 0,0 2-1 0 0,0-1 1 0 0,1 2 0 0 0,0-1 0 0 0,1 1 0 0 0,0 0-1 0 0,-6 13 1 0 0,4-4-49 0 0,0-1 1 0 0,2 2-1 0 0,0-1 0 0 0,1 1 1 0 0,2 0-1 0 0,0 0 0 0 0,-3 31 0 0 0,7-42-148 0 0,0 0-1 0 0,1 1 1 0 0,0-1-1 0 0,1 0 0 0 0,0 0 1 0 0,1 0-1 0 0,0-1 0 0 0,1 1 1 0 0,0 0-1 0 0,0-1 0 0 0,1 1 1 0 0,8 15-1 0 0,-7-17 16 0 0,1-1 0 0 0,-1 1 0 0 0,1-1 0 0 0,0-1 0 0 0,1 1 1 0 0,0-1-1 0 0,0 0 0 0 0,0 0 0 0 0,1-1 0 0 0,0 0 0 0 0,0 0 0 0 0,0-1 0 0 0,17 6 0 0 0,-13-6 156 0 0,1 0 0 0 0,-1-1-1 0 0,1-1 1 0 0,0 0 0 0 0,0-1 0 0 0,0 0 0 0 0,-1-1-1 0 0,1 0 1 0 0,0-1 0 0 0,0-1 0 0 0,0 0-1 0 0,-1 0 1 0 0,1-2 0 0 0,-1 1 0 0 0,1-2-1 0 0,-1 1 1 0 0,-1-2 0 0 0,1 1 0 0 0,-1-2 0 0 0,0 0-1 0 0,0 0 1 0 0,-1-1 0 0 0,15-13 0 0 0,-13 8-117 0 0,-1 0 0 0 0,0 0 1 0 0,-1-1-1 0 0,-1-1 0 0 0,0 0 1 0 0,7-17-1 0 0,-12 26-28 0 0,-2-1-1 0 0,1 0 0 0 0,-1 0 1 0 0,0 0-1 0 0,0 0 1 0 0,-1 0-1 0 0,0 0 1 0 0,0 0-1 0 0,-1 0 1 0 0,0 0-1 0 0,0-1 1 0 0,0 1-1 0 0,-1 0 1 0 0,0 0-1 0 0,-1 0 0 0 0,0 0 1 0 0,-2-7-1 0 0,2 10-118 0 0,0 1 0 0 0,0 0-1 0 0,0 0 1 0 0,0 0-1 0 0,0 0 1 0 0,-1 0 0 0 0,1 1-1 0 0,-1-1 1 0 0,0 1-1 0 0,0-1 1 0 0,0 1-1 0 0,0 0 1 0 0,0 0 0 0 0,0 1-1 0 0,0-1 1 0 0,-1 0-1 0 0,-4-1 1 0 0,3 2-1261 0 0,0 1 0 0 0,0-1 0 0 0,1 0 0 0 0,-10 1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8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591 227 9760 0 0,'0'-16'744'0'0,"1"6"-642"0"0,0-1 0 0 0,3-15 0 0 0,-1 16 538 0 0,-2 0 0 0 0,2-16 0 0 0,-3 22-437 0 0,-1 1 0 0 0,1-1 0 0 0,-1 0-1 0 0,1 1 1 0 0,-1-1 0 0 0,0 0 0 0 0,0 1-1 0 0,0 0 1 0 0,-1-1 0 0 0,1 1 0 0 0,-3-4 0 0 0,0 2-222 0 0,0-1 1 0 0,0 1 0 0 0,0 0 0 0 0,-1 0-1 0 0,0 1 1 0 0,0 0 0 0 0,0-1 0 0 0,0 1-1 0 0,-1 1 1 0 0,0-1 0 0 0,1 1 0 0 0,-1 0-1 0 0,0 1 1 0 0,-1-1 0 0 0,1 1 0 0 0,-13-3-1 0 0,9 4 13 0 0,-1-1-1 0 0,1 2 1 0 0,-1-1-1 0 0,0 1 0 0 0,1 1 1 0 0,-1 0-1 0 0,1 0 1 0 0,-1 1-1 0 0,1 1 0 0 0,-12 3 1 0 0,8-1 131 0 0,-10 3 40 0 0,1 0-1 0 0,-1 2 1 0 0,1 1 0 0 0,-29 19 0 0 0,26-13-140 0 0,2 1-1 0 0,0 1 1 0 0,1 2 0 0 0,-33 36-1 0 0,50-49 27 0 0,0 0 1 0 0,1 0-1 0 0,0 1 0 0 0,0-1 0 0 0,1 1 0 0 0,0 1 0 0 0,-5 17 0 0 0,7-20 23 0 0,1 0 0 0 0,0 0 0 0 0,0 1 0 0 0,1-1 0 0 0,0 0 0 0 0,0 1 0 0 0,1-1 0 0 0,0 0 0 0 0,0 1 0 0 0,1-1 0 0 0,5 14 0 0 0,-2-10 7 0 0,0 1-1 0 0,1-1 1 0 0,0-1-1 0 0,1 1 1 0 0,1-1-1 0 0,-1 0 1 0 0,1 0-1 0 0,1-1 1 0 0,0 0 0 0 0,0-1-1 0 0,1 0 1 0 0,0 0-1 0 0,0-1 1 0 0,1-1-1 0 0,0 1 1 0 0,0-2-1 0 0,1 0 1 0 0,-1 0-1 0 0,1-1 1 0 0,0 0-1 0 0,0-1 1 0 0,1 0 0 0 0,-1-1-1 0 0,0-1 1 0 0,1 0-1 0 0,-1 0 1 0 0,1-1-1 0 0,0-1 1 0 0,-1 0-1 0 0,1-1 1 0 0,19-5-1 0 0,-15 1 2 0 0,0 0 0 0 0,0-1 0 0 0,0-1 0 0 0,-1 0 0 0 0,-1-2 0 0 0,1 1 0 0 0,-1-2 0 0 0,-1 0 0 0 0,0-1 0 0 0,-1 0 0 0 0,17-20 0 0 0,-15 14-86 0 0,-1-2 0 0 0,-1 1 1 0 0,0-2-1 0 0,-1 0 1 0 0,-2 0-1 0 0,0-1 0 0 0,-1 0 1 0 0,6-26-1 0 0,-12 38-367 0 0,-1-1-1 0 0,0 1 1 0 0,-1-1 0 0 0,0 1-1 0 0,-1-21 1 0 0,-4-10-6327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4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15984 0 0,'0'0'767'0'0,"10"-4"-327"0"0,3 0 8 0 0,1 0-352 0 0,7-4-96 0 0,-3 5 0 0 0,9-1 0 0 0,0 0 336 0 0,0-4 48 0 0,0 0 16 0 0,4 0 0 0 0,0 0-968 0 0,0-1-192 0 0,4 1-40 0 0,2 2-6135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9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411 111 7800 0 0,'0'0'593'0'0,"5"4"-370"0"0,-4-4-223 0 0,0 2 0 0 0,0-1 0 0 0,1 0 0 0 0,0 0 0 0 0,-1 0 0 0 0,1 0 0 0 0,-1 0 0 0 0,1 0 0 0 0,0-1 0 0 0,0 1 0 0 0,0 0 0 0 0,-1-1 0 0 0,1 0 0 0 0,0 1 0 0 0,0-1 0 0 0,0 0 0 0 0,0 0 0 0 0,0 0 0 0 0,0 0 0 0 0,3-1 0 0 0,-5 1 3 0 0,1 0-1 0 0,-1 0 1 0 0,0 0 0 0 0,1 0 0 0 0,-1-1 0 0 0,1 1-1 0 0,-1 0 1 0 0,0 0 0 0 0,1-1 0 0 0,-1 1 0 0 0,0 0-1 0 0,1 0 1 0 0,-1-1 0 0 0,0 1 0 0 0,0 0 0 0 0,1-1-1 0 0,-1 1 1 0 0,0 0 0 0 0,0-1 0 0 0,1 1 0 0 0,-1-1-1 0 0,0 1 1 0 0,0 0 0 0 0,0-1 0 0 0,0 1 0 0 0,0-1-1 0 0,0 1 1 0 0,0-1 0 0 0,0 1 0 0 0,0 0 0 0 0,0-1-1 0 0,0 1 1 0 0,0-1 0 0 0,0 1 0 0 0,0-1 0 0 0,0 1-1 0 0,0 0 1 0 0,0-1 0 0 0,0 1 0 0 0,-1-1 0 0 0,1 1-1 0 0,0 0 1 0 0,0-1 0 0 0,0 1 0 0 0,-1-1 0 0 0,1 1-1 0 0,0 0 1 0 0,-1-1 0 0 0,1 1 0 0 0,0 0 0 0 0,-1 0-1 0 0,1-1 1 0 0,0 1 0 0 0,-1 0 0 0 0,0-1 3 0 0,-2-5 66 0 0,-1 0 1 0 0,1 0 0 0 0,-1 0-1 0 0,0 1 1 0 0,-1 0 0 0 0,1 0-1 0 0,-1 0 1 0 0,0 0 0 0 0,-1 1-1 0 0,1 0 1 0 0,-1 0 0 0 0,0 0-1 0 0,-6-3 1 0 0,-3 0 509 0 0,0 1 0 0 0,-1 0 0 0 0,-31-6 1 0 0,41 10-416 0 0,-1 2 1 0 0,1-1 0 0 0,-1 1 0 0 0,0 0 0 0 0,1 0 0 0 0,-1 0 0 0 0,1 1-1 0 0,-1 0 1 0 0,1 1 0 0 0,-1-1 0 0 0,1 1 0 0 0,-11 5 0 0 0,4-1-186 0 0,1 1 1 0 0,-1 0-1 0 0,1 1 1 0 0,1 1 0 0 0,-1-1-1 0 0,1 2 1 0 0,1 0-1 0 0,0 0 1 0 0,0 0-1 0 0,1 2 1 0 0,1-1 0 0 0,0 1-1 0 0,0 0 1 0 0,1 1-1 0 0,1-1 1 0 0,-8 22 0 0 0,9-19-280 0 0,0 1 1 0 0,1 1 0 0 0,1-1-1 0 0,1 0 1 0 0,-1 26 0 0 0,3-36 292 0 0,1 0 0 0 0,-1-1 0 0 0,1 1 1 0 0,0-1-1 0 0,0 1 0 0 0,0-1 0 0 0,1 1 1 0 0,0-1-1 0 0,0 0 0 0 0,1 0 0 0 0,-1 0 0 0 0,1 0 1 0 0,0 0-1 0 0,0-1 0 0 0,1 1 0 0 0,-1-1 0 0 0,1 0 1 0 0,0 0-1 0 0,0 0 0 0 0,6 4 0 0 0,-2-3 144 0 0,-1 0 0 0 0,0-1-1 0 0,1 0 1 0 0,0-1-1 0 0,0 1 1 0 0,0-2 0 0 0,1 1-1 0 0,-1-1 1 0 0,1 0 0 0 0,-1-1-1 0 0,1 0 1 0 0,-1 0 0 0 0,15-2-1 0 0,-12 0 82 0 0,-1 0 0 0 0,0-1 0 0 0,0 0 1 0 0,0-1-1 0 0,0-1 0 0 0,0 1 0 0 0,-1-1 0 0 0,1-1 0 0 0,-1 0 0 0 0,0 0 0 0 0,9-8 0 0 0,2-2 81 0 0,-1 0 0 0 0,0-2 0 0 0,-2 0 0 0 0,0-1 0 0 0,0 0 0 0 0,-2-2 0 0 0,21-33 0 0 0,-21 28-219 0 0,-9 16-211 0 0,0 1 1 0 0,-1-1-1 0 0,-1 0 1 0 0,1 0 0 0 0,-1-1-1 0 0,-1 1 1 0 0,0-1-1 0 0,3-16 1 0 0,-5 6-6359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0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284 267 10568 0 0,'1'-1'233'0'0,"1"-1"-153"0"0,1-1 0 0 0,-1 1 0 0 0,0 0 0 0 0,1 1 0 0 0,-1-1-1 0 0,1 0 1 0 0,0 1 0 0 0,-1-1 0 0 0,1 1 0 0 0,5-1 0 0 0,18-11 50 0 0,-25 12-90 0 0,0 0 0 0 0,0 0 0 0 0,1 0-1 0 0,-1 0 1 0 0,0 0 0 0 0,0 0 0 0 0,0-1 0 0 0,0 1 0 0 0,0 0 0 0 0,0 0-1 0 0,-1-1 1 0 0,1 1 0 0 0,0-1 0 0 0,-1 1 0 0 0,1-2 0 0 0,5-12 188 0 0,-6 13-364 0 0,-2 1-11 0 0,-10-7-59 0 0,10 6 132 0 0,-1 0 0 0 0,1 0-1 0 0,-1 0 1 0 0,0 0 0 0 0,0 0 0 0 0,1 1 0 0 0,-1 0 0 0 0,0-1 0 0 0,0 1-1 0 0,0 0 1 0 0,0 1 0 0 0,-1-1 0 0 0,1 0 0 0 0,0 1 0 0 0,0 0-1 0 0,-4 0 1 0 0,-10 3 140 0 0,11-1 10 0 0,1-1-1 0 0,-1 0 1 0 0,0 0-1 0 0,1-1 1 0 0,-1 1-1 0 0,-6-1 1 0 0,3-1-12 0 0,0 1-1 0 0,-1 0 1 0 0,1 1 0 0 0,-1 0 0 0 0,1 0-1 0 0,0 1 1 0 0,-1 0 0 0 0,1 1 0 0 0,0 0-1 0 0,1 1 1 0 0,-1 0 0 0 0,0 0 0 0 0,1 0-1 0 0,0 1 1 0 0,0 1 0 0 0,1-1 0 0 0,-1 1-1 0 0,1 0 1 0 0,0 1 0 0 0,1 0-1 0 0,0 0 1 0 0,0 0 0 0 0,0 1 0 0 0,1 0-1 0 0,0 0 1 0 0,1 0 0 0 0,-1 1 0 0 0,2 0-1 0 0,-1-1 1 0 0,1 1 0 0 0,1 1 0 0 0,-1-1-1 0 0,2 0 1 0 0,-1 0 0 0 0,0 18 0 0 0,3-19-68 0 0,0 0-1 0 0,0 0 1 0 0,0 0 0 0 0,1 0 0 0 0,1 0 0 0 0,-1 0 0 0 0,1 0 0 0 0,6 10 0 0 0,-3-5-7 0 0,2-1-1 0 0,0 0 1 0 0,0 0 0 0 0,11 11-1 0 0,-10-14 75 0 0,1 0-1 0 0,0 0 1 0 0,1-1-1 0 0,0 0 1 0 0,0-1-1 0 0,1-1 1 0 0,-1 1-1 0 0,2-2 1 0 0,-1 0-1 0 0,0 0 1 0 0,1-1 0 0 0,0-1-1 0 0,0 0 1 0 0,0 0-1 0 0,0-2 1 0 0,0 1-1 0 0,19-2 1 0 0,-9-1 211 0 0,-1 0 1 0 0,1-2 0 0 0,-1-1 0 0 0,1-1 0 0 0,-1 0-1 0 0,0-2 1 0 0,-1 0 0 0 0,0-2 0 0 0,27-14-1 0 0,-25 11-86 0 0,-1-1-1 0 0,-1-1 0 0 0,-1 0 0 0 0,0-2 0 0 0,-1 0 0 0 0,32-35 0 0 0,-33 30 53 0 0,-1-1 0 0 0,-1-1 0 0 0,-1-1 1 0 0,14-28-1 0 0,-25 43-113 0 0,0 1 1 0 0,-1-1-1 0 0,0 0 1 0 0,-1 0-1 0 0,0 0 1 0 0,0 0-1 0 0,-1 0 0 0 0,0-1 1 0 0,0 1-1 0 0,-1 0 1 0 0,-1-1-1 0 0,1 1 1 0 0,-2 0-1 0 0,1 0 1 0 0,-1 0-1 0 0,-4-13 1 0 0,3 15-90 0 0,0 0 1 0 0,0 1 0 0 0,-1-1-1 0 0,0 1 1 0 0,0-1-1 0 0,0 1 1 0 0,-1 1 0 0 0,0-1-1 0 0,0 1 1 0 0,0-1 0 0 0,-9-5-1 0 0,5 5-78 0 0,0 1 0 0 0,0-1 0 0 0,-1 2 0 0 0,1 0 0 0 0,-1 0 0 0 0,0 1-1 0 0,-17-4 1 0 0,-21-2-456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0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403 162 9848 0 0,'-12'0'222'0'0,"10"0"301"0"0,-8-9 2397 0 0,-7-6-1788 0 0,14 12-1210 0 0,0-1-1 0 0,-1 1 1 0 0,0 0 0 0 0,0 0-1 0 0,0 0 1 0 0,0 1 0 0 0,-6-3-1 0 0,3 3-142 0 0,1 0-1 0 0,-1 0 0 0 0,0 1 0 0 0,0 0 1 0 0,0 1-1 0 0,-1-1 0 0 0,1 1 1 0 0,0 1-1 0 0,0-1 0 0 0,0 1 0 0 0,0 1 1 0 0,0-1-1 0 0,0 1 0 0 0,1 0 1 0 0,-1 1-1 0 0,1-1 0 0 0,-12 8 0 0 0,3-2 245 0 0,1 1 1 0 0,0 1-1 0 0,0 0 0 0 0,1 1 0 0 0,0 1 0 0 0,-14 17 0 0 0,18-18 125 0 0,0 2 0 0 0,0-1 1 0 0,1 1-1 0 0,1 1 0 0 0,0-1 0 0 0,1 1 1 0 0,1 0-1 0 0,0 1 0 0 0,1-1 0 0 0,0 1 1 0 0,1 0-1 0 0,1 0 0 0 0,0 0 0 0 0,1 0 0 0 0,1 0 1 0 0,2 26-1 0 0,0-34-104 0 0,-1 0 0 0 0,1 0 0 0 0,0 0 0 0 0,0 0 0 0 0,1 0 0 0 0,0-1 0 0 0,0 1 0 0 0,1-1 0 0 0,-1 0 0 0 0,1 0-1 0 0,1 0 1 0 0,-1 0 0 0 0,1-1 0 0 0,0 0 0 0 0,0 0 0 0 0,1 0 0 0 0,-1-1 0 0 0,1 0 0 0 0,0 0 0 0 0,0 0 0 0 0,1-1 0 0 0,-1 1 0 0 0,1-2 0 0 0,-1 1 0 0 0,1-1 0 0 0,0 0 0 0 0,0 0 0 0 0,0-1 0 0 0,0 0 0 0 0,10 1 0 0 0,-5-2 72 0 0,0 0 0 0 0,-1 0 0 0 0,1-1 0 0 0,-1-1 0 0 0,1 0 0 0 0,-1 0 0 0 0,0-1 0 0 0,1 0 0 0 0,-2-1 0 0 0,1-1 0 0 0,0 0 0 0 0,-1 0 0 0 0,0-1 0 0 0,0 0 0 0 0,0 0 0 0 0,-1-1 0 0 0,0-1 0 0 0,-1 0 0 0 0,1 0 0 0 0,-1 0-1 0 0,-1-1 1 0 0,0 0 0 0 0,9-15 0 0 0,-7 7-70 0 0,-1 0-1 0 0,0 0 1 0 0,-2-1-1 0 0,0 0 1 0 0,-1 0-1 0 0,-1 0 0 0 0,0 0 1 0 0,-1-1-1 0 0,-1 0 1 0 0,-1-31-1 0 0,-2 37 81 0 0,0-1 0 0 0,0 1 0 0 0,-1-1-1 0 0,-1 1 1 0 0,0 0 0 0 0,-1-1 0 0 0,0 2 0 0 0,-1-1 0 0 0,-1 0 0 0 0,0 1-1 0 0,0 0 1 0 0,-1 1 0 0 0,-1-1 0 0 0,0 1 0 0 0,-14-14 0 0 0,17 20-288 0 0,-1 0 0 0 0,1 1 1 0 0,-1-1-1 0 0,0 1 0 0 0,-1 1 0 0 0,-12-7 1 0 0,-11-2-6340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412 197 11544 0 0,'0'-2'264'0'0,"0"1"-209"0"0,0-1 1 0 0,1 1-1 0 0,-1 0 1 0 0,0-1 0 0 0,1 1-1 0 0,0-1 1 0 0,-1 1-1 0 0,1-1 1 0 0,1-1-1 0 0,5-15 283 0 0,-6 13-291 0 0,0-1-1 0 0,-1-1 1 0 0,1 1 0 0 0,-1 0-1 0 0,-1 0 1 0 0,1 0 0 0 0,-1 0-1 0 0,0 0 1 0 0,-3-11 0 0 0,-1 8 237 0 0,0 1 0 0 0,-1-1 0 0 0,0 1 0 0 0,-13-13 0 0 0,15 17-250 0 0,0 1 1 0 0,0-1-1 0 0,0 1 0 0 0,0 0 1 0 0,-1 1-1 0 0,0-1 0 0 0,1 1 0 0 0,-1 0 1 0 0,0 0-1 0 0,0 1 0 0 0,-9-3 1 0 0,5 3-62 0 0,-1 0 0 0 0,0 1 1 0 0,0 0-1 0 0,1 1 1 0 0,-1 0-1 0 0,1 0 0 0 0,-1 1 1 0 0,1 0-1 0 0,-1 1 1 0 0,1 0-1 0 0,0 0 1 0 0,-10 6-1 0 0,1 0-140 0 0,1 1 1 0 0,1 0-1 0 0,-1 2 0 0 0,2 0 1 0 0,-17 16-1 0 0,25-21 105 0 0,0 1 0 0 0,0 0 0 0 0,1 1 0 0 0,1-1 0 0 0,-1 1 0 0 0,1 0 1 0 0,1 1-1 0 0,-4 9 0 0 0,5-12 120 0 0,1 1 0 0 0,0 0 0 0 0,0-1 0 0 0,0 1 0 0 0,1 0 0 0 0,0 0 1 0 0,1 0-1 0 0,-1 0 0 0 0,2 0 0 0 0,-1 0 0 0 0,3 9 0 0 0,0-5 43 0 0,1-1-1 0 0,0 1 0 0 0,1-1 1 0 0,0 1-1 0 0,1-1 0 0 0,1-1 1 0 0,-1 1-1 0 0,2-1 0 0 0,-1 0 1 0 0,1-1-1 0 0,1 0 0 0 0,0 0 1 0 0,0-1-1 0 0,1 0 0 0 0,17 11 1 0 0,-18-14-50 0 0,0 0 0 0 0,0 0 0 0 0,0-1 0 0 0,1-1 1 0 0,0 1-1 0 0,-1-1 0 0 0,1-1 0 0 0,0 0 0 0 0,1 0 1 0 0,-1-1-1 0 0,0 0 0 0 0,0-1 0 0 0,0 0 0 0 0,1-1 1 0 0,-1 0-1 0 0,0-1 0 0 0,0 0 0 0 0,0 0 0 0 0,14-6 0 0 0,-13 3-80 0 0,-2 0 0 0 0,1 0 0 0 0,0-1 0 0 0,-1-1 0 0 0,0 1 0 0 0,-1-1 0 0 0,0-1 0 0 0,0 0 0 0 0,0 0 0 0 0,-1-1 0 0 0,0 1 0 0 0,10-18 0 0 0,-12 17 81 0 0,-1 1-1 0 0,0-1 1 0 0,0 1 0 0 0,0-1-1 0 0,-1 0 1 0 0,-1 0-1 0 0,1-1 1 0 0,-2 1-1 0 0,1 0 1 0 0,-1-1 0 0 0,-1 1-1 0 0,0-1 1 0 0,0 0-1 0 0,0 1 1 0 0,-4-14-1 0 0,-6-5-1000 0 0,-6 3-4693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6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399 402 10680 0 0,'0'0'810'0'0,"1"-2"-548"0"0,8-16 113 0 0,-1-1 0 0 0,-1 0 0 0 0,-1 0 0 0 0,7-32 0 0 0,-11 37-310 0 0,-1 1-1 0 0,1-1 1 0 0,-2 1-1 0 0,0-1 1 0 0,-1 0-1 0 0,0 1 1 0 0,-6-26 0 0 0,5 32-21 0 0,-1-1 1 0 0,0 1 0 0 0,-1 0 0 0 0,1 0 0 0 0,-1 0 0 0 0,-1 0 0 0 0,1 1-1 0 0,-1-1 1 0 0,0 1 0 0 0,0 0 0 0 0,-1 1 0 0 0,-12-10 0 0 0,11 10 134 0 0,0 0 0 0 0,-1 0 1 0 0,1 1-1 0 0,-1-1 0 0 0,-1 2 0 0 0,1-1 1 0 0,0 1-1 0 0,-1 1 0 0 0,0 0 1 0 0,1 0-1 0 0,-11-1 0 0 0,9 2-189 0 0,0 1 0 0 0,0 0 0 0 0,-1 0 0 0 0,1 1 1 0 0,0 1-1 0 0,0 0 0 0 0,0 0 0 0 0,0 0 0 0 0,0 2 0 0 0,0-1 0 0 0,1 1 0 0 0,-1 1 0 0 0,1-1 0 0 0,0 2 0 0 0,1-1 0 0 0,-1 1 1 0 0,1 0-1 0 0,0 1 0 0 0,1 0 0 0 0,-1 0 0 0 0,1 1 0 0 0,1 0 0 0 0,0 0 0 0 0,-9 15 0 0 0,9-12-139 0 0,1-1 0 0 0,0 1-1 0 0,1 0 1 0 0,0 0 0 0 0,1 0 0 0 0,1 1-1 0 0,-1-1 1 0 0,2 1 0 0 0,0-1 0 0 0,0 24-1 0 0,2-25 85 0 0,-1-1-1 0 0,2 0 0 0 0,-1 0 0 0 0,2 0 1 0 0,-1 0-1 0 0,1-1 0 0 0,0 1 0 0 0,1-1 1 0 0,0 1-1 0 0,0-1 0 0 0,1 0 0 0 0,0-1 1 0 0,0 1-1 0 0,10 9 0 0 0,-12-13 128 0 0,1 0 1 0 0,0-1-1 0 0,0 1 0 0 0,0-1 0 0 0,1 0 0 0 0,-1 0 0 0 0,1-1 0 0 0,0 1 1 0 0,0-1-1 0 0,0 0 0 0 0,0 0 0 0 0,0-1 0 0 0,0 1 0 0 0,0-1 0 0 0,0 0 1 0 0,1-1-1 0 0,-1 1 0 0 0,0-1 0 0 0,0 0 0 0 0,1-1 0 0 0,7 0 1 0 0,-3-2 206 0 0,-1 1 0 0 0,1-2 1 0 0,-1 1-1 0 0,1-1 0 0 0,-1-1 1 0 0,0 0-1 0 0,-1 0 1 0 0,1-1-1 0 0,-1 1 0 0 0,10-10 1 0 0,-7 5-174 0 0,-1 1 1 0 0,0-1 0 0 0,-1-1-1 0 0,0 0 1 0 0,0 0-1 0 0,-1 0 1 0 0,-1-1 0 0 0,0-1-1 0 0,0 1 1 0 0,5-17-1 0 0,3-25-1642 0 0,-9 4-4895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18.0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1874 2504 0 0,'0'0'1472'0'0,"-2"1"-1280"0"0,-10 6 1432 0 0,4-4 5102 0 0,126-186-4852 0 0,72-103-43 0 0,-124 194-1183 0 0,82-85 0 0 0,-1 8 245 0 0,68-70 338 0 0,307-245-757 0 0,-282 282-2101 0 0,-209 180 1806 0 0,-22 17 152 0 0,-1-1 1 0 0,15-13-1 0 0,-22 19-160 0 0,-6 13-792 0 0,-6 6-501 0 0,0 0 1 0 0,-18 21-1 0 0,4-6-80 0 0,-1 3-100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1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3532 3968 0 0,'0'0'1012'0'0,"5"-1"-4029"0"0,-1-1 3034 0 0,12-9 1210 0 0,-13 10-931 0 0,0-1 0 0 0,-1 1 0 0 0,1-1 0 0 0,-1 0 0 0 0,0 0 0 0 0,1 0 1 0 0,-1 0-1 0 0,2-3 0 0 0,16-28 9 0 0,-16 26-217 0 0,0-1-1 0 0,9-11 1 0 0,-3 5 223 0 0,0-1 1 0 0,12-23-1 0 0,-2 2 261 0 0,6-4 72 0 0,-13 20-290 0 0,15-28 0 0 0,-23 39-319 0 0,210-401 2188 0 0,-95 217-208 0 0,147-178 0 0 0,69-54-1211 0 0,-238 297-696 0 0,206-252-55 0 0,-76 111 364 0 0,128-147 589 0 0,-48 56-1702 0 0,-186 226-510 0 0,-53 61 218 0 0,-41 45 346 0 0,4 3-56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3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76 1896 0 0,'-107'0'555'0'0,"89"-5"978"0"0,9 2 4412 0 0,94 8-4652 0 0,-48-2-1324 0 0,38-2 1 0 0,47 2 565 0 0,-31 0-291 0 0,567-26 1841 0 0,108-11-1225 0 0,127 9-332 0 0,-722 29-1939 0 0,-146-2 801 0 0,0 1-1 0 0,36 8 0 0 0,-49-8 423 0 0,42 10-850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6.8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1501 55 1952 0 0,'0'0'1851'0'0,"-6"-10"-3627"0"0,4 2 1613 0 0,1 6 79 0 0,1 1 237 0 0,-1 1 0 0 0,1-1 1 0 0,0 1-1 0 0,-1 0 0 0 0,1-1 0 0 0,0 1 1 0 0,0-1-1 0 0,-1 1 0 0 0,1-1 0 0 0,0 1 1 0 0,0-1-1 0 0,0 1 0 0 0,0-1 0 0 0,0 1 1 0 0,0-1-1 0 0,-1 0 0 0 0,2 1-50 0 0,-1-1-1 0 0,1 1 0 0 0,-1-1 0 0 0,0 1 1 0 0,1-1-1 0 0,-1 1 0 0 0,0-1 1 0 0,0 0-1 0 0,1 1 0 0 0,-1-1 1 0 0,0 1-1 0 0,0-1 0 0 0,0 0 1 0 0,0 1-1 0 0,0-1 0 0 0,0 0 1 0 0,0 1-1 0 0,0-1 0 0 0,0 0 1 0 0,0 1-1 0 0,0-1 0 0 0,0 1 1 0 0,0-1-1 0 0,-1 0 0 0 0,1 1 1 0 0,0-1-1 0 0,0 1 0 0 0,-1-1 1 0 0,1 0-1 0 0,0 1 0 0 0,-1-1 1 0 0,1 1-1 0 0,-1-1 0 0 0,1 1 1 0 0,0 0-1 0 0,-1-1 0 0 0,1 1 1 0 0,-1-1-1 0 0,1 1 0 0 0,-1 0 1 0 0,0-1-1 0 0,1 1 0 0 0,-1 0 0 0 0,1 0 1 0 0,-1-1-1 0 0,0 1 0 0 0,1 0 1 0 0,-1 0-1 0 0,1 0 0 0 0,-1 0 1 0 0,0 0-1 0 0,-4-1 31 0 0,1 1 1 0 0,-1 0-1 0 0,1 0 1 0 0,-1 0-1 0 0,1 1 0 0 0,-9 2 1 0 0,-3 1-54 0 0,1 2 1 0 0,0 0-1 0 0,0 1 1 0 0,-15 8-1 0 0,-54 41 863 0 0,18-13-674 0 0,-66 43 793 0 0,4 5-1 0 0,-135 125 0 0 0,38-21-125 0 0,-71 66 537 0 0,266-234-1281 0 0,7-8 1 0 0,2 2 0 0 0,0 0-1 0 0,-30 42 1 0 0,45-51-420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27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1388 1866 2616 0 0,'0'0'11'0'0,"-1"1"0"0"0,1-1-1 0 0,-1 0 1 0 0,0 1 0 0 0,1-1 0 0 0,-1 0-1 0 0,1 1 1 0 0,-1-1 0 0 0,0 0 0 0 0,1 0 0 0 0,-1 0-1 0 0,0 1 1 0 0,1-1 0 0 0,-1 0 0 0 0,0 0 0 0 0,1 0-1 0 0,-1 0 1 0 0,0 0 0 0 0,1 0 0 0 0,-2-1 0 0 0,-16-4 5 0 0,16 4 41 0 0,-1-1 0 0 0,0 2 0 0 0,0-1 0 0 0,0 0-1 0 0,1 0 1 0 0,-4 1 0 0 0,2-1 135 0 0,0 1-1 0 0,0-1 0 0 0,0 1 1 0 0,0-1-1 0 0,0 0 0 0 0,-3-2 1 0 0,4 2-165 0 0,-1-1 166 0 0,-1 0 0 0 0,1 0 0 0 0,1 0 0 0 0,-1-1 0 0 0,0 1 0 0 0,1-1 0 0 0,-1 0 0 0 0,1 0 0 0 0,0-1 0 0 0,0 1 0 0 0,-5-7 0 0 0,-7-8 507 0 0,11 12-437 0 0,0 0 1 0 0,0 0-1 0 0,0 0 0 0 0,0-1 1 0 0,-3-9-1 0 0,-7-14 421 0 0,-25-37 793 0 0,-29-46 514 0 0,-141-173 2242 0 0,123 164-2792 0 0,37 50-686 0 0,-163-268 398 0 0,108 166-1164 0 0,-82-84-751 0 0,149 209 556 0 0,-151-169-1894 0 0,170 201 1368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2:58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98 7920 0 0,'0'0'31'0'0,"-1"0"0"0"0,1 0 0 0 0,0 0 0 0 0,0 0 0 0 0,0 0 1 0 0,-1 1-1 0 0,1-1 0 0 0,0 0 0 0 0,0-1 0 0 0,-1 1 0 0 0,1 0 1 0 0,0 0-1 0 0,0 0 0 0 0,-1 0 0 0 0,1 0 0 0 0,0 0 0 0 0,0 0 0 0 0,-1 0 1 0 0,1 0-1 0 0,0 0 0 0 0,0 0 0 0 0,0-1 0 0 0,-1 1 0 0 0,1 0 0 0 0,-3-6 147 0 0,3 5-13 0 0,-1 0 1 0 0,1 0-1 0 0,0 0 1 0 0,-1-1 0 0 0,1 1-1 0 0,0 0 1 0 0,0 0-1 0 0,0-1 1 0 0,0 1-1 0 0,0 0 1 0 0,0 0-1 0 0,0-1 1 0 0,0 1 0 0 0,1 0-1 0 0,-1 0 1 0 0,0 0-1 0 0,1-1 1 0 0,-1 1-1 0 0,1 0 1 0 0,0-1-1 0 0,15-20 837 0 0,-12 18-804 0 0,-2 0-124 0 0,1 1 0 0 0,0 0 1 0 0,0 0-1 0 0,0 0 0 0 0,1 1 1 0 0,-1-1-1 0 0,1 1 0 0 0,0 0 1 0 0,-1-1-1 0 0,1 2 0 0 0,0-1 1 0 0,0 0-1 0 0,0 1 0 0 0,0 0 1 0 0,1 0-1 0 0,-1 0 0 0 0,0 0 1 0 0,0 1-1 0 0,1 0 0 0 0,-1 0 1 0 0,0 0-1 0 0,0 0 0 0 0,8 2 1 0 0,-10-1 19 0 0,1 0 1 0 0,-1 0-1 0 0,0 1 1 0 0,0-1 0 0 0,0 1-1 0 0,0-1 1 0 0,0 1-1 0 0,0 0 1 0 0,0-1 0 0 0,0 1-1 0 0,-1 0 1 0 0,1 0-1 0 0,-1 1 1 0 0,1-1 0 0 0,-1 0-1 0 0,0 0 1 0 0,0 1-1 0 0,0-1 1 0 0,0 1 0 0 0,0-1-1 0 0,-1 1 1 0 0,1 3-1 0 0,-1-3 19 0 0,-1 1-1 0 0,1 0 0 0 0,-1-1 0 0 0,0 1 0 0 0,0-1 0 0 0,-1 1 0 0 0,1-1 0 0 0,-3 5 1 0 0,-17 27 266 0 0,16-28-314 0 0,-8 11 57 0 0,-23 24 1 0 0,22-26-12 0 0,-20 27-1 0 0,26-34 54 0 0,6-8-112 0 0,1 0 1 0 0,0 0 0 0 0,0 0-1 0 0,-1 1 1 0 0,1-1 0 0 0,0 0-1 0 0,0 1 1 0 0,0-1 0 0 0,1 1-1 0 0,-1-1 1 0 0,0 1 0 0 0,0 2-1 0 0,2-4 28 0 0,5 2-37 0 0,-1 0-1 0 0,1-1 0 0 0,-1 0 0 0 0,1 0 0 0 0,0 0 1 0 0,-1-1-1 0 0,1 0 0 0 0,0 0 0 0 0,8-1 0 0 0,56-13 471 0 0,-50 9-376 0 0,33-9-282 0 0,14-4-995 0 0,-45 14 241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7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328 119 5840 0 0,'0'0'441'0'0,"5"-9"316"0"0,2-6 494 0 0,-1-2 0 0 0,7-22-1 0 0,-13 38-1248 0 0,0 0-1 0 0,1 0 1 0 0,-1 0-1 0 0,0 0 0 0 0,0-1 1 0 0,0 1-1 0 0,0 0 1 0 0,0 0-1 0 0,0-1 0 0 0,0 1 1 0 0,-1 0-1 0 0,1 0 1 0 0,0 0-1 0 0,-1 0 0 0 0,1-1 1 0 0,0 1-1 0 0,-1 0 1 0 0,0 0-1 0 0,1 0 0 0 0,-1 0 1 0 0,0 0-1 0 0,1 0 1 0 0,-1 0-1 0 0,0 0 0 0 0,0 0 1 0 0,0 1-1 0 0,0-1 1 0 0,0 0-1 0 0,0 0 0 0 0,0 1 1 0 0,-1-1-1 0 0,0 0 92 0 0,0 0 1 0 0,0 0-1 0 0,0 0 0 0 0,0 1 0 0 0,0-1 0 0 0,0 1 1 0 0,0 0-1 0 0,0-1 0 0 0,0 1 0 0 0,0 0 1 0 0,0 0-1 0 0,0 0 0 0 0,0 1 0 0 0,0-1 0 0 0,0 0 1 0 0,0 1-1 0 0,-3 0 0 0 0,-12 8 600 0 0,0 0 0 0 0,0 2-1 0 0,0-1 1 0 0,1 2 0 0 0,1 0 0 0 0,-18 19 0 0 0,-4 2 383 0 0,21-18-758 0 0,0 2-1 0 0,-22 30 0 0 0,29-36-380 0 0,1 0 0 0 0,0 1 0 0 0,1 0 0 0 0,0 0 0 0 0,1 1 0 0 0,1 0 0 0 0,0 0 0 0 0,-4 17-1 0 0,8-27 59 0 0,1 1-1 0 0,-1 0 0 0 0,1 0 0 0 0,0 0 0 0 0,0 0 1 0 0,0 0-1 0 0,1 0 0 0 0,-1-1 0 0 0,1 1 0 0 0,0 0 1 0 0,0 0-1 0 0,0-1 0 0 0,2 5 0 0 0,-2-6 15 0 0,0-1-1 0 0,0 1 1 0 0,0-1-1 0 0,1 1 1 0 0,-1-1-1 0 0,0 1 1 0 0,1-1-1 0 0,-1 0 0 0 0,1 0 1 0 0,-1 0-1 0 0,1 0 1 0 0,-1 0-1 0 0,1 0 1 0 0,0 0-1 0 0,-1 0 1 0 0,1 0-1 0 0,0-1 1 0 0,0 1-1 0 0,0-1 1 0 0,-1 1-1 0 0,1-1 1 0 0,0 0-1 0 0,0 0 1 0 0,0 0-1 0 0,0 0 0 0 0,0 0 1 0 0,3-1-1 0 0,10-2 126 0 0,0-1-1 0 0,0-1 0 0 0,0 0 1 0 0,-1-1-1 0 0,15-9 0 0 0,-2 2-605 0 0,88-50-3649 0 0,-101 55-1465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31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3571 0 3192 0 0,'0'0'241'0'0,"-14"8"-523"0"0,-25 32-165 0 0,29-31 454 0 0,-8 8 101 0 0,-39 28 1 0 0,47-38 193 0 0,0 1 0 0 0,-15 17 1 0 0,-1 0 342 0 0,-42 42 1074 0 0,5-4-396 0 0,-222 227-1806 0 0,128-124 300 0 0,-257 206 961 0 0,338-309-618 0 0,-226 165 532 0 0,86-70-170 0 0,-46 37 63 0 0,56-43-104 0 0,95-68-85 0 0,-296 231 1294 0 0,122-97-738 0 0,150-114-888 0 0,-12 10-327 0 0,31-20-961 0 0,54-41-60 0 0,35-30 405 0 0,4-2-87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0.63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1151 5816 0 0,'0'0'3772'0'0,"1"1"-5217"0"0,-1-1 1498 0 0,0 0 1 0 0,0 0-1 0 0,0 0 1 0 0,0 1-1 0 0,1-1 1 0 0,-1 0-1 0 0,0 0 1 0 0,0 0-1 0 0,0 0 1 0 0,0 0-1 0 0,1 1 1 0 0,-1-1-1 0 0,0 0 1 0 0,0 0-1 0 0,1 0 1 0 0,-1 0-1 0 0,0 0 1 0 0,0 0-1 0 0,1 0 0 0 0,-1 0 1 0 0,0 0-1 0 0,0 0 1 0 0,1 0-1 0 0,1-1 159 0 0,1-1 0 0 0,0 1 0 0 0,-1-1 0 0 0,0 0 0 0 0,1 0 0 0 0,-1 0 0 0 0,0 0 0 0 0,0 0 0 0 0,2-4 0 0 0,18-28 1093 0 0,-9 12-747 0 0,286-363 3836 0 0,-163 210-4252 0 0,18-22-1014 0 0,-93 123 588 0 0,18-23-85 0 0,-55 71 165 0 0,59-71-1011 0 0,-66 73 430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1.22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5 144 2096 0 0,'0'-43'0'0'0,"0"27"88"0"0,0-1-24 0 0,0 1 0 0 0,0 1-64 0 0,0 3 0 0 0,0 0 0 0 0,-4 4 0 0 0,4 4-192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1.67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50 58 5904 0 0,'-5'-12'54'0'0,"3"4"43"0"0,-1 1 0 0 0,0 0-1 0 0,-6-10 1 0 0,9 17-93 0 0,0 0 0 0 0,-1-1 1 0 0,1 1-1 0 0,0-1 0 0 0,0 1 0 0 0,0 0 0 0 0,-1-1 0 0 0,1 1 1 0 0,0 0-1 0 0,-1-1 0 0 0,1 1 0 0 0,0 0 0 0 0,-1 0 0 0 0,1-1 0 0 0,0 1 1 0 0,-1 0-1 0 0,1 0 0 0 0,-1 0 0 0 0,1-1 0 0 0,0 1 0 0 0,-1 0 1 0 0,1 0-1 0 0,-1 0 0 0 0,1 0 0 0 0,0 0 0 0 0,-1 0 0 0 0,1 0 0 0 0,-1 0 1 0 0,1 0-1 0 0,-1 0 0 0 0,1 0 0 0 0,0 0 0 0 0,-1 0 0 0 0,1 0 1 0 0,-1 1-1 0 0,1-1 0 0 0,0 0 0 0 0,-1 0 0 0 0,1 0 0 0 0,-1 0 1 0 0,1 1-1 0 0,0-1 0 0 0,-1 0 0 0 0,1 1 0 0 0,-2 0-58 0 0,1 0-1 0 0,0 1 1 0 0,0-1-1 0 0,0 0 1 0 0,0 1 0 0 0,0-1-1 0 0,1 1 1 0 0,-1-1-1 0 0,0 3 1 0 0,0 2 33 0 0,0 1-1 0 0,1-1 1 0 0,0 1 0 0 0,0-1 0 0 0,1 1-1 0 0,2 12 1 0 0,-1-10 82 0 0,51 281 3011 0 0,50 538-660 0 0,-31-281-1644 0 0,-5-127 51 0 0,-6-42 343 0 0,-46-247-1193 0 0,-8-64-55 0 0,-2-18-601 0 0,-3 0 1 0 0,-1 1 0 0 0,-3-1 0 0 0,-2 0 0 0 0,-15 70-1 0 0,10-87-2947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5.63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32 1840 0 0,'0'0'72'0'0,"10"-4"32"0"0,-2 0-104 0 0,-3 1 0 0 0,9-9 0 0 0,-6 4 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47.32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4250 63 5552 0 0,'0'0'124'0'0,"0"-1"17"0"0,-2-1-21 0 0,1 2 10 0 0,-11-20-69 0 0,-3-3 628 0 0,13 23-599 0 0,1-1 0 0 0,0 1 1 0 0,-1 0-1 0 0,1-1 0 0 0,-1 1 0 0 0,1 0 0 0 0,-1 0 0 0 0,1 0 0 0 0,-1 0 1 0 0,-2 0-1 0 0,1 0 127 0 0,-21-7 798 0 0,21 5-935 0 0,0 1 0 0 0,1 0-1 0 0,-1 0 1 0 0,0 0 0 0 0,0 1 0 0 0,0-1 0 0 0,1 1-1 0 0,-1-1 1 0 0,0 1 0 0 0,0 0 0 0 0,0 0 0 0 0,0 0 0 0 0,-3 1-1 0 0,-228 75 1736 0 0,79-23-1691 0 0,-403 139 768 0 0,-296 130 471 0 0,632-231-870 0 0,12-4-98 0 0,-54 22-38 0 0,-29 11-330 0 0,-313 127 349 0 0,581-236-362 0 0,-323 147 192 0 0,18 6-765 0 0,299-147 98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0.19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147 52 3312 0 0,'0'0'152'0'0,"5"-13"32"0"0,-3 11-23 0 0,-1-1 1 0 0,1 1-1 0 0,-1 0 0 0 0,1 0 1 0 0,0 0-1 0 0,0 0 0 0 0,0 0 1 0 0,0 0-1 0 0,0 0 1 0 0,0 0-1 0 0,1 1 0 0 0,-1-1 1 0 0,1 1-1 0 0,-1 0 0 0 0,1 0 1 0 0,-1 0-1 0 0,1 0 0 0 0,0 0 1 0 0,4-1-1 0 0,6 0 756 0 0,-1 1 0 0 0,1 0-1 0 0,12 1 1 0 0,-20 0-875 0 0,-5 0-25 0 0,0 0-1 0 0,0 0 1 0 0,0 0 0 0 0,0 0 0 0 0,0 0 0 0 0,1 0 0 0 0,-1 0 0 0 0,0 0-1 0 0,0 0 1 0 0,0 0 0 0 0,0 0 0 0 0,0 0 0 0 0,0 0 0 0 0,0 0 0 0 0,1 0 0 0 0,-1 0-1 0 0,0 0 1 0 0,0 0 0 0 0,0 1 0 0 0,0-1 0 0 0,0 0 0 0 0,0 0 0 0 0,0 0-1 0 0,0 0 1 0 0,0 0 0 0 0,1 0 0 0 0,-1 0 0 0 0,0 0 0 0 0,0 1 0 0 0,0-1 0 0 0,0 0-1 0 0,0 0 1 0 0,0 0 0 0 0,0 0 0 0 0,0 0 0 0 0,0 0 0 0 0,0 1 0 0 0,0-1-1 0 0,0 0 1 0 0,0 0 0 0 0,0 0 0 0 0,0 0 0 0 0,0 0 0 0 0,0 0 0 0 0,0 1-1 0 0,0-1 1 0 0,0 0 0 0 0,0 0 0 0 0,0 0 0 0 0,-1 0 0 0 0,1 0 0 0 0,0 0 0 0 0,0 0-1 0 0,0 1 1 0 0,0-1 0 0 0,0 0 0 0 0,0 0 0 0 0,0 0 0 0 0,0 0 0 0 0,0 0-1 0 0,-1 0 1 0 0,1 0 0 0 0,-5 6 377 0 0,5-6-404 0 0,-11 10 404 0 0,0-1 0 0 0,-25 16 0 0 0,16-13 244 0 0,-6 5 98 0 0,8-6-254 0 0,1 1 0 0 0,-19 16 0 0 0,14-9-27 0 0,16-16-330 0 0,1 1 1 0 0,0 0 0 0 0,1 0 0 0 0,-1 0 0 0 0,1 1 0 0 0,-1 0 0 0 0,1 0 0 0 0,1 0 0 0 0,-1 0 0 0 0,-4 10-1 0 0,2-4-197 0 0,5-10 26 0 0,0 1 0 0 0,0 0-1 0 0,0 0 1 0 0,0 0 0 0 0,0 0-1 0 0,0 0 1 0 0,0 3 0 0 0,1-5 32 0 0,0 0 1 0 0,1 1-1 0 0,-1-1 1 0 0,0 0-1 0 0,0 1 0 0 0,1-1 1 0 0,-1 0-1 0 0,0 0 1 0 0,0 1-1 0 0,1-1 1 0 0,-1 0-1 0 0,0 0 0 0 0,1 0 1 0 0,-1 1-1 0 0,0-1 1 0 0,1 0-1 0 0,-1 0 1 0 0,0 0-1 0 0,1 0 0 0 0,-1 0 1 0 0,1 0-1 0 0,-1 0 1 0 0,0 0-1 0 0,1 0 1 0 0,-1 0-1 0 0,0 0 0 0 0,1 0 1 0 0,-1 0-1 0 0,1 0 1 0 0,-1 0-1 0 0,0 0 1 0 0,1 0-1 0 0,-1 0 0 0 0,0 0 1 0 0,1 0-1 0 0,-1-1 1 0 0,15-3-11 0 0,0-4 108 0 0,-1-1-1 0 0,0-1 1 0 0,0 0-1 0 0,-1 0 0 0 0,11-14 1 0 0,-2 5 159 0 0,-20 17-218 0 0,39-35-38 0 0,2 2-1 0 0,49-30 0 0 0,-92 65 28 0 0,0 0 0 0 0,0 0 0 0 0,0 0 0 0 0,0 0 0 0 0,0-1 0 0 0,0 1 0 0 0,0 0 0 0 0,0 0 0 0 0,0 0-1 0 0,0 0 1 0 0,0 0 0 0 0,0 0 0 0 0,0 0 0 0 0,0 0 0 0 0,0 0 0 0 0,1 0 0 0 0,-1 0 0 0 0,0 0 0 0 0,0 0-1 0 0,0 0 1 0 0,0 0 0 0 0,0 0 0 0 0,0 0 0 0 0,0 0 0 0 0,0 0 0 0 0,0 0 0 0 0,0 0 0 0 0,0 0 0 0 0,0 0-1 0 0,1 0 1 0 0,-1 0 0 0 0,0 0 0 0 0,0 0 0 0 0,0 0 0 0 0,0 0 0 0 0,0 0 0 0 0,0 0 0 0 0,0 0-1 0 0,0 0 1 0 0,0 0 0 0 0,0 0 0 0 0,0 0 0 0 0,0 0 0 0 0,1 0 0 0 0,-1 0 0 0 0,0 0 0 0 0,0 0 0 0 0,0 0-1 0 0,0 0 1 0 0,0 0 0 0 0,0 0 0 0 0,0 0 0 0 0,0 0 0 0 0,0 0 0 0 0,0 0 0 0 0,0 1 0 0 0,0-1 0 0 0,0 0-1 0 0,0 0 1 0 0,0 0 0 0 0,0 0 0 0 0,0 0 0 0 0,0 0 0 0 0,0 0 0 0 0,0 0 0 0 0,-3 8 316 0 0,-11 15-332 0 0,11-18 116 0 0,-33 48-96 0 0,-18 32-20 0 0,47-72 21 0 0,4-8 29 0 0,-1 1-1 0 0,1-1 1 0 0,0 1 0 0 0,1 0 0 0 0,0 0 0 0 0,0 1 0 0 0,0-1 0 0 0,-2 12 0 0 0,4-16 190 0 0,2-2-50 0 0,2 0-214 0 0,0 0-1 0 0,0 0 0 0 0,0-1 1 0 0,0 1-1 0 0,0-1 0 0 0,0 0 1 0 0,0 0-1 0 0,0 0 0 0 0,0-1 1 0 0,-1 0-1 0 0,1 1 0 0 0,6-5 1 0 0,118-67 512 0 0,-86 51-510 0 0,-35 18 9 0 0,19-10-96 0 0,-24 14 121 0 0,-1-1-1 0 0,0 0 1 0 0,1 1 0 0 0,-1 0-1 0 0,0-1 1 0 0,1 1-1 0 0,-1 0 1 0 0,1-1-1 0 0,-1 1 1 0 0,0 0-1 0 0,1 0 1 0 0,-1 0 0 0 0,1 1-1 0 0,1-1 1 0 0,-1 1 108 0 0,-3 7 2 0 0,-6 7-91 0 0,0 1 0 0 0,-1-2 0 0 0,-1 1 0 0 0,-18 22-1 0 0,4-12 87 0 0,19-21-99 0 0,-1 1 1 0 0,0 0-1 0 0,1 0 1 0 0,0 1-1 0 0,-4 5 1 0 0,-5 8 42 0 0,11-16-64 0 0,-1 0 0 0 0,1 0 0 0 0,0 0 0 0 0,0 0 0 0 0,0 0 0 0 0,0 0 0 0 0,1 1 0 0 0,-1-1 1 0 0,1 1-1 0 0,0-1 0 0 0,-1 7 0 0 0,2-9-1 0 0,0-1 0 0 0,-1 1 0 0 0,1-1 0 0 0,0 1 0 0 0,0-1 0 0 0,1 1 0 0 0,-1 0 0 0 0,0-1 0 0 0,0 1 0 0 0,0-1 0 0 0,0 1-1 0 0,0-1 1 0 0,0 1 0 0 0,1-1 0 0 0,-1 1 0 0 0,0-1 0 0 0,0 0 0 0 0,1 1 0 0 0,-1-1 0 0 0,0 1 0 0 0,1-1 0 0 0,-1 0 0 0 0,1 1 0 0 0,-1-1 0 0 0,0 0 0 0 0,1 1 0 0 0,-1-1 0 0 0,1 0 0 0 0,-1 1 0 0 0,1-1 0 0 0,-1 0 0 0 0,1 0 0 0 0,-1 0 0 0 0,1 1 0 0 0,-1-1 0 0 0,1 0 0 0 0,-1 0 0 0 0,1 0 0 0 0,-1 0 0 0 0,1 0 0 0 0,-1 0 0 0 0,2 0 0 0 0,2-1-44 0 0,1 0 0 0 0,-1 0 0 0 0,0 0-1 0 0,7-3 1 0 0,13-3-343 0 0,2 7-1030 0 0,-24 1-223 0 0,1 6-4411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0.97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154 296 3280 0 0,'-2'-5'6'0'0,"1"3"15"0"0,-1-1-1 0 0,1 1 1 0 0,0 0-1 0 0,-1 0 1 0 0,1-1 0 0 0,-1 1-1 0 0,0 0 1 0 0,0 0 0 0 0,0 1-1 0 0,0-1 1 0 0,0 0-1 0 0,0 1 1 0 0,0-1 0 0 0,-1 1-1 0 0,-3-2 1 0 0,-5-2-52 0 0,9 4 239 0 0,1 0 0 0 0,-1 1 0 0 0,0-1 0 0 0,0 0 0 0 0,0 1 0 0 0,0-1 0 0 0,-5 1 4151 0 0,8 1-3829 0 0,2 7-55 0 0,-3-7-24 0 0,3-1-3 0 0,2-1-366 0 0,1-1 0 0 0,0 1 0 0 0,0-1 0 0 0,-1 0 0 0 0,1 0 0 0 0,-1-1 0 0 0,1 0 0 0 0,-1 0 0 0 0,0 0 1 0 0,0 0-1 0 0,-1-1 0 0 0,1 0 0 0 0,5-6 0 0 0,9-9 516 0 0,25-36-1 0 0,-39 47-419 0 0,0 0 0 0 0,0 0-1 0 0,0 0 1 0 0,-1-1-1 0 0,-1 0 1 0 0,1 0-1 0 0,-2 0 1 0 0,3-11-1 0 0,-4 18-151 0 0,-1 0 0 0 0,0 0 0 0 0,0 0 0 0 0,0 0 0 0 0,0 1 0 0 0,0-1 0 0 0,0 0 0 0 0,0 0 0 0 0,-1 0 0 0 0,1 0 0 0 0,-1 0 0 0 0,1 1-1 0 0,-1-1 1 0 0,0 0 0 0 0,0 0 0 0 0,1 1 0 0 0,-1-1 0 0 0,0 1 0 0 0,-1-1 0 0 0,1 1 0 0 0,0-1 0 0 0,0 1 0 0 0,-1-1 0 0 0,1 1 0 0 0,-1 0 0 0 0,1 0 0 0 0,-1 0 0 0 0,1 0 0 0 0,-1 0-1 0 0,0 0 1 0 0,1 0 0 0 0,-1 1 0 0 0,0-1 0 0 0,0 0 0 0 0,0 1 0 0 0,1 0 0 0 0,-1-1 0 0 0,0 1 0 0 0,0 0 0 0 0,0 0 0 0 0,0 0 0 0 0,0 0 0 0 0,0 0 0 0 0,1 1 0 0 0,-4 0 0 0 0,4-1-16 0 0,-6 1 35 0 0,1 1 0 0 0,-1 0 0 0 0,1 0 0 0 0,-1 0 0 0 0,1 1 1 0 0,0 0-1 0 0,0 1 0 0 0,1-1 0 0 0,-9 7 0 0 0,-3 4 19 0 0,0 1 0 0 0,2 0 0 0 0,0 2 1 0 0,1-1-1 0 0,-20 31 0 0 0,29-39-45 0 0,0 1 1 0 0,0 0-1 0 0,1 0 0 0 0,0 1 1 0 0,1-1-1 0 0,0 1 1 0 0,1 0-1 0 0,0-1 0 0 0,0 1 1 0 0,1 0-1 0 0,0 0 1 0 0,1 0-1 0 0,0 1 0 0 0,2 15 1 0 0,0-16 54 0 0,0 0 0 0 0,1 1 0 0 0,0-2 0 0 0,1 1 0 0 0,0 0-1 0 0,0-1 1 0 0,1 1 0 0 0,0-1 0 0 0,1-1 0 0 0,0 1 0 0 0,0-1 0 0 0,1 0 0 0 0,0 0 0 0 0,0-1 0 0 0,1 0 0 0 0,0 0 0 0 0,0-1 0 0 0,1 0 0 0 0,-1 0 0 0 0,1-1 0 0 0,1 0 0 0 0,-1-1 0 0 0,1 0 0 0 0,0 0-1 0 0,19 4 1 0 0,-11-4-612 0 0,0 0-1 0 0,1-2 0 0 0,-1 0 1 0 0,38-1-1 0 0,4-3-2829 0 0,-34-7-1050 0 0,-23 7 3774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1.38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191 0 14512 0 0,'0'0'705'0'0,"1"2"-310"0"0,43 67 355 0 0,37 74-1 0 0,-74-127-713 0 0,43 78-2105 0 0,-28-70-1428 0 0,-18-28-849 0 0,-2-1 3945 0 0,0 1-1 0 0,0-1 1 0 0,0 1 0 0 0,-1-1 0 0 0,0 0 0 0 0,2-8 0 0 0,1-38 443 0 0,-2 25 72 0 0,0-5 363 0 0,5-41 1071 0 0,-6 49-881 0 0,-1 19-421 0 0,0 0 0 0 0,0 0 0 0 0,0 0 1 0 0,1 1-1 0 0,1-8 0 0 0,-1 9 395 0 0,-2 0 281 0 0,1 1-875 0 0,0 1 0 0 0,0 0 0 0 0,0 0-1 0 0,0 0 1 0 0,-1 0 0 0 0,1-1 0 0 0,0 1 0 0 0,0 0 0 0 0,0 0 0 0 0,0 0-1 0 0,0 0 1 0 0,0-1 0 0 0,0 1 0 0 0,0 0 0 0 0,0 0 0 0 0,0 0 0 0 0,0 0-1 0 0,-1 0 1 0 0,1-1 0 0 0,0 1 0 0 0,0 0 0 0 0,0 0 0 0 0,0 0 0 0 0,0 0-1 0 0,-1 0 1 0 0,1 0 0 0 0,0 0 0 0 0,0 0 0 0 0,0-1 0 0 0,0 1 0 0 0,0 0-1 0 0,-1 0 1 0 0,1 0 0 0 0,0 0 0 0 0,0 0 0 0 0,0 0 0 0 0,-1 0 0 0 0,-8 8 491 0 0,-4 3-138 0 0,-1 1-1 0 0,-16 21 0 0 0,-46 65 183 0 0,-74 64 668 0 0,129-143-1340 0 0,1 2 0 0 0,1 0 1 0 0,0 1-1 0 0,2 1 1 0 0,-17 30-1 0 0,33-53 42 0 0,1 0 0 0 0,0 1 0 0 0,0-1 0 0 0,-1 0 1 0 0,1 1-1 0 0,0-1 0 0 0,-1 0 0 0 0,1 1 0 0 0,0-1 0 0 0,0 1 0 0 0,0-1 0 0 0,-1 0 0 0 0,1 1 0 0 0,0-1 0 0 0,0 1 0 0 0,0-1 0 0 0,0 1 0 0 0,0-1 1 0 0,0 1-1 0 0,0-1 0 0 0,0 0 0 0 0,0 1 0 0 0,0-1 0 0 0,0 1 0 0 0,0-1 0 0 0,0 1 0 0 0,0-1 0 0 0,1 1 0 0 0,-1-1 0 0 0,0 0 0 0 0,0 1 1 0 0,0-1-1 0 0,1 1 0 0 0,-1-1 0 0 0,0 0 0 0 0,0 1 0 0 0,1-1 0 0 0,3 1-1305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1.80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7 17191 0 0,'0'0'388'0'0,"2"0"52"0"0,3-2-297 0 0,0 1 0 0 0,1-1-1 0 0,-1 2 1 0 0,0-1-1 0 0,1 0 1 0 0,-1 1 0 0 0,9 1-1 0 0,41 5-416 0 0,3 5-229 0 0,-21-4 7 0 0,1-1 0 0 0,52 1 0 0 0,-63-6-828 0 0,52 7-1 0 0,-47 0-3889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8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7800 0 0,'0'0'174'0'0,"1"-10"430"0"0,2 6-472 0 0,1 0-1 0 0,-1 0 0 0 0,9-7 1 0 0,-11 11-94 0 0,0 0 1 0 0,0 0-1 0 0,-1-1 1 0 0,1 1-1 0 0,0 0 1 0 0,0 0-1 0 0,0 0 1 0 0,0 0 0 0 0,0 0-1 0 0,-1 0 1 0 0,1 0-1 0 0,0 0 1 0 0,0 0-1 0 0,0 1 1 0 0,0-1-1 0 0,0 0 1 0 0,-1 1-1 0 0,1-1 1 0 0,0 0-1 0 0,0 1 1 0 0,-1-1-1 0 0,1 1 1 0 0,0-1 0 0 0,-1 1-1 0 0,1-1 1 0 0,0 1-1 0 0,-1-1 1 0 0,1 1-1 0 0,-1 0 1 0 0,1-1-1 0 0,-1 1 1 0 0,1 0-1 0 0,-1 0 1 0 0,1 1-1 0 0,3 5-375 0 0,0 0 0 0 0,5 13 0 0 0,-8-17 249 0 0,2 4-16 0 0,-1 1-1 0 0,0-1 1 0 0,1 12 0 0 0,-2-13 709 0 0,0 1 1 0 0,0-1-1 0 0,1 0 1 0 0,0 1-1 0 0,3 7 2156 0 0,0-19-2359 0 0,4-8 368 0 0,-1 0 0 0 0,-1-1 0 0 0,0 0 0 0 0,7-18-1 0 0,-10 21-698 0 0,-2 5-408 0 0,-1 1 1 0 0,2 1-1 0 0,-1-1 1 0 0,4-5-1 0 0,-2 2-5914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2.23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0 443 11256 0 0,'0'-9'256'0'0,"0"7"34"0"0,5-3 297 0 0,5-2-522 0 0,0-1 0 0 0,1 1-1 0 0,0 1 1 0 0,0 0 0 0 0,12-4 0 0 0,-6 2 170 0 0,25-15 1 0 0,-6 0 33 0 0,36-26-59 0 0,-63 42-326 0 0,0-1 0 0 0,-1 0 0 0 0,1-1 0 0 0,-2 0 0 0 0,10-12 0 0 0,-8 7 74 0 0,-1 0 1 0 0,0 0 0 0 0,-1-1 0 0 0,7-21 0 0 0,-12 31 204 0 0,-1 0 1 0 0,1 0 0 0 0,-1 0 0 0 0,0 0 0 0 0,0 0 0 0 0,-1 0 0 0 0,0-1 0 0 0,0 1 0 0 0,0 0-1 0 0,0 0 1 0 0,-1 0 0 0 0,0 0 0 0 0,0 0 0 0 0,0 0 0 0 0,0 0 0 0 0,-1 0 0 0 0,-3-7 0 0 0,3 10-29 0 0,1 0 1 0 0,0 0 0 0 0,-1 1 0 0 0,1-1 0 0 0,-1 0 0 0 0,0 0 0 0 0,0 1 0 0 0,1-1 0 0 0,-1 1 0 0 0,0 0 0 0 0,0-1 0 0 0,0 1 0 0 0,0 0 0 0 0,-1 0 0 0 0,1 0 0 0 0,-4 0 0 0 0,2 0-6 0 0,0 1 0 0 0,0-1 0 0 0,1 1 0 0 0,-1 0 1 0 0,0 0-1 0 0,0 1 0 0 0,0-1 0 0 0,1 1 0 0 0,-7 2 1 0 0,1 0-51 0 0,1 0 1 0 0,0 1 0 0 0,-1 0 0 0 0,2 1 0 0 0,-1 0 0 0 0,0 0 0 0 0,1 0 0 0 0,-7 7 0 0 0,5-2-111 0 0,0 0 0 0 0,1 0 0 0 0,0 1 0 0 0,0 0 1 0 0,2 0-1 0 0,-1 0 0 0 0,1 1 0 0 0,1 0 0 0 0,0 1 1 0 0,0-1-1 0 0,2 1 0 0 0,-1 0 0 0 0,-1 15 0 0 0,4-18 56 0 0,0 0 0 0 0,1 1 0 0 0,0-1 0 0 0,0 0 0 0 0,1 0 0 0 0,0 0 0 0 0,1 0 0 0 0,0 0 0 0 0,1 0 0 0 0,0 0 0 0 0,1-1 0 0 0,0 1 0 0 0,0-1 0 0 0,1 0 0 0 0,0 0 0 0 0,0 0 0 0 0,11 12 0 0 0,-6-12-38 0 0,-1 0-1 0 0,1 0 1 0 0,1-1-1 0 0,-1-1 1 0 0,1 0-1 0 0,0 0 0 0 0,1-1 1 0 0,0 0-1 0 0,0-1 1 0 0,0-1-1 0 0,0 0 1 0 0,1 0-1 0 0,24 2 0 0 0,-25-5-435 0 0,0 0-1 0 0,-1-1 1 0 0,1 0-1 0 0,0-1 1 0 0,0-1 0 0 0,-1 0-1 0 0,1 0 1 0 0,-1-1-1 0 0,0 0 1 0 0,0-1-1 0 0,0-1 1 0 0,0 0-1 0 0,-1 0 1 0 0,0-1-1 0 0,0 0 1 0 0,0-1-1 0 0,-1 0 1 0 0,12-11-1 0 0,-4 0-1392 0 0,-3-5-1868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2.6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219 132 3680 0 0,'-21'-46'596'0'0,"20"45"609"0"0,0 2 386 0 0,0 2-1257 0 0,1 1 0 0 0,-1-1 1 0 0,0 0-1 0 0,1 0 1 0 0,0 1-1 0 0,0-1 0 0 0,0 0 1 0 0,0 1-1 0 0,1-1 0 0 0,-1 0 1 0 0,1 0-1 0 0,1 5 0 0 0,0 0-210 0 0,1 0 0 0 0,-1 0 0 0 0,2-1-1 0 0,3 9 1 0 0,14 19 601 0 0,28 37 1 0 0,-26-39-275 0 0,-18-25-519 0 0,-1-1 0 0 0,1 0 0 0 0,0 0 0 0 0,1-1 1 0 0,0 0-1 0 0,0 0 0 0 0,0 0 0 0 0,9 6 0 0 0,-13-11-15 0 0,-1 0 0 0 0,1-1 0 0 0,0 1 1 0 0,0 0-1 0 0,0-1 0 0 0,0 1 0 0 0,0-1 1 0 0,0 0-1 0 0,0 1 0 0 0,0-1 1 0 0,0 0-1 0 0,0 0 0 0 0,0-1 0 0 0,0 1 1 0 0,0 0-1 0 0,0-1 0 0 0,0 1 0 0 0,0-1 1 0 0,0 0-1 0 0,0 1 0 0 0,0-1 0 0 0,0 0 1 0 0,-1 0-1 0 0,1 0 0 0 0,0 0 1 0 0,-1-1-1 0 0,1 1 0 0 0,1-2 0 0 0,2-2-293 0 0,0 0-1 0 0,0 0 1 0 0,-1-1-1 0 0,0 1 1 0 0,0-1 0 0 0,7-12-1 0 0,4-20-1398 0 0,-1-1-1 0 0,-1-1 1 0 0,11-68-1 0 0,-18 80 2537 0 0,-4 15 750 0 0,-1 0 0 0 0,0-24-1 0 0,-1 29-316 0 0,0 8-1054 0 0,-1 0-1 0 0,1 0 0 0 0,-1 0 1 0 0,1-1-1 0 0,-1 1 0 0 0,1 0 1 0 0,-1 0-1 0 0,1 0 0 0 0,-1 0 1 0 0,1 0-1 0 0,-1 0 0 0 0,1 0 1 0 0,-1 0-1 0 0,1 0 0 0 0,-1 0 1 0 0,1 0-1 0 0,-2 1 0 0 0,2-1-15 0 0,-3 1 96 0 0,1 0-1 0 0,-1 0 0 0 0,0 0 0 0 0,1 1 0 0 0,-1-1 0 0 0,1 1 0 0 0,0 0 1 0 0,-1 0-1 0 0,1-1 0 0 0,0 2 0 0 0,0-1 0 0 0,-3 4 0 0 0,-6 6 224 0 0,-68 77 1220 0 0,8-9-936 0 0,-143 162 390 0 0,123-120-2658 0 0,66-86 933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5.4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191 136 3944 0 0,'-26'4'119'0'0,"18"-3"-71"0"0,1 0 0 0 0,0 1 1 0 0,-1 0-1 0 0,1 0 0 0 0,-12 6 0 0 0,-19 10 696 0 0,15-7 278 0 0,-22 15 0 0 0,43-25 18 0 0,4-3-455 0 0,10-7-340 0 0,21-13-329 0 0,102-77 2533 0 0,-102 73-2096 0 0,-13 9-73 0 0,-11 10-68 0 0,0 0 0 0 0,0 0 0 0 0,15-8 0 0 0,-23 14 72 0 0,-2 10 352 0 0,0-3-514 0 0,-1 0 0 0 0,0 0 0 0 0,-1-1 0 0 0,1 1 0 0 0,-1-1 0 0 0,0 0 0 0 0,-7 9 0 0 0,-31 34 663 0 0,26-31-433 0 0,5-6-40 0 0,0 0-1 0 0,1 1 1 0 0,-15 25-1 0 0,23-36-317 0 0,1 0 0 0 0,-1-1 0 0 0,1 1 0 0 0,-1 0 0 0 0,1-1 0 0 0,0 1 0 0 0,-1 0 0 0 0,1 0 0 0 0,0-1 0 0 0,0 1 0 0 0,0 0 0 0 0,-1 0 0 0 0,1 0 0 0 0,0-1 0 0 0,0 1 0 0 0,0 0 0 0 0,0 0 0 0 0,0 0 0 0 0,1-1 0 0 0,-1 1 0 0 0,0 0 0 0 0,0 0 0 0 0,0-1 0 0 0,1 1 0 0 0,-1 0 0 0 0,0 0 0 0 0,1-1 0 0 0,-1 1 0 0 0,1 0 0 0 0,-1-1 0 0 0,1 1 0 0 0,-1 0 0 0 0,1-1 0 0 0,-1 1 0 0 0,1-1 0 0 0,-1 1 0 0 0,1-1 0 0 0,0 1 0 0 0,-1-1 0 0 0,1 1 0 0 0,0-1 0 0 0,0 0 0 0 0,-1 1 0 0 0,1-1 0 0 0,1 0-1 0 0,1 1-83 0 0,1-1-1 0 0,-1 1 0 0 0,0-1 1 0 0,0 0-1 0 0,0 0 0 0 0,0 0 1 0 0,0-1-1 0 0,0 1 0 0 0,6-2 1 0 0,49-26-730 0 0,-17 13 991 0 0,-10 3 255 0 0,0 1 1 0 0,49-10-1 0 0,-78 20-402 0 0,8-1 207 0 0,0 1-1 0 0,0 0 1 0 0,11 1-1 0 0,-19 0-201 0 0,0 0 1 0 0,-1 0-1 0 0,1 0 0 0 0,0 0 0 0 0,0 1 0 0 0,0-1 0 0 0,0 1 1 0 0,0-1-1 0 0,0 1 0 0 0,-1 0 0 0 0,1-1 0 0 0,0 1 1 0 0,-1 0-1 0 0,1 0 0 0 0,-1 1 0 0 0,1-1 0 0 0,-1 0 1 0 0,1 0-1 0 0,-1 1 0 0 0,0-1 0 0 0,1 1 0 0 0,1 2 0 0 0,-3-3-29 0 0,0 1-1 0 0,0 0 0 0 0,1-1 0 0 0,-1 1 0 0 0,0 0 0 0 0,0-1 0 0 0,-1 1 1 0 0,1 0-1 0 0,0-1 0 0 0,0 1 0 0 0,-1-1 0 0 0,1 1 0 0 0,-1-1 1 0 0,0 1-1 0 0,1-1 0 0 0,-2 3 0 0 0,-14 22-137 0 0,-37 48-2977 0 0,35-49-2369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7.7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152 195 3856 0 0,'0'0'83'0'0,"1"-2"11"0"0,2-6-39 0 0,1 0 0 0 0,0 0 0 0 0,0 0 0 0 0,1 0 0 0 0,6-7 0 0 0,33-36 1884 0 0,-41 47-1642 0 0,-1 1-1 0 0,0-1 0 0 0,1 0 1 0 0,-1 0-1 0 0,0 0 0 0 0,-1 0 1 0 0,1 0-1 0 0,-1 0 0 0 0,1 0 1 0 0,-1 0-1 0 0,-1 0 0 0 0,1-1 1 0 0,-1 1-1 0 0,1 0 0 0 0,-1-5 1 0 0,-2 8-199 0 0,1 0 1 0 0,0 0 0 0 0,-1 0-1 0 0,1 0 1 0 0,-1 0 0 0 0,1 1-1 0 0,-1-1 1 0 0,1 0-1 0 0,-4 0 1 0 0,3 1 45 0 0,-4-2-87 0 0,-1 0-1 0 0,0 0 1 0 0,0 1-1 0 0,0 0 0 0 0,0 1 1 0 0,0-1-1 0 0,0 1 1 0 0,0 1-1 0 0,-10 1 0 0 0,-8 3 173 0 0,-30 10-1 0 0,51-14-173 0 0,-5 2 112 0 0,1 1-1 0 0,0 0 0 0 0,0 0 1 0 0,-12 9-1 0 0,11-5-171 0 0,8-6-28 0 0,1 0 3 0 0,-1-2 7 0 0,1 1 1 0 0,0-1-1 0 0,-1 0 0 0 0,1 1 0 0 0,0-1 1 0 0,0 0-1 0 0,-1 1 0 0 0,1-1 0 0 0,0 1 1 0 0,0-1-1 0 0,0 1 0 0 0,-1-1 0 0 0,1 1 1 0 0,0-1-1 0 0,0 0 0 0 0,0 1 0 0 0,0-1 0 0 0,0 1 1 0 0,0-1-1 0 0,0 1 0 0 0,0-1 0 0 0,0 1 1 0 0,0-1-1 0 0,0 1 0 0 0,0-1 0 0 0,1 1 1 0 0,-1-1-1 0 0,0 1 0 0 0,1 1-37 0 0,0-1 0 0 0,0 0 0 0 0,0 1 0 0 0,0-1 0 0 0,0 0 1 0 0,1 0-1 0 0,-1 1 0 0 0,2 0 0 0 0,1 1 25 0 0,0-1 0 0 0,0 1 1 0 0,0-1-1 0 0,0 0 0 0 0,7 2 0 0 0,77 14 421 0 0,-87-18-385 0 0,75 23 353 0 0,-67-20-316 0 0,-1 1 0 0 0,1 0 1 0 0,-1 1-1 0 0,0 0 1 0 0,0 1-1 0 0,9 7 1 0 0,-14-10-43 0 0,1 0 1 0 0,-1 0 0 0 0,1 0 0 0 0,-1 1-1 0 0,0 0 1 0 0,0-1 0 0 0,-1 1 0 0 0,1 0-1 0 0,-1 0 1 0 0,0 0 0 0 0,0 1 0 0 0,0-1-1 0 0,0 0 1 0 0,-1 1 0 0 0,0 0 0 0 0,0-1 0 0 0,0 1-1 0 0,0-1 1 0 0,-1 1 0 0 0,0 6 0 0 0,0-6 39 0 0,-1 1 1 0 0,0-1 0 0 0,-1 1 0 0 0,1-1 0 0 0,-1 1-1 0 0,0-1 1 0 0,-1 0 0 0 0,1 0 0 0 0,-7 9-1 0 0,2-5 307 0 0,0 0 1 0 0,-1-1-1 0 0,-17 15 0 0 0,0-4 539 0 0,-2 0 1 0 0,-42 21-1 0 0,47-30-848 0 0,18-9-94 0 0,1 0 0 0 0,0 0 0 0 0,0 0 0 0 0,0 1 1 0 0,0-1-1 0 0,0 1 0 0 0,-4 3 0 0 0,5-4-457 0 0,2-2-1750 0 0,0 0 2157 0 0,1 0-1 0 0,-1 0 1 0 0,0 0 0 0 0,1 0-1 0 0,-1-1 1 0 0,1 1-1 0 0,-1 0 1 0 0,1 0-1 0 0,-1 0 1 0 0,1 0 0 0 0,0 1-1 0 0,-1-1 1 0 0,1 0-1 0 0,0 0 1 0 0,0 0-1 0 0,0 0 1 0 0,0 1 0 0 0,0-1-1 0 0,1 0 1 0 0,2-2-238 0 0,13-10-954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8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33 219 11600 0 0,'0'0'264'0'0,"-1"1"34"0"0,-4 10-141 0 0,1 0 0 0 0,0 0-1 0 0,1 1 1 0 0,-4 22-1 0 0,-1 48 308 0 0,8-78-376 0 0,-1 30-410 0 0,2 1 1 0 0,1-1-1 0 0,11 56 0 0 0,-9-80-1240 0 0,-3 2-2438 0 0</inkml:trace>
  <inkml:trace contextRef="#ctx0" brushRef="#br0" timeOffset="1">123 83 1928 0 0,'-5'-18'0'0'0,"5"9"72"0"0,-4-3-72 0 0,0 0 112 0 0,4 4-112 0 0,-6-3 0 0 0,2 3 0 0 0,0 4 3960 0 0,8 19-4912 0 0,-4-3-1144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8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1 296 7512 0 0,'0'0'361'0'0,"1"0"-153"0"0,6-4 8 0 0,0 1-1 0 0,0-1 0 0 0,-1 0 1 0 0,0-1-1 0 0,0 0 1 0 0,0 0-1 0 0,0 0 1 0 0,-1-1-1 0 0,1 1 0 0 0,-2-1 1 0 0,8-10-1 0 0,-5 3 149 0 0,0 2-1 0 0,1-1 0 0 0,10-11 1 0 0,23-33 414 0 0,-27 35-397 0 0,18-21 1 0 0,-26 36-181 0 0,0 0 0 0 0,-1 1 1 0 0,2-1-1 0 0,-1 1 0 0 0,1 0 1 0 0,-1 1-1 0 0,12-6 1 0 0,-17 10-177 0 0,0-1 1 0 0,0 1 0 0 0,-1 0 0 0 0,1-1 0 0 0,0 1 0 0 0,0 0-1 0 0,0 0 1 0 0,-1 0 0 0 0,1 0 0 0 0,0-1 0 0 0,0 1 0 0 0,0 0 0 0 0,0 0-1 0 0,-1 1 1 0 0,1-1 0 0 0,0 0 0 0 0,0 0 0 0 0,0 0 0 0 0,-1 0 0 0 0,1 1-1 0 0,0-1 1 0 0,0 0 0 0 0,-1 1 0 0 0,1-1 0 0 0,0 1 0 0 0,1 0-1 0 0,-1 1 10 0 0,0-1-1 0 0,1 1 0 0 0,-1 0 1 0 0,0-1-1 0 0,0 1 0 0 0,0 0 1 0 0,0 0-1 0 0,0 0 0 0 0,-1 0 1 0 0,2 3-1 0 0,0 6 69 0 0,0-1 0 0 0,-1 1 0 0 0,0 15 0 0 0,-2 9 88 0 0,0-14 35 0 0,1-1 0 0 0,1 1 0 0 0,4 21 0 0 0,-3-33-345 0 0,-1 0-8 0 0,1 0 0 0 0,0 0 0 0 0,6 13 0 0 0,-7-20-76 0 0,1 1 0 0 0,-1 0 0 0 0,1 0 0 0 0,0-1 0 0 0,0 1 0 0 0,0-1 0 0 0,0 1-1 0 0,1-1 1 0 0,-1 0 0 0 0,0 0 0 0 0,1 0 0 0 0,0 0 0 0 0,-1 0 0 0 0,4 1 0 0 0,6 1-5002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8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1 285 10336 0 0,'0'0'792'0'0,"1"0"-552"0"0,16-6-190 0 0,15-8 292 0 0,-26 10-278 0 0,9-4 109 0 0,-1-1 0 0 0,0-1 1 0 0,0 0-1 0 0,0-1 0 0 0,11-13 1 0 0,157-158 3913 0 0,-181 182-4079 0 0,-1-1-1 0 0,1 1 0 0 0,-1-1 1 0 0,1 1-1 0 0,-1-1 0 0 0,1 1 0 0 0,0-1 1 0 0,-1 1-1 0 0,1 0 0 0 0,0-1 0 0 0,-1 1 1 0 0,1 0-1 0 0,0 0 0 0 0,-1-1 1 0 0,1 1-1 0 0,0 0 0 0 0,0 0 0 0 0,-1 0 1 0 0,1 0-1 0 0,1 0 0 0 0,-2 0 4 0 0,1 0-1 0 0,-1 1 1 0 0,0-1-1 0 0,1 0 1 0 0,-1 1-1 0 0,1-1 1 0 0,-1 0-1 0 0,0 1 1 0 0,1-1-1 0 0,-1 0 1 0 0,1 1-1 0 0,-1-1 1 0 0,0 1-1 0 0,0-1 1 0 0,1 1-1 0 0,-1-1 1 0 0,0 1 0 0 0,0-1-1 0 0,0 1 1 0 0,1-1-1 0 0,-1 1 1 0 0,1 5 70 0 0,0-1 0 0 0,-1 1 0 0 0,0 0 0 0 0,0 6 0 0 0,0-7-47 0 0,-1 16 221 0 0,-5 27 0 0 0,3-27 95 0 0,-1 28 0 0 0,4-32-301 0 0,1 0 0 0 0,0 0 0 0 0,2 0 0 0 0,5 26 0 0 0,-5-36-361 0 0,-1 1-1 0 0,1-1 0 0 0,0 0 1 0 0,1 0-1 0 0,0 0 0 0 0,0-1 1 0 0,0 1-1 0 0,1-1 0 0 0,0 0 1 0 0,0 0-1 0 0,12 10 0 0 0,5-2-885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9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 14368 0 0,'-3'-4'467'0'0,"3"4"-451"0"0,0 0 0 0 0,0 0-1 0 0,0 0 1 0 0,0 0 0 0 0,0 0 0 0 0,0 0 0 0 0,-1 0 0 0 0,1 0 0 0 0,0 0 0 0 0,0 0-1 0 0,0-1 1 0 0,0 1 0 0 0,0 0 0 0 0,0 0 0 0 0,0 0 0 0 0,0 0 0 0 0,0 0 0 0 0,0 0-1 0 0,0 0 1 0 0,0 0 0 0 0,0 0 0 0 0,0 0 0 0 0,0 0 0 0 0,0 0 0 0 0,0 0 0 0 0,0 0-1 0 0,0-1 1 0 0,0 1 0 0 0,0 0 0 0 0,0 0 0 0 0,0 0 0 0 0,0 0 0 0 0,0 0 0 0 0,0 0-1 0 0,0 0 1 0 0,0 0 0 0 0,0 0 0 0 0,0 0 0 0 0,0 0 0 0 0,0 0 0 0 0,0-1 0 0 0,0 1-1 0 0,0 0 1 0 0,0 0 0 0 0,0 0 0 0 0,0 0 0 0 0,0 0 0 0 0,0 0 0 0 0,0 0 0 0 0,0 0-1 0 0,1 0 1 0 0,-1 0 0 0 0,0 0 0 0 0,0 0 0 0 0,0 0 0 0 0,0 0 0 0 0,0 0 0 0 0,0 0-1 0 0,0 0 1 0 0,0 0 0 0 0,0 0 0 0 0,0 0 0 0 0,0 0 0 0 0,0 0 0 0 0,1 0 0 0 0,-1 0-1 0 0,0 0 1 0 0,0 0 0 0 0,122 26 1537 0 0,15 4-1619 0 0,-81-19-1790 0 0,-1-2 508 0 0,-7-8-17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59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56 202 11024 0 0,'0'0'530'0'0,"8"0"49"0"0,3-1-363 0 0,-1 0-1 0 0,0-1 1 0 0,0 0 0 0 0,13-5 0 0 0,-15 5 66 0 0,0-1 0 0 0,0-1 1 0 0,0 0-1 0 0,0 0 0 0 0,-1-1 0 0 0,0 1 1 0 0,13-12-1 0 0,-15 12-310 0 0,-1-1 0 0 0,0 1 0 0 0,0 0 0 0 0,0-1 0 0 0,0 0 0 0 0,-1 0 0 0 0,0 0 0 0 0,0-1 0 0 0,-1 1 0 0 0,1-1 0 0 0,-1 1 0 0 0,2-9 0 0 0,-3 11 57 0 0,-1 1 1 0 0,0 0-1 0 0,0-1 0 0 0,0 1 1 0 0,0-1-1 0 0,0 1 0 0 0,-1 0 0 0 0,1-1 1 0 0,-1 1-1 0 0,1-1 0 0 0,-1 1 0 0 0,0 0 1 0 0,0 0-1 0 0,0 0 0 0 0,0-1 0 0 0,0 1 1 0 0,0 0-1 0 0,-1 0 0 0 0,1 1 0 0 0,-1-1 1 0 0,1 0-1 0 0,-1 0 0 0 0,0 1 0 0 0,0-1 1 0 0,0 1-1 0 0,0-1 0 0 0,0 1 1 0 0,-2-1-1 0 0,0-1 101 0 0,0 2 0 0 0,0-1 0 0 0,0 0-1 0 0,-1 1 1 0 0,1 0 0 0 0,0 0 0 0 0,0 0 0 0 0,-1 0 0 0 0,1 1 0 0 0,-1 0 0 0 0,1-1 0 0 0,0 2 0 0 0,-1-1 0 0 0,-7 2-1 0 0,6 0 17 0 0,0 0-1 0 0,0 0 0 0 0,0 0 1 0 0,0 1-1 0 0,0 0 0 0 0,1 0 1 0 0,0 0-1 0 0,-1 1 0 0 0,1 0 1 0 0,-7 7-1 0 0,6-5-88 0 0,1 1 0 0 0,0 0 0 0 0,0 0 0 0 0,0 0 0 0 0,1 1 0 0 0,0-1 0 0 0,-4 13 0 0 0,1 0-84 0 0,0 0-1 0 0,2 0 1 0 0,0 1-1 0 0,1-1 1 0 0,-1 27-1 0 0,5-39 27 0 0,-1 0 0 0 0,1 0 0 0 0,1-1-1 0 0,0 1 1 0 0,0 0 0 0 0,0 0 0 0 0,1 0-1 0 0,0-1 1 0 0,0 1 0 0 0,1-1 0 0 0,0 1 0 0 0,1-1-1 0 0,-1 0 1 0 0,1 0 0 0 0,1-1 0 0 0,-1 1 0 0 0,7 6-1 0 0,-4-7-23 0 0,0-1 1 0 0,0 1-1 0 0,1-1 0 0 0,-1 0 0 0 0,1-1 0 0 0,1 1 0 0 0,-1-2 0 0 0,0 1 0 0 0,1-1 0 0 0,0 0 0 0 0,0-1 0 0 0,0 0 0 0 0,0-1 0 0 0,0 0 0 0 0,10 0 0 0 0,-4 0-396 0 0,1-2 0 0 0,0 0 0 0 0,0-1-1 0 0,-1 0 1 0 0,1-2 0 0 0,-1 0-1 0 0,29-11 1 0 0,-17 2-2197 0 0,46-29 0 0 0,-34 14 732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0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16 5384 0 0,'-3'-10'116'0'0,"2"8"17"0"0,0 1 12 0 0,-9-1-44 0 0,7 5-50 0 0,3-2-45 0 0,-2 3 180 0 0,0-1 1 0 0,0 0-1 0 0,1 1 0 0 0,-1 0 1 0 0,1-1-1 0 0,0 1 0 0 0,0-1 1 0 0,0 1-1 0 0,1 0 0 0 0,-1 0 1 0 0,1 0-1 0 0,0 7 0 0 0,1 8 1118 0 0,3 22-1 0 0,1-11-1166 0 0,1 1-1 0 0,2-1 1 0 0,1-1-1 0 0,1 0 1 0 0,1 0-1 0 0,17 30 1 0 0,-16-35-498 0 0</inkml:trace>
  <inkml:trace contextRef="#ctx0" brushRef="#br0" timeOffset="1">644 41 7312 0 0,'3'-13'83'0'0,"-2"9"10"0"0,0 0 0 0 0,0 0 0 0 0,1 0 0 0 0,2-7 0 0 0,-3 10 244 0 0,-3 3 531 0 0,-105 107 3519 0 0,51-50-3711 0 0,-2-3 1 0 0,-2-3 0 0 0,-99 68-1 0 0,125-98-753 0 0,1 2 0 0 0,1 1 0 0 0,-43 47 0 0 0,53-49-3740 0 0,3-3-1352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8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121 135 10136 0 0,'-10'1'117'0'0,"0"1"0"0"0,1 0 1 0 0,0 1-1 0 0,-1 0 0 0 0,1 0 1 0 0,0 1-1 0 0,1 0 0 0 0,-11 6 1 0 0,7-3 24 0 0,11-7-72 0 0,0 1 0 0 0,0-1 0 0 0,-1 1 0 0 0,1-1 0 0 0,0 1 1 0 0,0 0-1 0 0,0-1 0 0 0,0 1 0 0 0,0 0 0 0 0,1 0 0 0 0,-1 0 0 0 0,0 0 0 0 0,-2 3 2534 0 0,5-4-2366 0 0,0 1 0 0 0,0 0 1 0 0,0-1-1 0 0,0 1 0 0 0,0-1 0 0 0,0 0 0 0 0,1 1 1 0 0,-1-1-1 0 0,0 0 0 0 0,0 0 0 0 0,0-1 0 0 0,3 1 1 0 0,27-9 185 0 0,-9 2-84 0 0,151-31 1165 0 0,-84 18-1009 0 0,56-16-430 0 0,-65 15-425 0 0,-19 7 152 0 0,153-30-2005 0 0,-203 43 804 0 0,-2 1-4575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1 221 1520 0 0,'0'0'4422'0'0,"5"-9"-3042"0"0,0 4 1439 0 0,2 11-1328 0 0,-6-6-959 0 0,-1 2-362 0 0,3 1 1 0 0,-1 1-1 0 0,-1 0 1 0 0,1 0-1 0 0,-1 0 1 0 0,3 8-1 0 0,-3-8-31 0 0,1 4 96 0 0,1 1-54 0 0,-1 0 1 0 0,0 0 0 0 0,-1 0 0 0 0,2 17 0 0 0,1 53 1074 0 0,-4-36-1032 0 0,-4-16 605 0 0,4-10-219 0 0,0-15-339 0 0,0 6-166 0 0,0 0-105 0 0,0-1 0 0 0,0-1 15 0 0,0-4 508 0 0,0-4-389 0 0,3-5-33 0 0,0 0 0 0 0,2-14 0 0 0,1-3 28 0 0,20-78 778 0 0,12-42-426 0 0,-36 132-436 0 0,0 1-1 0 0,0-1 0 0 0,-2 0 0 0 0,0-22 0 0 0,-1 23-41 0 0,1 0 1 0 0,0-1-1 0 0,1 1 0 0 0,0 0 0 0 0,5-20 0 0 0,-5 29 14 0 0,0 0-1 0 0,-1 0 0 0 0,1 0 0 0 0,0 0 0 0 0,0 0 0 0 0,0 0 0 0 0,1 1 0 0 0,-1-1 1 0 0,0 0-1 0 0,1 1 0 0 0,-1-1 0 0 0,0 1 0 0 0,1 0 0 0 0,0-1 0 0 0,-1 1 1 0 0,1 0-1 0 0,0 0 0 0 0,0 0 0 0 0,0 0 0 0 0,0 0 0 0 0,3-1 0 0 0,2 1 64 0 0,0 0-1 0 0,1 0 1 0 0,-1 1-1 0 0,0 0 0 0 0,8 0 1 0 0,20 0-232 0 0,-14-3-278 0 0,-16 2 58 0 0,0 0 1 0 0,1 0 0 0 0,-1 0 0 0 0,0 1 0 0 0,7 0 0 0 0,9 4-6407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8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53 8376 0 0,'0'0'634'0'0,"-1"-2"-436"0"0,0 0 4 0 0,0 0 1 0 0,1-1-1 0 0,-1 1 1 0 0,1 0-1 0 0,-1-1 1 0 0,1 1-1 0 0,0 0 1 0 0,0-1-1 0 0,0 1 1 0 0,0-1-1 0 0,1 1 1 0 0,-1 0-1 0 0,0-1 1 0 0,1 1-1 0 0,1-4 1 0 0,-1 4 131 0 0,5-5 2590 0 0,-2 13-1030 0 0,-1 0-2055 0 0,0 0 349 0 0,0 0 0 0 0,-1 0 0 0 0,0 1-1 0 0,0-1 1 0 0,0 1 0 0 0,-1-1 0 0 0,0 1-1 0 0,0-1 1 0 0,0 1 0 0 0,-1 8 0 0 0,4 60-1139 0 0,-2-73 543 0 0,1 0-4116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8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7312 0 0,'0'2'165'0'0,"0"13"136"0"0,-6 24-1 0 0,1-4-306 0 0,2-8 434 0 0,-1-2 1394 0 0,1 25 0 0 0,0-17-408 0 0,2-27-1133 0 0,1 0 0 0 0,-1-1 0 0 0,1 1 1 0 0,0 0-1 0 0,0 0 0 0 0,1 0 0 0 0,2 11 1 0 0,-3-16-328 0 0,0-1 1 0 0,0 0 0 0 0,0 1 0 0 0,1-1 0 0 0,-1 1-1 0 0,0-1 1 0 0,0 0 0 0 0,0 1 0 0 0,0-1 0 0 0,1 1 0 0 0,-1-1-1 0 0,0 0 1 0 0,0 1 0 0 0,1-1 0 0 0,-1 0 0 0 0,0 1-1 0 0,0-1 1 0 0,1 0 0 0 0,-1 0 0 0 0,1 1 0 0 0,-1-1 0 0 0,0 0-1 0 0,1 0 1 0 0,-1 1 0 0 0,0-1 0 0 0,1 0 0 0 0,-1 0-1 0 0,1 0 1 0 0,-1 0 0 0 0,1 0 0 0 0,-1 0 0 0 0,0 0 0 0 0,1 0-1 0 0,-1 0 1 0 0,1 0 0 0 0,-1 0 0 0 0,1 0 0 0 0,0 0-1 0 0,2 0-49 0 0,-1 0-727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09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0 161 2448 0 0,'2'-8'76'0'0,"0"-11"5284"0"0,-1 19-5265 0 0,0 1-1 0 0,-1 0 1 0 0,0 0 0 0 0,1 0 0 0 0,-1 0-1 0 0,1 0 1 0 0,-1-1 0 0 0,0 1 0 0 0,0 0-1 0 0,1 0 1 0 0,-1 0 0 0 0,0 0 0 0 0,0 1-1 0 0,0 1 168 0 0,12 74 2247 0 0,-6-31-1770 0 0,11 36 671 0 0,-16-81-1398 0 0,-1 1 1 0 0,1-1-1 0 0,-1 1 0 0 0,0-1 0 0 0,1 1 0 0 0,-1-1 0 0 0,0 1 0 0 0,0-1 1 0 0,0 1-1 0 0,0-1 0 0 0,0 1 0 0 0,-1 1 0 0 0,0 7 236 0 0,0-9-214 0 0,1 0-24 0 0,0-1 0 0 0,0 1 0 0 0,0-1 1 0 0,0 1-1 0 0,0-1 0 0 0,0 1 0 0 0,0 0 1 0 0,0-1-1 0 0,0 1 0 0 0,0-1 0 0 0,0 1 1 0 0,0-1-1 0 0,0 1 0 0 0,0-1 0 0 0,0 1 1 0 0,1-1-1 0 0,-1 1 0 0 0,0-1 0 0 0,0 1 1 0 0,1-1-1 0 0,-1 1 0 0 0,0-1 0 0 0,1 1 0 0 0,-1-1 1 0 0,0 1-1 0 0,1-1 0 0 0,0 2 593 0 0,-3 4-175 0 0,-3-11-246 0 0,-1-11 142 0 0,1-11 329 0 0,4 22-534 0 0,0 0 0 0 0,0 0 0 0 0,0 0 0 0 0,0-5 0 0 0,-1-20 308 0 0,1 23-333 0 0,0-1 0 0 0,1 1 0 0 0,0-1 0 0 0,0 1 1 0 0,1-1-1 0 0,2-12 0 0 0,4-10 87 0 0,4-10 190 0 0,-9 36-311 0 0,1-7 122 0 0,2 0 1 0 0,0 1-1 0 0,0-1 0 0 0,10-15 1 0 0,6-7-56 0 0,-18 26-67 0 0,1 1 0 0 0,0-1 0 0 0,1 1 0 0 0,-1 0-1 0 0,11-11 1 0 0,-13 16-42 0 0,-1 0-1 0 0,1 0 0 0 0,0 0 1 0 0,0 0-1 0 0,0 0 0 0 0,0 0 1 0 0,0 0-1 0 0,0 0 0 0 0,0 1 1 0 0,0-1-1 0 0,0 1 0 0 0,1 0 1 0 0,-1 0-1 0 0,0 0 0 0 0,0 0 1 0 0,0 0-1 0 0,0 0 0 0 0,1 0 0 0 0,-1 0 1 0 0,2 2-1 0 0,6 0 55 0 0,-1 1-1 0 0,0 1 1 0 0,10 4-1 0 0,-5-1 6 0 0,21 8-8 0 0,-5-1-542 0 0,1-2 0 0 0,1-1 0 0 0,45 10 0 0 0,-45-16-6606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3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4976 0 0,'0'0'3480'0'0,"0"16"-2048"0"0,0 16 798 0 0,1-16-1028 0 0,-1 0 0 0 0,0 0 0 0 0,-5 23 0 0 0,3-23-644 0 0,1-11-481 0 0,1-1-1 0 0,-1 0 1 0 0,0 0-1 0 0,0 0 1 0 0,-3 7-1 0 0,-8 27-478 0 0,12-38 360 0 0,0 0-1 0 0,0 0 1 0 0,0 0 0 0 0,0 0 0 0 0,0 0-1 0 0,0 0 1 0 0,0 0 0 0 0,0 0 0 0 0,0 0 0 0 0,0 0-1 0 0,1 0 1 0 0,-1 0 0 0 0,0 0 0 0 0,0 0 0 0 0,0 0-1 0 0,0 0 1 0 0,0 0 0 0 0,0 0 0 0 0,0 0-1 0 0,0 0 1 0 0,0 0 0 0 0,0 0 0 0 0,0 0 0 0 0,1 0-1 0 0,-1 0 1 0 0,0 0 0 0 0,0 0 0 0 0,0 0-1 0 0,0 0 1 0 0,0 1 0 0 0,0-1 0 0 0,0 0 0 0 0,0 0-1 0 0,0 0 1 0 0,0 0 0 0 0,0 0 0 0 0,0 0-1 0 0,0 0 1 0 0,0 0 0 0 0,0 0 0 0 0,0 0 0 0 0,0 1-1 0 0,0-1 1 0 0,0 0 0 0 0,0 0 0 0 0,0 0 0 0 0,0 0-1 0 0,0 0 1 0 0,0 0 0 0 0,0 0 0 0 0,0 0-1 0 0,0 0 1 0 0,0 1 0 0 0,0-1 0 0 0,0 0 0 0 0,0 0-1 0 0,0 0 1 0 0,0 0 0 0 0,-1 0 0 0 0,9-5-1482 0 0,5-12 326 0 0,0-3-8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3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6072 0 0,'0'0'457'0'0,"6"-5"-282"0"0,-1-1 524 0 0,1 1 0 0 0,-1 0 0 0 0,2 0 0 0 0,-1 1 0 0 0,8-5 0 0 0,6-4 624 0 0,-14 9-1006 0 0,1-1 1 0 0,1 1-1 0 0,-1 0 1 0 0,1 1-1 0 0,-1 0 1 0 0,1 0-1 0 0,0 1 1 0 0,0 0-1 0 0,0 0 1 0 0,0 1-1 0 0,1 0 1 0 0,-1 0-1 0 0,0 1 1 0 0,16 1-1 0 0,-21-1-231 0 0,-1 1 0 0 0,1-1 0 0 0,0 1 0 0 0,-1-1 0 0 0,1 1-1 0 0,-1 0 1 0 0,1 0 0 0 0,-1 1 0 0 0,0-1 0 0 0,1 0 0 0 0,-1 1-1 0 0,0-1 1 0 0,0 1 0 0 0,0 0 0 0 0,0 0 0 0 0,0-1 0 0 0,0 1-1 0 0,-1 1 1 0 0,1-1 0 0 0,-1 0 0 0 0,2 3 0 0 0,-2-3-47 0 0,-1 1 0 0 0,1-1 1 0 0,-1 0-1 0 0,1 1 0 0 0,-1-1 1 0 0,0 1-1 0 0,0-1 0 0 0,0 1 1 0 0,-1-1-1 0 0,1 1 0 0 0,0-1 1 0 0,-1 1-1 0 0,0-1 0 0 0,1 0 1 0 0,-1 1-1 0 0,0-1 0 0 0,0 0 0 0 0,-1 0 1 0 0,1 0-1 0 0,0 1 0 0 0,-1-1 1 0 0,1 0-1 0 0,-3 1 0 0 0,-88 112 105 0 0,82-105-140 0 0,2 0-1 0 0,-1 1 0 0 0,2 0 0 0 0,-13 22 0 0 0,20-33 3 0 0,0 0 0 0 0,0 1 0 0 0,0-1 0 0 0,0 0-1 0 0,0 1 1 0 0,0-1 0 0 0,0 1 0 0 0,0-1 0 0 0,0 0-1 0 0,0 1 1 0 0,0-1 0 0 0,0 0 0 0 0,0 1-1 0 0,0-1 1 0 0,0 0 0 0 0,1 1 0 0 0,-1-1 0 0 0,0 0-1 0 0,0 1 1 0 0,0-1 0 0 0,0 0 0 0 0,1 1 0 0 0,-1-1-1 0 0,0 0 1 0 0,0 1 0 0 0,1-1 0 0 0,-1 0 0 0 0,0 0-1 0 0,0 1 1 0 0,1-1 0 0 0,-1 0 0 0 0,0 0 0 0 0,1 0-1 0 0,-1 0 1 0 0,0 1 0 0 0,1-1 0 0 0,-1 0 0 0 0,0 0-1 0 0,1 0 1 0 0,-1 0 0 0 0,1 0 0 0 0,-1 0-1 0 0,0 0 1 0 0,1 0 0 0 0,-1 0 0 0 0,22 2 52 0 0,-21-2-49 0 0,16-2 106 0 0,0 0 0 0 0,0-1-1 0 0,-1 0 1 0 0,1-2 0 0 0,16-6 0 0 0,10-2 440 0 0,23-9-301 0 0,-42 13-823 0 0,0 2 0 0 0,1 0 0 0 0,36-5 0 0 0,-28 9-1405 0 0,-7-1-4463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4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35 5760 0 0,'0'0'281'0'0,"-1"-1"-122"0"0,0-1-145 0 0,1 1 0 0 0,-1-1-1 0 0,1 1 1 0 0,-1-1 0 0 0,1 1 0 0 0,0-1 0 0 0,-1 1 0 0 0,1-1 0 0 0,0 0 0 0 0,0 1 0 0 0,0-1 0 0 0,1-1-1 0 0,-1-9 3565 0 0,8 29-1968 0 0,-5-9-1264 0 0,-1 0 0 0 0,0 0 1 0 0,0 0-1 0 0,-1 0 1 0 0,0 0-1 0 0,-1 15 1 0 0,2 0 196 0 0,4 200 1292 0 0,-6-200-1691 0 0,0-16-135 0 0,0 1 0 0 0,1-1-1 0 0,0 0 1 0 0,1 1-1 0 0,0-1 1 0 0,0 0-1 0 0,0 0 1 0 0,1 0-1 0 0,6 10 1 0 0,-9-16-39 0 0,1 0 0 0 0,-1 0 0 0 0,1 0 0 0 0,0 0 1 0 0,-1 0-1 0 0,1-1 0 0 0,0 1 0 0 0,0 0 0 0 0,0-1 0 0 0,0 1 0 0 0,0 0 1 0 0,0-1-1 0 0,0 1 0 0 0,0-1 0 0 0,0 1 0 0 0,0-1 0 0 0,1 1 1 0 0,-1-1-122 0 0,2-2-40 0 0,-3 1 177 0 0,1 1 0 0 0,-1 0 0 0 0,1 0 0 0 0,-1-1 1 0 0,0 1-1 0 0,1 0 0 0 0,-1 0 0 0 0,1-1 0 0 0,-1 1 0 0 0,0 0 1 0 0,1-1-1 0 0,-1 1 0 0 0,1-1 0 0 0,-1 1 0 0 0,0 0 1 0 0,0-1-1 0 0,1 0 0 0 0,1-6-248 0 0,0 1-1 0 0,0-1 1 0 0,1-8 0 0 0,-3 11-122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4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32 140 7744 0 0,'0'0'377'0'0,"-2"0"-162"0"0,1 1-145 0 0,-2-1-29 0 0,-13-5 282 0 0,7 1 3869 0 0,10-5-1570 0 0,1 5-2357 0 0,0 0 1 0 0,1 0-1 0 0,-1 1 1 0 0,1-1-1 0 0,0 1 1 0 0,0-1 0 0 0,0 1-1 0 0,0 0 1 0 0,0 0-1 0 0,1 0 1 0 0,6-3 0 0 0,5-3 194 0 0,28-11 0 0 0,-13 6 14 0 0,-15 8-318 0 0,1 0-1 0 0,-1 1 1 0 0,1 1 0 0 0,0 0 0 0 0,21-2 0 0 0,-9 3-206 0 0,0 1 1 0 0,37 3-1 0 0,-37 2-639 0 0,48 12 0 0 0,-32-5-343 0 0,-39-9 719 0 0,1 0 1 0 0,-1 1-1 0 0,0 0 1 0 0,0 0-1 0 0,0 0 0 0 0,6 4 1 0 0,3 5-5641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5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10680 0 0,'0'0'1072'0'0,"1"8"-968"0"0,1 4 277 0 0,0-1 0 0 0,-1 1-1 0 0,0 0 1 0 0,-1-1 0 0 0,-1 15 0 0 0,0-7 331 0 0,2 21 0 0 0,1-21-453 0 0,0 4-326 0 0,0 1 0 0 0,-1 0 0 0 0,-4 37 0 0 0,3-47-1424 0 0,3-2-3646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5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11544 0 0,'0'0'264'0'0,"6"-6"629"0"0,0 2-541 0 0,1-1 1 0 0,0 1-1 0 0,0 0 1 0 0,1 0-1 0 0,-1 1 1 0 0,1 0-1 0 0,0 0 1 0 0,10-2-1 0 0,-11 3 69 0 0,-5 2-252 0 0,1-1-1 0 0,0 1 1 0 0,-1 0-1 0 0,1 0 1 0 0,0 0-1 0 0,4 0 1 0 0,2 1 291 0 0,-9-1-279 0 0,5 4-145 0 0,2 0-36 0 0,17 7-166 0 0,-22-10 99 0 0,0 0 0 0 0,0-1 0 0 0,0 1 0 0 0,-1 0 0 0 0,1 0-1 0 0,0 0 1 0 0,0 0 0 0 0,-1 1 0 0 0,1-1 0 0 0,-1 0 0 0 0,1 1 0 0 0,-1-1-1 0 0,0 1 1 0 0,3 3 0 0 0,0 1 76 0 0,-1-1 17 0 0,0 0-1 0 0,0-1 1 0 0,1 1-1 0 0,-1-1 1 0 0,1 0 0 0 0,6 5-1 0 0,-9-7 8 0 0,0-1 0 0 0,1 1 0 0 0,-1-1 0 0 0,-1 1 0 0 0,1-1 0 0 0,0 1 0 0 0,0-1 0 0 0,0 1 0 0 0,-1 0-1 0 0,1-1 1 0 0,-1 1 0 0 0,0 0 0 0 0,1 0 0 0 0,-1 0 0 0 0,0-1 0 0 0,0 1 0 0 0,0 0 0 0 0,0 0 0 0 0,0 2 0 0 0,-1 4 92 0 0,0-1 1 0 0,0 1 0 0 0,-3 9-1 0 0,-2-1 318 0 0,-1 0-1 0 0,0 0 0 0 0,-13 20 0 0 0,7-13 349 0 0,0 2-63 0 0,13-18-749 0 0,4 5-159 0 0,-3-10 170 0 0,0 1 1 0 0,0-1-1 0 0,-1 1 0 0 0,1 0 1 0 0,0-1-1 0 0,-1 1 0 0 0,0-1 0 0 0,0 1 1 0 0,1 0-1 0 0,-1 0 0 0 0,-1-1 1 0 0,1 1-1 0 0,0-1 0 0 0,-1 1 0 0 0,1 0 1 0 0,-1-1-1 0 0,-2 6 0 0 0,2-7 24 0 0,0 1-1 0 0,0 0 0 0 0,0 0 1 0 0,0 0-1 0 0,0-1 0 0 0,-1 1 1 0 0,1 0-1 0 0,0-1 0 0 0,-1 1 1 0 0,0-1-1 0 0,1 0 0 0 0,-1 1 1 0 0,0-1-1 0 0,1 0 0 0 0,-1 0 1 0 0,0 0-1 0 0,0 0 0 0 0,0 0 1 0 0,0-1-1 0 0,0 1 0 0 0,0-1 1 0 0,0 1-1 0 0,0-1 0 0 0,0 0 1 0 0,0 1-1 0 0,0-1 0 0 0,-1 0 1 0 0,1-1-1 0 0,0 1 0 0 0,0 0 1 0 0,0 0-1 0 0,0-1 0 0 0,0 0 1 0 0,0 1-1 0 0,0-1 0 0 0,-3-1 1 0 0,0 1-32 0 0,-7-4-574 0 0,3-1-52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9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35 5552 0 0,'0'0'124'0'0,"0"0"-106"0"0,0 0-1 0 0,-1-1 1 0 0,1 1 0 0 0,0 0-1 0 0,0 0 1 0 0,0-1 0 0 0,-1 1 0 0 0,1 0-1 0 0,0 0 1 0 0,0 0 0 0 0,0-1-1 0 0,-1 1 1 0 0,1 0 0 0 0,0 0 0 0 0,-1 0-1 0 0,1 0 1 0 0,0 0 0 0 0,0 0 0 0 0,-1-1-1 0 0,1 1 1 0 0,0 0 0 0 0,-1 0-1 0 0,1 0 1 0 0,-16-5 6969 0 0,16 4-6895 0 0,0 0 0 0 0,0 0 1 0 0,1 1-1 0 0,-1-1 0 0 0,0 0 1 0 0,0 0-1 0 0,0 0 0 0 0,1 1 0 0 0,-1-1 1 0 0,0 0-1 0 0,1 0 0 0 0,-1 1 1 0 0,1-1-1 0 0,-1 0 0 0 0,1 1 1 0 0,-1-1-1 0 0,1 0 0 0 0,-1 1 1 0 0,1-1-1 0 0,0 1 0 0 0,-1-1 1 0 0,2 0-1 0 0,0 0 115 0 0,0 0-1 0 0,0 0 1 0 0,1 0-1 0 0,-1 0 1 0 0,1 1 0 0 0,-1-1-1 0 0,4 0 1 0 0,3 0 231 0 0,-1 1 0 0 0,1 0 0 0 0,14 1-1 0 0,-13 0-338 0 0,-6 0-65 0 0,0-1 1 0 0,0 1-1 0 0,1-1 1 0 0,-1 1-1 0 0,0 1 1 0 0,5 1-1 0 0,4 3 1 0 0,13 6 158 0 0,-25-11-176 0 0,0 0 1 0 0,1 0-1 0 0,-1 0 1 0 0,0 0 0 0 0,0 1-1 0 0,0-1 1 0 0,0 0 0 0 0,0 1-1 0 0,0-1 1 0 0,0 0 0 0 0,0 1-1 0 0,-1-1 1 0 0,1 1 0 0 0,0 3-1 0 0,1 1 6 0 0,-1-5-17 0 0,-1 0 0 0 0,1 1 1 0 0,-1-1-1 0 0,1 0 1 0 0,-1 1-1 0 0,0-1 1 0 0,0 0-1 0 0,0 1 0 0 0,0-1 1 0 0,0 0-1 0 0,0 1 1 0 0,0-1-1 0 0,0 0 0 0 0,0 1 1 0 0,0-1-1 0 0,-1 0 1 0 0,1 0-1 0 0,-1 1 0 0 0,1-1 1 0 0,-1 0-1 0 0,1 0 1 0 0,-1 0-1 0 0,-1 3 0 0 0,-10 10-49 0 0,2-1-51 0 0,-1 0 0 0 0,-1-1-1 0 0,0 0 1 0 0,-15 12 0 0 0,21-20 212 0 0,0 1 1 0 0,1 0-1 0 0,0 0 1 0 0,0 1-1 0 0,-8 10 0 0 0,12-14 358 0 0,1-2-416 0 0,0 1-1 0 0,0 0 0 0 0,0 0 1 0 0,0-1-1 0 0,1 1 0 0 0,-1 0 0 0 0,0-1 1 0 0,0 1-1 0 0,1-1 0 0 0,-1 1 1 0 0,0 0-1 0 0,1-1 0 0 0,-1 1 1 0 0,0-1-1 0 0,1 1 0 0 0,-1-1 0 0 0,1 1 1 0 0,0 0-1 0 0,2 0-7 0 0,0 0-1 0 0,0 0 1 0 0,-1 0-1 0 0,1 0 1 0 0,0 0 0 0 0,1-1-1 0 0,-1 1 1 0 0,0-1-1 0 0,0 0 1 0 0,0 0 0 0 0,0 0-1 0 0,0 0 1 0 0,4-2-1 0 0,41-10-141 0 0,-41 10 131 0 0,74-27-240 0 0,-50 17-1190 0 0,36-10 0 0 0,-5-1-4043 0 0,-40 18 3770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6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1 131 7080 0 0,'0'0'157'0'0,"6"9"387"0"0,2 16-571 0 0,-1-8 529 0 0,-2 0 0 0 0,0 1-1 0 0,4 26 1 0 0,-5-9 663 0 0,2 46 637 0 0,-6-78-1778 0 0,0 18 504 0 0,-5 39 0 0 0,3-33-227 0 0,2-21-277 0 0,-1 1 1 0 0,0 0 0 0 0,0-1-1 0 0,-2 8 1 0 0,2-10-47 0 0,1-3-78 0 0,-1-85 669 0 0,2-76 2846 0 0,1 135-3138 0 0,2-1 0 0 0,1 1-1 0 0,1 0 1 0 0,2 0 0 0 0,0 0 0 0 0,18-36-1 0 0,-23 56-235 0 0,0-1 0 0 0,0 0 1 0 0,1 1-1 0 0,0 0 0 0 0,0 0 0 0 0,0 0 0 0 0,1 0 0 0 0,-1 1 0 0 0,9-7 0 0 0,-9 9-10 0 0,-1 0-1 0 0,1-1 1 0 0,0 1 0 0 0,0 0 0 0 0,0 1-1 0 0,0-1 1 0 0,0 1 0 0 0,0 0 0 0 0,0 0 0 0 0,0 0-1 0 0,1 0 1 0 0,-1 1 0 0 0,0 0 0 0 0,8 0-1 0 0,0 2-455 0 0,0 0 0 0 0,0 0 0 0 0,0 2 0 0 0,-1-1 0 0 0,15 8 0 0 0,-8-3-6216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7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5408 0 0,'0'0'416'0'0,"0"8"-264"0"0,-4 61 2088 0 0,-1-10 800 0 0,5-51-2654 0 0,0 3-412 0 0,0 1 0 0 0,0-1 0 0 0,-1 1 0 0 0,-1-1 0 0 0,-3 12 0 0 0,5-21-344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7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56 6912 0 0,'0'0'2033'0'0,"-1"2"-1321"0"0,-3 5-273 0 0,0 0-1 0 0,0 0 0 0 0,1 0 1 0 0,0 1-1 0 0,0 0 1 0 0,-3 14-1 0 0,5-17-278 0 0,0 0 81 0 0,0 0 1 0 0,0 0-1 0 0,0 0 0 0 0,1 0 0 0 0,-1 6 1 0 0,2-9-158 0 0,-1 0 0 0 0,0-1 0 0 0,1 1 0 0 0,-1-1 1 0 0,1 1-1 0 0,-1-1 0 0 0,1 0 0 0 0,-1 1 0 0 0,1-1 1 0 0,0 1-1 0 0,0-1 0 0 0,0 0 0 0 0,0 0 0 0 0,0 1 1 0 0,0-1-1 0 0,0 0 0 0 0,0 0 0 0 0,0 0 0 0 0,1 0 1 0 0,-1 0-1 0 0,0-1 0 0 0,2 2 0 0 0,2 0 87 0 0,1 0-1 0 0,-1 0 1 0 0,1 0 0 0 0,-1-1-1 0 0,1 0 1 0 0,0 0 0 0 0,-1 0-1 0 0,1-1 1 0 0,0 0 0 0 0,0 0-1 0 0,-1 0 1 0 0,1-1 0 0 0,6-1-1 0 0,9-3 305 0 0,-1 0 1 0 0,23-10-1 0 0,49-19-603 0 0,-89 33 22 0 0,0-1 1 0 0,0 0 0 0 0,-1 1-1 0 0,1-1 1 0 0,0 0 0 0 0,3-4-1 0 0,3-2-947 0 0,-8 7 349 0 0,-2-7-1206 0 0,-7-8-1329 0 0,4 9-1418 0 0</inkml:trace>
  <inkml:trace contextRef="#ctx0" brushRef="#br0" timeOffset="1">248 1 6992 0 0,'0'0'337'0'0,"-4"8"20"0"0,1-1-269 0 0,0 1-1 0 0,1-1 1 0 0,0 1-1 0 0,1 0 0 0 0,0 0 1 0 0,-1 11-1 0 0,1-8 692 0 0,-2 61 3516 0 0,-2 10-2115 0 0,4-16-2096 0 0,2-41-434 0 0,0-6-968 0 0,4 22-1 0 0,-3-27 772 0 0,-1-9-459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8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19 123 8840 0 0,'1'8'112'0'0,"0"-1"-1"0"0,0 1 1 0 0,0 0 0 0 0,6 13 0 0 0,-4-12 6 0 0,-1 0-1 0 0,3 16 1 0 0,10 118 1802 0 0,-11-100-1069 0 0,1 24 322 0 0,-5-54-872 0 0,1-1 1 0 0,4 16-1 0 0,-3-17-13 0 0,0 0 0 0 0,0 13 0 0 0,-2-23 41 0 0,-1-5-304 0 0,-10-30 573 0 0,-31-106 939 0 0,35 108-1182 0 0,3 16-98 0 0,0 0-1 0 0,1-1 1 0 0,-1-24 0 0 0,4 39-236 0 0,0-20 282 0 0,4-34 1 0 0,-3 49-301 0 0,1 0 0 0 0,-1 0 1 0 0,1 0-1 0 0,1 0 0 0 0,-1 0 1 0 0,1 1-1 0 0,0-1 0 0 0,8-11 1 0 0,-3 8 79 0 0,0-1 1 0 0,1 1-1 0 0,0 0 0 0 0,1 1 1 0 0,0 0-1 0 0,0 1 1 0 0,0 0-1 0 0,17-9 0 0 0,-19 13-44 0 0,1 0 0 0 0,-1 1 0 0 0,0 0 0 0 0,1 0 0 0 0,0 1-1 0 0,-1 0 1 0 0,1 0 0 0 0,0 1 0 0 0,0 0 0 0 0,0 1 0 0 0,0 0 0 0 0,0 0 0 0 0,12 3-1 0 0,14 3-474 0 0,34 12-1 0 0,-4 5-3263 0 0,-49-15-2454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8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10104 0 0,'0'0'224'0'0,"-5"8"40"0"0,5-1 16 0 0,0 5 8 0 0,-4 0-288 0 0,4 0 0 0 0,0 4 0 0 0,0-5 0 0 0,0 5 592 0 0,0-3 64 0 0,0-1 16 0 0,0 0 0 0 0,4-5-752 0 0,-4 1-144 0 0,5 0-296 0 0,-1-4 264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19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0 6936 0 0,'0'0'528'0'0,"-2"1"-368"0"0,-12 6 864 0 0,0 0 1 0 0,1 1 0 0 0,0 0-1 0 0,0 2 1 0 0,-21 20 0 0 0,26-26-592 0 0,8-3-388 0 0,-1-1-1 0 0,0 0 0 0 0,1 0 0 0 0,-1 1 1 0 0,1-1-1 0 0,-1 0 0 0 0,1 1 0 0 0,-1-1 1 0 0,1 0-1 0 0,-1 1 0 0 0,1-1 1 0 0,-1 1-1 0 0,1-1 0 0 0,0 1 0 0 0,-1-1 1 0 0,1 1-1 0 0,0-1 0 0 0,-1 1 0 0 0,1-1 1 0 0,0 1-1 0 0,0 0 0 0 0,-1 0 1 0 0,1 0 381 0 0,5-2 44 0 0,55-23 74 0 0,-38 14-264 0 0,1 1 0 0 0,26-6 1 0 0,-43 13-233 0 0,1 1 1 0 0,0 0-1 0 0,0 0 1 0 0,0 1-1 0 0,0 0 1 0 0,-1 0-1 0 0,1 0 1 0 0,0 1-1 0 0,0 0 1 0 0,0 0-1 0 0,-1 1 1 0 0,8 2-1 0 0,-11-3-6 0 0,1 1 0 0 0,-1 0 0 0 0,0-1-1 0 0,0 1 1 0 0,0 0 0 0 0,0 1 0 0 0,0-1-1 0 0,0 0 1 0 0,-1 1 0 0 0,1 0-1 0 0,-1 0 1 0 0,0-1 0 0 0,1 1 0 0 0,-1 1-1 0 0,-1-1 1 0 0,1 0 0 0 0,0 0-1 0 0,-1 1 1 0 0,2 5 0 0 0,-2-4 95 0 0,0 0-1 0 0,0 0 1 0 0,0 0 0 0 0,-1 1 0 0 0,0-1 0 0 0,0 0-1 0 0,0 0 1 0 0,-1 0 0 0 0,0 0 0 0 0,0 0-1 0 0,0 0 1 0 0,0 0 0 0 0,-4 8 0 0 0,-1 0 193 0 0,0-1 1 0 0,0 0 0 0 0,-2 0-1 0 0,-15 20 1 0 0,19-27-273 0 0,-3 3 11 0 0,0 0-1 0 0,0 0 1 0 0,0 0 0 0 0,-1-1-1 0 0,-1-1 1 0 0,1 1-1 0 0,-19 9 1 0 0,10-3-275 0 0,16-11-471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1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30 257 2040 0 0,'0'0'152'0'0,"0"2"-99"0"0,-7 108 1906 0 0,4-69-930 0 0,0 0 1 0 0,5 51 0 0 0,0-64-456 0 0,0 10 461 0 0,0-32-304 0 0,-3-7-662 0 0,1 0-1 0 0,0 1 0 0 0,1-1 1 0 0,-1 0-1 0 0,0 1 1 0 0,0-1-1 0 0,0 0 0 0 0,0 1 1 0 0,0-1-1 0 0,1 0 0 0 0,-1 1 1 0 0,0-1-1 0 0,0 1 0 0 0,1-1 1 0 0,-1 0-1 0 0,1 1 0 0 0,0-1 1 0 0,0-4 379 0 0,-1-86 1120 0 0,-1 83-1136 0 0,1 1 1 0 0,-1-1 0 0 0,-3-13 0 0 0,0 5-20 0 0,-4-29 452 0 0,-3-60 0 0 0,11 84-586 0 0,0 0 1 0 0,1 0 0 0 0,1 1-1 0 0,1-1 1 0 0,7-26-1 0 0,-8 39-274 0 0,1-1-1 0 0,1 1 0 0 0,-1 0 1 0 0,1 0-1 0 0,1 0 0 0 0,-1 1 0 0 0,1 0 1 0 0,1 0-1 0 0,0 0 0 0 0,0 0 1 0 0,0 1-1 0 0,0 0 0 0 0,1 0 0 0 0,0 1 1 0 0,0 0-1 0 0,1 0 0 0 0,-1 0 0 0 0,12-4 1 0 0,-15 8 2 0 0,4-2 70 0 0,0 0 1 0 0,0 1-1 0 0,14-3 1 0 0,-18 5-76 0 0,-1 0 1 0 0,0 0-1 0 0,1 0 1 0 0,-1 0-1 0 0,0 1 1 0 0,0-1-1 0 0,1 1 1 0 0,-1 0-1 0 0,0 0 1 0 0,0 0-1 0 0,0 0 1 0 0,6 4-1 0 0,17 8-350 0 0,2 1-4796 0 0,-11-3-602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1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12096 0 0,'0'0'273'0'0,"1"-2"40"0"0,2-3-186 0 0,-2 4-99 0 0,-1 0 1 0 0,1 0 0 0 0,0 0 0 0 0,0-1 0 0 0,-1 1 0 0 0,1 0 0 0 0,0 0 0 0 0,0 0 0 0 0,0 0 0 0 0,0 0 0 0 0,0 1-1 0 0,0-1 1 0 0,0 0 0 0 0,1 0 0 0 0,-1 1 0 0 0,0-1 0 0 0,0 0 0 0 0,1 1 0 0 0,-1 0 0 0 0,2-1 0 0 0,2 0 115 0 0,-1 0 0 0 0,0-1 0 0 0,0 1 0 0 0,0-1 0 0 0,-1 0 1 0 0,5-2-1 0 0,-6 3-34 0 0,0-1 1 0 0,0 1-1 0 0,0 0 1 0 0,1 0 0 0 0,-1 0-1 0 0,0 0 1 0 0,1 0-1 0 0,-1 0 1 0 0,1 1-1 0 0,-1-1 1 0 0,1 1-1 0 0,-1-1 1 0 0,1 1-1 0 0,-1 0 1 0 0,1 0-1 0 0,-1 0 1 0 0,1 1 0 0 0,-1-1-1 0 0,1 1 1 0 0,2 0-1 0 0,10 5 212 0 0,-13-4-274 0 0,0-1 1 0 0,0 0-1 0 0,0 0 1 0 0,1 0-1 0 0,-1 0 1 0 0,0 0-1 0 0,1-1 1 0 0,-1 1-1 0 0,0-1 1 0 0,1 0-1 0 0,-1 1 1 0 0,1-1 0 0 0,-1 0-1 0 0,1 0 1 0 0,-1-1-1 0 0,0 1 1 0 0,1 0-1 0 0,-1-1 1 0 0,5-1-1 0 0,-5 1-13 0 0,-1 0 0 0 0,1 1 0 0 0,-1-1 0 0 0,1 0 0 0 0,-1 1 0 0 0,1-1 0 0 0,-1 1-1 0 0,1 0 1 0 0,0-1 0 0 0,-1 1 0 0 0,1 0 0 0 0,0 0 0 0 0,-1 0 0 0 0,1 0 0 0 0,0 0 0 0 0,-1 1 0 0 0,1-1 0 0 0,0 0-1 0 0,-1 1 1 0 0,1-1 0 0 0,-1 1 0 0 0,1 0 0 0 0,-1-1 0 0 0,1 1 0 0 0,2 1 0 0 0,-3 0-33 0 0,0 0-1 0 0,0-1 1 0 0,0 1 0 0 0,0 0 0 0 0,0-1-1 0 0,0 1 1 0 0,0 0 0 0 0,0 0 0 0 0,-1 0-1 0 0,1 0 1 0 0,-1-1 0 0 0,1 1 0 0 0,-1 0-1 0 0,0 0 1 0 0,0 0 0 0 0,0 0 0 0 0,0 0-1 0 0,0 0 1 0 0,-1 4 0 0 0,0-4-12 0 0,1 0 0 0 0,-1 0 0 0 0,0 0 0 0 0,0-1 0 0 0,0 1 0 0 0,0 0 0 0 0,0 0 1 0 0,0-1-1 0 0,0 1 0 0 0,-1-1 0 0 0,1 1 0 0 0,-1-1 0 0 0,1 1 0 0 0,-1-1 0 0 0,1 0 0 0 0,-1 0 0 0 0,-3 2 0 0 0,-14 12-46 0 0,-12 29-45 0 0,23-31-3 0 0,-1 0 1 0 0,-18 20-1 0 0,24-30 114 0 0,0 0-1 0 0,1 0 1 0 0,-1 1 0 0 0,1-1-1 0 0,0 1 1 0 0,0 0 0 0 0,0 0-1 0 0,0 0 1 0 0,1 0-1 0 0,-3 7 1 0 0,4-9-1 0 0,0-1-1 0 0,0 0 1 0 0,0 0-1 0 0,-1 0 1 0 0,1 0-1 0 0,0 0 1 0 0,0 0 0 0 0,1 0-1 0 0,-1 0 1 0 0,0 0-1 0 0,0 0 1 0 0,0 0-1 0 0,1 0 1 0 0,-1 0 0 0 0,1 0-1 0 0,-1 0 1 0 0,1 0-1 0 0,-1 0 1 0 0,1 0-1 0 0,-1 0 1 0 0,1 0 0 0 0,0 0-1 0 0,-1-1 1 0 0,1 1-1 0 0,0 0 1 0 0,0 0-1 0 0,0-1 1 0 0,0 1-1 0 0,-1-1 1 0 0,1 1 0 0 0,0 0-1 0 0,0-1 1 0 0,0 0-1 0 0,0 1 1 0 0,0-1-1 0 0,0 0 1 0 0,1 1 0 0 0,-1-1-1 0 0,0 0 1 0 0,0 0-1 0 0,0 0 1 0 0,0 0-1 0 0,0 0 1 0 0,0 0 0 0 0,2-1-1 0 0,3 1 109 0 0,0 0 1 0 0,0-1-1 0 0,0 0 0 0 0,1 0 1 0 0,-1-1-1 0 0,11-4 0 0 0,-14 5-81 0 0,-1 1 0 0 0,1 0 0 0 0,0-1 0 0 0,0 1 0 0 0,-1 0 0 0 0,5 0 0 0 0,-5 1-34 0 0,0-1-1 0 0,0 0 1 0 0,0 0-1 0 0,0 0 1 0 0,0 0-1 0 0,0 0 0 0 0,0-1 1 0 0,0 1-1 0 0,-1 0 1 0 0,1-1-1 0 0,0 0 1 0 0,0 1-1 0 0,2-2 0 0 0,8-9-8 0 0,-11 10-30 0 0,1-1 0 0 0,0 0 0 0 0,0 1 0 0 0,-1-1 0 0 0,1 1 0 0 0,0 0 0 0 0,0-1 0 0 0,0 1 0 0 0,1 0 0 0 0,-1 0 1 0 0,0 0-1 0 0,0 1 0 0 0,1-1 0 0 0,-1 1 0 0 0,3-1 0 0 0,46-1-3248 0 0,-41-1 2137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2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10912 0 0,'0'0'530'0'0,"10"13"140"0"0,2 56 1879 0 0,-11-67-1693 0 0,0 14-179 0 0,15 79-1537 0 0,-7-38-1434 0 0,-4-31-2514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2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0 294 10856 0 0,'0'0'241'0'0,"0"-2"38"0"0,0 0-241 0 0,0 0 1 0 0,1 1 0 0 0,-1-1 0 0 0,0 0 0 0 0,1 1-1 0 0,-1-1 1 0 0,1 1 0 0 0,-1-1 0 0 0,1 1 0 0 0,0-1-1 0 0,0 1 1 0 0,-1 0 0 0 0,1-1 0 0 0,0 1-1 0 0,2-1 1 0 0,20-19 18 0 0,2 0 243 0 0,-10 4-71 0 0,-8 10 287 0 0,0 0 0 0 0,0-1 0 0 0,-1 0-1 0 0,9-14 1 0 0,-15 20 1558 0 0,1 4-1646 0 0,0 1-334 0 0,-1 1 0 0 0,1-1 0 0 0,-1 0 0 0 0,0 1-1 0 0,0-1 1 0 0,0 1 0 0 0,0-1 0 0 0,-1 1-1 0 0,-1 6 1 0 0,-1 8-69 0 0,-11 325-580 0 0,14-341 375 0 0,0-2-28 0 0,0 0 196 0 0,1 0 1 0 0,-1 0-1 0 0,0 0 0 0 0,0 1 1 0 0,0-1-1 0 0,1 0 1 0 0,-1 0-1 0 0,0 0 1 0 0,0 1-1 0 0,0-1 1 0 0,1 0-1 0 0,-1 0 1 0 0,0 1-1 0 0,0-1 1 0 0,0 0-1 0 0,0 0 1 0 0,0 1-1 0 0,0-1 1 0 0,0 0-1 0 0,1 0 0 0 0,-1 1 1 0 0,0-1-1 0 0,0 0 1 0 0,0 0-1 0 0,0 1 1 0 0,0-1-1 0 0,0 5-2429 0 0,-1-98 3066 0 0,3-120 1758 0 0,0 191-2255 0 0,2 0-1 0 0,1 0 1 0 0,0 1-1 0 0,2-1 1 0 0,15-34-1 0 0,-19 49-83 0 0,1 0 0 0 0,0 1-1 0 0,0-1 1 0 0,0 1-1 0 0,1 0 1 0 0,0 0-1 0 0,0 1 1 0 0,0-1 0 0 0,1 1-1 0 0,-1 0 1 0 0,1 1-1 0 0,1-1 1 0 0,7-3-1 0 0,-9 5 6 0 0,0 1 0 0 0,0 0 0 0 0,0 0 0 0 0,0 0 0 0 0,1 0 0 0 0,-1 1 0 0 0,1 0 0 0 0,-1 0 1 0 0,1 1-1 0 0,-1-1 0 0 0,1 1 0 0 0,-1 0 0 0 0,1 1 0 0 0,-1-1 0 0 0,1 1 0 0 0,-1 0 0 0 0,1 1 0 0 0,5 1 0 0 0,21 12-672 0 0,57 34 0 0 0,-87-47 518 0 0,4 1-290 0 0,-1 0 1 0 0,0 0-1 0 0,1 1 1 0 0,-2 0 0 0 0,1 0-1 0 0,0 1 1 0 0,6 7-1 0 0,-5-1-5351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19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5 19063 0 0,'0'0'432'0'0,"-11"-5"1048"0"0,16 5-1304 0 0,10 6-278 0 0,38 40-345 0 0,-3 2 1 0 0,50 60-1 0 0,-76-81 385 0 0,6 9 254 0 0,-1 0 0 0 0,-3 2 0 0 0,-1 1 0 0 0,-1 1 0 0 0,-3 1 0 0 0,-1 1 0 0 0,-2 1 0 0 0,12 47 0 0 0,-24-72-155 0 0,-2 1-1 0 0,0 0 0 0 0,-2 0 0 0 0,0 0 1 0 0,0 0-1 0 0,-2 0 0 0 0,-1 0 1 0 0,0 0-1 0 0,-1 0 0 0 0,-1 0 0 0 0,-1 0 1 0 0,-1-1-1 0 0,-11 31 0 0 0,8-32-335 0 0,0 0 0 0 0,-2 0 0 0 0,1-1-1 0 0,-2 0 1 0 0,0-1 0 0 0,-1 0 0 0 0,-1-1-1 0 0,-22 21 1 0 0,-43 31-2774 0 0,35-32 1492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3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77 7856 0 0,'-4'16'175'0'0,"3"-25"100"0"0,3-28 91 0 0,0 24-275 0 0,2 13 194 0 0,-4 1-255 0 0,1-1-1 0 0,-1 0 1 0 0,0 0-1 0 0,1 1 1 0 0,-1-1-1 0 0,0 0 1 0 0,1 0-1 0 0,-1 0 1 0 0,1 0 0 0 0,-1 1-1 0 0,0-1 1 0 0,1 0-1 0 0,-1 0 1 0 0,1 0-1 0 0,-1 0 1 0 0,0 0-1 0 0,1 0 1 0 0,-1 0-1 0 0,1 0 1 0 0,-1 0-1 0 0,1-1 1 0 0,-1 1-1 0 0,0 0 1 0 0,1 0-1 0 0,8-6 1639 0 0,-7 6-1472 0 0,-1-1 1 0 0,0 0-1 0 0,0 0 1 0 0,1 1-1 0 0,-1-1 0 0 0,0 1 1 0 0,1-1-1 0 0,-1 1 0 0 0,1 0 1 0 0,-1-1-1 0 0,1 1 0 0 0,-1 0 1 0 0,0 0-1 0 0,3 0 1 0 0,6 1 377 0 0,-8-1-484 0 0,-1 0 0 0 0,0 0-1 0 0,1 1 1 0 0,-1-1 0 0 0,1 0 0 0 0,-1-1 0 0 0,1 1 0 0 0,-1 0-1 0 0,1 0 1 0 0,-1-1 0 0 0,1 1 0 0 0,-1-1 0 0 0,0 1-1 0 0,1-1 1 0 0,-1 1 0 0 0,2-2 0 0 0,1-1 8 0 0,-1 0 43 0 0,1 1 0 0 0,0 0 0 0 0,-1-1 0 0 0,1 1 0 0 0,5-1-1 0 0,-8 2-107 0 0,1 1 0 0 0,0 0 1 0 0,-1-1-1 0 0,1 1 0 0 0,-1 0 0 0 0,1 0 0 0 0,0 0 0 0 0,-1 0 0 0 0,1 1 0 0 0,-1-1 0 0 0,1 0 0 0 0,0 1 0 0 0,-1-1 0 0 0,1 1 0 0 0,-1-1 0 0 0,1 1 0 0 0,1 1 0 0 0,20 12 165 0 0,-23-13-198 0 0,0-1 0 0 0,1 0 1 0 0,-1 1-1 0 0,0-1 0 0 0,0 0 0 0 0,0 1 1 0 0,0-1-1 0 0,1 0 0 0 0,-1 1 0 0 0,0-1 1 0 0,0 0-1 0 0,0 1 0 0 0,0-1 0 0 0,0 1 1 0 0,0-1-1 0 0,0 0 0 0 0,0 1 1 0 0,0-1-1 0 0,0 0 0 0 0,0 1 0 0 0,0-1 1 0 0,0 0-1 0 0,-1 1 0 0 0,1-1 0 0 0,0 0 1 0 0,0 1-1 0 0,0-1 0 0 0,0 0 0 0 0,-1 1 1 0 0,1-1-1 0 0,0 0 0 0 0,0 1 0 0 0,-1-1 1 0 0,1 0-1 0 0,0 0 0 0 0,-1 1 1 0 0,0 0-1 0 0,-1 6 1 0 0,-1-1-47 0 0,1 0 1 0 0,-1 0-1 0 0,-7 12 0 0 0,-33 48-1469 0 0,39-59 1238 0 0,0 0 0 0 0,0 0 0 0 0,-2 7 1 0 0,-3 6-495 0 0,8-18 668 0 0,0-1 1 0 0,0 1-1 0 0,0-1 0 0 0,1 1 1 0 0,-1-1-1 0 0,1 1 1 0 0,-1-1-1 0 0,1 1 1 0 0,0-1-1 0 0,-1 1 1 0 0,1 0-1 0 0,0-1 1 0 0,0 1-1 0 0,0-1 1 0 0,0 1-1 0 0,0 0 1 0 0,1 2-1 0 0,0-3 186 0 0,0 1-1 0 0,-1-1 1 0 0,1 0-1 0 0,0 0 1 0 0,0 0-1 0 0,-1 0 1 0 0,1 0-1 0 0,0 0 1 0 0,0 0-1 0 0,1 0 1 0 0,-1 0 0 0 0,0 0-1 0 0,0-1 1 0 0,0 1-1 0 0,0 0 1 0 0,3 0-1 0 0,2 1 304 0 0,1 0 1 0 0,-1 0-1 0 0,1-1 0 0 0,0 0 0 0 0,0 0 1 0 0,12-1-1 0 0,-9 3-514 0 0,-8-3-302 0 0,-1 1 0 0 0,1-1 0 0 0,-1 0 0 0 0,1 1 0 0 0,-1-1 0 0 0,1 0 0 0 0,-1 0 0 0 0,1 0 0 0 0,0 0 0 0 0,-1 0 1 0 0,1 0-1 0 0,2-1 0 0 0,7-3-690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3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12 7544 0 0,'0'0'569'0'0,"4"-6"318"0"0,-1 4 1842 0 0,-3 2-2714 0 0,4 0 546 0 0,1 0 0 0 0,-1 0 1 0 0,1-1-1 0 0,-1 1 0 0 0,6-3 1 0 0,9 8 2813 0 0,-19-5-3373 0 0,1 1 0 0 0,-1 0-1 0 0,0 0 1 0 0,0 0 0 0 0,0 0-1 0 0,0 0 1 0 0,0 0 0 0 0,0 0-1 0 0,0 1 1 0 0,0-1 0 0 0,0 0-1 0 0,0 0 1 0 0,-1 0 0 0 0,1 0-1 0 0,0 0 1 0 0,-1-1 0 0 0,1 1-1 0 0,-1 0 1 0 0,1 0 0 0 0,-1 0-1 0 0,1 0 1 0 0,-1 0-1 0 0,0 0 1 0 0,1-1 0 0 0,-1 1-1 0 0,0 0 1 0 0,0-1 0 0 0,1 1-1 0 0,-1 0 1 0 0,0-1 0 0 0,0 1-1 0 0,0-1 1 0 0,0 1 0 0 0,0-1-1 0 0,0 0 1 0 0,-1 1 0 0 0,0 0-35 0 0,0 0 0 0 0,0 0 1 0 0,1 0-1 0 0,-1 1 0 0 0,0-1 1 0 0,1 0-1 0 0,-1 1 0 0 0,1-1 1 0 0,-1 1-1 0 0,1 0 0 0 0,0-1 0 0 0,-2 5 1 0 0,-11 25-331 0 0,5-9 8 0 0,8-20 327 0 0,0 1-28 0 0,0-1 0 0 0,0 0-1 0 0,0 0 1 0 0,-1 0 0 0 0,1 0 0 0 0,0 0 0 0 0,-1 0-1 0 0,0 0 1 0 0,1 0 0 0 0,-1-1 0 0 0,0 1 0 0 0,-2 1-1 0 0,4-3 52 0 0,-1 1 0 0 0,1-1-1 0 0,-1 1 1 0 0,1 0-1 0 0,-1-1 1 0 0,1 1-1 0 0,-1 0 1 0 0,1-1 0 0 0,0 1-1 0 0,-1 0 1 0 0,1 0-1 0 0,0-1 1 0 0,0 1 0 0 0,0 0-1 0 0,-1 0 1 0 0,1-1-1 0 0,0 1 1 0 0,0 0-1 0 0,0 0 1 0 0,0-1 0 0 0,0 1-1 0 0,0 0 1 0 0,1 1-1 0 0,-1 2 39 0 0,0-3 192 0 0,3-2-41 0 0,11-3 551 0 0,0-1-1 0 0,19-9 0 0 0,-15 6-158 0 0,20-7-1 0 0,20 2-2565 0 0,-48 9 1170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4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55 157 5672 0 0,'0'0'265'0'0,"0"2"-112"0"0,-1 11-115 0 0,-1-1 0 0 0,0 0 0 0 0,-4 16 0 0 0,-5 24 500 0 0,-2 32 1376 0 0,7-49-813 0 0,-3 65 0 0 0,5-20 2417 0 0,8-102-2926 0 0,-2 19-500 0 0,-2 0 1 0 0,1 0-1 0 0,0 0 0 0 0,-1 0 0 0 0,1-5 1 0 0,-5-111 1890 0 0,2 68-1267 0 0,8-93-1 0 0,-5 126-722 0 0,1 0 0 0 0,0 0-1 0 0,9-32 1 0 0,-8 41 47 0 0,1-1 0 0 0,-1 1-1 0 0,1 0 1 0 0,1 0 0 0 0,0 0 0 0 0,9-13-1 0 0,-11 19 36 0 0,0 0 0 0 0,1 0 1 0 0,-1 0-1 0 0,1 1 0 0 0,-1-1 0 0 0,1 1 0 0 0,0 0 0 0 0,0 0 0 0 0,0 0 0 0 0,0 1 0 0 0,0-1 0 0 0,1 1 0 0 0,6-1 0 0 0,-3 0-3 0 0,0 1-1 0 0,0 1 1 0 0,0-1-1 0 0,0 1 1 0 0,1 1 0 0 0,12 1-1 0 0,106 15-2303 0 0,-126-17 2202 0 0,17 4-4553 0 0,0 2-1419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4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9872 0 0,'0'0'746'0'0,"4"-8"-460"0"0,-3 5-100 0 0,1 1 1 0 0,-1-1 0 0 0,1 1 0 0 0,0-1 0 0 0,0 1 0 0 0,0-1-1 0 0,0 1 1 0 0,0 0 0 0 0,0 0 0 0 0,1 0 0 0 0,-1 0-1 0 0,1 1 1 0 0,-1-1 0 0 0,5-1 0 0 0,-5 2-67 0 0,-1 1 0 0 0,1-1 0 0 0,0 1 1 0 0,0-1-1 0 0,0 1 0 0 0,-1 0 0 0 0,1 0 0 0 0,0 0 0 0 0,0 0 1 0 0,0 0-1 0 0,0 0 0 0 0,-1 1 0 0 0,1-1 0 0 0,0 0 0 0 0,0 1 1 0 0,-1-1-1 0 0,1 1 0 0 0,0 0 0 0 0,-1 0 0 0 0,1 0 0 0 0,0 0 1 0 0,-1 0-1 0 0,0 0 0 0 0,3 2 0 0 0,-3-2-75 0 0,-1-1 0 0 0,1 0 0 0 0,-1 1 0 0 0,1-1 0 0 0,-1 0 0 0 0,1 1 0 0 0,0-1 0 0 0,-1 0 0 0 0,1 1 0 0 0,-1-1 0 0 0,1 0 0 0 0,0 0 0 0 0,-1 0 0 0 0,1 0 0 0 0,-1 0 0 0 0,2 0 0 0 0,-2 0-27 0 0,1 0 1 0 0,0 0-1 0 0,-1 0 1 0 0,1 0 0 0 0,-1 1-1 0 0,1-1 1 0 0,-1 0-1 0 0,0 0 1 0 0,1 0-1 0 0,-1 0 1 0 0,1 1-1 0 0,-1-1 1 0 0,1 0 0 0 0,-1 0-1 0 0,1 1 1 0 0,-1-1-1 0 0,0 0 1 0 0,1 1-1 0 0,-1-1 1 0 0,0 0-1 0 0,1 1 1 0 0,-1-1 0 0 0,0 1-1 0 0,1-1 1 0 0,-1 1-1 0 0,0-1 1 0 0,0 0-1 0 0,0 1 1 0 0,1 0-1 0 0,0 1-1 0 0,0 0 0 0 0,-1 1 0 0 0,1-1 0 0 0,0 0 0 0 0,-1 0-1 0 0,0 1 1 0 0,1-1 0 0 0,-1 0 0 0 0,0 1 0 0 0,0-1-1 0 0,0 0 1 0 0,-1 1 0 0 0,0 3 0 0 0,-11 30-81 0 0,3-14-28 0 0,8-18 66 0 0,0 0 0 0 0,-1-1 0 0 0,0 1 0 0 0,0 0 0 0 0,-2 3 0 0 0,-7 12-390 0 0,7-12 6 0 0,0 0-1 0 0,0 0 0 0 0,0-1 0 0 0,-8 9 0 0 0,6-9-990 0 0,1 1-1 0 0,-8 13 1 0 0,13-19 602 0 0,2-1 85 0 0,3 0 823 0 0,-3 0 87 0 0,0 0 0 0 0,0 0-1 0 0,0 0 1 0 0,0 0-1 0 0,0 0 1 0 0,0-1 0 0 0,0 1-1 0 0,1 0 1 0 0,-1-1-1 0 0,0 0 1 0 0,-1 0 0 0 0,1 0-1 0 0,0 1 1 0 0,3-3 0 0 0,-2 1 213 0 0,1 0 1 0 0,-1 0-1 0 0,1 0 1 0 0,0 1-1 0 0,0 0 1 0 0,0-1 0 0 0,-1 2-1 0 0,1-1 1 0 0,0 0-1 0 0,0 1 1 0 0,1-1-1 0 0,3 1 1 0 0,-2 0-589 0 0,-1 0-1 0 0,1-1 1 0 0,-1 1-1 0 0,1-2 1 0 0,4 0-1 0 0,-1-2-5951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5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43 8840 0 0,'0'0'658'0'0,"14"-3"-404"0"0,1 0 256 0 0,-13 3-338 0 0,1 0-1 0 0,-1-1 1 0 0,1 1 0 0 0,-1-1-1 0 0,1 1 1 0 0,-1-1-1 0 0,0 0 1 0 0,1 0-1 0 0,-1 0 1 0 0,0 0 0 0 0,0-1-1 0 0,1 1 1 0 0,-1-1-1 0 0,0 1 1 0 0,2-3 0 0 0,13-16 3370 0 0,-21 28-3405 0 0,1-1-298 0 0,1-1-1 0 0,0 0 0 0 0,-2 12 0 0 0,-2 5-1164 0 0,6-21 1163 0 0,0-1 0 0 0,0 0 0 0 0,-1 0 0 0 0,1 0 0 0 0,1 0 0 0 0,-1 0 0 0 0,0 0 0 0 0,0 0 0 0 0,0 0 0 0 0,0 0 0 0 0,1 0 0 0 0,-1 0 0 0 0,1 0 0 0 0,-1 0-1 0 0,0 0 1 0 0,1 0 0 0 0,0 0 0 0 0,0 0 0 0 0,16 20 588 0 0,-8-11-150 0 0,9 10 445 0 0,-14-15-393 0 0,0-1 1 0 0,0 1-1 0 0,0 0 0 0 0,0 0 0 0 0,3 7 1 0 0,-2-3 267 0 0,-4-7-433 0 0,0-1 1 0 0,0 1-1 0 0,0-1 1 0 0,-1 1-1 0 0,1 0 1 0 0,0-1-1 0 0,-1 1 1 0 0,1 0-1 0 0,-1-1 1 0 0,0 1 0 0 0,0 0-1 0 0,1-1 1 0 0,-2 5-1 0 0,1-4-60 0 0,0 1-1 0 0,0-1 1 0 0,0 1 0 0 0,-1-1-1 0 0,1 1 1 0 0,-1-1 0 0 0,0 0-1 0 0,0 1 1 0 0,0-1-1 0 0,0 0 1 0 0,0 1 0 0 0,0-1-1 0 0,0 0 1 0 0,-1 0 0 0 0,1 0-1 0 0,-1 0 1 0 0,0 0-1 0 0,0-1 1 0 0,1 1 0 0 0,-1 0-1 0 0,0-1 1 0 0,0 1 0 0 0,-1-1-1 0 0,1 0 1 0 0,0 1-1 0 0,-3 0 1 0 0,0 0 53 0 0,-1 0 0 0 0,0-1 0 0 0,0 1 1 0 0,0-1-1 0 0,-7 0 0 0 0,-20 5 51 0 0,33-6-202 0 0,-6 2-81 0 0,0 0 1 0 0,0 0-1 0 0,0-1 1 0 0,-9 0 0 0 0,6 0-1560 0 0,5 3-5469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5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37 175 5840 0 0,'0'0'281'0'0,"-8"10"46"0"0,5-4-183 0 0,0 1 0 0 0,1 0 0 0 0,0 0 0 0 0,0 0 0 0 0,1 0 0 0 0,-1 0 0 0 0,2 0 0 0 0,-1 8 0 0 0,0-2 365 0 0,-5 22-1 0 0,4-22 3 0 0,0 0-1 0 0,1 1 1 0 0,0 0 0 0 0,2 21-1 0 0,0-1-88 0 0,-1-14-432 0 0,-1-13 67 0 0,1 0 1 0 0,-1 0-1 0 0,2 1 0 0 0,-1-1 1 0 0,1 0-1 0 0,0 0 1 0 0,1 0-1 0 0,3 10 0 0 0,-5-16 1053 0 0,0-3-902 0 0,6-48 0 0 0,-6 45-159 0 0,8-208 3485 0 0,-6 192-3324 0 0,1 1 0 0 0,1-1-1 0 0,0 1 1 0 0,2-1-1 0 0,0 1 1 0 0,18-35-1 0 0,-21 48-160 0 0,1 0 0 0 0,0 0 0 0 0,1 1-1 0 0,-1 0 1 0 0,1 0 0 0 0,7-6 0 0 0,-9 9 12 0 0,-1 1-1 0 0,1 0 1 0 0,0 0 0 0 0,1 0-1 0 0,-1 1 1 0 0,0-1 0 0 0,0 1 0 0 0,1-1-1 0 0,-1 1 1 0 0,1 0 0 0 0,-1 0-1 0 0,1 1 1 0 0,-1-1 0 0 0,1 1 0 0 0,4 0-1 0 0,158 4 111 0 0,-105-8-3534 0 0,-47 4-2856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6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1 111 13040 0 0,'1'-1'297'0'0,"11"-11"150"0"0,1 1 0 0 0,1 0 0 0 0,-1 1 0 0 0,1 0 0 0 0,1 1 0 0 0,0 1 0 0 0,17-7 0 0 0,30-8 991 0 0,-62 23-1437 0 0,0 0-1 0 0,0 0 0 0 0,0 0 0 0 0,0 0 1 0 0,1 0-1 0 0,-1-1 0 0 0,0 1 0 0 0,0 0 1 0 0,0 0-1 0 0,0 0 0 0 0,0 0 1 0 0,0 0-1 0 0,1 0 0 0 0,-1 0 0 0 0,0 0 1 0 0,0 0-1 0 0,0 0 0 0 0,0 1 0 0 0,0-1 1 0 0,0 0-1 0 0,1 0 0 0 0,-1 0 0 0 0,0 0 1 0 0,0 0-1 0 0,0 0 0 0 0,0 0 0 0 0,0 0 1 0 0,0 0-1 0 0,0 0 0 0 0,1 0 0 0 0,-1 0 1 0 0,0 1-1 0 0,0-1 0 0 0,0 0 0 0 0,0 0 1 0 0,0 0-1 0 0,0 0 0 0 0,0 0 0 0 0,0 0 1 0 0,0 0-1 0 0,0 1 0 0 0,0-1 0 0 0,0 0 1 0 0,0 0-1 0 0,0 0 0 0 0,0 0 0 0 0,0 0 1 0 0,0 0-1 0 0,0 1 0 0 0,0-1 0 0 0,0 0 1 0 0,0 0-1 0 0,0 0 0 0 0,0 0 1 0 0,0 0-1 0 0,0 1 0 0 0,0-1 0 0 0,0 0 1 0 0,0 0-1 0 0,0 0 0 0 0,0 0 0 0 0,0 0 1 0 0,0 0-1 0 0,0 0 0 0 0,0 1 0 0 0,-1-1 1 0 0,-2 7-24 0 0,-29 35-418 0 0,23-32 119 0 0,0 1 1 0 0,1 0-1 0 0,1 0 0 0 0,-12 22 1 0 0,16-24 230 0 0,0-4 81 0 0,1 0-1 0 0,0 1 1 0 0,0 0-1 0 0,1-1 1 0 0,-3 11-1 0 0,4-14 50 0 0,0 0 0 0 0,0-1 0 0 0,1 1 0 0 0,-1 0 1 0 0,0 0-1 0 0,1-1 0 0 0,-1 1 0 0 0,1 0 0 0 0,-1 0 0 0 0,1-1 0 0 0,0 1 1 0 0,0-1-1 0 0,-1 1 0 0 0,1 0 0 0 0,0-1 0 0 0,1 0 0 0 0,-1 1 0 0 0,0-1 0 0 0,0 0 1 0 0,1 1-1 0 0,-1-1 0 0 0,0 0 0 0 0,3 1 0 0 0,-2-1 5 0 0,-1-1 0 0 0,1 1 0 0 0,0-1 0 0 0,0 1 0 0 0,-1-1-1 0 0,1 0 1 0 0,0 0 0 0 0,0 0 0 0 0,0 0 0 0 0,-1 0 0 0 0,1 0 0 0 0,0 0-1 0 0,0-1 1 0 0,0 1 0 0 0,-1-1 0 0 0,1 1 0 0 0,0-1 0 0 0,1-1 0 0 0,0 1 9 0 0,0 0 1 0 0,-1 1-1 0 0,1-1 1 0 0,0 0-1 0 0,0 1 0 0 0,-1 0 1 0 0,7-1-1 0 0,5 3 131 0 0,1 0-1 0 0,24-1 0 0 0,-32-2-735 0 0,0 1-1 0 0,0-2 1 0 0,-1 1 0 0 0,9-3 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6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15 1984 0 0,'0'0'84'0'0,"0"1"163"0"0,-1 1-1 0 0,1-1 1 0 0,0 0 0 0 0,-1 0 0 0 0,1 0 0 0 0,-1 0-1 0 0,1 0 1 0 0,-1 0 0 0 0,1 0 0 0 0,-2 1 0 0 0,-2 2 655 0 0,0 0 0 0 0,1 1 0 0 0,0-1 0 0 0,0 1 0 0 0,0 0 0 0 0,0-1 0 0 0,-2 8 0 0 0,-12 19 627 0 0,15-27-1332 0 0,0 0 1 0 0,0-1 0 0 0,0 1 0 0 0,1 0 0 0 0,-1 0-1 0 0,1-1 1 0 0,-1 7 0 0 0,2-8-92 0 0,-1 0 0 0 0,1 0 0 0 0,0 1 0 0 0,0-1 0 0 0,0 0 1 0 0,0 0-1 0 0,0 0 0 0 0,1 0 0 0 0,-1 0 0 0 0,1 0 0 0 0,-1 0 0 0 0,1 0 0 0 0,0 0 0 0 0,0 0 0 0 0,1 2 0 0 0,-1-2-7 0 0,1 0 0 0 0,0 0 0 0 0,0-1 0 0 0,0 1 0 0 0,0-1-1 0 0,0 0 1 0 0,0 1 0 0 0,0-1 0 0 0,1 0 0 0 0,-1 0-1 0 0,0-1 1 0 0,1 1 0 0 0,-1 0 0 0 0,1-1 0 0 0,-1 1-1 0 0,0-1 1 0 0,4 0 0 0 0,1 1 163 0 0,1-1 1 0 0,0 0-1 0 0,0-1 1 0 0,8-1-1 0 0,-6 0-191 0 0,-1-1 0 0 0,1 0 0 0 0,-1 0 0 0 0,11-6 0 0 0,-17 7-278 0 0,1 0 0 0 0,-1 0 0 0 0,0-1 0 0 0,0 1 0 0 0,-1-1 1 0 0,1 0-1 0 0,0 0 0 0 0,-1 0 0 0 0,0 0 0 0 0,1 0 0 0 0,-1 0 1 0 0,-1-1-1 0 0,1 1 0 0 0,0-1 0 0 0,-1 0 0 0 0,0 1 0 0 0,0-1 0 0 0,0 0 1 0 0,0 1-1 0 0,0-1 0 0 0,-1-7 0 0 0,1 5-269 0 0,-1 0 1 0 0,-1 1-1 0 0,0-1 0 0 0,1 0 1 0 0,-2 0-1 0 0,1 0 0 0 0,-1 1 1 0 0,1-1-1 0 0,-2 0 0 0 0,1 1 0 0 0,-1 0 1 0 0,1 0-1 0 0,-6-8 0 0 0,7 13 478 0 0,1-1 0 0 0,0 1 0 0 0,-1-1 0 0 0,1 1 0 0 0,0-1 0 0 0,-1 1 0 0 0,1-1 0 0 0,-1 1 0 0 0,1 0 0 0 0,-1-1 0 0 0,1 1 0 0 0,-1 0 0 0 0,1-1-1 0 0,-1 1 1 0 0,1 0 0 0 0,-1 0 0 0 0,1-1 0 0 0,-1 1 0 0 0,1 0 0 0 0,-1 0 0 0 0,0 0 0 0 0,1 0 0 0 0,-1 0 0 0 0,1 0 0 0 0,-1 0 0 0 0,-1 0 0 0 0,1 0 98 0 0,0 1 1 0 0,0-1-1 0 0,0 1 1 0 0,1-1 0 0 0,-1 1-1 0 0,0 0 1 0 0,0-1-1 0 0,0 1 1 0 0,0 0 0 0 0,1 0-1 0 0,-1 0 1 0 0,0 0-1 0 0,0 1 1 0 0,-4 6 1175 0 0,1 1 0 0 0,-6 17 0 0 0,7-17-535 0 0,-20 66 2592 0 0,16-53-3093 0 0,0 0-1 0 0,2 1 1 0 0,0-1 0 0 0,2 1 0 0 0,-1 27-1 0 0,7-24-2524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7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59 288 6448 0 0,'5'30'145'0'0,"-2"0"1"0"0,-1 0-1 0 0,-1 1 1 0 0,-2-1 0 0 0,-4 34-1 0 0,4-58-8 0 0,0 0 1 0 0,0 1-1 0 0,-1-1 0 0 0,0 0 1 0 0,0 1-1 0 0,0-1 0 0 0,-1 0 1 0 0,0 0-1 0 0,0-1 0 0 0,-6 9 1 0 0,8-13 783 0 0,-5-6 407 0 0,3-4-913 0 0,-1 0 0 0 0,1 0-1 0 0,1-1 1 0 0,0 1 0 0 0,0 0 0 0 0,0-12 0 0 0,-2-2 194 0 0,1 2-70 0 0,1-1-1 0 0,1 1 0 0 0,1-1 1 0 0,3-25-1 0 0,19-86 1317 0 0,-20 123-1840 0 0,0 0 1 0 0,1 0-1 0 0,1 1 1 0 0,-1-1-1 0 0,1 1 1 0 0,1 0-1 0 0,0 0 0 0 0,0 0 1 0 0,11-12-1 0 0,-5 8 72 0 0,-8 8-16 0 0,1 1 1 0 0,0-1-1 0 0,0 1 1 0 0,1 0-1 0 0,-1 0 0 0 0,1 0 1 0 0,-1 1-1 0 0,1 0 1 0 0,1 0-1 0 0,-1 0 1 0 0,0 0-1 0 0,1 1 1 0 0,7-3-1 0 0,-8 4 8 0 0,1-1-1 0 0,-1 0 0 0 0,0-1 1 0 0,0 1-1 0 0,6-4 1 0 0,-7 3-57 0 0,1 0 0 0 0,-1 1 1 0 0,1 0-1 0 0,-1 0 0 0 0,1 0 1 0 0,0 1-1 0 0,8-2 0 0 0,-7 2-259 0 0,0 0 259 0 0,0 0 0 0 0,0 1 0 0 0,1 0 0 0 0,6 0 0 0 0,5 6-1758 0 0,-16-5 1083 0 0,0 0-1 0 0,0 1 1 0 0,0-1 0 0 0,0 0 0 0 0,0 1 0 0 0,-1 0-1 0 0,3 1 1 0 0,5 11-5361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7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12464 0 0,'0'0'945'0'0,"4"-4"-534"0"0,1 1-454 0 0,1-1 338 0 0,0 0-1 0 0,1 0 1 0 0,-1 0 0 0 0,1 1-1 0 0,9-3 1 0 0,3-1 455 0 0,-14 4-572 0 0,0 1 0 0 0,0 1 0 0 0,0-1 0 0 0,0 1 0 0 0,0 0 0 0 0,8-1 0 0 0,-12 2-168 0 0,0 0-1 0 0,-1 0 1 0 0,1 0 0 0 0,0 0-1 0 0,0 0 1 0 0,0 0 0 0 0,-1 0 0 0 0,1 0-1 0 0,0 0 1 0 0,0 0 0 0 0,-1 1 0 0 0,1-1-1 0 0,0 0 1 0 0,0 1 0 0 0,-1-1-1 0 0,1 0 1 0 0,0 1 0 0 0,-1-1 0 0 0,1 1-1 0 0,-1-1 1 0 0,1 1 0 0 0,0-1 0 0 0,-1 1-1 0 0,1 0 1 0 0,-1-1 0 0 0,0 1-1 0 0,1 0 1 0 0,-1-1 0 0 0,1 1 0 0 0,-1 0-1 0 0,0 0 1 0 0,0-1 0 0 0,1 1-1 0 0,-1 0 1 0 0,0 0 0 0 0,0-1 0 0 0,0 1-1 0 0,0 0 1 0 0,0 0 0 0 0,0 0 0 0 0,0-1-1 0 0,0 1 1 0 0,0 1 0 0 0,-1 1-2 0 0,1 0-1 0 0,-1 0 1 0 0,0 0 0 0 0,0-1 0 0 0,0 1 0 0 0,-1 0 0 0 0,1-1 0 0 0,0 1 0 0 0,-1-1 0 0 0,-3 5-1 0 0,-9 9 10 0 0,1 2 0 0 0,1-1-1 0 0,0 2 1 0 0,-16 34-1 0 0,25-45 260 0 0,0 0 1 0 0,1 0-1 0 0,0 1 1 0 0,0-1-1 0 0,0 13 0 0 0,2-20-195 0 0,13 6 175 0 0,-7-6-291 0 0,-1 0-1 0 0,1-1 1 0 0,0 1 0 0 0,0-1 0 0 0,0 0 0 0 0,-1 0 0 0 0,1-1-1 0 0,0 0 1 0 0,0 0 0 0 0,7-2 0 0 0,7-3-3123 0 0,27-13 0 0 0,-37 15-1840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0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823 1 9760 0 0,'-5'0'474'0'0,"-5"0"-415"0"0,-1 1 0 0 0,1 1-1 0 0,0 0 1 0 0,0 0-1 0 0,1 1 1 0 0,-1 0 0 0 0,1 0-1 0 0,-1 1 1 0 0,1 1 0 0 0,-10 6-1 0 0,-12 9 297 0 0,-42 35 0 0 0,39-27 129 0 0,-148 134 2054 0 0,13 16 74 0 0,43-42-3514 0 0,80-83-158 0 0,7-6-17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8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5840 0 0,'0'0'132'0'0,"-2"1"17"0"0,-11 4 188 0 0,8-3-123 0 0,-1 0 0 0 0,1 0 0 0 0,0 0 0 0 0,0 1 1 0 0,0 0-1 0 0,-7 6 2225 0 0,44-1 315 0 0,0-4-967 0 0,-26-4-1351 0 0,0 1-1 0 0,1-1 1 0 0,-1 1 0 0 0,0 1-1 0 0,0-1 1 0 0,0 1 0 0 0,0 0-1 0 0,0 1 1 0 0,8 3-1 0 0,-12-5-352 0 0,0 1 0 0 0,0-1 0 0 0,0 0 0 0 0,0 0 0 0 0,-1 1 0 0 0,1-1 0 0 0,0 1 0 0 0,-1 0 0 0 0,1 0 0 0 0,-1-1 0 0 0,0 1 0 0 0,0 0 0 0 0,0 0 0 0 0,0 0 0 0 0,0 0 0 0 0,0 0-1 0 0,0 0 1 0 0,0 1 0 0 0,-1-1 0 0 0,1 0 0 0 0,-1 0 0 0 0,0 0 0 0 0,0 1 0 0 0,0-1 0 0 0,0 0 0 0 0,0 0 0 0 0,0 1 0 0 0,0-1 0 0 0,-1 0 0 0 0,1 0 0 0 0,-1 0 0 0 0,0 1 0 0 0,1-1 0 0 0,-1 0-1 0 0,0 0 1 0 0,0 0 0 0 0,-3 3 0 0 0,1 0 57 0 0,-1 1-68 0 0,1-1-1 0 0,-1 1 1 0 0,0-1-1 0 0,-1 0 1 0 0,1 0-1 0 0,-1-1 1 0 0,-7 7-1 0 0,-17 12-2 0 0,22-16-217 0 0,0-2 0 0 0,0 1 0 0 0,0-1 0 0 0,-11 7 1 0 0,7-8-479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29.5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48 127 6016 0 0,'0'0'456'0'0,"5"8"-288"0"0,-3-4-97 0 0,0 0 0 0 0,-1 1 0 0 0,1-1 0 0 0,-1 1 0 0 0,0-1 0 0 0,0 1 0 0 0,0-1 0 0 0,0 9 0 0 0,-3 40 1617 0 0,1-20-847 0 0,0-12-24 0 0,-6 32 0 0 0,1-3 29 0 0,3-32-631 0 0,0 1 0 0 0,-1-1 1 0 0,-12 33-1 0 0,11-38-75 0 0,2 0 30 0 0,3-12-138 0 0,0 1 0 0 0,0 0 0 0 0,-1 0 0 0 0,1-1 0 0 0,-1 1 0 0 0,1 0 0 0 0,-1 0-1 0 0,0-1 1 0 0,-1 3 0 0 0,-2 1-2 0 0,4-5-29 0 0,0 0 0 0 0,0 0 0 0 0,0 0-1 0 0,0 0 1 0 0,0 0 0 0 0,0 0 0 0 0,0-1 0 0 0,0 1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0,-1 0 0 0 0,1 0 0 0 0,0 0 0 0 0,0 1 0 0 0,0-1 0 0 0,0 0 0 0 0,0 0 0 0 0,0 0 0 0 0,0 0 0 0 0,0 0 0 0 0,0 0 0 0 0,0 0 0 0 0,0 0 0 0 0,0 0 0 0 0,0 0 0 0 0,0 0-1 0 0,0 0 1 0 0,0 1 0 0 0,0-1 0 0 0,0 0 0 0 0,0 0 0 0 0,0 0 0 0 0,0 0 0 0 0,0 0 0 0 0,0 0 0 0 0,0 0 0 0 0,0 0 0 0 0,0 0 0 0 0,0 1 0 0 0,0-1 0 0 0,0 0 0 0 0,-1-8 85 0 0,14-78 179 0 0,-9 62-104 0 0,-1 0 0 0 0,0-25 0 0 0,0 10 111 0 0,-2 23-141 0 0,11-82 723 0 0,-10 88-742 0 0,0 0 0 0 0,1 0 0 0 0,1 0 0 0 0,-1 1 0 0 0,2-1 0 0 0,-1 1 0 0 0,10-14 0 0 0,-6 12 182 0 0,1 1 0 0 0,0-1 0 0 0,1 1 0 0 0,0 1 0 0 0,1-1 1 0 0,22-14-1 0 0,-26 20-257 0 0,0 0 0 0 0,1 0 0 0 0,0 0 1 0 0,0 1-1 0 0,0 0 0 0 0,0 1 0 0 0,0 0 0 0 0,0 0 1 0 0,1 1-1 0 0,-1 0 0 0 0,0 0 0 0 0,16 1 0 0 0,-1 5-1546 0 0,-2 2-4937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0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9760 0 0,'0'0'1050'0'0,"14"1"965"0"0,-7 1-1184 0 0,-6-2-804 0 0,-1 0 0 0 0,1 0 0 0 0,-1 0 1 0 0,0 1-1 0 0,1-1 0 0 0,-1 0 0 0 0,0 0 1 0 0,1 0-1 0 0,-1 0 0 0 0,1 0 1 0 0,-1 0-1 0 0,0 0 0 0 0,1 1 0 0 0,-1-1 1 0 0,0 0-1 0 0,1 0 0 0 0,-1 1 0 0 0,0-1 1 0 0,0 0-1 0 0,1 0 0 0 0,-1 1 0 0 0,0-1 1 0 0,0 0-1 0 0,1 1 0 0 0,-1-1 0 0 0,0 0 1 0 0,0 1-1 0 0,0-1 0 0 0,1 0 0 0 0,-1 1 1 0 0,0-1-1 0 0,0 1 0 0 0,0-1 0 0 0,0 0 1 0 0,0 1-1 0 0,0 13 62 0 0,0-12-144 0 0,-1 0 0 0 0,1 0 0 0 0,-1 0 0 0 0,1 1-1 0 0,-1-1 1 0 0,0 0 0 0 0,0 0 0 0 0,0 0 0 0 0,-2 2 0 0 0,-5 15-722 0 0,7-15 590 0 0,1 1 0 0 0,-1-1-1 0 0,1 1 1 0 0,0-1 0 0 0,0 1-1 0 0,1-1 1 0 0,-1 0 0 0 0,1 1-1 0 0,0-1 1 0 0,0 0 0 0 0,1 1-1 0 0,2 5 1 0 0,3 4 62 0 0,0-1-1 0 0,13 18 1 0 0,-12-21 283 0 0,-1 1 1 0 0,-1 0 0 0 0,10 22 0 0 0,-11-21 181 0 0,-4-10-290 0 0,0-1 1 0 0,-1 0-1 0 0,1 0 0 0 0,-1 0 1 0 0,1 1-1 0 0,-1-1 0 0 0,1 0 1 0 0,-1 0-1 0 0,0 1 0 0 0,0-1 1 0 0,0 0-1 0 0,0 1 0 0 0,0-1 1 0 0,0 0-1 0 0,0 1 0 0 0,0-1 1 0 0,0 0-1 0 0,0 1 0 0 0,-1-1 1 0 0,1 0-1 0 0,-1 0 0 0 0,1 1 1 0 0,-1-1-1 0 0,1 0 0 0 0,-1 0 1 0 0,-1 1-1 0 0,1 1 123 0 0,0 0 0 0 0,-1-1 0 0 0,0 1 0 0 0,0-1-1 0 0,0 0 1 0 0,0 0 0 0 0,0 0 0 0 0,0 0 0 0 0,-1 0 0 0 0,1 0 0 0 0,0 0 0 0 0,-1-1 0 0 0,-3 3 0 0 0,0-2-76 0 0,0-1 1 0 0,0 1-1 0 0,0-1 1 0 0,0 0-1 0 0,0-1 1 0 0,-1 1 0 0 0,-5-1-1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1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6648 0 0,'0'0'320'0'0,"0"9"-136"0"0,4-1 8 0 0,-4 0-192 0 0,0 8 0 0 0,0-1 0 0 0,-4 1 0 0 0,4 0 672 0 0,-5 1 104 0 0,5-3 24 0 0,-4 3 0 0 0,0-1-232 0 0,-6 0-48 0 0,10-1-8 0 0,-4-3 0 0 0,-1 0-176 0 0,5-4-40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60 183 5840 0 0,'0'0'281'0'0,"0"-1"-121"0"0,-4-4 117 0 0,3 4 1409 0 0,0 2-705 0 0,-2 0-897 0 0,0 1 0 0 0,0 0 0 0 0,1 1 0 0 0,-1-1 0 0 0,1 0 0 0 0,-1 1 0 0 0,1-1 0 0 0,0 1-1 0 0,0 0 1 0 0,0 0 0 0 0,0 0 0 0 0,1 0 0 0 0,-1 0 0 0 0,1 0 0 0 0,0 0 0 0 0,0 0 0 0 0,0 1 0 0 0,0-1 0 0 0,0 4 0 0 0,-3 14 850 0 0,1-1 1 0 0,0 34 0 0 0,0-6 243 0 0,2 59 344 0 0,1-52-1573 0 0,0-54-12 0 0,4-17-282 0 0,-8-96 1293 0 0,3 84-562 0 0,0 18-199 0 0,1 0 0 0 0,0-1 0 0 0,2-13 0 0 0,4-9 167 0 0,1 0 0 0 0,13-32 0 0 0,-14 49-288 0 0,0 0 0 0 0,2 0 0 0 0,0 1 1 0 0,1 0-1 0 0,19-25 0 0 0,-24 35-7 0 0,5-7 144 0 0,1 0 0 0 0,18-14-1 0 0,-25 23-176 0 0,0 0-1 0 0,0 1 0 0 0,1-1 0 0 0,0 1 0 0 0,-1 0 1 0 0,1 0-1 0 0,0 1 0 0 0,0-1 0 0 0,0 1 0 0 0,0 0 1 0 0,0 0-1 0 0,1 0 0 0 0,-1 0 0 0 0,5 0 0 0 0,-2 1-265 0 0,0 1 0 0 0,0-1-1 0 0,0 1 1 0 0,0 1 0 0 0,0-1-1 0 0,0 1 1 0 0,0 0 0 0 0,0 1-1 0 0,0 0 1 0 0,-1 0 0 0 0,1 0-1 0 0,-1 1 1 0 0,0 0 0 0 0,0 0-1 0 0,0 0 1 0 0,-1 1 0 0 0,0 0 0 0 0,0 0-1 0 0,6 7 1 0 0,-2 0-5505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2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0 113 9872 0 0,'0'0'474'0'0,"5"-13"84"0"0,29-29 1739 0 0,-27 34-1508 0 0,0 1 0 0 0,1 0 0 0 0,0 0 0 0 0,0 1 0 0 0,17-10 0 0 0,-23 15-728 0 0,0 0-1 0 0,0 0 1 0 0,0 0-1 0 0,0 1 0 0 0,1-1 1 0 0,-1 1-1 0 0,0-1 0 0 0,0 1 1 0 0,0 0-1 0 0,0 0 1 0 0,1 0-1 0 0,-1 0 0 0 0,0 0 1 0 0,0 1-1 0 0,0-1 0 0 0,0 1 1 0 0,1-1-1 0 0,3 2 1 0 0,-5-1-81 0 0,0 0 1 0 0,0-1-1 0 0,0 1 1 0 0,0 0-1 0 0,1 0 1 0 0,-1 0-1 0 0,0-1 1 0 0,0 1-1 0 0,0 0 1 0 0,-1 1 0 0 0,1-1-1 0 0,0 0 1 0 0,0 0-1 0 0,-1 0 1 0 0,1 0-1 0 0,0 0 1 0 0,-1 1-1 0 0,1-1 1 0 0,-1 0-1 0 0,0 1 1 0 0,1-1 0 0 0,-1 0-1 0 0,0 1 1 0 0,0-1-1 0 0,0 0 1 0 0,0 1-1 0 0,0-1 1 0 0,0 1-1 0 0,0-1 1 0 0,-1 2-1 0 0,-1 4-242 0 0,0 1 0 0 0,-1-1 0 0 0,-6 14-1 0 0,-5 11-1015 0 0,9-22 781 0 0,-3 6-1865 0 0,7-12 2121 0 0,0 1 1 0 0,1 0-1 0 0,-1-1 0 0 0,1 1 1 0 0,0 0-1 0 0,0-1 1 0 0,0 1-1 0 0,1 0 0 0 0,0-1 1 0 0,-1 1-1 0 0,2 0 1 0 0,-1-1-1 0 0,0 1 0 0 0,5 6 1 0 0,0-1 524 0 0,-4-6 364 0 0,1 0 0 0 0,-1 0 0 0 0,0 1 0 0 0,3 8 0 0 0,-4-12-483 0 0,-1 1 0 0 0,0-1 0 0 0,0 1 0 0 0,1-1 0 0 0,-1 1 0 0 0,0 0 0 0 0,-1-1 0 0 0,1 1 0 0 0,0-1 0 0 0,0 0 0 0 0,-1 1 1 0 0,1-1-1 0 0,-1 1 0 0 0,1-1 0 0 0,-1 1 0 0 0,1-1 0 0 0,-1 0 0 0 0,0 1 0 0 0,0-1 0 0 0,-1 1 0 0 0,-3 4 147 0 0,0-1-1 0 0,0 0 1 0 0,-1 0-1 0 0,1 0 0 0 0,-1-1 1 0 0,-1 0-1 0 0,1 0 1 0 0,0-1-1 0 0,-8 4 1 0 0,5-3-315 0 0,8-4-226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2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9992 0 0,'0'0'222'0'0,"5"-1"302"0"0,18-4 501 0 0,1 0 0 0 0,-1 1 0 0 0,1 2 0 0 0,37 0 1 0 0,-59 2-837 0 0,1 0 0 0 0,-1 0 0 0 0,1 0 0 0 0,-1 1 0 0 0,1-1 0 0 0,-1 1 0 0 0,1-1 0 0 0,-1 1 0 0 0,1 0 0 0 0,3 2 0 0 0,-5-1-137 0 0,-1-1 0 0 0,0 1-1 0 0,0-1 1 0 0,0 0-1 0 0,0 1 1 0 0,0-1-1 0 0,0 1 1 0 0,0-1-1 0 0,0 0 1 0 0,0 1 0 0 0,-1-1-1 0 0,1 1 1 0 0,0-1-1 0 0,-1 0 1 0 0,1 1-1 0 0,-1-1 1 0 0,-1 2-1 0 0,-56 90-1932 0 0,54-85 1562 0 0,0 0-1 0 0,1 0 1 0 0,-5 12 0 0 0,-5 14-490 0 0,13-33 866 0 0,-1 0 0 0 0,1 0 1 0 0,-1 0-1 0 0,1 0 1 0 0,-1 0-1 0 0,1 1 1 0 0,0-1-1 0 0,-1 0 1 0 0,1 0-1 0 0,0 0 1 0 0,0 0-1 0 0,0 1 0 0 0,0-1 1 0 0,0 0-1 0 0,0 0 1 0 0,0 0-1 0 0,0 1 1 0 0,0-1-1 0 0,1 0 1 0 0,-1 0-1 0 0,0 0 0 0 0,1 0 1 0 0,-1 0-1 0 0,1 1 1 0 0,0-1-1 0 0,-1 0 1 0 0,1 0-1 0 0,0 0 1 0 0,-1 0-1 0 0,1-1 1 0 0,0 1-1 0 0,0 0 0 0 0,0 0 1 0 0,0 0-1 0 0,0-1 1 0 0,0 1-1 0 0,0 0 1 0 0,0-1-1 0 0,0 1 1 0 0,0-1-1 0 0,0 1 1 0 0,2-1-1 0 0,1 2 176 0 0,0-1 0 0 0,0 0-1 0 0,0 0 1 0 0,1-1 0 0 0,-1 1 0 0 0,0-1-1 0 0,0 0 1 0 0,0 0 0 0 0,0-1 0 0 0,0 1 0 0 0,6-2-1 0 0,44-12 615 0 0,22-8-3452 0 0,-59 17-4068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3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1 173 9128 0 0,'0'0'682'0'0,"0"8"-420"0"0,10 154 1520 0 0,-3-78-1034 0 0,-8 32 406 0 0,-2-42 2 0 0,3-74-438 0 0,4-4-362 0 0,-1-2-222 0 0,-1 0 0 0 0,0 0 0 0 0,0 0 0 0 0,-1 0 0 0 0,2-12 0 0 0,7-126 2435 0 0,3-24-1361 0 0,-11 145-1240 0 0,2 1 0 0 0,0-1 0 0 0,2 1-1 0 0,13-36 1 0 0,-16 53 7 0 0,1-6 101 0 0,2 0 1 0 0,-1 0-1 0 0,10-13 1 0 0,-12 21-30 0 0,0-1 1 0 0,1 1-1 0 0,-1 0 1 0 0,0 0-1 0 0,1 0 0 0 0,0 0 1 0 0,0 1-1 0 0,0-1 1 0 0,0 1-1 0 0,0 0 1 0 0,0 0-1 0 0,5-1 0 0 0,0 1-97 0 0,0 0-1 0 0,1 1 0 0 0,-1 0 0 0 0,0 0 1 0 0,1 1-1 0 0,-1 0 0 0 0,1 1 0 0 0,-1 0 1 0 0,0 1-1 0 0,0-1 0 0 0,1 2 0 0 0,-1-1 1 0 0,-1 1-1 0 0,18 9 0 0 0,-8 0-613 0 0,-8-3 289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4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60 14712 0 0,'0'0'1121'0'0,"-2"-2"-762"0"0,0 1-288 0 0,-1-4-29 0 0,2-12 105 0 0,1 16-10 0 0,0 0 1 0 0,0-1 0 0 0,1 1-1 0 0,-1 0 1 0 0,1-1 0 0 0,-1 1-1 0 0,1 0 1 0 0,-1 0 0 0 0,1-1-1 0 0,0 1 1 0 0,0 0 0 0 0,-1 0 0 0 0,1 0-1 0 0,0 0 1 0 0,0 0 0 0 0,0 0-1 0 0,0 0 1 0 0,0 0 0 0 0,1 1-1 0 0,-1-1 1 0 0,0 0 0 0 0,2 0 0 0 0,0-1-62 0 0,0 1 1 0 0,0-1 0 0 0,0 1 0 0 0,1 0 0 0 0,-1 0 0 0 0,0 1-1 0 0,1-1 1 0 0,4 0 0 0 0,-3 2 19 0 0,-1-1-1 0 0,1 1 1 0 0,0 0 0 0 0,-1 0 0 0 0,1 0-1 0 0,4 3 1 0 0,-6-4-6 0 0,-1 1-1 0 0,0 0 1 0 0,0 0-1 0 0,1 1 1 0 0,-1-1-1 0 0,0 0 1 0 0,0 1 0 0 0,-1-1-1 0 0,1 1 1 0 0,0 0-1 0 0,0 0 1 0 0,-1-1-1 0 0,3 4 1 0 0,-3-3-96 0 0,-1-1 0 0 0,1 0 0 0 0,0 0-1 0 0,-1 1 1 0 0,1-1 0 0 0,-1 1 0 0 0,1-1 0 0 0,-1 0 0 0 0,0 1-1 0 0,0-1 1 0 0,1 1 0 0 0,-1-1 0 0 0,0 1 0 0 0,0-1 0 0 0,0 1 0 0 0,-1 2-1 0 0,0 2 5 0 0,-3 12 57 0 0,3-15-280 0 0,0-1 0 0 0,1 1 0 0 0,-1 0 0 0 0,1 0 0 0 0,-1 0 0 0 0,1 3 0 0 0,-1 5-92 0 0,0-9 219 0 0,1 1 0 0 0,0-1 0 0 0,0 0 0 0 0,-1 0 0 0 0,1 1-1 0 0,1-1 1 0 0,-1 0 0 0 0,1 4 0 0 0,0-2 9 0 0,-1 0-1 0 0,1 0 0 0 0,-1 0 1 0 0,-1 7-1 0 0,2 12 754 0 0,-1-19-578 0 0,0-1-1 0 0,0 0 1 0 0,0 1-1 0 0,0-1 0 0 0,0 0 1 0 0,-1 0-1 0 0,1 1 0 0 0,-1-1 1 0 0,0 0-1 0 0,0 0 1 0 0,0 0-1 0 0,-1 0 0 0 0,1 0 1 0 0,-1 0-1 0 0,0 0 0 0 0,1 0 1 0 0,-1 0-1 0 0,0-1 1 0 0,-1 1-1 0 0,1-1 0 0 0,0 0 1 0 0,-1 1-1 0 0,1-1 0 0 0,-1 0 1 0 0,0 0-1 0 0,0-1 1 0 0,0 1-1 0 0,0-1 0 0 0,0 1 1 0 0,-6 1-1 0 0,-11 2 50 0 0,16-4-173 0 0,0 0 0 0 0,-1 0 0 0 0,1 0-1 0 0,0 0 1 0 0,-1-1 0 0 0,1 0 0 0 0,-1 0-1 0 0,1 0 1 0 0,0 0 0 0 0,-7-2 0 0 0,4 2-355 0 0,7 0 343 0 0,-1 0 1 0 0,1 0-1 0 0,0 0 1 0 0,-1 0-1 0 0,1 0 1 0 0,-1 0-1 0 0,1 0 1 0 0,0 0-1 0 0,-1 0 1 0 0,1 0-1 0 0,-1 0 1 0 0,1 0-1 0 0,0 0 1 0 0,-1 0-1 0 0,1 0 1 0 0,0-1-1 0 0,-1 1 1 0 0,1 0-1 0 0,-1 0 1 0 0,1 0-1 0 0,0 0 1 0 0,-1-1-1 0 0,1 1 1 0 0,0 0-1 0 0,0 0 1 0 0,-1-1-1 0 0,1 1 1 0 0,0 0-1 0 0,-1-1 1 0 0,1 1-1 0 0,0 0 1 0 0,0-1-1 0 0,0-3-1157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4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96 14976 0 0,'0'0'730'0'0,"-4"-8"43"0"0,4 6-680 0 0,-1 0-1 0 0,1-1 1 0 0,0 1-1 0 0,-1-1 1 0 0,1 1-1 0 0,0 0 0 0 0,1-1 1 0 0,-1 1-1 0 0,0-1 1 0 0,1 1-1 0 0,-1 0 0 0 0,1-1 1 0 0,0 1-1 0 0,0 0 1 0 0,0-1-1 0 0,0 1 0 0 0,0 0 1 0 0,0 0-1 0 0,0 0 1 0 0,1 0-1 0 0,-1 0 1 0 0,1 0-1 0 0,0 1 0 0 0,-1-1 1 0 0,1 0-1 0 0,0 1 1 0 0,0-1-1 0 0,0 1 0 0 0,4-2 1 0 0,1-1 41 0 0,-1 2 1 0 0,0-1 0 0 0,1 1-1 0 0,-1 0 1 0 0,1 0 0 0 0,0 0-1 0 0,0 1 1 0 0,-1 0-1 0 0,11 1 1 0 0,-2-3 58 0 0,-14 3-173 0 0,0 0-1 0 0,0-1 0 0 0,0 1 1 0 0,0 0-1 0 0,0 0 1 0 0,0 0-1 0 0,0 0 0 0 0,0 0 1 0 0,0 0-1 0 0,0 0 0 0 0,0 0 1 0 0,0 0-1 0 0,1 0 1 0 0,-1 1-1 0 0,0-1 0 0 0,0 0 1 0 0,0 1-1 0 0,1 0 0 0 0,-1 0 117 0 0,0-1-22 0 0,5 0-81 0 0,-6 0-31 0 0,0 0 0 0 0,0 0 0 0 0,0 0 0 0 0,0 1 0 0 0,1-1 0 0 0,-1 0-1 0 0,0 0 1 0 0,0 1 0 0 0,0-1 0 0 0,0 0 0 0 0,0 0 0 0 0,0 1 0 0 0,0-1 0 0 0,0 0 0 0 0,0 0 0 0 0,0 1 0 0 0,0-1 0 0 0,0 0-1 0 0,0 1 1 0 0,0-1 0 0 0,0 0 0 0 0,0 0 0 0 0,0 1 0 0 0,0-1 0 0 0,0 0 0 0 0,0 0 0 0 0,0 1 0 0 0,0-1 0 0 0,-1 0 0 0 0,-1 8-7 0 0,-3 3 125 0 0,5-9-176 0 0,-1-1 0 0 0,0 0 0 0 0,0 1 0 0 0,1-1 0 0 0,-1 1 0 0 0,1-1 0 0 0,0 1 0 0 0,-1-1 0 0 0,1 1 0 0 0,0-1 0 0 0,0 1 0 0 0,0 0 0 0 0,0-1 0 0 0,0 1 0 0 0,0-1 0 0 0,0 1 0 0 0,1-1 0 0 0,-1 1 0 0 0,1-1 0 0 0,-1 1 0 0 0,1-1 0 0 0,1 3 0 0 0,6 13-1071 0 0,-6-13 1046 0 0,-1-1-1 0 0,1 0 1 0 0,-1 0-1 0 0,1 0 1 0 0,0 0-1 0 0,0 0 0 0 0,1 0 1 0 0,-1 0-1 0 0,5 3 1 0 0,40 36 385 0 0,-46-41-247 0 0,1 0 0 0 0,-1 0 0 0 0,0 0 0 0 0,0 0 1 0 0,0 0-1 0 0,1 1 0 0 0,-1-1 0 0 0,0 0 0 0 0,-1 1 0 0 0,1-1 1 0 0,0 1-1 0 0,0-1 0 0 0,-1 1 0 0 0,1 0 0 0 0,-1-1 0 0 0,1 1 1 0 0,-1-1-1 0 0,1 1 0 0 0,-1 0 0 0 0,0-1 0 0 0,0 1 0 0 0,0 0 0 0 0,0 0 1 0 0,0-1-1 0 0,-1 1 0 0 0,1 0 0 0 0,0-1 0 0 0,-1 1 0 0 0,1-1 1 0 0,-1 1-1 0 0,1 0 0 0 0,-1-1 0 0 0,0 1 0 0 0,0-1 0 0 0,0 1 1 0 0,0-1-1 0 0,0 0 0 0 0,0 1 0 0 0,0-1 0 0 0,0 0 0 0 0,0 0 1 0 0,-3 2-1 0 0,-1 1 59 0 0,1-1 1 0 0,-1 1 0 0 0,0-1 0 0 0,-1 0-1 0 0,1 0 1 0 0,0 0 0 0 0,-1-1-1 0 0,0 0 1 0 0,1 0 0 0 0,-1-1 0 0 0,-7 2-1 0 0,-28-2-665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0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477 0 13592 0 0,'0'0'658'0'0,"-5"8"48"0"0,0-3-674 0 0,1 0 1 0 0,-1 0-1 0 0,-5 9 1 0 0,-10 13-273 0 0,-47 52-1092 0 0,19-26 257 0 0,-46 45 1212 0 0,-8 5 2295 0 0,79-79-2510 0 0,2 0 0 0 0,-31 45 0 0 0,31-35-352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5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6 355 5784 0 0,'0'0'281'0'0,"0"2"-122"0"0,-3 32-9 0 0,2-25 23 0 0,0 0-1 0 0,0-1 0 0 0,2 17 1 0 0,1 7 1323 0 0,-1-21-744 0 0,0 0 0 0 0,4 19 0 0 0,-4-2 1984 0 0,-1-30-2255 0 0,-9-60 1660 0 0,8 27-1348 0 0,1-25 357 0 0,7-10 191 0 0,19-77 0 0 0,-22 133-1306 0 0,0 0-1 0 0,2 0 0 0 0,-1 1 1 0 0,15-24-1 0 0,-15 28-30 0 0,-1 3 63 0 0,0-1-1 0 0,0 1 0 0 0,1 0 0 0 0,0 0 0 0 0,0 1 1 0 0,0 0-1 0 0,1 0 0 0 0,0 0 0 0 0,10-6 0 0 0,-13 9-101 0 0,0 0-1 0 0,0 0 0 0 0,0 1 1 0 0,0-1-1 0 0,0 1 0 0 0,1 0 1 0 0,-1 0-1 0 0,0 0 0 0 0,1 1 0 0 0,-1-1 1 0 0,0 1-1 0 0,1 0 0 0 0,-1 0 1 0 0,1 0-1 0 0,-1 0 0 0 0,1 0 1 0 0,-1 1-1 0 0,0-1 0 0 0,1 1 1 0 0,-1 0-1 0 0,0 0 0 0 0,1 1 0 0 0,2 1 1 0 0,1 2-216 0 0,0-1 0 0 0,-1 2 0 0 0,0-1-1 0 0,0 1 1 0 0,0 0 0 0 0,-1 0 0 0 0,1 0 0 0 0,-2 1 0 0 0,8 12 0 0 0,2 7-1417 0 0,13 35 1 0 0,-18-39 649 0 0,10 25-4219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6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52 12696 0 0,'0'0'289'0'0,"2"-2"40"0"0,-1 1-252 0 0,7-6 139 0 0,0 1 1 0 0,0 0-1 0 0,0 0 1 0 0,20-10-1 0 0,-25 15-186 0 0,0 0 0 0 0,0 0 0 0 0,0 0 0 0 0,1 0 0 0 0,-1 0 0 0 0,1 0 0 0 0,-1 1 0 0 0,6 0 0 0 0,-7 0-52 0 0,0 0 0 0 0,0 0-1 0 0,0 0 1 0 0,-1 1 0 0 0,1-1 0 0 0,0 1-1 0 0,-1-1 1 0 0,1 1 0 0 0,0 0-1 0 0,-1-1 1 0 0,1 1 0 0 0,-1 0-1 0 0,1 0 1 0 0,-1 0 0 0 0,0 0-1 0 0,1 1 1 0 0,-1-1 0 0 0,2 2 0 0 0,-2-2-49 0 0,0 1 1 0 0,0-1-1 0 0,1 1 1 0 0,-1 0-1 0 0,0 0 1 0 0,-1-1-1 0 0,1 1 1 0 0,0 0-1 0 0,0 0 1 0 0,-1 0 0 0 0,1 0-1 0 0,-1 0 1 0 0,0 0-1 0 0,1 0 1 0 0,-1 0-1 0 0,0 0 1 0 0,0 0-1 0 0,-1 0 1 0 0,1 0-1 0 0,0 0 1 0 0,0 0 0 0 0,-1 0-1 0 0,1-1 1 0 0,-1 1-1 0 0,-1 2 1 0 0,0 6-226 0 0,1-2 23 0 0,1-8 218 0 0,0 1 0 0 0,0-1 0 0 0,0 1 0 0 0,0 0 0 0 0,0-1 0 0 0,0 1 0 0 0,-1 0 0 0 0,1-1 0 0 0,0 1 0 0 0,0-1 0 0 0,0 1-1 0 0,-1 0 1 0 0,1-1 0 0 0,0 1 0 0 0,-1 0 0 0 0,0 1-113 0 0,1-1-1 0 0,0 1 1 0 0,0-1 0 0 0,0 1-1 0 0,0-1 1 0 0,0 1-1 0 0,1-1 1 0 0,-1 1-1 0 0,0-1 1 0 0,1 1 0 0 0,-1-1-1 0 0,2 3 1 0 0,-1-1-65 0 0,-1-1 69 0 0,1 0 0 0 0,0 0 0 0 0,0 0 0 0 0,0 0 0 0 0,0 0 0 0 0,1 0 0 0 0,2 3 0 0 0,-3-3 97 0 0,1 0 1 0 0,-1 0-1 0 0,1 0 1 0 0,-1 0 0 0 0,0 0-1 0 0,0 0 1 0 0,0 0 0 0 0,1 2-1 0 0,6 13 390 0 0,-7-16-197 0 0,0 0-1 0 0,-1 0 0 0 0,1 0 0 0 0,0 0 0 0 0,-1 0 0 0 0,1 0 0 0 0,-1 0 0 0 0,1 0 1 0 0,-1 0-1 0 0,1 0 0 0 0,-1 0 0 0 0,0 0 0 0 0,0 0 0 0 0,0 1 0 0 0,1-1 1 0 0,-1 0-1 0 0,0 0 0 0 0,0 0 0 0 0,-1 0 0 0 0,1 0 0 0 0,0 1 0 0 0,0-1 1 0 0,0 0-1 0 0,-1 0 0 0 0,1 0 0 0 0,-1 0 0 0 0,1 0 0 0 0,-1 2 0 0 0,-1-1 267 0 0,-1 1-1 0 0,1 0 0 0 0,0-1 0 0 0,-1 1 0 0 0,1-1 0 0 0,-1 0 0 0 0,-3 3 1 0 0,-4 2 482 0 0,5-3-582 0 0,-1 0 1 0 0,0-1-1 0 0,-1 0 0 0 0,1 0 0 0 0,0 0 0 0 0,-1-1 1 0 0,0 0-1 0 0,1 0 0 0 0,-1-1 0 0 0,0 0 0 0 0,0 0 1 0 0,-13 0-1 0 0,13-1-282 0 0,0 0 1 0 0,0-1 0 0 0,1 0-1 0 0,-1 0 1 0 0,0 0 0 0 0,-8-3-1 0 0,14 3-1347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6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0 5496 0 0,'-1'6'107'0'0,"0"0"0"0"0,-1 0 0 0 0,0 0 0 0 0,-4 10 1 0 0,3-8-68 0 0,-13 24 1397 0 0,13-26-947 0 0,0-1 0 0 0,0 1-1 0 0,0 0 1 0 0,1 0 0 0 0,0 0 0 0 0,0 0 0 0 0,0 0 0 0 0,1 1 0 0 0,-1 10 0 0 0,2-14-316 0 0,0-1 0 0 0,0 0 0 0 0,0 0 0 0 0,0 0 0 0 0,1 1 1 0 0,-1-1-1 0 0,0 0 0 0 0,1 0 0 0 0,0 0 0 0 0,0 0 0 0 0,-1 0 0 0 0,1 0 1 0 0,0 0-1 0 0,3 3 0 0 0,-1-2 17 0 0,0 0-1 0 0,1 0 1 0 0,0 0-1 0 0,-1-1 1 0 0,1 1 0 0 0,6 2-1 0 0,-3-2 64 0 0,-1 0-1 0 0,1-1 1 0 0,0 1-1 0 0,-1-1 0 0 0,1-1 1 0 0,0 1-1 0 0,0-1 1 0 0,8 0-1 0 0,-10-1-223 0 0,-1 0 0 0 0,1 0 0 0 0,0-1 0 0 0,-1 1 0 0 0,1-1 0 0 0,-1 0 0 0 0,9-4 0 0 0,2 2-312 0 0,-14 3 259 0 0,0-1 0 0 0,1 1 0 0 0,-1 0 0 0 0,0 0 0 0 0,0-1 0 0 0,0 1 0 0 0,0 0 0 0 0,0-1 0 0 0,1 1 0 0 0,-1-1 0 0 0,0 0 0 0 0,0 1 0 0 0,0-1-1 0 0,1-1 1 0 0,1-2-451 0 0,1 0-1 0 0,-1 0 0 0 0,0 0 1 0 0,0-1-1 0 0,0 1 1 0 0,0-1-1 0 0,2-6 0 0 0,-1-1-4879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7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5152 0 0,'0'0'392'0'0,"-9"1"-248"0"0,7 0-94 0 0,1-1 1 0 0,0 1 0 0 0,0-1-1 0 0,-1 1 1 0 0,1 0-1 0 0,0 0 1 0 0,0-1 0 0 0,0 1-1 0 0,0 0 1 0 0,0 0-1 0 0,0 0 1 0 0,0 0 0 0 0,0 0-1 0 0,1 0 1 0 0,-1 1-1 0 0,0-1 1 0 0,0 1-1 0 0,-11 27 1862 0 0,7-16-828 0 0,-6 17 1093 0 0,1 0-1 0 0,1 0 0 0 0,-5 41 0 0 0,12-60-1842 0 0,0 0-1 0 0,1 1 0 0 0,1 18 1 0 0,0-27-522 0 0,1 1 1 0 0,-1 0 0 0 0,1-1 0 0 0,0 1 0 0 0,0-1 0 0 0,0 1 0 0 0,0-1 0 0 0,1 1 0 0 0,-1-1 0 0 0,1 0 0 0 0,0 1-1 0 0,0-1 1 0 0,0 0 0 0 0,3 3 0 0 0,9 4-5975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7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1 222 9072 0 0,'0'0'433'0'0,"0"8"27"0"0,7 22 333 0 0,4 39 1 0 0,-4 50 1966 0 0,-11-76-1802 0 0,4-42 36 0 0,0-3-732 0 0,-2-6-46 0 0,0 0-1 0 0,1 0 0 0 0,0 0 1 0 0,1 0-1 0 0,0-15 0 0 0,6-43 397 0 0,-1 36-416 0 0,0 1 0 0 0,2 0 1 0 0,1 0-1 0 0,1 1 0 0 0,1 0 0 0 0,2 1 0 0 0,22-39 0 0 0,-29 57-216 0 0,1 1-1 0 0,0-1 0 0 0,1 1 0 0 0,0 0 1 0 0,0 0-1 0 0,1 1 0 0 0,9-7 0 0 0,-13 11 58 0 0,0 0-1 0 0,0 1 0 0 0,0 0 0 0 0,0-1 0 0 0,0 1 0 0 0,1 1 0 0 0,-1-1 0 0 0,1 1 0 0 0,-1 0 1 0 0,1 0-1 0 0,0 0 0 0 0,-1 0 0 0 0,1 1 0 0 0,0 0 0 0 0,0 0 0 0 0,-1 0 0 0 0,9 2 0 0 0,13 3-269 0 0,39 11 256 0 0,-22-1-6178 0 0,-24-7 77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7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61 9872 0 0,'0'0'474'0'0,"0"-2"-202"0"0,-3-4-34 0 0,3 6-234 0 0,0-1 1 0 0,0 1-1 0 0,-1-1 0 0 0,1 1 1 0 0,0 0-1 0 0,0-1 1 0 0,0 1-1 0 0,0-1 1 0 0,0 1-1 0 0,0-1 1 0 0,0 1-1 0 0,0 0 1 0 0,0-1-1 0 0,0 1 0 0 0,0-1 1 0 0,0 1-1 0 0,1-1 1 0 0,-1 1-1 0 0,0 0 1 0 0,0-1-1 0 0,0 1 1 0 0,0-1-1 0 0,1 1 1 0 0,-1 0-1 0 0,0-1 0 0 0,1 0 1 0 0,0 1 75 0 0,0-2 163 0 0,0 0 1 0 0,0 1-1 0 0,1-1 1 0 0,-1 1-1 0 0,0-1 1 0 0,1 1-1 0 0,-1 0 1 0 0,1-1-1 0 0,0 1 1 0 0,-1 0-1 0 0,1 0 1 0 0,0 0-1 0 0,2 0 1 0 0,2-2 163 0 0,-1 1 1 0 0,1-1-1 0 0,9-1 0 0 0,9 1 285 0 0,13-2 451 0 0,-35 4-1137 0 0,-2 1-7 0 0,0 0 0 0 0,1 0 0 0 0,-1 0 0 0 0,1 0 1 0 0,-1 0-1 0 0,1 0 0 0 0,-1 0 0 0 0,1 0 0 0 0,-1 0 1 0 0,1 0-1 0 0,-1 0 0 0 0,1 0 0 0 0,-1 0 0 0 0,0 0 0 0 0,1 1 1 0 0,-1-1-1 0 0,1 0 0 0 0,-1 0 0 0 0,1 0 0 0 0,-1 1 0 0 0,0-1 1 0 0,1 0-1 0 0,-1 1 0 0 0,1-1 0 0 0,0 1-160 0 0,-1 7-377 0 0,-2-3 330 0 0,0-1 0 0 0,-1 1-1 0 0,1-1 1 0 0,-1 0-1 0 0,0 0 1 0 0,0 0 0 0 0,0 0-1 0 0,0 0 1 0 0,-1-1-1 0 0,1 0 1 0 0,-6 4 0 0 0,-12 14-571 0 0,16-15 540 0 0,3-4 178 0 0,0-1-1 0 0,1 1 0 0 0,-1 0 1 0 0,1 0-1 0 0,0 0 1 0 0,0 0-1 0 0,-2 4 1 0 0,3-5 120 0 0,0 0-1 0 0,-1 0 1 0 0,1 0 0 0 0,0 0-1 0 0,0 0 1 0 0,1 0 0 0 0,-1 0 0 0 0,0 0-1 0 0,0 0 1 0 0,0 0 0 0 0,1 0 0 0 0,-1 0-1 0 0,0 0 1 0 0,1 0 0 0 0,-1 0-1 0 0,1 0 1 0 0,-1 0 0 0 0,1 0 0 0 0,0-1-1 0 0,-1 1 1 0 0,2 1 0 0 0,9 11 624 0 0,1 0 0 0 0,1-1 0 0 0,-1 0 0 0 0,16 9-1 0 0,-26-20-639 0 0,-1 0 0 0 0,0 0 0 0 0,1 0 0 0 0,-1 0 0 0 0,0 1-1 0 0,0-1 1 0 0,1 0 0 0 0,-1 0 0 0 0,0 1 0 0 0,0-1 0 0 0,-1 1-1 0 0,1-1 1 0 0,0 1 0 0 0,0-1 0 0 0,0 3 0 0 0,-1-3 13 0 0,0 1 1 0 0,0-1-1 0 0,0 0 0 0 0,0 0 1 0 0,0 1-1 0 0,0-1 1 0 0,0 0-1 0 0,0 0 0 0 0,0 1 1 0 0,-1-1-1 0 0,1 0 0 0 0,0 0 1 0 0,-1 0-1 0 0,0 1 1 0 0,1-1-1 0 0,-2 1 0 0 0,0 1 16 0 0,0-1-1 0 0,0 1 0 0 0,0-1 0 0 0,0 0 1 0 0,-1 0-1 0 0,1 0 0 0 0,-1 0 0 0 0,0-1 1 0 0,1 1-1 0 0,-1-1 0 0 0,0 0 0 0 0,0 1 1 0 0,0-1-1 0 0,0 0 0 0 0,-3 0 0 0 0,3 0-198 0 0,-30 4 243 0 0,11-3-3926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8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70 4256 0 0,'8'-4'209'0'0,"-4"-1"-162"0"0,1 0 0 0 0,-1 0-1 0 0,1-1 1 0 0,-2 1 0 0 0,5-8-1 0 0,-1 2 496 0 0,-6 10 772 0 0,-8-4-41 0 0,-1-1-338 0 0,6 5-763 0 0,0 0 0 0 0,-1 1 0 0 0,1-1 1 0 0,-1 1-1 0 0,1 0 0 0 0,0-1 0 0 0,-1 1 0 0 0,1 0 0 0 0,-1 1 0 0 0,1-1 1 0 0,0 0-1 0 0,-1 1 0 0 0,1-1 0 0 0,0 1 0 0 0,-4 1 0 0 0,-37 17 1330 0 0,38-16-1258 0 0,-15 7 450 0 0,8-4 103 0 0,-22 12-1 0 0,31-16-643 0 0,0 0 0 0 0,1 0 0 0 0,-1 0-1 0 0,1 0 1 0 0,0 1 0 0 0,-1-1 0 0 0,1 1-1 0 0,0-1 1 0 0,0 1 0 0 0,1 0 0 0 0,-1 0-1 0 0,-2 5 1 0 0,4-7-119 0 0,0-1 0 0 0,0 1 0 0 0,0-1-1 0 0,0 1 1 0 0,0 0 0 0 0,0-1 0 0 0,0 1-1 0 0,0-1 1 0 0,1 1 0 0 0,-1-1 0 0 0,0 1 0 0 0,0-1-1 0 0,1 1 1 0 0,-1-1 0 0 0,0 1 0 0 0,1-1 0 0 0,-1 1-1 0 0,0-1 1 0 0,1 1 0 0 0,-1-1 0 0 0,1 0 0 0 0,-1 1-1 0 0,1-1 1 0 0,0 1 0 0 0,15 10 42 0 0,-12-9-12 0 0,6 3-4 0 0,0 0-1 0 0,0-1 0 0 0,1 0 0 0 0,-1 0 0 0 0,22 3 0 0 0,-19-4 66 0 0,1 0 1 0 0,-1 1-1 0 0,18 8 0 0 0,-24-9-24 0 0,-1 0 1 0 0,0 1-1 0 0,0-1 0 0 0,0 1 0 0 0,0 1 0 0 0,-1-1 0 0 0,1 1 0 0 0,-1 0 0 0 0,5 6 0 0 0,-10-10-65 0 0,1 0 0 0 0,-1 1 0 0 0,1-1 0 0 0,-1 1 0 0 0,0-1 0 0 0,0 0 0 0 0,1 1 0 0 0,-1-1 0 0 0,0 1 0 0 0,0-1 0 0 0,0 1 0 0 0,-1-1 0 0 0,1 0 0 0 0,0 1 0 0 0,-1-1 0 0 0,1 1 0 0 0,0-1 0 0 0,-1 0 0 0 0,0 1 0 0 0,1-1 0 0 0,-1 0 0 0 0,-1 2 0 0 0,0 1 60 0 0,-1 0-1 0 0,0 0 1 0 0,0-1-1 0 0,-7 8 0 0 0,-3-1-429 0 0,-1 0 0 0 0,0-1-1 0 0,-1 0 1 0 0,-28 13-1 0 0,25-14-6892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9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27 600 3536 0 0,'0'0'168'0'0,"0"1"-71"0"0,1 0-93 0 0,-1 0 0 0 0,0-1-1 0 0,0 1 1 0 0,0-1 0 0 0,0 1 0 0 0,-1 0-1 0 0,1-1 1 0 0,0 1 0 0 0,0 0 0 0 0,0-1-1 0 0,0 1 1 0 0,-1-1 0 0 0,1 1 0 0 0,0-1-1 0 0,0 1 1 0 0,-1 0 0 0 0,1-1 0 0 0,0 1-1 0 0,-1-1 1 0 0,1 1 0 0 0,-1-1 0 0 0,1 0-1 0 0,-1 1 1 0 0,-2 3 9 0 0,-2 20 6443 0 0,4-25-6048 0 0,-1-4-58 0 0,0 0 1 0 0,0 0 0 0 0,1-1-1 0 0,0 1 1 0 0,-1 0 0 0 0,2-1-1 0 0,-1 1 1 0 0,1 0 0 0 0,0-8-1 0 0,-1-5 377 0 0,0-13 352 0 0,2 0 1 0 0,1 1 0 0 0,6-33-1 0 0,-1 8-269 0 0,-4 31-681 0 0,2 0 1 0 0,0 0-1 0 0,2 0 1 0 0,0 1-1 0 0,2 0 1 0 0,0 0-1 0 0,14-23 1 0 0,-15 33-195 0 0,-1 1 0 0 0,2-1 1 0 0,0 1-1 0 0,0 1 1 0 0,19-19-1 0 0,-21 25 73 0 0,0-1 0 0 0,0 1 0 0 0,0 1 0 0 0,0-1 0 0 0,1 1 0 0 0,0 0 0 0 0,0 1 0 0 0,0 0 0 0 0,0 0 0 0 0,0 1 0 0 0,12-2 0 0 0,-5 2 44 0 0,0 1 1 0 0,0 1-1 0 0,0 0 0 0 0,0 1 1 0 0,0 1-1 0 0,20 4 1 0 0,-13-1-787 0 0,-1 1 0 0 0,-1 1 1 0 0,38 19-1 0 0,-35-13-5923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39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 6936 0 0,'0'0'528'0'0,"-9"11"-336"0"0,-18 26 786 0 0,24-33-804 0 0,1 0 0 0 0,0 0 0 0 0,-1 0 0 0 0,1 0 0 0 0,1 1 0 0 0,-1-1 0 0 0,1 0 0 0 0,-2 7 0 0 0,-2 15 700 0 0,3-19-527 0 0,1 0 0 0 0,0 0 0 0 0,0 0 0 0 0,0 0 0 0 0,1 8 0 0 0,0-13-221 0 0,1 1 1 0 0,-1-1-1 0 0,1 1 0 0 0,-1-1 0 0 0,1 0 0 0 0,0 0 0 0 0,0 1 0 0 0,0-1 0 0 0,0 0 0 0 0,0 0 0 0 0,0 0 0 0 0,1 0 1 0 0,-1 0-1 0 0,1 0 0 0 0,0-1 0 0 0,-1 1 0 0 0,1 0 0 0 0,0-1 0 0 0,3 3 0 0 0,-2-3-44 0 0,-1 0-1 0 0,1 1 0 0 0,0-1 1 0 0,-1 0-1 0 0,1 0 1 0 0,0-1-1 0 0,0 1 0 0 0,0 0 1 0 0,-1-1-1 0 0,1 0 1 0 0,0 0-1 0 0,5 0 0 0 0,4-1 110 0 0,21-6 0 0 0,-8 2-68 0 0,15 0-1868 0 0,-26 2-3847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0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 8032 0 0,'-2'0'182'0'0,"-1"2"-125"0"0,0 0 1 0 0,0 0-1 0 0,0 0 0 0 0,0 0 0 0 0,0 1 0 0 0,1-1 0 0 0,-1 1 0 0 0,0-1 0 0 0,1 1 0 0 0,0 0 0 0 0,-2 3 0 0 0,-21 40 69 0 0,14-25 523 0 0,-1 6 651 0 0,1 1 0 0 0,-13 49-1 0 0,10-27-62 0 0,12-46-1328 0 0,1 0-1 0 0,0 0 1 0 0,0-1 0 0 0,1 1-1 0 0,-1 0 1 0 0,1 0-1 0 0,-1 0 1 0 0,1 0 0 0 0,1 0-1 0 0,0 6 1 0 0,3 2-4866 0 0</inkml:trace>
  <inkml:trace contextRef="#ctx0" brushRef="#br0" timeOffset="1">346 21 12840 0 0,'0'0'616'0'0,"-6"8"-264"0"0,2 7 16 0 0,0 5-296 0 0,-1 1-72 0 0,1 10 0 0 0,-6 1 0 0 0,6-1 544 0 0,-4 2 96 0 0,2-6 24 0 0,2 1-1 0 0,0-5-567 0 0,-1-3-96 0 0,5 1 0 0 0,0-7-6775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1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299 6 6016 0 0,'0'-6'425'0'0,"-8"23"-116"0"0,5-13-3 0 0,0 0-1 0 0,1 0 0 0 0,-1 0 0 0 0,-1 0 0 0 0,1-1 0 0 0,0 1 0 0 0,-1-1 0 0 0,0 0 0 0 0,0 0 0 0 0,0 0 1 0 0,-6 3-1 0 0,-6 4-43 0 0,-18 13 1 0 0,-9 7 985 0 0,-51 37 1438 0 0,69-47-1991 0 0,8-5-561 0 0,2 2-122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1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95 9872 0 0,'0'0'114'0'0,"0"-1"0"0"0,0 1 0 0 0,-1 0 0 0 0,1-1 0 0 0,0 1 0 0 0,0 0 0 0 0,-1 0 0 0 0,1 0 0 0 0,0-1 0 0 0,-1 1 0 0 0,1 0 0 0 0,0 0 0 0 0,-1 0 0 0 0,1 0 0 0 0,0 0 0 0 0,-1 0 0 0 0,1 0 0 0 0,0-1 0 0 0,-1 1 0 0 0,1 0 0 0 0,-2 1-3 0 0,1 0-1 0 0,0 0 1 0 0,-1 0-1 0 0,1 0 0 0 0,0 0 1 0 0,0 0-1 0 0,0 1 1 0 0,0-1-1 0 0,0 0 1 0 0,0 0-1 0 0,0 1 1 0 0,0-1-1 0 0,1 1 0 0 0,-1-1 1 0 0,1 1-1 0 0,-1-1 1 0 0,1 1-1 0 0,-1-1 1 0 0,1 3-1 0 0,-2 4 177 0 0,2 0-1 0 0,-1 14 1 0 0,0 0 163 0 0,-3 68 248 0 0,1-7 394 0 0,1-66-924 0 0,2-1 0 0 0,0 1 0 0 0,4 27 0 0 0,-3-31-93 0 0,-1-12 138 0 0,5-7 155 0 0,1-15 298 0 0,-3 5-318 0 0,-1 8-246 0 0,-1 1 0 0 0,0-1 1 0 0,0 0-1 0 0,0 0 0 0 0,-2-16 1 0 0,2-11 157 0 0,-1 26-211 0 0,3-28 434 0 0,11-58 1 0 0,-12 84-424 0 0,2-1 0 0 0,-1 1 0 0 0,1 0 0 0 0,1 0 0 0 0,0 0 0 0 0,1 1 0 0 0,0 0 0 0 0,0 0 0 0 0,11-12 0 0 0,-11 15-50 0 0,-4 4 0 0 0,2-1 1 0 0,-1 0 0 0 0,0 1 0 0 0,1-1 0 0 0,-1 1-1 0 0,1 0 1 0 0,0 1 0 0 0,7-5 0 0 0,-7 5-3 0 0,1 0-17 0 0,0-1 0 0 0,0 1 1 0 0,0 0-1 0 0,0 0 1 0 0,0 1-1 0 0,0-1 1 0 0,1 1-1 0 0,-1 1 1 0 0,1-1-1 0 0,-1 1 1 0 0,6 0-1 0 0,8 2-629 0 0,34 9-1 0 0,-32-6-1313 0 0,-3-1-5022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1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8984 0 0,'0'0'681'0'0,"-8"11"-288"0"0,-6 26 2884 0 0,9-24-2727 0 0,-7 27-1 0 0,11-36-434 0 0,0 0-1 0 0,1-1 1 0 0,0 1 0 0 0,-1 0-1 0 0,1 0 1 0 0,1 0-1 0 0,-1 0 1 0 0,0 0-1 0 0,1 0 1 0 0,0-1-1 0 0,2 7 1 0 0,-2-9-107 0 0,0 1 1 0 0,-1-1-1 0 0,1 1 0 0 0,0-1 1 0 0,1 0-1 0 0,-1 0 0 0 0,0 1 1 0 0,0-1-1 0 0,0 0 1 0 0,1 0-1 0 0,-1 0 0 0 0,1-1 1 0 0,-1 1-1 0 0,1 0 1 0 0,-1 0-1 0 0,1-1 0 0 0,-1 1 1 0 0,1-1-1 0 0,-1 1 0 0 0,1-1 1 0 0,0 0-1 0 0,2 1 1 0 0,1-1 57 0 0,0 0 0 0 0,0 0 1 0 0,0 0-1 0 0,0-1 0 0 0,-1 1 1 0 0,10-3-1 0 0,0-1-376 0 0,0-1-1 0 0,0-1 0 0 0,24-12 1 0 0,-29 12-5178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1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 7920 0 0,'0'0'377'0'0,"-1"1"-161"0"0,-9 16 557 0 0,0 1-1 0 0,1 0 1 0 0,2 0 0 0 0,-1 1-1 0 0,2 0 1 0 0,1 0 0 0 0,-6 38-1 0 0,10-50-908 0 0,0 0-1 0 0,1 0 0 0 0,0 0 1 0 0,1 0-1 0 0,-1 0 0 0 0,1 0 1 0 0,2 7-1 0 0,3-1-4744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2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14888 0 0,'0'0'332'0'0,"4"-6"458"0"0,-3 3-651 0 0,0 2-105 0 0,0-1-1 0 0,0 0 1 0 0,0 0 0 0 0,0 1-1 0 0,1-1 1 0 0,-1 0 0 0 0,0 1-1 0 0,1 0 1 0 0,-1-1 0 0 0,3-1 0 0 0,9-7-45 0 0,-12 8 129 0 0,1 1 0 0 0,-1 0 1 0 0,0-1-1 0 0,1 1 0 0 0,-1 0 0 0 0,1 0 0 0 0,0 0 0 0 0,-1 0 0 0 0,1 0 0 0 0,0 0 0 0 0,-1 1 1 0 0,1-1-1 0 0,0 0 0 0 0,0 1 0 0 0,0 0 0 0 0,0-1 0 0 0,0 1 0 0 0,-1 0 0 0 0,1 0 0 0 0,0 0 1 0 0,0 0-1 0 0,0 0 0 0 0,0 0 0 0 0,3 2 0 0 0,-4-2-86 0 0,0 0-1 0 0,0 0 1 0 0,0 0 0 0 0,-1 1-1 0 0,1-1 1 0 0,0 1 0 0 0,0-1-1 0 0,0 1 1 0 0,-1-1-1 0 0,1 1 1 0 0,0-1 0 0 0,-1 1-1 0 0,1-1 1 0 0,0 1 0 0 0,-1 0-1 0 0,1-1 1 0 0,0 2 0 0 0,0 0 11 0 0,-1 0 1 0 0,1 0-1 0 0,-1-1 1 0 0,0 1-1 0 0,1 0 1 0 0,-1 0-1 0 0,0 0 1 0 0,0 3-1 0 0,0 0-39 0 0,-1 1 0 0 0,0 0-1 0 0,0-1 1 0 0,0 1-1 0 0,0-1 1 0 0,-1 0-1 0 0,-4 11 1 0 0,-23 34-661 0 0,9-16 101 0 0,19-33 597 0 0,0 1 0 0 0,0-1 0 0 0,0 1 0 0 0,1 0 0 0 0,-1-1-1 0 0,1 1 1 0 0,-1 0 0 0 0,1-1 0 0 0,0 1 0 0 0,-1 0-1 0 0,1 0 1 0 0,0 2 0 0 0,0-3-16 0 0,1 0-1 0 0,-1-1 1 0 0,0 1 0 0 0,1 0-1 0 0,-1-1 1 0 0,0 1 0 0 0,1 0-1 0 0,-1-1 1 0 0,1 1 0 0 0,-1-1-1 0 0,1 1 1 0 0,-1-1-1 0 0,1 1 1 0 0,-1-1 0 0 0,1 1-1 0 0,0-1 1 0 0,-1 0 0 0 0,1 1-1 0 0,0-1 1 0 0,-1 0 0 0 0,1 1-1 0 0,0-1 1 0 0,-1 0 0 0 0,1 0-1 0 0,0 0 1 0 0,0 0-1 0 0,-1 0 1 0 0,1 0 0 0 0,0 0-1 0 0,0 0 1 0 0,-1 0 0 0 0,2 0-1 0 0,9-1 164 0 0,-1 0-1 0 0,0 0 0 0 0,0-1 0 0 0,1 0 0 0 0,-1-1 0 0 0,13-6 1 0 0,59-29-1194 0 0,-46 19-763 0 0,-6 3-5174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2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0 356 9272 0 0,'0'0'449'0'0,"0"-1"-194"0"0,0-5 97 0 0,0 5 1338 0 0,1 2-723 0 0,1 7-462 0 0,0-1-1 0 0,0 1 1 0 0,-1-1-1 0 0,0 1 1 0 0,0-1 0 0 0,-1 15-1 0 0,2 9 193 0 0,0 2 30 0 0,-3 40-1 0 0,0-24-634 0 0,0-31-119 0 0,0-16 4 0 0,1 0 0 0 0,0 1 0 0 0,-1-1 0 0 0,1 0 0 0 0,0 0 1 0 0,0 1-1 0 0,0-1 0 0 0,0 0 0 0 0,1 0 0 0 0,-1 0 0 0 0,1 1 0 0 0,-1-1 0 0 0,1 0 0 0 0,0 0 0 0 0,0 0 0 0 0,2 3 0 0 0,-2-3-88 0 0,0-4-630 0 0,0 1 608 0 0,-1-1-1 0 0,1 1 1 0 0,0 0-1 0 0,0-1 1 0 0,-1 0-1 0 0,1 1 1 0 0,0-3-1 0 0,3-24 913 0 0,-1-1-1 0 0,-2-51 1 0 0,1-22 486 0 0,1 76-971 0 0,13-102 291 0 0,-13 109-516 0 0,2 1 0 0 0,0-1 0 0 0,1 1 0 0 0,15-30 0 0 0,-14 34 74 0 0,1 0 0 0 0,1 0-1 0 0,0 1 1 0 0,0 1 0 0 0,17-17-1 0 0,-23 25-129 0 0,0 1 0 0 0,1 0 1 0 0,-1 0-1 0 0,1 1 0 0 0,0-1 0 0 0,0 1 0 0 0,0-1 0 0 0,0 1 0 0 0,0 0 0 0 0,0 1 0 0 0,1-1 1 0 0,-1 1-1 0 0,1 0 0 0 0,-1 0 0 0 0,1 0 0 0 0,-1 1 0 0 0,1-1 0 0 0,0 1 0 0 0,-1 0 1 0 0,1 1-1 0 0,-1-1 0 0 0,1 1 0 0 0,5 1 0 0 0,1 1-207 0 0,-1 1-1 0 0,0 1 1 0 0,0 0-1 0 0,0 0 1 0 0,0 1-1 0 0,-1 0 1 0 0,0 0-1 0 0,9 9 1 0 0,-12-9-1453 0 0,0 0 0 0 0,0 1 1 0 0,7 11-1 0 0,-3-4-4426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3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7856 0 0,'0'0'9377'0'0,"0"2"-9059"0"0,0 3-171 0 0,-1 0 0 0 0,0 0 0 0 0,0 0 0 0 0,-1 0 0 0 0,-2 6 0 0 0,-5 18 153 0 0,8-25-289 0 0,1-1 0 0 0,-1 1 0 0 0,1 0 0 0 0,0 0 1 0 0,0 0-1 0 0,0 0 0 0 0,1-1 0 0 0,-1 1 0 0 0,1 0 0 0 0,0 0 1 0 0,0-1-1 0 0,2 5 0 0 0,-2-6 22 0 0,0 0 1 0 0,0 0-1 0 0,0-1 0 0 0,1 1 0 0 0,-1-1 1 0 0,0 1-1 0 0,1-1 0 0 0,-1 1 1 0 0,1-1-1 0 0,-1 0 0 0 0,1 0 0 0 0,0 0 1 0 0,-1 0-1 0 0,1 0 0 0 0,0 0 1 0 0,0 0-1 0 0,0-1 0 0 0,0 1 0 0 0,0-1 1 0 0,0 1-1 0 0,0-1 0 0 0,0 0 1 0 0,0 1-1 0 0,0-1 0 0 0,2 0 0 0 0,0-1-92 0 0,1 1 1 0 0,0-1-1 0 0,0 0 0 0 0,0 0 0 0 0,-1-1 0 0 0,1 1 0 0 0,-1-1 0 0 0,9-4 0 0 0,31-22-3065 0 0,-37 23 2323 0 0,8-7-4863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3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 11952 0 0,'0'0'900'0'0,"-4"4"-507"0"0,-2 4-50 0 0,2 0 1 0 0,-1 0-1 0 0,1 0 1 0 0,0 0-1 0 0,0 1 0 0 0,1-1 1 0 0,1 1-1 0 0,-1 0 1 0 0,-1 16-1 0 0,1 6 384 0 0,0 46 0 0 0,3-75-762 0 0,1 8-1220 0 0,0 1 0 0 0,5 17 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3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0 115 3888 0 0,'0'0'283'0'0,"1"-8"-166"0"0,8-19 104 0 0,-7 23 329 0 0,-1 1-1 0 0,1-1 1 0 0,0 1 0 0 0,-1-1-1 0 0,2 1 1 0 0,-1 0 0 0 0,0 0-1 0 0,3-3 1 0 0,6-9 1892 0 0,-9 13-2096 0 0,0 0-1 0 0,-1 0 0 0 0,1 0 1 0 0,0 0-1 0 0,0 0 1 0 0,0 0-1 0 0,0 1 0 0 0,1-1 1 0 0,-1 1-1 0 0,0-1 1 0 0,1 1-1 0 0,-1 0 0 0 0,1 0 1 0 0,3-1-1 0 0,0 0 243 0 0,0 1 0 0 0,0 0 0 0 0,1 0 0 0 0,-1 0 0 0 0,7 1 0 0 0,-12-1-590 0 0,0 1-1 0 0,0 0 0 0 0,0 1 0 0 0,0-1 0 0 0,0 0 0 0 0,0 0 0 0 0,0 0 1 0 0,0 0-1 0 0,0 1 0 0 0,0-1 0 0 0,-1 0 0 0 0,1 1 0 0 0,0-1 0 0 0,0 1 1 0 0,0-1-1 0 0,-1 1 0 0 0,1 0 0 0 0,0-1 0 0 0,0 1 0 0 0,-1-1 0 0 0,1 1 1 0 0,-1 0-1 0 0,1 0 0 0 0,0-1 0 0 0,-1 1 0 0 0,0 0 0 0 0,1 1 0 0 0,-1-1-161 0 0,0 21-1477 0 0,-5 13-728 0 0,3-24 1903 0 0,2-11 471 0 0,0 1 0 0 0,-1 0 0 0 0,1-1 0 0 0,0 1 0 0 0,0 0 0 0 0,0-1 0 0 0,0 1 0 0 0,-1 0 0 0 0,1-1 0 0 0,0 1 0 0 0,1 0 0 0 0,-1-1 0 0 0,0 1 0 0 0,0 0 0 0 0,0-1 0 0 0,0 1 0 0 0,0 0 0 0 0,1-1 0 0 0,-1 1 0 0 0,0 0 0 0 0,0-1 0 0 0,1 1 0 0 0,-1 0 0 0 0,1 0 0 0 0,8 11 409 0 0,0 0 423 0 0,1-1-1 0 0,12 13 0 0 0,-21-23-715 0 0,1 1 0 0 0,0-1 0 0 0,-1 1-1 0 0,0 0 1 0 0,1-1 0 0 0,-1 1 0 0 0,0 0 0 0 0,0 0-1 0 0,0 0 1 0 0,0 0 0 0 0,0 0 0 0 0,-1 0-1 0 0,1 0 1 0 0,0 0 0 0 0,-1 1 0 0 0,0-1-1 0 0,1 0 1 0 0,-1 3 0 0 0,-1-1-29 0 0,1-1 0 0 0,-1 1 0 0 0,0-1 0 0 0,0 1 0 0 0,0-1 0 0 0,0 0-1 0 0,0 1 1 0 0,-1-1 0 0 0,0 0 0 0 0,-3 5 0 0 0,0-1-36 0 0,-1 0 0 0 0,0 0 0 0 0,-1 0-1 0 0,1-1 1 0 0,-1 0 0 0 0,0 0 0 0 0,-1-1 0 0 0,-10 6-1 0 0,9-6-134 0 0,4-2-216 0 0,-1 0 0 0 0,1-1 1 0 0,-1 1-1 0 0,1-1 0 0 0,-11 2 0 0 0,6-3-7200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4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6 174 9504 0 0,'-6'37'721'0'0,"17"125"774"0"0,-9-140-1026 0 0,3 23 694 0 0,0-11 2100 0 0,-9-119-1160 0 0,1 51-1167 0 0,2-55-1 0 0,2 71-893 0 0,1 0 1 0 0,0 0 0 0 0,2 0-1 0 0,0 1 1 0 0,1 0 0 0 0,1 0-1 0 0,1 0 1 0 0,0 0 0 0 0,13-20-1 0 0,-16 31-13 0 0,0 0-1 0 0,1 1 0 0 0,0 0 0 0 0,0 0 1 0 0,1 0-1 0 0,-1 0 0 0 0,1 1 0 0 0,0 0 1 0 0,0 0-1 0 0,0 0 0 0 0,1 1 0 0 0,-1 0 0 0 0,1 1 1 0 0,0-1-1 0 0,0 1 0 0 0,0 0 0 0 0,0 1 1 0 0,0 0-1 0 0,0 0 0 0 0,0 0 0 0 0,13 1 1 0 0,9 2-696 0 0,-1 2 0 0 0,0 0 0 0 0,43 13 0 0 0,-40-8-2833 0 0,-17-5-2289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5.6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18 6792 0 0,'0'0'506'0'0,"2"-1"-342"0"0,1-1 202 0 0,0 0-1 0 0,0 0 1 0 0,0 1-1 0 0,0-1 1 0 0,0 1-1 0 0,0-1 1 0 0,1 1-1 0 0,-1 0 1 0 0,0 0-1 0 0,1 1 0 0 0,-1-1 1 0 0,1 1-1 0 0,-1-1 1 0 0,1 1-1 0 0,-1 0 1 0 0,1 0-1 0 0,-1 1 1 0 0,1-1-1 0 0,3 2 1 0 0,10 3 856 0 0,-16-5-309 0 0,0 0-1404 0 0,4 0 558 0 0,1 0-137 0 0,-5 0-135 0 0,4-3 2588 0 0,-45 49-2044 0 0,25-28-37 0 0,2 2 0 0 0,0 0 0 0 0,0 0 0 0 0,2 1 0 0 0,-13 34 0 0 0,21-47-240 0 0,2-6 3 0 0,0 0-1 0 0,0 1 0 0 0,0-1 1 0 0,1 0-1 0 0,-1 0 0 0 0,1 1 1 0 0,-1-1-1 0 0,1 3 0 0 0,0-5-45 0 0,0 1 0 0 0,1 0 0 0 0,-1 0 0 0 0,0-1 0 0 0,1 1 0 0 0,-1 0 0 0 0,0-1 0 0 0,1 1 0 0 0,-1 0 0 0 0,1-1 0 0 0,-1 1 0 0 0,1 0 0 0 0,-1-1-1 0 0,1 1 1 0 0,-1-1 0 0 0,1 1 0 0 0,-1-1 0 0 0,1 1 0 0 0,0-1 0 0 0,-1 0 0 0 0,1 1 0 0 0,0-1 0 0 0,0 0 0 0 0,-1 0 0 0 0,1 1 0 0 0,0-1 0 0 0,0 0-1 0 0,-1 0 1 0 0,2 0 0 0 0,5 1-5 0 0,0 0 0 0 0,0-1 0 0 0,0 0 0 0 0,0 0 0 0 0,0 0 0 0 0,0-1 0 0 0,11-3 0 0 0,-8 2-235 0 0,1 0 0 0 0,13 0-1 0 0,-20 3 98 0 0,1-1-1 0 0,-1 0 0 0 0,0-1 0 0 0,0 1 0 0 0,0-1 1 0 0,1 0-1 0 0,-1 0 0 0 0,0 0 0 0 0,0-1 1 0 0,0 1-1 0 0,3-3 0 0 0,-6 3-403 0 0,0 0-1226 0 0,0 1 1564 0 0,-1 0 1 0 0,0-1-1 0 0,1 1 0 0 0,-1 0 1 0 0,0-1-1 0 0,0 1 0 0 0,1-1 1 0 0,-1 1-1 0 0,0 0 0 0 0,0-1 1 0 0,0 1-1 0 0,0-1 1 0 0,1 1-1 0 0,-1-1 0 0 0,0 1 1 0 0,0-1-1 0 0,0 1 0 0 0,0-1 1 0 0,0 1-1 0 0,0-1 0 0 0,0 1 1 0 0,0-1-1 0 0,0 1 0 0 0,-1-1 1 0 0,1-1-542 0 0,0-32-4117 0 0,0 11 5770 0 0,-6 23 2472 0 0,4 1-3237 0 0,0 0-1 0 0,0 0 1 0 0,0 0 0 0 0,1 0 0 0 0,-1 0 0 0 0,0 1 0 0 0,0-1 0 0 0,1 0 0 0 0,-1 1 0 0 0,1-1 0 0 0,0 1-1 0 0,-1 0 1 0 0,1-1 0 0 0,0 1 0 0 0,0 0 0 0 0,-2 3 0 0 0,-1 4 321 0 0,0 1-1 0 0,-3 12 1 0 0,2-6 118 0 0,3-9-453 0 0,0 0 0 0 0,1 0 1 0 0,0 0-1 0 0,0 0 0 0 0,0 0 1 0 0,1 0-1 0 0,0 1 0 0 0,1 7 1 0 0,0-10-447 0 0,0 0 0 0 0,0-1 1 0 0,0 1-1 0 0,1-1 1 0 0,-1 1-1 0 0,1-1 0 0 0,0 0 1 0 0,4 6-1 0 0,-2-6-615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3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176 219 8808 0 0,'0'0'197'0'0,"4"-8"264"0"0,22-33-168 0 0,-21 35-528 0 0,-1 0 1 0 0,1-1-1 0 0,-1 0 1 0 0,0 0-1 0 0,-1 0 0 0 0,0 0 1 0 0,0-1-1 0 0,2-7 1 0 0,-4 12 171 0 0,1-5-669 0 0,-1-1 0 0 0,0 0 0 0 0,0 0 0 0 0,0-16 0 0 0,-1 23 749 0 0,0 0 0 0 0,-1 1 0 0 0,1-1 0 0 0,0 1 0 0 0,0-1 0 0 0,-1 1 0 0 0,1-1 0 0 0,-1 1 0 0 0,1-1 0 0 0,-1 1 0 0 0,0 0 0 0 0,0-1 0 0 0,1 1 0 0 0,-1 0 0 0 0,0-1 0 0 0,0 1 0 0 0,0 0 0 0 0,0 0 0 0 0,-1 0 0 0 0,1 0 0 0 0,0 0 0 0 0,0 0 0 0 0,-1 0 0 0 0,1 0 0 0 0,0 1 0 0 0,-1-1 0 0 0,1 0 0 0 0,-1 1 0 0 0,1-1 0 0 0,-1 1 0 0 0,1 0 0 0 0,-1-1 0 0 0,1 1 0 0 0,-1 0 1 0 0,1 0-1 0 0,-3 0 0 0 0,0 0 429 0 0,0 0 1 0 0,0 1 0 0 0,0-1 0 0 0,0 1 0 0 0,0 0 0 0 0,0 0 0 0 0,0 0 0 0 0,1 0 0 0 0,-1 1-1 0 0,0-1 1 0 0,1 1 0 0 0,-1 0 0 0 0,1 0 0 0 0,-1 0 0 0 0,1 1 0 0 0,-4 3 0 0 0,-9 13 1043 0 0,0-1 128 0 0,-21 34 0 0 0,28-39-1259 0 0,-4 8-219 0 0,1 0 1 0 0,-15 35-1 0 0,24-49-277 0 0,1-1-1 0 0,0 1 1 0 0,0 0 0 0 0,1-1-1 0 0,0 1 1 0 0,0 0-1 0 0,0 0 1 0 0,1 0-1 0 0,0 0 1 0 0,1-1 0 0 0,0 1-1 0 0,0 0 1 0 0,3 12-1 0 0,-3-16 177 0 0,0 1 0 0 0,1-1 0 0 0,-1 0 0 0 0,1-1 0 0 0,0 1-1 0 0,-1 0 1 0 0,1 0 0 0 0,0-1 0 0 0,1 1 0 0 0,-1-1 0 0 0,0 0 0 0 0,1 1 0 0 0,4 2-1 0 0,-2-2 122 0 0,0-1 0 0 0,0 0-1 0 0,0 1 1 0 0,0-2 0 0 0,0 1-1 0 0,0 0 1 0 0,9 0 0 0 0,2 0 237 0 0,0-1 1 0 0,0-1-1 0 0,0-1 1 0 0,26-4-1 0 0,3-6-326 0 0,-32 7-279 0 0,13-4-367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5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7856 0 0,'0'0'3737'0'0,"-5"4"-2081"0"0,1-1-1411 0 0,0 0 0 0 0,0 0 1 0 0,0 0-1 0 0,1 1 0 0 0,0-1 0 0 0,0 1 1 0 0,0 0-1 0 0,-4 6 0 0 0,1 1 177 0 0,0 0 0 0 0,-5 14 0 0 0,10-22-434 0 0,0 0 0 0 0,0 0 0 0 0,1 0 1 0 0,-1 0-1 0 0,1 0 0 0 0,-1 1 0 0 0,1-1 0 0 0,0 0 0 0 0,0 0 0 0 0,1 0 0 0 0,-1 0 0 0 0,1 0 0 0 0,-1 1 0 0 0,2 2 0 0 0,0-5-92 0 0,1 0-1 0 0,-1-1 0 0 0,0 1 0 0 0,0-1 0 0 0,1 1 0 0 0,3-1 0 0 0,4-1 205 0 0,-1 0 0 0 0,1-1 0 0 0,-1 0 0 0 0,0 0 0 0 0,0-1 0 0 0,12-6 0 0 0,13-3 597 0 0,-12 5-233 0 0,-14 4-390 0 0,-1 0-1 0 0,1 1 1 0 0,0 0-1 0 0,0 0 1 0 0,15-1-1 0 0,-11 1-2 0 0,0 0-3081 0 0,-10 0 1972 0 0,8-8-8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6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10680 0 0,'0'0'232'0'0,"-4"2"56"0"0,0 11 0 0 0,-5-5 16 0 0,-1 8-240 0 0,2 0-64 0 0,-1 7 0 0 0,1-3 0 0 0,-2 5 880 0 0,1-2 168 0 0,1 1 32 0 0,-2-5 8 0 0,6 5-872 0 0,0-3-216 0 0,-1-5 0 0 0,1-1-6448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6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0 271 6936 0 0,'0'0'337'0'0,"5"15"46"0"0,-1 7-62 0 0,0 0 1 0 0,-2-1 0 0 0,1 28-1 0 0,-3-21-105 0 0,8 41-1 0 0,10 23 1404 0 0,-17-81-1535 0 0,-2-10-74 0 0,1 0 1 0 0,0-1-1 0 0,0 1 0 0 0,0 0 1 0 0,0 0-1 0 0,0 0 1 0 0,1 0-1 0 0,-1 0 1 0 0,0-1-1 0 0,0 1 0 0 0,0 0 1 0 0,1 0-1 0 0,-1 0 1 0 0,0-1-1 0 0,1 1 1 0 0,0 1-1 0 0,0-1 1065 0 0,-1-3-667 0 0,3-10 27 0 0,-1 1 0 0 0,0 0 1 0 0,-1-1-1 0 0,0 1 0 0 0,-1-1 1 0 0,0 0-1 0 0,-3-12 0 0 0,1-23 1076 0 0,0 13-713 0 0,2 22-486 0 0,-1 1 1 0 0,1 0-1 0 0,3-22 1 0 0,3 3-16 0 0,0 1 1 0 0,2-1 0 0 0,2 1 0 0 0,20-44 0 0 0,-25 62-237 0 0,1 1 1 0 0,0 0 0 0 0,1 0 0 0 0,0 0 0 0 0,0 1 0 0 0,1 0 0 0 0,0 1-1 0 0,0 0 1 0 0,1 0 0 0 0,0 1 0 0 0,1 0 0 0 0,-1 0 0 0 0,1 1 0 0 0,1 0-1 0 0,11-4 1 0 0,-1 2-936 0 0,1 0 0 0 0,33-5 0 0 0,-29 9-6239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7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3944 0 0,'0'0'669'0'0,"-7"0"4864"0"0,4 1-5236 0 0,1 0 0 0 0,0-1 0 0 0,-1 1 0 0 0,1 0 0 0 0,0 0 0 0 0,-1 1 0 0 0,1-1 0 0 0,0 0 0 0 0,0 1 0 0 0,0-1 0 0 0,0 1 0 0 0,0 0 0 0 0,1-1-1 0 0,-1 1 1 0 0,0 0 0 0 0,1 0 0 0 0,-3 4 0 0 0,-1 2-62 0 0,0-1 0 0 0,1 1-1 0 0,-7 16 1 0 0,9-19-6 0 0,1 0 0 0 0,-1 0 1 0 0,1 0-1 0 0,0 1 0 0 0,0-1 0 0 0,1 0 0 0 0,0 1 0 0 0,0-1 1 0 0,1 8-1 0 0,-1-11-185 0 0,0 0 1 0 0,1 0-1 0 0,-1 0 1 0 0,1 0-1 0 0,0 0 1 0 0,0-1 0 0 0,0 1-1 0 0,0 0 1 0 0,0-1-1 0 0,0 1 1 0 0,0 0-1 0 0,0-1 1 0 0,1 0-1 0 0,-1 1 1 0 0,0-1-1 0 0,1 0 1 0 0,-1 1 0 0 0,1-1-1 0 0,0 0 1 0 0,-1 0-1 0 0,1 0 1 0 0,0-1-1 0 0,0 1 1 0 0,0 0-1 0 0,-1-1 1 0 0,1 1-1 0 0,0-1 1 0 0,0 1-1 0 0,2-1 1 0 0,6 1-193 0 0,0-1 1 0 0,0 0-1 0 0,0-1 1 0 0,1 0-1 0 0,-1 0 1 0 0,-1-1-1 0 0,1-1 0 0 0,0 0 1 0 0,0 0-1 0 0,-1 0 1 0 0,0-1-1 0 0,11-7 0 0 0,-1-5-2285 0 0,-11 8-3321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7.5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7776 0 0,'0'0'376'0'0,"-5"5"-160"0"0,-3 3 0 0 0,2 2-216 0 0,2 7 0 0 0,0-1 0 0 0,-5 4 0 0 0,1-1 840 0 0,2 5 128 0 0,-2 1 24 0 0,3-2 8 0 0,1-3-680 0 0,0-1-144 0 0,4 5-24 0 0,-6-8-5352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7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3424 0 0,'0'0'3041'0'0,"-10"1"-1877"0"0,5 0-1045 0 0,2 0 26 0 0,0-1 0 0 0,1 1 0 0 0,-1 0 1 0 0,0 0-1 0 0,0 0 0 0 0,0 0 0 0 0,1 0 0 0 0,-1 0 1 0 0,0 1-1 0 0,-3 3 3008 0 0,11-1-1724 0 0,3 3-676 0 0,0 0-1 0 0,16 8 0 0 0,1 2 272 0 0,-16-11-716 0 0,-1 0-1 0 0,-1 1 0 0 0,1 0 1 0 0,8 11-1 0 0,-14-15-286 0 0,0 0-1 0 0,0 0 1 0 0,0 0 0 0 0,0 0-1 0 0,-1 0 1 0 0,0 0 0 0 0,0 1-1 0 0,0-1 1 0 0,0 1 0 0 0,0-1-1 0 0,0 1 1 0 0,-1-1 0 0 0,0 1-1 0 0,0-1 1 0 0,0 1 0 0 0,-1 3-1 0 0,0 3 64 0 0,-2-1-1 0 0,1 0 1 0 0,-2 0-1 0 0,1 0 0 0 0,-1 0 1 0 0,0-1-1 0 0,-1 1 0 0 0,0-1 1 0 0,0 0-1 0 0,-1-1 0 0 0,0 1 1 0 0,0-1-1 0 0,-1 0 1 0 0,0-1-1 0 0,0 0 0 0 0,0 0 1 0 0,-1 0-1 0 0,-14 7 0 0 0,8-8-627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8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56 194 3944 0 0,'-10'13'284'0'0,"6"-9"-267"0"0,1 1 0 0 0,0-1 1 0 0,0 1-1 0 0,1 0 0 0 0,-1 0 1 0 0,-2 9-1 0 0,-2 2 111 0 0,5-9 214 0 0,-1-1-1 0 0,1 1 0 0 0,0 0 0 0 0,0 0 1 0 0,1 0-1 0 0,0 0 0 0 0,0 0 1 0 0,0 0-1 0 0,1 0 0 0 0,1 0 1 0 0,-1 0-1 0 0,1 0 0 0 0,2 11 1 0 0,3 6 216 0 0,-6-19-456 0 0,1 0 0 0 0,0 0 0 0 0,0 0 0 0 0,1 0 0 0 0,-1 0 0 0 0,5 7 0 0 0,-5-11 1226 0 0,-15-17 312 0 0,12 8-1342 0 0,0 0 1 0 0,0 1 0 0 0,0-1-1 0 0,1 0 1 0 0,0-14 0 0 0,3-44 1012 0 0,1 40-829 0 0,2 0-1 0 0,1 0 0 0 0,1 1 1 0 0,1 0-1 0 0,20-44 0 0 0,-24 59-417 0 0,1 0-1 0 0,0 1 0 0 0,0 0 0 0 0,1-1 0 0 0,1 2 0 0 0,-1-1 1 0 0,15-13-1 0 0,-18 20-65 0 0,0 1-1 0 0,0-1 1 0 0,0 1 0 0 0,0-1 0 0 0,1 1 0 0 0,-1 0 0 0 0,0 0 0 0 0,1 0 0 0 0,-1 1-1 0 0,0-1 1 0 0,1 1 0 0 0,-1 0 0 0 0,1 0 0 0 0,-1 0 0 0 0,1 1 0 0 0,-1-1-1 0 0,1 1 1 0 0,-1-1 0 0 0,6 3 0 0 0,7 3-22 0 0,-1 0-1 0 0,26 14 0 0 0,-34-17-22 0 0,59 26-1635 0 0,-34-11-4841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9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31 8264 0 0,'0'0'618'0'0,"-1"-1"-420"0"0,-2-2 24 0 0,1 1 1 0 0,0 1-1 0 0,-1-1 0 0 0,1 0 1 0 0,-1 0-1 0 0,1 1 1 0 0,-6-2-1 0 0,-2-4 1225 0 0,9 6-1317 0 0,-1 0 0 0 0,0 1 0 0 0,1-1 0 0 0,-1 0 0 0 0,0 1 0 0 0,0-1 0 0 0,0 1 0 0 0,0-1 0 0 0,1 1 0 0 0,-1 0 0 0 0,0 0 0 0 0,-3 0 0 0 0,-22 2 896 0 0,24-1-932 0 0,0-1 0 0 0,0 1-1 0 0,0 0 1 0 0,1 0 0 0 0,-1 0 0 0 0,0 0-1 0 0,1 1 1 0 0,-1-1 0 0 0,0 1-1 0 0,1-1 1 0 0,0 1 0 0 0,-1 0 0 0 0,1 0-1 0 0,0 0 1 0 0,0 0 0 0 0,-3 4-1 0 0,4-5-187 0 0,0 1-1 0 0,0-1 0 0 0,0 0 0 0 0,0 0 0 0 0,0 1 1 0 0,0-1-1 0 0,1 1 0 0 0,-1-1 0 0 0,0 1 0 0 0,1-1 0 0 0,-1 1 1 0 0,1-1-1 0 0,-1 1 0 0 0,1-1 0 0 0,0 1 0 0 0,0 0 1 0 0,-1-1-1 0 0,1 1 0 0 0,0-1 0 0 0,1 1 0 0 0,-1 0 1 0 0,0-1-1 0 0,0 1 0 0 0,1-1 0 0 0,0 4 0 0 0,17 0-171 0 0,-16-5 279 0 0,0 0 0 0 0,0 0 0 0 0,1 0 1 0 0,-1 0-1 0 0,0-1 0 0 0,1 1 1 0 0,-1 0-1 0 0,0-1 0 0 0,0 0 0 0 0,3 0 1 0 0,5-2 129 0 0,-2 2 40 0 0,0 0 0 0 0,0 0 0 0 0,0 1 0 0 0,0 0 0 0 0,0 0-1 0 0,-1 1 1 0 0,1 0 0 0 0,0 1 0 0 0,12 4 0 0 0,-19-6-160 0 0,-1 0 0 0 0,1 1-1 0 0,-1-1 1 0 0,1 1 0 0 0,-1 0 0 0 0,1-1-1 0 0,-1 1 1 0 0,1-1 0 0 0,-1 1 0 0 0,0 0 0 0 0,1-1-1 0 0,-1 1 1 0 0,0 0 0 0 0,1-1 0 0 0,-1 1-1 0 0,0 0 1 0 0,0 0 0 0 0,0-1 0 0 0,0 1-1 0 0,0 0 1 0 0,0 0 0 0 0,0-1 0 0 0,0 1-1 0 0,0 1 1 0 0,-1 16 239 0 0,-1-12-146 0 0,0 0 1 0 0,0-1-1 0 0,0 1 1 0 0,0-1-1 0 0,-1 1 1 0 0,0-1-1 0 0,0 0 1 0 0,0 0-1 0 0,-1 0 1 0 0,0-1-1 0 0,0 1 1 0 0,-6 5-1 0 0,-8 6 448 0 0,-34 23 0 0 0,46-36-616 0 0,0 2-144 0 0,-1-1 0 0 0,0 0-1 0 0,0-1 1 0 0,0 1-1 0 0,0-2 1 0 0,0 1 0 0 0,0-1-1 0 0,-1 0 1 0 0,-13 2-1 0 0,20-4-668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49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2880 0 0,'0'0'296'0'0,"0"8"-296"0"0,0 0 0 0 0,0 3 0 0 0,0 1 0 0 0,-5 0 952 0 0,5 0 168 0 0,0 4 40 0 0,0-5 8 0 0,0 5-256 0 0,0 1-48 0 0,0-5-16 0 0,0-4 0 0 0,0 3-464 0 0,5-3-88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0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6 198 7944 0 0,'0'0'594'0'0,"0"2"-260"0"0,-3 28 1843 0 0,2-21-1638 0 0,0 1 0 0 0,1-1-1 0 0,0 11 1 0 0,14 126 2001 0 0,-12-122-2109 0 0,4 75 552 0 0,-10-39-582 0 0,4-59 111 0 0,-1-3-309 0 0,-2-8 11 0 0,1 0 0 0 0,0 0 0 0 0,0 0 0 0 0,1 0 0 0 0,0-17 0 0 0,0 2 66 0 0,0-61 637 0 0,0 67-672 0 0,1 1-1 0 0,0-1 0 0 0,5-23 0 0 0,13-54 271 0 0,-13 75-517 0 0,-1 2-3 0 0,1 0 0 0 0,1 0 0 0 0,11-22 0 0 0,-14 33-63 0 0,1 0 1 0 0,1 1-1 0 0,-1-1 1 0 0,1 1-1 0 0,0 0 0 0 0,1 0 1 0 0,0 1-1 0 0,0 0 0 0 0,12-10 1 0 0,-12 13-10 0 0,0-1 1 0 0,1 1-1 0 0,0 0 1 0 0,-1 1-1 0 0,1-1 1 0 0,0 1-1 0 0,0 1 1 0 0,0-1-1 0 0,0 1 1 0 0,0 1-1 0 0,1-1 1 0 0,-1 1-1 0 0,0 0 1 0 0,0 1-1 0 0,0 0 1 0 0,0 0-1 0 0,11 3 0 0 0,0 1-590 0 0,0 1 0 0 0,0 1 0 0 0,-1 0-1 0 0,0 2 1 0 0,20 13 0 0 0,-2 3-5317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4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94 13216 0 0,'-2'1'195'0'0,"1"-1"1"0"0,-1 1-1 0 0,1 0 1 0 0,-1 0-1 0 0,1-1 1 0 0,0 1-1 0 0,0 0 1 0 0,-2 1 0 0 0,4 0-121 0 0,-1 0 0 0 0,1 0 0 0 0,-1 0 0 0 0,1 0 1 0 0,0-1-1 0 0,0 1 0 0 0,0 0 0 0 0,0 0 0 0 0,0-1 1 0 0,0 1-1 0 0,0-1 0 0 0,1 1 0 0 0,2 1 0 0 0,20 18-86 0 0,-21-19 78 0 0,-1-1 0 0 0,1 1 0 0 0,-1-1 0 0 0,1 0-1 0 0,0 0 1 0 0,-1 0 0 0 0,1 0 0 0 0,0 0 0 0 0,0-1 0 0 0,0 1 0 0 0,-1-1 0 0 0,1 0 0 0 0,0 0 0 0 0,0 0 0 0 0,0 0-1 0 0,0 0 1 0 0,0 0 0 0 0,-1-1 0 0 0,1 0 0 0 0,0 1 0 0 0,5-3 0 0 0,-5 1 119 0 0,1 0-1 0 0,-1 0 1 0 0,0 0 0 0 0,0 0 0 0 0,0 0-1 0 0,0-1 1 0 0,0 1 0 0 0,0-1 0 0 0,-1 0-1 0 0,1 0 1 0 0,-1 0 0 0 0,0 0-1 0 0,0 0 1 0 0,0 0 0 0 0,2-7 0 0 0,5-14-638 0 0,-2-1 0 0 0,5-27 0 0 0,-10 45 387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0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5 5064 0 0,'0'0'3966'0'0,"-9"-3"-3076"0"0,3 2-330 0 0,-1 1 0 0 0,1-1 0 0 0,0 2 0 0 0,-1-1 0 0 0,1 1 0 0 0,0 0 0 0 0,-1 0 0 0 0,-10 4 0 0 0,10-5 44 0 0,5 0-591 0 0,11 9-2248 0 0,7 21 3525 0 0,-12-24-939 0 0,-1 0 0 0 0,0 0 0 0 0,4 8 0 0 0,6 12 567 0 0,9 9 686 0 0,-22-34-1593 0 0,0-1 0 0 0,0 1 1 0 0,1 0-1 0 0,-1 0 0 0 0,0-1 0 0 0,0 1 0 0 0,0 0 0 0 0,0-1 1 0 0,0 1-1 0 0,0 0 0 0 0,0 0 0 0 0,0-1 0 0 0,0 1 0 0 0,0 0 0 0 0,0 0 1 0 0,-1-1-1 0 0,1 1 0 0 0,0 0 0 0 0,0-1 0 0 0,-1 1 0 0 0,1 0 1 0 0,0-1-1 0 0,-1 1 0 0 0,1-1 0 0 0,-1 2 0 0 0,-1-1 27 0 0,0 1-1 0 0,1-1 1 0 0,-1 1 0 0 0,0-1-1 0 0,0 0 1 0 0,0 1-1 0 0,0-1 1 0 0,-3 1-1 0 0,0 0 56 0 0,-1 0-1 0 0,1 0 1 0 0,-1-1-1 0 0,1 1 0 0 0,-12 0 1 0 0,-17 2-167 0 0,33-4-212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1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11000 0 0,'0'0'248'0'0,"5"-15"701"0"0,-1 12-762 0 0,0 0-1 0 0,0 0 1 0 0,0 0 0 0 0,0 1-1 0 0,6-2 1 0 0,-8 3-12 0 0,0 0 0 0 0,0 1 1 0 0,0 0-1 0 0,0-1 0 0 0,0 1 1 0 0,0 0-1 0 0,0 0 0 0 0,0 0 0 0 0,0 0 1 0 0,0 1-1 0 0,0-1 0 0 0,0 0 1 0 0,0 1-1 0 0,0-1 0 0 0,0 1 1 0 0,2 1-1 0 0,-2-1-119 0 0,0 0 0 0 0,0 0 0 0 0,0 0 0 0 0,0 0 0 0 0,-1 0 0 0 0,1 0 1 0 0,0 1-1 0 0,-1-1 0 0 0,1 1 0 0 0,-1-1 0 0 0,0 1 0 0 0,1-1 0 0 0,-1 1 0 0 0,0 0 0 0 0,1 2 1 0 0,0 0 59 0 0,-1-1 0 0 0,0 1 1 0 0,-1 0-1 0 0,1-1 1 0 0,-1 1-1 0 0,1 0 1 0 0,-1 6-1 0 0,-1-4-80 0 0,0 1-1 0 0,-1 0 1 0 0,1-1-1 0 0,-1 0 0 0 0,0 1 1 0 0,-1-1-1 0 0,0 0 1 0 0,0 0-1 0 0,0 0 1 0 0,-6 8-1 0 0,4-7-8 0 0,1 1 1 0 0,0-1-1 0 0,0 1 0 0 0,1 0 0 0 0,-5 15 0 0 0,8-22 16 0 0,0 0-1 0 0,0-1 0 0 0,0 1 0 0 0,0 0 0 0 0,0 0 0 0 0,0-1 0 0 0,0 1 0 0 0,0 0 1 0 0,0 0-1 0 0,0-1 0 0 0,0 1 0 0 0,0 0 0 0 0,1 0 0 0 0,-1-1 0 0 0,0 1 0 0 0,1 0 1 0 0,-1-1-1 0 0,0 1 0 0 0,1 0 0 0 0,-1-1 0 0 0,1 1 0 0 0,-1-1 0 0 0,1 1 0 0 0,-1-1 1 0 0,1 1-1 0 0,-1-1 0 0 0,1 1 0 0 0,0-1 0 0 0,-1 1 0 0 0,1-1 0 0 0,0 0 1 0 0,-1 1-1 0 0,1-1 0 0 0,0 0 0 0 0,0 0 0 0 0,-1 0 0 0 0,1 1 0 0 0,0-1 0 0 0,0 0 1 0 0,-1 0-1 0 0,1 0 0 0 0,0 0 0 0 0,0 0 0 0 0,-1 0 0 0 0,2-1 0 0 0,5 1 44 0 0,0 0-1 0 0,0-1 1 0 0,11-3-1 0 0,-16 4-71 0 0,47-13-379 0 0,-17 3-5147 0 0,-11 2-976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1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35 141 7344 0 0,'0'0'548'0'0,"15"5"-336"0"0,-14-5-60 0 0,1 1 1 0 0,0-1-1 0 0,-1 1 1 0 0,1-1-1 0 0,0 0 0 0 0,-1 0 1 0 0,1 0-1 0 0,0 0 1 0 0,-1 0-1 0 0,1 0 1 0 0,0 0-1 0 0,1-1 1 0 0,-1 1 129 0 0,-1-1 0 0 0,0 1 0 0 0,-1-1 1 0 0,1 0-1 0 0,0 1 0 0 0,0-1 0 0 0,0 0 0 0 0,0 1 1 0 0,0-1-1 0 0,1-2 0 0 0,2-2 328 0 0,-4 3-368 0 0,1-1 0 0 0,-1 1 1 0 0,0-1-1 0 0,0 1 1 0 0,0-1-1 0 0,0 0 0 0 0,0 1 1 0 0,0-1-1 0 0,-1-2 1 0 0,-2-4 227 0 0,0-1 1 0 0,0 1-1 0 0,-8-14 1 0 0,-5-13 374 0 0,14 26-808 0 0,1 2-70 0 0,0 14-44 0 0,-3 56 755 0 0,0-27-328 0 0,0 10-888 0 0,-14 62 0 0 0,13-78 38 0 0,-2 43 0 0 0,1-9-271 0 0,5-38 52 0 0,2-18-203 0 0,2-16 845 0 0,5-96 2491 0 0,-6 51-1292 0 0,-1 43-950 0 0,10-90 1292 0 0,-9 87-1217 0 0,1 0-1 0 0,1 1 1 0 0,0 0-1 0 0,1 0 1 0 0,9-18 0 0 0,-8 19-144 0 0,-5 9-60 0 0,1 0-1 0 0,-1 0 1 0 0,1 0 0 0 0,0 1-1 0 0,3-6 1 0 0,-3 7-43 0 0,-1 0 0 0 0,0 0 0 0 0,0 1 0 0 0,0-1 0 0 0,1 0 0 0 0,-1 0 0 0 0,0 1 0 0 0,1-1 0 0 0,-1 1-1 0 0,0-1 1 0 0,1 1 0 0 0,-1 0 0 0 0,1-1 0 0 0,-1 1 0 0 0,1 0 0 0 0,2 0 0 0 0,80 8-1864 0 0,-52-7 119 0 0,-14 2 394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2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53 5264 0 0,'0'0'394'0'0,"-4"-4"-236"0"0,2 0-48 0 0,0 1 0 0 0,-1 0 0 0 0,1 0 0 0 0,-1 1 0 0 0,1-1 0 0 0,-1 0 0 0 0,0 1 0 0 0,0 0 0 0 0,0-1 0 0 0,0 1 0 0 0,-1 0 0 0 0,1 1 0 0 0,-1-1 0 0 0,1 1 0 0 0,-4-2 0 0 0,4 2 13 0 0,-21-6 707 0 0,23 7-690 0 0,0-1 1 0 0,0 1-1 0 0,0 0 0 0 0,0 0 1 0 0,0 0-1 0 0,0 0 1 0 0,0 0-1 0 0,0 0 1 0 0,0 0-1 0 0,0 0 0 0 0,0 0 1 0 0,0 1-1 0 0,0-1 1 0 0,0 0-1 0 0,0 1 0 0 0,0-1 1 0 0,0 0-1 0 0,0 1 1 0 0,-1 0-1 0 0,1 0 1025 0 0,-3 12-503 0 0,5-11-589 0 0,-1 1 0 0 0,0 0 0 0 0,1-1 0 0 0,-1 0 1 0 0,1 1-1 0 0,0-1 0 0 0,2 4 0 0 0,-2-3 120 0 0,0 0-1 0 0,0-1 0 0 0,0 1 0 0 0,0 0 1 0 0,-1 0-1 0 0,1 0 0 0 0,0 5 1 0 0,-1-4-87 0 0,0 0 0 0 0,-1 0 0 0 0,1 0 0 0 0,-1 0 0 0 0,0 0 0 0 0,0 0 1 0 0,0 0-1 0 0,-2 3 0 0 0,-2 8 72 0 0,-6 22 1227 0 0,7-29-1477 0 0,-5 11 75 0 0,11-21 58 0 0,0 0 0 0 0,1 0 0 0 0,-1 0 0 0 0,1 0 0 0 0,-1 0 0 0 0,1 1 0 0 0,0-1 0 0 0,0 1 0 0 0,4-1 1 0 0,39-16 645 0 0,-40 17-721 0 0,1 0 0 0 0,-1 0-1 0 0,1 1 1 0 0,-1-1 0 0 0,10 2-1 0 0,-3-1-80 0 0,-12 0 84 0 0,0 0 0 0 0,-1 0 0 0 0,1 0-1 0 0,0 0 1 0 0,-1 0 0 0 0,1 0 0 0 0,0 0 0 0 0,-1 1 0 0 0,1-1-1 0 0,0 0 1 0 0,-1 0 0 0 0,1 0 0 0 0,-1 1 0 0 0,1-1 0 0 0,0 0-1 0 0,-1 1 1 0 0,1-1 0 0 0,-1 1 0 0 0,1-1 0 0 0,-1 0 0 0 0,1 1-1 0 0,-1-1 1 0 0,1 1 0 0 0,-1-1 0 0 0,0 1 0 0 0,1 0 0 0 0,-1-1 0 0 0,0 1-1 0 0,1-1 1 0 0,-1 1 0 0 0,0 0 0 0 0,0-1 0 0 0,1 1 0 0 0,-1 0-1 0 0,0-1 1 0 0,0 1 0 0 0,0 0 0 0 0,0-1 0 0 0,0 1 0 0 0,0 0-1 0 0,0 0 1 0 0,0 2 29 0 0,-1 0 0 0 0,1-1 0 0 0,-1 1-1 0 0,0 0 1 0 0,0-1 0 0 0,0 1 0 0 0,-2 4-1 0 0,-1-1 97 0 0,-1 1-1 0 0,0 0 0 0 0,0-1 0 0 0,0 0 1 0 0,-1 0-1 0 0,0-1 0 0 0,-7 6 0 0 0,-50 31 355 0 0,34-24-266 0 0,23-14-567 0 0,-2 1 1 0 0,1-1-1 0 0,0-1 0 0 0,-1 1 0 0 0,0-1 0 0 0,-15 3 0 0 0,18-3-6032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3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 14312 0 0,'0'0'1432'0'0,"5"-8"-1296"0"0,-4 7-69 0 0,0-1 1 0 0,0 1 0 0 0,1-1 0 0 0,-1 1 0 0 0,0-1-1 0 0,1 1 1 0 0,-1 0 0 0 0,1 0 0 0 0,0 0 0 0 0,-1 0-1 0 0,1 0 1 0 0,0 0 0 0 0,0 0 0 0 0,-1 0 0 0 0,1 1-1 0 0,0-1 1 0 0,0 1 0 0 0,0-1 0 0 0,0 1 0 0 0,0 0-1 0 0,0 0 1 0 0,0 0 0 0 0,0 0 0 0 0,0 0 0 0 0,0 0-1 0 0,0 1 1 0 0,0-1 0 0 0,0 0 0 0 0,2 2 0 0 0,-1-1-66 0 0,1 0 0 0 0,-1 1 1 0 0,0-1-1 0 0,0 1 1 0 0,0-1-1 0 0,0 1 0 0 0,0 0 1 0 0,0 0-1 0 0,0 1 0 0 0,-1-1 1 0 0,1 1-1 0 0,-1-1 0 0 0,0 1 1 0 0,1 0-1 0 0,2 4 0 0 0,-5-6-35 0 0,0 0-1 0 0,1 0 1 0 0,-1 1-1 0 0,1-1 1 0 0,-1 0-1 0 0,0 0 1 0 0,0 0-1 0 0,0 0 1 0 0,0 0-1 0 0,0 0 1 0 0,0 0-1 0 0,0 1 1 0 0,0-1-1 0 0,0 0 1 0 0,0 0-1 0 0,-1 0 0 0 0,1 0 1 0 0,0 0-1 0 0,-1 1 1 0 0,-13 20-496 0 0,11-19 367 0 0,0 1 1 0 0,1-1-1 0 0,-1 1 0 0 0,1 0 1 0 0,-3 6-1 0 0,2 1-1023 0 0,3-11 740 0 0,2 2-391 0 0,53 23 1996 0 0,-54-25 301 0 0,1 12-123 0 0,-2-11-1271 0 0,1 0 0 0 0,-1 0-1 0 0,0 0 1 0 0,0 0 0 0 0,0 0-1 0 0,1 0 1 0 0,-1 0 0 0 0,0 0 0 0 0,0 1-1 0 0,0-1 1 0 0,-1 0 0 0 0,1 0 0 0 0,0 0-1 0 0,0 0 1 0 0,-1 0 0 0 0,1 0-1 0 0,0 0 1 0 0,-1 0 0 0 0,1 0 0 0 0,-1 0-1 0 0,1 0 1 0 0,-1 0 0 0 0,0 0 0 0 0,1-1-1 0 0,-1 1 1 0 0,0 0 0 0 0,0 1-1 0 0,-52 41 1506 0 0,44-39-3934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4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119 365 5840 0 0,'-6'-5'580'0'0,"0"3"-432"0"0,4 1 1286 0 0,2 1-1274 0 0,0 0 0 0 0,-1 0 0 0 0,1 0 0 0 0,0 0 0 0 0,-1 0 0 0 0,1 0-1 0 0,-1 0 1 0 0,1 0 0 0 0,0 0 0 0 0,-1 0 0 0 0,1 0 0 0 0,-1 0 0 0 0,1 0-1 0 0,0 0 1 0 0,-1 0 0 0 0,1 0 0 0 0,0 1 0 0 0,-1-1 0 0 0,0 0 0 0 0,-5 17 1697 0 0,5-15-1695 0 0,0 0 0 0 0,0 0-1 0 0,0 0 1 0 0,1 0-1 0 0,-1 0 1 0 0,0 0-1 0 0,1 1 1 0 0,-1 3 0 0 0,-5 42 1027 0 0,6-30-1071 0 0,-1 0-1 0 0,-1-1 1 0 0,0 1 0 0 0,-1 0 0 0 0,-9 26 0 0 0,11-40-105 0 0,1-3 175 0 0,-9-6 109 0 0,6 2-188 0 0,1 0 0 0 0,-1-1 0 0 0,1 1-1 0 0,0 0 1 0 0,0-1 0 0 0,0 1 0 0 0,1-1 0 0 0,-1 1-1 0 0,1-1 1 0 0,-1-5 0 0 0,-7-40 684 0 0,8 46-766 0 0,-6-35 373 0 0,4 26-210 0 0,1 0 1 0 0,-2-25-1 0 0,4 8 72 0 0,2 0-1 0 0,1 0 1 0 0,8-36 0 0 0,-6 47-131 0 0,0-1 1 0 0,1 1 0 0 0,1 1 0 0 0,1-1 0 0 0,0 1 0 0 0,12-17-1 0 0,-14 26-201 0 0,0 0 0 0 0,0 0-1 0 0,1 0 1 0 0,0 1 0 0 0,1 1 0 0 0,-1-1-1 0 0,1 1 1 0 0,0 0 0 0 0,12-6-1 0 0,-15 10 49 0 0,-1-1 0 0 0,0 1 0 0 0,1 1 0 0 0,0-1 0 0 0,-1 0 0 0 0,1 1-1 0 0,0 0 1 0 0,0 0 0 0 0,0 1 0 0 0,0-1 0 0 0,-1 1 0 0 0,1 0 0 0 0,0 1-1 0 0,0-1 1 0 0,0 1 0 0 0,0 0 0 0 0,0 0 0 0 0,-1 0 0 0 0,1 1 0 0 0,9 3-1 0 0,-3 2-394 0 0,0 0-1 0 0,-1 1 0 0 0,1 0 0 0 0,-2 1 1 0 0,1 0-1 0 0,-1 1 0 0 0,0 0 0 0 0,10 15 0 0 0,-2-3-5797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13 5784 0 0,'0'0'440'0'0,"0"-2"-307"0"0,-4-3 38 0 0,3 4-46 0 0,1 1 1 0 0,-1-1 0 0 0,0 1-1 0 0,0-1 1 0 0,1 1 0 0 0,-1-1-1 0 0,0 1 1 0 0,0 0-1 0 0,0 0 1 0 0,1-1 0 0 0,-1 1-1 0 0,0 0 1 0 0,0 0 0 0 0,0 0-1 0 0,0 0 1 0 0,0 0 0 0 0,1 0-1 0 0,-1 0 1 0 0,0 0-1 0 0,0 0 1 0 0,0 0 0 0 0,0 0-1 0 0,0 1 1 0 0,1-1 0 0 0,-1 0-1 0 0,0 1 1 0 0,0-1-1 0 0,1 1 1 0 0,-1-1 0 0 0,-1 2-1 0 0,-7 0 103 0 0,9-2-222 0 0,-3 1 69 0 0,3-1-31 0 0,0 1 0 0 0,0-1 0 0 0,-1 1 0 0 0,1-1 0 0 0,0 1 0 0 0,-1-1 0 0 0,1 0 0 0 0,0 1 0 0 0,-1-1 0 0 0,1 0 0 0 0,-1 1 0 0 0,1-1 0 0 0,-1 0 0 0 0,1 1 0 0 0,0-1 0 0 0,-1 0 0 0 0,1 0 0 0 0,-1 0 0 0 0,1 0 0 0 0,-1 1 1 0 0,1-1-1 0 0,-1 0 0 0 0,0 0 0 0 0,-1 1 721 0 0,13-1-78 0 0,-7-1-439 0 0,-3 1-177 0 0,0 0 0 0 0,0 0 1 0 0,-1 0-1 0 0,1 0 0 0 0,0 0 0 0 0,0 0 0 0 0,0 0 0 0 0,-1 0 0 0 0,1 0 0 0 0,0 0 0 0 0,0 1 0 0 0,-1-1 1 0 0,1 0-1 0 0,0 0 0 0 0,-1 1 0 0 0,1-1 0 0 0,0 1 0 0 0,-1-1 0 0 0,2 2 1184 0 0,3 7-452 0 0,-4-8-726 0 0,0 0-1 0 0,-1 0 1 0 0,1 0 0 0 0,-1 0 0 0 0,1 0 0 0 0,-1 0-1 0 0,0 0 1 0 0,1 0 0 0 0,-1 0 0 0 0,0 0 0 0 0,0 0-1 0 0,0 0 1 0 0,0 0 0 0 0,0 0 0 0 0,0 1 0 0 0,0-1-1 0 0,0 0 1 0 0,0 0 0 0 0,0 0 0 0 0,0 0 0 0 0,-1 0-1 0 0,1 0 1 0 0,-1 0 0 0 0,1 0 0 0 0,0 0 0 0 0,-1 0-1 0 0,0 0 1 0 0,1 0 0 0 0,-1 0 0 0 0,0 0 0 0 0,-1 1-1 0 0,-1 1 12 0 0,1-1 0 0 0,-1 0 0 0 0,-1 1 0 0 0,1-1 0 0 0,0-1 0 0 0,0 1 0 0 0,-1 0 0 0 0,-4 1 0 0 0,-7 3-50 0 0,12-4-22 0 0,0 0 0 0 0,0-1 0 0 0,0 0 0 0 0,-1 0 0 0 0,1 0 0 0 0,0 0 0 0 0,-1-1 0 0 0,-4 1-1 0 0,3-1-2 0 0,1 0-12 0 0,1 0-1 0 0,0 0 1 0 0,0 1-1 0 0,0-1 1 0 0,0 1-1 0 0,-5 1 0 0 0,6-1 7 0 0,-7 1-2347 0 0,8-2 2115 0 0,0 0-1280 0 0,0 1 1337 0 0,0-1 1 0 0,0 0-1 0 0,0 1 1 0 0,0-1-1 0 0,0 1 1 0 0,0-1-1 0 0,0 1 1 0 0,0 0-1 0 0,0-1 1 0 0,1 1-1 0 0,-1 0 0 0 0,0 0 1 0 0,0 0-1 0 0,-1 1 1 0 0,-8 14-2512 0 0,9-14 2071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5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255 57 3168 0 0,'0'0'1932'0'0,"5"-5"1705"0"0,-5 4-3347 0 0,0 1 0 0 0,0-1-1 0 0,0 1 1 0 0,0-1 0 0 0,-1 1 0 0 0,1-1 0 0 0,0 1 0 0 0,0-1-1 0 0,0 1 1 0 0,-1-1 0 0 0,1 1 0 0 0,0-1 0 0 0,-1 1-1 0 0,1-1 1 0 0,0 1 0 0 0,-1 0 0 0 0,0-1 0 0 0,-18-10 609 0 0,2 1-183 0 0,14 7-523 0 0,0 1 1 0 0,-1-1 0 0 0,0 1-1 0 0,0 0 1 0 0,0 0 0 0 0,0 0-1 0 0,0 0 1 0 0,-5-1-1 0 0,7 3-215 0 0,0 0 0 0 0,-1 0 0 0 0,1 0 0 0 0,0 0 0 0 0,0 0 0 0 0,0 0 0 0 0,0 1 0 0 0,0-1 0 0 0,0 1 0 0 0,0 0 0 0 0,0-1 0 0 0,0 1 0 0 0,0 0 0 0 0,0 0 0 0 0,-2 2 0 0 0,3 1 1374 0 0,1-3-1337 0 0,-1 0-1 0 0,1 1 0 0 0,0-1 0 0 0,0 0 1 0 0,1 1-1 0 0,-1-1 0 0 0,0 0 0 0 0,0 0 0 0 0,0 1 1 0 0,1-1-1 0 0,-1 0 0 0 0,1 2 0 0 0,0-1 25 0 0,1 7 41 0 0,-1 1 0 0 0,0-1 0 0 0,-1 0 0 0 0,0 1 0 0 0,-1-1 0 0 0,-2 13 0 0 0,0 22-37 0 0,2-41-96 0 0,-3 2 55 0 0,3-4 550 0 0,1 1-392 0 0,-4 3-26 0 0,-4 6-145 0 0,7-10-192 0 0,2-1-1122 0 0,2-2 1397 0 0,-1 0 1 0 0,1 1-1 0 0,-1-1 0 0 0,0 0 0 0 0,1 0 1 0 0,2-4-1 0 0,0 1-57 0 0,-2 4 47 0 0,-1-1 0 0 0,0 1-1 0 0,1 0 1 0 0,-1 0-1 0 0,1 0 1 0 0,-1 0-1 0 0,1 1 1 0 0,0-1 0 0 0,-1 1-1 0 0,1 0 1 0 0,0-1-1 0 0,-1 1 1 0 0,1 1 0 0 0,0-1-1 0 0,4 1 1 0 0,-3 1-83 0 0,0 0 1 0 0,1 0-1 0 0,-1 1 1 0 0,0-1 0 0 0,0 1-1 0 0,0 0 1 0 0,-1 0-1 0 0,1 1 1 0 0,-1-1-1 0 0,0 1 1 0 0,0 0-1 0 0,0 0 1 0 0,0 0 0 0 0,-1 0-1 0 0,1 0 1 0 0,-1 0-1 0 0,2 7 1 0 0,-3-9 49 0 0,-1 0 1 0 0,0 0 0 0 0,1 0 0 0 0,-1-1-1 0 0,0 1 1 0 0,0 0 0 0 0,0 0-1 0 0,0 0 1 0 0,0 0 0 0 0,-1 0-1 0 0,1 0 1 0 0,-1 0 0 0 0,1 0 0 0 0,-1-1-1 0 0,1 1 1 0 0,-1 0 0 0 0,0 0-1 0 0,-1 1 1 0 0,-2 2 91 0 0,1-1 0 0 0,-1 0 0 0 0,0 0 0 0 0,-8 6 0 0 0,4-3 16 0 0,3-4-83 0 0,1-1 1 0 0,-1 1-1 0 0,1-1 0 0 0,-1-1 0 0 0,0 1 0 0 0,0-1 0 0 0,0 0 0 0 0,0 0 0 0 0,-8 1 0 0 0,-1 0-63 0 0,4 0-64 0 0,0-2 0 0 0,0 1 0 0 0,0-1 0 0 0,0-1 0 0 0,0 0 0 0 0,0 0 0 0 0,-11-3 0 0 0,-5-1-371 0 0,-4-4-2257 0 0,29 8 1363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5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6128 0 0,'0'0'458'0'0,"-1"1"-206"0"0,-16 26 2398 0 0,15-25-2459 0 0,1 1-1 0 0,0-1 1 0 0,-1 1 0 0 0,1-1 0 0 0,0 1 0 0 0,1-1 0 0 0,-1 1-1 0 0,0 0 1 0 0,1-1 0 0 0,-1 1 0 0 0,1 0 0 0 0,0 0 0 0 0,0-1-1 0 0,0 1 1 0 0,0 0 0 0 0,1 0 0 0 0,-1-1 0 0 0,1 1-1 0 0,0 3 1 0 0,0-4-69 0 0,0 0-1 0 0,-1 0 0 0 0,1 0 1 0 0,0 0-1 0 0,0 0 0 0 0,0 0 1 0 0,0 0-1 0 0,1 0 1 0 0,-1 0-1 0 0,0 0 0 0 0,1 0 1 0 0,0-1-1 0 0,-1 1 0 0 0,1-1 1 0 0,0 1-1 0 0,0-1 0 0 0,0 0 1 0 0,0 1-1 0 0,0-1 0 0 0,0 0 1 0 0,0 0-1 0 0,4 1 1 0 0,5 0-30 0 0,0-1 1 0 0,0 0 0 0 0,12-1-1 0 0,-18 0-269 0 0,0 0 0 0 0,0-1-1 0 0,0 0 1 0 0,0 0 0 0 0,0 0-1 0 0,0 0 1 0 0,-1-1 0 0 0,9-3-1 0 0,-4-3-396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6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0 5904 0 0,'0'0'128'0'0,"-4"8"24"0"0,-6 5 8 0 0,2-5 8 0 0,-1 8-168 0 0,-1-1 0 0 0,2 5 0 0 0,-1 4 0 0 0,1 3 1384 0 0,-2 2 248 0 0,-3-2 40 0 0,4-3 16 0 0,0 3-1112 0 0,5-3-216 0 0,-5 1-40 0 0,4-2-16 0 0,5-3-800 0 0,0-4-160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2:58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210 444 2560 0 0,'-112'11'186'0'0,"64"-7"60"0"0,-1-4 8330 0 0,51 0-7275 0 0,116-14 3021 0 0,-59 9-3715 0 0,-12 1-309 0 0,338-44 1031 0 0,-198 16-556 0 0,296-54 554 0 0,185-37-799 0 0,51 0-302 0 0,-478 99-174 0 0,-200 26-92 0 0,-10 0-373 0 0,-46 10-6085 0 0,-1-4-114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1 449 14336 0 0,'0'0'1442'0'0,"1"0"-1322"0"0,6-1-89 0 0,0 0-1 0 0,0 0 1 0 0,-1-1-1 0 0,13-4 1 0 0,1-1 332 0 0,150-51 1974 0 0,78-12-339 0 0,374-117-444 0 0,-267 76-4083 0 0,-353 110 2373 0 0,1 0 1 0 0,-1 0-1 0 0,1 1 0 0 0,-1-1 1 0 0,1 1-1 0 0,0 0 0 0 0,-1 0 0 0 0,1 0 1 0 0,-1 0-1 0 0,1 0 0 0 0,0 0 1 0 0,-1 1-1 0 0,5 1 0 0 0,-6-2 69 0 0,-1 0-1 0 0,0 0 1 0 0,0 1 0 0 0,0-1-1 0 0,0 0 1 0 0,0 0 0 0 0,1 1-1 0 0,-1-1 1 0 0,0 0 0 0 0,0 0-1 0 0,0 1 1 0 0,0-1-1 0 0,0 0 1 0 0,0 1 0 0 0,0-1-1 0 0,0 0 1 0 0,0 1 0 0 0,0-1-1 0 0,0 0 1 0 0,0 1 0 0 0,0-1-1 0 0,0 0 1 0 0,0 0-1 0 0,0 1 1 0 0,0-1 0 0 0,-1 0-1 0 0,1 1 1 0 0,0-1 0 0 0,0 0-1 0 0,-1 1 1 0 0,-7 10-5607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6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4 227 3944 0 0,'0'12'284'0'0,"-2"-4"-83"0"0,1-1 0 0 0,1 0 0 0 0,0 0 0 0 0,0 1 0 0 0,0-1 0 0 0,1 0 0 0 0,1 10 0 0 0,-1-11 473 0 0,0 4 196 0 0,1 2-650 0 0,0-1-1 0 0,-2 1 1 0 0,1 0 0 0 0,-3 18-1 0 0,2-21-237 0 0,-1-1-1 0 0,1 0 0 0 0,1 10 0 0 0,0-12 354 0 0,0 1 0 0 0,-1-1 0 0 0,0 1-1 0 0,-1-1 1 0 0,-1 12 0 0 0,1-16 3521 0 0,3-10-2955 0 0,3-16-710 0 0,3-73 2136 0 0,-8 66-1516 0 0,2 0 0 0 0,1 1-1 0 0,1-1 1 0 0,10-33 0 0 0,-9 47-585 0 0,1 0 0 0 0,1 0-1 0 0,9-18 1 0 0,-11 27-226 0 0,0 0-1 0 0,0 0 0 0 0,1 1 0 0 0,-1-1 0 0 0,2 1 1 0 0,-1 1-1 0 0,14-12 0 0 0,-17 16-74 0 0,0-1 0 0 0,0 1 0 0 0,1 0 0 0 0,-1 0-1 0 0,1 0 1 0 0,-1 0 0 0 0,1 1 0 0 0,-1-1 0 0 0,1 1 0 0 0,0 0 0 0 0,0 0 0 0 0,0 1 0 0 0,-1-1-1 0 0,1 1 1 0 0,0 0 0 0 0,0 0 0 0 0,7 0 0 0 0,3 2-350 0 0,-2-1-207 0 0,0 1 0 0 0,0 0 1 0 0,0 1-1 0 0,0 0 0 0 0,19 9 0 0 0,-5 2-424 0 0,-6 2-6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7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5 8264 0 0,'0'0'618'0'0,"-1"0"-420"0"0,-3-2 223 0 0,0 2-1 0 0,0-1 1 0 0,-1 0 0 0 0,1 1 0 0 0,0 0 0 0 0,0 0 0 0 0,0 0-1 0 0,0 0 1 0 0,-8 2 0 0 0,-13 0 873 0 0,18-1-966 0 0,-1 0 0 0 0,1 0 0 0 0,-14 4 0 0 0,5-1-102 0 0,9-2-201 0 0,5-1 1109 0 0,3 7-516 0 0,-1-7-588 0 0,0 0 0 0 0,0-1 0 0 0,1 1 0 0 0,-1 0 0 0 0,0 0 0 0 0,0 0 0 0 0,0-1 0 0 0,0 1 0 0 0,0 0 1 0 0,0 0-1 0 0,0 0 0 0 0,0-1 0 0 0,0 1 0 0 0,0 0 0 0 0,0 0 0 0 0,-1-1 0 0 0,1 2 0 0 0,-1-1 227 0 0,1 0-265 0 0,0-1-1 0 0,0 0 0 0 0,0 0 0 0 0,0 0 0 0 0,0 0 0 0 0,0 0 0 0 0,0 1 0 0 0,0-1 0 0 0,0 0 1 0 0,0 0-1 0 0,0 0 0 0 0,0 0 0 0 0,0 0 0 0 0,0 1 0 0 0,0-1 0 0 0,0 0 0 0 0,0 0 0 0 0,0 0 1 0 0,0 0-1 0 0,0 1 0 0 0,0-1 0 0 0,0 0 0 0 0,0 0 0 0 0,0 0 0 0 0,0 0 0 0 0,0 0 0 0 0,0 0 1 0 0,1 0-1 0 0,-1 1 0 0 0,0-1 0 0 0,0 0 0 0 0,0 0 0 0 0,0 0 0 0 0,0 0 0 0 0,1 0 0 0 0,28 16 92 0 0,-24-13 13 0 0,0-1 0 0 0,-1 1 1 0 0,1 0-1 0 0,0 0 0 0 0,-1 0 0 0 0,1 1 0 0 0,-1 0 0 0 0,0-1 1 0 0,-1 1-1 0 0,1 1 0 0 0,0-1 0 0 0,-1 1 0 0 0,0-1 0 0 0,0 1 1 0 0,3 8-1 0 0,-5-11-82 0 0,-1 0 0 0 0,0-1 0 0 0,1 1 0 0 0,-1 0 0 0 0,0 0 0 0 0,0 0 0 0 0,0 0 0 0 0,0 0 0 0 0,-1 0 0 0 0,1 0 0 0 0,0 0 0 0 0,-1 0 0 0 0,1 0 0 0 0,-1 0 0 0 0,0-1 0 0 0,0 1 0 0 0,0 0 0 0 0,1 0 0 0 0,-3 2 0 0 0,1-2 30 0 0,0 0 1 0 0,1 1-1 0 0,-1-1 1 0 0,0 0-1 0 0,0 0 1 0 0,-1 0 0 0 0,1-1-1 0 0,0 1 1 0 0,0-1-1 0 0,-1 1 1 0 0,1-1 0 0 0,-1 1-1 0 0,-3 0 1 0 0,-13 4 386 0 0,8-2-265 0 0,0-1 0 0 0,-19 3 0 0 0,-31 2-270 0 0,44-10-248 0 0,8 1-439 0 0,7 1-161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4:57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9 5328 0 0,'0'0'249'0'0,"4"4"27"0"0,6 4 6727 0 0,-16-7-5277 0 0,-1 1-1372 0 0,0 0-1 0 0,0-1 1 0 0,0 0-1 0 0,0 0 1 0 0,0 0-1 0 0,0-1 1 0 0,0 0-1 0 0,0-1 1 0 0,-1 1-1 0 0,1-1 1 0 0,0-1-1 0 0,0 1 1 0 0,-7-4-1 0 0,0-6-889 0 0,13 10 108 0 0,-5-5 210 0 0,5 5-13 0 0,-13 10-720 0 0,12-7 941 0 0,0 1 0 0 0,-1 0-1 0 0,1 1 1 0 0,0-1-1 0 0,1 0 1 0 0,-1 0-1 0 0,1 1 1 0 0,-1-1-1 0 0,1 1 1 0 0,0 0-1 0 0,1-1 1 0 0,-1 1-1 0 0,0 0 1 0 0,1-1-1 0 0,0 1 1 0 0,0 0 0 0 0,0-1-1 0 0,0 1 1 0 0,2 6-1 0 0,-1-7 60 0 0,0 0-1 0 0,0 0 1 0 0,0 0-1 0 0,0 0 1 0 0,1 0-1 0 0,-1 0 1 0 0,1-1-1 0 0,0 1 1 0 0,0 0-1 0 0,0-1 1 0 0,0 0-1 0 0,0 1 1 0 0,1-1-1 0 0,-1 0 1 0 0,1 0 0 0 0,-1 0-1 0 0,1 0 1 0 0,0-1-1 0 0,0 1 1 0 0,0-1-1 0 0,0 1 1 0 0,0-1-1 0 0,0 0 1 0 0,0 0-1 0 0,0-1 1 0 0,0 1-1 0 0,1-1 1 0 0,-1 1-1 0 0,0-1 1 0 0,0 0-1 0 0,0 0 1 0 0,7-1-1 0 0,1-1 72 0 0,0 1 0 0 0,1 1 0 0 0,-1 0 0 0 0,0 0 0 0 0,13 3 0 0 0,-23-3-108 0 0,0 0 0 0 0,0 0 0 0 0,0 0-1 0 0,1 1 1 0 0,-1-1 0 0 0,0 0 0 0 0,0 1-1 0 0,0-1 1 0 0,0 1 0 0 0,0-1 0 0 0,0 1-1 0 0,0-1 1 0 0,0 1 0 0 0,0 0 0 0 0,0 0-1 0 0,0-1 1 0 0,-1 1 0 0 0,1 0 0 0 0,0 0-1 0 0,0 0 1 0 0,-1 0 0 0 0,1 0 0 0 0,-1 0-1 0 0,1 0 1 0 0,-1 0 0 0 0,1 0 0 0 0,-1 0-1 0 0,0 0 1 0 0,1 1 0 0 0,-1-1 0 0 0,0 0-1 0 0,0 0 1 0 0,0 0 0 0 0,0 0 0 0 0,0 0-1 0 0,0 1 1 0 0,0-1 0 0 0,0 0 0 0 0,0 0-1 0 0,-1 2 1 0 0,-1 2 52 0 0,1-1 0 0 0,-1 0 0 0 0,1 0 1 0 0,-1 0-1 0 0,-1 0 0 0 0,1 0 0 0 0,0 0 0 0 0,-1-1 0 0 0,-3 5 0 0 0,-6 4-43 0 0,-1 0 1 0 0,0-1-1 0 0,0 0 1 0 0,-22 12-1 0 0,-7-2-5936 0 0,27-17-359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09.710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 21 6968 0 0,'-10'-20'528'0'0,"20"20"-336"0"0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10.961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1 195 2448 0 0,'-1'7'235'0'0,"4"-9"-45"0"0,-2 0-139 0 0,0 1 0 0 0,0 0-1 0 0,0-1 1 0 0,0 1 0 0 0,0 0 0 0 0,1 0 0 0 0,-1 0 0 0 0,1 0-1 0 0,-1 0 1 0 0,0 0 0 0 0,1 0 0 0 0,0 0 0 0 0,-1 1-1 0 0,1-1 1 0 0,-1 1 0 0 0,1-1 0 0 0,0 1 0 0 0,-1 0 0 0 0,1-1-1 0 0,0 1 1 0 0,0 0 0 0 0,-1 0 0 0 0,1 0 0 0 0,0 0 0 0 0,0 1-1 0 0,1-1 1 0 0,3 3 44 0 0,0-2-1 0 0,0 1 1 0 0,1-1 0 0 0,-1 1-1 0 0,0-2 1 0 0,0 1-1 0 0,1-1 1 0 0,-1 0-1 0 0,0 0 1 0 0,1 0 0 0 0,-1-1-1 0 0,0 0 1 0 0,0-1-1 0 0,1 1 1 0 0,7-4-1 0 0,28-10 96 0 0,148-58-773 0 0,-30 1-963 0 0,-111 49 879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12.48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1868 71 1376 0 0,'7'-4'7'0'0,"82"-41"89"0"0,-78 41-82 0 0,-1 0 0 0 0,0 1 0 0 0,1 0-1 0 0,0 0 1 0 0,0 2 0 0 0,21-2 0 0 0,-31 3-2 0 0,1 0 0 0 0,-1 0 0 0 0,1 1 0 0 0,0-1 0 0 0,-1 1 0 0 0,1-1 0 0 0,-1 1 0 0 0,1 0 0 0 0,-1-1 0 0 0,1 1 0 0 0,-1 0 0 0 0,0 0 0 0 0,2 2 0 0 0,-3-3-9 0 0,0 2-51 0 0,-11 11 19 0 0,-1-1 0 0 0,0 0 0 0 0,0-1 0 0 0,-24 17 0 0 0,-63 34 556 0 0,71-46-413 0 0,7-3-9 0 0,-165 92 836 0 0,143-84-631 0 0,-1-2 0 0 0,-69 21 0 0 0,85-32-212 0 0,-193 63 585 0 0,-80 31-355 0 0,67-25-78 0 0,-103 57 705 0 0,253-99-490 0 0,-74 37-243 0 0,145-65-428 0 0,1 0 0 0 0,0 1 0 0 0,-14 13 1 0 0,22-18 154 0 0,0 1 0 0 0,1-1 0 0 0,-1 1 1 0 0,1 0-1 0 0,0 0 0 0 0,0 0 1 0 0,0 0-1 0 0,1 1 0 0 0,-1-1 0 0 0,1 1 1 0 0,-3 9-1 0 0,5-14 42 0 0,0 1 0 0 0,0-1 0 0 0,0 0 0 0 0,0 0 0 0 0,0 0 0 0 0,0 1 0 0 0,0-1 0 0 0,0 0 0 0 0,0 0 0 0 0,0 0 0 0 0,0 0 0 0 0,0 1 0 0 0,0-1 0 0 0,1 0 0 0 0,-1 0 0 0 0,0 0 1 0 0,0 0-1 0 0,0 1 0 0 0,0-1 0 0 0,0 0 0 0 0,0 0 0 0 0,0 0 0 0 0,1 0 0 0 0,-1 0 0 0 0,0 0 0 0 0,0 1 0 0 0,0-1 0 0 0,0 0 0 0 0,0 0 0 0 0,1 0 0 0 0,-1 0 0 0 0,0 0 0 0 0,0 0 0 0 0,0 0 0 0 0,1 0 0 0 0,-1 0 0 0 0,0 0 0 0 0,0 0 0 0 0,0 0 0 0 0,0 0 0 0 0,1 0 0 0 0,-1 0 1 0 0,0 0-1 0 0,0 0 0 0 0,0 0 0 0 0,1 0 0 0 0,-1 0 0 0 0,0 0 0 0 0,0 0 0 0 0,0 0 0 0 0,0 0 0 0 0,1 0 0 0 0,4 0-209 0 0,10 7-155 0 0,-12-6 336 0 0,0 1 0 0 0,0-1 0 0 0,0 0 0 0 0,0 0 1 0 0,0 0-1 0 0,0 0 0 0 0,1 0 0 0 0,-1-1 1 0 0,0 0-1 0 0,0 1 0 0 0,0-1 0 0 0,1 0 0 0 0,4-1 1 0 0,31-6-60 0 0,1-2 0 0 0,43-16 0 0 0,8-1-47 0 0,124-33-70 0 0,346-83 123 0 0,-384 104 295 0 0,133-24 261 0 0,300-41-494 0 0,-529 89-99 0 0,260-32-493 0 0,-175 27 307 0 0,-96 9 182 0 0,19-2-166 0 0,125-1 1 0 0,311-19-55 0 0,-101 1 997 0 0,-387 30-551 0 0,1 2 0 0 0,-1 1 0 0 0,0 2 0 0 0,38 9 1 0 0,-55-5-31 0 0,-17-7-70 0 0,-1 0 0 0 0,1 0 0 0 0,0 0 0 0 0,-1 0 1 0 0,1 0-1 0 0,0-1 0 0 0,4 1 0 0 0,-9 0-37 0 0,0-1 1 0 0,0 1-1 0 0,0-1 0 0 0,0 1 0 0 0,1-1 0 0 0,-1 1 0 0 0,0 0 1 0 0,-3 2-1 0 0,-4 2 4 0 0,-26 12 286 0 0,-32 17 318 0 0,20-9-281 0 0,-1-3 0 0 0,-76 26 0 0 0,-222 48-320 0 0,336-93 31 0 0,-140 31-107 0 0,-65 16-59 0 0,-396 99-179 0 0,217-69 338 0 0,286-57 46 0 0,-180 62 1 0 0,-252 75 203 0 0,428-129-85 0 0,43-12-82 0 0,-286 76 1421 0 0,287-74-615 0 0,23-5 799 0 0,60-17-936 0 0,238-43-2322 0 0,280-83 1205 0 0,-183 46-19 0 0,6 24-28 0 0,21-4-225 0 0,-69 2 59 0 0,497-87-424 0 0,290-9 888 0 0,-739 109 222 0 0,-17-5 23 0 0,432-53-80 0 0,-613 90-116 0 0,354-37-245 0 0,-74 4 302 0 0,-243 26 46 0 0,436-32 443 0 0,-513 44-439 0 0,68-3-195 0 0,-1 15-96 0 0,-178-2 247 0 0,0-1-11 0 0,0 1 1 0 0,0-1-1 0 0,0 1 1 0 0,0 1-1 0 0,0-1 1 0 0,-1 1-1 0 0,1 1 1 0 0,-1-1-1 0 0,11 6 1 0 0,-16-8 20 0 0,-1 1 0 0 0,1-1 0 0 0,-1 0-1 0 0,0 0 1 0 0,1 1 0 0 0,-1-1 0 0 0,1 0 0 0 0,-1 1 0 0 0,1-1 0 0 0,-1 1 0 0 0,0-1 0 0 0,1 0-1 0 0,-1 1 1 0 0,0-1 0 0 0,0 1 0 0 0,1-1 0 0 0,-1 1 0 0 0,0-1 0 0 0,0 1 0 0 0,0-1 0 0 0,1 1-1 0 0,-1-1 1 0 0,0 1 0 0 0,0-1 0 0 0,0 1 0 0 0,0 0 0 0 0,0-1 0 0 0,0 1 0 0 0,0-1-1 0 0,0 1 1 0 0,0-1 0 0 0,-1 1 0 0 0,1-1 0 0 0,0 1 0 0 0,0-1 0 0 0,0 1 0 0 0,0-1 0 0 0,-1 1-1 0 0,1-1 1 0 0,0 1 0 0 0,-1-1 0 0 0,1 1 0 0 0,0-1 0 0 0,-1 0 0 0 0,1 1 0 0 0,0-1 0 0 0,-1 0-1 0 0,1 1 1 0 0,-1-1 0 0 0,1 0 0 0 0,-1 1 0 0 0,1-1 0 0 0,-1 0 0 0 0,1 0 0 0 0,-2 1 0 0 0,-4 2-9 0 0,-1 0 1 0 0,1 0 0 0 0,-11 3 0 0 0,13-5 14 0 0,-55 17 167 0 0,0-2 0 0 0,-87 10 0 0 0,-125-1 762 0 0,191-19-834 0 0,-178 30 266 0 0,-724 128 299 0 0,75-15 84 0 0,323-23 65 0 0,176-35-436 0 0,-757 191-5 0 0,848-191 758 0 0,155-34 75 0 0,159-56-1178 0 0,0 1 0 0 0,1-1-1 0 0,-1 1 1 0 0,0 0 0 0 0,1 0-1 0 0,-5 4 1 0 0,7-5-32 0 0,0-1 0 0 0,-1 0 1 0 0,1 0-1 0 0,0 1 0 0 0,-1-1 0 0 0,1 0 0 0 0,0 1 0 0 0,-1-1 1 0 0,1 1-1 0 0,0-1 0 0 0,0 0 0 0 0,0 1 0 0 0,-1-1 0 0 0,1 1 1 0 0,0-1-1 0 0,0 0 0 0 0,0 1 0 0 0,0-1 0 0 0,0 1 0 0 0,0-1 1 0 0,0 1-1 0 0,0-1 0 0 0,0 0 0 0 0,0 1 0 0 0,0-1 0 0 0,0 1 1 0 0,0-1-1 0 0,0 1 0 0 0,0-1 0 0 0,0 1 0 0 0,0-1 0 0 0,1 0 1 0 0,-1 1-1 0 0,0-1 0 0 0,0 1 0 0 0,0-1 0 0 0,1 0 0 0 0,-1 1 1 0 0,0-1-1 0 0,1 0 0 0 0,-1 1 0 0 0,0-1 0 0 0,1 0 1 0 0,-1 0-1 0 0,0 1 0 0 0,1-1 0 0 0,-1 0 0 0 0,1 0 0 0 0,-1 0 1 0 0,0 1-1 0 0,1-1 0 0 0,-1 0 0 0 0,1 0 0 0 0,-1 0 0 0 0,0 0 1 0 0,1 0-1 0 0,-1 0 0 0 0,1 0 0 0 0,-1 0 0 0 0,1 0 0 0 0,16 2-121 0 0,0-1-1 0 0,-1 0 0 0 0,1-1 0 0 0,-1-1 1 0 0,1-1-1 0 0,17-3 0 0 0,-8 1 16 0 0,674-98 1197 0 0,-425 66-187 0 0,-126 19-509 0 0,924-101-857 0 0,-715 74-142 0 0,122-9-132 0 0,-60 12 742 0 0,-220 19 0 0 0,198-26 39 0 0,-113 13 62 0 0,-190 24-35 0 0,495-50 397 0 0,-420 46-646 0 0,119-8-324 0 0,-2 22-284 0 0,-252 3 731 0 0,14 0-32 0 0,1 2 1 0 0,75 16-1 0 0,-120-18 72 0 0,0-1-1 0 0,0 1 1 0 0,0 0 0 0 0,0 0 0 0 0,-1 0-1 0 0,1 1 1 0 0,-1 0 0 0 0,1 0-1 0 0,-1 0 1 0 0,0 0 0 0 0,4 5-1 0 0,-7-7 13 0 0,1 1 0 0 0,-1-1-1 0 0,0 1 1 0 0,0 0 0 0 0,0 0-1 0 0,0 0 1 0 0,0 0 0 0 0,0-1-1 0 0,0 1 1 0 0,-1 0 0 0 0,1 0 0 0 0,-1 1-1 0 0,1-1 1 0 0,-1 0 0 0 0,0 0-1 0 0,0 0 1 0 0,0 0 0 0 0,0 0-1 0 0,0 0 1 0 0,0 0 0 0 0,-1 0-1 0 0,1 0 1 0 0,-1 0 0 0 0,1 0-1 0 0,-1 0 1 0 0,0 0 0 0 0,0 0-1 0 0,0 0 1 0 0,-1 2 0 0 0,0-1 9 0 0,0 0 1 0 0,-1 0-1 0 0,1 0 1 0 0,-1 0 0 0 0,1-1-1 0 0,-1 1 1 0 0,0-1-1 0 0,0 0 1 0 0,0 0-1 0 0,0 0 1 0 0,-6 3 0 0 0,-4 0 89 0 0,-25 7 1 0 0,-3 1 59 0 0,-41 29 361 0 0,50-25-222 0 0,-39 16 0 0 0,-185 57-389 0 0,-149 47 369 0 0,261-93-184 0 0,-70 19 20 0 0,112-34-322 0 0,179-41 153 0 0,-12 3 79 0 0,173-18 157 0 0,-109 15-329 0 0,103-12-591 0 0,222-27-1848 0 0,-343 37 1948 0 0,36-5-113 0 0,-30-6 299 0 0,-41 9 233 0 0,129-13 0 0 0,-184 28 236 0 0,-1 1 0 0 0,1 1 0 0 0,37 7 0 0 0,-52-7 27 0 0,0 1 0 0 0,0 1 0 0 0,0-1-1 0 0,0 1 1 0 0,0 0 0 0 0,-1 0 0 0 0,11 8 0 0 0,-13-9-18 0 0,23 19 143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14.453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1525 240 1984 0 0,'-44'14'40'0'0,"0"2"0"0"0,-57 28 1 0 0,24-9-10 0 0,-339 143 937 0 0,109-37-456 0 0,-28 11 67 0 0,214-105 66 0 0,90-31-379 0 0,25-13-137 0 0,-1 1 1 0 0,1-1-1 0 0,-1-1 0 0 0,-16 4 853 0 0,27-10-630 0 0,15-5-77 0 0,42-11 109 0 0,79-28 70 0 0,173-56 205 0 0,4 17-663 0 0,32-8-445 0 0,375-130-891 0 0,-240 96 1584 0 0,-161 47 248 0 0,100-9 216 0 0,-413 90-687 0 0,38-4 81 0 0,-45 4-92 0 0,0 1 1 0 0,0 0-1 0 0,0 1 0 0 0,0-1 1 0 0,0 0-1 0 0,0 1 0 0 0,0 0 0 0 0,0 0 1 0 0,0 0-1 0 0,0 0 0 0 0,-1 0 1 0 0,5 2-1 0 0,-6-2-15 0 0,-1 0 1 0 0,1 0-1 0 0,0-1 0 0 0,0 1 1 0 0,-1 0-1 0 0,1 0 0 0 0,0 0 1 0 0,-1 0-1 0 0,1 0 0 0 0,-1-1 1 0 0,1 1-1 0 0,-1 0 0 0 0,0 0 1 0 0,1 0-1 0 0,-1 1 0 0 0,0-1 1 0 0,0 0-1 0 0,1 0 0 0 0,-1 0 0 0 0,0 0 1 0 0,0 0-1 0 0,0 0 0 0 0,0 0 1 0 0,-1 0-1 0 0,1 0 0 0 0,0 0 1 0 0,0 0-1 0 0,-1 0 0 0 0,1 0 1 0 0,0 0-1 0 0,-1 0 0 0 0,1 0 1 0 0,-1 0-1 0 0,0 0 0 0 0,1 0 1 0 0,-1 0-1 0 0,0-1 0 0 0,-1 3 1 0 0,-3 3 0 0 0,-1 1 1 0 0,-1-1 0 0 0,-11 9 0 0 0,12-11 55 0 0,-50 38 240 0 0,-2-3-1 0 0,-74 36 1 0 0,16-9 83 0 0,-54 31-306 0 0,-24 15-690 0 0,127-72 506 0 0,-348 230-762 0 0,373-236 893 0 0,1 1 1 0 0,1 2 0 0 0,-50 62-1 0 0,72-77 22 0 0,-24 38 0 0 0,38-53-14 0 0,0 0 0 0 0,0 1 0 0 0,1 0 0 0 0,0-1 0 0 0,0 1 0 0 0,1 0 0 0 0,0 0 0 0 0,0 0 0 0 0,-1 16 0 0 0,3-22-19 0 0,0-1 0 0 0,0 1 0 0 0,0-1-1 0 0,1 0 1 0 0,-1 1 0 0 0,0-1-1 0 0,1 0 1 0 0,-1 1 0 0 0,1-1 0 0 0,-1 0-1 0 0,1 1 1 0 0,0-1 0 0 0,-1 0-1 0 0,1 0 1 0 0,0 0 0 0 0,0 0 0 0 0,0 0-1 0 0,0 0 1 0 0,0 0 0 0 0,0 0-1 0 0,0 0 1 0 0,0 0 0 0 0,0 0 0 0 0,1-1-1 0 0,-1 1 1 0 0,0 0 0 0 0,0-1 0 0 0,1 1-1 0 0,-1-1 1 0 0,3 1 0 0 0,3 0-23 0 0,0 0 0 0 0,0 0 0 0 0,0-1 0 0 0,0 1 0 0 0,7-2 0 0 0,14-3 71 0 0,0-1 0 0 0,0-1-1 0 0,-1-1 1 0 0,40-16 0 0 0,-11 4 266 0 0,516-175 1117 0 0,-353 123-1179 0 0,-22 7-34 0 0,-20 2-6 0 0,520-168-341 0 0,84 19-651 0 0,-691 189 588 0 0,212-47-456 0 0,-295 68 627 0 0,201-29-575 0 0,-197 30 509 0 0,0 0 0 0 0,1 1 0 0 0,13 2 0 0 0,-24-3 79 0 0,-1 0 0 0 0,0 0 1 0 0,0 0-1 0 0,0 0 0 0 0,0 0 0 0 0,1 0 0 0 0,-1 0 0 0 0,0 0 1 0 0,0 0-1 0 0,0 0 0 0 0,0 0 0 0 0,1 0 0 0 0,-1 0 0 0 0,0 0 1 0 0,0 0-1 0 0,0 0 0 0 0,0 0 0 0 0,1 0 0 0 0,-1 0 0 0 0,0 0 1 0 0,0 0-1 0 0,0 0 0 0 0,0 1 0 0 0,0-1 0 0 0,1 0 0 0 0,-1 0 1 0 0,0 0-1 0 0,0 0 0 0 0,0 0 0 0 0,0 0 0 0 0,0 1 0 0 0,0-1 1 0 0,0 0-1 0 0,0 0 0 0 0,0 0 0 0 0,1 0 0 0 0,-1 1 0 0 0,0-1 1 0 0,0 0-1 0 0,0 0 0 0 0,0 0 0 0 0,0 0 0 0 0,0 1 0 0 0,0-1 1 0 0,0 0-1 0 0,0 0 0 0 0,0 1 0 0 0,-9 7-35 0 0,-17 6 247 0 0,-275 116 1458 0 0,55-26-1282 0 0,191-79-436 0 0,-283 136-465 0 0,112-60-254 0 0,79-38 473 0 0,88-33 308 0 0,-103 72 1 0 0,120-73 163 0 0,25-18-18 0 0,1 1 1 0 0,0 0 0 0 0,1 2 0 0 0,0-1-1 0 0,1 2 1 0 0,-14 19 0 0 0,26-32-157 0 0,1 0 1 0 0,-1 0 0 0 0,1 0 0 0 0,0 0 0 0 0,0 1-1 0 0,0-1 1 0 0,0 0 0 0 0,0 0 0 0 0,0 1-1 0 0,0 4 1 0 0,1-6-5 0 0,0 0-1 0 0,0 0 0 0 0,1-1 1 0 0,-1 1-1 0 0,0 0 1 0 0,0 0-1 0 0,1 0 0 0 0,-1 0 1 0 0,1-1-1 0 0,-1 1 1 0 0,1 0-1 0 0,-1 0 0 0 0,1-1 1 0 0,-1 1-1 0 0,1 0 1 0 0,-1-1-1 0 0,1 1 0 0 0,0 0 1 0 0,0-1-1 0 0,-1 1 0 0 0,1-1 1 0 0,0 1-1 0 0,0-1 1 0 0,0 0-1 0 0,-1 1 0 0 0,1-1 1 0 0,0 0-1 0 0,0 0 1 0 0,0 1-1 0 0,0-1 0 0 0,0 0 1 0 0,0 0-1 0 0,-1 0 1 0 0,2 0-1 0 0,11 1-40 0 0,0-1 0 0 0,-1-1 0 0 0,1 0 1 0 0,-1 0-1 0 0,1-1 0 0 0,-1-1 0 0 0,19-6 0 0 0,-2 1 208 0 0,252-78 1092 0 0,-35 9-670 0 0,1420-362-1912 0 0,-1039 302-557 0 0,-360 82 1269 0 0,45-17 225 0 0,156-31-23 0 0,-299 72 476 0 0,88-15 178 0 0,-1 18-8 0 0,-221 27-19 0 0,1 1 0 0 0,67 9 0 0 0,-98-9-207 0 0,1 1 0 0 0,-1 1 0 0 0,0-1 0 0 0,0 1 0 0 0,6 2 0 0 0,-10-3-8 0 0,0-1 0 0 0,0 1-1 0 0,0-1 1 0 0,0 1 0 0 0,0 0-1 0 0,0 0 1 0 0,0-1 0 0 0,0 1-1 0 0,0 0 1 0 0,0 0 0 0 0,0 0-1 0 0,-1 0 1 0 0,1 0 0 0 0,0 0-1 0 0,-1 0 1 0 0,1 0 0 0 0,-1 1-1 0 0,1-1 1 0 0,-1 0 0 0 0,0 0-1 0 0,1 0 1 0 0,-1 1-1 0 0,0-1 1 0 0,0 0 0 0 0,0 0-1 0 0,0 0 1 0 0,0 2 0 0 0,0 0-2 0 0,-1 0 1 0 0,0-1 0 0 0,1 1 0 0 0,-1 0-1 0 0,0-1 1 0 0,-1 1 0 0 0,1 0-1 0 0,0-1 1 0 0,-1 1 0 0 0,1-1-1 0 0,-1 0 1 0 0,0 0 0 0 0,0 1 0 0 0,-3 1-1 0 0,-4 4-11 0 0,0-1 0 0 0,-13 8 0 0 0,14-9 5 0 0,-403 222 418 0 0,199-119-363 0 0,144-72-119 0 0,-297 168-6 0 0,249-126 424 0 0,-151 130 1 0 0,142-101-100 0 0,122-105-212 0 0,0-1 1 0 0,0 1 0 0 0,0 0-1 0 0,0 0 1 0 0,-2 5 0 0 0,5-8-27 0 0,-1 1 1 0 0,1-1-1 0 0,0 1 1 0 0,-1 0 0 0 0,1-1-1 0 0,0 1 1 0 0,0-1-1 0 0,0 1 1 0 0,-1 0-1 0 0,1-1 1 0 0,0 1 0 0 0,0 0-1 0 0,0-1 1 0 0,0 1-1 0 0,0 0 1 0 0,0-1 0 0 0,0 1-1 0 0,0 0 1 0 0,1-1-1 0 0,-1 1 1 0 0,0-1 0 0 0,0 1-1 0 0,0 0 1 0 0,1-1-1 0 0,-1 1 1 0 0,0-1-1 0 0,1 1 1 0 0,-1-1 0 0 0,0 1-1 0 0,1-1 1 0 0,-1 1-1 0 0,1-1 1 0 0,-1 1 0 0 0,1-1-1 0 0,-1 1 1 0 0,1-1-1 0 0,-1 0 1 0 0,1 1-1 0 0,0-1 1 0 0,3 2 26 0 0,0 0 0 0 0,0-1-1 0 0,0 0 1 0 0,0 0 0 0 0,0 0 0 0 0,0 0 0 0 0,0-1 0 0 0,0 1-1 0 0,0-1 1 0 0,0 0 0 0 0,0 0 0 0 0,5-2 0 0 0,11 0 144 0 0,23-8 1 0 0,-38 9-143 0 0,454-122 1136 0 0,-353 90-1121 0 0,113-28 24 0 0,-113 38-50 0 0,153-37-104 0 0,266-73-781 0 0,-287 76 300 0 0,42-9-86 0 0,47-12-96 0 0,-256 60 440 0 0,117-14 0 0 0,-164 30 300 0 0,-1 1 0 0 0,28 3 0 0 0,-50-2 0 0 0,0 0 1 0 0,0 0-1 0 0,-1 0 1 0 0,1 0-1 0 0,0 1 1 0 0,0-1-1 0 0,0 0 1 0 0,-1 0-1 0 0,1 0 0 0 0,0 1 1 0 0,0-1-1 0 0,-1 1 1 0 0,1-1-1 0 0,0 0 1 0 0,0 1-1 0 0,-1-1 1 0 0,1 1-1 0 0,-1-1 1 0 0,1 1-1 0 0,0 0 1 0 0,-1-1-1 0 0,2 2 1 0 0,-2-1 0 0 0,0 0 0 0 0,0 0 1 0 0,0 0-1 0 0,0 0 0 0 0,0-1 1 0 0,0 1-1 0 0,0 0 0 0 0,0 0 1 0 0,0 0-1 0 0,0 0 0 0 0,-1 0 1 0 0,1 0-1 0 0,0-1 0 0 0,0 1 1 0 0,-1 0-1 0 0,1 0 0 0 0,-1 1 1 0 0,-3 4 7 0 0,0-1 0 0 0,-1 1 0 0 0,-9 9 1 0 0,13-14-10 0 0,-10 8 0 0 0,1-1 0 0 0,-2 0 0 0 0,1-1 0 0 0,-1 0 0 0 0,-18 8 0 0 0,0-1 22 0 0,-85 39 298 0 0,-6 1 10 0 0,-202 131-850 0 0,238-135 441 0 0,52-32 94 0 0,1 1 0 0 0,-43 34 0 0 0,5 14 253 0 0,29-27-70 0 0,34-33-182 0 0,0 0 1 0 0,0 0 0 0 0,1 1 0 0 0,0 0-1 0 0,1 0 1 0 0,-1 0 0 0 0,1 1 0 0 0,1 0-1 0 0,0 0 1 0 0,-6 17 0 0 0,10-24-22 0 0,0 0-1 0 0,-1-1 1 0 0,1 1 0 0 0,0 0 0 0 0,0-1 0 0 0,0 1 0 0 0,0 0-1 0 0,0-1 1 0 0,0 1 0 0 0,1-1 0 0 0,-1 1 0 0 0,0 0 0 0 0,1-1-1 0 0,0 1 1 0 0,-1-1 0 0 0,1 1 0 0 0,0-1 0 0 0,0 1 0 0 0,-1-1-1 0 0,1 1 1 0 0,0-1 0 0 0,1 0 0 0 0,-1 0 0 0 0,0 1 0 0 0,0-1 0 0 0,0 0-1 0 0,1 0 1 0 0,-1 0 0 0 0,0 0 0 0 0,4 1 0 0 0,0 0-18 0 0,1 1 0 0 0,0-1 0 0 0,0-1 0 0 0,0 1 0 0 0,1-1 1 0 0,11 1-1 0 0,19 0 45 0 0,1-3 0 0 0,53-6 0 0 0,-21-1-8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17.950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1255 1 2240 0 0,'0'2'92'0'0,"-6"10"-59"0"0,0 1 1 0 0,-1-1-1 0 0,-15 22 1 0 0,9-15-28 0 0,-11 14-153 0 0,-1-2 0 0 0,-47 46 0 0 0,-31 14-360 0 0,68-61 326 0 0,-215 159-453 0 0,58-65 743 0 0,-44 30 920 0 0,109-50-35 0 0,107-84-695 0 0,0 0 1 0 0,1 1-1 0 0,-29 44 1 0 0,43-57-213 0 0,0 1 0 0 0,1-1 0 0 0,1 0 0 0 0,-5 15 0 0 0,7-19-38 0 0,0 0 0 0 0,0-1 1 0 0,0 1-1 0 0,1 0 1 0 0,-1-1-1 0 0,1 1 1 0 0,0 0-1 0 0,0-1 1 0 0,1 1-1 0 0,-1 0 1 0 0,1 0-1 0 0,0-1 1 0 0,-1 1-1 0 0,3 4 1 0 0,-2-7-26 0 0,0 0 1 0 0,0 1-1 0 0,0-1 0 0 0,0 0 1 0 0,0 0-1 0 0,0 0 1 0 0,0 0-1 0 0,0 0 0 0 0,1 0 1 0 0,-1 0-1 0 0,0 0 0 0 0,1 0 1 0 0,-1-1-1 0 0,1 1 1 0 0,-1 0-1 0 0,1-1 0 0 0,-1 1 1 0 0,1-1-1 0 0,1 1 1 0 0,5 0 79 0 0,-1-1 1 0 0,15 1-1 0 0,-14-2-16 0 0,15 1 169 0 0,0-2-1 0 0,41-9 1 0 0,46-18 633 0 0,-61 16-461 0 0,681-213 2549 0 0,-509 145-2965 0 0,98-31-624 0 0,-45 42-372 0 0,-40 12-128 0 0,-155 36 513 0 0,1 4-1 0 0,134-13 1 0 0,-209 30 574 0 0,0 1-1 0 0,0 0 0 0 0,0 0 1 0 0,0 1-1 0 0,0 0 1 0 0,0 0-1 0 0,0 0 0 0 0,9 3 1 0 0,-13-4 12 0 0,-1 1 0 0 0,1-1 0 0 0,0 1 1 0 0,0-1-1 0 0,0 1 0 0 0,0 0 0 0 0,0-1 0 0 0,0 1 1 0 0,-1 0-1 0 0,1-1 0 0 0,0 1 0 0 0,0 0 0 0 0,-1 0 1 0 0,1 0-1 0 0,-1 0 0 0 0,1-1 0 0 0,-1 1 0 0 0,1 0 1 0 0,-1 0-1 0 0,1 0 0 0 0,-1 0 0 0 0,0 0 0 0 0,0 0 0 0 0,1 0 1 0 0,-1 1-1 0 0,0-1 0 0 0,0 0 0 0 0,0 0 0 0 0,0 0 1 0 0,0 0-1 0 0,0 0 0 0 0,-1 0 0 0 0,1 0 0 0 0,0 0 1 0 0,-1 0-1 0 0,0 2 0 0 0,-1 2-47 0 0,0 0 0 0 0,-1 0-1 0 0,0-1 1 0 0,0 1 0 0 0,-5 6 0 0 0,-12 10 130 0 0,-1-1 0 0 0,0-1-1 0 0,-1-1 1 0 0,-38 24 0 0 0,11-9 112 0 0,-347 234 896 0 0,38-6-815 0 0,18 23-118 0 0,234-193-14 0 0,-302 247 670 0 0,403-334-798 0 0,-266 209 452 0 0,20 22-148 0 0,239-221-316 0 0,2-5-18 0 0,1 1 1 0 0,0 1-1 0 0,0 0 1 0 0,1 0-1 0 0,1 0 1 0 0,-8 16-1 0 0,14-25 27 0 0,1-1 1 0 0,-1 1-1 0 0,0 0 0 0 0,1 0 1 0 0,-1-1-1 0 0,1 1 0 0 0,0 0 1 0 0,0 0-1 0 0,0 0 0 0 0,-1 0 1 0 0,2-1-1 0 0,-1 1 0 0 0,0 2 1 0 0,1-2 2 0 0,-1-1 0 0 0,1 0-1 0 0,-1 0 1 0 0,1 0 0 0 0,0 0 0 0 0,-1-1 0 0 0,1 1 0 0 0,0 0 0 0 0,0 0 0 0 0,-1 0 0 0 0,1 0-1 0 0,0-1 1 0 0,0 1 0 0 0,0 0 0 0 0,0-1 0 0 0,0 1 0 0 0,0-1 0 0 0,0 1 0 0 0,0-1-1 0 0,1 0 1 0 0,-1 1 0 0 0,0-1 0 0 0,2 0 0 0 0,4 2 10 0 0,1-1 0 0 0,-1-1-1 0 0,0 1 1 0 0,1-1 0 0 0,14-2 0 0 0,41-11 112 0 0,-38 7-94 0 0,35-9 159 0 0,-1-2 0 0 0,84-38 0 0 0,111-67 965 0 0,-153 71-775 0 0,1094-508-628 0 0,-1066 501 211 0 0,198-83-205 0 0,-69 40-31 0 0,-162 69 252 0 0,-39 15 24 0 0,-55 16-5 0 0,2 0-12 0 0,-1-1 0 0 0,1 1-1 0 0,1 0 1 0 0,-1 0-1 0 0,0 1 1 0 0,0-1-1 0 0,0 1 1 0 0,6 0-1 0 0,-10 0 11 0 0,1 0 0 0 0,-1 0-1 0 0,0 0 1 0 0,0 0 0 0 0,1 0-1 0 0,-1 0 1 0 0,0 0 0 0 0,0 0 0 0 0,0 0-1 0 0,1 0 1 0 0,-1 0 0 0 0,0 0-1 0 0,0 0 1 0 0,0 0 0 0 0,1 0-1 0 0,-1 0 1 0 0,0 0 0 0 0,0 0-1 0 0,0 1 1 0 0,1-1 0 0 0,-1 0 0 0 0,0 0-1 0 0,0 0 1 0 0,0 0 0 0 0,0 1-1 0 0,1-1 1 0 0,-1 0 0 0 0,0 0-1 0 0,0 0 1 0 0,0 0 0 0 0,0 1-1 0 0,0-1 1 0 0,0 0 0 0 0,0 0 0 0 0,1 1-1 0 0,-1-1 1 0 0,0 0 0 0 0,0 0-1 0 0,0 0 1 0 0,0 1 0 0 0,0-1-1 0 0,0 0 1 0 0,0 0 0 0 0,0 1 0 0 0,0-1-1 0 0,0 0 1 0 0,0 0 0 0 0,-1 0-1 0 0,1 1 1 0 0,0-1 0 0 0,0 0-1 0 0,0 0 1 0 0,0 0 0 0 0,0 1-1 0 0,0-1 1 0 0,0 0 0 0 0,-1 0 0 0 0,1 0-1 0 0,0 1 1 0 0,0-1 0 0 0,0 0-1 0 0,0 0 1 0 0,-1 0 0 0 0,1 0-1 0 0,0 0 1 0 0,0 0 0 0 0,0 1-1 0 0,-1-1 1 0 0,1 0 0 0 0,-20 14-102 0 0,14-10 97 0 0,-539 325 1178 0 0,203-145-1106 0 0,-76 44-564 0 0,-104 93-233 0 0,164-98 382 0 0,-189 122 1639 0 0,499-313-840 0 0,2 3 0 0 0,-52 49 0 0 0,92-78-380 0 0,1 0 0 0 0,-1 0 0 0 0,-8 14 0 0 0,14-20-69 0 0,0 0 0 0 0,-1 1 0 0 0,1-1 1 0 0,0 0-1 0 0,0 1 0 0 0,0-1 1 0 0,0 0-1 0 0,0 1 0 0 0,-1-1 0 0 0,1 0 1 0 0,0 1-1 0 0,0-1 0 0 0,0 0 1 0 0,0 1-1 0 0,0-1 0 0 0,0 0 0 0 0,0 1 1 0 0,0-1-1 0 0,0 1 0 0 0,1-1 1 0 0,-1 0-1 0 0,0 1 0 0 0,0-1 0 0 0,0 0 1 0 0,0 0-1 0 0,0 1 0 0 0,0-1 1 0 0,1 0-1 0 0,-1 1 0 0 0,0-1 0 0 0,0 0 1 0 0,1 0-1 0 0,-1 1 0 0 0,1-1 1 0 0,11 4-67 0 0,-4-4 55 0 0,1 0 0 0 0,0-1 1 0 0,0 0-1 0 0,0-1 1 0 0,13-3-1 0 0,-12 2 16 0 0,228-72 201 0 0,-5-19 566 0 0,221-127 165 0 0,-103 45-1180 0 0,29-6-692 0 0,27-14-123 0 0,7 20 225 0 0,68-2 2003 0 0,-386 147-572 0 0,-79 27-404 0 0,0 1 0 0 0,0 0-1 0 0,29-1 1 0 0,-44 4-172 0 0,1 0 20 0 0,0 0 0 0 0,-1 0 0 0 0,1 1 1 0 0,0-1-1 0 0,5 2 0 0 0,-7-2-32 0 0,-1 0-1 0 0,1 0 1 0 0,-1 1-1 0 0,0-1 0 0 0,1 0 1 0 0,-1 0-1 0 0,1 1 1 0 0,-1-1-1 0 0,1 0 1 0 0,-1 1-1 0 0,0-1 1 0 0,1 0-1 0 0,-1 1 1 0 0,0-1-1 0 0,0 1 0 0 0,1-1 1 0 0,-1 1-1 0 0,0-1 1 0 0,0 0-1 0 0,1 1 1 0 0,-1-1-1 0 0,0 1 1 0 0,0-1-1 0 0,0 1 1 0 0,0-1-1 0 0,0 1 0 0 0,0-1 1 0 0,0 1-1 0 0,0-1 1 0 0,0 1-1 0 0,0-1 1 0 0,0 1-1 0 0,0-1 1 0 0,0 1-1 0 0,0-1 1 0 0,0 1-1 0 0,-1-1 0 0 0,1 1 1 0 0,0-1-1 0 0,0 1 1 0 0,-1-1-1 0 0,1 0 1 0 0,-1 2-1 0 0,-3 4-6 0 0,0 1-1 0 0,-1 0 1 0 0,0-1-1 0 0,0 0 0 0 0,0 0 1 0 0,-1 0-1 0 0,-12 8 1 0 0,-53 34-57 0 0,48-33 48 0 0,-909 537-391 0 0,-182 122-870 0 0,842-469 1902 0 0,192-141-318 0 0,26-21 489 0 0,-80 81 0 0 0,130-120-863 0 0,1 0-1 0 0,0 0 1 0 0,0 0-1 0 0,0 1 1 0 0,0-1-1 0 0,0 1 1 0 0,1-1-1 0 0,-2 8 0 0 0,3-11 31 0 0,1 0 0 0 0,0 0-1 0 0,0 1 1 0 0,-1-1 0 0 0,1 0-1 0 0,0 0 1 0 0,0 0-1 0 0,1 1 1 0 0,-1-1 0 0 0,0 0-1 0 0,0 0 1 0 0,0 1 0 0 0,1-1-1 0 0,-1 0 1 0 0,1 0 0 0 0,-1 0-1 0 0,1 0 1 0 0,-1 0-1 0 0,1 0 1 0 0,0 0 0 0 0,-1 0-1 0 0,1 0 1 0 0,0 0 0 0 0,0 0-1 0 0,0 0 1 0 0,0 0-1 0 0,0 0 1 0 0,0-1 0 0 0,0 1-1 0 0,0 0 1 0 0,0-1 0 0 0,0 1-1 0 0,0-1 1 0 0,0 1-1 0 0,0-1 1 0 0,0 1 0 0 0,1-1-1 0 0,1 0 1 0 0,3 2-65 0 0,1-1 0 0 0,0 0 0 0 0,0 0 1 0 0,0 0-1 0 0,0-1 0 0 0,0 0 0 0 0,7-1 0 0 0,50-11-367 0 0,-57 11 402 0 0,55-15-126 0 0,-1-2 1 0 0,115-51 0 0 0,108-78-417 0 0,-111 55-234 0 0,203-93-435 0 0,38-20 498 0 0,-194 94 2476 0 0,271-95 0 0 0,-478 201-1586 0 0,45-13 473 0 0,-54 16-532 0 0,0 2 0 0 0,0-1 1 0 0,0 0-1 0 0,0 1 0 0 0,1 0 0 0 0,-1 0 0 0 0,0 0 0 0 0,0 0 0 0 0,0 1 0 0 0,8 1 0 0 0,-12-2-55 0 0,1 0 0 0 0,-1 1 1 0 0,1-1-1 0 0,-1 0 0 0 0,1 1 0 0 0,-1-1 0 0 0,0 0 0 0 0,1 1 0 0 0,-1-1 0 0 0,0 1 0 0 0,1-1 0 0 0,-1 0 0 0 0,0 1 0 0 0,1-1 1 0 0,-1 1-1 0 0,0-1 0 0 0,0 1 0 0 0,1-1 0 0 0,-1 1 0 0 0,0-1 0 0 0,0 1 0 0 0,0-1 0 0 0,0 1 0 0 0,0-1 0 0 0,0 1 0 0 0,0-1 1 0 0,0 1-1 0 0,0-1 0 0 0,0 1 0 0 0,0 0 0 0 0,0-1 0 0 0,0 1 0 0 0,-1-1 0 0 0,1 1 0 0 0,0-1 0 0 0,0 1 0 0 0,0-1 1 0 0,-1 0-1 0 0,1 1 0 0 0,0-1 0 0 0,-1 1 0 0 0,1-1 0 0 0,-1 1 0 0 0,-15 19 61 0 0,-18 10-103 0 0,-65 47 0 0 0,35-31-8 0 0,-268 190 453 0 0,-10-11-373 0 0,220-146-150 0 0,118-76 116 0 0,-343 228-947 0 0,15 20-802 0 0,-392 383 3486 0 0,686-600-1524 0 0,17-15-109 0 0,0 0 0 0 0,2 2 0 0 0,0 0 0 0 0,-27 40 0 0 0,44-58-162 0 0,0 1 1 0 0,0 0-1 0 0,0 0 1 0 0,0 0-1 0 0,-2 9 1 0 0,4-12 34 0 0,0 0 0 0 0,0 0 1 0 0,0 0-1 0 0,0-1 0 0 0,0 1 1 0 0,0 0-1 0 0,0 0 1 0 0,0 0-1 0 0,0 0 0 0 0,0 0 1 0 0,0 0-1 0 0,1 0 0 0 0,-1 0 1 0 0,0 0-1 0 0,1 0 1 0 0,-1 0-1 0 0,1 0 0 0 0,-1-1 1 0 0,1 1-1 0 0,-1 0 0 0 0,1 0 1 0 0,-1-1-1 0 0,1 1 1 0 0,0 0-1 0 0,-1-1 0 0 0,1 1 1 0 0,0 0-1 0 0,0-1 0 0 0,0 1 1 0 0,-1-1-1 0 0,1 0 1 0 0,0 1-1 0 0,1 0 0 0 0,2 0-44 0 0,1 0 0 0 0,-1 0-1 0 0,1 0 1 0 0,-1 0 0 0 0,1-1 0 0 0,-1 0-1 0 0,1 0 1 0 0,-1 0 0 0 0,8-1-1 0 0,43-12-257 0 0,-42 9 242 0 0,25-7-67 0 0,-1-3-1 0 0,0 0 1 0 0,42-25 0 0 0,103-69 154 0 0,-126 73-12 0 0,218-138 265 0 0,114-70 204 0 0,358-190 101 0 0,48 23 1544 0 0,-442 270-1406 0 0,-325 130-698 0 0,-1 2-1 0 0,2 1 1 0 0,29-5 0 0 0,-54 12-19 0 0,1-1 1 0 0,-1 1 0 0 0,1 0 0 0 0,-1 0 0 0 0,5 1 0 0 0,-8-1 11 0 0,1 0 0 0 0,-1 0 0 0 0,0 0 0 0 0,1 0 0 0 0,-1 0 1 0 0,0 1-1 0 0,1-1 0 0 0,-1 0 0 0 0,0 0 0 0 0,1 0 0 0 0,-1 0 1 0 0,0 1-1 0 0,0-1 0 0 0,1 0 0 0 0,-1 0 0 0 0,0 1 0 0 0,0-1 1 0 0,1 0-1 0 0,-1 0 0 0 0,0 1 0 0 0,0-1 0 0 0,0 0 0 0 0,1 1 1 0 0,-1-1-1 0 0,0 1-2 0 0,0 0-1 0 0,0-1 1 0 0,0 1 0 0 0,-1 0-1 0 0,1 0 1 0 0,0-1 0 0 0,0 1-1 0 0,0 0 1 0 0,-1-1 0 0 0,1 1 0 0 0,0-1-1 0 0,-1 1 1 0 0,1 0 0 0 0,-1-1-1 0 0,1 1 1 0 0,-1-1 0 0 0,0 2 0 0 0,-15 13-160 0 0,0 1 0 0 0,-1-2 0 0 0,-24 16 0 0 0,24-18 116 0 0,-364 240 204 0 0,-16-19-653 0 0,181-107 95 0 0,0-1 197 0 0,-229 137-128 0 0,12 16 64 0 0,361-228 216 0 0,-470 312 62 0 0,372-258 87 0 0,-350 231 1982 0 0,482-308-1883 0 0,-45 35 214 0 0,72-53-324 0 0,-1 2 0 0 0,1 0-1 0 0,1 0 1 0 0,-12 17 0 0 0,20-27-112 0 0,1 1 0 0 0,0 0 1 0 0,0-1-1 0 0,0 1 0 0 0,0 0 1 0 0,0 0-1 0 0,0 0 0 0 0,0 0 0 0 0,1 0 1 0 0,-1-1-1 0 0,1 1 0 0 0,-1 0 1 0 0,1 0-1 0 0,0 0 0 0 0,0 4 1 0 0,0-5 3 0 0,1 0 1 0 0,-1 0-1 0 0,0 0 0 0 0,1 0 1 0 0,-1-1-1 0 0,1 1 0 0 0,-1 0 1 0 0,1 0-1 0 0,0-1 0 0 0,-1 1 1 0 0,1 0-1 0 0,0-1 0 0 0,-1 1 1 0 0,1 0-1 0 0,0-1 0 0 0,0 1 1 0 0,-1-1-1 0 0,1 0 0 0 0,0 1 1 0 0,0-1-1 0 0,0 0 0 0 0,0 1 1 0 0,1-1-1 0 0,6 1-120 0 0,1 0 0 0 0,-1 0 0 0 0,0-1-1 0 0,0 0 1 0 0,1-1 0 0 0,8-1 0 0 0,35-7-698 0 0,69-20 0 0 0,52-28-72 0 0,58-41 232 0 0,-5-16 535 0 0,-93 46 476 0 0,28-15 49 0 0,106-53 269 0 0,76-35 248 0 0,223-104 1032 0 0,-185 125-687 0 0,-184 76-617 0 0,-66 26-185 0 0,-98 38-265 0 0,0 2 1 0 0,35-5-1 0 0,-64 12-157 0 0,0 0-13 0 0,0 1 0 0 0,-1-1 0 0 0,1 1-1 0 0,0-1 1 0 0,0 1 0 0 0,-1 0 0 0 0,1 1 0 0 0,0-1-1 0 0,0 1 1 0 0,0-1 0 0 0,-1 1 0 0 0,1 0 0 0 0,5 3-1 0 0,-8-4-2 0 0,0 1 0 0 0,-1-1 0 0 0,1 1 0 0 0,0 0 0 0 0,0-1 0 0 0,0 1 0 0 0,-1 0 0 0 0,1-1 0 0 0,0 1 0 0 0,-1 0 0 0 0,1 0 0 0 0,-1 0 0 0 0,1-1 0 0 0,-1 1 0 0 0,1 0 0 0 0,-1 0 0 0 0,0 0-1 0 0,1 0 1 0 0,-1 0 0 0 0,0 0 0 0 0,0 0 0 0 0,0 0 0 0 0,0 0 0 0 0,0 0 0 0 0,0 0 0 0 0,0 0 0 0 0,0 0 0 0 0,0 0 0 0 0,0 0 0 0 0,-1 1 0 0 0,0 3-17 0 0,-1-1 0 0 0,0 0 0 0 0,0 0 1 0 0,0 0-1 0 0,0 0 0 0 0,-4 4 0 0 0,-11 14-99 0 0,-1-1 0 0 0,-1-1 0 0 0,-1-1 0 0 0,-23 17 0 0 0,17-14 38 0 0,-111 89-253 0 0,-167 102 0 0 0,-165 71-948 0 0,68-44 230 0 0,17 26 508 0 0,-69 93-1572 0 0,265-210 1452 0 0,-140 106 1364 0 0,165-127 168 0 0,123-93-81 0 0,-65 71 0 0 0,90-87-477 0 0,-17 25 1 0 0,27-36-349 0 0,1 0-1 0 0,-1 0 1 0 0,2 0-1 0 0,-1 1 1 0 0,1-1 0 0 0,-2 13-1 0 0,4-19 12 0 0,1 0-1 0 0,-1 1 1 0 0,1-1 0 0 0,0 0-1 0 0,0 0 1 0 0,0 1-1 0 0,0-1 1 0 0,0 0-1 0 0,1 0 1 0 0,-1 0 0 0 0,1 1-1 0 0,-1-1 1 0 0,1 0-1 0 0,0 0 1 0 0,0 0-1 0 0,0 0 1 0 0,0 0 0 0 0,2 3-1 0 0,-1-3-21 0 0,0 0-1 0 0,0 0 0 0 0,0 0 1 0 0,1-1-1 0 0,-1 1 1 0 0,0-1-1 0 0,1 1 0 0 0,-1-1 1 0 0,1 0-1 0 0,0 0 0 0 0,-1 0 1 0 0,1 0-1 0 0,0 0 1 0 0,4 0-1 0 0,6 1-140 0 0,0-1-1 0 0,1 0 1 0 0,-1-1-1 0 0,0-1 1 0 0,17-2 0 0 0,68-17-553 0 0,-87 17 687 0 0,78-23 342 0 0,138-59 1 0 0,1-27 45 0 0,-8-19-428 0 0,-60 34 77 0 0,-13 10 305 0 0,271-154 893 0 0,-230 134-672 0 0,69-37 186 0 0,7 17 937 0 0,-170 88-53 0 0,159-44 0 0 0,-246 81-1472 0 0,-1 0-15 0 0,0 1 1 0 0,1-1-1 0 0,-1 1 1 0 0,0 0-1 0 0,1 1 0 0 0,-1-1 1 0 0,0 1-1 0 0,1 0 1 0 0,10 3-1 0 0,-16-3-84 0 0,-1 0-1 0 0,1 0 0 0 0,-1 0 1 0 0,0 0-1 0 0,1 0 1 0 0,-1 1-1 0 0,0-1 1 0 0,1 0-1 0 0,-1 0 0 0 0,0 0 1 0 0,1 1-1 0 0,-1-1 1 0 0,0 0-1 0 0,1 1 1 0 0,-1-1-1 0 0,0 0 0 0 0,0 1 1 0 0,0-1-1 0 0,1 0 1 0 0,-1 1-1 0 0,0-1 1 0 0,0 0-1 0 0,0 1 0 0 0,0-1 1 0 0,1 1-1 0 0,-1-1 1 0 0,0 0-1 0 0,0 1 1 0 0,0-1-1 0 0,0 1 0 0 0,0-1 1 0 0,0 0-1 0 0,0 1 1 0 0,0-1-1 0 0,0 1 1 0 0,-1-1-1 0 0,-5 16 115 0 0,5-15-120 0 0,-5 9-33 0 0,-2 1 0 0 0,0-1 1 0 0,0 0-1 0 0,-1-1 0 0 0,0 0 1 0 0,0 0-1 0 0,-14 9 0 0 0,-9 8-57 0 0,-19 20-43 0 0,-131 109-258 0 0,-577 391-2521 0 0,157-90 1847 0 0,339-208 2142 0 0,26 23-1279 0 0,225-255-211 0 0,1 1 0 0 0,0 0 0 0 0,1 1-1 0 0,1 0 1 0 0,-11 31 0 0 0,19-46 286 0 0,0 1 0 0 0,-1-1 1 0 0,2 1-1 0 0,-1-1 0 0 0,0 1 0 0 0,1 0 0 0 0,0-1 0 0 0,0 5 0 0 0,0-7 71 0 0,0 1 1 0 0,0-1-1 0 0,1 1 0 0 0,-1-1 0 0 0,1 1 1 0 0,-1-1-1 0 0,1 0 0 0 0,0 1 1 0 0,-1-1-1 0 0,1 0 0 0 0,0 1 0 0 0,0-1 1 0 0,0 0-1 0 0,0 0 0 0 0,0 0 1 0 0,0 0-1 0 0,0 0 0 0 0,0 0 1 0 0,1 0-1 0 0,-1 0 0 0 0,0-1 0 0 0,0 1 1 0 0,3 0-1 0 0,1 1-74 0 0,1 0 0 0 0,-1-1-1 0 0,1 0 1 0 0,0 0 0 0 0,-1 0 0 0 0,1-1-1 0 0,0 0 1 0 0,0 0 0 0 0,-1-1 0 0 0,1 1-1 0 0,0-1 1 0 0,-1 0 0 0 0,8-3 0 0 0,7-2-282 0 0,-1-1 0 0 0,28-14 0 0 0,265-160-1358 0 0,-123 66 1958 0 0,278-143 3772 0 0,89-18 2211 0 0,-449 228-4264 0 0,201-63 0 0 0,-305 110-1879 0 0,4-1 7 0 0,0 0 1 0 0,1 0 0 0 0,-1 1 0 0 0,0 0 0 0 0,11 0-1 0 0,-17 1-37 0 0,-1-1 0 0 0,0 1 0 0 0,1 0 0 0 0,-1 0 0 0 0,1 0 0 0 0,-1 0 0 0 0,0 0 0 0 0,1 0 0 0 0,-1 0-1 0 0,0 1 1 0 0,1-1 0 0 0,-1 0 0 0 0,0 0 0 0 0,1 0 0 0 0,-1 0 0 0 0,0 0 0 0 0,1 0 0 0 0,-1 1 0 0 0,0-1 0 0 0,1 0-1 0 0,-1 0 1 0 0,0 1 0 0 0,0-1 0 0 0,1 0 0 0 0,-1 0 0 0 0,0 1 0 0 0,0-1 0 0 0,1 0 0 0 0,-1 1 0 0 0,0-1 0 0 0,0 0-1 0 0,0 1 1 0 0,0-1 0 0 0,1 0 0 0 0,-1 1 0 0 0,0-1 0 0 0,0 0 0 0 0,0 1 0 0 0,0-1 0 0 0,0 0 0 0 0,0 1 0 0 0,0-1-1 0 0,0 1 1 0 0,0-1 0 0 0,0 0 0 0 0,0 1 0 0 0,0-1 0 0 0,-1 0 0 0 0,1 1 0 0 0,0-1 0 0 0,0 0 0 0 0,0 1-1 0 0,-1-1 1 0 0,0 3 4 0 0,0-1 0 0 0,-1 0-1 0 0,1 1 1 0 0,-1-1-1 0 0,0 0 1 0 0,-3 2-1 0 0,-70 56 186 0 0,18-16-110 0 0,-67 60-29 0 0,-81 64-20 0 0,-4-10-352 0 0,-179 144-412 0 0,316-241 909 0 0,3 2-1 0 0,-102 123 0 0 0,112-107-433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27.16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313 0 8928 0 0,'-46'43'443'0'0,"-77"96"0"0"0,29-4 96 0 0,88-125-410 0 0,0-1 61 0 0,-1 1 1 0 0,1 1-1 0 0,1-1 1 0 0,0 1-1 0 0,1 0 1 0 0,-6 19 0 0 0,10-28-234 0 0,0 0 1 0 0,-1 0-1 0 0,1 0 0 0 0,0-1 1 0 0,0 1-1 0 0,0 0 1 0 0,1 0-1 0 0,-1 0 1 0 0,0 0-1 0 0,1-1 0 0 0,-1 1 1 0 0,1 0-1 0 0,-1 0 1 0 0,1-1-1 0 0,0 1 1 0 0,1 2-1 0 0,-1-4 24 0 0,0 1-1 0 0,0 0 1 0 0,0 0-1 0 0,0-1 1 0 0,0 1 0 0 0,0-1-1 0 0,0 1 1 0 0,0-1-1 0 0,0 1 1 0 0,0-1-1 0 0,0 0 1 0 0,0 1 0 0 0,0-1-1 0 0,0 0 1 0 0,0 0-1 0 0,0 0 1 0 0,0 0-1 0 0,1 0 1 0 0,-1 0 0 0 0,0 0-1 0 0,0 0 1 0 0,0 0-1 0 0,0-1 1 0 0,0 1 0 0 0,0 0-1 0 0,2-2 1 0 0,8-2-54 0 0,-1-1 0 0 0,20-12 0 0 0,-6 3 284 0 0,9-7 514 0 0,58-47 1 0 0,13-9 455 0 0,-45 40-588 0 0,73-43 798 0 0,-130 79-1397 0 0,13-6 534 0 0,-15 7-520 0 0,0 0 0 0 0,0 0 0 0 0,0 0-1 0 0,0 0 1 0 0,1 0 0 0 0,-1 0 0 0 0,0 0-1 0 0,0 0 1 0 0,0-1 0 0 0,1 1 0 0 0,-1 0 0 0 0,0 0-1 0 0,0 0 1 0 0,0 1 0 0 0,0-1 0 0 0,1 0-1 0 0,-1 0 1 0 0,0 0 0 0 0,0 0 0 0 0,0 0-1 0 0,0 0 1 0 0,1 0 0 0 0,-1 0 0 0 0,0 0-1 0 0,0 0 1 0 0,0 0 0 0 0,0 0 0 0 0,0 1 0 0 0,1-1-1 0 0,-1 0 1 0 0,0 0 0 0 0,0 0 0 0 0,0 0-1 0 0,0 0 1 0 0,0 1 0 0 0,0-1 0 0 0,0 0-1 0 0,0 0 1 0 0,1 0 0 0 0,-1 0 0 0 0,0 0 0 0 0,0 1-1 0 0,0-1 1 0 0,0 0 0 0 0,0 0 0 0 0,0 0-1 0 0,0 1 1 0 0,0-1 0 0 0,0 0 0 0 0,0 0-1 0 0,0 0 1 0 0,0 0 0 0 0,0 1 0 0 0,0-1-1 0 0,0 0 1 0 0,-1 0 0 0 0,1 0 0 0 0,0 0 0 0 0,0 1-1 0 0,0-1 1 0 0,0 0 0 0 0,0 0 0 0 0,0 0-1 0 0,0 0 1 0 0,0 0 0 0 0,-1 1 0 0 0,1-1-1 0 0,0 0 1 0 0,-5 8 37 0 0,1 0 0 0 0,-2 0 1 0 0,1-1-1 0 0,-1 0 0 0 0,0 0 0 0 0,-1 0 0 0 0,0-1 0 0 0,-14 10 1 0 0,0 3 151 0 0,-36 34 275 0 0,3 2 0 0 0,-79 103 0 0 0,118-136-354 0 0,0 0-1 0 0,-11 24 1 0 0,21-35-14 0 0,0 0 1 0 0,1 0-1 0 0,0 0 1 0 0,1 1-1 0 0,0-1 1 0 0,-2 23-1 0 0,5-30-116 0 0,-1 0-1 0 0,1-1 1 0 0,0 1-1 0 0,0 0 1 0 0,1-1-1 0 0,-1 1 1 0 0,1 0-1 0 0,-1-1 1 0 0,1 1-1 0 0,1 0 1 0 0,-1-1-1 0 0,0 1 1 0 0,1-1 0 0 0,0 0-1 0 0,-1 0 1 0 0,1 1-1 0 0,1-1 1 0 0,-1 0-1 0 0,0-1 1 0 0,1 1-1 0 0,-1 0 1 0 0,1-1-1 0 0,0 1 1 0 0,0-1-1 0 0,0 0 1 0 0,0 0-1 0 0,0 0 1 0 0,1 0 0 0 0,-1-1-1 0 0,0 1 1 0 0,1-1-1 0 0,-1 0 1 0 0,1 0-1 0 0,0 0 1 0 0,-1 0-1 0 0,1-1 1 0 0,0 0-1 0 0,0 1 1 0 0,3-2-1 0 0,19 0-30 0 0,0-2 0 0 0,0-2-1 0 0,0 0 1 0 0,46-16 0 0 0,36-8 382 0 0,-108 28-338 0 0,27-4 8 0 0,0 1 1 0 0,44-2-1 0 0,-66 6-56 0 0,0 1 0 0 0,0-1 0 0 0,0 1 0 0 0,0 0 0 0 0,-1 0 0 0 0,1 0 0 0 0,0 1 0 0 0,-1 0 0 0 0,1 0 0 0 0,4 3 0 0 0,10 9-524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2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7800 0 0,'0'0'1222'0'0,"0"16"124"0"0,0-11-933 0 0,1 1 0 0 0,0-1 0 0 0,0 1 1 0 0,2 7-1 0 0,-1-8-253 0 0,0 1-1 0 0,-1 0 1 0 0,0-1 0 0 0,0 9 0 0 0,-1-4 79 0 0,-1 0 1 0 0,-3 13-1 0 0,-1 7 432 0 0,1-5 71 0 0,-8 30 0 0 0,-2 11-242 0 0,-16 64-243 0 0,2-7-685 0 0,25-110 204 0 0,1-9 57 0 0,1 1-1 0 0,0-1 1 0 0,1 0 0 0 0,-1 8-1 0 0,4 14-1338 0 0,-3-10-3570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5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9528 0 0,'0'0'722'0'0,"8"8"-468"0"0,-6-5-228 0 0,-1 0 0 0 0,1 0 0 0 0,-1 0 0 0 0,1 0 0 0 0,-1 0 0 0 0,0 0 0 0 0,0 0 0 0 0,0 0 0 0 0,-1 0 0 0 0,1 1 0 0 0,-1-1 0 0 0,1 0 0 0 0,-1 1 0 0 0,-1 3 0 0 0,0 7 441 0 0,-1 0-1 0 0,-4 15 1 0 0,-2 10-153 0 0,-10 58 1994 0 0,14-76-1516 0 0,3 3 1513 0 0,2-23-1540 0 0,1 0-605 0 0,1-1 0 0 0,-1 1 0 0 0,1-1 0 0 0,-1 1 0 0 0,0-1 0 0 0,1 0 0 0 0,-1 1 0 0 0,1-1 0 0 0,-1-1-1 0 0,0 1 1 0 0,1 0 0 0 0,-1 0 0 0 0,1-1 0 0 0,-1 0 0 0 0,0 1 0 0 0,1-1 0 0 0,-1 0 0 0 0,3-2 0 0 0,5-2-22 0 0,-2-1 1 0 0,1 0-1 0 0,9-8 1 0 0,4-3-83 0 0,1 0-259 0 0,1 2-1 0 0,1 0 0 0 0,41-17 1 0 0,7 0-3508 0 0,-61 28-2815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2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36 4544 0 0,'0'0'101'0'0,"0"-2"22"0"0,-2-5-9 0 0,-2 9 51 0 0,2 0-9 0 0,1 0 0 0 0,0 0-1 0 0,0 1 1 0 0,0-1 0 0 0,0 0-1 0 0,0 5 1 0 0,-11 23 1301 0 0,2-2-387 0 0,-30 107 2897 0 0,17-63-2665 0 0,23-72-1298 0 0,-1 4 95 0 0,0 0 0 0 0,0 1 0 0 0,0-1 1 0 0,1 0-1 0 0,0 0 0 0 0,0 9 1 0 0,13-24-36 0 0,14-24 312 0 0,38-63 0 0 0,-27 37-136 0 0,-14 23-195 0 0,-7 11-6 0 0,31-39 1 0 0,-47 65-62 0 0,1-1 0 0 0,-1 1 1 0 0,0 0-1 0 0,0 0 0 0 0,1 0 1 0 0,-1 0-1 0 0,1 0 0 0 0,-1 0 1 0 0,1 0-1 0 0,-1 0 0 0 0,1 0 1 0 0,0 1-1 0 0,-1-1 0 0 0,1 1 1 0 0,2-1-1 0 0,-3 2 50 0 0,0 0 1 0 0,0 0-1 0 0,0 0 1 0 0,0 1-1 0 0,-1-1 0 0 0,1 0 1 0 0,0 1-1 0 0,-1-1 1 0 0,1 1-1 0 0,-1-1 1 0 0,1 1-1 0 0,-1-1 0 0 0,0 1 1 0 0,0 1-1 0 0,1-2 13 0 0,1 13 122 0 0,0 0 1 0 0,-1 0 0 0 0,0 0 0 0 0,-1 0 0 0 0,-3 20 0 0 0,-16 72 910 0 0,8-46-921 0 0,7-36-410 0 0,-2 43 0 0 0,6-59-138 0 0,0-1 0 0 0,1 1 1 0 0,-1-1-1 0 0,2 0 0 0 0,-1 1 0 0 0,1-1 0 0 0,0 0 0 0 0,0 0 0 0 0,7 13 1 0 0,-5-15-774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3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228 0 9760 0 0,'0'0'474'0'0,"0"6"22"0"0,-48 157 516 0 0,2-11 430 0 0,31-100-978 0 0,-5 24 104 0 0,17-59-435 0 0,-42 175 1070 0 0,14-48-861 0 0,21-90-324 0 0,7-42-7 0 0,1-3 49 0 0,1 0 0 0 0,-2 13 1 0 0,3-22-51 0 0,0 0 1 0 0,0 1-1 0 0,0-1 1 0 0,0 0 0 0 0,0 0-1 0 0,0 0 1 0 0,0 0-1 0 0,0 1 1 0 0,0-1 0 0 0,0 0-1 0 0,0 0 1 0 0,0 0-1 0 0,0 1 1 0 0,0-1 0 0 0,0 0-1 0 0,0 0 1 0 0,0 0-1 0 0,0 1 1 0 0,0-1 0 0 0,0 0-1 0 0,0 0 1 0 0,1 0-1 0 0,-1 0 1 0 0,0 1 0 0 0,0-1-1 0 0,0 0 1 0 0,0 0-1 0 0,0 0 1 0 0,0 0 0 0 0,1 0-1 0 0,-1 1 1 0 0,0-1-1 0 0,0 0 1 0 0,0 0 0 0 0,0 0-1 0 0,1 0 1 0 0,-1 0-1 0 0,0 0 1 0 0,0 0 0 0 0,1 0-1 0 0,6-6 191 0 0,8-16-76 0 0,-14 20-94 0 0,148-294 806 0 0,-133 260-818 0 0,4-2-16 0 0,4-11-87 0 0,-11 23-164 0 0,-12 24 113 0 0,1 2-1174 0 0,0 1 1042 0 0,0 0 0 0 0,-1-1 0 0 0,1 1 0 0 0,0 0-1 0 0,-1 0 1 0 0,1 0 0 0 0,-1 0 0 0 0,1 0 0 0 0,-1 0 0 0 0,0 0 0 0 0,1 0 0 0 0,-1 1 0 0 0,0-1 0 0 0,1 2 0 0 0,0-1-484 0 0,7 6-3494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3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3 368 3912 0 0,'-1'7'177'0'0,"1"-5"-166"0"0,-1 0 0 0 0,1 0 0 0 0,0 1 0 0 0,0-1 0 0 0,0 0 0 0 0,0 0 0 0 0,0 0 0 0 0,0 0-1 0 0,0 0 1 0 0,1 1 0 0 0,-1-1 0 0 0,2 3 0 0 0,-2-4 18 0 0,1-1 0 0 0,-1 1 1 0 0,0-1-1 0 0,1 1 0 0 0,-1 0 0 0 0,1-1 0 0 0,-1 1 1 0 0,1-1-1 0 0,-1 1 0 0 0,1-1 0 0 0,-1 1 0 0 0,1-1 1 0 0,0 0-1 0 0,-1 1 0 0 0,1-1 0 0 0,0 0 0 0 0,-1 1 1 0 0,1-1-1 0 0,0 0 0 0 0,0 0 0 0 0,-1 0 0 0 0,1 0 1 0 0,0 1-1 0 0,-1-1 0 0 0,1 0 0 0 0,0 0 0 0 0,0 0 0 0 0,-1-1 1 0 0,1 1-1 0 0,0 0 0 0 0,0 0 0 0 0,-1 0 0 0 0,1 0 1 0 0,0-1-1 0 0,-1 1 0 0 0,1 0 0 0 0,0-1 0 0 0,-1 1 1 0 0,1 0-1 0 0,-1-1 0 0 0,2 0 0 0 0,8-5 1066 0 0,0-1 0 0 0,-1 0-1 0 0,14-13 1 0 0,-11 8-625 0 0,-1 0 0 0 0,0-1 0 0 0,-1 0 0 0 0,9-17 0 0 0,-2 4 38 0 0,-2-1 0 0 0,-1-1 0 0 0,16-48 0 0 0,-24 58-371 0 0,-2 7-17 0 0,-1 0 1 0 0,0-1 0 0 0,2-17 0 0 0,-4 27-80 0 0,-1 0 1 0 0,0 0 0 0 0,0 0-1 0 0,0 0 1 0 0,0-1 0 0 0,0 1-1 0 0,0 0 1 0 0,-1 0 0 0 0,1 0-1 0 0,-1 0 1 0 0,0-1 0 0 0,1 1-1 0 0,-1 0 1 0 0,0 0 0 0 0,0 0-1 0 0,0 1 1 0 0,-1-1 0 0 0,1 0-1 0 0,0 0 1 0 0,-1 1 0 0 0,1-1-1 0 0,-1 0 1 0 0,1 1 0 0 0,-4-2 0 0 0,4 2-17 0 0,-1 1 0 0 0,1-1 0 0 0,-1 1 0 0 0,1 0 0 0 0,-1-1 0 0 0,0 1 0 0 0,1 0 0 0 0,-1 0 0 0 0,1 0 0 0 0,-1 0 0 0 0,0 1 0 0 0,1-1 0 0 0,-1 0 0 0 0,1 1 0 0 0,-1-1 0 0 0,1 1 0 0 0,-1-1 0 0 0,1 1 0 0 0,-2 0 0 0 0,-2 2 30 0 0,0-1-1 0 0,1 1 1 0 0,-1 0-1 0 0,-5 5 1 0 0,1 1 148 0 0,0 1 1 0 0,1-1-1 0 0,0 1 1 0 0,-10 18-1 0 0,-20 47 504 0 0,27-47-511 0 0,1 1 1 0 0,1 0-1 0 0,2 0 1 0 0,-5 34-1 0 0,11-52-138 0 0,0 0 0 0 0,1 0 0 0 0,0 0 0 0 0,0 0 0 0 0,1 0 0 0 0,1 0 0 0 0,0-1 0 0 0,4 13 0 0 0,-4-19-93 0 0,-1 0 0 0 0,1 0 0 0 0,0 0 0 0 0,0 0 0 0 0,0 0 0 0 0,1 0 0 0 0,-1-1 0 0 0,1 0 0 0 0,0 1 0 0 0,4 3 0 0 0,-5-6-35 0 0,0 1 1 0 0,1 0-1 0 0,-1-1 0 0 0,1 0 1 0 0,-1 1-1 0 0,1-1 0 0 0,0 0 1 0 0,-1 0-1 0 0,1 0 0 0 0,0-1 1 0 0,0 1-1 0 0,-1-1 0 0 0,1 0 0 0 0,0 1 1 0 0,0-1-1 0 0,5-1 0 0 0,-3 0-61 0 0,-1 0-1 0 0,0 0 0 0 0,1 0 0 0 0,-1-1 0 0 0,0 1 0 0 0,0-1 0 0 0,0 0 0 0 0,5-4 0 0 0,28-22-881 0 0,-36 27 967 0 0,17-14-699 0 0,-2-1 0 0 0,0 0 1 0 0,-1-1-1 0 0,0-1 0 0 0,-2 0 0 0 0,0-1 0 0 0,-1-1 1 0 0,-1 0-1 0 0,17-41 0 0 0,-26 56 631 0 0,9-21-705 0 0,-2 1 0 0 0,0-1 0 0 0,8-47 0 0 0,-17 72 818 0 0,0 0 1 0 0,0 1-1 0 0,1-1 1 0 0,-1 0-1 0 0,0 0 1 0 0,0 0-1 0 0,0 0 1 0 0,0 0-1 0 0,0 0 1 0 0,0 1-1 0 0,-1-1 1 0 0,1 0-1 0 0,0 0 1 0 0,0 0-1 0 0,-1 0 1 0 0,1 1-1 0 0,0-1 1 0 0,-1 0-1 0 0,1 0 1 0 0,-1-1-1 0 0,0 2 25 0 0,0 0 0 0 0,1 0 0 0 0,-1 0 0 0 0,1 0 0 0 0,-1 0 0 0 0,1-1 0 0 0,-1 1-1 0 0,1 0 1 0 0,-1 0 0 0 0,1 0 0 0 0,-1 0 0 0 0,0 0 0 0 0,1 1 0 0 0,-1-1 0 0 0,1 0 0 0 0,-1 0-1 0 0,1 0 1 0 0,-1 0 0 0 0,1 1 0 0 0,-1-1 0 0 0,1 0 0 0 0,-2 1 0 0 0,-1 1 80 0 0,-1 1 0 0 0,0 0 0 0 0,1-1 0 0 0,0 1 0 0 0,0 1 0 0 0,-4 3 0 0 0,-12 24 552 0 0,1 0 0 0 0,1 0 0 0 0,-20 55 0 0 0,16-35 346 0 0,13-31-634 0 0,-41 106 1840 0 0,44-115-2016 0 0,4-9-172 0 0,1 0 1 0 0,-1 0 0 0 0,0 0 0 0 0,1 1 0 0 0,-1-1 0 0 0,1 0 0 0 0,-1 0-1 0 0,1 1 1 0 0,0-1 0 0 0,0 4 0 0 0,15-18 534 0 0,-11 9-487 0 0,0-2 1 0 0,-1 1 0 0 0,1 0-1 0 0,-1-1 1 0 0,5-8 0 0 0,5-7 87 0 0,20-25 154 0 0,24-29 172 0 0,-18 30-195 0 0,-10 11 93 0 0,1 2 0 0 0,45-39 1 0 0,-59 58-336 0 0,19-10 0 0 0,-29 18-125 0 0,0 1 0 0 0,0 0 1 0 0,1 0-1 0 0,-1 1 0 0 0,1 0 0 0 0,11-3 1 0 0,-16 5-4 0 0,-1 0 0 0 0,1 0 1 0 0,-1 0-1 0 0,1 0 1 0 0,-1 0-1 0 0,1 0 0 0 0,0 1 1 0 0,-1-1-1 0 0,1 1 1 0 0,-1-1-1 0 0,1 1 0 0 0,-1-1 1 0 0,1 1-1 0 0,-1 0 0 0 0,0-1 1 0 0,1 1-1 0 0,-1 0 1 0 0,0 0-1 0 0,1 0 0 0 0,-1 0 1 0 0,2 3-1 0 0,-1-1-211 0 0,0 0-1 0 0,0 0 0 0 0,0 0 1 0 0,-1 0-1 0 0,1 0 0 0 0,-1 1 1 0 0,0-1-1 0 0,2 5 0 0 0,1 8-3955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4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368 134 3856 0 0,'0'-4'0'0'0,"-3"-41"203"0"0,3 41-183 0 0,-1 0 0 0 0,0 0-1 0 0,0 0 1 0 0,0 0 0 0 0,-1 1-1 0 0,1-1 1 0 0,-1 1 0 0 0,0-1-1 0 0,-3-4 1 0 0,1 3 30 0 0,1 0 0 0 0,-1 0 0 0 0,-1 1 1 0 0,1 0-1 0 0,-10-8 0 0 0,13 11 56 0 0,-1 0 0 0 0,0 0 0 0 0,0 0 1 0 0,0 0-1 0 0,-1 1 0 0 0,1-1 0 0 0,0 0 1 0 0,0 1-1 0 0,0 0 0 0 0,0-1 0 0 0,-1 1 0 0 0,1 0 1 0 0,0 0-1 0 0,0 0 0 0 0,-1 1 0 0 0,1-1 0 0 0,0 0 1 0 0,0 1-1 0 0,-4 1 0 0 0,-5 2 128 0 0,0 1 1 0 0,1 1-1 0 0,-1 0 0 0 0,1 0 0 0 0,1 1 0 0 0,-1 0 1 0 0,1 0-1 0 0,-14 15 0 0 0,0 4 131 0 0,-33 48 1 0 0,50-65-330 0 0,-40 61 1112 0 0,40-60-834 0 0,1 0 0 0 0,0 0 0 0 0,0 1 0 0 0,2 0 0 0 0,-4 13 0 0 0,6-21-206 0 0,0 0 1 0 0,1 0 0 0 0,0 0 0 0 0,-1 1-1 0 0,1-1 1 0 0,1 0 0 0 0,-1 0 0 0 0,0 0 0 0 0,1 0-1 0 0,-1 1 1 0 0,3 3 0 0 0,-3-7-121 0 0,1 1 0 0 0,-1-1 0 0 0,1 1 0 0 0,-1-1 0 0 0,1 1 0 0 0,-1-1 0 0 0,1 0 0 0 0,0 0 0 0 0,-1 1 0 0 0,1-1 0 0 0,0 0 0 0 0,-1 0 0 0 0,1 1 1 0 0,0-1-1 0 0,-1 0 0 0 0,1 0 0 0 0,1 0 0 0 0,0 0-46 0 0,2 1 19 0 0,-1-1 0 0 0,0 0 1 0 0,1 0-1 0 0,-1 0 1 0 0,0 0-1 0 0,1-1 0 0 0,-1 1 1 0 0,0-1-1 0 0,0 0 0 0 0,0 0 1 0 0,1 0-1 0 0,-1 0 1 0 0,0-1-1 0 0,3-1 0 0 0,9-6-9 0 0,19-14-1 0 0,-32 21 39 0 0,30-22-119 0 0,-2-2 1 0 0,-1-2-1 0 0,-1 0 0 0 0,-1-2 1 0 0,35-51-1 0 0,-54 71 63 0 0,-1 1 1 0 0,1 0-1 0 0,14-12 0 0 0,-17 19 61 0 0,-5 6 21 0 0,-5 8 51 0 0,5-12-62 0 0,-39 90 702 0 0,-5 0 402 0 0,36-68-924 0 0,2-6-51 0 0,0-1 0 0 0,1 2 0 0 0,0-1 0 0 0,2 1 0 0 0,0-1 0 0 0,-2 25 0 0 0,5-39-156 0 0,0 1 0 0 0,0 0 0 0 0,0 0 0 0 0,0-1 1 0 0,0 1-1 0 0,1 0 0 0 0,-1-1 0 0 0,1 1 0 0 0,0 0 1 0 0,0-1-1 0 0,0 1 0 0 0,0-1 0 0 0,0 1 0 0 0,0-1 0 0 0,1 0 1 0 0,2 3-1 0 0,4 4-759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4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19 3768 0 0,'-2'-2'18'0'0,"1"0"1"0"0,-1 1-1 0 0,0-1 1 0 0,0 1-1 0 0,0-1 1 0 0,0 1-1 0 0,0 0 1 0 0,-1 0-1 0 0,1 0 1 0 0,0 0-1 0 0,0 0 1 0 0,-1 1-1 0 0,1-1 1 0 0,-1 0-1 0 0,1 1 1 0 0,0 0-1 0 0,-1 0 1 0 0,1 0-1 0 0,-1 0 1 0 0,-2 0-1 0 0,-5 1 15 0 0,0 0-1 0 0,1 0 1 0 0,-19 6 0 0 0,15-2 435 0 0,1 0 1 0 0,-1 1-1 0 0,1 0 1 0 0,1 1-1 0 0,-1 0 1 0 0,1 1 0 0 0,0 1-1 0 0,1-1 1 0 0,0 2-1 0 0,0-1 1 0 0,1 1-1 0 0,1 1 1 0 0,-1 0 0 0 0,2 0-1 0 0,-9 16 1 0 0,12-21-284 0 0,2 0 1 0 0,-1 0 0 0 0,1 0-1 0 0,-1 1 1 0 0,2-1 0 0 0,-1 1 0 0 0,1 0-1 0 0,0-1 1 0 0,0 1 0 0 0,1 0-1 0 0,0 0 1 0 0,0-1 0 0 0,0 1 0 0 0,3 11-1 0 0,-2-13-148 0 0,0-1 0 0 0,1 0-1 0 0,-1 0 1 0 0,1 0 0 0 0,0 0-1 0 0,0 0 1 0 0,0-1 0 0 0,1 1-1 0 0,-1-1 1 0 0,1 1 0 0 0,0-1-1 0 0,0 0 1 0 0,0 0 0 0 0,0 0-1 0 0,0 0 1 0 0,1-1 0 0 0,-1 1-1 0 0,1-1 1 0 0,0 0 0 0 0,0 0-1 0 0,-1 0 1 0 0,1 0 0 0 0,1-1 0 0 0,3 1-1 0 0,2 0-102 0 0,1 0 0 0 0,-1-1 0 0 0,0 0 0 0 0,1-1 0 0 0,-1 0 0 0 0,0-1 0 0 0,1 0 1 0 0,-1-1-1 0 0,16-4 0 0 0,4-4-411 0 0,53-23 0 0 0,-7-6-798 0 0,-36 15 573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5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0 8032 0 0,'-4'5'71'0'0,"0"-1"0"0"0,1 0 1 0 0,0 1-1 0 0,0 0 0 0 0,0-1 1 0 0,1 1-1 0 0,-1 0 0 0 0,1 1 1 0 0,-2 6-1 0 0,-2 2 18 0 0,-59 160 225 0 0,37-96 742 0 0,6-12-561 0 0,2 2 0 0 0,3 0 0 0 0,4 1 0 0 0,-9 109 1 0 0,21-154-629 0 0,0-1 0 0 0,1 1 0 0 0,2-1 0 0 0,0 0 0 0 0,1 1 0 0 0,2-1 0 0 0,11 35 0 0 0,-15-56 80 0 0,-1 0 1 0 0,1 0-1 0 0,0 0 1 0 0,0 0-1 0 0,0 0 1 0 0,1 0-1 0 0,-1 0 1 0 0,0-1-1 0 0,1 1 0 0 0,2 2 1 0 0,-3-4 27 0 0,0 1 1 0 0,0-1-1 0 0,-1 1 1 0 0,1-1-1 0 0,0 1 1 0 0,0-1-1 0 0,0 0 1 0 0,0 1-1 0 0,0-1 0 0 0,0 0 1 0 0,0 0-1 0 0,1 0 1 0 0,-1 0-1 0 0,0 0 1 0 0,0 0-1 0 0,0 0 1 0 0,0 0-1 0 0,0-1 1 0 0,0 1-1 0 0,0 0 0 0 0,0 0 1 0 0,0-1-1 0 0,0 1 1 0 0,-1-1-1 0 0,3 0 1 0 0,1-1-7 0 0,0-1 1 0 0,0 0 0 0 0,0 1 0 0 0,-1-1-1 0 0,1 0 1 0 0,-1-1 0 0 0,1 1 0 0 0,-1-1-1 0 0,0 1 1 0 0,0-1 0 0 0,-1 0 0 0 0,5-8-1 0 0,6-13-64 0 0,2 2 0 0 0,22-29 0 0 0,-14 20 576 0 0,18-22 667 0 0,-23 38-790 0 0,-4 4-301 0 0,57-67-556 0 0,-71 78 753 0 0,4-5-1410 0 0,-10 23 1306 0 0,1 0 0 0 0,1 0 0 0 0,1 1 0 0 0,0 0 0 0 0,1-1 0 0 0,1 1 0 0 0,1 0 0 0 0,2 18 0 0 0,-1-16 328 0 0,0-12-376 0 0,0 1-1 0 0,0 0 0 0 0,0-1 1 0 0,4 10-1 0 0,-4-15-180 0 0,0-1 0 0 0,0 1 1 0 0,0-1-1 0 0,1 1 0 0 0,-1-1 0 0 0,1 0 0 0 0,-1 0 0 0 0,1 1 0 0 0,0-1 1 0 0,0 0-1 0 0,0 0 0 0 0,0-1 0 0 0,0 1 0 0 0,1 0 0 0 0,-1-1 0 0 0,0 1 1 0 0,4 0-1 0 0,-3 0-191 0 0,-1-1 0 0 0,1 0 1 0 0,0 1-1 0 0,-1-1 0 0 0,1 0 1 0 0,0-1-1 0 0,0 1 0 0 0,0-1 1 0 0,0 1-1 0 0,0-1 0 0 0,0 0 0 0 0,0 0 1 0 0,0 0-1 0 0,5-1 0 0 0,2-3-708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5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55 4000 0 0,'-3'-1'18'0'0,"0"1"0"0"0,0-1 0 0 0,0 1 0 0 0,0-1 0 0 0,1 1 0 0 0,-1 0 0 0 0,0 0 0 0 0,0 0 0 0 0,0 0 0 0 0,0 1 1 0 0,0-1-1 0 0,0 1 0 0 0,1 0 0 0 0,-1 0 0 0 0,0 0 0 0 0,0 0 0 0 0,1 0 0 0 0,-1 1 0 0 0,1-1 0 0 0,-1 1 0 0 0,-2 2 0 0 0,-10 7 0 0 0,4-3-18 0 0,1 0 0 0 0,0 0 1 0 0,-10 12-1 0 0,-59 86 4169 0 0,74-98-3832 0 0,1-1 0 0 0,-1 1 0 0 0,1 0-1 0 0,0 1 1 0 0,1-1 0 0 0,0 1 0 0 0,0-1 0 0 0,1 1 0 0 0,0 0-1 0 0,0 11 1 0 0,2-20-335 0 0,-1 1-1 0 0,1-1 0 0 0,0 1 0 0 0,0-1 1 0 0,0 1-1 0 0,0-1 0 0 0,0 0 0 0 0,0 1 0 0 0,0-1 1 0 0,0 1-1 0 0,0-1 0 0 0,1 1 0 0 0,-1-1 1 0 0,0 1-1 0 0,0-1 0 0 0,0 0 0 0 0,0 1 1 0 0,1-1-1 0 0,-1 0 0 0 0,0 1 0 0 0,0-1 1 0 0,1 1-1 0 0,-1-1 0 0 0,0 0 0 0 0,1 0 1 0 0,-1 1-1 0 0,0-1 0 0 0,1 0 0 0 0,-1 1 1 0 0,0-1-1 0 0,1 0 0 0 0,-1 0 0 0 0,1 0 1 0 0,-1 1-1 0 0,0-1 0 0 0,1 0 0 0 0,-1 0 1 0 0,1 0-1 0 0,-1 0 0 0 0,1 0 0 0 0,-1 0 1 0 0,0 0-1 0 0,1 0 0 0 0,-1 0 0 0 0,1 0 1 0 0,-1 0-1 0 0,1 0 0 0 0,-1 0 0 0 0,1 0 0 0 0,-1-1 1 0 0,1 1-1 0 0,23-13-72 0 0,-21 11 67 0 0,9-8 19 0 0,-1 0 0 0 0,0-1 0 0 0,0 0 0 0 0,-1-1 0 0 0,16-24 0 0 0,-14 19 19 0 0,-3 3-3 0 0,-1 0-1 0 0,0 0 1 0 0,6-17 0 0 0,-6 12-243 0 0,12-20 1 0 0,-17 35 115 0 0,-1-1 0 0 0,1 0 1 0 0,-1 0-1 0 0,0 0 1 0 0,-1 0-1 0 0,1-1 0 0 0,-1 1 1 0 0,1-7-1 0 0,-2 11 31 0 0,0-1-1 0 0,0 1 1 0 0,0 0-1 0 0,0-1 1 0 0,0 1-1 0 0,0-1 1 0 0,0 1-1 0 0,0-1 1 0 0,-1 1-1 0 0,1 0 1 0 0,0-1-1 0 0,-1 1 1 0 0,1 0-1 0 0,-1-1 1 0 0,0 1-1 0 0,1 0 1 0 0,-1 0-1 0 0,0-1 1 0 0,0 1-1 0 0,0 0 1 0 0,0 0-1 0 0,0 0 1 0 0,0 0-1 0 0,0 0 1 0 0,0 0-1 0 0,0 1 1 0 0,0-1-1 0 0,-1 0 1 0 0,1 0-1 0 0,0 1 1 0 0,-1-1-1 0 0,1 1 1 0 0,0-1-1 0 0,-1 1 1 0 0,-1-1-1 0 0,1 1-75 0 0,-1 0 0 0 0,1 0 1 0 0,-1 0-1 0 0,1 1 0 0 0,-1-1 0 0 0,1 0 0 0 0,-1 1 1 0 0,1 0-1 0 0,-1-1 0 0 0,1 1 0 0 0,0 0 0 0 0,0 0 0 0 0,-1 1 1 0 0,1-1-1 0 0,0 0 0 0 0,0 1 0 0 0,0-1 0 0 0,0 1 1 0 0,0 0-1 0 0,1 0 0 0 0,-1-1 0 0 0,-1 4 0 0 0,-5 5-300 0 0,0 1-1 0 0,-12 22 1 0 0,15-25 276 0 0,-7 16-70 0 0,1 0-1 0 0,1 0 1 0 0,1 1-1 0 0,2 1 0 0 0,-9 42 1 0 0,16-61 477 0 0,-1-1 0 0 0,1 1-1 0 0,0 0 1 0 0,0 0 0 0 0,1 0 0 0 0,0-1 0 0 0,0 1 0 0 0,0 0 0 0 0,5 11-1 0 0,-5-16-114 0 0,0 1-1 0 0,0-1 0 0 0,0 0 1 0 0,1 1-1 0 0,-1-1 0 0 0,1 0 0 0 0,-1 0 1 0 0,1 0-1 0 0,0 0 0 0 0,0 0 1 0 0,0-1-1 0 0,3 3 0 0 0,-4-3-116 0 0,1 0 0 0 0,0-1-1 0 0,0 1 1 0 0,-1 0 0 0 0,1-1 0 0 0,0 1-1 0 0,0-1 1 0 0,0 0 0 0 0,0 0-1 0 0,0 0 1 0 0,0 1 0 0 0,-1-2 0 0 0,1 1-1 0 0,0 0 1 0 0,0 0 0 0 0,0-1 0 0 0,0 1-1 0 0,3-2 1 0 0,3-1-257 0 0,-1 0 0 0 0,1-1 0 0 0,-1 0-1 0 0,1 0 1 0 0,-1-1 0 0 0,8-6 0 0 0,37-38-746 0 0,-12 10 752 0 0,5-2 2023 0 0,44-53 0 0 0,-84 89-1330 0 0,-1 0 0 0 0,2 0 0 0 0,-1 1 0 0 0,0-1 0 0 0,1 1 0 0 0,0 1 0 0 0,0-1 0 0 0,9-3 0 0 0,-15 7-431 0 0,0-1 1 0 0,1 1-1 0 0,-1 0 0 0 0,0 0 1 0 0,1 0-1 0 0,-1 0 1 0 0,1 0-1 0 0,-1 0 0 0 0,0-1 1 0 0,1 1-1 0 0,-1 0 0 0 0,0 0 1 0 0,1 0-1 0 0,-1 0 0 0 0,0 0 1 0 0,1 1-1 0 0,-1-1 1 0 0,1 0-1 0 0,-1 0 0 0 0,0 0 1 0 0,1 0-1 0 0,-1 0 0 0 0,0 0 1 0 0,1 1-1 0 0,-1-1 1 0 0,0 0-1 0 0,0 0 0 0 0,1 0 1 0 0,-1 1-1 0 0,0-1 0 0 0,1 0 1 0 0,1 13 344 0 0,-7 15-401 0 0,-14 20-42 0 0,8-22 752 0 0,-12 42 0 0 0,22-63-603 0 0,-2 4-6 0 0,1 0 0 0 0,1 1 0 0 0,-1 9 0 0 0,2-16-127 0 0,0 0 1 0 0,0 0 0 0 0,0-1 0 0 0,1 1 0 0 0,-1 0 0 0 0,1 0 0 0 0,0-1-1 0 0,0 1 1 0 0,0-1 0 0 0,0 1 0 0 0,0 0 0 0 0,0-1 0 0 0,1 0-1 0 0,2 5 1 0 0,5-1-638 0 0,3-4-150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5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0 7856 0 0,'-7'9'48'0'0,"1"0"1"0"0,0 0-1 0 0,0 0 1 0 0,1 1-1 0 0,0 0 0 0 0,1 0 1 0 0,0 0-1 0 0,-3 12 1 0 0,-1 12 140 0 0,-4 40 0 0 0,11-69-187 0 0,-18 232 7620 0 0,15-165-6073 0 0,3-63-1288 0 0,1 1-1 0 0,-1-1 1 0 0,-1 0-1 0 0,0 0 1 0 0,0 0-1 0 0,-1 0 1 0 0,0 0-1 0 0,-5 10 0 0 0,5-12-205 0 0,-6 9 82 0 0,9-16-128 0 0,-1 1-1 0 0,1-1 1 0 0,0 0 0 0 0,-1 1 0 0 0,1-1 0 0 0,0 0 0 0 0,-1 1 0 0 0,1-1 0 0 0,-1 0 0 0 0,1 0 0 0 0,-1 1 0 0 0,1-1 0 0 0,0 0 0 0 0,-1 0 0 0 0,1 0 0 0 0,-1 0 0 0 0,1 1 0 0 0,-1-1 0 0 0,1 0 0 0 0,-1 0 0 0 0,1 0 0 0 0,-1 0 0 0 0,1 0 0 0 0,-1 0 0 0 0,1 0 0 0 0,-1-1 0 0 0,1 1 0 0 0,-1 0 0 0 0,1 0 0 0 0,-1-1 0 0 0,-3-1-106 0 0,0 0 0 0 0,0 0 1 0 0,0-1-1 0 0,1 0 0 0 0,0 0 0 0 0,-1 0 1 0 0,1 0-1 0 0,0 0 0 0 0,0-1 1 0 0,1 1-1 0 0,-1-1 0 0 0,-3-6 0 0 0,2-3-6854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6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12384 0 0,'3'9'944'0'0,"1"2"-874"0"0,-2 0 0 0 0,1 1 0 0 0,-2-1 1 0 0,1 15-1 0 0,-2 51-634 0 0,-1-32 337 0 0,1-40 201 0 0,0-1 0 0 0,1 1 1 0 0,0-1-1 0 0,0 0 1 0 0,0 0-1 0 0,0 1 1 0 0,1-1-1 0 0,0 0 1 0 0,-1 0-1 0 0,1 0 1 0 0,3 4-1 0 0,-3-8 83 0 0,0 0 0 0 0,-1 0-1 0 0,1 0 1 0 0,0-1 0 0 0,-1 1 0 0 0,1 0 0 0 0,0-1-1 0 0,-1 1 1 0 0,1-1 0 0 0,-1 0 0 0 0,1 1 0 0 0,-1-1-1 0 0,1 0 1 0 0,2-1 0 0 0,7-8 507 0 0,18-17-1 0 0,-7 5 37 0 0,-16 17-440 0 0,0 0 0 0 0,1 0 0 0 0,-1 0 1 0 0,12-6-1 0 0,-14 10-87 0 0,-1-1-1 0 0,0 1 1 0 0,1 0-1 0 0,-1 1 1 0 0,0-1-1 0 0,1 0 1 0 0,-1 1-1 0 0,1 0 1 0 0,-1 0-1 0 0,1 0 1 0 0,-1 0-1 0 0,7 1 0 0 0,-6 0-72 0 0,-1-1-1 0 0,0 1 1 0 0,1 0-1 0 0,-1 0 0 0 0,1 0 1 0 0,-1 0-1 0 0,0 1 1 0 0,0-1-1 0 0,0 1 0 0 0,0 0 1 0 0,0 0-1 0 0,4 4 0 0 0,-6-6 42 0 0,0 1 0 0 0,0-1 0 0 0,0 1 0 0 0,0-1 0 0 0,0 1 0 0 0,0-1 0 0 0,0 1 0 0 0,0-1 0 0 0,0 0 0 0 0,0 1 0 0 0,0-1 0 0 0,1 0 0 0 0,-1 0 0 0 0,0 0 0 0 0,0 0-1 0 0,0 0 1 0 0,0 0 0 0 0,0 0 0 0 0,0-1 0 0 0,1 1 0 0 0,-1 0 0 0 0,0-1 0 0 0,1 0 0 0 0,0 1 17 0 0,-1-1 0 0 0,1 0 0 0 0,-1 1 0 0 0,0-1 0 0 0,1 0 0 0 0,-1 0 0 0 0,0 0 0 0 0,1 0 0 0 0,-1 0 0 0 0,0 0 0 0 0,0-1 0 0 0,0 1 0 0 0,0 0 0 0 0,0-1 0 0 0,1-2 0 0 0,1-2 53 0 0,2-6-109 0 0,-1 0 0 0 0,0 0 0 0 0,4-20 0 0 0,-5 14-416 0 0,1-12-892 0 0,-4 28 1177 0 0,0 1 1 0 0,0-1-1 0 0,1 1 1 0 0,-1-1-1 0 0,0 1 1 0 0,0-1-1 0 0,1 1 1 0 0,-1-1-1 0 0,2-2 1 0 0,-2 3-703 0 0,0-5-2463 0 0,3 3 172 0 0,8 0 1891 0 0,2-1-115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31 200 0 0,'6'-5'-323'0'0,"0"1"609"0"0,-1 0 2 0 0,1 1-1 0 0,-1-1 1 0 0,1 1-1 0 0,11-4 1 0 0,-16 7-124 0 0,0 0 1 0 0,1-1 0 0 0,-1 1-1 0 0,0 0 1 0 0,0 0-1 0 0,0 0 1 0 0,0 0 0 0 0,0 0-1 0 0,0 0 1 0 0,0 0-1 0 0,0 1 1 0 0,0-1 0 0 0,0 0-1 0 0,0 0 1 0 0,0 1 0 0 0,0-1-1 0 0,2 1 1 0 0,-2 0 81 0 0,0 0 1 0 0,0 1-1 0 0,0-1 1 0 0,0 0-1 0 0,0 0 1 0 0,0 0-1 0 0,0 0 1 0 0,-1 1-1 0 0,1-1 1 0 0,0 0-1 0 0,-1 1 1 0 0,1-1-1 0 0,-1 1 1 0 0,1-1-1 0 0,-1 1 1 0 0,0 1-1 0 0,1 1 248 0 0,0 1-1 0 0,-1-1 0 0 0,0 1 0 0 0,0-1 1 0 0,-1 1-1 0 0,1-1 0 0 0,-1 1 1 0 0,-2 6-1 0 0,-14 35 1050 0 0,7-21-691 0 0,-58 138 290 0 0,56-140-1893 0 0,11-22 275 0 0,5-10-4076 0 0,2-2 3688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5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18311 0 0,'0'7'400'0'0,"-4"5"80"0"0,4 4 24 0 0,0 5 16 0 0,4-2-416 0 0,-4 9-104 0 0,4 3 0 0 0,1 1 0 0 0,0 0-328 0 0,-1 0-88 0 0,1-1-24 0 0,3 2 0 0 0,2-2-488 0 0,-6 1-104 0 0,9-5-23 0 0,-3 6-5321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6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25 5840 0 0,'0'-21'132'0'0,"0"17"177"0"0,4 11-29 0 0,-3 7 295 0 0,0 0 1 0 0,-1 0-1 0 0,-1 0 0 0 0,0 1 0 0 0,-4 17 0 0 0,2-9-454 0 0,-18 97 1130 0 0,1-4 543 0 0,-11 67 1690 0 0,3-21-1809 0 0,8-43-1797 0 0,3-3-1414 0 0,17-111 691 0 0,4-9 501 0 0,8-14 324 0 0,-7 11-93 0 0,2-4 215 0 0,-1-1 0 0 0,5-11 0 0 0,6-10 140 0 0,14-24 194 0 0,-6 12-124 0 0,56-79 0 0 0,-19 40-4429 0 0,-42 53 1717 0 0,-3 3-766 0 0,-9 16 292 0 0</inkml:trace>
  <inkml:trace contextRef="#ctx0" brushRef="#br0" timeOffset="1">494 56 7312 0 0,'0'0'165'0'0,"3"-6"394"0"0,-10 30-526 0 0,4-11 238 0 0,-8 20-1 0 0,-74 184 2976 0 0,22-53-1864 0 0,-25 70 1725 0 0,79-205-2585 0 0,1-1-1 0 0,-5 49 1 0 0,12-72-471 0 0,1-1 0 0 0,0 0 0 0 0,0 1 0 0 0,1-1 1 0 0,0 1-1 0 0,-1-1 0 0 0,2 1 0 0 0,-1-1 0 0 0,0 0 0 0 0,3 4 0 0 0,-4-5-36 0 0,1-1 0 0 0,1-1 0 0 0,-1 1 0 0 0,0 0-1 0 0,0 0 1 0 0,1 0 0 0 0,-1 0 0 0 0,1-1 0 0 0,-1 1 0 0 0,1-1 0 0 0,0 1 0 0 0,0-1-1 0 0,0 0 1 0 0,-1 0 0 0 0,1 0 0 0 0,0 0 0 0 0,1 0 0 0 0,-1 0 0 0 0,0 0 0 0 0,0 0 0 0 0,3 0-1 0 0,1-1-7 0 0,0 0-1 0 0,0 0 0 0 0,0-1 0 0 0,0 1 1 0 0,0-2-1 0 0,0 1 0 0 0,0 0 0 0 0,0-1 0 0 0,-1 0 1 0 0,1 0-1 0 0,9-6 0 0 0,43-11 47 0 0,-55 17-35 0 0,0 1 0 0 0,1 0-1 0 0,-1 0 1 0 0,1 0-1 0 0,0 0 1 0 0,-1 1-1 0 0,1 0 1 0 0,-1-1-1 0 0,1 1 1 0 0,0 0-1 0 0,-1 1 1 0 0,1-1 0 0 0,0 1-1 0 0,-1 0 1 0 0,1 0-1 0 0,-1 0 1 0 0,1 0-1 0 0,-1 0 1 0 0,0 1-1 0 0,1-1 1 0 0,-1 1-1 0 0,0 0 1 0 0,0 0 0 0 0,5 5-1 0 0,-5-5-1557 0 0,1-1-4886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7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406 83 7888 0 0,'0'-6'116'0'0,"0"0"0"0"0,0-1 1 0 0,-1 1-1 0 0,0 1 0 0 0,-3-10 1 0 0,3 13-109 0 0,1 0 0 0 0,-1 0 0 0 0,0 1 0 0 0,0-1 0 0 0,0 0 0 0 0,0 0 0 0 0,0 1 0 0 0,0-1 0 0 0,0 1 1 0 0,-1-1-1 0 0,1 1 0 0 0,0-1 0 0 0,-1 1 0 0 0,1 0 0 0 0,-1 0 0 0 0,0-1 0 0 0,1 1 0 0 0,-1 0 1 0 0,0 1-1 0 0,-2-2 0 0 0,-1 0 49 0 0,0 1-1 0 0,-1 0 1 0 0,1 0 0 0 0,0 0 0 0 0,-1 0-1 0 0,1 1 1 0 0,-1 0 0 0 0,1 0 0 0 0,-1 1 0 0 0,-9 1-1 0 0,11 0-268 0 0,-1 0 0 0 0,1-1 0 0 0,0 1 0 0 0,0 0 0 0 0,0 1 0 0 0,0-1-1 0 0,0 1 1 0 0,0 0 0 0 0,1 0 0 0 0,-1 0 0 0 0,1 0 0 0 0,0 1 0 0 0,-3 4-1 0 0,0 0 519 0 0,0 1 0 0 0,1 0 0 0 0,0 0 0 0 0,1 0 0 0 0,0 1 0 0 0,1-1-1 0 0,0 1 1 0 0,0 0 0 0 0,1 0 0 0 0,0 0 0 0 0,-1 19 0 0 0,3-12 514 0 0,0 1 0 0 0,2-1 0 0 0,0 0 1 0 0,0 1-1 0 0,2-1 0 0 0,6 20 0 0 0,19 73 2932 0 0,-28-105-3644 0 0,0 0 0 0 0,-1 0 0 0 0,1 1 0 0 0,-2 7 1 0 0,1-3-113 0 0,0-9 8 0 0,0 1-1 0 0,0-1 1 0 0,0 0-1 0 0,-1 0 0 0 0,1 1 1 0 0,0-1-1 0 0,-1 0 0 0 0,1 0 1 0 0,-1 0-1 0 0,1 0 1 0 0,-1 0-1 0 0,1 0 0 0 0,-1 0 1 0 0,0 0-1 0 0,1 0 1 0 0,-1 0-1 0 0,0 0 0 0 0,0 0 1 0 0,-1 1-1 0 0,0-1 26 0 0,-1 1 0 0 0,1 0 0 0 0,-1-1 0 0 0,0 0 1 0 0,1 0-1 0 0,-1 0 0 0 0,-5 2 0 0 0,-3-1 20 0 0,1-1 0 0 0,-1 0-1 0 0,-15 0 1 0 0,-24-5-482 0 0,39 2-451 0 0,1 1 1 0 0,-1 0 0 0 0,1 1-1 0 0,-1 0 1 0 0,0 0 0 0 0,-16 4-1 0 0,13 0-714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8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161 199 4256 0 0,'0'0'99'0'0,"-3"8"130"0"0,-7 26 892 0 0,-1-1 0 0 0,-28 60 0 0 0,9-23 1098 0 0,7-21-1558 0 0,15-35-697 0 0,1 1 0 0 0,1 1 0 0 0,0-1 0 0 0,-3 17 1 0 0,1-12-733 0 0,8-20 730 0 0,0 0 1 0 0,0 0-1 0 0,0 1 1 0 0,0-1 0 0 0,0 0-1 0 0,0 0 1 0 0,0 1-1 0 0,0-1 1 0 0,1 0 0 0 0,-1 0-1 0 0,0 0 1 0 0,0 1-1 0 0,0-1 1 0 0,0 0-1 0 0,0 0 1 0 0,1 0 0 0 0,-1 0-1 0 0,0 1 1 0 0,0-1-1 0 0,0 0 1 0 0,1 0 0 0 0,-1 0-1 0 0,0 0 1 0 0,0 0-1 0 0,0 0 1 0 0,1 1-1 0 0,-1-1 1 0 0,0 0 0 0 0,0 0-1 0 0,1 0 1 0 0,-1 0-1 0 0,0 0 1 0 0,0 0 0 0 0,1 0-1 0 0,-1 0 1 0 0,0 0-1 0 0,0 0 1 0 0,0 0-1 0 0,1 0 1 0 0,-1 0 0 0 0,0-1-1 0 0,0 1 1 0 0,1 0-1 0 0,-1 0 1 0 0,0 0 0 0 0,0 0-1 0 0,5-5-654 0 0,-2 1 0 0 0,1-1-1 0 0,0 0 1 0 0,-1 0 0 0 0,5-11 0 0 0,5-6 69 0 0,17-23 580 0 0,-2 0 0 0 0,43-95 0 0 0,14-73 779 0 0,-49 136-705 0 0,-27 59-7 0 0,-9 16 281 0 0,0 4-90 0 0,-3 5 123 0 0,1 0 1 0 0,0 1 0 0 0,1-1 0 0 0,-2 12-1 0 0,1-1 108 0 0,-35 137 2116 0 0,22-102-1070 0 0,-12 87 1 0 0,25-127-1326 0 0,1-8-117 0 0,1 1 1 0 0,-1-1-1 0 0,1 0 0 0 0,0 1 0 0 0,0-1 0 0 0,2 10 1 0 0,0-6-74 0 0,-2-8-5 0 0,0 0 1 0 0,0 0-1 0 0,0 0 0 0 0,0 0 1 0 0,0 0-1 0 0,1 0 1 0 0,-1 0-1 0 0,0 0 0 0 0,1 0 1 0 0,-1 0-1 0 0,1-1 1 0 0,0 2-1 0 0,0-1 33 0 0,-1-1 0 0 0,1 0-1 0 0,0 1 1 0 0,-1-1 0 0 0,1 0 0 0 0,0 1-1 0 0,0-1 1 0 0,-1 0 0 0 0,1 0 0 0 0,0 0 0 0 0,0 0-1 0 0,-1 0 1 0 0,1 0 0 0 0,0 0 0 0 0,0 0-1 0 0,0 0 1 0 0,-1 0 0 0 0,1 0 0 0 0,0-1 0 0 0,1 1-1 0 0,2-2 103 0 0,0 1-1 0 0,0-1 0 0 0,1 0 1 0 0,-1-1-1 0 0,-1 1 0 0 0,1-1 1 0 0,0 1-1 0 0,6-7 1 0 0,6-4 333 0 0,-7 6-384 0 0,0-1 1 0 0,9-9-1 0 0,4-3-404 0 0,-21 18 354 0 0,1 1-2 0 0,0-1 1 0 0,-1 0-1 0 0,1 1 1 0 0,0-1-1 0 0,0 1 1 0 0,0 0-1 0 0,0 0 1 0 0,1-1 0 0 0,-1 1-1 0 0,0 1 1 0 0,0-1-1 0 0,0 0 1 0 0,5 0-1 0 0,-7 1 43 0 0,1 0 0 0 0,-1 0 0 0 0,0 0 0 0 0,1 0 0 0 0,-1 1 1 0 0,0-1-1 0 0,1 0 0 0 0,-1 0 0 0 0,0 0 0 0 0,1 1 0 0 0,-1-1 0 0 0,0 0 0 0 0,1 1 0 0 0,-1-1 0 0 0,0 0 0 0 0,0 1 0 0 0,0-1 0 0 0,1 0 0 0 0,-1 1 0 0 0,0-1 0 0 0,0 0 0 0 0,0 1 0 0 0,0-1 0 0 0,0 1 0 0 0,1-1 1 0 0,-1 0-1 0 0,0 1 0 0 0,0-1 0 0 0,0 1 0 0 0,0-1 0 0 0,0 1 0 0 0,0 16 1398 0 0,0-13-1559 0 0,-1-3 82 0 0,1 0 0 0 0,0 1-1 0 0,0-1 1 0 0,1 0-1 0 0,-1 1 1 0 0,0-1-1 0 0,0 0 1 0 0,1 1-1 0 0,-1-1 1 0 0,0 0 0 0 0,1 0-1 0 0,-1 1 1 0 0,1-1-1 0 0,0 0 1 0 0,-1 0-1 0 0,1 0 1 0 0,1 1 0 0 0,17 22-620 0 0,-16-20 636 0 0,0 0-1 0 0,0 0 0 0 0,1 0 1 0 0,5 5-1 0 0,-7-7 15 0 0,0-1 0 0 0,0 0-1 0 0,0 1 1 0 0,1-1 0 0 0,-1 0 0 0 0,0-1 0 0 0,0 1-1 0 0,1 0 1 0 0,-1-1 0 0 0,0 1 0 0 0,1-1 0 0 0,-1 0-1 0 0,5 1 1 0 0,-3-2-53 0 0,1 1 0 0 0,0-1-1 0 0,0 0 1 0 0,0 0 0 0 0,0 0-1 0 0,-1 0 1 0 0,1-1 0 0 0,-1 0-1 0 0,1 0 1 0 0,-1 0 0 0 0,0 0-1 0 0,8-6 1 0 0,1-3-336 0 0,-1 0 1 0 0,16-19-1 0 0,0 2-32 0 0,-13 10 9 0 0,0 1 0 0 0,-1-2 1 0 0,20-34-1 0 0,-10 14 575 0 0,-16 28 65 0 0,0-1 215 0 0,-6 4 3068 0 0,-2 10-3404 0 0,0 0-1 0 0,-1 0 1 0 0,1 0-1 0 0,-1 0 1 0 0,0 0-1 0 0,1 0 1 0 0,-1-1-1 0 0,0 1 1 0 0,0 0-1 0 0,-2 2 1 0 0,-6 12 400 0 0,-49 122 733 0 0,49-112-897 0 0,-8 51-1 0 0,12-54-125 0 0,5-21-189 0 0,0 0-1 0 0,-1 0 0 0 0,1 0 0 0 0,0 0 1 0 0,0-1-1 0 0,1 1 0 0 0,-1 0 1 0 0,0 0-1 0 0,1 0 0 0 0,-1 0 0 0 0,1 0 1 0 0,-1-1-1 0 0,1 1 0 0 0,0 0 0 0 0,0 0 1 0 0,0-1-1 0 0,0 1 0 0 0,0-1 0 0 0,0 1 1 0 0,0-1-1 0 0,0 1 0 0 0,1-1 1 0 0,2 2-1 0 0,-2-1-5 0 0,0-1-1 0 0,0 1 1 0 0,0-1 0 0 0,0 0 0 0 0,1 0 0 0 0,-1 0-1 0 0,0 0 1 0 0,0 0 0 0 0,1-1 0 0 0,-1 1-1 0 0,1-1 1 0 0,-1 1 0 0 0,1-1 0 0 0,-1 0 0 0 0,1 0-1 0 0,-1 0 1 0 0,5-1 0 0 0,-2-1-18 0 0,0 1 0 0 0,0-1 0 0 0,0 0 1 0 0,-1 0-1 0 0,1-1 0 0 0,-1 1 0 0 0,8-7 0 0 0,27-26-65 0 0,-31 27 20 0 0,16-18-261 0 0,33-46 0 0 0,-35 43-140 0 0,32-34 0 0 0,-45 54 527 0 0,-2 2 31 0 0,0 1 0 0 0,-1-1 1 0 0,0 0-1 0 0,8-12 0 0 0,-14 17 14 0 0,-3 23-70 0 0,1-14-63 0 0,0 1 0 0 0,-1-1-1 0 0,0 0 1 0 0,0 0 0 0 0,-6 10 0 0 0,-9 22 214 0 0,6-7-69 0 0,3-9-424 0 0,-7 28 0 0 0,16-48 91 0 0,-1 0-1 0 0,1 0 0 0 0,0 0 1 0 0,-1 0-1 0 0,1 0 1 0 0,1 0-1 0 0,0 6 0 0 0,4 1-5762 0 0,-1-6 838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39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13 7688 0 0,'4'-2'76'0'0,"0"0"1"0"0,0 0 0 0 0,0 1-1 0 0,0-1 1 0 0,0 1 0 0 0,0 0-1 0 0,5 0 1 0 0,-8 0-65 0 0,0 1 1 0 0,-1 0-1 0 0,1 1 0 0 0,0-1 1 0 0,0 0-1 0 0,0 0 1 0 0,0 0-1 0 0,-1 0 0 0 0,1 1 1 0 0,0-1-1 0 0,0 0 1 0 0,-1 1-1 0 0,1-1 0 0 0,0 0 1 0 0,0 1-1 0 0,-1-1 1 0 0,2 2-1 0 0,-1-1-7 0 0,-1 0-1 0 0,1 0 1 0 0,0 0 0 0 0,-1 0-1 0 0,1 0 1 0 0,-1 0 0 0 0,1 1-1 0 0,-1-1 1 0 0,0 0 0 0 0,1 0-1 0 0,-1 0 1 0 0,0 1-1 0 0,0-1 1 0 0,0 0 0 0 0,0 2-1 0 0,-1 8 346 0 0,0-1 0 0 0,0 1 0 0 0,-1-1 0 0 0,0 0 0 0 0,-1 0-1 0 0,0 0 1 0 0,-7 15 0 0 0,-40 66 945 0 0,29-57-997 0 0,-6 14 143 0 0,-137 257 2436 0 0,73-112-1547 0 0,77-162-1640 0 0,7-17-420 0 0,1 1 1 0 0,0 0 0 0 0,-4 18-1 0 0,9-32 668 0 0,1 0 0 0 0,0-1-1 0 0,0 1 1 0 0,-1 0 0 0 0,1-1 0 0 0,0 1-1 0 0,0 0 1 0 0,0 0 0 0 0,0-1 0 0 0,0 1-1 0 0,0 0 1 0 0,0 0 0 0 0,0-1 0 0 0,1 1-1 0 0,-1 0 1 0 0,0 0 0 0 0,0-1-1 0 0,1 1 1 0 0,-1 0 0 0 0,0-1 0 0 0,1 1-1 0 0,-1 0 1 0 0,1-1 0 0 0,0 2 0 0 0,0-2-28 0 0,0 1 1 0 0,-1-1-1 0 0,1 0 1 0 0,0 1 0 0 0,0-1-1 0 0,0 0 1 0 0,0 0 0 0 0,0 0-1 0 0,0 0 1 0 0,0 1-1 0 0,0-1 1 0 0,0-1 0 0 0,0 1-1 0 0,0 0 1 0 0,0 0-1 0 0,1 0 1 0 0,6-3-580 0 0,1 0-1 0 0,-1 0 1 0 0,11-6-1 0 0,-13 6 154 0 0,75-37-3219 0 0,50-19 2734 0 0,-92 38 1913 0 0,-3 2 285 0 0,-33 17-1050 0 0,1 0 0 0 0,-1 0 0 0 0,1 0-1 0 0,-1 0 1 0 0,0-1 0 0 0,0 1 0 0 0,0-1 0 0 0,0 0 0 0 0,0 0-1 0 0,-1 0 1 0 0,1 0 0 0 0,-1 0 0 0 0,0 0 0 0 0,0-1 0 0 0,3-6-1 0 0,-5 9-137 0 0,0 1-1 0 0,0 0 1 0 0,0-1-1 0 0,0 1 1 0 0,1-1-1 0 0,-1 1 1 0 0,0-1 0 0 0,0 1-1 0 0,0-1 1 0 0,0 1-1 0 0,0-1 1 0 0,-1 1-1 0 0,1-1 1 0 0,0 1-1 0 0,0-1 1 0 0,0 1-1 0 0,0 0 1 0 0,0-1-1 0 0,-1 1 1 0 0,1-1-1 0 0,0 1 1 0 0,0-1-1 0 0,-1 1 1 0 0,1 0-1 0 0,0-1 1 0 0,-1 1-1 0 0,1 0 1 0 0,0-1-1 0 0,-1 1 1 0 0,1 0-1 0 0,0-1 1 0 0,-1 1-1 0 0,1 0 1 0 0,-1 0-1 0 0,1 0 1 0 0,-1-1-1 0 0,1 1 1 0 0,0 0-1 0 0,-1 0 1 0 0,-18-5-36 0 0,11 5 111 0 0,-1 0 1 0 0,1 0 0 0 0,0 1-1 0 0,0 0 1 0 0,0 1-1 0 0,0 0 1 0 0,0 0 0 0 0,1 0-1 0 0,-1 1 1 0 0,1 0 0 0 0,-1 1-1 0 0,1 0 1 0 0,-10 6-1 0 0,-1 4 668 0 0,-1 0-1 0 0,2 1 0 0 0,-23 26 0 0 0,33-33-437 0 0,1 0 0 0 0,0 0 0 0 0,0 0 0 0 0,1 1 0 0 0,-7 14 0 0 0,10-18-167 0 0,0 1 1 0 0,0-1 0 0 0,0 1-1 0 0,1-1 1 0 0,0 1-1 0 0,0 0 1 0 0,0-1-1 0 0,1 1 1 0 0,-1 0-1 0 0,2 0 1 0 0,-1 5 0 0 0,1-10-155 0 0,-1 0 0 0 0,0 0 0 0 0,0-1 0 0 0,0 1 0 0 0,1 0 0 0 0,-1 0 0 0 0,0-1 0 0 0,1 1 0 0 0,-1 0 0 0 0,1-1 0 0 0,-1 1 0 0 0,1 0 0 0 0,-1-1 0 0 0,1 1 0 0 0,-1-1 0 0 0,1 1 0 0 0,0-1 0 0 0,-1 1 0 0 0,1-1 0 0 0,0 1 0 0 0,-1-1 0 0 0,1 0 0 0 0,0 1 0 0 0,-1-1 0 0 0,1 0 0 0 0,0 1 0 0 0,0-1 0 0 0,0 0 0 0 0,-1 0 0 0 0,1 0 0 0 0,0 0 0 0 0,0 0 0 0 0,0 0 0 0 0,-1 0 0 0 0,1 0 0 0 0,0 0 0 0 0,1-1 0 0 0,2 1-34 0 0,0-1-1 0 0,-1 0 1 0 0,1-1-1 0 0,0 1 1 0 0,-1-1-1 0 0,5-1 1 0 0,12-10 90 0 0,0-1 0 0 0,-1-1 1 0 0,0 0-1 0 0,-1-1 0 0 0,-1-1 1 0 0,0-1-1 0 0,27-39 0 0 0,-35 45-15 0 0,0 0-1 0 0,1 0 0 0 0,15-12 1 0 0,-24 23 12 0 0,0 0 1 0 0,-1 1 0 0 0,1-1 0 0 0,0 0 0 0 0,0 1 0 0 0,0-1-1 0 0,0 1 1 0 0,0-1 0 0 0,0 1 0 0 0,0-1 0 0 0,0 1 0 0 0,0 0-1 0 0,0-1 1 0 0,2 1 0 0 0,-3 0-19 0 0,1 0 0 0 0,0 1 0 0 0,-1-1 1 0 0,1 0-1 0 0,-1 0 0 0 0,1 1 0 0 0,0-1 0 0 0,-1 0 0 0 0,1 1 1 0 0,-1-1-1 0 0,1 0 0 0 0,-1 1 0 0 0,1-1 0 0 0,-1 1 0 0 0,0-1 0 0 0,1 1 1 0 0,-1-1-1 0 0,1 1 0 0 0,-1-1 0 0 0,0 1 0 0 0,0-1 0 0 0,1 1 1 0 0,-1-1-1 0 0,0 1 0 0 0,0 0 0 0 0,1 0 0 0 0,-1 1-44 0 0,2 2-52 0 0,-1 0 0 0 0,0 1 0 0 0,0-1 0 0 0,0 0 0 0 0,0 7 0 0 0,-1-10 20 0 0,0 0-1 0 0,0 1 0 0 0,0-1 1 0 0,0 0-1 0 0,0 0 1 0 0,1 0-1 0 0,-1 0 1 0 0,0 0-1 0 0,0 0 1 0 0,1 0-1 0 0,-1 0 0 0 0,1 0 1 0 0,-1 0-1 0 0,1 0 1 0 0,-1 0-1 0 0,1 0 1 0 0,0 0-1 0 0,-1-1 0 0 0,1 1 1 0 0,0 0-1 0 0,0 0 1 0 0,0-1-1 0 0,0 1 1 0 0,-1 0-1 0 0,1-1 1 0 0,0 1-1 0 0,0-1 0 0 0,0 1 1 0 0,0-1-1 0 0,0 0 1 0 0,0 1-1 0 0,0-1 1 0 0,1 0-1 0 0,-1 0 0 0 0,0 1 1 0 0,0-1-1 0 0,0 0 1 0 0,0 0-1 0 0,0 0 1 0 0,0-1-1 0 0,0 1 0 0 0,0 0 1 0 0,0 0-1 0 0,0 0 1 0 0,0-1-1 0 0,0 1 1 0 0,0-1-1 0 0,0 1 1 0 0,0-1-1 0 0,0 1 0 0 0,0-1 1 0 0,0 1-1 0 0,0-1 1 0 0,0 0-1 0 0,0 0 1 0 0,-1 1-1 0 0,1-1 0 0 0,1-1 1 0 0,17-24-1021 0 0,-1 0 1 0 0,-1-1-1 0 0,21-45 0 0 0,-20 36 555 0 0,46-106-695 0 0,-39 82 676 0 0,19-55-696 0 0,-29 71 897 0 0,12-54 275 0 0,-27 92 533 0 0,-2 6 911 0 0,-4 6-220 0 0,-9 33 636 0 0,-42 103 2232 0 0,49-117-3543 0 0,-42 132 1076 0 0,1-1-1146 0 0,38-123-235 0 0,2 0 0 0 0,1 0 0 0 0,2 1 0 0 0,1 0 0 0 0,-1 69-1 0 0,6-103-189 0 0,0 0-1 0 0,0 1 1 0 0,-1-1-1 0 0,1 0 1 0 0,0 0-1 0 0,0 1 0 0 0,0-1 1 0 0,0 0-1 0 0,0 1 1 0 0,1-1-1 0 0,-1 0 1 0 0,0 0-1 0 0,0 1 0 0 0,0-1 1 0 0,0 0-1 0 0,0 0 1 0 0,0 1-1 0 0,0-1 0 0 0,0 0 1 0 0,1 0-1 0 0,-1 1 1 0 0,0-1-1 0 0,0 0 1 0 0,0 0-1 0 0,0 1 0 0 0,1-1 1 0 0,-1 0-1 0 0,0 0 1 0 0,0 0-1 0 0,1 0 1 0 0,-1 1-1 0 0,0-1 0 0 0,0 0 1 0 0,1 0-1 0 0,-1 0 1 0 0,0 0-1 0 0,0 0 0 0 0,1 0 1 0 0,-1 0-1 0 0,0 0 1 0 0,1 0-1 0 0,-1 0 1 0 0,0 0-1 0 0,0 0 0 0 0,1 0 1 0 0,-1 0-1 0 0,0 0 1 0 0,1 0-1 0 0,-1 0 1 0 0,0 0-1 0 0,0 0 0 0 0,1 0 1 0 0,-1 0-1 0 0,0-1 1 0 0,0 1-1 0 0,1 0 0 0 0,-1 0 1 0 0,0 0-1 0 0,0 0 1 0 0,0-1-1 0 0,1 1 1 0 0,-1 0-1 0 0,0-1 0 0 0,15-12-59 0 0,59-116 529 0 0,-67 115-404 0 0,21-26 140 0 0,-3 5-304 0 0,-22 31-60 0 0,0 1 0 0 0,0 0 0 0 0,1 0 0 0 0,0 0-1 0 0,-1 0 1 0 0,1 0 0 0 0,0 1 0 0 0,0 0 0 0 0,1 0-1 0 0,7-3 1 0 0,-7 3-91 0 0,-4 2 226 0 0,0-1 0 0 0,-1 1 0 0 0,1 0 0 0 0,0-1 0 0 0,0 1 0 0 0,-1 0 0 0 0,1 0 0 0 0,0 0 0 0 0,-1 0 0 0 0,1-1 0 0 0,0 1 0 0 0,0 0 0 0 0,-1 0 0 0 0,1 1 0 0 0,0-1 0 0 0,0 0 0 0 0,-1 0 0 0 0,1 0 0 0 0,0 0 0 0 0,-1 1 0 0 0,1-1 0 0 0,0 0 0 0 0,-1 1 0 0 0,1-1 0 0 0,0 0 0 0 0,-1 1 0 0 0,1-1 0 0 0,-1 1 0 0 0,1-1 0 0 0,0 1 0 0 0,-1-1 0 0 0,1 1 0 0 0,-1-1 0 0 0,0 1 0 0 0,1 0 0 0 0,-1-1 0 0 0,1 1-1 0 0,-1 0 1 0 0,0-1 0 0 0,0 1 0 0 0,1 0 0 0 0,-1-1 0 0 0,0 1 0 0 0,0 0 0 0 0,0 0 0 0 0,0 1 0 0 0,1 5 365 0 0,0 1 0 0 0,0 0 0 0 0,-2 14 0 0 0,1-11-364 0 0,-1 34 53 0 0,-1-21-74 0 0,2-1 0 0 0,3 27-1 0 0,-2-46-148 0 0,-1 0-1 0 0,1 0 0 0 0,0 0 0 0 0,0 0 0 0 0,0-1 0 0 0,0 1 0 0 0,1 0 0 0 0,-1-1 0 0 0,1 1 0 0 0,0-1 0 0 0,0 1 0 0 0,4 3 1 0 0,-5-7-1150 0 0,2-4-3332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40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138 222 8928 0 0,'17'-10'473'0'0,"-5"4"-375"0"0,-2-1 0 0 0,1 0 1 0 0,-1-1-1 0 0,0 1 0 0 0,10-11 0 0 0,-15 13 158 0 0,-3 2 134 0 0,1 1 1 0 0,-1-1-1 0 0,1 0 1 0 0,-1 0-1 0 0,2-4 1 0 0,-3 7-395 0 0,-1-1 1 0 0,0 1-1 0 0,0-1 1 0 0,1 1-1 0 0,-1-1 1 0 0,0 1-1 0 0,0-1 1 0 0,0 1-1 0 0,0-1 0 0 0,0 1 1 0 0,0-1-1 0 0,0 0 1 0 0,0 1-1 0 0,0-1 1 0 0,0 1-1 0 0,0-1 1 0 0,0 1-1 0 0,0-1 0 0 0,-1 1 1 0 0,1-1-1 0 0,0 1 1 0 0,0-1-1 0 0,-1 1 1 0 0,1-1-1 0 0,0 1 1 0 0,0 0-1 0 0,-1-1 0 0 0,1 1 1 0 0,0-1-1 0 0,-1 1 1 0 0,1 0-1 0 0,-1-1 1 0 0,1 1-1 0 0,-1 0 1 0 0,1-1-1 0 0,0 1 0 0 0,-1 0 1 0 0,1 0-1 0 0,-1-1 1 0 0,1 1-1 0 0,-2 0 1 0 0,-4-2-263 0 0,1 0 0 0 0,-1 1 0 0 0,0 0 0 0 0,0 0 1 0 0,0 0-1 0 0,0 1 0 0 0,0 0 0 0 0,0 0 0 0 0,0 0 1 0 0,0 1-1 0 0,0 0 0 0 0,-7 2 0 0 0,5-1 465 0 0,1 0-1 0 0,0 0 1 0 0,-1 1-1 0 0,1 0 1 0 0,0 1-1 0 0,1-1 1 0 0,-1 1-1 0 0,1 1 1 0 0,-8 6-1 0 0,7-6 203 0 0,1 1 1 0 0,0-1-1 0 0,0 2 0 0 0,1-1 1 0 0,0 1-1 0 0,0-1 0 0 0,0 1 1 0 0,1 1-1 0 0,0-1 0 0 0,-4 11 1 0 0,3-2 402 0 0,2-6-345 0 0,0-1 0 0 0,1 0 1 0 0,0 1-1 0 0,-1 15 0 0 0,3-24-418 0 0,0 1-1 0 0,0 0 1 0 0,0 0 0 0 0,0 0-1 0 0,0-1 1 0 0,1 1-1 0 0,-1 0 1 0 0,1 0-1 0 0,-1-1 1 0 0,1 1 0 0 0,-1 0-1 0 0,1-1 1 0 0,0 1-1 0 0,0-1 1 0 0,0 1-1 0 0,0-1 1 0 0,0 1 0 0 0,0-1-1 0 0,1 0 1 0 0,-1 1-1 0 0,0-1 1 0 0,1 0-1 0 0,-1 0 1 0 0,0 0 0 0 0,1 0-1 0 0,0 0 1 0 0,-1 0-1 0 0,1 0 1 0 0,-1-1-1 0 0,4 2 1 0 0,-3-2-28 0 0,1 0-1 0 0,0 1 1 0 0,0-1 0 0 0,-1 0-1 0 0,1 0 1 0 0,0-1 0 0 0,0 1-1 0 0,0 0 1 0 0,-1-1 0 0 0,1 0-1 0 0,0 0 1 0 0,3-1 0 0 0,1-1-16 0 0,0-1 0 0 0,0 1 0 0 0,8-7 0 0 0,0-1 53 0 0,0-1 0 0 0,-1-1 0 0 0,-1 0-1 0 0,0-1 1 0 0,14-19 0 0 0,-6 3-57 0 0,30-57 1 0 0,-45 73-187 0 0,0 0 0 0 0,-1 0 0 0 0,4-22 1 0 0,-3 12-103 0 0,-6 23 282 0 0,0 1 0 0 0,0-1-1 0 0,1 1 1 0 0,-1 0 0 0 0,0-1-1 0 0,0 1 1 0 0,0-1 0 0 0,0 1-1 0 0,0-1 1 0 0,0 1 0 0 0,0 0-1 0 0,0-1 1 0 0,0 1 0 0 0,0-1-1 0 0,0 1 1 0 0,0-1 0 0 0,0 1-1 0 0,0-1 1 0 0,-1 1 0 0 0,1 0-1 0 0,0-1 1 0 0,0 1 0 0 0,0-1-1 0 0,-1 1 1 0 0,1 0 0 0 0,0-1-1 0 0,0 1 1 0 0,-1 0 0 0 0,1-1-1 0 0,0 1 1 0 0,-1 0 0 0 0,1 0-1 0 0,0-1 1 0 0,-1 1 0 0 0,1 0-1 0 0,0 0 1 0 0,-1-1 0 0 0,1 1-1 0 0,-1 0 1 0 0,0 0 0 0 0,1 0-51 0 0,-1 0 1 0 0,0 0-1 0 0,0 0 1 0 0,0 0 0 0 0,0 0-1 0 0,1 0 1 0 0,-1 0 0 0 0,0 0-1 0 0,0 1 1 0 0,0-1 0 0 0,1 0-1 0 0,-1 0 1 0 0,0 1 0 0 0,0-1-1 0 0,1 1 1 0 0,-1-1 0 0 0,0 1-1 0 0,1-1 1 0 0,-1 1-1 0 0,0 0 1 0 0,-6 7-479 0 0,1 0 0 0 0,0 0 1 0 0,1 1-1 0 0,0 0 0 0 0,0 0 0 0 0,1 0 0 0 0,0 1 0 0 0,0-1 0 0 0,-3 20 1 0 0,-3 9-312 0 0,4-19 759 0 0,-5 33-1 0 0,7-26 101 0 0,0 13-232 0 0,3-17 53 0 0,2-1-1 0 0,0 1 0 0 0,6 24 1 0 0,-7-40 159 0 0,0-6 16 0 0,0 1 0 0 0,-1 0 0 0 0,1 0 0 0 0,0 0 0 0 0,0 0 0 0 0,0 0 0 0 0,1 0 0 0 0,-1 0 0 0 0,0 0 0 0 0,0-1 0 0 0,0 1 0 0 0,1 0 0 0 0,-1 0 0 0 0,0 0 0 0 0,1 0 0 0 0,-1-1 0 0 0,1 1 0 0 0,0 1 0 0 0,9-9 536 0 0,1-5-103 0 0,-1-1 0 0 0,0 0-1 0 0,-1 0 1 0 0,-1-1 0 0 0,11-22 0 0 0,-8 14 736 0 0,18-25 0 0 0,28-27 1859 0 0,-55 72-2948 0 0,-1 1-1 0 0,1 0 1 0 0,0-1-1 0 0,-1 1 1 0 0,1 0-1 0 0,0 0 1 0 0,-1 0 0 0 0,1 0-1 0 0,0 0 1 0 0,3 0-1 0 0,-4 0-73 0 0,-1 1-1 0 0,1 0 1 0 0,0 0-1 0 0,-1 0 1 0 0,1 0 0 0 0,0 0-1 0 0,-1-1 1 0 0,1 1 0 0 0,-1 0-1 0 0,1 1 1 0 0,0-1-1 0 0,-1 0 1 0 0,1 0 0 0 0,0 0-1 0 0,-1 0 1 0 0,1 0-1 0 0,-1 1 1 0 0,1-1 0 0 0,-1 0-1 0 0,1 0 1 0 0,0 1-1 0 0,-1-1 1 0 0,1 1 0 0 0,-1-1-1 0 0,1 0 1 0 0,-1 1 0 0 0,0-1-1 0 0,1 1 1 0 0,-1-1-1 0 0,1 1 1 0 0,-1-1 0 0 0,0 1-1 0 0,1-1 1 0 0,-1 1-1 0 0,0 1 1 0 0,4 12 74 0 0,-1 0 0 0 0,-1 1 0 0 0,0-1 0 0 0,-1 1 0 0 0,-1 16 0 0 0,2 31 742 0 0,0-46-554 0 0,0-1-1 0 0,5 19 1 0 0,-5-28-307 0 0,0 0 0 0 0,0-1 0 0 0,1 1 0 0 0,0-1 0 0 0,0 1 0 0 0,0-1 0 0 0,0 0 0 0 0,8 9 0 0 0,-1-3-1708 0 0,0-2-5344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41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144 595 5816 0 0,'0'0'281'0'0,"2"-2"-122"0"0,2-2-60 0 0,1 1 1 0 0,1-1-1 0 0,-1 1 1 0 0,0 0-1 0 0,1 0 1 0 0,7-2-1 0 0,-7 2 271 0 0,0 1 1 0 0,0-1-1 0 0,0-1 0 0 0,0 1 0 0 0,-1-1 0 0 0,8-6 1 0 0,-12 9-187 0 0,1-1 0 0 0,-1 0 0 0 0,1 1 0 0 0,-1-1 0 0 0,1 0 0 0 0,-1 0 0 0 0,0 0 0 0 0,0 0 0 0 0,0 0 0 0 0,0 0 0 0 0,0 0 0 0 0,-1 0 0 0 0,1-1 0 0 0,-1 1 0 0 0,1 0 0 0 0,-1 0 0 0 0,0-1 0 0 0,0 1 0 0 0,0-3 0 0 0,-13 2 678 0 0,8 3-754 0 0,0 0-1 0 0,0 0 0 0 0,0 1 1 0 0,1 0-1 0 0,-1 0 0 0 0,0 0 1 0 0,1 0-1 0 0,-1 1 0 0 0,1 0 0 0 0,0 0 1 0 0,-1 0-1 0 0,-6 5 0 0 0,-1 0 52 0 0,1-1-197 0 0,2 0 1 0 0,-1 1-1 0 0,1 0 1 0 0,0 1-1 0 0,0 0 1 0 0,1 0-1 0 0,0 1 1 0 0,1 0 0 0 0,0 1-1 0 0,0-1 1 0 0,1 1-1 0 0,-7 15 1 0 0,3-6 409 0 0,2-1 0 0 0,0 1 1 0 0,2 1-1 0 0,-9 35 0 0 0,14-49-268 0 0,0 0-1 0 0,1 0 1 0 0,-1-1-1 0 0,1 1 0 0 0,0 0 1 0 0,1 0-1 0 0,-1 0 1 0 0,1 0-1 0 0,0-1 1 0 0,1 1-1 0 0,-1 0 1 0 0,1-1-1 0 0,0 1 1 0 0,1-1-1 0 0,-1 0 0 0 0,1 0 1 0 0,0 0-1 0 0,1 0 1 0 0,-1 0-1 0 0,1-1 1 0 0,6 8-1 0 0,-7-10-88 0 0,1 0 0 0 0,-1 0 0 0 0,0 0 0 0 0,1 0 0 0 0,-1-1-1 0 0,1 1 1 0 0,0-1 0 0 0,-1 0 0 0 0,1 0 0 0 0,0 0 0 0 0,0 0 0 0 0,0-1 0 0 0,-1 0 0 0 0,1 1 0 0 0,0-1-1 0 0,0-1 1 0 0,0 1 0 0 0,7-2 0 0 0,0 0 92 0 0,-1-1 0 0 0,1 0 0 0 0,0-1 0 0 0,-1 0 0 0 0,15-9 0 0 0,-16 8-189 0 0,0-1 0 0 0,0 0 0 0 0,-1-1 0 0 0,0 0 0 0 0,0-1-1 0 0,0 1 1 0 0,5-10 0 0 0,41-64-2726 0 0,-50 76 2499 0 0,-1-1-604 0 0,-1 0-1 0 0,0 1 1 0 0,0-1 0 0 0,0 0-1 0 0,0 0 1 0 0,-1-1 0 0 0,0 1-1 0 0,0 0 1 0 0,-1 0 0 0 0,0-1-1 0 0,0 1 1 0 0,0 0 0 0 0,-2-8 0 0 0,1 11-339 0 0,0 3 1065 0 0,1 1 196 0 0,-1-1 0 0 0,0 0 1 0 0,0 1-1 0 0,0-1 0 0 0,1 0 1 0 0,-1 1-1 0 0,0-1 0 0 0,0 1 1 0 0,1-1-1 0 0,-1 1 0 0 0,0 0 0 0 0,1-1 1 0 0,-1 1-1 0 0,1 0 0 0 0,-1-1 1 0 0,1 1-1 0 0,-1 0 0 0 0,1 0 1 0 0,-1 0-1 0 0,1-1 0 0 0,0 1 0 0 0,-1 0 1 0 0,1 0-1 0 0,0 0 0 0 0,0 0 1 0 0,0 0-1 0 0,-1 1 0 0 0,1 0 297 0 0,0-1 0 0 0,-1 1 0 0 0,1 0 0 0 0,0-1 1 0 0,0 1-1 0 0,0 0 0 0 0,0 0 0 0 0,0-1 0 0 0,1 1 0 0 0,-1 0 0 0 0,0-1 0 0 0,1 1 0 0 0,1 3 0 0 0,-1-3-70 0 0,0-1 0 0 0,1 1 0 0 0,-1-1 0 0 0,0 1 0 0 0,1-1 0 0 0,-1 0 1 0 0,1 0-1 0 0,0 1 0 0 0,-1-1 0 0 0,1 0 0 0 0,0 0 0 0 0,0-1 0 0 0,0 1 0 0 0,-1 0 0 0 0,1-1 0 0 0,0 1 0 0 0,0-1 0 0 0,0 1 0 0 0,0-1 0 0 0,0 0 0 0 0,0 0 0 0 0,0 0 0 0 0,0 0 0 0 0,0 0 1 0 0,0 0-1 0 0,0-1 0 0 0,0 1 0 0 0,0-1 0 0 0,0 1 0 0 0,0-1 0 0 0,0 0 0 0 0,3-2 0 0 0,0 1-231 0 0,-1-1 0 0 0,1 0 0 0 0,-1 0 1 0 0,0 0-1 0 0,0-1 0 0 0,0 0 0 0 0,0 1 0 0 0,-1-1 0 0 0,0-1 1 0 0,1 1-1 0 0,2-6 0 0 0,-3 4-92 0 0,0 0 1 0 0,0-1 0 0 0,0 0-1 0 0,-1 1 1 0 0,0-1-1 0 0,1-9 1 0 0,-3 14 130 0 0,1 0 0 0 0,-1-1 0 0 0,0 1 0 0 0,0 0 0 0 0,0 0 0 0 0,0 0 0 0 0,0 0 0 0 0,-1-1 0 0 0,1 1 0 0 0,-1 0 0 0 0,1 0 0 0 0,-1 0 0 0 0,0 0 0 0 0,0 0 0 0 0,0 0 0 0 0,0 0 0 0 0,0 0 0 0 0,0 0 0 0 0,-1 1 0 0 0,1-1 0 0 0,0 0 0 0 0,-1 1 0 0 0,0-1 0 0 0,-1-1 0 0 0,1 2 33 0 0,1 1 0 0 0,0-1 0 0 0,-1 1 1 0 0,1-1-1 0 0,-1 1 0 0 0,1 0 1 0 0,0-1-1 0 0,-1 1 0 0 0,1 0 1 0 0,-1 0-1 0 0,1 0 0 0 0,-1 0 0 0 0,1 0 1 0 0,-1 0-1 0 0,1 1 0 0 0,-1-1 1 0 0,1 0-1 0 0,-1 1 0 0 0,1-1 1 0 0,0 1-1 0 0,-1 0 0 0 0,1-1 0 0 0,-3 3 1 0 0,0-1 107 0 0,-1 1-1 0 0,1 1 1 0 0,0-1 0 0 0,0 0 0 0 0,-5 6-1 0 0,2 0-16 0 0,0 0 0 0 0,1 1-1 0 0,0-1 1 0 0,1 1 0 0 0,0 0-1 0 0,1 0 1 0 0,-4 13 0 0 0,1 1 56 0 0,1 0 0 0 0,-4 28 0 0 0,9-41-175 0 0,0 1 0 0 0,1-1 0 0 0,1 1 0 0 0,-1 0 0 0 0,2-1 0 0 0,0 1 0 0 0,0-1 0 0 0,1 0 1 0 0,0 1-1 0 0,8 15 0 0 0,-11-25-78 0 0,1 1 1 0 0,1-1-1 0 0,-1 1 1 0 0,0-1-1 0 0,1 0 1 0 0,-1 0-1 0 0,1 0 1 0 0,0 0-1 0 0,-1 0 1 0 0,1 0-1 0 0,0 0 1 0 0,0-1-1 0 0,0 1 1 0 0,0-1-1 0 0,1 1 1 0 0,-1-1-1 0 0,0 0 1 0 0,1 0-1 0 0,-1 0 0 0 0,1 0 1 0 0,-1 0-1 0 0,1-1 1 0 0,-1 1-1 0 0,1-1 1 0 0,-1 1-1 0 0,1-1 1 0 0,0 0-1 0 0,-1 0 1 0 0,1 0-1 0 0,3-1 1 0 0,0 0 10 0 0,0-1-1 0 0,-1 1 1 0 0,1-1 0 0 0,0 0 0 0 0,-1-1-1 0 0,1 1 1 0 0,-1-1 0 0 0,0 0-1 0 0,0-1 1 0 0,0 1 0 0 0,-1-1 0 0 0,6-5-1 0 0,1-3 36 0 0,-1 0-1 0 0,-1 0 0 0 0,0-1 0 0 0,11-22 1 0 0,24-58-444 0 0,-22 37-190 0 0,-3 0 0 0 0,16-71-1 0 0,11-120-1857 0 0,-38 197 1652 0 0,-6 41 650 0 0,4-28-2298 0 0,4-68 0 0 0,-5 63 2162 0 0,-5 41 585 0 0,-1 3 756 0 0,-5 7-346 0 0,0 0-1 0 0,1 0 1 0 0,0 1 0 0 0,1-1 0 0 0,0 1 0 0 0,-3 15 0 0 0,4-16-439 0 0,-37 127 1918 0 0,-31 195 1 0 0,65-291-1846 0 0,1 0 0 0 0,3 0 0 0 0,3 50 0 0 0,0-76-305 0 0,1-1-1 0 0,4 18 1 0 0,-4-26-73 0 0,-1 0 1 0 0,1 0 0 0 0,-1 0 0 0 0,2 0 0 0 0,-1-1 0 0 0,0 1 0 0 0,1-1 0 0 0,0 1 0 0 0,4 4-1 0 0,-6-8 42 0 0,0-1-1 0 0,-1 1 0 0 0,1 0 1 0 0,0-1-1 0 0,0 1 1 0 0,0-1-1 0 0,0 1 0 0 0,0-1 1 0 0,0 1-1 0 0,0-1 0 0 0,0 1 1 0 0,0-1-1 0 0,0 0 1 0 0,0 0-1 0 0,0 0 0 0 0,0 1 1 0 0,0-1-1 0 0,0 0 0 0 0,0 0 1 0 0,0 0-1 0 0,2-1 1 0 0,-1 0-3 0 0,1 1 1 0 0,-1-1 0 0 0,0 0-1 0 0,0 0 1 0 0,0 0 0 0 0,1-1 0 0 0,-1 1-1 0 0,0 0 1 0 0,2-3 0 0 0,4-4 25 0 0,-1 0 0 0 0,1 0 0 0 0,7-12 0 0 0,-12 16 23 0 0,31-47-260 0 0,-1-1 0 0 0,-3-2 0 0 0,33-82 1 0 0,45-176-4305 0 0,-82 204 2386 0 0,-25 105 2101 0 0,0 0 0 0 0,0 0 0 0 0,0-1 1 0 0,-1 1-1 0 0,1 0 0 0 0,-1 0 0 0 0,0 0 0 0 0,0-1 1 0 0,0 1-1 0 0,-1 0 0 0 0,1 0 0 0 0,-2-6 1 0 0,2 9 81 0 0,-1 0 1 0 0,1 0-1 0 0,-1 0 1 0 0,1 0-1 0 0,0 0 1 0 0,-1 0-1 0 0,1 0 1 0 0,-1 0-1 0 0,1 0 1 0 0,-1 0-1 0 0,1 0 1 0 0,0 0-1 0 0,-1 0 1 0 0,1 0-1 0 0,-1 0 1 0 0,1 0-1 0 0,0 0 1 0 0,-1 1-1 0 0,1-1 1 0 0,0 0-1 0 0,-1 0 1 0 0,1 0-1 0 0,0 1 1 0 0,-1-1-1 0 0,1 0 0 0 0,-1 1 1 0 0,1-1 3 0 0,-4 4 130 0 0,0-1 0 0 0,0 1 1 0 0,1 1-1 0 0,-1-1 0 0 0,1 0 0 0 0,0 1 0 0 0,0 0 1 0 0,1 0-1 0 0,-4 7 0 0 0,-2 5 226 0 0,-5 9 120 0 0,2 0 1 0 0,1 1-1 0 0,-8 30 1 0 0,-14 88 976 0 0,23-102-1079 0 0,-8 40 676 0 0,-5 99 1 0 0,19-138-762 0 0,2 1 0 0 0,3 0 1 0 0,13 87-1 0 0,-12-115-423 0 0,1 0 0 0 0,1 0 0 0 0,1 0 0 0 0,0-1 0 0 0,13 24-1 0 0,-15-33-182 0 0,1 0-1 0 0,-1 0 1 0 0,1 0-1 0 0,0-1 0 0 0,1 0 1 0 0,0 0-1 0 0,0 0 0 0 0,0-1 1 0 0,0 0-1 0 0,1 0 0 0 0,0-1 1 0 0,0 1-1 0 0,14 5 0 0 0,5-1-1092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53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16 15376 0 0,'-18'-4'336'0'0,"1"-4"72"0"0,7 5 7 0 0,2 6 25 0 0,3 1-352 0 0,14 4-88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5:58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394 672 2816 0 0,'0'0'65'0'0,"0"-1"7"0"0,-4-8 197 0 0,2 0-1 0 0,-4-18 0 0 0,5 20 3379 0 0,1 1 3501 0 0,-1 5-7045 0 0,1 0 0 0 0,0 0 0 0 0,0 0 1 0 0,-1 1-1 0 0,1-1 0 0 0,-1 0 0 0 0,1 0 0 0 0,-1 0 1 0 0,1 1-1 0 0,-1-1 0 0 0,0 0 0 0 0,1 1 0 0 0,-1-1 0 0 0,0 0 1 0 0,0 1-1 0 0,1-1 0 0 0,-3 0 0 0 0,-2-3 384 0 0,4 3 455 0 0,-16 2-84 0 0,12 11-746 0 0,5-11-90 0 0,-1 0 1 0 0,0 0-1 0 0,1 0 0 0 0,-1 0 0 0 0,1 1 1 0 0,-1-1-1 0 0,1 0 0 0 0,0 0 1 0 0,0 0-1 0 0,-1 0 0 0 0,1 1 0 0 0,0-1 1 0 0,0 0-1 0 0,0 0 0 0 0,0 1 1 0 0,0-1-1 0 0,1 2 0 0 0,3 14 347 0 0,0 1 1 0 0,2 30-1 0 0,-4-30-338 0 0,1 75 204 0 0,-2-25-58 0 0,6 156-117 0 0,1 16-115 0 0,5 118 328 0 0,-9-172-131 0 0,-2 120-212 0 0,-3-170 70 0 0,-9 153-38 0 0,6-219-4 0 0,-3 41-21 0 0,0-24 586 0 0,7 132 1 0 0,14-118-452 0 0,-4-44-72 0 0,-5-30 0 0 0,0 0 0 0 0,11 30 0 0 0,-15-54-1 0 0,0 0 38 0 0,0-1-1 0 0,1 1 0 0 0,-1 0 0 0 0,-1 0 0 0 0,1 0 1 0 0,0 0-1 0 0,-1 0 0 0 0,1 0 0 0 0,-1 0 0 0 0,0 0 1 0 0,0 0-1 0 0,0-1 0 0 0,-1 1 0 0 0,1 0 0 0 0,-1 0 1 0 0,1 0-1 0 0,-3 5 0 0 0,-10 23 155 0 0,9-26-177 0 0,3 3-24 0 0,-3 1-37 0 0,2-8 37 0 0,1 0 17 0 0,0 5 1 0 0,0-4 40 0 0,-3 2-36 0 0,0 2 0 0 0,4-4 362 0 0,-1-1-269 0 0,-1 0-141 0 0,1 10-335 0 0,1-9 357 0 0,1-1-1 0 0,-1 0 1 0 0,1 1-1 0 0,0-1 0 0 0,-1 0 1 0 0,1 1-1 0 0,0-1 1 0 0,0 0-1 0 0,0 0 1 0 0,0 0-1 0 0,0 0 0 0 0,0 0 1 0 0,3 2-1 0 0,1 0 15 0 0,0-1 0 0 0,0 0 0 0 0,0 0 0 0 0,8 1 0 0 0,11 4 0 0 0,1 1 0 0 0,28 5 0 0 0,-23-6 0 0 0,11 1 16 0 0,1-2 0 0 0,1-2 0 0 0,53-1 0 0 0,27-8 22 0 0,49 2 42 0 0,6 6-6 0 0,113-3-74 0 0,100-24 0 0 0,-198 11-56 0 0,79-1-40 0 0,403 28 142 0 0,-415-26-168 0 0,-191 6 126 0 0,21-3 87 0 0,125-30 0 0 0,-124 23-83 0 0,13-4 48 0 0,-96 19-84 0 0,0 0 1 0 0,0 0 0 0 0,-1 1 0 0 0,11 0 0 0 0,-11 0 87 0 0,0 0 1 0 0,0 0 0 0 0,0-1-1 0 0,-1 1 1 0 0,11-4 0 0 0,-11 3-90 0 0,0 1 1 0 0,1 0-1 0 0,-1 0 1 0 0,1 0-1 0 0,-1 1 1 0 0,1-1-1 0 0,-1 2 1 0 0,0-1-1 0 0,10 4 1 0 0,0-1 71 0 0,-14-4-44 0 0,0 1-1 0 0,1-1 0 0 0,-1 1 1 0 0,0 0-1 0 0,0 0 1 0 0,0 0-1 0 0,1 0 0 0 0,-1 0 1 0 0,3 3-1 0 0,-4-2-78 0 0,2-1-25 0 0,-3-1 111 0 0,1 0 1 0 0,-1 1-1 0 0,0-1 1 0 0,0 0-1 0 0,0 0 0 0 0,0 0 1 0 0,1 0-1 0 0,-1 0 1 0 0,0 0-1 0 0,0 1 1 0 0,0-1-1 0 0,1 0 1 0 0,-1 0-1 0 0,0 0 1 0 0,0 0-1 0 0,0 0 1 0 0,1 0-1 0 0,-1 0 1 0 0,0 0-1 0 0,0 0 0 0 0,0 0 1 0 0,1 0-1 0 0,-1 0 1 0 0,0 0-1 0 0,0 0 1 0 0,0 0-1 0 0,1 0 1 0 0,-1 0-1 0 0,0 0 1 0 0,0 0-1 0 0,1-1 1 0 0,16-26 14 0 0,-15 22-16 0 0,-1 0 0 0 0,1-1 0 0 0,-1 1 0 0 0,0-1 0 0 0,-1 0 1 0 0,1 1-1 0 0,-1-1 0 0 0,0 1 0 0 0,-2-11 0 0 0,1-6 12 0 0,-8-214 304 0 0,-36-537-774 0 0,41-4 438 0 0,4 517 135 0 0,8-166 52 0 0,-2 110-420 0 0,-6 314 246 0 0,0-72-29 0 0,-14-117 0 0 0,-4 55 31 0 0,16 116 48 0 0,3-19-96 0 0,-2 34 38 0 0,1 4 13 0 0,0 0 1 0 0,-1-1 0 0 0,1 1 0 0 0,-1 0-1 0 0,0-1 1 0 0,1 1 0 0 0,-1 0 0 0 0,0 0 0 0 0,0 0-1 0 0,0 0 1 0 0,0-1 0 0 0,0 1 0 0 0,0 0-1 0 0,0 1 1 0 0,0-1 0 0 0,-2-1 0 0 0,1 1 2 0 0,-11-11 102 0 0,6 8-120 0 0,-6-4 75 0 0,3 1-21 0 0,-1 1 0 0 0,0 0 0 0 0,-12-5 0 0 0,-4-4 11 0 0,12 7-44 0 0,12 6 10 0 0,1 1 0 0 0,-1-1 0 0 0,1 1 0 0 0,-1 0 0 0 0,0 0-1 0 0,1 0 1 0 0,-4-1 0 0 0,-25-2 45 0 0,-60-1 0 0 0,-21-3-64 0 0,30 7 58 0 0,-73 1 144 0 0,-94 2 57 0 0,-19 1-252 0 0,168 2 94 0 0,-510 41 243 0 0,-162 74-227 0 0,-142 57-106 0 0,664-132 42 0 0,44-9-134 0 0,189-35-5 0 0,14-1 46 0 0,1 0 0 0 0,-1 0 0 0 0,1 0 0 0 0,-1 0 0 0 0,1 1 0 0 0,-1-1 0 0 0,1 1 0 0 0,-1 0-1 0 0,1-1 1 0 0,0 1 0 0 0,-5 2 0 0 0,-1 5-296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01.7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109 679 10656 0 0,'-3'-7'89'0'0,"2"1"0"0"0,-1-1 0 0 0,1 0 0 0 0,0 1 1 0 0,0-1-1 0 0,1 0 0 0 0,0 0 0 0 0,0 0 0 0 0,0 1 1 0 0,1-1-1 0 0,0 0 0 0 0,0 0 0 0 0,1 1 0 0 0,0-1 0 0 0,0 1 1 0 0,1-1-1 0 0,5-10 0 0 0,-3 3 593 0 0,-5 13-629 0 0,0 0 0 0 0,0 0 0 0 0,1 0 0 0 0,-1 0 1 0 0,0 1-1 0 0,0-1 0 0 0,1 0 0 0 0,-1 0 0 0 0,1 0 0 0 0,-1 0 0 0 0,1 0 0 0 0,-1 1 0 0 0,1-1 0 0 0,0-1 1 0 0,0 1 28 0 0,1-1 1 0 0,-1 1 0 0 0,1 0 0 0 0,-1 0 0 0 0,0 0 0 0 0,1 0 0 0 0,0 0-1 0 0,-1 1 1 0 0,1-1 0 0 0,3-1 0 0 0,-4 2-62 0 0,0 0 1 0 0,-1 0-1 0 0,1 1 0 0 0,0-1 1 0 0,0 0-1 0 0,0 0 0 0 0,0 0 1 0 0,-1 1-1 0 0,1-1 0 0 0,0 0 1 0 0,0 1-1 0 0,0-1 1 0 0,-1 1-1 0 0,1-1 0 0 0,0 1 1 0 0,-1-1-1 0 0,1 1 0 0 0,0 0 1 0 0,-1-1-1 0 0,1 1 0 0 0,-1 0 1 0 0,1-1-1 0 0,-1 1 0 0 0,1 0 1 0 0,-1 0-1 0 0,0 0 0 0 0,1-1 1 0 0,-1 1-1 0 0,1 1 1 0 0,2 5 151 0 0,-1 1 1 0 0,1 0 0 0 0,-1-1 0 0 0,-1 1-1 0 0,1 0 1 0 0,-1 11 0 0 0,-1 51 589 0 0,-1-31-444 0 0,-5 38 205 0 0,-1-14-143 0 0,-12 306 1165 0 0,-12 58-1629 0 0,10-147-301 0 0,15-107 360 0 0,2-47 25 0 0,10 430 63 0 0,10-271-154 0 0,-8-95-16 0 0,-11-97 257 0 0,3-38 191 0 0,0-25-276 0 0,5-102-762 0 0,0 15 597 0 0,34-577 133 0 0,-27 357 408 0 0,33-565 922 0 0,-17 232-1444 0 0,-37 508 434 0 0,4 80 260 0 0,-3 31-376 0 0,2 4-224 0 0,1 1 0 0 0,0-1 1 0 0,0 1-1 0 0,1 0 1 0 0,1 0-1 0 0,1 1 0 0 0,-2 18 1 0 0,-3 16-88 0 0,-5 44-226 0 0,-1 103-1 0 0,11-148 225 0 0,-12 344-262 0 0,-30 451-1564 0 0,30-710 1605 0 0,-32 378 1122 0 0,40-187 193 0 0,6-232-1385 0 0,-5-53 111 0 0,-4-74 333 0 0,2-17 85 0 0,-1-72 0 0 0,10-56-100 0 0,-1 145-3 0 0,1-138 115 0 0,3-86-46 0 0,4-148 17 0 0,9-194 107 0 0,-11 501-267 0 0,44-514-371 0 0,-39 513 353 0 0,27-180-199 0 0,-8 143 487 0 0,-27 131-169 0 0,1 8-29 0 0,-4 1-57 0 0,-1-1 0 0 0,1 0 1 0 0,0 0-1 0 0,0 1 0 0 0,-1-1 1 0 0,1 0-1 0 0,0 1 0 0 0,-1-1 0 0 0,0 1 1 0 0,1-1-1 0 0,-1 2 0 0 0,3 37-91 0 0,-6 69 0 0 0,0-55 34 0 0,-28 481 107 0 0,11-234-346 0 0,-19 285-193 0 0,3 112 802 0 0,-19-117 466 0 0,52-554-690 0 0,-10 127 28 0 0,13-141-115 0 0,0 0 0 0 0,2 24 1 0 0,1 4 8 0 0,-4-37 18 0 0,1-3-24 0 0,0 0 0 0 0,0 0 1 0 0,0 1-1 0 0,1-1 0 0 0,-1 0 0 0 0,0 0 0 0 0,0 0 0 0 0,1 1 0 0 0,-1-1 0 0 0,0 0 0 0 0,1 0 1 0 0,-1 0-1 0 0,1 0 0 0 0,0 0 0 0 0,-1 0 0 0 0,1 0 0 0 0,1 2 0 0 0,-1-2 794 0 0,0 2-712 0 0,-1-3-85 0 0,0 1 0 0 0,0 0 0 0 0,0-1 0 0 0,0 1 0 0 0,0-1 0 0 0,0 1 0 0 0,-1 0 0 0 0,1-1 0 0 0,0 1 0 0 0,0-1 0 0 0,0 1 0 0 0,0 0 0 0 0,-1-1 0 0 0,1 1 0 0 0,0-1 0 0 0,-1 1 0 0 0,1-1 0 0 0,0 1 0 0 0,-1 0 0 0 0,0 2 45 0 0,1 3-36 0 0,0 2-12 0 0,0-8 0 0 0,0 1 0 0 0,0 0 0 0 0,0 0 0 0 0,0-1 0 0 0,0 1 0 0 0,0 0 0 0 0,0-1 0 0 0,0 1 0 0 0,0 0 0 0 0,1-1 0 0 0,-1 1 0 0 0,0 0 0 0 0,0-1 0 0 0,1 1 0 0 0,-1 0 0 0 0,1-1 0 0 0,-1 1 0 0 0,0-1 0 0 0,1 1 0 0 0,-1-1 0 0 0,1 1 0 0 0,-1-1 0 0 0,2 1 0 0 0,-1 1 0 0 0,0-2 1 0 0,-1 1-1 0 0,1-1 0 0 0,-1 0 0 0 0,0 1 0 0 0,1-1 1 0 0,-1 1-1 0 0,1-1 0 0 0,0 0 0 0 0,-1 1 0 0 0,1-1 1 0 0,-1 0-1 0 0,1 0 0 0 0,-1 0 0 0 0,1 1 0 0 0,0-1 1 0 0,-1 0-1 0 0,1 0 0 0 0,0 0 0 0 0,-1 0 0 0 0,1 0 1 0 0,-1 0-1 0 0,1 0 0 0 0,0 0 0 0 0,-1 0 0 0 0,1 0 1 0 0,0-1-1 0 0,1 1 5 0 0,36-4 137 0 0,-33 2-138 0 0,0 1 0 0 0,1 1 0 0 0,-1-1 0 0 0,1 1 0 0 0,-1 0 0 0 0,0 0-1 0 0,1 1 1 0 0,-1-1 0 0 0,7 3 0 0 0,52 12-4 0 0,29 14 0 0 0,-57-19 0 0 0,57 12-57 0 0,-25-8 50 0 0,0-2 49 0 0,95 7-1 0 0,-73-10 4 0 0,143 21-108 0 0,38 4 432 0 0,1-19-563 0 0,-215-16 99 0 0,113-19-1 0 0,49-30 111 0 0,-216 50-15 0 0,190-56 214 0 0,-116 34-147 0 0,82-12 0 0 0,-46 12-77 0 0,102-21-79 0 0,9-1 24 0 0,30-9 223 0 0,-59 29-325 0 0,-92 11 144 0 0,-59 9 26 0 0,28-2-19 0 0,-42 6-61 0 0,-12-1 79 0 0,0 1 0 0 0,0 1 0 0 0,0 0 0 0 0,20 5 0 0 0,-33-5-5 0 0,0 1 0 0 0,-1-1-1 0 0,1 1 1 0 0,0 0 0 0 0,6 4-1 0 0,-9-4-6 0 0,0-1 0 0 0,0 1 0 0 0,0 0 0 0 0,0-1 0 0 0,-1 1 0 0 0,1 0 0 0 0,-1 0 0 0 0,1 0 0 0 0,-1 0 0 0 0,0 0 0 0 0,0 0 0 0 0,0 0 0 0 0,2 5 0 0 0,0-1 7 0 0,-2-3-1 0 0,0-1-1 0 0,0 1 0 0 0,0-1 1 0 0,-1 1-1 0 0,1-1 0 0 0,-1 1 0 0 0,1-1 1 0 0,-1 1-1 0 0,0 0 0 0 0,0-1 1 0 0,0 1-1 0 0,-1 3 0 0 0,1-5-48 0 0,-3 1 30 0 0,2-1-14 0 0,-2-5 40 0 0,1 1 0 0 0,0-1 1 0 0,-1 0-1 0 0,1 0 0 0 0,1 0 0 0 0,-1 0 1 0 0,1 0-1 0 0,-2-7 0 0 0,-5-11 9 0 0,-6-13-10 0 0,2-2-1 0 0,2 0 1 0 0,-8-45-1 0 0,15 65 4 0 0,-57-410 121 0 0,34-7 516 0 0,24 89-1131 0 0,15-1 156 0 0,3-150-525 0 0,-25-58 115 0 0,7 435 759 0 0,-5-62-93 0 0,3 134 31 0 0,-5-40-307 0 0,8 82 233 0 0,-1 10 81 0 0,0 12 46 0 0,2-14-15 0 0,-4 39 12 0 0,5 83-1 0 0,15 44-86 0 0,-1-7-209 0 0,-8-66-150 0 0,9 279-1712 0 0,-21-2 1318 0 0,-8-111 740 0 0,2 155 544 0 0,15-219 946 0 0,-3-154-1017 0 0,3 31-348 0 0,-3-51-206 0 0,-1-23 74 0 0,0-3-1 0 0,-6-71 641 0 0,2 36-216 0 0,-21-569 2201 0 0,15 218-2238 0 0,4-46-295 0 0,18 1-772 0 0,-9 351 491 0 0,5-80-132 0 0,2-88-478 0 0,-10 239 911 0 0,1-11 177 0 0,-1 0 0 0 0,-2 0 1 0 0,0 0-1 0 0,-9-35 0 0 0,6 34 56 0 0,5 18-235 0 0,-1 1 1 0 0,0-1-1 0 0,-1 0 1 0 0,1 1-1 0 0,-1-1 0 0 0,-3-6 1 0 0,4 9-78 0 0,-9-9-530 0 0,5 9 573 0 0,3 0 52 0 0,-1 1-1 0 0,1 0 1 0 0,0 0 0 0 0,0 0 0 0 0,-1 0 0 0 0,1 0 0 0 0,-1 1 0 0 0,1-1 0 0 0,-1 1 0 0 0,1 0 0 0 0,-1 0 0 0 0,1 0 0 0 0,-1 0 0 0 0,1 0 0 0 0,-1 0 0 0 0,1 1 0 0 0,-1-1 0 0 0,1 1 0 0 0,-4 0 0 0 0,-10 6 115 0 0,0-2-1 0 0,-30 6 0 0 0,26-7-149 0 0,9-2 120 0 0,-1-1 0 0 0,1-1 0 0 0,-1 0 0 0 0,1-1 0 0 0,-1 0 0 0 0,-19-5 0 0 0,14 3-28 0 0,-66-18 204 0 0,14 3-144 0 0,-109-19 184 0 0,-281-21-1 0 0,392 55-311 0 0,-303-6 89 0 0,-278 76-103 0 0,505-50 0 0 0,-80 14 0 0 0,-116 45 88 0 0,338-76-87 0 0,-309 83 154 0 0,296-79-179 0 0,0 0 1 0 0,0 1-1 0 0,0 1 0 0 0,1 0 0 0 0,0 1 0 0 0,1 1 0 0 0,-1 0 0 0 0,-11 10 1 0 0,23-17 16 0 0,0 0 1 0 0,0 0 0 0 0,0 0 0 0 0,0 0 0 0 0,0 0 0 0 0,0 0 0 0 0,0 0-1 0 0,1 0 1 0 0,-1 0 0 0 0,0 0 0 0 0,1 0 0 0 0,-1 1 0 0 0,1-1 0 0 0,-1 0-1 0 0,1 0 1 0 0,-1 1 0 0 0,1-1 0 0 0,0 0 0 0 0,0 1 0 0 0,0-1 0 0 0,0 2-1 0 0,0-1-11 0 0,0-1-1 0 0,1 0 0 0 0,0 0 1 0 0,-1 0-1 0 0,1 0 0 0 0,0 0 1 0 0,-1 0-1 0 0,1 0 0 0 0,0 0 1 0 0,0 0-1 0 0,0 0 0 0 0,0 0 1 0 0,0-1-1 0 0,0 1 0 0 0,0 0 1 0 0,0 0-1 0 0,0-1 0 0 0,2 1 1 0 0,6 3-95 0 0,-1-1 0 0 0,1-1 0 0 0,0 0 0 0 0,16 2 0 0 0,18 0-95 0 0,1-2 1 0 0,69-7-1 0 0,-3 0 187 0 0,691-33-145 0 0,-672 29-57 0 0,298 0 45 0 0,-162 21 366 0 0,-231-9-199 0 0,104 3-118 0 0,-130-5 36 0 0,-1-1 1 0 0,0-1-1 0 0,1 1 0 0 0,-1-1 0 0 0,0 0 0 0 0,1-1 0 0 0,-1 0 0 0 0,11-4 0 0 0,-18 6 82 0 0,1 0 0 0 0,-1-1 0 0 0,0 1 0 0 0,1 0 0 0 0,-1 0 0 0 0,0 0 0 0 0,1-1 0 0 0,-1 1 0 0 0,0 0 0 0 0,0-1 0 0 0,1 1 0 0 0,-1 0 0 0 0,0-1-1 0 0,0 1 1 0 0,0 0 0 0 0,1-1 0 0 0,-1 1 0 0 0,0 0 0 0 0,0-1 0 0 0,0 1 0 0 0,0-1 0 0 0,0 1 0 0 0,0 0 0 0 0,0-1 0 0 0,0 1 0 0 0,0-1 0 0 0,0 1 0 0 0,0-1 0 0 0,-7-10-20 0 0,-15-6 166 0 0,-9 1 10 0 0,-57-20-1 0 0,66 28-93 0 0,-38-11 318 0 0,0 3-1 0 0,-106-14 0 0 0,152 27-291 0 0,-55-5 241 0 0,0 2 0 0 0,-127 7 0 0 0,-138 35-324 0 0,205-13-50 0 0,-55 6-48 0 0,-295 34-572 0 0,370-46 498 0 0,-92 21 215 0 0,156-27 247 0 0,1 3 0 0 0,-59 26-1 0 0,92-34-207 0 0,0-1 0 0 0,-14 12 0 0 0,21-15-71 0 0,1 1 0 0 0,-1 0 0 0 0,1 0 0 0 0,0 0 0 0 0,0 0 0 0 0,0 1 0 0 0,0-1 0 0 0,1 1 0 0 0,-5 7 0 0 0,7-9-18 0 0,-1-1 1 0 0,1 0 0 0 0,-1 1-1 0 0,1-1 1 0 0,0 0 0 0 0,0 1-1 0 0,0-1 1 0 0,0 1 0 0 0,0-1-1 0 0,0 0 1 0 0,0 1 0 0 0,0-1-1 0 0,1 0 1 0 0,-1 1 0 0 0,0-1-1 0 0,1 0 1 0 0,-1 1 0 0 0,1-1-1 0 0,0 0 1 0 0,-1 1-1 0 0,1-1 1 0 0,0 0 0 0 0,0 0-1 0 0,0 0 1 0 0,0 0 0 0 0,-1 0-1 0 0,2 0 1 0 0,-1 0 0 0 0,0 0-1 0 0,0 0 1 0 0,0-1 0 0 0,0 1-1 0 0,2 0 1 0 0,4 3-168 0 0,0 0 0 0 0,0-1 1 0 0,1 0-1 0 0,9 2 0 0 0,12 1-101 0 0,-1-1 0 0 0,1-2 0 0 0,48 0 1 0 0,-43-2 260 0 0,58-2 1 0 0,153-22 0 0 0,-122 9 323 0 0,50-9 165 0 0,54-5-148 0 0,515-56-393 0 0,-309 33 360 0 0,-283 44-149 0 0,-100 6-148 0 0,190 6-340 0 0,-55 1-94 0 0,7 2 324 0 0,9 0 819 0 0,-19 4-939 0 0,-178-12 41 0 0,0 1 0 0 0,0-1-1 0 0,0 1 1 0 0,-1 0 0 0 0,1 0-1 0 0,0 0 1 0 0,-1 0 0 0 0,1 0-1 0 0,-1 1 1 0 0,1 0 0 0 0,-1 0-1 0 0,0 0 1 0 0,0 0 0 0 0,0 0-1 0 0,5 6 1 0 0,-1 5-6284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20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1102 515 3224 0 0,'0'0'241'0'0,"2"-2"-162"0"0,13-9-74 0 0,-11 8 63 0 0,0 0 0 0 0,0 0 0 0 0,-1 0 0 0 0,5-4 0 0 0,0-3 442 0 0,1 0-1 0 0,9-17 1 0 0,-15 21-378 0 0,-1 1-1 0 0,1 0 1 0 0,-1-1-1 0 0,0 1 1 0 0,0-1 0 0 0,-1 1-1 0 0,0-1 1 0 0,1-6-1 0 0,-1-4 267 0 0,0 0-1 0 0,0-1 0 0 0,-2 1 1 0 0,0 0-1 0 0,-1 0 0 0 0,-1 0 1 0 0,0 0-1 0 0,-1 1 0 0 0,-7-19 1 0 0,4 19 22 0 0,-1 0 0 0 0,0 0 0 0 0,-1 0-1 0 0,0 1 1 0 0,-1 1 0 0 0,-21-23 0 0 0,23 29-337 0 0,0 0 0 0 0,0 1 0 0 0,0-1 0 0 0,-1 1 0 0 0,1 1 0 0 0,-1 0 0 0 0,-1 0-1 0 0,1 1 1 0 0,-1 0 0 0 0,0 0 0 0 0,0 1 0 0 0,-12-2 0 0 0,7 3-63 0 0,-2-1 2 0 0,0 0 0 0 0,-35 0 1 0 0,25 5 31 0 0,0 0 0 0 0,0 1 0 0 0,1 2 0 0 0,-1 1 0 0 0,1 1 0 0 0,-29 12 0 0 0,34-11-27 0 0,2 2 0 0 0,-1 0-1 0 0,-23 16 1 0 0,-109 68 110 0 0,81-52 41 0 0,62-36-150 0 0,0 0 1 0 0,1 1-1 0 0,0 0 1 0 0,0 0-1 0 0,-8 10 1 0 0,-32 46 153 0 0,44-57-167 0 0,-15 20 5 0 0,2 2 1 0 0,2 0-1 0 0,0 0 1 0 0,2 2-1 0 0,1 0 1 0 0,1 0 0 0 0,1 1-1 0 0,2 0 1 0 0,2 0-1 0 0,0 1 1 0 0,2 0-1 0 0,2 0 1 0 0,2 58 0 0 0,4-53-29 0 0,2-1 0 0 0,2 0 0 0 0,0 0 0 0 0,3-1 0 0 0,28 64 0 0 0,-13-43 164 0 0,4-1 1 0 0,59 83-1 0 0,-60-98-19 0 0,2 0 0 0 0,1-3 1 0 0,2-1-1 0 0,50 42 0 0 0,75 38-579 0 0,-131-99 215 0 0,1 0 1 0 0,1-2 0 0 0,59 21 0 0 0,-65-30 287 0 0,-1-1 1 0 0,1-1-1 0 0,-1-1 1 0 0,1-1-1 0 0,0-1 1 0 0,0-1-1 0 0,0-1 1 0 0,0-1-1 0 0,0-1 1 0 0,26-8-1 0 0,-5-1 314 0 0,-1-1-1 0 0,-1-3 1 0 0,0-2-1 0 0,54-30 1 0 0,-83 39-331 0 0,0 0-1 0 0,0-1 1 0 0,-1-1 0 0 0,0 0-1 0 0,-1-1 1 0 0,0 0 0 0 0,12-17 0 0 0,63-104-103 0 0,-74 111 32 0 0,10-17 42 0 0,-2-1 0 0 0,-2 0 0 0 0,20-61-1 0 0,-29 68 108 0 0,-2-1-1 0 0,-1 0 0 0 0,-2 0 0 0 0,-1-1 0 0 0,0-36 0 0 0,-4 24 137 0 0,-2 0 0 0 0,-15-91 0 0 0,7 94-134 0 0,-2 0 1 0 0,-3 0-1 0 0,-1 2 1 0 0,-2 0 0 0 0,-33-57-1 0 0,33 70-45 0 0,-2 1 0 0 0,0 1 0 0 0,-2 0 0 0 0,-1 2 0 0 0,-1 0 0 0 0,-1 2-1 0 0,-53-38 1 0 0,54 45 0 0 0,-1 1 0 0 0,0 2-1 0 0,-50-20 1 0 0,35 20 28 0 0,0 2 1 0 0,-44-7 0 0 0,40 11-66 0 0,0 1 1 0 0,0 3 0 0 0,-68 3-1 0 0,83 2-7 0 0,1 2 0 0 0,0 0-1 0 0,0 2 1 0 0,1 1 0 0 0,0 1-1 0 0,-44 20 1 0 0,-147 88-708 0 0,203-107 626 0 0,1 2 0 0 0,0-1 0 0 0,0 2 0 0 0,-14 16 0 0 0,-44 57-126 0 0,51-55 124 0 0,1 0 1 0 0,1 1 0 0 0,-25 59 0 0 0,19-28-8 0 0,-18 70-1 0 0,31-88-51 0 0,3 1-1 0 0,1-1 1 0 0,-3 87-1 0 0,10-99 19 0 0,3 1 0 0 0,0-1 0 0 0,2 0 0 0 0,2 0 0 0 0,1 0 0 0 0,12 35 0 0 0,-11-45 71 0 0,0 0 0 0 0,2 0 0 0 0,0-1 0 0 0,1-1 0 0 0,1 0 0 0 0,1 0 0 0 0,27 29 0 0 0,-11-17 19 0 0,39 31-1 0 0,-55-52 4 0 0,1-1-1 0 0,0 0 1 0 0,0-1 0 0 0,1-1-1 0 0,0 0 1 0 0,17 6 0 0 0,168 50 461 0 0,-170-55-486 0 0,1-2 1 0 0,0-1-1 0 0,0-1 0 0 0,1-2 1 0 0,-1-1-1 0 0,1-1 1 0 0,0-2-1 0 0,-1-2 1 0 0,1 0-1 0 0,-1-2 1 0 0,53-16-1 0 0,-51 10 17 0 0,114-41 5 0 0,-118 40 68 0 0,-2-1-1 0 0,1-1 1 0 0,26-19-1 0 0,-13 3 36 0 0,-2-2 1 0 0,0-2-1 0 0,-3-1 0 0 0,-1-2 0 0 0,-1-2 0 0 0,-2 0 0 0 0,-2-3 0 0 0,30-54 0 0 0,-47 71-42 0 0,-1-1-1 0 0,-1 0 1 0 0,-1-1-1 0 0,-2 0 1 0 0,0 0-1 0 0,-2-1 1 0 0,-1 0-1 0 0,3-57 1 0 0,-8 51-103 0 0,-1 1 0 0 0,-2-1 0 0 0,-1 0 0 0 0,-2 1 0 0 0,-1 0-1 0 0,-1 0 1 0 0,-16-37 0 0 0,9 33 76 0 0,-1 1-1 0 0,-2 1 0 0 0,-2 0 0 0 0,-1 2 0 0 0,-39-47 0 0 0,39 56 49 0 0,-1 0-1 0 0,-1 2 0 0 0,-1 0 0 0 0,-1 2 0 0 0,-1 1 0 0 0,-1 0 0 0 0,-33-16 0 0 0,16 14 11 0 0,0 1 0 0 0,-70-21 0 0 0,91 35-117 0 0,0 0-1 0 0,-1 2 1 0 0,1 0-1 0 0,-1 2 1 0 0,0 1-1 0 0,0 1 1 0 0,-25 2-1 0 0,1 5-81 0 0,1 1-1 0 0,-58 19 1 0 0,74-17 48 0 0,0 2 0 0 0,1 1 0 0 0,0 1 0 0 0,-33 22 0 0 0,3-1-61 0 0,-15 10-15 0 0,64-38 108 0 0,1 1 0 0 0,-1 1 0 0 0,1 0-1 0 0,-12 14 1 0 0,-3 10-18 0 0,0 1-1 0 0,3 2 1 0 0,1 0-1 0 0,1 1 0 0 0,2 0 1 0 0,2 2-1 0 0,2 0 1 0 0,1 1-1 0 0,-14 75 0 0 0,21-81-16 0 0,1 1-1 0 0,2-1 0 0 0,1 1 1 0 0,1 0-1 0 0,8 59 0 0 0,0-51-12 0 0,2-1-1 0 0,2 0 0 0 0,2 0 0 0 0,1-1 0 0 0,3 0 1 0 0,1-2-1 0 0,1 0 0 0 0,3-1 0 0 0,1-1 1 0 0,2-1-1 0 0,53 59 0 0 0,-75-91 65 0 0,97 96-331 0 0,-86-88 281 0 0,1 0-1 0 0,0-2 0 0 0,1 0 1 0 0,0 0-1 0 0,29 11 0 0 0,-9-6-6 0 0,0-3 0 0 0,65 14 0 0 0,-80-23 204 0 0,0-1 1 0 0,-1 0-1 0 0,1-1 0 0 0,0-2 0 0 0,0 0 0 0 0,36-7 1 0 0,-10-3 159 0 0,-1-3 0 0 0,-1-2 1 0 0,0-1-1 0 0,-1-3 1 0 0,-1-1-1 0 0,62-42 0 0 0,-76 43-328 0 0,-1-1 0 0 0,-2-2 0 0 0,0-1 0 0 0,-1 0 0 0 0,-1-2 0 0 0,-1-1 0 0 0,-2-1 0 0 0,-1-1-1 0 0,-1 0 1 0 0,-1-2 0 0 0,-2 0 0 0 0,22-58 0 0 0,-31 66 65 0 0,-1 0 0 0 0,-1 0 0 0 0,0 0 0 0 0,-2-1 0 0 0,-1 0 0 0 0,-1 0 0 0 0,-4-42 0 0 0,-2 22 99 0 0,-2 0 0 0 0,-24-82 0 0 0,20 95-101 0 0,0 0 1 0 0,-3 1-1 0 0,0 1 1 0 0,-32-48-1 0 0,31 58-113 0 0,-1 0 0 0 0,0 0 0 0 0,-1 2 0 0 0,-2 0 0 0 0,1 1 0 0 0,-2 1 0 0 0,0 0 0 0 0,-39-19 0 0 0,1 10-255 0 0,53 22 308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2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5096 0 0,'0'0'3896'0'0,"8"-1"-2262"0"0,46-18 846 0 0,-18 3-2396 0 0,-25 12-526 0 0,0 0-1 0 0,14-8 0 0 0,12-4-1802 0 0,-27 12-1292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26.7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1376 0 0,'0'0'4784'0'0,"-13"4"-3544"0"0,11-2-1063 0 0,0 0 0 0 0,1 1 0 0 0,-1-1 0 0 0,1 0 0 0 0,0 1 1 0 0,-1-1-1 0 0,1 1 0 0 0,0-1 0 0 0,0 1 0 0 0,1 0 0 0 0,-2 3 0 0 0,-5 17 855 0 0,5-17-814 0 0,0 1 0 0 0,0-1 1 0 0,1 1-1 0 0,0-1 0 0 0,0 1 0 0 0,0 12 0 0 0,-2 17 622 0 0,1-2-197 0 0,3-29-614 0 0,-1-1-1 0 0,0 1 1 0 0,0-1 0 0 0,-1 1 0 0 0,1-1 0 0 0,-1 0 0 0 0,0 1 0 0 0,0-1 0 0 0,-3 6 0 0 0,-1 4-29 0 0,0 7 0 0 0,3-17 1 0 0,1 11 94 0 0,1-14 765 0 0,0-14-2767 0 0,4-183 4202 0 0,-4 190-2209 0 0,1 1 0 0 0,-1-1 0 0 0,4-11 0 0 0,-3 14-192 0 0,1-3 107 0 0,-3 13 633 0 0,-1 9-410 0 0,-3 23 82 0 0,4-14-127 0 0,-9 48-1 0 0,5-48-649 0 0,-1 46-1 0 0,1-23-175 0 0,5-28 550 0 0,0-16-4402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27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5 2360 0 0,'0'0'240'0'0,"-5"-4"0"0"0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28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38 6992 0 0,'0'0'529'0'0,"5"-5"-56"0"0,4-9 341 0 0,-2 7-745 0 0,-6 6 48 0 0,0 1 69 0 0,8-5 107 0 0,-8 5-157 0 0,0-1-1 0 0,1 0 1 0 0,-1 0-1 0 0,1 1 1 0 0,-1-1-1 0 0,1 1 1 0 0,-1 0-1 0 0,1-1 1 0 0,-1 1 0 0 0,1 0-1 0 0,-1 0 1 0 0,1-1-1 0 0,-1 1 1 0 0,1 1-1 0 0,-1-1 1 0 0,1 0-1 0 0,-1 0 1 0 0,1 0-1 0 0,1 1 1 0 0,13 3 1469 0 0,-12-4-1531 0 0,-1 1 0 0 0,0-1-1 0 0,0 1 1 0 0,0 0 0 0 0,0 0 0 0 0,1 0-1 0 0,-1 0 1 0 0,-1 1 0 0 0,1-1 0 0 0,0 1-1 0 0,5 4 1 0 0,-7-4-57 0 0,1-1 0 0 0,-1 1 0 0 0,0 0-1 0 0,0 0 1 0 0,0 0 0 0 0,0 0 0 0 0,-1 0 0 0 0,1 0 0 0 0,0 0-1 0 0,-1 1 1 0 0,0-1 0 0 0,1 0 0 0 0,-1 0 0 0 0,0 0-1 0 0,0 1 1 0 0,0-1 0 0 0,0 0 0 0 0,-1 0 0 0 0,1 0 0 0 0,-1 0-1 0 0,1 1 1 0 0,-1-1 0 0 0,0 0 0 0 0,0 0 0 0 0,-1 2-1 0 0,0 2 81 0 0,-1 0 0 0 0,0-1 0 0 0,0 0 0 0 0,-1 1 0 0 0,0-1 0 0 0,0 0 1 0 0,-9 8-1 0 0,4-5-87 0 0,0-1 1 0 0,-1 0 0 0 0,0 0-1 0 0,0-1 1 0 0,-17 7 0 0 0,-1 2 6 0 0,20-10 72 0 0,0 2 616 0 0,12-5 116 0 0,18-4-86 0 0,18-4 199 0 0,-11 0-303 0 0,53-1 0 0 0,-71 7-583 0 0,-6 0-37 0 0,11 4 54 0 0,0 3-594 0 0,-15-6 394 0 0,1 0-326 0 0,6 5-1440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29.3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 2560 0 0,'0'0'4017'0'0,"0"-9"-1490"0"0,0 9-2474 0 0,0 0 0 0 0,0 0-1 0 0,0 0 1 0 0,0 0 0 0 0,0-1 0 0 0,0 1 0 0 0,0 0 0 0 0,0 0 0 0 0,0 0 0 0 0,0 0 0 0 0,0 0-1 0 0,0 0 1 0 0,0 0 0 0 0,0 0 0 0 0,0 0 0 0 0,0 0 0 0 0,1 0 0 0 0,-1-1 0 0 0,0 1 0 0 0,0 0-1 0 0,0 0 1 0 0,0 0 0 0 0,0 0 0 0 0,0 0 0 0 0,0 0 0 0 0,0 0 0 0 0,0 0 0 0 0,0 0 0 0 0,0 0 0 0 0,-1 0-1 0 0,1-1 1 0 0,0 1 0 0 0,0 0 0 0 0,0 0 0 0 0,0 0 0 0 0,0 0 0 0 0,0 0 0 0 0,0 0 0 0 0,0 0-1 0 0,0 0 1 0 0,0 0 0 0 0,0 0 0 0 0,0 0 0 0 0,0 0 0 0 0,0 0 0 0 0,0-1 0 0 0,0 1 0 0 0,0 0-1 0 0,-1 0 1 0 0,1 0 0 0 0,0 0 0 0 0,0 0 0 0 0,0 0 0 0 0,0 0 0 0 0,0 0 0 0 0,0 0 0 0 0,0 0 0 0 0,0 0-1 0 0,0 0 1 0 0,0 0 0 0 0,-1 0 0 0 0,1 0 0 0 0,0 0 0 0 0,0 0 0 0 0,0 0 0 0 0,0 0 0 0 0,0 0-1 0 0,-4 8 825 0 0,-3 14-410 0 0,5-14-317 0 0,1-5-70 0 0,1-1-1 0 0,-1 1 0 0 0,0 0 1 0 0,1 0-1 0 0,0-1 0 0 0,0 1 1 0 0,0 0-1 0 0,0 0 0 0 0,0 0 1 0 0,0-1-1 0 0,1 1 0 0 0,-1 0 1 0 0,2 3-1 0 0,2 8 430 0 0,-4-12-523 0 0,0-1-1 0 0,1 1 1 0 0,-1-1-1 0 0,0 0 1 0 0,1 0-1 0 0,-1 1 1 0 0,1-1-1 0 0,-1 0 1 0 0,1 0-1 0 0,-1 1 1 0 0,1-1-1 0 0,0 0 1 0 0,0 0-1 0 0,0 0 1 0 0,-1 0-1 0 0,2 1 1 0 0,1 0 92 0 0,0 0 1 0 0,0 0 0 0 0,0 0 0 0 0,0-1 0 0 0,0 1 0 0 0,0-1 0 0 0,1 0 0 0 0,-1 1 0 0 0,0-2-1 0 0,1 1 1 0 0,-1 0 0 0 0,0-1 0 0 0,1 1 0 0 0,-1-1 0 0 0,1 0 0 0 0,-1 0 0 0 0,7-1 0 0 0,4 0 60 0 0,-13 1-113 0 0,0 0-89 0 0,0 0 0 0 0,-1 0 0 0 0,1 0-1 0 0,0 0 1 0 0,-1 0 0 0 0,1 0 0 0 0,0 0 0 0 0,-1 0 0 0 0,1 0 0 0 0,0 0 0 0 0,-1 0 0 0 0,1 0 0 0 0,0 1 0 0 0,-1-1 0 0 0,1 0 0 0 0,0 0-1 0 0,-1 1 1 0 0,1-1 0 0 0,-1 0 0 0 0,1 1 0 0 0,-1-1 0 0 0,1 1 0 0 0,-1-1 0 0 0,1 1 0 0 0,-1-1 0 0 0,1 1 0 0 0,0 0 0 0 0,0 0-26 0 0,0 0 0 0 0,0 0 0 0 0,0 0 0 0 0,0 0 0 0 0,0-1 0 0 0,0 1 0 0 0,0 0 0 0 0,1-1 0 0 0,-1 1 0 0 0,0-1 0 0 0,2 1 1 0 0,4-1-1030 0 0,-2-4-3636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29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121 1 8896 0 0,'-3'1'86'0'0,"0"1"0"0"0,0 0-1 0 0,1 0 1 0 0,-1 0 0 0 0,1 0 0 0 0,0 0 0 0 0,-1 0 0 0 0,1 1 0 0 0,0-1 0 0 0,-2 5 0 0 0,-15 31-122 0 0,8-14 203 0 0,-1 4-391 0 0,1 1 1 0 0,-15 58-1 0 0,22-72-365 0 0,-4 22-1450 0 0,7-17-506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38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384 33 2504 0 0,'0'0'11726'0'0,"0"1"-11703"0"0,0-1 1 0 0,0 0-1 0 0,0 0 0 0 0,0 0 0 0 0,-1 1 0 0 0,1-1 0 0 0,0 0 0 0 0,0 0 1 0 0,0 0-1 0 0,0 0 0 0 0,-1 1 0 0 0,1-1 0 0 0,0 0 0 0 0,0 0 0 0 0,0 0 1 0 0,-1 0-1 0 0,1 0 0 0 0,0 0 0 0 0,0 1 0 0 0,0-1 0 0 0,-1 0 0 0 0,1 0 0 0 0,0 0 1 0 0,0 0-1 0 0,-1 0 0 0 0,1 0 0 0 0,0 0 0 0 0,-71-20 3665 0 0,53 16-3218 0 0,-1 1 0 0 0,0 0 0 0 0,-28 1-1 0 0,0-1-156 0 0,36 2-272 0 0,0 1 0 0 0,1 1 0 0 0,-1 0-1 0 0,0 0 1 0 0,1 1 0 0 0,0 0 0 0 0,-1 1 0 0 0,1 0 0 0 0,0 1 0 0 0,-15 7-1 0 0,23-9-14 0 0,2-2-21 0 0,0 0 0 0 0,-1 1-1 0 0,1-1 1 0 0,0 0-1 0 0,-1 0 1 0 0,1 1-1 0 0,-1-1 1 0 0,1 0-1 0 0,0 0 1 0 0,-1 0 0 0 0,1 1-1 0 0,-1-1 1 0 0,1 0-1 0 0,-1 0 1 0 0,1 0-1 0 0,-1 0 1 0 0,1 0-1 0 0,-1 0 1 0 0,1 0 0 0 0,0 0-1 0 0,-1 0 1 0 0,1 0-1 0 0,-1 0 1 0 0,0-1-1 0 0,0 1-90 0 0,1 1-14 0 0,0 3 10 0 0,0-4 83 0 0,0 1-1 0 0,0 0 1 0 0,0-1-1 0 0,0 1 1 0 0,1 0 0 0 0,-1-1-1 0 0,0 1 1 0 0,0-1-1 0 0,0 1 1 0 0,1-1-1 0 0,-1 1 1 0 0,0 0-1 0 0,1-1 1 0 0,-1 1-1 0 0,1-1 1 0 0,-1 0-1 0 0,1 1 1 0 0,-1-1-1 0 0,1 1 1 0 0,-1-1-1 0 0,1 0 1 0 0,-1 1 0 0 0,1-1-1 0 0,-1 0 1 0 0,1 1-1 0 0,-1-1 1 0 0,1 0-1 0 0,1 0 1 0 0,0 1-22 0 0,4 2 18 0 0,0 0-1 0 0,0 0 1 0 0,0-1 0 0 0,7 2-1 0 0,16 6-6 0 0,-6-2-165 0 0,-18-6 138 0 0,0-1 0 0 0,-1 1 1 0 0,1 0-1 0 0,-1 1 1 0 0,1-1-1 0 0,-1 1 0 0 0,0-1 1 0 0,8 8-1 0 0,-11-9 71 0 0,0 0 0 0 0,-1 0-1 0 0,1-1 1 0 0,-1 1 0 0 0,1 1-1 0 0,-1-1 1 0 0,1 0 0 0 0,-1 0 0 0 0,0 0-1 0 0,0 0 1 0 0,1 0 0 0 0,-1 0 0 0 0,0 0-1 0 0,0 0 1 0 0,0 0 0 0 0,0 1-1 0 0,0-1 1 0 0,0 0 0 0 0,0 0 0 0 0,-1 0-1 0 0,1 0 1 0 0,-1 1 0 0 0,-10 25 217 0 0,10-24-245 0 0,-3 4-4 0 0,-1 1-1 0 0,1-1 1 0 0,-8 8 0 0 0,5-7-50 0 0,1 2 1 0 0,-1-1 0 0 0,-5 14 0 0 0,11-22-57 0 0,4-2-1538 0 0,-1-7 1628 0 0,0 1-68 0 0,0 3 80 0 0,2 0-49 0 0,-4 4 312 0 0,2 0-301 0 0,0 0 78 0 0,-1 0 0 0 0,1 0 0 0 0,0 0 0 0 0,0 0 0 0 0,0-1 0 0 0,0 1 0 0 0,-1 0 0 0 0,1-1 0 0 0,3-1 0 0 0,1-2 51 0 0,0 1 0 0 0,1 0-1 0 0,-1-1 1 0 0,14-3-1 0 0,-13 5-213 0 0,-1 0 180 0 0,-1 1 0 0 0,1 0 0 0 0,-1 0-1 0 0,1 0 1 0 0,8 1 0 0 0,8-2 22 0 0,-17 2-84 0 0,0 0 0 0 0,1 0 0 0 0,-1 1 0 0 0,0-1 0 0 0,0 1 0 0 0,0 0 0 0 0,0 0 0 0 0,8 4 0 0 0,38 18-1055 0 0,-46-21 927 0 0,-1 0 18 0 0,1 0-1 0 0,-1 1 0 0 0,0-1 1 0 0,0 1-1 0 0,0 0 0 0 0,0 0 1 0 0,0 0-1 0 0,-1 0 0 0 0,1 1 1 0 0,-1 0-1 0 0,4 5 0 0 0,0 2-180 0 0,-6-10 310 0 0,-1 0 0 0 0,1 0-1 0 0,0 0 1 0 0,-1 0 0 0 0,1 0 0 0 0,-1 1 0 0 0,1-1 0 0 0,-1 0 0 0 0,1 0 0 0 0,-1 0 0 0 0,0 1 0 0 0,0-1 0 0 0,1 0 0 0 0,-1 1 0 0 0,0 0-1 0 0,0 2 16 0 0,0-1 53 0 0,0 0 1 0 0,0 0-1 0 0,0 0 0 0 0,0 0 0 0 0,0 1 1 0 0,-1-1-1 0 0,0 0 0 0 0,1 0 0 0 0,-1 0 1 0 0,0 0-1 0 0,0 0 0 0 0,-1 0 0 0 0,1 0 1 0 0,-1-1-1 0 0,-3 6 0 0 0,-1-1-1 0 0,0 1 0 0 0,-1-1 0 0 0,0 0 0 0 0,-1-1 0 0 0,1 1 0 0 0,-1-1 0 0 0,0-1 0 0 0,-1 0 0 0 0,-14 8 0 0 0,-8-1 690 0 0,-48 14 0 0 0,74-24-688 0 0,-8 2 122 0 0,-1-1-1 0 0,0 0 1 0 0,0 0-1 0 0,0-1 1 0 0,-1-1-1 0 0,1-1 1 0 0,-27-2-1 0 0,37 2-233 0 0,1-1 0 0 0,-1 0-1 0 0,0 0 1 0 0,1 0-1 0 0,0-1 1 0 0,-1 1 0 0 0,1-1-1 0 0,0 0 1 0 0,0 0-1 0 0,0 0 1 0 0,0 0 0 0 0,0 0-1 0 0,0-1 1 0 0,0 1-1 0 0,1-1 1 0 0,-1 0 0 0 0,1 1-1 0 0,0-1 1 0 0,-2-4-1 0 0,0-2 14 0 0,3 3-50 0 0,1 3-19 0 0,0-2 24 0 0,0 3 7 0 0,9 2-79 0 0,-7-1 149 0 0,1 1 1 0 0,-1 0-1 0 0,0 0 1 0 0,0 0-1 0 0,1 0 1 0 0,-1 0-1 0 0,0 1 1 0 0,4 0-1 0 0,0 1 5 0 0,1 0 0 0 0,-1 0 0 0 0,1 0 0 0 0,0-1 0 0 0,0 0 0 0 0,-1 0 1 0 0,11-1-1 0 0,51-6-181 0 0,1 0-112 0 0,-57 6 272 0 0,-1-1-1 0 0,1 0 0 0 0,-1-1 1 0 0,0 0-1 0 0,20-7 0 0 0,-26 7 19 0 0,0-1-1 0 0,0-1 0 0 0,-1 1 0 0 0,1-1 0 0 0,-1 1 0 0 0,0-1 0 0 0,0-1 0 0 0,6-7 1 0 0,-10 12-9 0 0,9-10-57 0 0,-2 1 2 0 0,0 1 0 0 0,-1-1 1 0 0,9-13-1 0 0,-8 8-817 0 0,-5 12 869 0 0,-1 0 0 0 0,0-1 0 0 0,0 1 0 0 0,0 0-1 0 0,0 0 1 0 0,0-1 0 0 0,0 1 0 0 0,-1 0 0 0 0,1-1 0 0 0,-1 1 0 0 0,1-1 0 0 0,-1-4-1 0 0,0 2 46 0 0,-1 0-1 0 0,1 1 1 0 0,-1-1-1 0 0,0 0 1 0 0,0 1-1 0 0,0-1 1 0 0,-1 0-1 0 0,1 1 1 0 0,-1 0-1 0 0,0-1 1 0 0,0 1-1 0 0,-1 0 1 0 0,0 0-1 0 0,1 0 1 0 0,-1 0-1 0 0,0 1 1 0 0,-1-1-1 0 0,1 1 1 0 0,-1 0-1 0 0,1 0 1 0 0,-8-5-1 0 0,5 4 40 0 0,0 1 0 0 0,-1-1-1 0 0,1 1 1 0 0,-1 1 0 0 0,1-1 0 0 0,-1 1-1 0 0,0 0 1 0 0,0 1 0 0 0,0-1 0 0 0,-9 1-1 0 0,-2-2 141 0 0,-1 2 0 0 0,0 0 0 0 0,0 1 0 0 0,-21 3 0 0 0,29-1-338 0 0,0-1 148 0 0,0 1-1 0 0,1 0 1 0 0,-1 1 0 0 0,-9 4 0 0 0,17-6 13 0 0,0 2-33 0 0,-2 1-31 0 0,5-4-84 0 0,0 1-3 0 0,1 0 120 0 0,0 0 0 0 0,0 0 0 0 0,0-1 0 0 0,-1 1 0 0 0,1 0 0 0 0,0 0 0 0 0,-1 0 0 0 0,1 0 0 0 0,-1 0 0 0 0,1 0 0 0 0,-1 0 0 0 0,1 0 0 0 0,-1 1 0 0 0,0-1 1 0 0,0 0-1 0 0,0 0 0 0 0,1 0 0 0 0,-1 0 0 0 0,0 0 0 0 0,0 1 0 0 0,0-1 0 0 0,-1 2 0 0 0,1-3 45 0 0,0-2 13 0 0,-3-34-116 0 0,2 31 32 0 0,0 2 20 0 0,0 1-1 0 0,1-1 1 0 0,-1 1-1 0 0,1-1 1 0 0,0 0-1 0 0,0 1 1 0 0,0-1-1 0 0,0 0 1 0 0,0 1-1 0 0,1-1 1 0 0,0-3-1 0 0,8-35-154 0 0,17-21-710 0 0,-25 61 787 0 0,10 2 512 0 0,31 11 24 0 0,-36-10-497 0 0,-1-1 0 0 0,1 0 0 0 0,-1 0 0 0 0,1 0 0 0 0,6 0 0 0 0,-2 1-359 0 0,4 0 66 0 0,-2-5 237 0 0,-9 2-73 0 0,-1 0 1 0 0,1 0-1 0 0,0 0 0 0 0,0 1 0 0 0,0 0 1 0 0,0-1-1 0 0,0 1 0 0 0,0 0 0 0 0,3 1 1 0 0,3 2-6792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43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891 391 5440 0 0,'0'0'124'0'0,"8"12"294"0"0,5 23-392 0 0,-10-30-26 0 0,8 10 1092 0 0,-11-15-1023 0 0,0 1-1 0 0,1-1 1 0 0,-1 0-1 0 0,1 1 1 0 0,-1-1-1 0 0,0 0 1 0 0,1 0-1 0 0,-1 1 1 0 0,1-1-1 0 0,-1 0 1 0 0,1 0-1 0 0,-1 0 1 0 0,1 1-1 0 0,-1-1 0 0 0,1 0 1 0 0,0 0-1 0 0,-1 0 1 0 0,1 0-1 0 0,-1 0 1 0 0,1 0-1 0 0,-1 0 1 0 0,1 0-1 0 0,-1 0 1 0 0,1 0-1 0 0,-1-1 1 0 0,1 1-1 0 0,-1 0 1 0 0,2 0-1 0 0,-1-1 38 0 0,-1 1 0 0 0,1-1-1 0 0,0 1 1 0 0,0-1 0 0 0,0 1-1 0 0,0 0 1 0 0,0-1 0 0 0,0 1-1 0 0,0 0 1 0 0,0 0 0 0 0,0 0-1 0 0,0 0 1 0 0,0 0 0 0 0,0 0-1 0 0,0 0 1 0 0,0 0 0 0 0,0 0-1 0 0,0 1 1 0 0,2-1 0 0 0,-2 0-34 0 0,0 0 1 0 0,-1 0-1 0 0,1 0 1 0 0,0 0 0 0 0,0 0-1 0 0,0-1 1 0 0,0 1 0 0 0,0 0-1 0 0,-1 0 1 0 0,1-1-1 0 0,0 1 1 0 0,0-1 0 0 0,-1 1-1 0 0,1-1 1 0 0,0 1-1 0 0,-1-1 1 0 0,1 1 0 0 0,0-1-1 0 0,-1 0 1 0 0,2 0 0 0 0,11-17 733 0 0,-11 17-649 0 0,0-4 43 0 0,1 0 0 0 0,0 1 1 0 0,-1-1-1 0 0,0 0 0 0 0,0 0 1 0 0,-1 0-1 0 0,1 0 0 0 0,0-10 1 0 0,0 5 2 0 0,-2-1 0 0 0,1 0 0 0 0,-2-14 1 0 0,-1 8-43 0 0,0 1 0 0 0,-1-1 0 0 0,-1 1 0 0 0,-1 0 1 0 0,0 0-1 0 0,-8-15 0 0 0,9 23 16 0 0,0 0 1 0 0,0 0-1 0 0,-1 0 0 0 0,0 1 0 0 0,-1-1 0 0 0,0 1 0 0 0,0 0 1 0 0,-1 1-1 0 0,1 0 0 0 0,-1 0 0 0 0,0 0 0 0 0,-13-6 0 0 0,10 6 56 0 0,0 0 0 0 0,-1 1 0 0 0,0 0 0 0 0,0 1 0 0 0,0 0 0 0 0,0 1 0 0 0,-24-4 0 0 0,34 7-221 0 0,-79-2 363 0 0,69 2-412 0 0,0 1-1 0 0,0 1 0 0 0,0 0 0 0 0,1 0 0 0 0,-16 6 0 0 0,1 3-6 0 0,0 0-1 0 0,1 2 0 0 0,0 1 1 0 0,-28 22-1 0 0,13-6-80 0 0,-54 57 0 0 0,77-69 140 0 0,0 1 1 0 0,2 1-1 0 0,0 0 0 0 0,1 1 0 0 0,1 0 1 0 0,1 1-1 0 0,1 1 0 0 0,1 0 0 0 0,1 0 1 0 0,-9 44-1 0 0,14-49-33 0 0,2 0 0 0 0,0 0 0 0 0,1 0 0 0 0,0-1 0 0 0,2 1 0 0 0,0 0 0 0 0,1 0 0 0 0,1-1 0 0 0,0 1 0 0 0,2-1 0 0 0,12 29 0 0 0,9 9 50 0 0,3-1 1 0 0,37 52-1 0 0,30 25-232 0 0,-79-110 192 0 0,1-1 0 0 0,1-1 0 0 0,41 31 0 0 0,-48-42 9 0 0,1 0-1 0 0,1 0 1 0 0,-1-1-1 0 0,1-1 1 0 0,0 0 0 0 0,1-2-1 0 0,-1 1 1 0 0,1-2-1 0 0,0 0 1 0 0,0-1-1 0 0,22 0 1 0 0,-14-2 31 0 0,0-1 0 0 0,-1-1 1 0 0,1-1-1 0 0,-1-2 1 0 0,0 0-1 0 0,0-1 0 0 0,25-11 1 0 0,-23 6-75 0 0,0-1 1 0 0,-1-2-1 0 0,23-16 0 0 0,65-54-196 0 0,-109 81 235 0 0,23-18-56 0 0,0-2 0 0 0,-2-1 0 0 0,-1-1 0 0 0,29-42 0 0 0,-25 27-68 0 0,-2-1-1 0 0,31-68 0 0 0,-49 89 114 0 0,0 1-1 0 0,-2-1 0 0 0,0 0 0 0 0,-1-1 0 0 0,-2 1 1 0 0,1-1-1 0 0,-2 1 0 0 0,-1-1 0 0 0,-1 0 1 0 0,-6-39-1 0 0,3 42 99 0 0,0 0 0 0 0,-1 0 0 0 0,-1 1 1 0 0,-1 0-1 0 0,0 0 0 0 0,-1 1 0 0 0,-11-17 0 0 0,6 13 100 0 0,-1 1-1 0 0,-1 0 1 0 0,-1 2-1 0 0,-35-32 0 0 0,31 32-67 0 0,-1 2-1 0 0,-1 1 1 0 0,0 0-1 0 0,-26-10 0 0 0,4 5 8 0 0,-60-17 0 0 0,71 26-67 0 0,1 3-1 0 0,-56-7 1 0 0,69 12-74 0 0,0 1 0 0 0,0 1 0 0 0,0 1 0 0 0,0 1 0 0 0,0 1 0 0 0,-20 5 0 0 0,-83 30-29 0 0,107-32 54 0 0,1 1 0 0 0,0 0-1 0 0,1 1 1 0 0,0 0 0 0 0,0 1 0 0 0,-12 11-1 0 0,11-5-6 0 0,-1 0 1 0 0,2 1-1 0 0,0 0 0 0 0,1 1 0 0 0,-18 33 0 0 0,12-14-4 0 0,1 0 1 0 0,-11 41-1 0 0,17-37-14 0 0,2 0 0 0 0,-6 79 0 0 0,14-116 18 0 0,-2 38-38 0 0,2 0 0 0 0,2 0-1 0 0,2 0 1 0 0,11 60-1 0 0,-7-66-150 0 0,2-1-1 0 0,1 0 1 0 0,2 0-1 0 0,1-1 1 0 0,2-1-1 0 0,1 0 1 0 0,30 44-1 0 0,-37-63 38 0 0,1 0 0 0 0,1 0 1 0 0,0-1-1 0 0,1-1 0 0 0,0 0 0 0 0,1-1 0 0 0,0 0 0 0 0,0-1 0 0 0,1 0 0 0 0,0-1 0 0 0,18 7 0 0 0,-18-9 148 0 0,-1-2 0 0 0,1 1 0 0 0,-1-2 1 0 0,1 0-1 0 0,0-1 0 0 0,1 0 0 0 0,-1-1 0 0 0,0 0 0 0 0,0-1 0 0 0,0-1 1 0 0,1 0-1 0 0,-1-1 0 0 0,15-4 0 0 0,-12 0 28 0 0,1 0-1 0 0,-1-1 1 0 0,0-1-1 0 0,0 0 1 0 0,-1-1-1 0 0,0-1 1 0 0,20-16-1 0 0,-7 1-114 0 0,0-2-1 0 0,36-44 0 0 0,-41 40-348 0 0,-1-1 0 0 0,-2-1-1 0 0,22-45 1 0 0,-31 51 268 0 0,-1 0 0 0 0,-1-1 0 0 0,-1 0 0 0 0,-2 0-1 0 0,-1-1 1 0 0,-1 0 0 0 0,2-40 0 0 0,-6 54 227 0 0,-2 1-1 0 0,1 0 1 0 0,-2 0 0 0 0,0-1 0 0 0,-1 1-1 0 0,0 0 1 0 0,-1 1 0 0 0,0-1 0 0 0,-1 1-1 0 0,-1 0 1 0 0,0 0 0 0 0,-1 0 0 0 0,0 1-1 0 0,-1 0 1 0 0,-11-13 0 0 0,-21-24 493 0 0,21 25-294 0 0,0 1 1 0 0,-1 1 0 0 0,-2 1-1 0 0,-45-36 1 0 0,50 46-173 0 0,0 1-1 0 0,0 2 0 0 0,-1-1 1 0 0,0 2-1 0 0,0 0 1 0 0,-1 1-1 0 0,0 1 1 0 0,0 1-1 0 0,0 1 0 0 0,-1 0 1 0 0,1 2-1 0 0,-1 0 1 0 0,-30 3-1 0 0,19 1-43 0 0,1 1 1 0 0,-51 13-1 0 0,64-11 1 0 0,0 0 0 0 0,1 0 1 0 0,0 2-1 0 0,0 0 0 0 0,1 1 0 0 0,-17 12 0 0 0,22-13-91 0 0,1-1-1 0 0,0 2 0 0 0,1-1 1 0 0,0 1-1 0 0,0 0 0 0 0,1 1 1 0 0,0 0-1 0 0,-11 20 0 0 0,12-15-11 0 0,0 0-1 0 0,1 0 1 0 0,0 0-1 0 0,1 1 1 0 0,1-1-1 0 0,-2 17 1 0 0,3 4-13 0 0,2-1 1 0 0,1 0 0 0 0,2 0-1 0 0,1 0 1 0 0,13 50-1 0 0,-4-35 3 0 0,2 0-1 0 0,3-2 0 0 0,2 1 1 0 0,48 83-1 0 0,-60-118-122 0 0,1 0-1 0 0,1 0 1 0 0,0-1 0 0 0,1 0-1 0 0,1-1 1 0 0,24 20 0 0 0,-28-25 17 0 0,1-1 0 0 0,0 0 0 0 0,0-1 1 0 0,0 0-1 0 0,1 0 0 0 0,0-1 0 0 0,0-1 1 0 0,0 1-1 0 0,1-2 0 0 0,-1 1 0 0 0,22 1 1 0 0,-18-3 52 0 0,1-2 0 0 0,-1 1 1 0 0,1-2-1 0 0,-1 0 0 0 0,0 0 1 0 0,0-1-1 0 0,0-1 0 0 0,0-1 1 0 0,0 0-1 0 0,-1 0 0 0 0,0-2 1 0 0,23-14-1 0 0,-14 6 69 0 0,0-1 1 0 0,-1-1-1 0 0,-1-1 1 0 0,18-21-1 0 0,-4-1-352 0 0,32-48 0 0 0,-46 57 229 0 0,-1-1 0 0 0,-2 0 0 0 0,-1-2 0 0 0,-2 0 0 0 0,-1-1 0 0 0,-1 0 1 0 0,10-54-1 0 0,-16 50 641 0 0,-1 0 0 0 0,-2 0 0 0 0,-4-77 0 0 0,-1 90 97 0 0,-2 0 0 0 0,-1 1 0 0 0,-1 0-1 0 0,-1 0 1 0 0,-16-37 0 0 0,15 43-239 0 0,-2 0 1 0 0,0 1-1 0 0,-1 0 1 0 0,0 0-1 0 0,-2 1 0 0 0,0 1 1 0 0,-18-18-1 0 0,16 22-159 0 0,0 0 0 0 0,-1 1 0 0 0,0 1 1 0 0,-1 1-1 0 0,0 0 0 0 0,-1 1 0 0 0,0 0 0 0 0,-22-5 0 0 0,25 9-88 0 0,-1 1 0 0 0,-1 0 0 0 0,1 1 0 0 0,0 0 0 0 0,0 2 0 0 0,-1 0 0 0 0,1 0 0 0 0,-1 2 1 0 0,1 0-1 0 0,0 1 0 0 0,-16 5 0 0 0,4 0-37 0 0,0 2 0 0 0,0 1 0 0 0,1 2 0 0 0,1 0 0 0 0,-32 22 0 0 0,38-21-83 0 0,0 1-1 0 0,1 1 0 0 0,-29 32 1 0 0,-41 66-281 0 0,72-87 352 0 0,1 0-1 0 0,1 2 1 0 0,2-1 0 0 0,0 2-1 0 0,2 0 1 0 0,2 0-1 0 0,0 1 1 0 0,-4 33-1 0 0,6-12-37 0 0,2 1-1 0 0,3-1 0 0 0,1 1 1 0 0,8 59-1 0 0,-2-79 75 0 0,1-1 0 0 0,2 1 1 0 0,1-1-1 0 0,1 0 0 0 0,2-1 0 0 0,1-1 0 0 0,27 46 0 0 0,-27-57-129 0 0,0 0 0 0 0,1-1 0 0 0,1-1-1 0 0,1 0 1 0 0,0-1 0 0 0,2-1 0 0 0,-1-1-1 0 0,2 0 1 0 0,0-1 0 0 0,0-1 0 0 0,1-1 0 0 0,1-1-1 0 0,27 10 1 0 0,-33-15-152 0 0,0-1 0 0 0,0-1 0 0 0,0 0 0 0 0,1-1-1 0 0,-1-1 1 0 0,1 0 0 0 0,0-1 0 0 0,20-3 0 0 0,-9-1-124 0 0,-1 0-1 0 0,1-2 1 0 0,50-19 0 0 0,-52 14 495 0 0,-1 0 1 0 0,0-2 0 0 0,-1-1-1 0 0,0-1 1 0 0,-1-1-1 0 0,23-21 1 0 0,5-11 177 0 0,53-65 0 0 0,-89 96-196 0 0,-1 0 1 0 0,0-1-1 0 0,-1-1 1 0 0,-1 0-1 0 0,-1 0 0 0 0,13-36 1 0 0,-18 42-60 0 0,-2 1 0 0 0,0-1 0 0 0,0 0-1 0 0,-1 0 1 0 0,-1 0 0 0 0,0 0 0 0 0,-1 0 0 0 0,0 0 0 0 0,-1-1 0 0 0,-1 1 0 0 0,0 0 0 0 0,-6-20-1 0 0,2 16-33 0 0,-1 0 0 0 0,-1 1 0 0 0,0-1 0 0 0,-1 1 0 0 0,-1 1 0 0 0,-1 0 0 0 0,-12-14 0 0 0,-95-91 367 0 0,98 101-295 0 0,-1 1 0 0 0,-1 0-1 0 0,0 2 1 0 0,-1 1 0 0 0,-35-17-1 0 0,8 9 190 0 0,-1 3 0 0 0,-64-17 0 0 0,89 30-224 0 0,0 2 0 0 0,-1 1 1 0 0,1 1-1 0 0,-1 1 0 0 0,0 1 0 0 0,-43 5 1 0 0,34 1-67 0 0,-1 2 1 0 0,2 1 0 0 0,-1 2 0 0 0,1 2-1 0 0,1 1 1 0 0,-65 34 0 0 0,73-32-109 0 0,1 1-1 0 0,-47 38 1 0 0,60-42 79 0 0,-1 1 0 0 0,1-1 0 0 0,1 2-1 0 0,1 0 1 0 0,0 0 0 0 0,-13 25 0 0 0,13-20-56 0 0,1 1 0 0 0,1 0 0 0 0,0 0 0 0 0,2 1 0 0 0,0 0 1 0 0,1 0-1 0 0,2 0 0 0 0,0 1 0 0 0,1 0 0 0 0,1 23 0 0 0,10 61-1673 0 0,11-16-5323 0 0,-20-90 7057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50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91 8840 0 0,'0'-12'140'0'0,"-1"7"-11"0"0,1-1-1 0 0,0 0 1 0 0,1 0 0 0 0,-1 0-1 0 0,4-11 1 0 0,1 6-151 0 0,-3 9 30 0 0,1 0 118 0 0,2-5 186 0 0,-5 7-274 0 0,0-1-1 0 0,0 1 1 0 0,0 0-1 0 0,1-1 1 0 0,-1 1-1 0 0,0 0 0 0 0,0-1 1 0 0,0 1-1 0 0,1 0 1 0 0,-1-1-1 0 0,0 1 1 0 0,0 0-1 0 0,1-1 0 0 0,-1 1 1 0 0,0 0-1 0 0,0 0 1 0 0,1-1-1 0 0,-1 1 1 0 0,0 0-1 0 0,1 0 0 0 0,-1 0 1 0 0,1-1-1 0 0,-1 1 1 0 0,0 0-1 0 0,1 0 1 0 0,-1 0-1 0 0,0 0 0 0 0,1 0 1 0 0,-1 0-1 0 0,1 0 1 0 0,-1 0-1 0 0,0 0 1 0 0,1 0-1 0 0,-1 0 0 0 0,1 0 1 0 0,-1 0-1 0 0,0 0 1 0 0,1 0-1 0 0,-1 1 1 0 0,0-1-1 0 0,1 0 1 0 0,-1 0-1 0 0,1 0 0 0 0,-1 0 1 0 0,0 1-1 0 0,1-1 1 0 0,0 0 30 0 0,-1 1 0 0 0,1-1 1 0 0,0 0-1 0 0,-1 0 1 0 0,1 0-1 0 0,0 0 0 0 0,0 0 1 0 0,-1 0-1 0 0,1 0 1 0 0,0 0-1 0 0,-1-1 0 0 0,1 1 1 0 0,0 0-1 0 0,-1 0 1 0 0,1 0-1 0 0,0-1 0 0 0,-1 1 1 0 0,1 0-1 0 0,0-1 1 0 0,-1 1-1 0 0,1-1 0 0 0,-1 1 1 0 0,1-1-1 0 0,-1 1 0 0 0,1-1 1 0 0,0 0-1 0 0,0 2 26 0 0,-1-1-1 0 0,1 0 0 0 0,0 1 1 0 0,0-1-1 0 0,0 1 0 0 0,-1-1 1 0 0,1 1-1 0 0,0-1 0 0 0,0 1 1 0 0,-1 0-1 0 0,1-1 0 0 0,-1 1 1 0 0,2 1-1 0 0,-1 0-44 0 0,1 1 1 0 0,-1-1-1 0 0,1 1 0 0 0,-1-1 1 0 0,0 1-1 0 0,0-1 1 0 0,0 1-1 0 0,0 0 1 0 0,0 5-1 0 0,2 28 288 0 0,-2-20-193 0 0,8 174 1063 0 0,-8-38-722 0 0,-1-86-452 0 0,-6 75 35 0 0,2-53-70 0 0,-4 45 19 0 0,-1 60 432 0 0,9-177-327 0 0,-1-4 51 0 0,1-1 0 0 0,1 1 0 0 0,2 16 0 0 0,-3-28-236 0 0,0 0-1 0 0,0 0 0 0 0,0 0 0 0 0,0 0 0 0 0,0 1 0 0 0,0-1 0 0 0,0 0 0 0 0,0 0 0 0 0,0 0 0 0 0,0 0 0 0 0,0 1 0 0 0,1-1 1 0 0,-1 0-1 0 0,0 0 0 0 0,0 0 0 0 0,0 0 0 0 0,0 0 0 0 0,0 1 0 0 0,0-1 0 0 0,0 0 0 0 0,0 0 0 0 0,0 0 0 0 0,1 0 1 0 0,-1 0-1 0 0,0 0 0 0 0,0 0 0 0 0,0 1 0 0 0,0-1 0 0 0,0 0 0 0 0,1 0 0 0 0,-1 0 0 0 0,0 0 0 0 0,0 0 0 0 0,0 0 0 0 0,0 0 1 0 0,1 0-1 0 0,-1 0 0 0 0,0 0 0 0 0,0 0 0 0 0,0 0 0 0 0,0 0 0 0 0,1 0 0 0 0,-1 0 0 0 0,0 0 0 0 0,0 0 0 0 0,0 0 1 0 0,0 0-1 0 0,1 0 0 0 0,-1 0 0 0 0,0 0 0 0 0,0 0 0 0 0,0-1 0 0 0,0 1 0 0 0,0 0 0 0 0,1 0 0 0 0,-1 0 0 0 0,3-1-1698 0 0,6 0-4136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51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1 560 16927 0 0,'0'0'1296'0'0,"1"-1"-886"0"0,29-32 77 0 0,1 0 0 0 0,60-47 0 0 0,-52 48-166 0 0,73-63 457 0 0,-29 21-847 0 0,-32 30-1511 0 0,51-59-1 0 0,-97 97 1145 0 0,1 0-1 0 0,-1 0 0 0 0,1 1 0 0 0,0-1 0 0 0,0 1 0 0 0,1 1 1 0 0,-1-1-1 0 0,1 1 0 0 0,0 0 0 0 0,10-3 0 0 0,8 1-1289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51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72 307 17999 0 0,'-3'1'-11'0'0,"-36"7"1161"0"0,37-7-1106 0 0,0-1-1 0 0,0 1 1 0 0,1-1 0 0 0,-1 1-1 0 0,0 0 1 0 0,1 0 0 0 0,-1 0-1 0 0,1 0 1 0 0,-1 0 0 0 0,1 0-1 0 0,-1 0 1 0 0,1 0 0 0 0,0 1-1 0 0,-1-1 1 0 0,1 1-1 0 0,0-1 1 0 0,0 0 0 0 0,-1 4-1 0 0,2-4-39 0 0,-1 0 0 0 0,1 0-1 0 0,0 1 1 0 0,0-1 0 0 0,0 0-1 0 0,1 1 1 0 0,-1-1 0 0 0,0 0-1 0 0,0 1 1 0 0,1-1 0 0 0,-1 0-1 0 0,1 0 1 0 0,-1 1 0 0 0,1-1-1 0 0,-1 0 1 0 0,1 0 0 0 0,0 0-1 0 0,1 2 1 0 0,17 18 213 0 0,-18-20-208 0 0,21 19 116 0 0,2-1 0 0 0,43 28 0 0 0,-20-16-62 0 0,92 76-373 0 0,-85-53-2443 0 0,-32-33-3685 0 0</inkml:trace>
  <inkml:trace contextRef="#ctx0" brushRef="#br0" timeOffset="1">835 2 15776 0 0,'-1'0'68'0'0,"-1"-1"0"0"0,1 1 1 0 0,-1 0-1 0 0,1 0 0 0 0,-1 0 1 0 0,0 0-1 0 0,1 0 0 0 0,-1 0 1 0 0,1 1-1 0 0,-1-1 0 0 0,1 0 1 0 0,-1 1-1 0 0,1-1 1 0 0,-1 1-1 0 0,1 0 0 0 0,0-1 1 0 0,-1 1-1 0 0,1 0 0 0 0,0 0 1 0 0,-1 0-1 0 0,1 0 0 0 0,0 0 1 0 0,0 0-1 0 0,-1 2 0 0 0,-4 3-74 0 0,0 1 0 0 0,1 0 0 0 0,-5 11 0 0 0,2-5 45 0 0,0 0 4 0 0,1 1-1 0 0,1 0 1 0 0,0 0-1 0 0,1 1 1 0 0,1-1-1 0 0,0 1 0 0 0,1 0 1 0 0,0 0-1 0 0,2 1 1 0 0,-1-1-1 0 0,2 0 1 0 0,0 0-1 0 0,1 1 0 0 0,0-1 1 0 0,2 0-1 0 0,5 22 1 0 0,-2-12 77 0 0,-4-17-17 0 0,0 0-1 0 0,0 0 1 0 0,0 0 0 0 0,1 0-1 0 0,0-1 1 0 0,1 0-1 0 0,0 1 1 0 0,9 12 0 0 0,-6-11 129 0 0,0 0 0 0 0,1-1 1 0 0,0 0-1 0 0,1 0 0 0 0,0 0 0 0 0,0-1 1 0 0,1 0-1 0 0,-1-1 0 0 0,16 7 0 0 0,-4-4-79 0 0,1-1 0 0 0,0-1 0 0 0,35 5 0 0 0,-47-10-213 0 0,-2 0-362 0 0,-1-1-1 0 0,1 0 0 0 0,0-1 1 0 0,0 1-1 0 0,0-1 0 0 0,0-1 1 0 0,11-1-1 0 0,-6-1-6431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2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13536 0 0,'0'0'296'0'0,"13"0"64"0"0,-3 0 16 0 0,7-4 0 0 0,1 0-304 0 0,-1 0-72 0 0,6-1 0 0 0,4-1-6000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52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227 468 5264 0 0,'-32'-3'266'0'0,"26"2"-225"0"0,0 0 0 0 0,-1 1 0 0 0,1-1 0 0 0,0 1-1 0 0,0 0 1 0 0,-9 2 0 0 0,-11 2-114 0 0,20-4 704 0 0,0 1 0 0 0,0 0-1 0 0,1 0 1 0 0,-13 4 5692 0 0,23-5-4287 0 0,159-39 2268 0 0,-148 35-4607 0 0,-1-1-1 0 0,1-1 1 0 0,-1 0 0 0 0,-1-1 0 0 0,1-1 0 0 0,-1 0 0 0 0,19-16-1 0 0,-30 23 155 0 0,-1-1-1 0 0,1 0 0 0 0,-1 0 0 0 0,0 0 1 0 0,0 0-1 0 0,0 0 0 0 0,0-1 0 0 0,2-4 0 0 0,-3 6-382 0 0</inkml:trace>
  <inkml:trace contextRef="#ctx0" brushRef="#br0" timeOffset="1">4 282 16903 0 0,'-4'-17'368'0'0,"4"9"80"0"0,4 2 8 0 0,6-3 24 0 0,3 5-384 0 0,9-8-96 0 0,5-4 0 0 0,4-7 0 0 0,10 3 768 0 0,-1-5 128 0 0,5 6 24 0 0,-1-1 8 0 0,5 4-696 0 0,0 1-136 0 0,1-9-24 0 0,-2 3-8 0 0,1 9-472 0 0,-4-3-96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54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262 368 11400 0 0,'0'0'256'0'0,"-9"-5"628"0"0,1 2-787 0 0,1 2 26 0 0,6 2-2 0 0,0 0 0 0 0,1-1-1 0 0,-1 1 1 0 0,0 0 0 0 0,0 0 0 0 0,1-1 0 0 0,-1 1 0 0 0,1 0 0 0 0,-1 0 0 0 0,0 0 0 0 0,1 0 0 0 0,0 0 0 0 0,-1 0 0 0 0,1 0 0 0 0,0 0 0 0 0,-1 0 0 0 0,1 1 0 0 0,-1 5 30 0 0,1 1 0 0 0,-1-1 0 0 0,2 1 0 0 0,-1-1 0 0 0,1 0 0 0 0,0 1 0 0 0,2 7 1 0 0,19 54-238 0 0,-17-55 146 0 0,8 21-42 0 0,1 0 0 0 0,26 45 0 0 0,16 20 430 0 0,-20-34 241 0 0,50 69-1 0 0,-20-40-8 0 0,-48-64-168 0 0,-16-25-344 0 0,1-1 0 0 0,-1 0 0 0 0,1 0 0 0 0,1 0 0 0 0,4 6 0 0 0,-7-10 720 0 0,3-14-689 0 0,7-10-1 0 0,1 0-1 0 0,1 0 1 0 0,28-37-1 0 0,-28 42-188 0 0,126-155 157 0 0,-51 69-84 0 0,-51 58-89 0 0,203-264-1176 0 0,-226 291 1277 0 0,-1 0-1 0 0,-1-1 0 0 0,13-28 1 0 0,-23 42-71 0 0,0 0 1 0 0,1 1-1 0 0,-2-1 1 0 0,1 0-1 0 0,-1-1 1 0 0,0 1-1 0 0,0 0 1 0 0,-1 0-1 0 0,1 0 1 0 0,-1 0-1 0 0,-1-1 0 0 0,1 1 1 0 0,-1 0-1 0 0,0 0 1 0 0,-1 0-1 0 0,1 0 1 0 0,-4-6-1 0 0,3 7 18 0 0,-1 0-1 0 0,0 1 0 0 0,0 0 1 0 0,0-1-1 0 0,0 1 0 0 0,-1 0 1 0 0,1 1-1 0 0,-1-1 0 0 0,0 1 1 0 0,-1-1-1 0 0,-4-2 0 0 0,-3-1 47 0 0,0 1 1 0 0,-26-10-1 0 0,16 8-23 0 0,0 1 1 0 0,-1 2 0 0 0,-35-5-1 0 0,-70 2 85 0 0,60 4-122 0 0,17 1 20 0 0,-1 2 0 0 0,1 1 0 0 0,0 4 0 0 0,-91 17 0 0 0,94-10-36 0 0,-148 28 27 0 0,136-30-302 0 0,-68 19 0 0 0,92-20 91 0 0,4-1-10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0.1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14 124 3944 0 0,'0'0'177'0'0,"-2"0"-70"0"0,-4 0 90 0 0,5 0 313 0 0,0-2 133 0 0,0-1-430 0 0,0 0-1 0 0,1 0 0 0 0,-1-1 1 0 0,1 1-1 0 0,0 0 0 0 0,0 0 0 0 0,0 0 1 0 0,0-1-1 0 0,1-2 0 0 0,-1 4-188 0 0,0 0 0 0 0,1 1-1 0 0,-1-1 1 0 0,0 1 0 0 0,1-1 0 0 0,-1 1-1 0 0,1-1 1 0 0,0 1 0 0 0,0-1 0 0 0,-1 1-1 0 0,1 0 1 0 0,0-1 0 0 0,0 1 0 0 0,0 0-1 0 0,0 0 1 0 0,1-1 0 0 0,-1 1 0 0 0,0 0-1 0 0,0 0 1 0 0,1 1 0 0 0,1-3 0 0 0,33-16 881 0 0,-15 5-271 0 0,-19 11-517 0 0,1 1 0 0 0,0 0 0 0 0,0 0 0 0 0,0 0 0 0 0,0 0-1 0 0,1 0 1 0 0,-1 1 0 0 0,0 0 0 0 0,1 0 0 0 0,-1-1 0 0 0,1 2 0 0 0,-1-1 0 0 0,6 0 0 0 0,-7 1-91 0 0,-1 0 1 0 0,0 0-1 0 0,0 0 0 0 0,1 0 1 0 0,-1 0-1 0 0,0 1 1 0 0,0-1-1 0 0,1 0 1 0 0,-1 1-1 0 0,0-1 1 0 0,0 1-1 0 0,0-1 0 0 0,0 1 1 0 0,1 0-1 0 0,-1-1 1 0 0,0 1-1 0 0,0 0 1 0 0,0 0-1 0 0,-1 0 0 0 0,1-1 1 0 0,0 1-1 0 0,1 2 1 0 0,-1-1-14 0 0,0 0 1 0 0,0 0-1 0 0,0 1 0 0 0,-1-1 1 0 0,1 0-1 0 0,0 1 0 0 0,-1-1 1 0 0,0 0-1 0 0,1 1 1 0 0,-1-1-1 0 0,0 3 0 0 0,-1 3 100 0 0,0 0 0 0 0,0-1 0 0 0,0 1 0 0 0,-1-1 1 0 0,0 1-1 0 0,-5 10 0 0 0,-25 35 736 0 0,21-34-710 0 0,8-15-76 0 0,1-1-1 0 0,-1 1 1 0 0,1 0 0 0 0,0 0 0 0 0,0 0-1 0 0,0 1 1 0 0,1-1 0 0 0,0 0 0 0 0,-2 7 0 0 0,2 0 354 0 0,1-10-388 0 0,-1-1 1 0 0,1 1-1 0 0,0 0 0 0 0,0-1 0 0 0,0 1 0 0 0,0-1 0 0 0,0 1 0 0 0,0 0 0 0 0,0-1 0 0 0,0 1 1 0 0,0-1-1 0 0,0 1 0 0 0,1 0 0 0 0,-1-1 0 0 0,0 1 0 0 0,0-1 0 0 0,0 1 0 0 0,1-1 0 0 0,-1 1 1 0 0,0 0-1 0 0,1-1 0 0 0,-1 1 0 0 0,0-1 0 0 0,1 0 0 0 0,-1 1 0 0 0,1-1 0 0 0,-1 1 0 0 0,1-1 1 0 0,-1 0-1 0 0,1 1 0 0 0,0 0 0 0 0,3 2-24 0 0,11 9 3 0 0,-15-12-9 0 0,1 1 0 0 0,0-1 0 0 0,-1 0 0 0 0,1 1 0 0 0,0-1 0 0 0,-1 0 0 0 0,1 0 1 0 0,0 0-1 0 0,-1 0 0 0 0,1 0 0 0 0,0 0 0 0 0,0 0 0 0 0,-1 0 0 0 0,1 0 0 0 0,0 0 0 0 0,-1 0 0 0 0,1 0 0 0 0,0 0 0 0 0,-1 0 0 0 0,1-1 0 0 0,0 1 0 0 0,-1 0 0 0 0,2-1 1 0 0,0 0-23 0 0,0 0 1 0 0,0 1 0 0 0,0-1 0 0 0,0 1-1 0 0,0-1 1 0 0,0 1 0 0 0,0 0 0 0 0,3-1-1 0 0,14-2-675 0 0,-6-1 49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1.3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8 6416 0 0,'0'0'482'0'0,"0"0"-385"0"0,-1-1 0 0 0,1 1 0 0 0,0-1 0 0 0,0 1 0 0 0,0 0 0 0 0,0-1 0 0 0,0 1-1 0 0,-1 0 1 0 0,1-1 0 0 0,0 1 0 0 0,0-1 0 0 0,0 1 0 0 0,-1 0 0 0 0,1 0-1 0 0,0-1 1 0 0,-1 1 0 0 0,1 0 0 0 0,0 0 0 0 0,-1-1 0 0 0,1 1 0 0 0,0 0 0 0 0,-1 0-1 0 0,-1 1 41 0 0,0 0 0 0 0,0 1 0 0 0,0-1 0 0 0,1 1 0 0 0,-1 0 0 0 0,0-1 0 0 0,1 1 0 0 0,0 0 0 0 0,-1 0 0 0 0,1 0 0 0 0,0 0-1 0 0,0 0 1 0 0,0 0 0 0 0,0 0 0 0 0,0 1 0 0 0,0-1 0 0 0,0 3 0 0 0,-2 9 1093 0 0,-3 22 1 0 0,6-31-1085 0 0,-4 70 1430 0 0,2-46-1413 0 0,2-23-164 0 0,-1 0-1 0 0,1 0 1 0 0,-1 0 0 0 0,0-1-1 0 0,0 1 1 0 0,-3 9 0 0 0,0 2 59 0 0,4-15-60 0 0,0 0 1 0 0,0 1-1 0 0,-1-1 1 0 0,1 0 0 0 0,-1 1-1 0 0,1-1 1 0 0,-1 0 0 0 0,0 0-1 0 0,0 1 1 0 0,0-1-1 0 0,0 0 1 0 0,-1 0 0 0 0,1 0-1 0 0,-2 2 1 0 0,2-3-308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1.7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1 6968 0 0,'0'0'962'0'0,"-1"8"-878"0"0,-16 52 2352 0 0,9-39-1016 0 0,6-19-1181 0 0,1 1 1 0 0,0 0-1 0 0,0 0 0 0 0,0 1 0 0 0,0-1 0 0 0,0 0 0 0 0,0 6 1 0 0,-1 8 588 0 0,1-15-834 0 0,1 0 0 0 0,0 0 0 0 0,-1 0 0 0 0,1 0 1 0 0,0 1-1 0 0,0-1 0 0 0,0 0 0 0 0,0 0 0 0 0,1 0 0 0 0,-1 0 0 0 0,1 0 0 0 0,0 3 1 0 0,4 15-767 0 0,4-12 424 0 0,-8-7 345 0 0,1 0-1 0 0,-1 0 1 0 0,0 0 0 0 0,0 0 0 0 0,0 0 0 0 0,1 0 0 0 0,-1-1 0 0 0,0 1 0 0 0,1 0 0 0 0,-1-1 0 0 0,1 1 0 0 0,-1-1 0 0 0,1 1 0 0 0,-1-1 0 0 0,1 0 0 0 0,1 0 0 0 0,30 2 620 0 0,-28-2-416 0 0,4-1 24 0 0,0 0 0 0 0,0-1 0 0 0,-1 1 0 0 0,16-7 0 0 0,6 0-495 0 0,-3 0-1806 0 0,-18 6-2645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2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0 14688 0 0,'-3'4'137'0'0,"-1"-1"1"0"0,1 1-1 0 0,0 0 1 0 0,1 0-1 0 0,-1 0 1 0 0,1 0-1 0 0,-1 0 1 0 0,1 0 0 0 0,-3 9-1 0 0,1 2-7 0 0,-4 26 0 0 0,0-1-157 0 0,-24 130-1102 0 0,15-67-1938 0 0,15-90 2342 0 0,0 1 0 0 0,1-1 1 0 0,0 0-1 0 0,1 1 0 0 0,2 20 1 0 0,2-19-28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2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144 1 11720 0 0,'0'0'256'0'0,"-4"4"48"0"0,-5 2 16 0 0,-1 6 16 0 0,-2-3-272 0 0,-2 3-64 0 0,1 4 0 0 0,-1-1 0 0 0,1 5 0 0 0,-1 0 0 0 0,1 1-96 0 0,3-6 96 0 0,2 5-784 0 0,-1-4-96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2.8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 91 8840 0 0,'0'0'1424'0'0,"-1"0"-1168"0"0,-6 0-43 0 0,4 0-232 0 0,0 0 0 0 0,0 1 0 0 0,0-1 0 0 0,0 1 0 0 0,0-1 0 0 0,-3 2-1 0 0,5-2-12 0 0,1 1-1 0 0,-1-1 1 0 0,0 0 0 0 0,0 0-1 0 0,0 1 1 0 0,0-1-1 0 0,0 0 1 0 0,0 0-1 0 0,0 0 1 0 0,0 0-1 0 0,0 0 1 0 0,0 0-1 0 0,0-1 1 0 0,0 1-1 0 0,0 0 1 0 0,1 0-1 0 0,-1-1 1 0 0,-1 1-1 0 0,-13-7 1843 0 0,14 6-1049 0 0,0 0 87 0 0,-1-3-664 0 0,1 1 0 0 0,0 0 0 0 0,0-1 0 0 0,0 0 0 0 0,0 1-1 0 0,1-1 1 0 0,-1 1 0 0 0,1-1 0 0 0,0 0 0 0 0,0 1 0 0 0,0-1 0 0 0,1 0 0 0 0,-1 1 0 0 0,1-1 0 0 0,0 0 0 0 0,1-4-1 0 0,-1 7-186 0 0,0 0 0 0 0,-1 0 0 0 0,1 0-1 0 0,0 0 1 0 0,0 0 0 0 0,0 0 0 0 0,0 0-1 0 0,0 0 1 0 0,0 0 0 0 0,0 1 0 0 0,0-1-1 0 0,0 0 1 0 0,0 1 0 0 0,1-1 0 0 0,-1 1-1 0 0,0-1 1 0 0,2 1 0 0 0,22-5-162 0 0,-23 5 156 0 0,0-1 0 0 0,0 2 0 0 0,0-1 1 0 0,0 0-1 0 0,0 0 0 0 0,0 1 0 0 0,1-1 1 0 0,-1 1-1 0 0,0 0 0 0 0,0-1 1 0 0,0 1-1 0 0,-1 0 0 0 0,1 0 0 0 0,0 0 1 0 0,0 1-1 0 0,0-1 0 0 0,-1 0 1 0 0,1 1-1 0 0,2 2 0 0 0,-3-2 28 0 0,0 0 0 0 0,1 0 0 0 0,-1 1-1 0 0,0-1 1 0 0,-1 0 0 0 0,1 1 0 0 0,0-1 0 0 0,-1 0-1 0 0,1 1 1 0 0,-1-1 0 0 0,0 1 0 0 0,0-1 0 0 0,0 1-1 0 0,0-1 1 0 0,0 1 0 0 0,-1 4 0 0 0,-2 7 96 0 0,-1 0 0 0 0,0 0 0 0 0,0 0 1 0 0,-1-1-1 0 0,-1 0 0 0 0,-1 0 0 0 0,1 0 0 0 0,-2-1 1 0 0,-14 19-1 0 0,12-16 220 0 0,8-12-290 0 0,1-1 0 0 0,-1 1 0 0 0,0-1-1 0 0,0 1 1 0 0,0-1 0 0 0,-3 3 0 0 0,2-3-69 0 0,3-2 15 0 0,-1 0 1 0 0,1 0-1 0 0,0 1 0 0 0,-1-1 0 0 0,1 0 1 0 0,0 1-1 0 0,-1-1 0 0 0,1 0 0 0 0,0 1 1 0 0,-1-1-1 0 0,1 0 0 0 0,0 1 0 0 0,0-1 1 0 0,-1 1-1 0 0,1-1 0 0 0,0 1 0 0 0,0-1 1 0 0,0 0-1 0 0,-1 1 0 0 0,1-1 0 0 0,0 1 1 0 0,0 0-1 0 0,0 0-34 0 0,0 0 63 0 0,0-1 0 0 0,-1 0 0 0 0,1 0-1 0 0,0 0 1 0 0,0 0 0 0 0,0 0 0 0 0,-1 1-1 0 0,1-1 1 0 0,0 0 0 0 0,0 0 0 0 0,0 0 0 0 0,0 0-1 0 0,0 1 1 0 0,-1-1 0 0 0,1 0 0 0 0,0 0 0 0 0,0 1-1 0 0,0-1 1 0 0,0 0 0 0 0,0 0 0 0 0,0 0 0 0 0,0 1-1 0 0,0-1 1 0 0,0 0 0 0 0,0 1 0 0 0,0 0 11 0 0,1 0-1 0 0,0 0 1 0 0,0 0 0 0 0,0 0 0 0 0,-1 0-1 0 0,1 0 1 0 0,0-1 0 0 0,0 1 0 0 0,0 0-1 0 0,0 0 1 0 0,1-1 0 0 0,-1 1 0 0 0,0-1-1 0 0,0 1 1 0 0,0-1 0 0 0,0 1 0 0 0,1-1-1 0 0,-1 0 1 0 0,0 0 0 0 0,0 1 0 0 0,1-1-1 0 0,-1 0 1 0 0,0 0 0 0 0,0 0 0 0 0,1-1-1 0 0,1 1 1 0 0,4-1-54 0 0,-1 0 0 0 0,1-1 0 0 0,12-4 0 0 0,15-7-217 0 0,-15 6-1104 0 0,0 0-3750 0 0,-6 3-319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3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139 25 10680 0 0,'0'0'520'0'0,"-5"-5"32"0"0,4 3-547 0 0,-1 1 0 0 0,0-1 0 0 0,0 0-1 0 0,1 1 1 0 0,-1-1 0 0 0,0 1 0 0 0,0 0 0 0 0,-1 0 0 0 0,1 0 0 0 0,0 0 0 0 0,0 0 0 0 0,-1 0 0 0 0,1 0 0 0 0,0 1 0 0 0,-1-1 0 0 0,1 1 0 0 0,0-1 0 0 0,-1 1 0 0 0,1 0 0 0 0,-5 1 0 0 0,4-1-5 0 0,-3 0-16 0 0,1 1 0 0 0,-1-1 0 0 0,1 2 0 0 0,0-1 0 0 0,-1 0 0 0 0,1 1 0 0 0,0 0 0 0 0,0 1 0 0 0,0-1 1 0 0,0 1-1 0 0,0 0 0 0 0,1 0 0 0 0,-1 0 0 0 0,-5 6 3456 0 0,16-9-2523 0 0,0 2-831 0 0,-1-1 0 0 0,1-1-1 0 0,10 1 1 0 0,-10-1-217 0 0,-1 0 0 0 0,1 0-1 0 0,-1 1 1 0 0,1 0 0 0 0,5 2 0 0 0,-10-3 74 0 0,1 1 0 0 0,-1-1 0 0 0,1 1 0 0 0,-1 0 0 0 0,0 0 1 0 0,1 0-1 0 0,-1 0 0 0 0,0 0 0 0 0,0 0 0 0 0,1 0 0 0 0,-1 0 0 0 0,0 0 1 0 0,0 1-1 0 0,0-1 0 0 0,-1 0 0 0 0,1 1 0 0 0,0-1 0 0 0,0 0 1 0 0,-1 1-1 0 0,1-1 0 0 0,-1 1 0 0 0,1 1 0 0 0,-1 0 52 0 0,0 1 0 0 0,0-1 0 0 0,-1 0 0 0 0,1 0 0 0 0,-1 0-1 0 0,0 0 1 0 0,0 0 0 0 0,0 0 0 0 0,0 0 0 0 0,-3 4 0 0 0,-3 11 593 0 0,-8 25 1190 0 0,4-15-179 0 0,11-27-1520 0 0,0 0 0 0 0,-1 0 0 0 0,1 1 0 0 0,0-1 0 0 0,0 0 0 0 0,0 0-1 0 0,0 0 1 0 0,0 0 0 0 0,0 0 0 0 0,0 0 0 0 0,0 0 0 0 0,0 0 0 0 0,1 2-1 0 0,4 1-466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4.4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9760 0 0,'0'0'744'0'0,"0"8"-472"0"0,0-2 2 0 0,1 1-1 0 0,1-1 1 0 0,-1 0 0 0 0,1 1 0 0 0,0-1 0 0 0,1 0 0 0 0,5 11-1 0 0,5 10 637 0 0,-8-17-773 0 0,0-1 0 0 0,1 0 0 0 0,0-1 0 0 0,1 1 0 0 0,0-1 1 0 0,0 0-1 0 0,16 12 0 0 0,-16-16-12 0 0,0 0 0 0 0,0 0-1 0 0,1-1 1 0 0,-1 0 0 0 0,1-1 0 0 0,0 0 0 0 0,8 2 0 0 0,-3-1 91 0 0,-5-2-155 0 0,-1 0 1 0 0,1 0 0 0 0,0-1 0 0 0,0 0 0 0 0,0 0 0 0 0,0-1-1 0 0,-1 0 1 0 0,1 0 0 0 0,0-1 0 0 0,-1 0 0 0 0,1 0 0 0 0,12-7 0 0 0,7-4-335 0 0,-1 0 0 0 0,24-19 1 0 0,-48 31 264 0 0,13-8-167 0 0,-1-1-1 0 0,0 0 1 0 0,-1 0-1 0 0,0-2 1 0 0,-1 0 0 0 0,12-14-1 0 0,-5-5-994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6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16 164 7688 0 0,'0'0'570'0'0,"-1"-2"-386"0"0,-5-4-146 0 0,5 6-38 0 0,1 0 0 0 0,0-1 0 0 0,-1 1 0 0 0,1 0 0 0 0,-1-1 0 0 0,1 1 0 0 0,0-1 0 0 0,-1 1 0 0 0,1-1 0 0 0,0 1-1 0 0,-1-1 1 0 0,1 1 0 0 0,0-1 0 0 0,0 1 0 0 0,-1-1 0 0 0,1 1 0 0 0,0-1 0 0 0,0 1 0 0 0,0-1 0 0 0,0 1 0 0 0,0-1 0 0 0,0 1 0 0 0,0-1 0 0 0,0 0 0 0 0,0 1 0 0 0,0-1 0 0 0,0-2 30 0 0,0 1-5 0 0,-1 1-4 0 0,1 1 0 0 0,0-1 0 0 0,-1 0-1 0 0,1 0 1 0 0,0 0 0 0 0,0 0 0 0 0,-1 0-1 0 0,1 0 1 0 0,0 0 0 0 0,0 0 0 0 0,0 1-1 0 0,0-1 1 0 0,0 0 0 0 0,0 0 0 0 0,0 0-1 0 0,1 0 1 0 0,-1 0 0 0 0,0 0 0 0 0,0 0-1 0 0,1 0 1 0 0,-1 1 0 0 0,1-1 0 0 0,-1 0-1 0 0,1 0 1 0 0,-1 0 0 0 0,1 1 0 0 0,-1-1 0 0 0,1 0-1 0 0,1 0 1 0 0,3-10 862 0 0,0 7-571 0 0,0 1 1 0 0,0 0 0 0 0,1 0 0 0 0,-1 0 0 0 0,1 1-1 0 0,-1 0 1 0 0,9-2 0 0 0,45-7 2599 0 0,-22 5-1407 0 0,-7 0-780 0 0,90-16-378 0 0,-113 21-492 0 0,-1-1-1 0 0,1 0 1 0 0,10-4-1 0 0,10-3-569 0 0,3-2-797 0 0,-28 10 647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4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486 30 6704 0 0,'-1'-2'149'0'0,"-10"-16"207"0"0,10 17-349 0 0,1 1 0 0 0,0-1 0 0 0,-1 0 1 0 0,1 1-1 0 0,-1-1 0 0 0,1 1 0 0 0,-1-1 0 0 0,1 0 0 0 0,-1 1 0 0 0,1-1 0 0 0,-1 1 0 0 0,0 0 0 0 0,1-1 1 0 0,-1 1-1 0 0,0-1 0 0 0,1 1 0 0 0,-2-1 0 0 0,-5 3 52 0 0,6-1-55 0 0,-4 1 140 0 0,0 1 0 0 0,0 0 0 0 0,0 0-1 0 0,0 0 1 0 0,0 1 0 0 0,-8 8 0 0 0,7-6 298 0 0,-5 4 319 0 0,1 1 0 0 0,0 0-1 0 0,1 1 1 0 0,-9 14 0 0 0,-28 53 1403 0 0,43-74-2076 0 0,-40 75 978 0 0,4 3 0 0 0,3 1 1 0 0,-33 120-1 0 0,35-69-1381 0 0,-17 143 1 0 0,44-229 19 0 0,-2 3-955 0 0,3 0-1 0 0,1 76 0 0 0,9-91-4099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5.2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1 13392 0 0,'0'0'1340'0'0,"-2"7"-1195"0"0,-2-2-53 0 0,0 0 1 0 0,-1 0-1 0 0,0 0 1 0 0,0 0-1 0 0,0-1 1 0 0,-7 5-1 0 0,5-5 64 0 0,1 2 0 0 0,-1-1 0 0 0,1 1 0 0 0,-7 7 0 0 0,-8 16 361 0 0,0 1 0 0 0,2 1 0 0 0,1 0 1 0 0,2 1-1 0 0,1 1 0 0 0,1 0 1 0 0,-9 40-1 0 0,17-50-394 0 0,1 0-1 0 0,1 0 0 0 0,-2 45 1 0 0,7-60-121 0 0,-1 0 1 0 0,1 0 0 0 0,0 0-1 0 0,0 0 1 0 0,1 0-1 0 0,1 0 1 0 0,-1 0-1 0 0,1 0 1 0 0,0-1-1 0 0,1 0 1 0 0,0 1-1 0 0,0-1 1 0 0,0-1-1 0 0,10 13 1 0 0,-6-12-79 0 0,-1 0 1 0 0,1-1-1 0 0,1 0 0 0 0,-1 0 0 0 0,1 0 1 0 0,0-1-1 0 0,0-1 0 0 0,0 0 0 0 0,1 0 1 0 0,-1 0-1 0 0,1-1 0 0 0,0-1 1 0 0,15 3-1 0 0,1-2-647 0 0,0-1 0 0 0,0-1-1 0 0,0-2 1 0 0,26-3 0 0 0,1-3-619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5.5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5 124 11400 0 0,'-4'-36'858'0'0,"4"35"-576"0"0,5-6-174 0 0,-4 6 53 0 0,0 0 1 0 0,0 0-1 0 0,0 0 1 0 0,0 0 0 0 0,1 0-1 0 0,-1 1 1 0 0,0-1-1 0 0,1 0 1 0 0,-1 1-1 0 0,1-1 1 0 0,-1 1 0 0 0,1-1-1 0 0,-1 1 1 0 0,1 0-1 0 0,-1 0 1 0 0,3 0 0 0 0,-1 0 149 0 0,-1 0 0 0 0,1 1 0 0 0,0 0 1 0 0,-1-1-1 0 0,1 1 0 0 0,-1 0 1 0 0,1 1-1 0 0,-1-1 0 0 0,3 2 0 0 0,1 1-78 0 0,-1 0 0 0 0,0 0 0 0 0,0 0 0 0 0,4 6 0 0 0,14 12 510 0 0,16 7-665 0 0,47 48-1 0 0,-9 3-416 0 0,-74-77 266 0 0,0 0-1 0 0,1 0 0 0 0,-1-1 0 0 0,1 1 0 0 0,0-1 1 0 0,6 4-1 0 0,-5-4-261 0 0,-1 0-1 0 0,0 0 1 0 0,0 1-1 0 0,5 4 1 0 0,-9-6 69 0 0,0-1 208 0 0,0 0 0 0 0,1 0 0 0 0,-1 0 0 0 0,0 0 1 0 0,0 0-1 0 0,0 0 0 0 0,0 0 0 0 0,0 1 0 0 0,0-1 1 0 0,0 0-1 0 0,1 0 0 0 0,-1 0 0 0 0,0 0 0 0 0,0 0 0 0 0,0 0 1 0 0,0 0-1 0 0,0 0 0 0 0,0 0 0 0 0,1 0 0 0 0,-1 0 1 0 0,0 0-1 0 0,0 0 0 0 0,0 0 0 0 0,0 0 0 0 0,0 0 1 0 0,1 0-1 0 0,-1 0 0 0 0,0 0 0 0 0,0 0 0 0 0,0 0 1 0 0,0 0-1 0 0,0 0 0 0 0,0 0 0 0 0,1 0 0 0 0,-1-1 0 0 0,0 1 1 0 0,0 0-1 0 0,0 0 0 0 0,0 0 0 0 0,0 0 0 0 0,0 0 1 0 0,0 0-1 0 0,0 0 0 0 0,1-1 0 0 0,7-5-5560 0 0</inkml:trace>
  <inkml:trace contextRef="#ctx0" brushRef="#br0" timeOffset="1">402 1 18143 0 0,'0'0'400'0'0,"-9"8"80"0"0,-5 3 24 0 0,2 5 0 0 0,-7 4-408 0 0,-3-1-96 0 0,5 10 0 0 0,-6-5 0 0 0,1-1 72 0 0,3 5-8 0 0,-2 3 0 0 0,3-2 0 0 0,5-6-1080 0 0,-1-3-216 0 0,-9 23-48 0 0,15-14-5599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05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60 10912 0 0,'-44'-47'1189'0'0,"41"46"-1176"0"0,-4-9 195 0 0,7 8 886 0 0,5 6 1931 0 0,10 3-1467 0 0,-8-5-1357 0 0,0 1 0 0 0,-1 1 1 0 0,1-1-1 0 0,-1 1 0 0 0,7 5 0 0 0,129 126-848 0 0,-119-111 577 0 0,-6-6 32 0 0,0 0 1 0 0,-1 2 0 0 0,-1 0 0 0 0,-1 1-1 0 0,0 0 1 0 0,-2 1 0 0 0,-1 1 0 0 0,12 32-1 0 0,-17-37 234 0 0,0 1 0 0 0,-2 0 0 0 0,0 0 0 0 0,-1 1-1 0 0,-1-1 1 0 0,-1 1 0 0 0,-1-1 0 0 0,-1 1 0 0 0,0 0 0 0 0,-2-1 0 0 0,-4 23-1 0 0,0-18-33 0 0,0 0-1 0 0,-1-1 0 0 0,-1 0 0 0 0,-1 0 0 0 0,-1-1 0 0 0,-22 33 0 0 0,-33 36-2233 0 0,52-71-4975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52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72 20527 0 0,'0'0'2060'0'0,"6"-5"-1864"0"0,-1 2-253 0 0,0 1-1 0 0,0 0 1 0 0,0 0-1 0 0,0 0 1 0 0,0 0 0 0 0,1 1-1 0 0,8-2 1 0 0,44-2-670 0 0,-44 4 605 0 0,53-6-472 0 0,-36 3-141 0 0,32 0-1 0 0,-41 2-492 0 0,1 0 0 0 0,-1-2-1 0 0,0 0 1 0 0,24-8 0 0 0,-25 8-857 0 0,-2 3-2211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6:52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1 139 20903 0 0,'4'-4'456'0'0,"13"-4"96"0"0,6 0 24 0 0,8-4 16 0 0,0 5-472 0 0,5-5-120 0 0,0 0 0 0 0,5-5 0 0 0,3 5-176 0 0,1 2-56 0 0,3-11-16 0 0,1 5-8799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24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27 360 14568 0 0,'0'0'705'0'0,"-5"-7"47"0"0,-10-15-631 0 0,14 20-93 0 0,0 1-1 0 0,0-1 1 0 0,1 1 0 0 0,-1-1-1 0 0,0 0 1 0 0,1 1 0 0 0,-1-1-1 0 0,1 0 1 0 0,0 0 0 0 0,0 1-1 0 0,-1-1 1 0 0,1 0 0 0 0,0 0-1 0 0,1-1 1 0 0,2-11 528 0 0,-1 5-410 0 0,1 0 0 0 0,0 1-1 0 0,0-1 1 0 0,0 1 0 0 0,5-9-1 0 0,0 4-136 0 0,-7 10-23 0 0,0 1-1 0 0,0 0 1 0 0,0 0-1 0 0,0 0 1 0 0,1 0-1 0 0,-1 0 0 0 0,1 0 1 0 0,-1 0-1 0 0,1 0 1 0 0,0 0-1 0 0,0 1 1 0 0,0-1-1 0 0,0 1 0 0 0,0-1 1 0 0,0 1-1 0 0,2-1 1 0 0,0 0 17 0 0,-1 0-1 0 0,0 0 1 0 0,-1 0 0 0 0,1 0-1 0 0,0 0 1 0 0,0-1 0 0 0,-1 1 0 0 0,4-5-1 0 0,-3 3 47 0 0,0 1 0 0 0,0-1 0 0 0,1 1 0 0 0,0 0 0 0 0,4-3 0 0 0,31-21 427 0 0,-23 15-59 0 0,30-17 0 0 0,-15 11-160 0 0,-23 13-166 0 0,-1 0 1 0 0,1 1 0 0 0,0 0 0 0 0,11-3 0 0 0,10-4 255 0 0,-23 8-284 0 0,0 0 0 0 0,0 1 1 0 0,1 0-1 0 0,-1 0 0 0 0,0 1 0 0 0,1 0 1 0 0,6-1-1 0 0,-11 3-56 0 0,-1-1-1 0 0,1 0 1 0 0,-1 1-1 0 0,1-1 1 0 0,-1 1 0 0 0,1-1-1 0 0,-1 1 1 0 0,1 0-1 0 0,-1 0 1 0 0,1-1 0 0 0,-1 1-1 0 0,0 0 1 0 0,0 0-1 0 0,1 1 1 0 0,-1-1 0 0 0,0 0-1 0 0,0 0 1 0 0,0 0-1 0 0,0 1 1 0 0,0-1 0 0 0,0 1-1 0 0,1 2 1 0 0,0 2-47 0 0,1 0 1 0 0,0 0 0 0 0,-1 1-1 0 0,2 7 1 0 0,6 69 235 0 0,-7-55 74 0 0,6 30 0 0 0,-8-55-253 0 0,2 10 117 0 0,0 0-1 0 0,1 0 0 0 0,6 13 1 0 0,-8-22-111 0 0,0 0-1 0 0,0-1 1 0 0,0 1 0 0 0,0-1 0 0 0,1 1 0 0 0,0-1 0 0 0,0 0 0 0 0,0 0 0 0 0,0 0 0 0 0,0 0 0 0 0,1 0 0 0 0,-1-1 0 0 0,1 0-1 0 0,4 3 1 0 0,-1-1-105 0 0,2 0-1 0 0,-1-1 1 0 0,0 0-1 0 0,0 0 1 0 0,1-1-1 0 0,0 0 0 0 0,-1 0 1 0 0,1-1-1 0 0,0 0 1 0 0,0-1-1 0 0,0 0 1 0 0,16-2-1 0 0,8-3-493 0 0,-30 4 493 0 0,-1 0 0 0 0,1 0-1 0 0,0-1 1 0 0,-1 1 0 0 0,1 0 0 0 0,2-3-1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7:24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1 13216 0 0,'-22'15'784'0'0,"18"-13"-675"0"0,1 0-1 0 0,-1 1 1 0 0,1-1-1 0 0,-6 6 0 0 0,-6 8-239 0 0,0 1 0 0 0,-18 28 0 0 0,-37 86-5354 0 0,55-106 5407 0 0,12-20 539 0 0,0 0 0 0 0,0 0 0 0 0,-1 11 6775 0 0,12-21-5600 0 0,7-6-1344 0 0,3-3 386 0 0,0 1 1 0 0,1 1-1 0 0,35-18 1 0 0,6-4-415 0 0,74-45-192 0 0,-106 62-25 0 0,1 2-1 0 0,39-16 0 0 0,-65 29-33 0 0,1 1 1 0 0,-1 0-1 0 0,1 0 0 0 0,-1 0 1 0 0,1 0-1 0 0,-1 1 0 0 0,1-1 1 0 0,0 1-1 0 0,-1 0 0 0 0,1 0 1 0 0,5 1-1 0 0,-7-1-2 0 0,0 1 0 0 0,0 0 0 0 0,0 0 1 0 0,0 0-1 0 0,0 0 0 0 0,-1 0 0 0 0,1 0 0 0 0,0 0 0 0 0,0 1 0 0 0,-1-1 0 0 0,1 1 0 0 0,-1-1 0 0 0,1 1 1 0 0,-1-1-1 0 0,0 1 0 0 0,0 0 0 0 0,0 0 0 0 0,0 0 0 0 0,0 0 0 0 0,1 3 0 0 0,4 10 17 0 0,-1 2 0 0 0,4 19-1 0 0,-6-21-4 0 0,1 0-1 0 0,0-1 0 0 0,12 26 0 0 0,-14-35-60 0 0,1 0-1 0 0,0-1 0 0 0,0 1 1 0 0,0-1-1 0 0,1 0 0 0 0,-1 0 1 0 0,1 0-1 0 0,0-1 0 0 0,0 1 1 0 0,0-1-1 0 0,1 0 0 0 0,-1 0 1 0 0,1 0-1 0 0,0-1 0 0 0,5 3 1 0 0,0-2-400 0 0,-1 1 0 0 0,0-2 0 0 0,17 4 0 0 0,-18-6-1039 0 0,0 0 0 0 0,0 0 0 0 0,0-1 0 0 0,11-2 0 0 0,-19 3 1465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26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1 202 11976 0 0,'0'0'1200'0'0,"2"-1"-1099"0"0,4-3-72 0 0,1 0 0 0 0,0 0-1 0 0,-1 0 1 0 0,11-10 0 0 0,-10 8 26 0 0,0 0-1 0 0,0 1 1 0 0,12-7 0 0 0,25-11 265 0 0,65-29 888 0 0,-82 41-1157 0 0,52-18-294 0 0,-8 9-309 0 0,-39 13 96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44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1802 3944 0 0,'0'0'284'0'0,"-1"0"-181"0"0,-6 0 70 0 0,6 0 614 0 0,-5 0 2384 0 0,-8 3-1577 0 0,12-2-1182 0 0,-13 3 609 0 0,6 5-778 0 0,2-2 2737 0 0,5-1 1957 0 0,8-9-5167 0 0,12-10 542 0 0,-14 10-254 0 0,0 0 0 0 0,0 0-1 0 0,0 1 1 0 0,0-1 0 0 0,8-2 0 0 0,1-2-9 0 0,0 1 0 0 0,0-2 0 0 0,0 0 0 0 0,-1-1 1 0 0,13-11-1 0 0,20-14 33 0 0,45-25 54 0 0,73-52 72 0 0,97-87 80 0 0,12 7 137 0 0,-54 40-132 0 0,558-379-536 0 0,-387 280-429 0 0,-186 136 510 0 0,-97 57 217 0 0,-83 45-426 0 0,38-12 0 0 0,-48 17-2036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44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5904 0 0,'0'0'608'0'0,"-9"0"-608"0"0,4 4 0 0 0,-3 0-1200 0 0,2 0 504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45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73 4032 0 0,'-4'8'7813'0'0,"4"-7"-7767"0"0,-1-1 0 0 0,1 0 0 0 0,-1 0 0 0 0,0 0 0 0 0,1 0 0 0 0,-1 0 0 0 0,0 0 0 0 0,1 0 0 0 0,-1 0 0 0 0,1-1 0 0 0,-1 1 0 0 0,0 0 1 0 0,1 0-1 0 0,-2-1 0 0 0,2 0-6 0 0,-1 0 1 0 0,1 1-1 0 0,-1-1 1 0 0,0 0 0 0 0,0 0-1 0 0,1 0 1 0 0,-1 1 0 0 0,0-1-1 0 0,0 0 1 0 0,0 1-1 0 0,1-1 1 0 0,-3 0 0 0 0,1 0 124 0 0,-7 1 278 0 0,2 0-346 0 0,6 0-136 0 0,-11-1-325 0 0,6-6 1722 0 0,6 5-1106 0 0,1-4 17 0 0,0 0 0 0 0,0 1 0 0 0,0-1 0 0 0,3-7 0 0 0,-4 12 701 0 0,0-1-1008 0 0,-7-15 42 0 0,6 16 276 0 0,0 0-178 0 0,-3 1-67 0 0,1 0 0 0 0,0 0-1 0 0,0 0 1 0 0,0 0 0 0 0,0 1-1 0 0,-1-1 1 0 0,1 1 0 0 0,-5 2-1 0 0,6-2-22 0 0,0 1-1 0 0,-1-1 0 0 0,1 1 0 0 0,0 0 1 0 0,0 0-1 0 0,0 0 0 0 0,0 0 0 0 0,1 0 1 0 0,-1 0-1 0 0,0 1 0 0 0,1-1 0 0 0,0 0 1 0 0,-1 1-1 0 0,0 2 0 0 0,-11 17 212 0 0,9-17-225 0 0,1-1-1 0 0,1 0 0 0 0,-1 1 0 0 0,1-1 1 0 0,-1 1-1 0 0,1 0 0 0 0,1 0 0 0 0,-1 0 1 0 0,1 0-1 0 0,0 0 0 0 0,0 0 0 0 0,0 8 0 0 0,0 1-57 0 0,2-3 79 0 0,11-6 314 0 0,-10-4-278 0 0,1 0-1 0 0,-1 0 0 0 0,0 0 0 0 0,1-1 0 0 0,-1 1 0 0 0,0-1 1 0 0,1 1-1 0 0,-1-1 0 0 0,1 0 0 0 0,-1 0 0 0 0,1 0 1 0 0,-1 0-1 0 0,3-1 0 0 0,32-8 322 0 0,-9-1-277 0 0,-19 6-202 0 0,-1 1 0 0 0,1 0 1 0 0,12-2-1 0 0,5 2-94 0 0,-17 3 151 0 0,-1-1 0 0 0,0 0-1 0 0,0-1 1 0 0,9-2 0 0 0,-11 2-55 0 0,1-1-1 0 0,-1 2 1 0 0,1-1 0 0 0,-1 1-1 0 0,1 0 1 0 0,11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2:59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94 282 4320 0 0,'0'0'488'0'0,"13"-4"665"0"0,-8 4-938 0 0,0-1 0 0 0,0 1 0 0 0,0-1 0 0 0,-1 0 0 0 0,1-1 0 0 0,-1 1 0 0 0,1-1 0 0 0,-1 0 0 0 0,1 0 0 0 0,-1 0 0 0 0,6-4 0 0 0,-2 0 203 0 0,-1 0 0 0 0,1 0 0 0 0,-1-1 1 0 0,10-12-1 0 0,-12 13-112 0 0,-1 0 1 0 0,0-1-1 0 0,0 0 0 0 0,3-9 1 0 0,1-1 307 0 0,-7 14-598 0 0,0 0 0 0 0,0-1 0 0 0,0 1 0 0 0,0-1 0 0 0,-1 1 0 0 0,1-1 0 0 0,-1 0 0 0 0,0 1 0 0 0,0-1 0 0 0,-1-5 0 0 0,0 2-34 0 0,0 0 0 0 0,0 0 0 0 0,-1 0 0 0 0,-4-9 0 0 0,4 12 74 0 0,0 0 0 0 0,-1-1 1 0 0,1 1-1 0 0,-1 0 0 0 0,0 1 1 0 0,0-1-1 0 0,0 0 1 0 0,-1 1-1 0 0,1 0 0 0 0,-1 0 1 0 0,0 0-1 0 0,0 0 0 0 0,0 1 1 0 0,0-1-1 0 0,0 1 0 0 0,-1 0 1 0 0,1 0-1 0 0,-1 1 1 0 0,1-1-1 0 0,-1 1 0 0 0,-6-1 1 0 0,6 1-32 0 0,-1 0 1 0 0,0 1-1 0 0,0 0 1 0 0,0 0-1 0 0,0 0 1 0 0,0 1-1 0 0,0 0 1 0 0,0 0-1 0 0,1 0 1 0 0,-1 1-1 0 0,0-1 0 0 0,1 2 1 0 0,-1-1-1 0 0,1 0 1 0 0,0 1-1 0 0,-9 6 1 0 0,8-5 28 0 0,1 1 1 0 0,0-1-1 0 0,0 1 1 0 0,0 0-1 0 0,-5 8 1 0 0,8-10-10 0 0,0 0 1 0 0,1 0 0 0 0,-1 1-1 0 0,1-1 1 0 0,0 1 0 0 0,0-1-1 0 0,0 0 1 0 0,0 1 0 0 0,1 0-1 0 0,-1-1 1 0 0,1 8 0 0 0,0-2-8 0 0,1 0 1 0 0,0 0-1 0 0,1-1 1 0 0,0 1-1 0 0,0 0 1 0 0,0 0 0 0 0,2-1-1 0 0,-1 1 1 0 0,9 15-1 0 0,4 0 19 0 0,32 41-1 0 0,-31-46 137 0 0,-2 2-1 0 0,25 41 0 0 0,-37-55-187 0 0,0 0 0 0 0,0 0 0 0 0,-1 0 0 0 0,0 0 0 0 0,0 1 0 0 0,0-1 0 0 0,0 12 0 0 0,-2-18 2 0 0,0 0 0 0 0,-1 0-1 0 0,1-1 1 0 0,0 1-1 0 0,0 0 1 0 0,0 0-1 0 0,-1-1 1 0 0,1 1-1 0 0,-1 0 1 0 0,1-1-1 0 0,0 1 1 0 0,-1 0-1 0 0,1-1 1 0 0,-1 1-1 0 0,0 1 1 0 0,0-2 20 0 0,0 1 0 0 0,0 0 0 0 0,0 0 0 0 0,0 0 0 0 0,-1 0 0 0 0,1-1 0 0 0,0 1 0 0 0,0-1 0 0 0,0 1 0 0 0,-1-1 0 0 0,1 1 0 0 0,-2 0 0 0 0,-1-2 65 0 0,0 1-1 0 0,0 0 0 0 0,0-1 0 0 0,0 0 0 0 0,0 0 0 0 0,0 0 0 0 0,0-1 0 0 0,0 1 0 0 0,0-1 0 0 0,1 0 0 0 0,-1 0 0 0 0,1 0 0 0 0,-1 0 0 0 0,1-1 0 0 0,0 1 0 0 0,0-1 0 0 0,0 0 0 0 0,0 0 1 0 0,0 0-1 0 0,1 0 0 0 0,-1-1 0 0 0,1 1 0 0 0,0-1 0 0 0,0 1 0 0 0,0-1 0 0 0,1 0 0 0 0,-1 0 0 0 0,1 0 0 0 0,0 1 0 0 0,0-1 0 0 0,0-1 0 0 0,1 1 0 0 0,-1-4 0 0 0,1-3 52 0 0,0 1-1 0 0,0-1 1 0 0,1 1-1 0 0,1-1 0 0 0,-1 1 1 0 0,5-13-1 0 0,23-60 271 0 0,-28 82-407 0 0,6-15-374 0 0,1 0 0 0 0,1 1-1 0 0,0 1 1 0 0,1-1-1 0 0,1 2 1 0 0,15-17 0 0 0,-13 17-982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46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3248 0 0,'0'0'292'0'0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53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322 192 7024 0 0,'4'-8'337'0'0,"32"-35"118"0"0,-5 7 1489 0 0,-29 32-1802 0 0,1 1 0 0 0,-1-1 1 0 0,-1 0-1 0 0,1 0 1 0 0,0 0-1 0 0,-1 0 0 0 0,0 0 1 0 0,0 0-1 0 0,0 0 1 0 0,0-6-1 0 0,-1 8-84 0 0,0 0 0 0 0,0 1 0 0 0,0-1 0 0 0,0 0 1 0 0,-1 0-1 0 0,1 0 0 0 0,0 0 0 0 0,-1 1 0 0 0,0-1 0 0 0,1 0 0 0 0,-1 0 1 0 0,0 1-1 0 0,0-1 0 0 0,0 1 0 0 0,0-1 0 0 0,0 1 0 0 0,0-1 0 0 0,0 1 1 0 0,-1-1-1 0 0,1 1 0 0 0,-1 0 0 0 0,1 0 0 0 0,-1 0 0 0 0,1 0 0 0 0,-1 0 0 0 0,-2-1 1 0 0,-2-1 66 0 0,0 1 1 0 0,0 0 0 0 0,0 0 0 0 0,0 1 0 0 0,0-1 0 0 0,-1 1 0 0 0,1 1 0 0 0,0-1 0 0 0,-1 1 0 0 0,1 1-1 0 0,-10 0 1 0 0,6 1 79 0 0,0 0 0 0 0,1 1 0 0 0,-1 0 0 0 0,0 1 0 0 0,1 0-1 0 0,-14 8 1 0 0,2 1 193 0 0,1 1 1 0 0,0 2-1 0 0,1 0 0 0 0,1 0 1 0 0,-18 23-1 0 0,26-27-316 0 0,0 1 1 0 0,1 0-1 0 0,1 1 0 0 0,0 0 1 0 0,1 0-1 0 0,1 1 0 0 0,0 0 1 0 0,1 0-1 0 0,0 0 0 0 0,1 1 1 0 0,-2 21-1 0 0,5-31-82 0 0,1 0 0 0 0,0 0 0 0 0,1 0 0 0 0,-1 0 0 0 0,1 0 0 0 0,1 0 0 0 0,-1-1 0 0 0,1 1 0 0 0,0 0 0 0 0,0-1 0 0 0,0 1 0 0 0,1-1 0 0 0,0 1 0 0 0,0-1 0 0 0,7 9 0 0 0,-7-11 30 0 0,0 1 1 0 0,0-1-1 0 0,0 0 1 0 0,1 0-1 0 0,-1 0 1 0 0,1-1-1 0 0,-1 1 1 0 0,1-1-1 0 0,0 0 1 0 0,0 0-1 0 0,0 0 1 0 0,0-1-1 0 0,0 1 1 0 0,1-1-1 0 0,-1 0 1 0 0,0 0-1 0 0,1-1 1 0 0,-1 1-1 0 0,0-1 1 0 0,1 0-1 0 0,8-1 1 0 0,-2-1-37 0 0,0-1 1 0 0,1-1-1 0 0,-1 0 0 0 0,0 0 1 0 0,-1-1-1 0 0,1 0 1 0 0,-1-1-1 0 0,0-1 1 0 0,0 1-1 0 0,-1-1 0 0 0,0-1 1 0 0,0 0-1 0 0,-1 0 1 0 0,0-1-1 0 0,0 0 1 0 0,-1 0-1 0 0,0-1 0 0 0,-1 0 1 0 0,0 0-1 0 0,0 0 1 0 0,7-22-1 0 0,-10 25-106 0 0,-1-1 0 0 0,0 1-1 0 0,0 0 1 0 0,-1-1 0 0 0,0 1 0 0 0,-1-1 0 0 0,1 1-1 0 0,-2-11 1 0 0,1 14-80 0 0,-1 0-1 0 0,0 1 1 0 0,0-1-1 0 0,0 1 1 0 0,0-1-1 0 0,-1 1 1 0 0,1-1 0 0 0,-1 1-1 0 0,0 0 1 0 0,0 0-1 0 0,0 0 1 0 0,0 0-1 0 0,-1 0 1 0 0,1 1-1 0 0,-1-1 1 0 0,0 1-1 0 0,1-1 1 0 0,-7-3 0 0 0,3 2-542 0 0,0 0 1 0 0,-1 1 0 0 0,1 0 0 0 0,-10-3 0 0 0,3 2-421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54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72 7800 0 0,'-4'-1'33'0'0,"3"1"25"0"0,-1 0 0 0 0,1-1 0 0 0,0 1 0 0 0,0-1 0 0 0,-1 1 1 0 0,1-1-1 0 0,0 0 0 0 0,0 1 0 0 0,0-1 0 0 0,0 0 0 0 0,0 0 0 0 0,0 0 0 0 0,-1-1 0 0 0,1 1 448 0 0,-2 9-864 0 0,-4 28-1653 0 0,5-24 1505 0 0,0-1-1 0 0,-6 17 1 0 0,1-8 102 0 0,-4 24-1 0 0,8-32 326 0 0,-2 14 83 0 0,2-13 390 0 0,0-1 0 0 0,-5 16 0 0 0,6-23-155 0 0,1-1 34 0 0,-1 0 1 0 0,1 0-1 0 0,-1 0 0 0 0,0 0 1 0 0,0-1-1 0 0,0 1 0 0 0,-1 0 1 0 0,1-1-1 0 0,-1 0 0 0 0,0 0 1 0 0,-4 4-1 0 0,4 2 4740 0 0,7-15-4302 0 0,18-39-920 0 0,9-19-573 0 0,-17 35 159 0 0,19-30-1 0 0,-13 24 241 0 0,-9 15 272 0 0,1 1 1 0 0,1 0 0 0 0,1 1 0 0 0,25-25 0 0 0,-39 42 137 0 0,0 1 1 0 0,0 0-1 0 0,1 0 1 0 0,-1 0-1 0 0,0 0 1 0 0,0-1-1 0 0,1 1 0 0 0,-1 0 1 0 0,0 0-1 0 0,1 0 1 0 0,-1 0-1 0 0,0 0 1 0 0,1 0-1 0 0,-1 0 0 0 0,0 0 1 0 0,1 0-1 0 0,-1 0 1 0 0,0 0-1 0 0,0 0 1 0 0,1 0-1 0 0,-1 0 1 0 0,0 0-1 0 0,1 0 0 0 0,-1 0 1 0 0,0 0-1 0 0,1 0 1 0 0,-1 0-1 0 0,0 0 1 0 0,0 1-1 0 0,1-1 0 0 0,-1 0 1 0 0,0 0-1 0 0,0 0 1 0 0,1 1-1 0 0,-1-1 1 0 0,0 0-1 0 0,0 0 0 0 0,1 1 1 0 0,-1-1-1 0 0,0 0 1 0 0,0 0-1 0 0,0 1 1 0 0,0-1-1 0 0,1 1 0 0 0,4 11 652 0 0,-4-6-465 0 0,-1 0 0 0 0,0 0 0 0 0,0 0 0 0 0,0 0 0 0 0,-1 1 0 0 0,0-1 0 0 0,-2 6 0 0 0,-14 39 654 0 0,3-17-385 0 0,-17 52 199 0 0,29-82-664 0 0,1 1-1 0 0,1 0 0 0 0,-1-1 1 0 0,1 1-1 0 0,-1 0 0 0 0,1-1 0 0 0,1 6 1 0 0,-1-9-25 0 0,0 0 0 0 0,0-1 0 0 0,0 1 0 0 0,0 0 0 0 0,0 0 1 0 0,1 0-1 0 0,-1-1 0 0 0,0 1 0 0 0,0 0 0 0 0,1 0 0 0 0,-1-1 1 0 0,0 1-1 0 0,1 0 0 0 0,-1-1 0 0 0,1 1 0 0 0,-1 0 1 0 0,1-1-1 0 0,-1 1 0 0 0,1-1 0 0 0,-1 1 0 0 0,1 0 0 0 0,0-1 1 0 0,-1 0-1 0 0,1 1 0 0 0,0-1 0 0 0,-1 1 0 0 0,1-1 0 0 0,0 0 1 0 0,0 1-1 0 0,-1-1 0 0 0,1 0 0 0 0,0 0 0 0 0,0 0 1 0 0,0 0-1 0 0,-1 0 0 0 0,1 0 0 0 0,0 0 0 0 0,0 0 0 0 0,0 0 1 0 0,-1 0-1 0 0,1 0 0 0 0,0 0 0 0 0,0 0 0 0 0,0-1 0 0 0,-1 1 1 0 0,2-1-1 0 0,6-2-51 0 0,0-1 0 0 0,0 0-1 0 0,0-1 1 0 0,-1 0 0 0 0,0 0 0 0 0,0 0 0 0 0,10-11 0 0 0,41-49 48 0 0,-52 58 7 0 0,86-112 90 0 0,-78 100 116 0 0,-8 11-24 0 0,1 1-1 0 0,0 1 1 0 0,11-10 0 0 0,-1 2 368 0 0,-17 13-534 0 0,0 1-1 0 0,1-1 1 0 0,-1 1-1 0 0,0 0 1 0 0,1-1 0 0 0,-1 1-1 0 0,0 0 1 0 0,1 0-1 0 0,-1-1 1 0 0,0 1-1 0 0,1 0 1 0 0,-1 0-1 0 0,1-1 1 0 0,-1 1-1 0 0,1 0 1 0 0,-1 0-1 0 0,0 0 1 0 0,1 0-1 0 0,-1 0 1 0 0,1 0-1 0 0,-1 0 1 0 0,1 0-1 0 0,-1 0 1 0 0,1 0-1 0 0,-1 0 1 0 0,1 0-1 0 0,-1 0 1 0 0,0 0-1 0 0,1 0 1 0 0,-1 0-1 0 0,1 1 1 0 0,0 0 0 0 0,0-1-1 0 0,-1 1 1 0 0,1 0 0 0 0,-1 0 0 0 0,1 0 0 0 0,-1 0-1 0 0,1-1 1 0 0,-1 1 0 0 0,0 0 0 0 0,1 0 0 0 0,-1 0-1 0 0,0 0 1 0 0,1 2 0 0 0,-1 4 62 0 0,1-1 0 0 0,-1 1 0 0 0,-1 10 0 0 0,-2 4 90 0 0,-2 29 118 0 0,2 11 13 0 0,1-43-292 0 0,1-1 0 0 0,1 0 0 0 0,0 1 0 0 0,1-1 0 0 0,4 20 0 0 0,-4-35-157 0 0,-1-1-1 0 0,1 1 1 0 0,-1-1-1 0 0,1 1 0 0 0,0-1 1 0 0,-1 1-1 0 0,1-1 0 0 0,0 0 1 0 0,0 1-1 0 0,0-1 1 0 0,0 0-1 0 0,0 0 0 0 0,3 3 1 0 0,4 4-6264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56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1 138 4032 0 0,'0'0'304'0'0,"1"-2"-211"0"0,0-3-62 0 0,0-3 144 0 0,0 0 304 0 0,-1-5 1184 0 0,2 0 273 0 0,0 3-987 0 0,-1 8-796 0 0,-1-1-1 0 0,1 0 0 0 0,0 1 0 0 0,0-1 0 0 0,0 1 0 0 0,0-1 0 0 0,1 1 1 0 0,-1-1-1 0 0,1 1 0 0 0,-1 0 0 0 0,1-1 0 0 0,0 1 0 0 0,0 0 0 0 0,0 0 1 0 0,0 1-1 0 0,0-1 0 0 0,4-2 0 0 0,4-5 360 0 0,0 1 189 0 0,-8 7-662 0 0,-1 1 1 0 0,0-1-1 0 0,-1 0 0 0 0,1 1 1 0 0,0-1-1 0 0,0 0 0 0 0,0 0 1 0 0,0 0-1 0 0,-1 0 1 0 0,1 0-1 0 0,0-1 0 0 0,7-5 3747 0 0,-10 21-2427 0 0,-25 97-418 0 0,10-37-600 0 0,-1-2-319 0 0,15-62-102 0 0,1 0-1 0 0,0 0 0 0 0,0 1 0 0 0,1-1 0 0 0,1 1 0 0 0,0-1 1 0 0,2 17-1 0 0,-2-24-1 0 0,0-1 1 0 0,1 0-1 0 0,0 0 1 0 0,-1 0 0 0 0,1 0-1 0 0,0 0 1 0 0,0 0-1 0 0,0 0 1 0 0,2 3 0 0 0,-3-5 4 0 0,1 1 0 0 0,-1-1 0 0 0,0 0 1 0 0,1 1-1 0 0,-1-1 0 0 0,1 0 1 0 0,-1 1-1 0 0,1-1 0 0 0,-1 0 1 0 0,1 1-1 0 0,-1-1 0 0 0,1 0 1 0 0,-1 0-1 0 0,1 0 0 0 0,0 1 0 0 0,-1-1 1 0 0,1 0-1 0 0,-1 0 0 0 0,1 0 1 0 0,-1 0-1 0 0,1 0 0 0 0,0 0 1 0 0,-1 0-1 0 0,1 0 0 0 0,-1-1 1 0 0,1 1-1 0 0,-1 0 0 0 0,1 0 0 0 0,0 0 1 0 0,-1-1-1 0 0,1 1 0 0 0,-1 0 1 0 0,1 0-1 0 0,-1-1 0 0 0,1 1 1 0 0,-1 0-1 0 0,0-1 0 0 0,1 1 1 0 0,-1-1-1 0 0,1 0 0 0 0,8-9-5741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56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13104 0 0,'0'0'2896'0'0,"4"-8"-4832"0"0,15-3 792 0 0,-2-5-4136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57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56 3912 0 0,'0'-7'68'0'0,"1"-1"0"0"0,0 1 0 0 0,0 0 0 0 0,0 0 0 0 0,4-13 5916 0 0,-5 23-5587 0 0,0 6-113 0 0,-1-1-1 0 0,-4 15 1 0 0,-1 15 336 0 0,-1 13 82 0 0,-13 52 0 0 0,0 0 99 0 0,-20 130 1120 0 0,22-66-1554 0 0,14-128-462 0 0,2-27-43 0 0,1 0 0 0 0,0 0 0 0 0,2 24 0 0 0,0-29 43 0 0,-1-3 4 0 0,1 0 0 0 0,-1-1 0 0 0,0 1 0 0 0,0 0 0 0 0,0-1 0 0 0,0 1 1 0 0,0 0-1 0 0,-2 6 0 0 0,4-24-5321 0 0,1-6 5269 0 0,9-31-1 0 0,2 7 2158 0 0,-11 34-1369 0 0,-3 8-494 0 0,1 1 0 0 0,-1-1-1 0 0,1 1 1 0 0,-1-1 0 0 0,1 1 0 0 0,-1 0 0 0 0,1-1 0 0 0,0 1 0 0 0,0 0 0 0 0,0 0 0 0 0,1-2 0 0 0,6-4 721 0 0,1 0 1 0 0,0 1-1 0 0,14-8 1 0 0,14-3-6022 0 0,-20 12-72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59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6912 0 0,'0'0'337'0'0,"-4"8"14"0"0,-1 0-114 0 0,0 0 0 0 0,2 1 0 0 0,-1 0-1 0 0,1-1 1 0 0,-4 18 0 0 0,-5 48 2876 0 0,11-62-2937 0 0,-1 0 9 0 0,2 0-1 0 0,-1 0 0 0 0,2-1 0 0 0,-1 1 0 0 0,5 19 1 0 0,-5-30-226 0 0,-1-1 0 0 0,1 1 0 0 0,0-1 1 0 0,1 1-1 0 0,-1-1 0 0 0,0 1 0 0 0,0-1 1 0 0,0 1-1 0 0,0-1 0 0 0,0 1 1 0 0,0-1-1 0 0,1 0 0 0 0,-1 1 0 0 0,0-1 1 0 0,0 1-1 0 0,1-1 0 0 0,-1 1 0 0 0,0-1 1 0 0,1 0-1 0 0,-1 1 0 0 0,0-1 1 0 0,1 0-1 0 0,-1 1 0 0 0,0-1 0 0 0,1 0 1 0 0,-1 0-1 0 0,1 1 0 0 0,-1-1 0 0 0,1 0 1 0 0,-1 0-1 0 0,0 0 0 0 0,1 0 1 0 0,-1 1-1 0 0,1-1 0 0 0,-1 0 0 0 0,1 0 1 0 0,-1 0-1 0 0,1 0 0 0 0,-1 0 0 0 0,1 0 1 0 0,0 0-1 0 0,4 0-736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8:59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5904 0 0,'0'0'1512'0'0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00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278 232 6016 0 0,'0'0'289'0'0,"-5"3"18"0"0,2-2-78 0 0,0 0 0 0 0,0-1 0 0 0,0 1 0 0 0,0 1 0 0 0,0-1 0 0 0,0 0 1 0 0,1 1-1 0 0,-1 0 0 0 0,0-1 0 0 0,1 1 0 0 0,0 0 0 0 0,-1 0 0 0 0,1 1 0 0 0,0-1 0 0 0,0 0 1 0 0,0 1-1 0 0,0-1 0 0 0,0 1 0 0 0,1 0 0 0 0,-1-1 0 0 0,1 1 0 0 0,0 0 0 0 0,0 0 1 0 0,-2 6-1 0 0,1 5 214 0 0,0 0 0 0 0,1-1 0 0 0,1 1 0 0 0,0 0 0 0 0,0 0 0 0 0,4 18 0 0 0,8 60 444 0 0,7 66 489 0 0,-10-67-471 0 0,-8-83-815 0 0,4 25 381 0 0,-2 0 0 0 0,-2 1 0 0 0,-2 36 0 0 0,0-67-434 0 0,1 0 1 0 0,0 1-1 0 0,-1-1 0 0 0,0 0 0 0 0,0 1 0 0 0,0-1 0 0 0,0 0 0 0 0,0 0 0 0 0,-1 0 0 0 0,-2 4 0 0 0,3-6-30 0 0,1-1-1 0 0,-1 0 0 0 0,1 1 0 0 0,-1-1 0 0 0,1 0 1 0 0,-1 0-1 0 0,0 1 0 0 0,1-1 0 0 0,-1 0 1 0 0,1 0-1 0 0,-1 0 0 0 0,0 0 0 0 0,1 0 0 0 0,-1 0 1 0 0,1 0-1 0 0,-1 0 0 0 0,0 0 0 0 0,1 0 1 0 0,-1 0-1 0 0,1 0 0 0 0,-1 0 0 0 0,0 0 0 0 0,1-1 1 0 0,-1 1-1 0 0,1 0 0 0 0,-1 0 0 0 0,1-1 0 0 0,-1 1 1 0 0,0-1-1 0 0,-17-13 25 0 0,13 9-3 0 0,-17-13-272 0 0,-24-28 1 0 0,12 11-348 0 0,23 23-18 0 0,1 0 1 0 0,-18-26-1 0 0,2 0-557 0 0,8 11-25 0 0,4-1-145 0 0</inkml:trace>
  <inkml:trace contextRef="#ctx0" brushRef="#br0" timeOffset="1">166 57 11256 0 0,'0'0'248'0'0,"5"-8"48"0"0,-1-4 16 0 0,0 4 8 0 0,6 0-256 0 0,-6 0-64 0 0,0 4 0 0 0,1 0 0 0 0,-1 0 1248 0 0,6 4 1783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09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72 3624 0 0,'0'-1'118'0'0,"0"-6"-68"0"0,0 5-177 0 0,0-19 1241 0 0,0 17 769 0 0,-9 4-873 0 0,7 0-925 0 0,0 0-35 0 0,1 0 1 0 0,0 0-1 0 0,0 0 1 0 0,-1 0-1 0 0,1 0 1 0 0,0 0-1 0 0,0 1 1 0 0,-1-1-1 0 0,1 0 1 0 0,0 1-1 0 0,0-1 1 0 0,0 1-1 0 0,0-1 1 0 0,-2 2-1 0 0,-6 6 98 0 0,1 1-1 0 0,1 0 0 0 0,0 1 0 0 0,0-1 0 0 0,1 2 1 0 0,0-1-1 0 0,0 0 0 0 0,1 1 0 0 0,-4 14 0 0 0,4-8 188 0 0,0 0-1 0 0,1 1 0 0 0,0 0 0 0 0,2-1 0 0 0,-1 29 1 0 0,3-40-273 0 0,0 0 0 0 0,1 0 1 0 0,-1 1-1 0 0,1-1 1 0 0,1 0-1 0 0,-1 0 0 0 0,1 0 1 0 0,0-1-1 0 0,5 10 1 0 0,-6-13-63 0 0,0 0 0 0 0,0 0 0 0 0,0-1 0 0 0,1 1 1 0 0,-1-1-1 0 0,0 1 0 0 0,1-1 0 0 0,-1 1 0 0 0,1-1 0 0 0,0 0 1 0 0,0 0-1 0 0,-1 0 0 0 0,1 0 0 0 0,0 0 0 0 0,0 0 0 0 0,0 0 0 0 0,0-1 1 0 0,0 1-1 0 0,0-1 0 0 0,0 1 0 0 0,0-1 0 0 0,0 0 0 0 0,0 0 1 0 0,0 0-1 0 0,0 0 0 0 0,0 0 0 0 0,0 0 0 0 0,0-1 0 0 0,1 1 1 0 0,-1-1-1 0 0,3 0 0 0 0,8-4 96 0 0,0 0 0 0 0,-1-1 1 0 0,1 0-1 0 0,-1-1 0 0 0,0 0 0 0 0,18-15 1 0 0,59-60 40 0 0,-82 75-149 0 0,44-44-487 0 0,-50 51 516 0 0,0 1 0 0 0,-1-1 1 0 0,1 0-1 0 0,-1 0 0 0 0,1 0 0 0 0,-1 0 1 0 0,1 1-1 0 0,-1-1 0 0 0,1 0 0 0 0,-1 1 1 0 0,1-1-1 0 0,-1 0 0 0 0,0 1 0 0 0,1-1 1 0 0,-1 1-1 0 0,1-1 0 0 0,-1 0 0 0 0,0 1 1 0 0,1-1-1 0 0,-1 2 1 0 0,4 5 135 0 0,0-1 1 0 0,-1 2-1 0 0,5 13 1 0 0,5 12-28 0 0,-10-27-90 0 0,1 0 0 0 0,-1 0 0 0 0,1-1 0 0 0,0 1 0 0 0,0-1 0 0 0,1 0 0 0 0,-1-1 0 0 0,1 1 0 0 0,0-1 0 0 0,0 0 0 0 0,9 5 0 0 0,-9-6 3 0 0,0-1 0 0 0,0 0 0 0 0,1 0 0 0 0,-1 0 0 0 0,0-1 0 0 0,1 0-1 0 0,0 0 1 0 0,-1 0 0 0 0,1 0 0 0 0,0-1 0 0 0,-1 0 0 0 0,1 0 0 0 0,-1-1 0 0 0,7-1 0 0 0,-7 1-12 0 0,1-1 0 0 0,0 1 0 0 0,-1-1 0 0 0,1 0 0 0 0,-1-1 0 0 0,1 0 0 0 0,-1 1 0 0 0,0-2 0 0 0,0 1 1 0 0,0-1-1 0 0,-1 1 0 0 0,1-1 0 0 0,-1 0 0 0 0,0-1 0 0 0,0 1 0 0 0,-1-1 0 0 0,1 0 0 0 0,2-5 1 0 0,0-1 26 0 0,-1 0 0 0 0,0 0 0 0 0,-1 0 0 0 0,0 0 0 0 0,-1-1 1 0 0,0 1-1 0 0,-1-1 0 0 0,2-12 0 0 0,-4 16-153 0 0,0-1-1 0 0,0 1 1 0 0,-1 0 0 0 0,0 0-1 0 0,0 0 1 0 0,0 0 0 0 0,-1 0-1 0 0,-1 0 1 0 0,1 0-1 0 0,-2 0 1 0 0,1 1 0 0 0,-1-1-1 0 0,0 1 1 0 0,0 0 0 0 0,0 0-1 0 0,-11-11 1 0 0,2 2-3000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0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478 103 5928 0 0,'0'0'132'0'0,"5"-7"178"0"0,-2-10 658 0 0,0 0 0 0 0,-2 1-1 0 0,1-30 3008 0 0,-11 47-2482 0 0,4 1-1178 0 0,-1 0 0 0 0,1 1 0 0 0,0 0 0 0 0,-1 0 0 0 0,1 0 0 0 0,0 0-1 0 0,-6 7 1 0 0,-8 4 123 0 0,-44 35 38 0 0,38-29-470 0 0,1 1 0 0 0,1 1 0 0 0,-37 46 0 0 0,24-26-5 0 0,15-18 246 0 0,2 1 0 0 0,1 0-1 0 0,1 1 1 0 0,1 1 0 0 0,-15 33-1 0 0,17-24 257 0 0,0 1 0 0 0,3 0 0 0 0,-10 55 0 0 0,20-85-494 0 0,0-1 0 0 0,1 0 0 0 0,0 1-1 0 0,0-1 1 0 0,1 1 0 0 0,-1-1 0 0 0,1 1-1 0 0,1-1 1 0 0,-1 0 0 0 0,1 0 0 0 0,0 1-1 0 0,1-1 1 0 0,0-1 0 0 0,0 1 0 0 0,7 10-1 0 0,-5-12-4 0 0,0 0 0 0 0,0 0 0 0 0,0-1 0 0 0,0 0 0 0 0,1 0 0 0 0,-1-1 0 0 0,1 1 0 0 0,0-1 0 0 0,0-1 0 0 0,10 3 0 0 0,-6-3-77 0 0,0 0-1 0 0,0 0 0 0 0,0-1 1 0 0,-1-1-1 0 0,17-2 1 0 0,44-13-1409 0 0,-52 12 641 0 0,29-6-6078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10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7568 0 0,'0'0'570'0'0,"0"1"-386"0"0,-2 2-108 0 0,1 1 0 0 0,1-1 0 0 0,-1 0 0 0 0,0 0 0 0 0,1 1 0 0 0,0-1 0 0 0,-1 0 0 0 0,1 1 0 0 0,1-1 0 0 0,-1 0 0 0 0,0 1-1 0 0,1-1 1 0 0,1 4 0 0 0,0 18 301 0 0,0 15 21 0 0,10 53-1 0 0,-4-33 127 0 0,3 5-34 0 0,20 69-1 0 0,-15-72-299 0 0,12 35 272 0 0,-9-30-337 0 0,1 4 334 0 0,-19-62-361 0 0,-2-8-90 0 0,1 0-1 0 0,0 0 0 0 0,0 0 0 0 0,0-1 0 0 0,0 1 0 0 0,1 0 0 0 0,-1 0 0 0 0,0 0 0 0 0,0 0 0 0 0,0 0 0 0 0,1-1 0 0 0,-1 1 0 0 0,1 0 0 0 0,-1 0 1 0 0,1 1-1 0 0,0-2 51 0 0,-1-8 68 0 0,3-10-160 0 0,-2 1 1 0 0,0 0-1 0 0,-2-23 1 0 0,0 17-237 0 0,3-24 0 0 0,4 0 246 0 0,22-85-1 0 0,-26 127-66 0 0,1-6 612 0 0,1 10-152 0 0,0 6-153 0 0,-3-3-172 0 0,0 0 0 0 0,0 0 1 0 0,0 0-1 0 0,-1 0 0 0 0,1 1 1 0 0,-1-1-1 0 0,1 3 0 0 0,3 11 82 0 0,-2-10-102 0 0,0 0 1 0 0,-1 1 0 0 0,0-1 0 0 0,0 1-1 0 0,-1-1 1 0 0,0 1 0 0 0,-1 10-1 0 0,1 17 24 0 0,2-12-53 0 0,7 31 1 0 0,-7-44-22 0 0,1 1 0 0 0,0-1 0 0 0,1 1 0 0 0,-1-1 0 0 0,10 14 0 0 0,-10-19 13 0 0,0 0 1 0 0,0-1-1 0 0,0 1 1 0 0,1-1 0 0 0,-1 0-1 0 0,1 0 1 0 0,0 0-1 0 0,0 0 1 0 0,0-1-1 0 0,0 1 1 0 0,0-1 0 0 0,1 0-1 0 0,-1 0 1 0 0,1-1-1 0 0,8 2 1 0 0,-1-1-99 0 0,-1 0-1 0 0,0-1 1 0 0,0 0 0 0 0,1-1-1 0 0,17-2 1 0 0,2-3-1828 0 0,-17-2-2375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10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0 269 7688 0 0,'2'-2'166'0'0,"41"-38"454"0"0,11-9-550 0 0,-41 39 102 0 0,2-2 192 0 0,0-1-1 0 0,0 0 1 0 0,15-19-1 0 0,-14 13-351 0 0,-12 16-90 0 0,0-1-1 0 0,-1 0 1 0 0,1-1 0 0 0,-1 1-1 0 0,0-1 1 0 0,0 1-1 0 0,-1-1 1 0 0,0 0 0 0 0,0 0-1 0 0,3-7 1 0 0,-5 10 178 0 0,0 1 0 0 0,1 0 0 0 0,-1 0 0 0 0,0-1 0 0 0,0 1 0 0 0,1 0 0 0 0,-1-1 0 0 0,0 1 0 0 0,0 0 1 0 0,-1-1-1 0 0,1 1 0 0 0,0 0 0 0 0,0-1 0 0 0,-1-1 0 0 0,-19 6 833 0 0,16-2-880 0 0,1 0-1 0 0,-1 1 0 0 0,0-1 1 0 0,0 0-1 0 0,0 1 1 0 0,1 0-1 0 0,-1 0 0 0 0,1 0 1 0 0,-1 1-1 0 0,1-1 1 0 0,-6 6-1 0 0,4-2 90 0 0,1-1-1 0 0,-1 1 1 0 0,1 0-1 0 0,0 0 1 0 0,0 0-1 0 0,-3 9 1 0 0,2-3 45 0 0,1 1 0 0 0,0-1 0 0 0,0 1 1 0 0,2 0-1 0 0,-1-1 0 0 0,2 1 0 0 0,-1 15 1 0 0,3-7-106 0 0,4 33 0 0 0,-4-51-134 0 0,0 1 0 0 0,0-1 0 0 0,1 0 0 0 0,-1 0 0 0 0,0 0 0 0 0,1-1 0 0 0,0 1 0 0 0,0 0 0 0 0,0-1 0 0 0,0 1 0 0 0,0-1 0 0 0,0 1 0 0 0,1-1 0 0 0,-1 0 1 0 0,1 0-1 0 0,0 0 0 0 0,-1 0 0 0 0,1-1 0 0 0,5 3 0 0 0,-5-3-88 0 0,0-1-1 0 0,0 1 1 0 0,0-1 0 0 0,0 0-1 0 0,-1 0 1 0 0,1 0 0 0 0,0 0 0 0 0,0-1-1 0 0,0 1 1 0 0,5-2 0 0 0,26-12-1588 0 0,-32 13 1586 0 0,18-10-3762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10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16 147 6272 0 0,'0'0'480'0'0,"-1"2"-334"0"0,-1 4-206 0 0,-9 34 418 0 0,11-37-218 0 0,-1-1 0 0 0,1 1 1 0 0,0-1-1 0 0,0 1 1 0 0,0 0-1 0 0,0-1 0 0 0,0 1 1 0 0,0 0-1 0 0,1-1 1 0 0,-1 1-1 0 0,1-1 0 0 0,0 1 1 0 0,2 3-1 0 0,1 3 384 0 0,0-2-1209 0 0,-4-7 659 0 0,1 0 0 0 0,-1 0 0 0 0,0-1 0 0 0,1 1 0 0 0,-1 0 0 0 0,0-1 0 0 0,1 1 0 0 0,-1 0 0 0 0,0-1 0 0 0,0 1-1 0 0,1 0 1 0 0,-1-1 0 0 0,0 1 0 0 0,0-1 0 0 0,0 1 0 0 0,1 0 0 0 0,-1-1 0 0 0,0 1 0 0 0,0-1 0 0 0,0 1 0 0 0,0-1 0 0 0,0 0 0 0 0,16-52-37 0 0,5-17 986 0 0,-20 67-840 0 0,5-13 814 0 0,0 1-1 0 0,12-21 1 0 0,-16 32-729 0 0,1 0-1 0 0,-1 1 1 0 0,1-1 0 0 0,0 0-1 0 0,0 1 1 0 0,1 0 0 0 0,-1 0-1 0 0,1 0 1 0 0,-1 0-1 0 0,1 0 1 0 0,0 1 0 0 0,0-1-1 0 0,7-2 1 0 0,-9 5-162 0 0,0-1-1 0 0,-1 1 1 0 0,1 0 0 0 0,0-1 0 0 0,0 1-1 0 0,0 0 1 0 0,0 0 0 0 0,0 0 0 0 0,0 1-1 0 0,0-1 1 0 0,0 0 0 0 0,0 1 0 0 0,0-1-1 0 0,0 1 1 0 0,0 0 0 0 0,0-1 0 0 0,3 3-1 0 0,-1 0-44 0 0,0-1-1 0 0,0 1 1 0 0,0 0-1 0 0,-1 0 1 0 0,0 0-1 0 0,5 5 1 0 0,-5-4 37 0 0,0 0 1 0 0,-1 0-1 0 0,1 0 1 0 0,-1 0-1 0 0,0 1 1 0 0,0-1-1 0 0,0 0 1 0 0,0 1-1 0 0,-1 0 1 0 0,0-1-1 0 0,0 1 1 0 0,0 0-1 0 0,0 0 1 0 0,-1-1-1 0 0,0 10 1 0 0,0-2 249 0 0,0 1 0 0 0,1-1 0 0 0,1 0 0 0 0,5 21 1 0 0,-7-30-244 0 0,1 0 1 0 0,0 0 0 0 0,1 1 0 0 0,-1-1 0 0 0,1 0-1 0 0,-1 0 1 0 0,1 0 0 0 0,0-1 0 0 0,0 1 0 0 0,0 0-1 0 0,0-1 1 0 0,0 1 0 0 0,1-1 0 0 0,-1 0 0 0 0,1 1 0 0 0,0-1-1 0 0,0-1 1 0 0,0 1 0 0 0,0 0 0 0 0,0-1 0 0 0,0 1-1 0 0,4 0 1 0 0,28 8-922 0 0,-17-9 186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1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21 9760 0 0,'4'-8'474'0'0,"-3"5"-387"0"0,-1 3-67 0 0,0-1 1 0 0,1 1-1 0 0,-1-1 0 0 0,0 1 0 0 0,0-1 1 0 0,1 1-1 0 0,-1-1 0 0 0,0 1 0 0 0,1-1 1 0 0,-1 1-1 0 0,1 0 0 0 0,-1-1 1 0 0,1 1-1 0 0,-1 0 0 0 0,1-1 0 0 0,-1 1 1 0 0,0 0-1 0 0,1-1 0 0 0,0 1 0 0 0,-1 0 1 0 0,1 0-1 0 0,-1 0 0 0 0,1-1 0 0 0,0 1 1 0 0,1 0 240 0 0,-2 1-202 0 0,0 0 0 0 0,0 0 0 0 0,0 1 0 0 0,0-1 1 0 0,0 0-1 0 0,0 1 0 0 0,0-1 0 0 0,0 0 0 0 0,0 0 0 0 0,0 1 0 0 0,-1-1 0 0 0,0 3 1 0 0,-1 2 76 0 0,-2 18-176 0 0,-14 43 0 0 0,4-16 582 0 0,-11 93-1 0 0,11-54 443 0 0,-10 85 393 0 0,20-149-1181 0 0,1-5-20 0 0,-8 28 0 0 0,10-45-258 0 0,0 0 0 0 0,0 0 0 0 0,-1 0 0 0 0,0 1 0 0 0,0-2 0 0 0,0 1 0 0 0,0 0 0 0 0,-5 5 0 0 0,6-7-262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11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157 270 5672 0 0,'-23'-2'146'0'0,"0"2"0"0"0,-1 0 0 0 0,-29 5 0 0 0,40-5-151 0 0,12 0 50 0 0,0 0 0 0 0,-1 0 0 0 0,1 0 0 0 0,0 0 0 0 0,-1 0 0 0 0,1 0 0 0 0,0 1 0 0 0,-1-1-1 0 0,1 0 1 0 0,0 1 0 0 0,-1-1 0 0 0,1 1 0 0 0,-2 1 1401 0 0,9 1-313 0 0,2-2-989 0 0,0 1-1 0 0,0-1 0 0 0,-1-1 0 0 0,1 1 0 0 0,0-1 1 0 0,0-1-1 0 0,12-1 0 0 0,12-1 318 0 0,46-4 930 0 0,117-25 0 0 0,-62 8-421 0 0,352-78 984 0 0,-379 78-1596 0 0,-24 7-172 0 0,153-31 439 0 0,-113 25-1643 0 0,-117 22 599 0 0,-1 1-1 0 0,1-1 1 0 0,0 0-1 0 0,0 1 0 0 0,0 0 1 0 0,-1 0-1 0 0,1 1 1 0 0,6 1-1 0 0,-2-2-4442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12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 8264 0 0,'2'-2'46'0'0,"1"1"1"0"0,0-1 0 0 0,0 1-1 0 0,0 0 1 0 0,0 0 0 0 0,0 0-1 0 0,0 1 1 0 0,0-1-1 0 0,0 1 1 0 0,0-1 0 0 0,0 1-1 0 0,0 0 1 0 0,6 1 0 0 0,15-3 156 0 0,6-3 331 0 0,55-3-1 0 0,5 1 200 0 0,34-8-5023 0 0,-101 11 1420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13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9872 0 0,'0'0'474'0'0,"2"-7"36"0"0,-1 6-507 0 0,1-1 0 0 0,0 1 1 0 0,0 0-1 0 0,-1 0 0 0 0,1 0 0 0 0,0 0 1 0 0,0 1-1 0 0,0-1 0 0 0,0 1 0 0 0,0-1 1 0 0,0 1-1 0 0,0-1 0 0 0,0 1 1 0 0,0 0-1 0 0,4 0 0 0 0,7-1 167 0 0,20-4 2308 0 0,61 0-1 0 0,-33 2-2144 0 0,-51 2-383 0 0,0 0 1 0 0,0-2-1 0 0,16-4 0 0 0,11-4-593 0 0,-6 6-847 0 0,0-2-3640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9:13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492 276 5904 0 0,'17'-10'150'0'0,"2"2"1"0"0,-1 0 0 0 0,25-6-1 0 0,12-6 1113 0 0,-37 13-522 0 0,-1-1 0 0 0,28-17 0 0 0,-40 22-631 0 0,0 0-1 0 0,-1 0 1 0 0,1-1 0 0 0,-1 0-1 0 0,0 0 1 0 0,0 0 0 0 0,0 0-1 0 0,-1-1 1 0 0,1 1 0 0 0,-1-1 0 0 0,0 0-1 0 0,-1 0 1 0 0,5-10 0 0 0,-7 13-70 0 0,0-1 1 0 0,1 1-1 0 0,-1-1 1 0 0,0 0-1 0 0,0 1 0 0 0,-1-1 1 0 0,1 1-1 0 0,0-1 1 0 0,-1 1-1 0 0,0-1 1 0 0,1 1-1 0 0,-1-1 1 0 0,0 1-1 0 0,0-1 1 0 0,-1 1-1 0 0,1 0 1 0 0,0 0-1 0 0,-1 0 1 0 0,1 0-1 0 0,-1 0 1 0 0,0 0-1 0 0,0 0 0 0 0,1 0 1 0 0,-6-2-1 0 0,2-1-9 0 0,-1 1-1 0 0,0 0 1 0 0,0 0 0 0 0,-1 0-1 0 0,1 1 1 0 0,-1 0-1 0 0,-13-4 1 0 0,17 6-16 0 0,-8-2-81 0 0,0 0 0 0 0,0 1 0 0 0,0 0 0 0 0,-1 0 1 0 0,1 2-1 0 0,-1-1 0 0 0,-21 3 0 0 0,-2 5 190 0 0,1 1 0 0 0,1 2 0 0 0,0 1 0 0 0,-43 21 0 0 0,-76 54 771 0 0,129-71-925 0 0,0 2 0 0 0,2 0 0 0 0,-1 1 0 0 0,-21 26 0 0 0,41-42 29 0 0,-13 15-42 0 0,-21 31 1 0 0,32-42 55 0 0,0 0 0 0 0,1 1 0 0 0,0-1 0 0 0,0 1 0 0 0,1 0 0 0 0,0-1 0 0 0,0 1 0 0 0,0 0 0 0 0,0 11 0 0 0,1-13 16 0 0,1 1 0 0 0,0 0 0 0 0,0 0 0 0 0,1 0 0 0 0,0-1 0 0 0,0 1 0 0 0,0 0 1 0 0,0 0-1 0 0,1-1 0 0 0,0 1 0 0 0,4 7 0 0 0,-4-10-2 0 0,1 1 0 0 0,-1-1 1 0 0,1 1-1 0 0,0-1 0 0 0,0 0 1 0 0,0 0-1 0 0,0 0 0 0 0,1 0 1 0 0,-1-1-1 0 0,1 1 0 0 0,-1-1 1 0 0,1 0-1 0 0,0 0 0 0 0,0-1 1 0 0,0 1-1 0 0,5 1 0 0 0,13 2 221 0 0,0 0 1 0 0,-1-2-1 0 0,1 0 0 0 0,0-2 0 0 0,1 0 0 0 0,-1-2 0 0 0,0 0 1 0 0,0-1-1 0 0,0-2 0 0 0,-1 0 0 0 0,1-1 0 0 0,-1-1 0 0 0,0-1 1 0 0,35-17-1 0 0,86-56-138 0 0,-116 65-35 0 0,43-33-1 0 0,-61 41-81 0 0,0 1 0 0 0,-1-2 0 0 0,0 1 0 0 0,0-1 1 0 0,0 0-1 0 0,-1-1 0 0 0,0 1 0 0 0,7-17 0 0 0,-11 21-56 0 0,-1 1 0 0 0,1-1-1 0 0,-1 0 1 0 0,0 0 0 0 0,0 1 0 0 0,-1-1-1 0 0,1 0 1 0 0,-1 0 0 0 0,0 0 0 0 0,0 0-1 0 0,0 0 1 0 0,-1 0 0 0 0,1 0 0 0 0,-1 0-1 0 0,0 1 1 0 0,0-1 0 0 0,0 0 0 0 0,0 0-1 0 0,-1 1 1 0 0,0-1 0 0 0,0 1 0 0 0,0-1-1 0 0,0 1 1 0 0,-3-3 0 0 0,2 2-494 0 0,0 1 1 0 0,0 0 0 0 0,0 0-1 0 0,0 1 1 0 0,-1-1-1 0 0,0 1 1 0 0,1 0-1 0 0,-6-3 1 0 0,-14-4-4541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24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198 231 9872 0 0,'0'-6'95'0'0,"-1"0"0"0"0,1 0-1 0 0,-1 0 1 0 0,-2-10 0 0 0,3 14-62 0 0,0 0-1 0 0,0 0 0 0 0,0 0 0 0 0,0 0 0 0 0,0 0 0 0 0,0 0 1 0 0,1 0-1 0 0,-1 0 0 0 0,1 0 0 0 0,0 0 0 0 0,-1 0 0 0 0,3-3 1 0 0,3-14 106 0 0,-2-25 297 0 0,-3 30-115 0 0,0-1 1 0 0,1 1-1 0 0,5-18 0 0 0,-6 33-174 0 0,1-1 0 0 0,-1 1 1 0 0,1 0-1 0 0,-1 0 0 0 0,0 0 0 0 0,1 1 0 0 0,-1-1 1 0 0,0 0-1 0 0,0 0 0 0 0,0 1 0 0 0,2 1 1 0 0,-2-18 496 0 0,-1 15-621 0 0,1 0 1 0 0,-1 0-1 0 0,0 0 1 0 0,0 0 0 0 0,0 0-1 0 0,0 1 1 0 0,0-1-1 0 0,0 0 1 0 0,0 0 0 0 0,0 0-1 0 0,0 0 1 0 0,0 0-1 0 0,0 0 1 0 0,1 0 0 0 0,-1 0-1 0 0,0 0 1 0 0,0 0-1 0 0,0 0 1 0 0,0 0 0 0 0,0 0-1 0 0,0 0 1 0 0,0 0-1 0 0,0 0 1 0 0,1 0 0 0 0,-1 0-1 0 0,0 0 1 0 0,0 0-1 0 0,0 0 1 0 0,0 0 0 0 0,0 0-1 0 0,0 0 1 0 0,0 0-1 0 0,1 0 1 0 0,-1 0 0 0 0,0 0-1 0 0,0 0 1 0 0,0 0-1 0 0,0 0 1 0 0,0 0 0 0 0,0 0-1 0 0,0 0 1 0 0,0 0-1 0 0,0-1 1 0 0,0 1 0 0 0,1 0-1 0 0,-1 0 1 0 0,0 0-1 0 0,0 0 1 0 0,0 0 0 0 0,0 0-4 0 0,0 0 1 0 0,0 0-1 0 0,0 0 1 0 0,0 0-1 0 0,0 0 1 0 0,0 0-1 0 0,0 0 1 0 0,0 0 0 0 0,0 0-1 0 0,0 1 1 0 0,1-1-1 0 0,-1 0 1 0 0,0 0-1 0 0,0 0 1 0 0,0 0 0 0 0,0 0-1 0 0,0 0 1 0 0,0 0-1 0 0,0 0 1 0 0,0 0-1 0 0,0 0 1 0 0,0 0 0 0 0,1 0-1 0 0,-1 0 1 0 0,0 0-1 0 0,0 0 1 0 0,0 0-1 0 0,0 0 1 0 0,0 0-1 0 0,0 0 1 0 0,0 0 0 0 0,0 0-1 0 0,0 0 1 0 0,1 0-1 0 0,-1 0 1 0 0,0 0-1 0 0,0 0 1 0 0,0-1 0 0 0,0 1-1 0 0,0 0 1 0 0,0 0-1 0 0,0 0 1 0 0,0 0-1 0 0,0 0 1 0 0,0 0 0 0 0,0 0-1 0 0,0 0 1 0 0,0 0-1 0 0,0 0 1 0 0,1 0-1 0 0,-1 0 1 0 0,0-1-1 0 0,0 1 1 0 0,0 0 0 0 0,0 0-1 0 0,0 0 1 0 0,0 0-1 0 0,0 0 1 0 0,0 0-1 0 0,0 0 1 0 0,0 0 0 0 0,0 0-1 0 0,0-1 1 0 0,5-9 237 0 0,1 0 5 0 0,-4 8 535 0 0,-2 4-619 0 0,3 5-57 0 0,-1 0 0 0 0,0 0 0 0 0,-1 0 0 0 0,0 0 0 0 0,0 1 0 0 0,-1 12 0 0 0,2 12 209 0 0,3 67 357 0 0,4 126-480 0 0,-1 62-472 0 0,-4 3 178 0 0,1 202 158 0 0,-3-76 365 0 0,-3-231-260 0 0,-4 215-3 0 0,-36 934 9 0 0,29-1055-92 0 0,-36 646 291 0 0,1-42-28 0 0,10-152-120 0 0,-5 143 12 0 0,31-610-242 0 0,-36 1165 139 0 0,46-1359-100 0 0,-3 789 494 0 0,9-631-433 0 0,3 167 65 0 0,10 179-166 0 0,4 613-6 0 0,-60-627-471 0 0,31-503 312 0 0,-9 112-290 0 0,15-141-1142 0 0,1-8-6075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27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1608 0 0,'0'0'424'0'0,"5"8"-336"0"0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0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146 118 9760 0 0,'-1'0'711'0'0,"1"-1"-623"0"0,0 1-13 0 0,1-6-20 0 0,-1 4-14 0 0,3-9 39 0 0,-2 4-123 0 0,2-4 4 0 0,0 1 169 0 0,5-1 725 0 0,-6 9-403 0 0,1-2-63 0 0,2-6-274 0 0,-3 5-102 0 0,-1 3-72 0 0,6-10 9 0 0,-5 7-201 0 0,-3 3-79 0 0,1 0 350 0 0,0 1 1 0 0,-1 0-1 0 0,1 0 1 0 0,-1 0-1 0 0,0 0 1 0 0,1 0-1 0 0,-1 0 1 0 0,0 0 0 0 0,0 1-1 0 0,1-1 1 0 0,-1 0-1 0 0,0 0 1 0 0,0 0-1 0 0,-2 0 1 0 0,1 0 92 0 0,0 1 1 0 0,0 0 0 0 0,0 0-1 0 0,1-1 1 0 0,-1 1 0 0 0,0 1 0 0 0,0-1-1 0 0,0 0 1 0 0,0 0 0 0 0,-2 1-1 0 0,-3 0 331 0 0,5 0-316 0 0,0-1 0 0 0,0 0-1 0 0,0 0 1 0 0,0 1 0 0 0,0-1 0 0 0,1 1 0 0 0,-1-1 0 0 0,0 1-1 0 0,0 0 1 0 0,1 0 0 0 0,-1 0 0 0 0,0 0 0 0 0,1 0 0 0 0,-3 2 0 0 0,-15 17 704 0 0,6-8-302 0 0,2 0 0 0 0,-1 1 0 0 0,-17 29-1 0 0,22-31-359 0 0,5-8-124 0 0,-1 1 1 0 0,1 0-1 0 0,0 0 1 0 0,0 0-1 0 0,0 1 1 0 0,0 4-1 0 0,0-3-10 0 0,1-1 0 0 0,-1 1 0 0 0,1-1-1 0 0,1 1 1 0 0,-1-1 0 0 0,1 1-1 0 0,0-1 1 0 0,0 1 0 0 0,0-1 0 0 0,2 7-1 0 0,-2-9 5 0 0,1 1-1 0 0,0-1 0 0 0,0 1 1 0 0,0-1-1 0 0,0 0 0 0 0,1 1 1 0 0,-1-1-1 0 0,1 0 0 0 0,0 0 1 0 0,0 0-1 0 0,0 0 0 0 0,0 0 1 0 0,0-1-1 0 0,1 1 0 0 0,-1-1 1 0 0,1 1-1 0 0,0-1 0 0 0,0 0 1 0 0,-1 0-1 0 0,1 0 0 0 0,4 1 1 0 0,53 28 228 0 0,-28-16-1522 0 0,-22-13 270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4.4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108 140 4752 0 0,'-4'-76'488'0'0,"2"46"-90"0"0,0-3 3380 0 0,-3 38-3189 0 0,1 2-419 0 0,1 0 1 0 0,1 1-1 0 0,-1-1 0 0 0,1 0 1 0 0,1 1-1 0 0,-2 14 0 0 0,-2 8 322 0 0,-4 25 185 0 0,-2 97-1 0 0,10-125-606 0 0,-2 301 792 0 0,5-172-524 0 0,-7 266 238 0 0,-21 138-663 0 0,17-332-66 0 0,4-71 155 0 0,1 181 877 0 0,4-247-304 0 0,2-5 104 0 0,0-2-5313 0 0,-2-55-579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5.8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 1 9504 0 0,'-9'0'464'0'0,"-17"0"-204"0"0,26 15-495 0 0,1-14 260 0 0,0 0-1 0 0,-1 0 1 0 0,1 0 0 0 0,-1 0-1 0 0,1-1 1 0 0,0 1 0 0 0,0 0-1 0 0,-1 0 1 0 0,1-1 0 0 0,0 1-1 0 0,0-1 1 0 0,0 1 0 0 0,0 0-1 0 0,0-1 1 0 0,0 0 0 0 0,0 1-1 0 0,0-1 1 0 0,0 0 0 0 0,0 1-1 0 0,0-1 1 0 0,2 0 0 0 0,27 3-35 0 0,-19-3 12 0 0,12 2 320 0 0,31-2 0 0 0,4 0 259 0 0,139 4 351 0 0,25 2 77 0 0,465 18-159 0 0,-331-34-756 0 0,-127 1 37 0 0,-88 5 128 0 0,418 3 873 0 0,-377 8-1169 0 0,355 23-241 0 0,-372-10-422 0 0,76 6-365 0 0,-188-25 167 0 0,-29 3 116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6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1 4664 0 0,'0'0'495'0'0,"10"11"162"0"0,1 5-212 0 0,-7-11-306 0 0,-1-1 0 0 0,0 1 0 0 0,0-1 0 0 0,0 1 0 0 0,0 0 0 0 0,-1 0 0 0 0,0 0 0 0 0,0 1 0 0 0,2 7-1 0 0,-1 18 773 0 0,-2 1 0 0 0,-2 49-1 0 0,-2-11 16 0 0,-8 132 1103 0 0,4-107-1577 0 0,-27 331 549 0 0,5-78-207 0 0,-12 141-1598 0 0,-8 96 1424 0 0,24-328 68 0 0,12-140-353 0 0,8-71-215 0 0,-4 45 915 0 0,-23 96 1 0 0,29-174-1637 0 0,0-1 1 0 0,-1 1-1 0 0,-1-1 0 0 0,-10 22 0 0 0,4-34-7859 0 0,3-3 5326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6.7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3563 143 1896 0 0,'-1'1'60'0'0,"-5"2"-30"0"0,1 0 0 0 0,0 0 0 0 0,-8 7 0 0 0,8-6-15 0 0,1-1-1 0 0,-1 1 1 0 0,0-1 0 0 0,1-1-1 0 0,-10 5 1 0 0,-1-3 460 0 0,1 0-1 0 0,-1-1 1 0 0,0-1 0 0 0,0 0 0 0 0,-22-1-1 0 0,-74-8 2009 0 0,71 3-1569 0 0,-283-35 5345 0 0,11 2-3585 0 0,-136 0-1130 0 0,-58-5-767 0 0,2 15-926 0 0,-93 25-372 0 0,318 3-49 0 0,106-6-1679 0 0,127 3-1515 0 0,0 1-1582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7.6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7344 0 0,'0'0'760'0'0,"0"7"-760"0"0,4 1 0 0 0,2-4 0 0 0,2 4 0 0 0,1 0-256 0 0,-4 0-88 0 0,4-4-16 0 0,5 4-2536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1 9872 0 0,'-18'8'216'0'0,"13"0"40"0"0,1 0 16 0 0,0 4 16 0 0,4 0-288 0 0,0 7 0 0 0,0-2 0 0 0,4 3 0 0 0,0 7-640 0 0,-4-3-176 0 0,5 1-40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8.5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1 11952 0 0,'0'0'256'0'0,"-4"8"64"0"0,-6-4 0 0 0,6 7 24 0 0,4 5-280 0 0,-5 0-64 0 0,10 7 0 0 0,-5-2 0 0 0,0-1-136 0 0,0 3-48 0 0,-5-3-8 0 0,5 4 0 0 0,0-1-512 0 0,0-2-96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8.9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13 10656 0 0,'-10'-13'1104'0'0,"14"17"-1040"0"0,2 5-64 0 0,-2 3 0 0 0,5 4 0 0 0,-5 3-264 0 0,0 5-64 0 0,2 3-16 0 0,-2 6 0 0 0,0 2-56 0 0,-4 5-16 0 0,0-9 0 0 0,0 6 0 0 0,0-10-352 0 0,0-3-64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9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5 13792 0 0,'0'0'304'0'0,"-8"-4"832"0"0,-2 8-1064 0 0,6 7-72 0 0,-5 9 0 0 0,5 4 0 0 0,0 3-392 0 0,4 6-96 0 0,0-2-24 0 0,0 5 0 0 0,4-5-72 0 0,-4 6-24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49.8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69 27 11832 0 0,'-3'-3'144'0'0,"1"0"-1"0"0,-2 0-1 0 0,1 0 1 0 0,0 0 0 0 0,-1 1-1 0 0,1 0 1 0 0,-1 0-1 0 0,-6-3 1 0 0,10 4-134 0 0,-1 1-1 0 0,0 0 1 0 0,0 0 0 0 0,1 0-1 0 0,-1 0 1 0 0,0 0 0 0 0,1 0-1 0 0,-1 0 1 0 0,0 0 0 0 0,0 1-1 0 0,1-1 1 0 0,-1 0 0 0 0,0 0-1 0 0,1 0 1 0 0,-1 1 0 0 0,0-1-1 0 0,1 0 1 0 0,-1 1 0 0 0,0-1 0 0 0,1 1-1 0 0,-1-1 1 0 0,1 1 0 0 0,-1-1-1 0 0,1 1 1 0 0,-1-1 0 0 0,1 1-1 0 0,-1-1 1 0 0,1 1 0 0 0,0-1-1 0 0,-1 1 1 0 0,1 1 0 0 0,-2 0 53 0 0,1 1 1 0 0,-1-1 0 0 0,1 1-1 0 0,0-1 1 0 0,0 1-1 0 0,0 0 1 0 0,0 3 0 0 0,-2 34 168 0 0,2 0 0 0 0,2 0 1 0 0,2 0-1 0 0,1 0 1 0 0,2 0-1 0 0,18 61 1 0 0,3 25 134 0 0,-23-97-824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1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5960 0 0,'0'0'132'0'0,"1"-8"322"0"0,3-7-424 0 0,4 0 178 0 0,-7 14-64 0 0,0 9-816 0 0,16 60 7016 0 0,-16-66-6145 0 0,-1 0 1 0 0,1-1-1 0 0,0 1 1 0 0,0 0-1 0 0,0 0 1 0 0,0-1-1 0 0,0 1 1 0 0,1-1-1 0 0,-1 1 1 0 0,0-1-1 0 0,1 1 1 0 0,-1-1-1 0 0,1 0 1 0 0,2 2-1 0 0,6 6 711 0 0,-8-9-799 0 0,0 1-1 0 0,0-1 1 0 0,0 0 0 0 0,1 0-1 0 0,-1 0 1 0 0,0 0 0 0 0,0 0-1 0 0,0 0 1 0 0,1-1 0 0 0,3 0-1 0 0,-5 0-89 0 0,1-1 0 0 0,0 0 0 0 0,0 1-1 0 0,0-1 1 0 0,-1 0 0 0 0,1 0 0 0 0,-1 0 0 0 0,0 0-1 0 0,3-4 1 0 0,3-5-99 0 0,-4 8 74 0 0,-1 0 0 0 0,1 0 0 0 0,0 0 1 0 0,0 0-1 0 0,6-4 0 0 0,-7 6 39 0 0,-1 0 0 0 0,1-1-1 0 0,-1 1 1 0 0,0-1 0 0 0,0 1 0 0 0,0-1-1 0 0,0 1 1 0 0,0-1 0 0 0,0 0 0 0 0,0 0 0 0 0,0-2-1 0 0,8-26 276 0 0,-1 2-88 0 0,1 7-34 0 0,-8 19-413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0.2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13704 0 0,'-13'12'296'0'0,"9"-4"64"0"0,-6 8 16 0 0,1 4 16 0 0,5-1-312 0 0,0 10-80 0 0,4-2 0 0 0,0 1 0 0 0,4 3-224 0 0,-4-2-56 0 0,4-2-8 0 0,5 1-8 0 0,1 0-224 0 0,-2-5-48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0.6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13104 0 0,'5'12'288'0'0,"-5"7"56"0"0,4 10 8 0 0,4 6 24 0 0,-2 1-304 0 0,2-1-72 0 0,1-2 0 0 0,1 6 0 0 0,-2-3-672 0 0,-3-4-160 0 0,4 31-24 0 0,-5-28-8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1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 11664 0 0,'-19'8'256'0'0,"15"0"48"0"0,-4 4 16 0 0,3 7 8 0 0,-3 13-264 0 0,2 4-64 0 0,2 4 0 0 0,0 3 0 0 0,4 5 0 0 0,-5 0 0 0 0,5 4 72 0 0,0-5-72 0 0,5 4-160 0 0,-1-3-64 0 0,6 0-8 0 0,-6 0-4752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1.4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23 144 17735 0 0,'-22'-23'1342'0'0,"21"22"-905"0"0,2-1-288 0 0,0 1-162 0 0,1 0 0 0 0,-1 0-1 0 0,0 0 1 0 0,0 0 0 0 0,0 0-1 0 0,1 0 1 0 0,-1 0 0 0 0,1 0 0 0 0,-1 0-1 0 0,1 1 1 0 0,-1-1 0 0 0,3 0-1 0 0,25-6-756 0 0,-9 3 169 0 0,190-37-4587 0 0,-78 19 350 0 0,19-2 1540 0 0,-111 17 3207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1.8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91 18167 0 0,'-4'-8'884'0'0,"4"7"-839"0"0,0 0-1 0 0,0 0 0 0 0,0 0 0 0 0,0 0 0 0 0,1 0 1 0 0,-1 0-1 0 0,0 0 0 0 0,1 0 0 0 0,-1 0 0 0 0,0 0 0 0 0,1 0 1 0 0,-1 0-1 0 0,1 1 0 0 0,0-1 0 0 0,-1 0 0 0 0,1 0 1 0 0,0 1-1 0 0,-1-1 0 0 0,1 0 0 0 0,0 1 0 0 0,0-1 1 0 0,0 1-1 0 0,-1-1 0 0 0,3 0 0 0 0,23-13-41 0 0,-5 7-58 0 0,0 2-1 0 0,0 0 1 0 0,40-4-1 0 0,-6 2-250 0 0,-12 4-774 0 0,-31 3-465 0 0,0-1 0 0 0,19-3 0 0 0,-4-3-3771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2.2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19871 0 0,'23'-15'440'0'0,"-10"11"88"0"0,9-4 16 0 0,5 4 8 0 0,4 4-440 0 0,6 0-112 0 0,2 0 0 0 0,6 0 0 0 0,0 0-600 0 0,8 0-136 0 0,-4 0-32 0 0,5 0-7295 0 0</inkml:trace>
  <inkml:trace contextRef="#ctx0" brushRef="#br0" timeOffset="1">1622 95 21535 0 0,'27'-10'480'0'0,"-14"2"96"0"0,10 3 16 0 0,8 1 8 0 0,8 0-480 0 0,2 0-120 0 0,9 0 0 0 0,-1 0 0 0 0,3 0-752 0 0,2 4-176 0 0,49 0-32 0 0,-27 8-7647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2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1 17279 0 0,'0'0'844'0'0,"-1"-1"-782"0"0,1 1 0 0 0,-1 0 0 0 0,0 0 0 0 0,0 0 0 0 0,0 0 0 0 0,1 0 0 0 0,-1 0-1 0 0,0 0 1 0 0,0 0 0 0 0,1 0 0 0 0,-1 1 0 0 0,0-1 0 0 0,1 0 0 0 0,-1 0 0 0 0,0 1 0 0 0,-1 0-1 0 0,0 2-40 0 0,0 1-1 0 0,1 0 1 0 0,-1 0-1 0 0,1 0 0 0 0,-1 0 1 0 0,1 1-1 0 0,0-1 1 0 0,1 0-1 0 0,-1 5 1 0 0,0 44 363 0 0,2-31-309 0 0,2 182-1363 0 0,-6-72-1050 0 0,0-82 685 0 0,2-7 13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3.3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0 18719 0 0,'0'0'416'0'0,"-4"4"592"0"0,4 4-488 0 0,-6 1-416 0 0,6 3-104 0 0,0 4 0 0 0,6-1 0 0 0,-6 5-536 0 0,4 0-128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3.7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1 19783 0 0,'-17'41'432'0'0,"7"-23"88"0"0,2 3 24 0 0,-1 11 16 0 0,5 3-448 0 0,-2 4-112 0 0,2-2 0 0 0,0 2 0 0 0,0-2-640 0 0,4 2-144 0 0,0-4-32 0 0,0 2-8 0 0,0 2 128 0 0,4 0 24 0 0,4 1 8 0 0,-2-4-6151 0 0</inkml:trace>
  <inkml:trace contextRef="#ctx0" brushRef="#br0" timeOffset="1">41 1271 19319 0 0,'-4'13'424'0'0,"0"2"88"0"0,-1 9 24 0 0,1 0 8 0 0,4 3-440 0 0,-5 2-104 0 0,5-6 0 0 0,-5 1 0 0 0,1 3-920 0 0,0-7-200 0 0,4 23-48 0 0,-5-18-6247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4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0 14280 0 0,'-4'8'312'0'0,"-5"5"64"0"0,5 3 8 0 0,4 7 32 0 0,-4 9-336 0 0,4-1-80 0 0,-4 6 0 0 0,-2-2 0 0 0,-2 1-1408 0 0,8 0-288 0 0,-5 39-64 0 0,1-15-16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13:01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15488 0 0,'0'0'761'0'0,"2"-1"-337"0"0,9-3-225 0 0,1 1 0 0 0,0 0 0 0 0,1 0 1 0 0,18-1-1 0 0,-15 2 88 0 0,0 0 0 0 0,19-6 0 0 0,-28 6-259 0 0,11-4-89 0 0,1 1 0 0 0,30-5 0 0 0,-25 7-109 0 0,-1-2-1 0 0,1-1 0 0 0,30-12 1 0 0,18-5-701 0 0,-14 8-1270 0 0,-31 11-3220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4.6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175 1 15752 0 0,'-13'27'344'0'0,"3"-19"71"0"0,2 4 9 0 0,-1 0 24 0 0,5 3-352 0 0,-1 6-96 0 0,0-1 0 0 0,5-1 0 0 0,-4 5-160 0 0,4-4-56 0 0,4-5-8 0 0,-4 6 0 0 0,0-1-575 0 0,5 3-129 0 0</inkml:trace>
  <inkml:trace contextRef="#ctx0" brushRef="#br0" timeOffset="1">72 889 17503 0 0,'0'12'384'0'0,"-4"8"88"0"0,-5 3 8 0 0,5 14 8 0 0,-6-2-392 0 0,2 2-96 0 0,3 2 0 0 0,-3 0 0 0 0,2 2 0 0 0,2-6 72 0 0,0 4-72 0 0,-1-3 64 0 0,5-1-576 0 0,-4 2-112 0 0,4-6-24 0 0,0 2-6527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5.0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16559 0 0,'0'12'360'0'0,"0"11"80"0"0,0 6 8 0 0,0 2 24 0 0,0 9-376 0 0,0-4-96 0 0,0 4 0 0 0,5-1 0 0 0,-5-4 552 0 0,0 6 96 0 0,4-6 24 0 0,-4 2 0 0 0,8-6-744 0 0,-2-3-152 0 0,7 32-24 0 0,-13-25-7927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5.4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1536 1 17791 0 0,'0'0'1952'0'0</inkml:trace>
  <inkml:trace contextRef="#ctx0" brushRef="#br0" timeOffset="1">375 144 7888 0 0,'-36'-12'168'0'0,"19"12"40"0"0,-10 4 8 0 0,4 4 8 0 0,-4-4-224 0 0,1 0 0 0 0,-6 0 0 0 0,10-4 0 0 0,-5 0 1632 0 0,5 0 272 0 0,-1 0 56 0 0,2 0 16 0 0,2-4-1369 0 0,-3 0-263 0 0,5 0-56 0 0,3 0-7231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5.7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1804 56 18831 0 0,'-8'0'416'0'0,"-1"4"80"0"0,-9 0 16 0 0,-1 0 24 0 0,1 1-432 0 0,-3-5-104 0 0,-2 0 0 0 0,1 4 0 0 0,-1-4-704 0 0,-4 0-160 0 0,2 0-32 0 0,-3-4-6567 0 0</inkml:trace>
  <inkml:trace contextRef="#ctx0" brushRef="#br0" timeOffset="1">282 1 16871 0 0,'-9'0'368'0'0,"-9"4"80"0"0,-5 0 8 0 0,1 4 24 0 0,-1-4-384 0 0,-2 4-96 0 0,-2-4 0 0 0,0 0 0 0 0,0-1 0 0 0,0 1 0 0 0,1-4 0 0 0,-1 4-7511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450 283 12728 0 0,'0'-2'289'0'0,"1"-11"-10"0"0,1 0-1 0 0,0 0 1 0 0,4-16 0 0 0,1-5-291 0 0,-5 25-9 0 0,-1-1 1 0 0,-1 1-1 0 0,0-1 1 0 0,0 1-1 0 0,0 0 0 0 0,-2-1 1 0 0,1 1-1 0 0,-1 0 1 0 0,0 0-1 0 0,-1 0 1 0 0,0 0-1 0 0,-5-10 1 0 0,6 16-53 0 0,0 0-1 0 0,-1 0 1 0 0,1 0 0 0 0,-1 0-1 0 0,0 1 1 0 0,1-1 0 0 0,-1 1-1 0 0,0 0 1 0 0,-1-1-1 0 0,-5-2 1 0 0,3 2 62 0 0,1 1 0 0 0,-1-1-1 0 0,1 1 1 0 0,-1 0 0 0 0,0 1 0 0 0,-8-2 0 0 0,-2 3 294 0 0,1 0 0 0 0,-1 2-1 0 0,1 0 1 0 0,0 0 0 0 0,-1 2 0 0 0,2 0 0 0 0,-1 0 0 0 0,-18 10 0 0 0,20-9-118 0 0,1 2 0 0 0,0 0 0 0 0,1 0-1 0 0,0 1 1 0 0,0 1 0 0 0,1-1 0 0 0,0 2-1 0 0,0-1 1 0 0,1 2 0 0 0,0-1 0 0 0,1 1 0 0 0,0 0-1 0 0,-6 13 1 0 0,4-4-49 0 0,0-1 1 0 0,2 2-1 0 0,0-1 0 0 0,1 1 1 0 0,2 0-1 0 0,0 0 0 0 0,-3 31 0 0 0,7-42-148 0 0,0 0-1 0 0,1 1 1 0 0,0-1-1 0 0,1 0 0 0 0,0 0 1 0 0,1 0-1 0 0,0-1 0 0 0,1 1 1 0 0,0 0-1 0 0,0-1 0 0 0,1 1 1 0 0,8 15-1 0 0,-7-17 16 0 0,1-1 0 0 0,-1 1 0 0 0,1-1 0 0 0,0-1 0 0 0,1 1 1 0 0,0-1-1 0 0,0 0 0 0 0,0 0 0 0 0,1-1 0 0 0,0 0 0 0 0,0 0 0 0 0,0-1 0 0 0,17 6 0 0 0,-13-6 156 0 0,1 0 0 0 0,-1-1-1 0 0,1-1 1 0 0,0 0 0 0 0,0-1 0 0 0,0 0 0 0 0,-1-1-1 0 0,1 0 1 0 0,0-1 0 0 0,0-1 0 0 0,0 0-1 0 0,-1 0 1 0 0,1-2 0 0 0,-1 1 0 0 0,1-2-1 0 0,-1 1 1 0 0,-1-2 0 0 0,1 1 0 0 0,-1-2 0 0 0,0 0-1 0 0,0 0 1 0 0,-1-1 0 0 0,15-13 0 0 0,-13 8-117 0 0,-1 0 0 0 0,0 0 1 0 0,-1-1-1 0 0,-1-1 0 0 0,0 0 1 0 0,7-17-1 0 0,-12 26-28 0 0,-2-1-1 0 0,1 0 0 0 0,-1 0 1 0 0,0 0-1 0 0,0 0 1 0 0,-1 0-1 0 0,0 0 1 0 0,0 0-1 0 0,-1 0 1 0 0,0 0-1 0 0,0-1 1 0 0,0 1-1 0 0,-1 0 1 0 0,0 0-1 0 0,-1 0 0 0 0,0 0 1 0 0,-2-7-1 0 0,2 10-118 0 0,0 1 0 0 0,0 0-1 0 0,0 0 1 0 0,0 0-1 0 0,0 0 1 0 0,-1 0 0 0 0,1 1-1 0 0,-1-1 1 0 0,0 1-1 0 0,0-1 1 0 0,0 1-1 0 0,0 0 1 0 0,0 0 0 0 0,0 1-1 0 0,0-1 1 0 0,-1 0-1 0 0,-4-1 1 0 0,3 2-1261 0 0,0 1 0 0 0,0-1 0 0 0,1 0 0 0 0,-10 1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8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591 227 9760 0 0,'0'-16'744'0'0,"1"6"-642"0"0,0-1 0 0 0,3-15 0 0 0,-1 16 538 0 0,-2 0 0 0 0,2-16 0 0 0,-3 22-437 0 0,-1 1 0 0 0,1-1 0 0 0,-1 0-1 0 0,1 1 1 0 0,-1-1 0 0 0,0 0 0 0 0,0 1-1 0 0,0 0 1 0 0,-1-1 0 0 0,1 1 0 0 0,-3-4 0 0 0,0 2-222 0 0,0-1 1 0 0,0 1 0 0 0,0 0 0 0 0,-1 0-1 0 0,0 1 1 0 0,0 0 0 0 0,0-1 0 0 0,0 1-1 0 0,-1 1 1 0 0,0-1 0 0 0,1 1 0 0 0,-1 0-1 0 0,0 1 1 0 0,-1-1 0 0 0,1 1 0 0 0,-13-3-1 0 0,9 4 13 0 0,-1-1-1 0 0,1 2 1 0 0,-1-1-1 0 0,0 1 0 0 0,1 1 1 0 0,-1 0-1 0 0,1 0 1 0 0,-1 1-1 0 0,1 1 0 0 0,-12 3 1 0 0,8-1 131 0 0,-10 3 40 0 0,1 0-1 0 0,-1 2 1 0 0,1 1 0 0 0,-29 19 0 0 0,26-13-140 0 0,2 1-1 0 0,0 1 1 0 0,1 2 0 0 0,-33 36-1 0 0,50-49 27 0 0,0 0 1 0 0,1 0-1 0 0,0 1 0 0 0,0-1 0 0 0,1 1 0 0 0,0 1 0 0 0,-5 17 0 0 0,7-20 23 0 0,1 0 0 0 0,0 0 0 0 0,0 1 0 0 0,1-1 0 0 0,0 0 0 0 0,0 1 0 0 0,1-1 0 0 0,0 0 0 0 0,0 1 0 0 0,1-1 0 0 0,5 14 0 0 0,-2-10 7 0 0,0 1-1 0 0,1-1 1 0 0,0-1-1 0 0,1 1 1 0 0,1-1-1 0 0,-1 0 1 0 0,1 0-1 0 0,1-1 1 0 0,0 0 0 0 0,0-1-1 0 0,1 0 1 0 0,0 0-1 0 0,0-1 1 0 0,1-1-1 0 0,0 1 1 0 0,0-2-1 0 0,1 0 1 0 0,-1 0-1 0 0,1-1 1 0 0,0 0-1 0 0,0-1 1 0 0,1 0 0 0 0,-1-1-1 0 0,0-1 1 0 0,1 0-1 0 0,-1 0 1 0 0,1-1-1 0 0,0-1 1 0 0,-1 0-1 0 0,1-1 1 0 0,19-5-1 0 0,-15 1 2 0 0,0 0 0 0 0,0-1 0 0 0,0-1 0 0 0,-1 0 0 0 0,-1-2 0 0 0,1 1 0 0 0,-1-2 0 0 0,-1 0 0 0 0,0-1 0 0 0,-1 0 0 0 0,17-20 0 0 0,-15 14-86 0 0,-1-2 0 0 0,-1 1 1 0 0,0-2-1 0 0,-1 0 1 0 0,-2 0-1 0 0,0-1 0 0 0,-1 0 1 0 0,6-26-1 0 0,-12 38-367 0 0,-1-1-1 0 0,0 1 1 0 0,-1-1 0 0 0,0 1-1 0 0,-1-21 1 0 0,-4-10-6327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2:59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411 111 7800 0 0,'0'0'593'0'0,"5"4"-370"0"0,-4-4-223 0 0,0 2 0 0 0,0-1 0 0 0,1 0 0 0 0,0 0 0 0 0,-1 0 0 0 0,1 0 0 0 0,-1 0 0 0 0,1 0 0 0 0,0-1 0 0 0,0 1 0 0 0,0 0 0 0 0,-1-1 0 0 0,1 0 0 0 0,0 1 0 0 0,0-1 0 0 0,0 0 0 0 0,0 0 0 0 0,0 0 0 0 0,0 0 0 0 0,3-1 0 0 0,-5 1 3 0 0,1 0-1 0 0,-1 0 1 0 0,0 0 0 0 0,1 0 0 0 0,-1-1 0 0 0,1 1-1 0 0,-1 0 1 0 0,0 0 0 0 0,1-1 0 0 0,-1 1 0 0 0,0 0-1 0 0,1 0 1 0 0,-1-1 0 0 0,0 1 0 0 0,0 0 0 0 0,1-1-1 0 0,-1 1 1 0 0,0 0 0 0 0,0-1 0 0 0,1 1 0 0 0,-1-1-1 0 0,0 1 1 0 0,0 0 0 0 0,0-1 0 0 0,0 1 0 0 0,0-1-1 0 0,0 1 1 0 0,0-1 0 0 0,0 1 0 0 0,0 0 0 0 0,0-1-1 0 0,0 1 1 0 0,0-1 0 0 0,0 1 0 0 0,0-1 0 0 0,0 1-1 0 0,0 0 1 0 0,0-1 0 0 0,0 1 0 0 0,-1-1 0 0 0,1 1-1 0 0,0 0 1 0 0,0-1 0 0 0,0 1 0 0 0,-1-1 0 0 0,1 1-1 0 0,0 0 1 0 0,-1-1 0 0 0,1 1 0 0 0,0 0 0 0 0,-1 0-1 0 0,1-1 1 0 0,0 1 0 0 0,-1 0 0 0 0,0-1 3 0 0,-2-5 66 0 0,-1 0 1 0 0,1 0 0 0 0,-1 0-1 0 0,0 1 1 0 0,-1 0 0 0 0,1 0-1 0 0,-1 0 1 0 0,0 0 0 0 0,-1 1-1 0 0,1 0 1 0 0,-1 0 0 0 0,0 0-1 0 0,-6-3 1 0 0,-3 0 509 0 0,0 1 0 0 0,-1 0 0 0 0,-31-6 1 0 0,41 10-416 0 0,-1 2 1 0 0,1-1 0 0 0,-1 1 0 0 0,0 0 0 0 0,1 0 0 0 0,-1 0 0 0 0,1 1-1 0 0,-1 0 1 0 0,1 1 0 0 0,-1-1 0 0 0,1 1 0 0 0,-11 5 0 0 0,4-1-186 0 0,1 1 1 0 0,-1 0-1 0 0,1 1 1 0 0,1 1 0 0 0,-1-1-1 0 0,1 2 1 0 0,1 0-1 0 0,0 0 1 0 0,0 0-1 0 0,1 2 1 0 0,1-1 0 0 0,0 1-1 0 0,0 0 1 0 0,1 1-1 0 0,1-1 1 0 0,-8 22 0 0 0,9-19-280 0 0,0 1 1 0 0,1 1 0 0 0,1-1-1 0 0,1 0 1 0 0,-1 26 0 0 0,3-36 292 0 0,1 0 0 0 0,-1-1 0 0 0,1 1 1 0 0,0-1-1 0 0,0 1 0 0 0,0-1 0 0 0,1 1 1 0 0,0-1-1 0 0,0 0 0 0 0,1 0 0 0 0,-1 0 0 0 0,1 0 1 0 0,0 0-1 0 0,0-1 0 0 0,1 1 0 0 0,-1-1 0 0 0,1 0 1 0 0,0 0-1 0 0,0 0 0 0 0,6 4 0 0 0,-2-3 144 0 0,-1 0 0 0 0,0-1-1 0 0,1 0 1 0 0,0-1-1 0 0,0 1 1 0 0,0-2 0 0 0,1 1-1 0 0,-1-1 1 0 0,1 0 0 0 0,-1-1-1 0 0,1 0 1 0 0,-1 0 0 0 0,15-2-1 0 0,-12 0 82 0 0,-1 0 0 0 0,0-1 0 0 0,0 0 1 0 0,0-1-1 0 0,0-1 0 0 0,0 1 0 0 0,-1-1 0 0 0,1-1 0 0 0,-1 0 0 0 0,0 0 0 0 0,9-8 0 0 0,2-2 81 0 0,-1 0 0 0 0,0-2 0 0 0,-2 0 0 0 0,0-1 0 0 0,0 0 0 0 0,-2-2 0 0 0,21-33 0 0 0,-21 28-219 0 0,-9 16-211 0 0,0 1 1 0 0,-1-1-1 0 0,-1 0 1 0 0,1 0 0 0 0,-1-1-1 0 0,-1 1 1 0 0,0-1-1 0 0,3-16 1 0 0,-5 6-6359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0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284 267 10568 0 0,'1'-1'233'0'0,"1"-1"-153"0"0,1-1 0 0 0,-1 1 0 0 0,0 0 0 0 0,1 1 0 0 0,-1-1-1 0 0,1 0 1 0 0,0 1 0 0 0,-1-1 0 0 0,1 1 0 0 0,5-1 0 0 0,18-11 50 0 0,-25 12-90 0 0,0 0 0 0 0,0 0 0 0 0,1 0-1 0 0,-1 0 1 0 0,0 0 0 0 0,0 0 0 0 0,0-1 0 0 0,0 1 0 0 0,0 0 0 0 0,0 0-1 0 0,-1-1 1 0 0,1 1 0 0 0,0-1 0 0 0,-1 1 0 0 0,1-2 0 0 0,5-12 188 0 0,-6 13-364 0 0,-2 1-11 0 0,-10-7-59 0 0,10 6 132 0 0,-1 0 0 0 0,1 0-1 0 0,-1 0 1 0 0,0 0 0 0 0,0 0 0 0 0,1 1 0 0 0,-1 0 0 0 0,0-1 0 0 0,0 1-1 0 0,0 0 1 0 0,0 1 0 0 0,-1-1 0 0 0,1 0 0 0 0,0 1 0 0 0,0 0-1 0 0,-4 0 1 0 0,-10 3 140 0 0,11-1 10 0 0,1-1-1 0 0,-1 0 1 0 0,0 0-1 0 0,1-1 1 0 0,-1 1-1 0 0,-6-1 1 0 0,3-1-12 0 0,0 1-1 0 0,-1 0 1 0 0,1 1 0 0 0,-1 0 0 0 0,1 0-1 0 0,0 1 1 0 0,-1 0 0 0 0,1 1 0 0 0,0 0-1 0 0,1 1 1 0 0,-1 0 0 0 0,0 0 0 0 0,1 0-1 0 0,0 1 1 0 0,0 1 0 0 0,1-1 0 0 0,-1 1-1 0 0,1 0 1 0 0,0 1 0 0 0,1 0-1 0 0,0 0 1 0 0,0 0 0 0 0,0 1 0 0 0,1 0-1 0 0,0 0 1 0 0,1 0 0 0 0,-1 1 0 0 0,2 0-1 0 0,-1-1 1 0 0,1 1 0 0 0,1 1 0 0 0,-1-1-1 0 0,2 0 1 0 0,-1 0 0 0 0,0 18 0 0 0,3-19-68 0 0,0 0-1 0 0,0 0 1 0 0,0 0 0 0 0,1 0 0 0 0,1 0 0 0 0,-1 0 0 0 0,1 0 0 0 0,6 10 0 0 0,-3-5-7 0 0,2-1-1 0 0,0 0 1 0 0,0 0 0 0 0,11 11-1 0 0,-10-14 75 0 0,1 0-1 0 0,0 0 1 0 0,1-1-1 0 0,0 0 1 0 0,0-1-1 0 0,1-1 1 0 0,-1 1-1 0 0,2-2 1 0 0,-1 0-1 0 0,0 0 1 0 0,1-1 0 0 0,0-1-1 0 0,0 0 1 0 0,0 0-1 0 0,0-2 1 0 0,0 1-1 0 0,19-2 1 0 0,-9-1 211 0 0,-1 0 1 0 0,1-2 0 0 0,-1-1 0 0 0,1-1 0 0 0,-1 0-1 0 0,0-2 1 0 0,-1 0 0 0 0,0-2 0 0 0,27-14-1 0 0,-25 11-86 0 0,-1-1-1 0 0,-1-1 0 0 0,-1 0 0 0 0,0-2 0 0 0,-1 0 0 0 0,32-35 0 0 0,-33 30 53 0 0,-1-1 0 0 0,-1-1 0 0 0,-1-1 1 0 0,14-28-1 0 0,-25 43-113 0 0,0 1 1 0 0,-1-1-1 0 0,0 0 1 0 0,-1 0-1 0 0,0 0 1 0 0,0 0-1 0 0,-1 0 0 0 0,0-1 1 0 0,0 1-1 0 0,-1 0 1 0 0,-1-1-1 0 0,1 1 1 0 0,-2 0-1 0 0,1 0 1 0 0,-1 0-1 0 0,-4-13 1 0 0,3 15-90 0 0,0 0 1 0 0,0 1 0 0 0,-1-1-1 0 0,0 1 1 0 0,0-1-1 0 0,0 1 1 0 0,-1 1 0 0 0,0-1-1 0 0,0 1 1 0 0,0-1 0 0 0,-9-5-1 0 0,5 5-78 0 0,0 1 0 0 0,0-1 0 0 0,-1 2 0 0 0,1 0 0 0 0,-1 0 0 0 0,0 1-1 0 0,-17-4 1 0 0,-21-2-456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0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403 162 9848 0 0,'-12'0'222'0'0,"10"0"301"0"0,-8-9 2397 0 0,-7-6-1788 0 0,14 12-1210 0 0,0-1-1 0 0,-1 1 1 0 0,0 0 0 0 0,0 0-1 0 0,0 0 1 0 0,0 1 0 0 0,-6-3-1 0 0,3 3-142 0 0,1 0-1 0 0,-1 0 0 0 0,0 1 0 0 0,0 0 1 0 0,0 1-1 0 0,-1-1 0 0 0,1 1 1 0 0,0 1-1 0 0,0-1 0 0 0,0 1 0 0 0,0 1 1 0 0,0-1-1 0 0,0 1 0 0 0,1 0 1 0 0,-1 1-1 0 0,1-1 0 0 0,-12 8 0 0 0,3-2 245 0 0,1 1 1 0 0,0 1-1 0 0,0 0 0 0 0,1 1 0 0 0,0 1 0 0 0,-14 17 0 0 0,18-18 125 0 0,0 2 0 0 0,0-1 1 0 0,1 1-1 0 0,1 1 0 0 0,0-1 0 0 0,1 1 1 0 0,1 0-1 0 0,0 1 0 0 0,1-1 0 0 0,0 1 1 0 0,1 0-1 0 0,1 0 0 0 0,0 0 0 0 0,1 0 0 0 0,1 0 1 0 0,2 26-1 0 0,0-34-104 0 0,-1 0 0 0 0,1 0 0 0 0,0 0 0 0 0,0 0 0 0 0,1 0 0 0 0,0-1 0 0 0,0 1 0 0 0,1-1 0 0 0,-1 0 0 0 0,1 0-1 0 0,1 0 1 0 0,-1 0 0 0 0,1-1 0 0 0,0 0 0 0 0,0 0 0 0 0,1 0 0 0 0,-1-1 0 0 0,1 0 0 0 0,0 0 0 0 0,0 0 0 0 0,1-1 0 0 0,-1 1 0 0 0,1-2 0 0 0,-1 1 0 0 0,1-1 0 0 0,0 0 0 0 0,0 0 0 0 0,0-1 0 0 0,0 0 0 0 0,10 1 0 0 0,-5-2 72 0 0,0 0 0 0 0,-1 0 0 0 0,1-1 0 0 0,-1-1 0 0 0,1 0 0 0 0,-1 0 0 0 0,0-1 0 0 0,1 0 0 0 0,-2-1 0 0 0,1-1 0 0 0,0 0 0 0 0,-1 0 0 0 0,0-1 0 0 0,0 0 0 0 0,0 0 0 0 0,-1-1 0 0 0,0-1 0 0 0,-1 0 0 0 0,1 0 0 0 0,-1 0-1 0 0,-1-1 1 0 0,0 0 0 0 0,9-15 0 0 0,-7 7-70 0 0,-1 0-1 0 0,0 0 1 0 0,-2-1-1 0 0,0 0 1 0 0,-1 0-1 0 0,-1 0 0 0 0,0 0 1 0 0,-1-1-1 0 0,-1 0 1 0 0,-1-31-1 0 0,-2 37 81 0 0,0-1 0 0 0,0 1 0 0 0,-1-1-1 0 0,-1 1 1 0 0,0 0 0 0 0,-1-1 0 0 0,0 2 0 0 0,-1-1 0 0 0,-1 0 0 0 0,0 1-1 0 0,0 0 1 0 0,-1 1 0 0 0,-1-1 0 0 0,0 1 0 0 0,-14-14 0 0 0,17 20-288 0 0,-1 0 0 0 0,1 1 1 0 0,-1-1-1 0 0,0 1 0 0 0,-1 1 0 0 0,-12-7 1 0 0,-11-2-6340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0T06:23:01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358 302 9184 0 0,'0'0'449'0'0,"0"-9"19"0"0,1-28-466 0 0,0 23 105 0 0,-1 0 0 0 0,0 0 0 0 0,0 0 0 0 0,-2 0 0 0 0,0 0 0 0 0,0 1 1 0 0,-8-22-1 0 0,7 26-18 0 0,-1 0 0 0 0,0 0 0 0 0,-1 0 0 0 0,0 0 0 0 0,-1 1 0 0 0,0 0 1 0 0,0 0-1 0 0,-1 0 0 0 0,0 1 0 0 0,0 0 0 0 0,0 0 0 0 0,-15-10 0 0 0,19 16-12 0 0,0 0 0 0 0,0-1 0 0 0,0 1 0 0 0,0 0 0 0 0,0 1 0 0 0,0-1 0 0 0,0 0-1 0 0,-1 1 1 0 0,1 0 0 0 0,0 0 0 0 0,0 0 0 0 0,0 0 0 0 0,-6 1 0 0 0,-5 1 315 0 0,-24 9 0 0 0,19-6-382 0 0,14-4-3 0 0,0 1 1 0 0,0 0 0 0 0,0-1-1 0 0,0 1 1 0 0,0 1-1 0 0,0-1 1 0 0,1 1 0 0 0,-1 0-1 0 0,1 0 1 0 0,0 0-1 0 0,0 1 1 0 0,-8 7 0 0 0,5-4-60 0 0,1 1 0 0 0,0 0 0 0 0,0 0 0 0 0,0 1 0 0 0,1-1 0 0 0,0 1 0 0 0,1 0 1 0 0,0 0-1 0 0,0 1 0 0 0,1-1 0 0 0,0 1 0 0 0,1 0 0 0 0,0 0 0 0 0,1 0 0 0 0,0 0 1 0 0,0 0-1 0 0,1 0 0 0 0,0 0 0 0 0,1 0 0 0 0,3 16 0 0 0,-2-16 11 0 0,0-1-1 0 0,1 0 1 0 0,0 0-1 0 0,0 0 1 0 0,1 0-1 0 0,0 0 1 0 0,1-1-1 0 0,8 12 1 0 0,-10-16 88 0 0,0 0 1 0 0,0 0-1 0 0,1-1 1 0 0,0 1-1 0 0,0-1 1 0 0,0 0-1 0 0,0 0 1 0 0,0-1-1 0 0,1 1 1 0 0,-1-1-1 0 0,1 0 1 0 0,-1 0-1 0 0,1 0 1 0 0,0-1-1 0 0,0 0 1 0 0,0 0-1 0 0,8 1 1 0 0,-5-1 117 0 0,-1-1 0 0 0,1 0 0 0 0,-1 0 0 0 0,1-1 0 0 0,-1 0 1 0 0,1 0-1 0 0,-1-1 0 0 0,0 0 0 0 0,10-4 0 0 0,-7 1 101 0 0,0 0 1 0 0,0-1-1 0 0,-1 0 0 0 0,0-1 1 0 0,13-11-1 0 0,9-12 775 0 0,47-59 0 0 0,-9 7-597 0 0,-21 27-2448 0 0,-38 46-4223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52C0-7A32-405D-A5BB-B22616ECC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5F6F-9D52-4255-83BF-789A734AC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40A48-28BE-42BA-8997-7AFA47E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E296-A130-4E62-A520-1C1D5511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1F43-A2AF-4468-BF80-B0000B9A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EA-F660-4B3A-9CBE-8F207A5C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6A77D-FA00-4D92-8270-70A67E82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3026E-CB1F-40BF-A9C8-7DB9CDDE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642C-E087-4CC5-AB9D-0087CCA4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C1D4-4B6B-420D-A18D-53B0D6E8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757B6-B864-4F7D-910D-E581E3E8F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7C6CF-3A74-40BA-B7E2-6C53F4E46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9051-6F15-404E-B67E-EFA9ADE1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DD41-A730-4824-8E7F-3A491315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A435-A8D6-4A0F-883C-869EB664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EBE3-7E9F-4078-A703-3D313CF9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680D-4349-4B24-AD4B-422CC579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CE04-5D69-4079-A680-BBDA030C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7671-CB08-47F3-9C6F-C3C309E9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4A96-21D9-4063-8530-E4DA4CAF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5848-B403-4124-9545-2D7F2DC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D874-4FBB-47A5-BC7D-85C3F9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DE7A-9D4C-4CFA-87A9-369A09F9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8A4A-C83E-48B2-AC9A-36D2B01B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6761-2536-4BA0-A91F-3F4C69CF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3C79-20F4-4DC2-9D54-05AFEFC6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7D18-7191-41AC-80C2-18D6DA9E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6F97B-5CD6-40B2-9874-E866A125F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DB6B5-041B-489E-AA47-FF731D36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30E3-1775-4FF3-9D80-DCD88884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3BA2-E4E8-456B-BAEB-35B35011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23A4-958C-4D0B-A202-A460762B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1A48-C3F8-4E88-AB28-B42762D7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3E51-F8FA-4DBA-8348-B6FB6CEB6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68C25-0233-4C1E-AE69-C26F3A57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D9447-EE80-4B51-B65B-933A3DE04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5699C-BE5E-4FE8-95E6-548DDCB2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9E074-481F-4F76-8A71-CDA4297D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E4B69-B73D-4B76-92A8-32508FCA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C1D8-7C6A-4A62-B890-BCC0EE30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850BE-81FB-479F-9E50-3C800206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4F786-864F-45B5-8514-DBD3A4D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1969E-E98F-4960-9418-0BCBB78D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C5CD8-E5AE-44A9-B6EF-2B823F14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DB657-03AD-4A6C-A757-C637099C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3295-3735-4736-8CBA-F328DB8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2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CDB-D9F6-43FF-B6D6-997774A1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38C1-4F66-4383-AD97-735E2E89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70754-AEA3-4A8D-BE5F-DE9356F99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0A040-AFB1-4DAC-9927-86D9E6E0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30C35-5659-45BC-BED5-4659D97D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7187D-5D92-48C4-926A-637703C6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B7C5-D3DF-494A-B0AD-81B89AB4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FB588-C61F-4D48-A42E-8368D4855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607FC-6491-423F-A57E-E57BFDBF8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204A9-8196-43BB-A5E0-993DC224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944A-47BD-4DD9-94E5-05275A92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CA6B-3E1E-40ED-A36C-224220E6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4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52BAB-1171-4672-B6A7-94F87132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10220-6F72-4F65-902B-5F43F1EB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474A-06B1-4CA7-829F-2AE0C724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B90F-08B3-4229-BAC5-1A7872FFB3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28D7-D1A8-41FD-8EC8-C7C39926C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3D6E-206C-4331-88D3-5E8499A3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606B-1340-49AD-B292-D3318898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1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customXml" Target="../ink/ink52.xml"/><Relationship Id="rId18" Type="http://schemas.openxmlformats.org/officeDocument/2006/relationships/image" Target="../media/image71.png"/><Relationship Id="rId26" Type="http://schemas.openxmlformats.org/officeDocument/2006/relationships/customXml" Target="../ink/ink59.xml"/><Relationship Id="rId39" Type="http://schemas.openxmlformats.org/officeDocument/2006/relationships/image" Target="../media/image81.png"/><Relationship Id="rId3" Type="http://schemas.openxmlformats.org/officeDocument/2006/relationships/customXml" Target="../ink/ink47.xml"/><Relationship Id="rId21" Type="http://schemas.openxmlformats.org/officeDocument/2006/relationships/customXml" Target="../ink/ink56.xml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7" Type="http://schemas.openxmlformats.org/officeDocument/2006/relationships/customXml" Target="../ink/ink49.xml"/><Relationship Id="rId12" Type="http://schemas.openxmlformats.org/officeDocument/2006/relationships/image" Target="../media/image68.png"/><Relationship Id="rId17" Type="http://schemas.openxmlformats.org/officeDocument/2006/relationships/customXml" Target="../ink/ink54.xml"/><Relationship Id="rId25" Type="http://schemas.openxmlformats.org/officeDocument/2006/relationships/image" Target="../media/image74.png"/><Relationship Id="rId33" Type="http://schemas.openxmlformats.org/officeDocument/2006/relationships/image" Target="../media/image78.png"/><Relationship Id="rId38" Type="http://schemas.openxmlformats.org/officeDocument/2006/relationships/customXml" Target="../ink/ink65.xml"/><Relationship Id="rId2" Type="http://schemas.openxmlformats.org/officeDocument/2006/relationships/image" Target="../media/image63.png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29" Type="http://schemas.openxmlformats.org/officeDocument/2006/relationships/image" Target="../media/image76.png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51.xml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80.png"/><Relationship Id="rId40" Type="http://schemas.openxmlformats.org/officeDocument/2006/relationships/customXml" Target="../ink/ink66.xml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image" Target="../media/image67.png"/><Relationship Id="rId19" Type="http://schemas.openxmlformats.org/officeDocument/2006/relationships/customXml" Target="../ink/ink55.xml"/><Relationship Id="rId31" Type="http://schemas.openxmlformats.org/officeDocument/2006/relationships/image" Target="../media/image77.png"/><Relationship Id="rId4" Type="http://schemas.openxmlformats.org/officeDocument/2006/relationships/image" Target="../media/image64.png"/><Relationship Id="rId9" Type="http://schemas.openxmlformats.org/officeDocument/2006/relationships/customXml" Target="../ink/ink50.xml"/><Relationship Id="rId14" Type="http://schemas.openxmlformats.org/officeDocument/2006/relationships/image" Target="../media/image69.png"/><Relationship Id="rId22" Type="http://schemas.openxmlformats.org/officeDocument/2006/relationships/image" Target="../media/image73.png"/><Relationship Id="rId27" Type="http://schemas.openxmlformats.org/officeDocument/2006/relationships/image" Target="../media/image75.png"/><Relationship Id="rId30" Type="http://schemas.openxmlformats.org/officeDocument/2006/relationships/customXml" Target="../ink/ink61.xml"/><Relationship Id="rId35" Type="http://schemas.openxmlformats.org/officeDocument/2006/relationships/image" Target="../media/image79.png"/><Relationship Id="rId43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.png"/><Relationship Id="rId299" Type="http://schemas.openxmlformats.org/officeDocument/2006/relationships/image" Target="../media/image244.png"/><Relationship Id="rId21" Type="http://schemas.openxmlformats.org/officeDocument/2006/relationships/image" Target="../media/image105.png"/><Relationship Id="rId42" Type="http://schemas.openxmlformats.org/officeDocument/2006/relationships/customXml" Target="../ink/ink88.xml"/><Relationship Id="rId63" Type="http://schemas.openxmlformats.org/officeDocument/2006/relationships/image" Target="../media/image126.png"/><Relationship Id="rId84" Type="http://schemas.openxmlformats.org/officeDocument/2006/relationships/customXml" Target="../ink/ink109.xml"/><Relationship Id="rId138" Type="http://schemas.openxmlformats.org/officeDocument/2006/relationships/customXml" Target="../ink/ink136.xml"/><Relationship Id="rId159" Type="http://schemas.openxmlformats.org/officeDocument/2006/relationships/image" Target="../media/image174.png"/><Relationship Id="rId324" Type="http://schemas.openxmlformats.org/officeDocument/2006/relationships/customXml" Target="../ink/ink229.xml"/><Relationship Id="rId345" Type="http://schemas.openxmlformats.org/officeDocument/2006/relationships/image" Target="../media/image267.png"/><Relationship Id="rId366" Type="http://schemas.openxmlformats.org/officeDocument/2006/relationships/customXml" Target="../ink/ink250.xml"/><Relationship Id="rId387" Type="http://schemas.openxmlformats.org/officeDocument/2006/relationships/image" Target="../media/image288.png"/><Relationship Id="rId170" Type="http://schemas.openxmlformats.org/officeDocument/2006/relationships/customXml" Target="../ink/ink152.xml"/><Relationship Id="rId191" Type="http://schemas.openxmlformats.org/officeDocument/2006/relationships/image" Target="../media/image190.png"/><Relationship Id="rId205" Type="http://schemas.openxmlformats.org/officeDocument/2006/relationships/image" Target="../media/image197.png"/><Relationship Id="rId226" Type="http://schemas.openxmlformats.org/officeDocument/2006/relationships/customXml" Target="../ink/ink180.xml"/><Relationship Id="rId247" Type="http://schemas.openxmlformats.org/officeDocument/2006/relationships/image" Target="../media/image218.png"/><Relationship Id="rId107" Type="http://schemas.openxmlformats.org/officeDocument/2006/relationships/image" Target="../media/image148.png"/><Relationship Id="rId268" Type="http://schemas.openxmlformats.org/officeDocument/2006/relationships/customXml" Target="../ink/ink201.xml"/><Relationship Id="rId289" Type="http://schemas.openxmlformats.org/officeDocument/2006/relationships/image" Target="../media/image239.png"/><Relationship Id="rId11" Type="http://schemas.openxmlformats.org/officeDocument/2006/relationships/image" Target="../media/image100.png"/><Relationship Id="rId32" Type="http://schemas.openxmlformats.org/officeDocument/2006/relationships/customXml" Target="../ink/ink83.xml"/><Relationship Id="rId53" Type="http://schemas.openxmlformats.org/officeDocument/2006/relationships/image" Target="../media/image121.png"/><Relationship Id="rId74" Type="http://schemas.openxmlformats.org/officeDocument/2006/relationships/customXml" Target="../ink/ink104.xml"/><Relationship Id="rId128" Type="http://schemas.openxmlformats.org/officeDocument/2006/relationships/customXml" Target="../ink/ink131.xml"/><Relationship Id="rId149" Type="http://schemas.openxmlformats.org/officeDocument/2006/relationships/image" Target="../media/image169.png"/><Relationship Id="rId314" Type="http://schemas.openxmlformats.org/officeDocument/2006/relationships/customXml" Target="../ink/ink224.xml"/><Relationship Id="rId335" Type="http://schemas.openxmlformats.org/officeDocument/2006/relationships/image" Target="../media/image262.png"/><Relationship Id="rId356" Type="http://schemas.openxmlformats.org/officeDocument/2006/relationships/customXml" Target="../ink/ink245.xml"/><Relationship Id="rId377" Type="http://schemas.openxmlformats.org/officeDocument/2006/relationships/image" Target="../media/image283.png"/><Relationship Id="rId5" Type="http://schemas.openxmlformats.org/officeDocument/2006/relationships/image" Target="../media/image97.png"/><Relationship Id="rId95" Type="http://schemas.openxmlformats.org/officeDocument/2006/relationships/image" Target="../media/image142.png"/><Relationship Id="rId160" Type="http://schemas.openxmlformats.org/officeDocument/2006/relationships/customXml" Target="../ink/ink147.xml"/><Relationship Id="rId181" Type="http://schemas.openxmlformats.org/officeDocument/2006/relationships/image" Target="../media/image185.png"/><Relationship Id="rId216" Type="http://schemas.openxmlformats.org/officeDocument/2006/relationships/customXml" Target="../ink/ink175.xml"/><Relationship Id="rId237" Type="http://schemas.openxmlformats.org/officeDocument/2006/relationships/image" Target="../media/image213.png"/><Relationship Id="rId258" Type="http://schemas.openxmlformats.org/officeDocument/2006/relationships/customXml" Target="../ink/ink196.xml"/><Relationship Id="rId279" Type="http://schemas.openxmlformats.org/officeDocument/2006/relationships/image" Target="../media/image234.png"/><Relationship Id="rId22" Type="http://schemas.openxmlformats.org/officeDocument/2006/relationships/customXml" Target="../ink/ink78.xml"/><Relationship Id="rId43" Type="http://schemas.openxmlformats.org/officeDocument/2006/relationships/image" Target="../media/image116.png"/><Relationship Id="rId64" Type="http://schemas.openxmlformats.org/officeDocument/2006/relationships/customXml" Target="../ink/ink99.xml"/><Relationship Id="rId118" Type="http://schemas.openxmlformats.org/officeDocument/2006/relationships/customXml" Target="../ink/ink126.xml"/><Relationship Id="rId139" Type="http://schemas.openxmlformats.org/officeDocument/2006/relationships/image" Target="../media/image164.png"/><Relationship Id="rId290" Type="http://schemas.openxmlformats.org/officeDocument/2006/relationships/customXml" Target="../ink/ink212.xml"/><Relationship Id="rId304" Type="http://schemas.openxmlformats.org/officeDocument/2006/relationships/customXml" Target="../ink/ink219.xml"/><Relationship Id="rId325" Type="http://schemas.openxmlformats.org/officeDocument/2006/relationships/image" Target="../media/image257.png"/><Relationship Id="rId346" Type="http://schemas.openxmlformats.org/officeDocument/2006/relationships/customXml" Target="../ink/ink240.xml"/><Relationship Id="rId367" Type="http://schemas.openxmlformats.org/officeDocument/2006/relationships/image" Target="../media/image278.png"/><Relationship Id="rId388" Type="http://schemas.openxmlformats.org/officeDocument/2006/relationships/customXml" Target="../ink/ink261.xml"/><Relationship Id="rId85" Type="http://schemas.openxmlformats.org/officeDocument/2006/relationships/image" Target="../media/image137.png"/><Relationship Id="rId150" Type="http://schemas.openxmlformats.org/officeDocument/2006/relationships/customXml" Target="../ink/ink142.xml"/><Relationship Id="rId171" Type="http://schemas.openxmlformats.org/officeDocument/2006/relationships/image" Target="../media/image180.png"/><Relationship Id="rId192" Type="http://schemas.openxmlformats.org/officeDocument/2006/relationships/customXml" Target="../ink/ink163.xml"/><Relationship Id="rId206" Type="http://schemas.openxmlformats.org/officeDocument/2006/relationships/customXml" Target="../ink/ink170.xml"/><Relationship Id="rId227" Type="http://schemas.openxmlformats.org/officeDocument/2006/relationships/image" Target="../media/image208.png"/><Relationship Id="rId248" Type="http://schemas.openxmlformats.org/officeDocument/2006/relationships/customXml" Target="../ink/ink191.xml"/><Relationship Id="rId269" Type="http://schemas.openxmlformats.org/officeDocument/2006/relationships/image" Target="../media/image229.png"/><Relationship Id="rId12" Type="http://schemas.openxmlformats.org/officeDocument/2006/relationships/customXml" Target="../ink/ink73.xml"/><Relationship Id="rId33" Type="http://schemas.openxmlformats.org/officeDocument/2006/relationships/image" Target="../media/image111.png"/><Relationship Id="rId108" Type="http://schemas.openxmlformats.org/officeDocument/2006/relationships/customXml" Target="../ink/ink121.xml"/><Relationship Id="rId129" Type="http://schemas.openxmlformats.org/officeDocument/2006/relationships/image" Target="../media/image159.png"/><Relationship Id="rId280" Type="http://schemas.openxmlformats.org/officeDocument/2006/relationships/customXml" Target="../ink/ink207.xml"/><Relationship Id="rId315" Type="http://schemas.openxmlformats.org/officeDocument/2006/relationships/image" Target="../media/image252.png"/><Relationship Id="rId336" Type="http://schemas.openxmlformats.org/officeDocument/2006/relationships/customXml" Target="../ink/ink235.xml"/><Relationship Id="rId357" Type="http://schemas.openxmlformats.org/officeDocument/2006/relationships/image" Target="../media/image273.png"/><Relationship Id="rId54" Type="http://schemas.openxmlformats.org/officeDocument/2006/relationships/customXml" Target="../ink/ink94.xml"/><Relationship Id="rId75" Type="http://schemas.openxmlformats.org/officeDocument/2006/relationships/image" Target="../media/image132.png"/><Relationship Id="rId96" Type="http://schemas.openxmlformats.org/officeDocument/2006/relationships/customXml" Target="../ink/ink115.xml"/><Relationship Id="rId140" Type="http://schemas.openxmlformats.org/officeDocument/2006/relationships/customXml" Target="../ink/ink137.xml"/><Relationship Id="rId161" Type="http://schemas.openxmlformats.org/officeDocument/2006/relationships/image" Target="../media/image175.png"/><Relationship Id="rId182" Type="http://schemas.openxmlformats.org/officeDocument/2006/relationships/customXml" Target="../ink/ink158.xml"/><Relationship Id="rId217" Type="http://schemas.openxmlformats.org/officeDocument/2006/relationships/image" Target="../media/image203.png"/><Relationship Id="rId378" Type="http://schemas.openxmlformats.org/officeDocument/2006/relationships/customXml" Target="../ink/ink256.xml"/><Relationship Id="rId6" Type="http://schemas.openxmlformats.org/officeDocument/2006/relationships/customXml" Target="../ink/ink70.xml"/><Relationship Id="rId238" Type="http://schemas.openxmlformats.org/officeDocument/2006/relationships/customXml" Target="../ink/ink186.xml"/><Relationship Id="rId259" Type="http://schemas.openxmlformats.org/officeDocument/2006/relationships/image" Target="../media/image224.png"/><Relationship Id="rId23" Type="http://schemas.openxmlformats.org/officeDocument/2006/relationships/image" Target="../media/image106.png"/><Relationship Id="rId119" Type="http://schemas.openxmlformats.org/officeDocument/2006/relationships/image" Target="../media/image154.png"/><Relationship Id="rId270" Type="http://schemas.openxmlformats.org/officeDocument/2006/relationships/customXml" Target="../ink/ink202.xml"/><Relationship Id="rId291" Type="http://schemas.openxmlformats.org/officeDocument/2006/relationships/image" Target="../media/image240.png"/><Relationship Id="rId305" Type="http://schemas.openxmlformats.org/officeDocument/2006/relationships/image" Target="../media/image247.png"/><Relationship Id="rId326" Type="http://schemas.openxmlformats.org/officeDocument/2006/relationships/customXml" Target="../ink/ink230.xml"/><Relationship Id="rId347" Type="http://schemas.openxmlformats.org/officeDocument/2006/relationships/image" Target="../media/image268.png"/><Relationship Id="rId44" Type="http://schemas.openxmlformats.org/officeDocument/2006/relationships/customXml" Target="../ink/ink89.xml"/><Relationship Id="rId65" Type="http://schemas.openxmlformats.org/officeDocument/2006/relationships/image" Target="../media/image127.png"/><Relationship Id="rId86" Type="http://schemas.openxmlformats.org/officeDocument/2006/relationships/customXml" Target="../ink/ink110.xml"/><Relationship Id="rId130" Type="http://schemas.openxmlformats.org/officeDocument/2006/relationships/customXml" Target="../ink/ink132.xml"/><Relationship Id="rId151" Type="http://schemas.openxmlformats.org/officeDocument/2006/relationships/image" Target="../media/image170.png"/><Relationship Id="rId368" Type="http://schemas.openxmlformats.org/officeDocument/2006/relationships/customXml" Target="../ink/ink251.xml"/><Relationship Id="rId389" Type="http://schemas.openxmlformats.org/officeDocument/2006/relationships/image" Target="../media/image289.png"/><Relationship Id="rId172" Type="http://schemas.openxmlformats.org/officeDocument/2006/relationships/customXml" Target="../ink/ink153.xml"/><Relationship Id="rId193" Type="http://schemas.openxmlformats.org/officeDocument/2006/relationships/image" Target="../media/image191.png"/><Relationship Id="rId207" Type="http://schemas.openxmlformats.org/officeDocument/2006/relationships/image" Target="../media/image198.png"/><Relationship Id="rId228" Type="http://schemas.openxmlformats.org/officeDocument/2006/relationships/customXml" Target="../ink/ink181.xml"/><Relationship Id="rId249" Type="http://schemas.openxmlformats.org/officeDocument/2006/relationships/image" Target="../media/image219.png"/><Relationship Id="rId13" Type="http://schemas.openxmlformats.org/officeDocument/2006/relationships/image" Target="../media/image101.png"/><Relationship Id="rId109" Type="http://schemas.openxmlformats.org/officeDocument/2006/relationships/image" Target="../media/image149.png"/><Relationship Id="rId260" Type="http://schemas.openxmlformats.org/officeDocument/2006/relationships/customXml" Target="../ink/ink197.xml"/><Relationship Id="rId281" Type="http://schemas.openxmlformats.org/officeDocument/2006/relationships/image" Target="../media/image235.png"/><Relationship Id="rId316" Type="http://schemas.openxmlformats.org/officeDocument/2006/relationships/customXml" Target="../ink/ink225.xml"/><Relationship Id="rId337" Type="http://schemas.openxmlformats.org/officeDocument/2006/relationships/image" Target="../media/image263.png"/><Relationship Id="rId34" Type="http://schemas.openxmlformats.org/officeDocument/2006/relationships/customXml" Target="../ink/ink84.xml"/><Relationship Id="rId55" Type="http://schemas.openxmlformats.org/officeDocument/2006/relationships/image" Target="../media/image122.png"/><Relationship Id="rId76" Type="http://schemas.openxmlformats.org/officeDocument/2006/relationships/customXml" Target="../ink/ink105.xml"/><Relationship Id="rId97" Type="http://schemas.openxmlformats.org/officeDocument/2006/relationships/image" Target="../media/image143.png"/><Relationship Id="rId120" Type="http://schemas.openxmlformats.org/officeDocument/2006/relationships/customXml" Target="../ink/ink127.xml"/><Relationship Id="rId141" Type="http://schemas.openxmlformats.org/officeDocument/2006/relationships/image" Target="../media/image165.png"/><Relationship Id="rId358" Type="http://schemas.openxmlformats.org/officeDocument/2006/relationships/customXml" Target="../ink/ink246.xml"/><Relationship Id="rId379" Type="http://schemas.openxmlformats.org/officeDocument/2006/relationships/image" Target="../media/image284.png"/><Relationship Id="rId7" Type="http://schemas.openxmlformats.org/officeDocument/2006/relationships/image" Target="../media/image98.png"/><Relationship Id="rId162" Type="http://schemas.openxmlformats.org/officeDocument/2006/relationships/customXml" Target="../ink/ink148.xml"/><Relationship Id="rId183" Type="http://schemas.openxmlformats.org/officeDocument/2006/relationships/image" Target="../media/image186.png"/><Relationship Id="rId218" Type="http://schemas.openxmlformats.org/officeDocument/2006/relationships/customXml" Target="../ink/ink176.xml"/><Relationship Id="rId239" Type="http://schemas.openxmlformats.org/officeDocument/2006/relationships/image" Target="../media/image214.png"/><Relationship Id="rId250" Type="http://schemas.openxmlformats.org/officeDocument/2006/relationships/customXml" Target="../ink/ink192.xml"/><Relationship Id="rId271" Type="http://schemas.openxmlformats.org/officeDocument/2006/relationships/image" Target="../media/image230.png"/><Relationship Id="rId292" Type="http://schemas.openxmlformats.org/officeDocument/2006/relationships/customXml" Target="../ink/ink213.xml"/><Relationship Id="rId306" Type="http://schemas.openxmlformats.org/officeDocument/2006/relationships/customXml" Target="../ink/ink220.xml"/><Relationship Id="rId24" Type="http://schemas.openxmlformats.org/officeDocument/2006/relationships/customXml" Target="../ink/ink79.xml"/><Relationship Id="rId45" Type="http://schemas.openxmlformats.org/officeDocument/2006/relationships/image" Target="../media/image117.png"/><Relationship Id="rId66" Type="http://schemas.openxmlformats.org/officeDocument/2006/relationships/customXml" Target="../ink/ink100.xml"/><Relationship Id="rId87" Type="http://schemas.openxmlformats.org/officeDocument/2006/relationships/image" Target="../media/image138.png"/><Relationship Id="rId110" Type="http://schemas.openxmlformats.org/officeDocument/2006/relationships/customXml" Target="../ink/ink122.xml"/><Relationship Id="rId131" Type="http://schemas.openxmlformats.org/officeDocument/2006/relationships/image" Target="../media/image160.png"/><Relationship Id="rId327" Type="http://schemas.openxmlformats.org/officeDocument/2006/relationships/image" Target="../media/image258.png"/><Relationship Id="rId348" Type="http://schemas.openxmlformats.org/officeDocument/2006/relationships/customXml" Target="../ink/ink241.xml"/><Relationship Id="rId369" Type="http://schemas.openxmlformats.org/officeDocument/2006/relationships/image" Target="../media/image279.png"/><Relationship Id="rId152" Type="http://schemas.openxmlformats.org/officeDocument/2006/relationships/customXml" Target="../ink/ink143.xml"/><Relationship Id="rId173" Type="http://schemas.openxmlformats.org/officeDocument/2006/relationships/image" Target="../media/image181.png"/><Relationship Id="rId194" Type="http://schemas.openxmlformats.org/officeDocument/2006/relationships/customXml" Target="../ink/ink164.xml"/><Relationship Id="rId208" Type="http://schemas.openxmlformats.org/officeDocument/2006/relationships/customXml" Target="../ink/ink171.xml"/><Relationship Id="rId229" Type="http://schemas.openxmlformats.org/officeDocument/2006/relationships/image" Target="../media/image209.png"/><Relationship Id="rId380" Type="http://schemas.openxmlformats.org/officeDocument/2006/relationships/customXml" Target="../ink/ink257.xml"/><Relationship Id="rId240" Type="http://schemas.openxmlformats.org/officeDocument/2006/relationships/customXml" Target="../ink/ink187.xml"/><Relationship Id="rId261" Type="http://schemas.openxmlformats.org/officeDocument/2006/relationships/image" Target="../media/image225.png"/><Relationship Id="rId14" Type="http://schemas.openxmlformats.org/officeDocument/2006/relationships/customXml" Target="../ink/ink74.xml"/><Relationship Id="rId35" Type="http://schemas.openxmlformats.org/officeDocument/2006/relationships/image" Target="../media/image112.png"/><Relationship Id="rId56" Type="http://schemas.openxmlformats.org/officeDocument/2006/relationships/customXml" Target="../ink/ink95.xml"/><Relationship Id="rId77" Type="http://schemas.openxmlformats.org/officeDocument/2006/relationships/image" Target="../media/image133.png"/><Relationship Id="rId100" Type="http://schemas.openxmlformats.org/officeDocument/2006/relationships/customXml" Target="../ink/ink117.xml"/><Relationship Id="rId282" Type="http://schemas.openxmlformats.org/officeDocument/2006/relationships/customXml" Target="../ink/ink208.xml"/><Relationship Id="rId317" Type="http://schemas.openxmlformats.org/officeDocument/2006/relationships/image" Target="../media/image253.png"/><Relationship Id="rId338" Type="http://schemas.openxmlformats.org/officeDocument/2006/relationships/customXml" Target="../ink/ink236.xml"/><Relationship Id="rId359" Type="http://schemas.openxmlformats.org/officeDocument/2006/relationships/image" Target="../media/image274.png"/><Relationship Id="rId8" Type="http://schemas.openxmlformats.org/officeDocument/2006/relationships/customXml" Target="../ink/ink71.xml"/><Relationship Id="rId98" Type="http://schemas.openxmlformats.org/officeDocument/2006/relationships/customXml" Target="../ink/ink116.xml"/><Relationship Id="rId121" Type="http://schemas.openxmlformats.org/officeDocument/2006/relationships/image" Target="../media/image155.png"/><Relationship Id="rId142" Type="http://schemas.openxmlformats.org/officeDocument/2006/relationships/customXml" Target="../ink/ink138.xml"/><Relationship Id="rId163" Type="http://schemas.openxmlformats.org/officeDocument/2006/relationships/image" Target="../media/image176.png"/><Relationship Id="rId184" Type="http://schemas.openxmlformats.org/officeDocument/2006/relationships/customXml" Target="../ink/ink159.xml"/><Relationship Id="rId219" Type="http://schemas.openxmlformats.org/officeDocument/2006/relationships/image" Target="../media/image204.png"/><Relationship Id="rId370" Type="http://schemas.openxmlformats.org/officeDocument/2006/relationships/customXml" Target="../ink/ink252.xml"/><Relationship Id="rId230" Type="http://schemas.openxmlformats.org/officeDocument/2006/relationships/customXml" Target="../ink/ink182.xml"/><Relationship Id="rId251" Type="http://schemas.openxmlformats.org/officeDocument/2006/relationships/image" Target="../media/image220.png"/><Relationship Id="rId25" Type="http://schemas.openxmlformats.org/officeDocument/2006/relationships/image" Target="../media/image107.png"/><Relationship Id="rId46" Type="http://schemas.openxmlformats.org/officeDocument/2006/relationships/customXml" Target="../ink/ink90.xml"/><Relationship Id="rId67" Type="http://schemas.openxmlformats.org/officeDocument/2006/relationships/image" Target="../media/image128.png"/><Relationship Id="rId272" Type="http://schemas.openxmlformats.org/officeDocument/2006/relationships/customXml" Target="../ink/ink203.xml"/><Relationship Id="rId293" Type="http://schemas.openxmlformats.org/officeDocument/2006/relationships/image" Target="../media/image241.png"/><Relationship Id="rId307" Type="http://schemas.openxmlformats.org/officeDocument/2006/relationships/image" Target="../media/image248.png"/><Relationship Id="rId328" Type="http://schemas.openxmlformats.org/officeDocument/2006/relationships/customXml" Target="../ink/ink231.xml"/><Relationship Id="rId349" Type="http://schemas.openxmlformats.org/officeDocument/2006/relationships/image" Target="../media/image269.png"/><Relationship Id="rId88" Type="http://schemas.openxmlformats.org/officeDocument/2006/relationships/customXml" Target="../ink/ink111.xml"/><Relationship Id="rId111" Type="http://schemas.openxmlformats.org/officeDocument/2006/relationships/image" Target="../media/image150.png"/><Relationship Id="rId132" Type="http://schemas.openxmlformats.org/officeDocument/2006/relationships/customXml" Target="../ink/ink133.xml"/><Relationship Id="rId153" Type="http://schemas.openxmlformats.org/officeDocument/2006/relationships/image" Target="../media/image171.png"/><Relationship Id="rId174" Type="http://schemas.openxmlformats.org/officeDocument/2006/relationships/customXml" Target="../ink/ink154.xml"/><Relationship Id="rId195" Type="http://schemas.openxmlformats.org/officeDocument/2006/relationships/image" Target="../media/image192.png"/><Relationship Id="rId209" Type="http://schemas.openxmlformats.org/officeDocument/2006/relationships/image" Target="../media/image199.png"/><Relationship Id="rId360" Type="http://schemas.openxmlformats.org/officeDocument/2006/relationships/customXml" Target="../ink/ink247.xml"/><Relationship Id="rId381" Type="http://schemas.openxmlformats.org/officeDocument/2006/relationships/image" Target="../media/image285.png"/><Relationship Id="rId220" Type="http://schemas.openxmlformats.org/officeDocument/2006/relationships/customXml" Target="../ink/ink177.xml"/><Relationship Id="rId241" Type="http://schemas.openxmlformats.org/officeDocument/2006/relationships/image" Target="../media/image215.png"/><Relationship Id="rId15" Type="http://schemas.openxmlformats.org/officeDocument/2006/relationships/image" Target="../media/image102.png"/><Relationship Id="rId36" Type="http://schemas.openxmlformats.org/officeDocument/2006/relationships/customXml" Target="../ink/ink85.xml"/><Relationship Id="rId57" Type="http://schemas.openxmlformats.org/officeDocument/2006/relationships/image" Target="../media/image123.png"/><Relationship Id="rId262" Type="http://schemas.openxmlformats.org/officeDocument/2006/relationships/customXml" Target="../ink/ink198.xml"/><Relationship Id="rId283" Type="http://schemas.openxmlformats.org/officeDocument/2006/relationships/image" Target="../media/image236.png"/><Relationship Id="rId318" Type="http://schemas.openxmlformats.org/officeDocument/2006/relationships/customXml" Target="../ink/ink226.xml"/><Relationship Id="rId339" Type="http://schemas.openxmlformats.org/officeDocument/2006/relationships/image" Target="../media/image264.png"/><Relationship Id="rId78" Type="http://schemas.openxmlformats.org/officeDocument/2006/relationships/customXml" Target="../ink/ink106.xml"/><Relationship Id="rId99" Type="http://schemas.openxmlformats.org/officeDocument/2006/relationships/image" Target="../media/image144.png"/><Relationship Id="rId101" Type="http://schemas.openxmlformats.org/officeDocument/2006/relationships/image" Target="../media/image145.png"/><Relationship Id="rId122" Type="http://schemas.openxmlformats.org/officeDocument/2006/relationships/customXml" Target="../ink/ink128.xml"/><Relationship Id="rId143" Type="http://schemas.openxmlformats.org/officeDocument/2006/relationships/image" Target="../media/image166.png"/><Relationship Id="rId164" Type="http://schemas.openxmlformats.org/officeDocument/2006/relationships/customXml" Target="../ink/ink149.xml"/><Relationship Id="rId185" Type="http://schemas.openxmlformats.org/officeDocument/2006/relationships/image" Target="../media/image187.png"/><Relationship Id="rId350" Type="http://schemas.openxmlformats.org/officeDocument/2006/relationships/customXml" Target="../ink/ink242.xml"/><Relationship Id="rId371" Type="http://schemas.openxmlformats.org/officeDocument/2006/relationships/image" Target="../media/image280.png"/><Relationship Id="rId9" Type="http://schemas.openxmlformats.org/officeDocument/2006/relationships/image" Target="../media/image99.png"/><Relationship Id="rId210" Type="http://schemas.openxmlformats.org/officeDocument/2006/relationships/customXml" Target="../ink/ink172.xml"/><Relationship Id="rId26" Type="http://schemas.openxmlformats.org/officeDocument/2006/relationships/customXml" Target="../ink/ink80.xml"/><Relationship Id="rId231" Type="http://schemas.openxmlformats.org/officeDocument/2006/relationships/image" Target="../media/image210.png"/><Relationship Id="rId252" Type="http://schemas.openxmlformats.org/officeDocument/2006/relationships/customXml" Target="../ink/ink193.xml"/><Relationship Id="rId273" Type="http://schemas.openxmlformats.org/officeDocument/2006/relationships/image" Target="../media/image231.png"/><Relationship Id="rId294" Type="http://schemas.openxmlformats.org/officeDocument/2006/relationships/customXml" Target="../ink/ink214.xml"/><Relationship Id="rId308" Type="http://schemas.openxmlformats.org/officeDocument/2006/relationships/customXml" Target="../ink/ink221.xml"/><Relationship Id="rId329" Type="http://schemas.openxmlformats.org/officeDocument/2006/relationships/image" Target="../media/image259.png"/><Relationship Id="rId47" Type="http://schemas.openxmlformats.org/officeDocument/2006/relationships/image" Target="../media/image118.png"/><Relationship Id="rId68" Type="http://schemas.openxmlformats.org/officeDocument/2006/relationships/customXml" Target="../ink/ink101.xml"/><Relationship Id="rId89" Type="http://schemas.openxmlformats.org/officeDocument/2006/relationships/image" Target="../media/image139.png"/><Relationship Id="rId112" Type="http://schemas.openxmlformats.org/officeDocument/2006/relationships/customXml" Target="../ink/ink123.xml"/><Relationship Id="rId133" Type="http://schemas.openxmlformats.org/officeDocument/2006/relationships/image" Target="../media/image161.png"/><Relationship Id="rId154" Type="http://schemas.openxmlformats.org/officeDocument/2006/relationships/customXml" Target="../ink/ink144.xml"/><Relationship Id="rId175" Type="http://schemas.openxmlformats.org/officeDocument/2006/relationships/image" Target="../media/image182.png"/><Relationship Id="rId340" Type="http://schemas.openxmlformats.org/officeDocument/2006/relationships/customXml" Target="../ink/ink237.xml"/><Relationship Id="rId361" Type="http://schemas.openxmlformats.org/officeDocument/2006/relationships/image" Target="../media/image275.png"/><Relationship Id="rId196" Type="http://schemas.openxmlformats.org/officeDocument/2006/relationships/customXml" Target="../ink/ink165.xml"/><Relationship Id="rId200" Type="http://schemas.openxmlformats.org/officeDocument/2006/relationships/customXml" Target="../ink/ink167.xml"/><Relationship Id="rId382" Type="http://schemas.openxmlformats.org/officeDocument/2006/relationships/customXml" Target="../ink/ink258.xml"/><Relationship Id="rId16" Type="http://schemas.openxmlformats.org/officeDocument/2006/relationships/customXml" Target="../ink/ink75.xml"/><Relationship Id="rId221" Type="http://schemas.openxmlformats.org/officeDocument/2006/relationships/image" Target="../media/image205.png"/><Relationship Id="rId242" Type="http://schemas.openxmlformats.org/officeDocument/2006/relationships/customXml" Target="../ink/ink188.xml"/><Relationship Id="rId263" Type="http://schemas.openxmlformats.org/officeDocument/2006/relationships/image" Target="../media/image226.png"/><Relationship Id="rId284" Type="http://schemas.openxmlformats.org/officeDocument/2006/relationships/customXml" Target="../ink/ink209.xml"/><Relationship Id="rId319" Type="http://schemas.openxmlformats.org/officeDocument/2006/relationships/image" Target="../media/image254.png"/><Relationship Id="rId37" Type="http://schemas.openxmlformats.org/officeDocument/2006/relationships/image" Target="../media/image113.png"/><Relationship Id="rId58" Type="http://schemas.openxmlformats.org/officeDocument/2006/relationships/customXml" Target="../ink/ink96.xml"/><Relationship Id="rId79" Type="http://schemas.openxmlformats.org/officeDocument/2006/relationships/image" Target="../media/image134.png"/><Relationship Id="rId102" Type="http://schemas.openxmlformats.org/officeDocument/2006/relationships/customXml" Target="../ink/ink118.xml"/><Relationship Id="rId123" Type="http://schemas.openxmlformats.org/officeDocument/2006/relationships/image" Target="../media/image156.png"/><Relationship Id="rId144" Type="http://schemas.openxmlformats.org/officeDocument/2006/relationships/customXml" Target="../ink/ink139.xml"/><Relationship Id="rId330" Type="http://schemas.openxmlformats.org/officeDocument/2006/relationships/customXml" Target="../ink/ink232.xml"/><Relationship Id="rId90" Type="http://schemas.openxmlformats.org/officeDocument/2006/relationships/customXml" Target="../ink/ink112.xml"/><Relationship Id="rId165" Type="http://schemas.openxmlformats.org/officeDocument/2006/relationships/image" Target="../media/image177.png"/><Relationship Id="rId186" Type="http://schemas.openxmlformats.org/officeDocument/2006/relationships/customXml" Target="../ink/ink160.xml"/><Relationship Id="rId351" Type="http://schemas.openxmlformats.org/officeDocument/2006/relationships/image" Target="../media/image270.png"/><Relationship Id="rId372" Type="http://schemas.openxmlformats.org/officeDocument/2006/relationships/customXml" Target="../ink/ink253.xml"/><Relationship Id="rId211" Type="http://schemas.openxmlformats.org/officeDocument/2006/relationships/image" Target="../media/image200.png"/><Relationship Id="rId232" Type="http://schemas.openxmlformats.org/officeDocument/2006/relationships/customXml" Target="../ink/ink183.xml"/><Relationship Id="rId253" Type="http://schemas.openxmlformats.org/officeDocument/2006/relationships/image" Target="../media/image221.png"/><Relationship Id="rId274" Type="http://schemas.openxmlformats.org/officeDocument/2006/relationships/customXml" Target="../ink/ink204.xml"/><Relationship Id="rId295" Type="http://schemas.openxmlformats.org/officeDocument/2006/relationships/image" Target="../media/image242.png"/><Relationship Id="rId309" Type="http://schemas.openxmlformats.org/officeDocument/2006/relationships/image" Target="../media/image249.png"/><Relationship Id="rId27" Type="http://schemas.openxmlformats.org/officeDocument/2006/relationships/image" Target="../media/image108.png"/><Relationship Id="rId48" Type="http://schemas.openxmlformats.org/officeDocument/2006/relationships/customXml" Target="../ink/ink91.xml"/><Relationship Id="rId69" Type="http://schemas.openxmlformats.org/officeDocument/2006/relationships/image" Target="../media/image129.png"/><Relationship Id="rId113" Type="http://schemas.openxmlformats.org/officeDocument/2006/relationships/image" Target="../media/image151.png"/><Relationship Id="rId134" Type="http://schemas.openxmlformats.org/officeDocument/2006/relationships/customXml" Target="../ink/ink134.xml"/><Relationship Id="rId320" Type="http://schemas.openxmlformats.org/officeDocument/2006/relationships/customXml" Target="../ink/ink227.xml"/><Relationship Id="rId80" Type="http://schemas.openxmlformats.org/officeDocument/2006/relationships/customXml" Target="../ink/ink107.xml"/><Relationship Id="rId155" Type="http://schemas.openxmlformats.org/officeDocument/2006/relationships/image" Target="../media/image172.png"/><Relationship Id="rId176" Type="http://schemas.openxmlformats.org/officeDocument/2006/relationships/customXml" Target="../ink/ink155.xml"/><Relationship Id="rId197" Type="http://schemas.openxmlformats.org/officeDocument/2006/relationships/image" Target="../media/image193.png"/><Relationship Id="rId341" Type="http://schemas.openxmlformats.org/officeDocument/2006/relationships/image" Target="../media/image265.png"/><Relationship Id="rId362" Type="http://schemas.openxmlformats.org/officeDocument/2006/relationships/customXml" Target="../ink/ink248.xml"/><Relationship Id="rId383" Type="http://schemas.openxmlformats.org/officeDocument/2006/relationships/image" Target="../media/image286.png"/><Relationship Id="rId201" Type="http://schemas.openxmlformats.org/officeDocument/2006/relationships/image" Target="../media/image195.png"/><Relationship Id="rId222" Type="http://schemas.openxmlformats.org/officeDocument/2006/relationships/customXml" Target="../ink/ink178.xml"/><Relationship Id="rId243" Type="http://schemas.openxmlformats.org/officeDocument/2006/relationships/image" Target="../media/image216.png"/><Relationship Id="rId264" Type="http://schemas.openxmlformats.org/officeDocument/2006/relationships/customXml" Target="../ink/ink199.xml"/><Relationship Id="rId285" Type="http://schemas.openxmlformats.org/officeDocument/2006/relationships/image" Target="../media/image237.png"/><Relationship Id="rId17" Type="http://schemas.openxmlformats.org/officeDocument/2006/relationships/image" Target="../media/image103.png"/><Relationship Id="rId38" Type="http://schemas.openxmlformats.org/officeDocument/2006/relationships/customXml" Target="../ink/ink86.xml"/><Relationship Id="rId59" Type="http://schemas.openxmlformats.org/officeDocument/2006/relationships/image" Target="../media/image124.png"/><Relationship Id="rId103" Type="http://schemas.openxmlformats.org/officeDocument/2006/relationships/image" Target="../media/image146.png"/><Relationship Id="rId124" Type="http://schemas.openxmlformats.org/officeDocument/2006/relationships/customXml" Target="../ink/ink129.xml"/><Relationship Id="rId310" Type="http://schemas.openxmlformats.org/officeDocument/2006/relationships/customXml" Target="../ink/ink222.xml"/><Relationship Id="rId70" Type="http://schemas.openxmlformats.org/officeDocument/2006/relationships/customXml" Target="../ink/ink102.xml"/><Relationship Id="rId91" Type="http://schemas.openxmlformats.org/officeDocument/2006/relationships/image" Target="../media/image140.png"/><Relationship Id="rId145" Type="http://schemas.openxmlformats.org/officeDocument/2006/relationships/image" Target="../media/image167.png"/><Relationship Id="rId166" Type="http://schemas.openxmlformats.org/officeDocument/2006/relationships/customXml" Target="../ink/ink150.xml"/><Relationship Id="rId187" Type="http://schemas.openxmlformats.org/officeDocument/2006/relationships/image" Target="../media/image188.png"/><Relationship Id="rId331" Type="http://schemas.openxmlformats.org/officeDocument/2006/relationships/image" Target="../media/image260.png"/><Relationship Id="rId352" Type="http://schemas.openxmlformats.org/officeDocument/2006/relationships/customXml" Target="../ink/ink243.xml"/><Relationship Id="rId373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3.xml"/><Relationship Id="rId233" Type="http://schemas.openxmlformats.org/officeDocument/2006/relationships/image" Target="../media/image211.png"/><Relationship Id="rId254" Type="http://schemas.openxmlformats.org/officeDocument/2006/relationships/customXml" Target="../ink/ink194.xml"/><Relationship Id="rId28" Type="http://schemas.openxmlformats.org/officeDocument/2006/relationships/customXml" Target="../ink/ink81.xml"/><Relationship Id="rId49" Type="http://schemas.openxmlformats.org/officeDocument/2006/relationships/image" Target="../media/image119.png"/><Relationship Id="rId114" Type="http://schemas.openxmlformats.org/officeDocument/2006/relationships/customXml" Target="../ink/ink124.xml"/><Relationship Id="rId275" Type="http://schemas.openxmlformats.org/officeDocument/2006/relationships/image" Target="../media/image232.png"/><Relationship Id="rId296" Type="http://schemas.openxmlformats.org/officeDocument/2006/relationships/customXml" Target="../ink/ink215.xml"/><Relationship Id="rId300" Type="http://schemas.openxmlformats.org/officeDocument/2006/relationships/customXml" Target="../ink/ink217.xml"/><Relationship Id="rId60" Type="http://schemas.openxmlformats.org/officeDocument/2006/relationships/customXml" Target="../ink/ink97.xml"/><Relationship Id="rId81" Type="http://schemas.openxmlformats.org/officeDocument/2006/relationships/image" Target="../media/image135.png"/><Relationship Id="rId135" Type="http://schemas.openxmlformats.org/officeDocument/2006/relationships/image" Target="../media/image162.png"/><Relationship Id="rId156" Type="http://schemas.openxmlformats.org/officeDocument/2006/relationships/customXml" Target="../ink/ink145.xml"/><Relationship Id="rId177" Type="http://schemas.openxmlformats.org/officeDocument/2006/relationships/image" Target="../media/image183.png"/><Relationship Id="rId198" Type="http://schemas.openxmlformats.org/officeDocument/2006/relationships/customXml" Target="../ink/ink166.xml"/><Relationship Id="rId321" Type="http://schemas.openxmlformats.org/officeDocument/2006/relationships/image" Target="../media/image255.png"/><Relationship Id="rId342" Type="http://schemas.openxmlformats.org/officeDocument/2006/relationships/customXml" Target="../ink/ink238.xml"/><Relationship Id="rId363" Type="http://schemas.openxmlformats.org/officeDocument/2006/relationships/image" Target="../media/image276.png"/><Relationship Id="rId384" Type="http://schemas.openxmlformats.org/officeDocument/2006/relationships/customXml" Target="../ink/ink259.xml"/><Relationship Id="rId202" Type="http://schemas.openxmlformats.org/officeDocument/2006/relationships/customXml" Target="../ink/ink168.xml"/><Relationship Id="rId223" Type="http://schemas.openxmlformats.org/officeDocument/2006/relationships/image" Target="../media/image206.png"/><Relationship Id="rId244" Type="http://schemas.openxmlformats.org/officeDocument/2006/relationships/customXml" Target="../ink/ink189.xml"/><Relationship Id="rId18" Type="http://schemas.openxmlformats.org/officeDocument/2006/relationships/customXml" Target="../ink/ink76.xml"/><Relationship Id="rId39" Type="http://schemas.openxmlformats.org/officeDocument/2006/relationships/image" Target="../media/image114.png"/><Relationship Id="rId265" Type="http://schemas.openxmlformats.org/officeDocument/2006/relationships/image" Target="../media/image227.png"/><Relationship Id="rId286" Type="http://schemas.openxmlformats.org/officeDocument/2006/relationships/customXml" Target="../ink/ink210.xml"/><Relationship Id="rId50" Type="http://schemas.openxmlformats.org/officeDocument/2006/relationships/customXml" Target="../ink/ink92.xml"/><Relationship Id="rId104" Type="http://schemas.openxmlformats.org/officeDocument/2006/relationships/customXml" Target="../ink/ink119.xml"/><Relationship Id="rId125" Type="http://schemas.openxmlformats.org/officeDocument/2006/relationships/image" Target="../media/image157.png"/><Relationship Id="rId146" Type="http://schemas.openxmlformats.org/officeDocument/2006/relationships/customXml" Target="../ink/ink140.xml"/><Relationship Id="rId167" Type="http://schemas.openxmlformats.org/officeDocument/2006/relationships/image" Target="../media/image178.png"/><Relationship Id="rId188" Type="http://schemas.openxmlformats.org/officeDocument/2006/relationships/customXml" Target="../ink/ink161.xml"/><Relationship Id="rId311" Type="http://schemas.openxmlformats.org/officeDocument/2006/relationships/image" Target="../media/image250.png"/><Relationship Id="rId332" Type="http://schemas.openxmlformats.org/officeDocument/2006/relationships/customXml" Target="../ink/ink233.xml"/><Relationship Id="rId353" Type="http://schemas.openxmlformats.org/officeDocument/2006/relationships/image" Target="../media/image271.png"/><Relationship Id="rId374" Type="http://schemas.openxmlformats.org/officeDocument/2006/relationships/customXml" Target="../ink/ink254.xml"/><Relationship Id="rId71" Type="http://schemas.openxmlformats.org/officeDocument/2006/relationships/image" Target="../media/image130.png"/><Relationship Id="rId92" Type="http://schemas.openxmlformats.org/officeDocument/2006/relationships/customXml" Target="../ink/ink113.xml"/><Relationship Id="rId213" Type="http://schemas.openxmlformats.org/officeDocument/2006/relationships/image" Target="../media/image201.png"/><Relationship Id="rId234" Type="http://schemas.openxmlformats.org/officeDocument/2006/relationships/customXml" Target="../ink/ink184.xml"/><Relationship Id="rId2" Type="http://schemas.openxmlformats.org/officeDocument/2006/relationships/customXml" Target="../ink/ink68.xml"/><Relationship Id="rId29" Type="http://schemas.openxmlformats.org/officeDocument/2006/relationships/image" Target="../media/image109.png"/><Relationship Id="rId255" Type="http://schemas.openxmlformats.org/officeDocument/2006/relationships/image" Target="../media/image222.png"/><Relationship Id="rId276" Type="http://schemas.openxmlformats.org/officeDocument/2006/relationships/customXml" Target="../ink/ink205.xml"/><Relationship Id="rId297" Type="http://schemas.openxmlformats.org/officeDocument/2006/relationships/image" Target="../media/image243.png"/><Relationship Id="rId40" Type="http://schemas.openxmlformats.org/officeDocument/2006/relationships/customXml" Target="../ink/ink87.xml"/><Relationship Id="rId115" Type="http://schemas.openxmlformats.org/officeDocument/2006/relationships/image" Target="../media/image152.png"/><Relationship Id="rId136" Type="http://schemas.openxmlformats.org/officeDocument/2006/relationships/customXml" Target="../ink/ink135.xml"/><Relationship Id="rId157" Type="http://schemas.openxmlformats.org/officeDocument/2006/relationships/image" Target="../media/image173.png"/><Relationship Id="rId178" Type="http://schemas.openxmlformats.org/officeDocument/2006/relationships/customXml" Target="../ink/ink156.xml"/><Relationship Id="rId301" Type="http://schemas.openxmlformats.org/officeDocument/2006/relationships/image" Target="../media/image245.png"/><Relationship Id="rId322" Type="http://schemas.openxmlformats.org/officeDocument/2006/relationships/customXml" Target="../ink/ink228.xml"/><Relationship Id="rId343" Type="http://schemas.openxmlformats.org/officeDocument/2006/relationships/image" Target="../media/image266.png"/><Relationship Id="rId364" Type="http://schemas.openxmlformats.org/officeDocument/2006/relationships/customXml" Target="../ink/ink249.xml"/><Relationship Id="rId61" Type="http://schemas.openxmlformats.org/officeDocument/2006/relationships/image" Target="../media/image125.png"/><Relationship Id="rId82" Type="http://schemas.openxmlformats.org/officeDocument/2006/relationships/customXml" Target="../ink/ink108.xml"/><Relationship Id="rId199" Type="http://schemas.openxmlformats.org/officeDocument/2006/relationships/image" Target="../media/image194.png"/><Relationship Id="rId203" Type="http://schemas.openxmlformats.org/officeDocument/2006/relationships/image" Target="../media/image196.png"/><Relationship Id="rId385" Type="http://schemas.openxmlformats.org/officeDocument/2006/relationships/image" Target="../media/image287.png"/><Relationship Id="rId19" Type="http://schemas.openxmlformats.org/officeDocument/2006/relationships/image" Target="../media/image104.png"/><Relationship Id="rId224" Type="http://schemas.openxmlformats.org/officeDocument/2006/relationships/customXml" Target="../ink/ink179.xml"/><Relationship Id="rId245" Type="http://schemas.openxmlformats.org/officeDocument/2006/relationships/image" Target="../media/image217.png"/><Relationship Id="rId266" Type="http://schemas.openxmlformats.org/officeDocument/2006/relationships/customXml" Target="../ink/ink200.xml"/><Relationship Id="rId287" Type="http://schemas.openxmlformats.org/officeDocument/2006/relationships/image" Target="../media/image238.png"/><Relationship Id="rId30" Type="http://schemas.openxmlformats.org/officeDocument/2006/relationships/customXml" Target="../ink/ink82.xml"/><Relationship Id="rId105" Type="http://schemas.openxmlformats.org/officeDocument/2006/relationships/image" Target="../media/image147.png"/><Relationship Id="rId126" Type="http://schemas.openxmlformats.org/officeDocument/2006/relationships/customXml" Target="../ink/ink130.xml"/><Relationship Id="rId147" Type="http://schemas.openxmlformats.org/officeDocument/2006/relationships/image" Target="../media/image168.png"/><Relationship Id="rId168" Type="http://schemas.openxmlformats.org/officeDocument/2006/relationships/customXml" Target="../ink/ink151.xml"/><Relationship Id="rId312" Type="http://schemas.openxmlformats.org/officeDocument/2006/relationships/customXml" Target="../ink/ink223.xml"/><Relationship Id="rId333" Type="http://schemas.openxmlformats.org/officeDocument/2006/relationships/image" Target="../media/image261.png"/><Relationship Id="rId354" Type="http://schemas.openxmlformats.org/officeDocument/2006/relationships/customXml" Target="../ink/ink244.xml"/><Relationship Id="rId51" Type="http://schemas.openxmlformats.org/officeDocument/2006/relationships/image" Target="../media/image120.png"/><Relationship Id="rId72" Type="http://schemas.openxmlformats.org/officeDocument/2006/relationships/customXml" Target="../ink/ink103.xml"/><Relationship Id="rId93" Type="http://schemas.openxmlformats.org/officeDocument/2006/relationships/image" Target="../media/image141.png"/><Relationship Id="rId189" Type="http://schemas.openxmlformats.org/officeDocument/2006/relationships/image" Target="../media/image189.png"/><Relationship Id="rId375" Type="http://schemas.openxmlformats.org/officeDocument/2006/relationships/image" Target="../media/image282.png"/><Relationship Id="rId3" Type="http://schemas.openxmlformats.org/officeDocument/2006/relationships/image" Target="../media/image96.png"/><Relationship Id="rId214" Type="http://schemas.openxmlformats.org/officeDocument/2006/relationships/customXml" Target="../ink/ink174.xml"/><Relationship Id="rId235" Type="http://schemas.openxmlformats.org/officeDocument/2006/relationships/image" Target="../media/image212.png"/><Relationship Id="rId256" Type="http://schemas.openxmlformats.org/officeDocument/2006/relationships/customXml" Target="../ink/ink195.xml"/><Relationship Id="rId277" Type="http://schemas.openxmlformats.org/officeDocument/2006/relationships/image" Target="../media/image233.png"/><Relationship Id="rId298" Type="http://schemas.openxmlformats.org/officeDocument/2006/relationships/customXml" Target="../ink/ink216.xml"/><Relationship Id="rId116" Type="http://schemas.openxmlformats.org/officeDocument/2006/relationships/customXml" Target="../ink/ink125.xml"/><Relationship Id="rId137" Type="http://schemas.openxmlformats.org/officeDocument/2006/relationships/image" Target="../media/image163.png"/><Relationship Id="rId158" Type="http://schemas.openxmlformats.org/officeDocument/2006/relationships/customXml" Target="../ink/ink146.xml"/><Relationship Id="rId302" Type="http://schemas.openxmlformats.org/officeDocument/2006/relationships/customXml" Target="../ink/ink218.xml"/><Relationship Id="rId323" Type="http://schemas.openxmlformats.org/officeDocument/2006/relationships/image" Target="../media/image256.png"/><Relationship Id="rId344" Type="http://schemas.openxmlformats.org/officeDocument/2006/relationships/customXml" Target="../ink/ink239.xml"/><Relationship Id="rId20" Type="http://schemas.openxmlformats.org/officeDocument/2006/relationships/customXml" Target="../ink/ink77.xml"/><Relationship Id="rId41" Type="http://schemas.openxmlformats.org/officeDocument/2006/relationships/image" Target="../media/image115.png"/><Relationship Id="rId62" Type="http://schemas.openxmlformats.org/officeDocument/2006/relationships/customXml" Target="../ink/ink98.xml"/><Relationship Id="rId83" Type="http://schemas.openxmlformats.org/officeDocument/2006/relationships/image" Target="../media/image136.png"/><Relationship Id="rId179" Type="http://schemas.openxmlformats.org/officeDocument/2006/relationships/image" Target="../media/image184.png"/><Relationship Id="rId365" Type="http://schemas.openxmlformats.org/officeDocument/2006/relationships/image" Target="../media/image277.png"/><Relationship Id="rId386" Type="http://schemas.openxmlformats.org/officeDocument/2006/relationships/customXml" Target="../ink/ink260.xml"/><Relationship Id="rId190" Type="http://schemas.openxmlformats.org/officeDocument/2006/relationships/customXml" Target="../ink/ink162.xml"/><Relationship Id="rId204" Type="http://schemas.openxmlformats.org/officeDocument/2006/relationships/customXml" Target="../ink/ink169.xml"/><Relationship Id="rId225" Type="http://schemas.openxmlformats.org/officeDocument/2006/relationships/image" Target="../media/image207.png"/><Relationship Id="rId246" Type="http://schemas.openxmlformats.org/officeDocument/2006/relationships/customXml" Target="../ink/ink190.xml"/><Relationship Id="rId267" Type="http://schemas.openxmlformats.org/officeDocument/2006/relationships/image" Target="../media/image228.png"/><Relationship Id="rId288" Type="http://schemas.openxmlformats.org/officeDocument/2006/relationships/customXml" Target="../ink/ink211.xml"/><Relationship Id="rId106" Type="http://schemas.openxmlformats.org/officeDocument/2006/relationships/customXml" Target="../ink/ink120.xml"/><Relationship Id="rId127" Type="http://schemas.openxmlformats.org/officeDocument/2006/relationships/image" Target="../media/image158.png"/><Relationship Id="rId313" Type="http://schemas.openxmlformats.org/officeDocument/2006/relationships/image" Target="../media/image251.png"/><Relationship Id="rId10" Type="http://schemas.openxmlformats.org/officeDocument/2006/relationships/customXml" Target="../ink/ink72.xml"/><Relationship Id="rId31" Type="http://schemas.openxmlformats.org/officeDocument/2006/relationships/image" Target="../media/image110.png"/><Relationship Id="rId52" Type="http://schemas.openxmlformats.org/officeDocument/2006/relationships/customXml" Target="../ink/ink93.xml"/><Relationship Id="rId73" Type="http://schemas.openxmlformats.org/officeDocument/2006/relationships/image" Target="../media/image131.png"/><Relationship Id="rId94" Type="http://schemas.openxmlformats.org/officeDocument/2006/relationships/customXml" Target="../ink/ink114.xml"/><Relationship Id="rId148" Type="http://schemas.openxmlformats.org/officeDocument/2006/relationships/customXml" Target="../ink/ink141.xml"/><Relationship Id="rId169" Type="http://schemas.openxmlformats.org/officeDocument/2006/relationships/image" Target="../media/image179.png"/><Relationship Id="rId334" Type="http://schemas.openxmlformats.org/officeDocument/2006/relationships/customXml" Target="../ink/ink234.xml"/><Relationship Id="rId355" Type="http://schemas.openxmlformats.org/officeDocument/2006/relationships/image" Target="../media/image272.png"/><Relationship Id="rId376" Type="http://schemas.openxmlformats.org/officeDocument/2006/relationships/customXml" Target="../ink/ink255.xml"/><Relationship Id="rId4" Type="http://schemas.openxmlformats.org/officeDocument/2006/relationships/customXml" Target="../ink/ink69.xml"/><Relationship Id="rId180" Type="http://schemas.openxmlformats.org/officeDocument/2006/relationships/customXml" Target="../ink/ink157.xml"/><Relationship Id="rId215" Type="http://schemas.openxmlformats.org/officeDocument/2006/relationships/image" Target="../media/image202.png"/><Relationship Id="rId236" Type="http://schemas.openxmlformats.org/officeDocument/2006/relationships/customXml" Target="../ink/ink185.xml"/><Relationship Id="rId257" Type="http://schemas.openxmlformats.org/officeDocument/2006/relationships/image" Target="../media/image223.png"/><Relationship Id="rId278" Type="http://schemas.openxmlformats.org/officeDocument/2006/relationships/customXml" Target="../ink/ink206.xml"/><Relationship Id="rId303" Type="http://schemas.openxmlformats.org/officeDocument/2006/relationships/image" Target="../media/image246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3.png"/><Relationship Id="rId299" Type="http://schemas.openxmlformats.org/officeDocument/2006/relationships/image" Target="../media/image254.png"/><Relationship Id="rId21" Type="http://schemas.openxmlformats.org/officeDocument/2006/relationships/image" Target="../media/image105.png"/><Relationship Id="rId63" Type="http://schemas.openxmlformats.org/officeDocument/2006/relationships/image" Target="../media/image126.png"/><Relationship Id="rId159" Type="http://schemas.openxmlformats.org/officeDocument/2006/relationships/image" Target="../media/image184.png"/><Relationship Id="rId324" Type="http://schemas.openxmlformats.org/officeDocument/2006/relationships/customXml" Target="../ink/ink423.xml"/><Relationship Id="rId366" Type="http://schemas.openxmlformats.org/officeDocument/2006/relationships/customXml" Target="../ink/ink444.xml"/><Relationship Id="rId170" Type="http://schemas.openxmlformats.org/officeDocument/2006/relationships/customXml" Target="../ink/ink346.xml"/><Relationship Id="rId191" Type="http://schemas.openxmlformats.org/officeDocument/2006/relationships/image" Target="../media/image200.png"/><Relationship Id="rId205" Type="http://schemas.openxmlformats.org/officeDocument/2006/relationships/image" Target="../media/image207.png"/><Relationship Id="rId226" Type="http://schemas.openxmlformats.org/officeDocument/2006/relationships/customXml" Target="../ink/ink374.xml"/><Relationship Id="rId247" Type="http://schemas.openxmlformats.org/officeDocument/2006/relationships/image" Target="../media/image228.png"/><Relationship Id="rId107" Type="http://schemas.openxmlformats.org/officeDocument/2006/relationships/image" Target="../media/image158.png"/><Relationship Id="rId268" Type="http://schemas.openxmlformats.org/officeDocument/2006/relationships/customXml" Target="../ink/ink395.xml"/><Relationship Id="rId289" Type="http://schemas.openxmlformats.org/officeDocument/2006/relationships/image" Target="../media/image249.png"/><Relationship Id="rId11" Type="http://schemas.openxmlformats.org/officeDocument/2006/relationships/image" Target="../media/image100.png"/><Relationship Id="rId32" Type="http://schemas.openxmlformats.org/officeDocument/2006/relationships/customXml" Target="../ink/ink277.xml"/><Relationship Id="rId53" Type="http://schemas.openxmlformats.org/officeDocument/2006/relationships/image" Target="../media/image121.png"/><Relationship Id="rId74" Type="http://schemas.openxmlformats.org/officeDocument/2006/relationships/customXml" Target="../ink/ink298.xml"/><Relationship Id="rId128" Type="http://schemas.openxmlformats.org/officeDocument/2006/relationships/customXml" Target="../ink/ink325.xml"/><Relationship Id="rId149" Type="http://schemas.openxmlformats.org/officeDocument/2006/relationships/image" Target="../media/image179.png"/><Relationship Id="rId314" Type="http://schemas.openxmlformats.org/officeDocument/2006/relationships/customXml" Target="../ink/ink418.xml"/><Relationship Id="rId335" Type="http://schemas.openxmlformats.org/officeDocument/2006/relationships/image" Target="../media/image294.png"/><Relationship Id="rId356" Type="http://schemas.openxmlformats.org/officeDocument/2006/relationships/customXml" Target="../ink/ink439.xml"/><Relationship Id="rId377" Type="http://schemas.openxmlformats.org/officeDocument/2006/relationships/image" Target="../media/image315.png"/><Relationship Id="rId5" Type="http://schemas.openxmlformats.org/officeDocument/2006/relationships/image" Target="../media/image97.png"/><Relationship Id="rId95" Type="http://schemas.openxmlformats.org/officeDocument/2006/relationships/image" Target="../media/image152.png"/><Relationship Id="rId160" Type="http://schemas.openxmlformats.org/officeDocument/2006/relationships/customXml" Target="../ink/ink341.xml"/><Relationship Id="rId181" Type="http://schemas.openxmlformats.org/officeDocument/2006/relationships/image" Target="../media/image195.png"/><Relationship Id="rId216" Type="http://schemas.openxmlformats.org/officeDocument/2006/relationships/customXml" Target="../ink/ink369.xml"/><Relationship Id="rId237" Type="http://schemas.openxmlformats.org/officeDocument/2006/relationships/image" Target="../media/image223.png"/><Relationship Id="rId258" Type="http://schemas.openxmlformats.org/officeDocument/2006/relationships/customXml" Target="../ink/ink390.xml"/><Relationship Id="rId279" Type="http://schemas.openxmlformats.org/officeDocument/2006/relationships/image" Target="../media/image244.png"/><Relationship Id="rId22" Type="http://schemas.openxmlformats.org/officeDocument/2006/relationships/customXml" Target="../ink/ink272.xml"/><Relationship Id="rId43" Type="http://schemas.openxmlformats.org/officeDocument/2006/relationships/image" Target="../media/image116.png"/><Relationship Id="rId64" Type="http://schemas.openxmlformats.org/officeDocument/2006/relationships/customXml" Target="../ink/ink293.xml"/><Relationship Id="rId118" Type="http://schemas.openxmlformats.org/officeDocument/2006/relationships/customXml" Target="../ink/ink320.xml"/><Relationship Id="rId139" Type="http://schemas.openxmlformats.org/officeDocument/2006/relationships/image" Target="../media/image174.png"/><Relationship Id="rId290" Type="http://schemas.openxmlformats.org/officeDocument/2006/relationships/customXml" Target="../ink/ink406.xml"/><Relationship Id="rId304" Type="http://schemas.openxmlformats.org/officeDocument/2006/relationships/customXml" Target="../ink/ink413.xml"/><Relationship Id="rId325" Type="http://schemas.openxmlformats.org/officeDocument/2006/relationships/image" Target="../media/image267.png"/><Relationship Id="rId346" Type="http://schemas.openxmlformats.org/officeDocument/2006/relationships/customXml" Target="../ink/ink434.xml"/><Relationship Id="rId367" Type="http://schemas.openxmlformats.org/officeDocument/2006/relationships/image" Target="../media/image310.png"/><Relationship Id="rId388" Type="http://schemas.openxmlformats.org/officeDocument/2006/relationships/customXml" Target="../ink/ink455.xml"/><Relationship Id="rId85" Type="http://schemas.openxmlformats.org/officeDocument/2006/relationships/image" Target="../media/image145.png"/><Relationship Id="rId150" Type="http://schemas.openxmlformats.org/officeDocument/2006/relationships/customXml" Target="../ink/ink336.xml"/><Relationship Id="rId171" Type="http://schemas.openxmlformats.org/officeDocument/2006/relationships/image" Target="../media/image190.png"/><Relationship Id="rId192" Type="http://schemas.openxmlformats.org/officeDocument/2006/relationships/customXml" Target="../ink/ink357.xml"/><Relationship Id="rId206" Type="http://schemas.openxmlformats.org/officeDocument/2006/relationships/customXml" Target="../ink/ink364.xml"/><Relationship Id="rId227" Type="http://schemas.openxmlformats.org/officeDocument/2006/relationships/image" Target="../media/image218.png"/><Relationship Id="rId248" Type="http://schemas.openxmlformats.org/officeDocument/2006/relationships/customXml" Target="../ink/ink385.xml"/><Relationship Id="rId269" Type="http://schemas.openxmlformats.org/officeDocument/2006/relationships/image" Target="../media/image239.png"/><Relationship Id="rId12" Type="http://schemas.openxmlformats.org/officeDocument/2006/relationships/customXml" Target="../ink/ink267.xml"/><Relationship Id="rId33" Type="http://schemas.openxmlformats.org/officeDocument/2006/relationships/image" Target="../media/image111.png"/><Relationship Id="rId108" Type="http://schemas.openxmlformats.org/officeDocument/2006/relationships/customXml" Target="../ink/ink315.xml"/><Relationship Id="rId129" Type="http://schemas.openxmlformats.org/officeDocument/2006/relationships/image" Target="../media/image169.png"/><Relationship Id="rId280" Type="http://schemas.openxmlformats.org/officeDocument/2006/relationships/customXml" Target="../ink/ink401.xml"/><Relationship Id="rId315" Type="http://schemas.openxmlformats.org/officeDocument/2006/relationships/image" Target="../media/image262.png"/><Relationship Id="rId336" Type="http://schemas.openxmlformats.org/officeDocument/2006/relationships/customXml" Target="../ink/ink429.xml"/><Relationship Id="rId357" Type="http://schemas.openxmlformats.org/officeDocument/2006/relationships/image" Target="../media/image305.png"/><Relationship Id="rId54" Type="http://schemas.openxmlformats.org/officeDocument/2006/relationships/customXml" Target="../ink/ink288.xml"/><Relationship Id="rId75" Type="http://schemas.openxmlformats.org/officeDocument/2006/relationships/image" Target="../media/image138.png"/><Relationship Id="rId96" Type="http://schemas.openxmlformats.org/officeDocument/2006/relationships/customXml" Target="../ink/ink309.xml"/><Relationship Id="rId140" Type="http://schemas.openxmlformats.org/officeDocument/2006/relationships/customXml" Target="../ink/ink331.xml"/><Relationship Id="rId161" Type="http://schemas.openxmlformats.org/officeDocument/2006/relationships/image" Target="../media/image185.png"/><Relationship Id="rId182" Type="http://schemas.openxmlformats.org/officeDocument/2006/relationships/customXml" Target="../ink/ink352.xml"/><Relationship Id="rId217" Type="http://schemas.openxmlformats.org/officeDocument/2006/relationships/image" Target="../media/image213.png"/><Relationship Id="rId378" Type="http://schemas.openxmlformats.org/officeDocument/2006/relationships/customXml" Target="../ink/ink450.xml"/><Relationship Id="rId6" Type="http://schemas.openxmlformats.org/officeDocument/2006/relationships/customXml" Target="../ink/ink264.xml"/><Relationship Id="rId238" Type="http://schemas.openxmlformats.org/officeDocument/2006/relationships/customXml" Target="../ink/ink380.xml"/><Relationship Id="rId259" Type="http://schemas.openxmlformats.org/officeDocument/2006/relationships/image" Target="../media/image234.png"/><Relationship Id="rId23" Type="http://schemas.openxmlformats.org/officeDocument/2006/relationships/image" Target="../media/image106.png"/><Relationship Id="rId119" Type="http://schemas.openxmlformats.org/officeDocument/2006/relationships/image" Target="../media/image164.png"/><Relationship Id="rId270" Type="http://schemas.openxmlformats.org/officeDocument/2006/relationships/customXml" Target="../ink/ink396.xml"/><Relationship Id="rId291" Type="http://schemas.openxmlformats.org/officeDocument/2006/relationships/image" Target="../media/image250.png"/><Relationship Id="rId305" Type="http://schemas.openxmlformats.org/officeDocument/2006/relationships/image" Target="../media/image257.png"/><Relationship Id="rId326" Type="http://schemas.openxmlformats.org/officeDocument/2006/relationships/customXml" Target="../ink/ink424.xml"/><Relationship Id="rId347" Type="http://schemas.openxmlformats.org/officeDocument/2006/relationships/image" Target="../media/image300.png"/><Relationship Id="rId44" Type="http://schemas.openxmlformats.org/officeDocument/2006/relationships/customXml" Target="../ink/ink283.xml"/><Relationship Id="rId65" Type="http://schemas.openxmlformats.org/officeDocument/2006/relationships/image" Target="../media/image129.png"/><Relationship Id="rId86" Type="http://schemas.openxmlformats.org/officeDocument/2006/relationships/customXml" Target="../ink/ink304.xml"/><Relationship Id="rId130" Type="http://schemas.openxmlformats.org/officeDocument/2006/relationships/customXml" Target="../ink/ink326.xml"/><Relationship Id="rId151" Type="http://schemas.openxmlformats.org/officeDocument/2006/relationships/image" Target="../media/image180.png"/><Relationship Id="rId368" Type="http://schemas.openxmlformats.org/officeDocument/2006/relationships/customXml" Target="../ink/ink445.xml"/><Relationship Id="rId389" Type="http://schemas.openxmlformats.org/officeDocument/2006/relationships/image" Target="../media/image321.png"/><Relationship Id="rId172" Type="http://schemas.openxmlformats.org/officeDocument/2006/relationships/customXml" Target="../ink/ink347.xml"/><Relationship Id="rId193" Type="http://schemas.openxmlformats.org/officeDocument/2006/relationships/image" Target="../media/image201.png"/><Relationship Id="rId207" Type="http://schemas.openxmlformats.org/officeDocument/2006/relationships/image" Target="../media/image208.png"/><Relationship Id="rId228" Type="http://schemas.openxmlformats.org/officeDocument/2006/relationships/customXml" Target="../ink/ink375.xml"/><Relationship Id="rId249" Type="http://schemas.openxmlformats.org/officeDocument/2006/relationships/image" Target="../media/image229.png"/><Relationship Id="rId13" Type="http://schemas.openxmlformats.org/officeDocument/2006/relationships/image" Target="../media/image101.png"/><Relationship Id="rId109" Type="http://schemas.openxmlformats.org/officeDocument/2006/relationships/image" Target="../media/image159.png"/><Relationship Id="rId260" Type="http://schemas.openxmlformats.org/officeDocument/2006/relationships/customXml" Target="../ink/ink391.xml"/><Relationship Id="rId281" Type="http://schemas.openxmlformats.org/officeDocument/2006/relationships/image" Target="../media/image245.png"/><Relationship Id="rId316" Type="http://schemas.openxmlformats.org/officeDocument/2006/relationships/customXml" Target="../ink/ink419.xml"/><Relationship Id="rId337" Type="http://schemas.openxmlformats.org/officeDocument/2006/relationships/image" Target="../media/image295.png"/><Relationship Id="rId34" Type="http://schemas.openxmlformats.org/officeDocument/2006/relationships/customXml" Target="../ink/ink278.xml"/><Relationship Id="rId55" Type="http://schemas.openxmlformats.org/officeDocument/2006/relationships/image" Target="../media/image122.png"/><Relationship Id="rId76" Type="http://schemas.openxmlformats.org/officeDocument/2006/relationships/customXml" Target="../ink/ink299.xml"/><Relationship Id="rId97" Type="http://schemas.openxmlformats.org/officeDocument/2006/relationships/image" Target="../media/image153.png"/><Relationship Id="rId120" Type="http://schemas.openxmlformats.org/officeDocument/2006/relationships/customXml" Target="../ink/ink321.xml"/><Relationship Id="rId141" Type="http://schemas.openxmlformats.org/officeDocument/2006/relationships/image" Target="../media/image175.png"/><Relationship Id="rId358" Type="http://schemas.openxmlformats.org/officeDocument/2006/relationships/customXml" Target="../ink/ink440.xml"/><Relationship Id="rId379" Type="http://schemas.openxmlformats.org/officeDocument/2006/relationships/image" Target="../media/image316.png"/><Relationship Id="rId7" Type="http://schemas.openxmlformats.org/officeDocument/2006/relationships/image" Target="../media/image98.png"/><Relationship Id="rId162" Type="http://schemas.openxmlformats.org/officeDocument/2006/relationships/customXml" Target="../ink/ink342.xml"/><Relationship Id="rId183" Type="http://schemas.openxmlformats.org/officeDocument/2006/relationships/image" Target="../media/image196.png"/><Relationship Id="rId218" Type="http://schemas.openxmlformats.org/officeDocument/2006/relationships/customXml" Target="../ink/ink370.xml"/><Relationship Id="rId239" Type="http://schemas.openxmlformats.org/officeDocument/2006/relationships/image" Target="../media/image224.png"/><Relationship Id="rId390" Type="http://schemas.openxmlformats.org/officeDocument/2006/relationships/customXml" Target="../ink/ink456.xml"/><Relationship Id="rId250" Type="http://schemas.openxmlformats.org/officeDocument/2006/relationships/customXml" Target="../ink/ink386.xml"/><Relationship Id="rId271" Type="http://schemas.openxmlformats.org/officeDocument/2006/relationships/image" Target="../media/image240.png"/><Relationship Id="rId292" Type="http://schemas.openxmlformats.org/officeDocument/2006/relationships/customXml" Target="../ink/ink407.xml"/><Relationship Id="rId306" Type="http://schemas.openxmlformats.org/officeDocument/2006/relationships/customXml" Target="../ink/ink414.xml"/><Relationship Id="rId24" Type="http://schemas.openxmlformats.org/officeDocument/2006/relationships/customXml" Target="../ink/ink273.xml"/><Relationship Id="rId45" Type="http://schemas.openxmlformats.org/officeDocument/2006/relationships/image" Target="../media/image117.png"/><Relationship Id="rId66" Type="http://schemas.openxmlformats.org/officeDocument/2006/relationships/customXml" Target="../ink/ink294.xml"/><Relationship Id="rId87" Type="http://schemas.openxmlformats.org/officeDocument/2006/relationships/image" Target="../media/image147.png"/><Relationship Id="rId110" Type="http://schemas.openxmlformats.org/officeDocument/2006/relationships/customXml" Target="../ink/ink316.xml"/><Relationship Id="rId131" Type="http://schemas.openxmlformats.org/officeDocument/2006/relationships/image" Target="../media/image170.png"/><Relationship Id="rId327" Type="http://schemas.openxmlformats.org/officeDocument/2006/relationships/image" Target="../media/image268.png"/><Relationship Id="rId348" Type="http://schemas.openxmlformats.org/officeDocument/2006/relationships/customXml" Target="../ink/ink435.xml"/><Relationship Id="rId369" Type="http://schemas.openxmlformats.org/officeDocument/2006/relationships/image" Target="../media/image311.png"/><Relationship Id="rId152" Type="http://schemas.openxmlformats.org/officeDocument/2006/relationships/customXml" Target="../ink/ink337.xml"/><Relationship Id="rId173" Type="http://schemas.openxmlformats.org/officeDocument/2006/relationships/image" Target="../media/image191.png"/><Relationship Id="rId194" Type="http://schemas.openxmlformats.org/officeDocument/2006/relationships/customXml" Target="../ink/ink358.xml"/><Relationship Id="rId208" Type="http://schemas.openxmlformats.org/officeDocument/2006/relationships/customXml" Target="../ink/ink365.xml"/><Relationship Id="rId229" Type="http://schemas.openxmlformats.org/officeDocument/2006/relationships/image" Target="../media/image219.png"/><Relationship Id="rId380" Type="http://schemas.openxmlformats.org/officeDocument/2006/relationships/customXml" Target="../ink/ink451.xml"/><Relationship Id="rId240" Type="http://schemas.openxmlformats.org/officeDocument/2006/relationships/customXml" Target="../ink/ink381.xml"/><Relationship Id="rId261" Type="http://schemas.openxmlformats.org/officeDocument/2006/relationships/image" Target="../media/image235.png"/><Relationship Id="rId14" Type="http://schemas.openxmlformats.org/officeDocument/2006/relationships/customXml" Target="../ink/ink268.xml"/><Relationship Id="rId35" Type="http://schemas.openxmlformats.org/officeDocument/2006/relationships/image" Target="../media/image112.png"/><Relationship Id="rId56" Type="http://schemas.openxmlformats.org/officeDocument/2006/relationships/customXml" Target="../ink/ink289.xml"/><Relationship Id="rId77" Type="http://schemas.openxmlformats.org/officeDocument/2006/relationships/image" Target="../media/image139.png"/><Relationship Id="rId100" Type="http://schemas.openxmlformats.org/officeDocument/2006/relationships/customXml" Target="../ink/ink311.xml"/><Relationship Id="rId282" Type="http://schemas.openxmlformats.org/officeDocument/2006/relationships/customXml" Target="../ink/ink402.xml"/><Relationship Id="rId317" Type="http://schemas.openxmlformats.org/officeDocument/2006/relationships/image" Target="../media/image263.png"/><Relationship Id="rId338" Type="http://schemas.openxmlformats.org/officeDocument/2006/relationships/customXml" Target="../ink/ink430.xml"/><Relationship Id="rId359" Type="http://schemas.openxmlformats.org/officeDocument/2006/relationships/image" Target="../media/image306.png"/><Relationship Id="rId8" Type="http://schemas.openxmlformats.org/officeDocument/2006/relationships/customXml" Target="../ink/ink265.xml"/><Relationship Id="rId98" Type="http://schemas.openxmlformats.org/officeDocument/2006/relationships/customXml" Target="../ink/ink310.xml"/><Relationship Id="rId121" Type="http://schemas.openxmlformats.org/officeDocument/2006/relationships/image" Target="../media/image165.png"/><Relationship Id="rId142" Type="http://schemas.openxmlformats.org/officeDocument/2006/relationships/customXml" Target="../ink/ink332.xml"/><Relationship Id="rId163" Type="http://schemas.openxmlformats.org/officeDocument/2006/relationships/image" Target="../media/image186.png"/><Relationship Id="rId184" Type="http://schemas.openxmlformats.org/officeDocument/2006/relationships/customXml" Target="../ink/ink353.xml"/><Relationship Id="rId219" Type="http://schemas.openxmlformats.org/officeDocument/2006/relationships/image" Target="../media/image214.png"/><Relationship Id="rId370" Type="http://schemas.openxmlformats.org/officeDocument/2006/relationships/customXml" Target="../ink/ink446.xml"/><Relationship Id="rId391" Type="http://schemas.openxmlformats.org/officeDocument/2006/relationships/image" Target="../media/image322.png"/><Relationship Id="rId230" Type="http://schemas.openxmlformats.org/officeDocument/2006/relationships/customXml" Target="../ink/ink376.xml"/><Relationship Id="rId251" Type="http://schemas.openxmlformats.org/officeDocument/2006/relationships/image" Target="../media/image230.png"/><Relationship Id="rId25" Type="http://schemas.openxmlformats.org/officeDocument/2006/relationships/image" Target="../media/image107.png"/><Relationship Id="rId46" Type="http://schemas.openxmlformats.org/officeDocument/2006/relationships/customXml" Target="../ink/ink284.xml"/><Relationship Id="rId67" Type="http://schemas.openxmlformats.org/officeDocument/2006/relationships/image" Target="../media/image290.png"/><Relationship Id="rId272" Type="http://schemas.openxmlformats.org/officeDocument/2006/relationships/customXml" Target="../ink/ink397.xml"/><Relationship Id="rId293" Type="http://schemas.openxmlformats.org/officeDocument/2006/relationships/image" Target="../media/image251.png"/><Relationship Id="rId307" Type="http://schemas.openxmlformats.org/officeDocument/2006/relationships/image" Target="../media/image258.png"/><Relationship Id="rId328" Type="http://schemas.openxmlformats.org/officeDocument/2006/relationships/customXml" Target="../ink/ink425.xml"/><Relationship Id="rId349" Type="http://schemas.openxmlformats.org/officeDocument/2006/relationships/image" Target="../media/image301.png"/><Relationship Id="rId88" Type="http://schemas.openxmlformats.org/officeDocument/2006/relationships/customXml" Target="../ink/ink305.xml"/><Relationship Id="rId111" Type="http://schemas.openxmlformats.org/officeDocument/2006/relationships/image" Target="../media/image160.png"/><Relationship Id="rId132" Type="http://schemas.openxmlformats.org/officeDocument/2006/relationships/customXml" Target="../ink/ink327.xml"/><Relationship Id="rId153" Type="http://schemas.openxmlformats.org/officeDocument/2006/relationships/image" Target="../media/image181.png"/><Relationship Id="rId174" Type="http://schemas.openxmlformats.org/officeDocument/2006/relationships/customXml" Target="../ink/ink348.xml"/><Relationship Id="rId195" Type="http://schemas.openxmlformats.org/officeDocument/2006/relationships/image" Target="../media/image202.png"/><Relationship Id="rId209" Type="http://schemas.openxmlformats.org/officeDocument/2006/relationships/image" Target="../media/image209.png"/><Relationship Id="rId360" Type="http://schemas.openxmlformats.org/officeDocument/2006/relationships/customXml" Target="../ink/ink441.xml"/><Relationship Id="rId381" Type="http://schemas.openxmlformats.org/officeDocument/2006/relationships/image" Target="../media/image317.png"/><Relationship Id="rId220" Type="http://schemas.openxmlformats.org/officeDocument/2006/relationships/customXml" Target="../ink/ink371.xml"/><Relationship Id="rId241" Type="http://schemas.openxmlformats.org/officeDocument/2006/relationships/image" Target="../media/image225.png"/><Relationship Id="rId15" Type="http://schemas.openxmlformats.org/officeDocument/2006/relationships/image" Target="../media/image102.png"/><Relationship Id="rId36" Type="http://schemas.openxmlformats.org/officeDocument/2006/relationships/customXml" Target="../ink/ink279.xml"/><Relationship Id="rId57" Type="http://schemas.openxmlformats.org/officeDocument/2006/relationships/image" Target="../media/image123.png"/><Relationship Id="rId262" Type="http://schemas.openxmlformats.org/officeDocument/2006/relationships/customXml" Target="../ink/ink392.xml"/><Relationship Id="rId283" Type="http://schemas.openxmlformats.org/officeDocument/2006/relationships/image" Target="../media/image246.png"/><Relationship Id="rId318" Type="http://schemas.openxmlformats.org/officeDocument/2006/relationships/customXml" Target="../ink/ink420.xml"/><Relationship Id="rId339" Type="http://schemas.openxmlformats.org/officeDocument/2006/relationships/image" Target="../media/image296.png"/><Relationship Id="rId78" Type="http://schemas.openxmlformats.org/officeDocument/2006/relationships/customXml" Target="../ink/ink300.xml"/><Relationship Id="rId99" Type="http://schemas.openxmlformats.org/officeDocument/2006/relationships/image" Target="../media/image154.png"/><Relationship Id="rId101" Type="http://schemas.openxmlformats.org/officeDocument/2006/relationships/image" Target="../media/image155.png"/><Relationship Id="rId122" Type="http://schemas.openxmlformats.org/officeDocument/2006/relationships/customXml" Target="../ink/ink322.xml"/><Relationship Id="rId143" Type="http://schemas.openxmlformats.org/officeDocument/2006/relationships/image" Target="../media/image176.png"/><Relationship Id="rId164" Type="http://schemas.openxmlformats.org/officeDocument/2006/relationships/customXml" Target="../ink/ink343.xml"/><Relationship Id="rId185" Type="http://schemas.openxmlformats.org/officeDocument/2006/relationships/image" Target="../media/image197.png"/><Relationship Id="rId350" Type="http://schemas.openxmlformats.org/officeDocument/2006/relationships/customXml" Target="../ink/ink436.xml"/><Relationship Id="rId371" Type="http://schemas.openxmlformats.org/officeDocument/2006/relationships/image" Target="../media/image312.png"/><Relationship Id="rId9" Type="http://schemas.openxmlformats.org/officeDocument/2006/relationships/image" Target="../media/image99.png"/><Relationship Id="rId210" Type="http://schemas.openxmlformats.org/officeDocument/2006/relationships/customXml" Target="../ink/ink366.xml"/><Relationship Id="rId392" Type="http://schemas.openxmlformats.org/officeDocument/2006/relationships/customXml" Target="../ink/ink457.xml"/><Relationship Id="rId26" Type="http://schemas.openxmlformats.org/officeDocument/2006/relationships/customXml" Target="../ink/ink274.xml"/><Relationship Id="rId231" Type="http://schemas.openxmlformats.org/officeDocument/2006/relationships/image" Target="../media/image220.png"/><Relationship Id="rId252" Type="http://schemas.openxmlformats.org/officeDocument/2006/relationships/customXml" Target="../ink/ink387.xml"/><Relationship Id="rId273" Type="http://schemas.openxmlformats.org/officeDocument/2006/relationships/image" Target="../media/image241.png"/><Relationship Id="rId294" Type="http://schemas.openxmlformats.org/officeDocument/2006/relationships/customXml" Target="../ink/ink408.xml"/><Relationship Id="rId308" Type="http://schemas.openxmlformats.org/officeDocument/2006/relationships/customXml" Target="../ink/ink415.xml"/><Relationship Id="rId329" Type="http://schemas.openxmlformats.org/officeDocument/2006/relationships/image" Target="../media/image269.png"/><Relationship Id="rId47" Type="http://schemas.openxmlformats.org/officeDocument/2006/relationships/image" Target="../media/image118.png"/><Relationship Id="rId68" Type="http://schemas.openxmlformats.org/officeDocument/2006/relationships/customXml" Target="../ink/ink295.xml"/><Relationship Id="rId89" Type="http://schemas.openxmlformats.org/officeDocument/2006/relationships/image" Target="../media/image149.png"/><Relationship Id="rId112" Type="http://schemas.openxmlformats.org/officeDocument/2006/relationships/customXml" Target="../ink/ink317.xml"/><Relationship Id="rId133" Type="http://schemas.openxmlformats.org/officeDocument/2006/relationships/image" Target="../media/image171.png"/><Relationship Id="rId154" Type="http://schemas.openxmlformats.org/officeDocument/2006/relationships/customXml" Target="../ink/ink338.xml"/><Relationship Id="rId175" Type="http://schemas.openxmlformats.org/officeDocument/2006/relationships/image" Target="../media/image192.png"/><Relationship Id="rId340" Type="http://schemas.openxmlformats.org/officeDocument/2006/relationships/customXml" Target="../ink/ink431.xml"/><Relationship Id="rId361" Type="http://schemas.openxmlformats.org/officeDocument/2006/relationships/image" Target="../media/image307.png"/><Relationship Id="rId196" Type="http://schemas.openxmlformats.org/officeDocument/2006/relationships/customXml" Target="../ink/ink359.xml"/><Relationship Id="rId200" Type="http://schemas.openxmlformats.org/officeDocument/2006/relationships/customXml" Target="../ink/ink361.xml"/><Relationship Id="rId382" Type="http://schemas.openxmlformats.org/officeDocument/2006/relationships/customXml" Target="../ink/ink452.xml"/><Relationship Id="rId16" Type="http://schemas.openxmlformats.org/officeDocument/2006/relationships/customXml" Target="../ink/ink269.xml"/><Relationship Id="rId221" Type="http://schemas.openxmlformats.org/officeDocument/2006/relationships/image" Target="../media/image215.png"/><Relationship Id="rId242" Type="http://schemas.openxmlformats.org/officeDocument/2006/relationships/customXml" Target="../ink/ink382.xml"/><Relationship Id="rId263" Type="http://schemas.openxmlformats.org/officeDocument/2006/relationships/image" Target="../media/image236.png"/><Relationship Id="rId284" Type="http://schemas.openxmlformats.org/officeDocument/2006/relationships/customXml" Target="../ink/ink403.xml"/><Relationship Id="rId319" Type="http://schemas.openxmlformats.org/officeDocument/2006/relationships/image" Target="../media/image264.png"/><Relationship Id="rId37" Type="http://schemas.openxmlformats.org/officeDocument/2006/relationships/image" Target="../media/image113.png"/><Relationship Id="rId58" Type="http://schemas.openxmlformats.org/officeDocument/2006/relationships/customXml" Target="../ink/ink290.xml"/><Relationship Id="rId79" Type="http://schemas.openxmlformats.org/officeDocument/2006/relationships/image" Target="../media/image291.png"/><Relationship Id="rId102" Type="http://schemas.openxmlformats.org/officeDocument/2006/relationships/customXml" Target="../ink/ink312.xml"/><Relationship Id="rId123" Type="http://schemas.openxmlformats.org/officeDocument/2006/relationships/image" Target="../media/image166.png"/><Relationship Id="rId144" Type="http://schemas.openxmlformats.org/officeDocument/2006/relationships/customXml" Target="../ink/ink333.xml"/><Relationship Id="rId330" Type="http://schemas.openxmlformats.org/officeDocument/2006/relationships/customXml" Target="../ink/ink426.xml"/><Relationship Id="rId90" Type="http://schemas.openxmlformats.org/officeDocument/2006/relationships/customXml" Target="../ink/ink306.xml"/><Relationship Id="rId165" Type="http://schemas.openxmlformats.org/officeDocument/2006/relationships/image" Target="../media/image187.png"/><Relationship Id="rId186" Type="http://schemas.openxmlformats.org/officeDocument/2006/relationships/customXml" Target="../ink/ink354.xml"/><Relationship Id="rId351" Type="http://schemas.openxmlformats.org/officeDocument/2006/relationships/image" Target="../media/image302.png"/><Relationship Id="rId372" Type="http://schemas.openxmlformats.org/officeDocument/2006/relationships/customXml" Target="../ink/ink447.xml"/><Relationship Id="rId393" Type="http://schemas.openxmlformats.org/officeDocument/2006/relationships/image" Target="../media/image323.png"/><Relationship Id="rId211" Type="http://schemas.openxmlformats.org/officeDocument/2006/relationships/image" Target="../media/image210.png"/><Relationship Id="rId232" Type="http://schemas.openxmlformats.org/officeDocument/2006/relationships/customXml" Target="../ink/ink377.xml"/><Relationship Id="rId253" Type="http://schemas.openxmlformats.org/officeDocument/2006/relationships/image" Target="../media/image231.png"/><Relationship Id="rId274" Type="http://schemas.openxmlformats.org/officeDocument/2006/relationships/customXml" Target="../ink/ink398.xml"/><Relationship Id="rId295" Type="http://schemas.openxmlformats.org/officeDocument/2006/relationships/image" Target="../media/image252.png"/><Relationship Id="rId309" Type="http://schemas.openxmlformats.org/officeDocument/2006/relationships/image" Target="../media/image259.png"/><Relationship Id="rId27" Type="http://schemas.openxmlformats.org/officeDocument/2006/relationships/image" Target="../media/image108.png"/><Relationship Id="rId48" Type="http://schemas.openxmlformats.org/officeDocument/2006/relationships/customXml" Target="../ink/ink285.xml"/><Relationship Id="rId69" Type="http://schemas.openxmlformats.org/officeDocument/2006/relationships/image" Target="../media/image132.png"/><Relationship Id="rId113" Type="http://schemas.openxmlformats.org/officeDocument/2006/relationships/image" Target="../media/image161.png"/><Relationship Id="rId134" Type="http://schemas.openxmlformats.org/officeDocument/2006/relationships/customXml" Target="../ink/ink328.xml"/><Relationship Id="rId320" Type="http://schemas.openxmlformats.org/officeDocument/2006/relationships/customXml" Target="../ink/ink421.xml"/><Relationship Id="rId80" Type="http://schemas.openxmlformats.org/officeDocument/2006/relationships/customXml" Target="../ink/ink301.xml"/><Relationship Id="rId155" Type="http://schemas.openxmlformats.org/officeDocument/2006/relationships/image" Target="../media/image182.png"/><Relationship Id="rId176" Type="http://schemas.openxmlformats.org/officeDocument/2006/relationships/customXml" Target="../ink/ink349.xml"/><Relationship Id="rId197" Type="http://schemas.openxmlformats.org/officeDocument/2006/relationships/image" Target="../media/image203.png"/><Relationship Id="rId341" Type="http://schemas.openxmlformats.org/officeDocument/2006/relationships/image" Target="../media/image297.png"/><Relationship Id="rId362" Type="http://schemas.openxmlformats.org/officeDocument/2006/relationships/customXml" Target="../ink/ink442.xml"/><Relationship Id="rId383" Type="http://schemas.openxmlformats.org/officeDocument/2006/relationships/image" Target="../media/image318.png"/><Relationship Id="rId201" Type="http://schemas.openxmlformats.org/officeDocument/2006/relationships/image" Target="../media/image205.png"/><Relationship Id="rId222" Type="http://schemas.openxmlformats.org/officeDocument/2006/relationships/customXml" Target="../ink/ink372.xml"/><Relationship Id="rId243" Type="http://schemas.openxmlformats.org/officeDocument/2006/relationships/image" Target="../media/image226.png"/><Relationship Id="rId264" Type="http://schemas.openxmlformats.org/officeDocument/2006/relationships/customXml" Target="../ink/ink393.xml"/><Relationship Id="rId285" Type="http://schemas.openxmlformats.org/officeDocument/2006/relationships/image" Target="../media/image247.png"/><Relationship Id="rId17" Type="http://schemas.openxmlformats.org/officeDocument/2006/relationships/image" Target="../media/image103.png"/><Relationship Id="rId38" Type="http://schemas.openxmlformats.org/officeDocument/2006/relationships/customXml" Target="../ink/ink280.xml"/><Relationship Id="rId59" Type="http://schemas.openxmlformats.org/officeDocument/2006/relationships/image" Target="../media/image124.png"/><Relationship Id="rId103" Type="http://schemas.openxmlformats.org/officeDocument/2006/relationships/image" Target="../media/image156.png"/><Relationship Id="rId124" Type="http://schemas.openxmlformats.org/officeDocument/2006/relationships/customXml" Target="../ink/ink323.xml"/><Relationship Id="rId310" Type="http://schemas.openxmlformats.org/officeDocument/2006/relationships/customXml" Target="../ink/ink416.xml"/><Relationship Id="rId70" Type="http://schemas.openxmlformats.org/officeDocument/2006/relationships/customXml" Target="../ink/ink296.xml"/><Relationship Id="rId91" Type="http://schemas.openxmlformats.org/officeDocument/2006/relationships/image" Target="../media/image150.png"/><Relationship Id="rId145" Type="http://schemas.openxmlformats.org/officeDocument/2006/relationships/image" Target="../media/image177.png"/><Relationship Id="rId166" Type="http://schemas.openxmlformats.org/officeDocument/2006/relationships/customXml" Target="../ink/ink344.xml"/><Relationship Id="rId187" Type="http://schemas.openxmlformats.org/officeDocument/2006/relationships/image" Target="../media/image198.png"/><Relationship Id="rId331" Type="http://schemas.openxmlformats.org/officeDocument/2006/relationships/image" Target="../media/image292.png"/><Relationship Id="rId352" Type="http://schemas.openxmlformats.org/officeDocument/2006/relationships/customXml" Target="../ink/ink437.xml"/><Relationship Id="rId373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67.xml"/><Relationship Id="rId233" Type="http://schemas.openxmlformats.org/officeDocument/2006/relationships/image" Target="../media/image221.png"/><Relationship Id="rId254" Type="http://schemas.openxmlformats.org/officeDocument/2006/relationships/customXml" Target="../ink/ink388.xml"/><Relationship Id="rId28" Type="http://schemas.openxmlformats.org/officeDocument/2006/relationships/customXml" Target="../ink/ink275.xml"/><Relationship Id="rId49" Type="http://schemas.openxmlformats.org/officeDocument/2006/relationships/image" Target="../media/image119.png"/><Relationship Id="rId114" Type="http://schemas.openxmlformats.org/officeDocument/2006/relationships/customXml" Target="../ink/ink318.xml"/><Relationship Id="rId275" Type="http://schemas.openxmlformats.org/officeDocument/2006/relationships/image" Target="../media/image242.png"/><Relationship Id="rId296" Type="http://schemas.openxmlformats.org/officeDocument/2006/relationships/customXml" Target="../ink/ink409.xml"/><Relationship Id="rId300" Type="http://schemas.openxmlformats.org/officeDocument/2006/relationships/customXml" Target="../ink/ink411.xml"/><Relationship Id="rId60" Type="http://schemas.openxmlformats.org/officeDocument/2006/relationships/customXml" Target="../ink/ink291.xml"/><Relationship Id="rId81" Type="http://schemas.openxmlformats.org/officeDocument/2006/relationships/image" Target="../media/image143.png"/><Relationship Id="rId135" Type="http://schemas.openxmlformats.org/officeDocument/2006/relationships/image" Target="../media/image172.png"/><Relationship Id="rId156" Type="http://schemas.openxmlformats.org/officeDocument/2006/relationships/customXml" Target="../ink/ink339.xml"/><Relationship Id="rId177" Type="http://schemas.openxmlformats.org/officeDocument/2006/relationships/image" Target="../media/image193.png"/><Relationship Id="rId198" Type="http://schemas.openxmlformats.org/officeDocument/2006/relationships/customXml" Target="../ink/ink360.xml"/><Relationship Id="rId321" Type="http://schemas.openxmlformats.org/officeDocument/2006/relationships/image" Target="../media/image265.png"/><Relationship Id="rId342" Type="http://schemas.openxmlformats.org/officeDocument/2006/relationships/customXml" Target="../ink/ink432.xml"/><Relationship Id="rId363" Type="http://schemas.openxmlformats.org/officeDocument/2006/relationships/image" Target="../media/image308.png"/><Relationship Id="rId384" Type="http://schemas.openxmlformats.org/officeDocument/2006/relationships/customXml" Target="../ink/ink453.xml"/><Relationship Id="rId202" Type="http://schemas.openxmlformats.org/officeDocument/2006/relationships/customXml" Target="../ink/ink362.xml"/><Relationship Id="rId223" Type="http://schemas.openxmlformats.org/officeDocument/2006/relationships/image" Target="../media/image216.png"/><Relationship Id="rId244" Type="http://schemas.openxmlformats.org/officeDocument/2006/relationships/customXml" Target="../ink/ink383.xml"/><Relationship Id="rId18" Type="http://schemas.openxmlformats.org/officeDocument/2006/relationships/customXml" Target="../ink/ink270.xml"/><Relationship Id="rId39" Type="http://schemas.openxmlformats.org/officeDocument/2006/relationships/image" Target="../media/image114.png"/><Relationship Id="rId265" Type="http://schemas.openxmlformats.org/officeDocument/2006/relationships/image" Target="../media/image237.png"/><Relationship Id="rId286" Type="http://schemas.openxmlformats.org/officeDocument/2006/relationships/customXml" Target="../ink/ink404.xml"/><Relationship Id="rId50" Type="http://schemas.openxmlformats.org/officeDocument/2006/relationships/customXml" Target="../ink/ink286.xml"/><Relationship Id="rId104" Type="http://schemas.openxmlformats.org/officeDocument/2006/relationships/customXml" Target="../ink/ink313.xml"/><Relationship Id="rId125" Type="http://schemas.openxmlformats.org/officeDocument/2006/relationships/image" Target="../media/image167.png"/><Relationship Id="rId146" Type="http://schemas.openxmlformats.org/officeDocument/2006/relationships/customXml" Target="../ink/ink334.xml"/><Relationship Id="rId167" Type="http://schemas.openxmlformats.org/officeDocument/2006/relationships/image" Target="../media/image188.png"/><Relationship Id="rId188" Type="http://schemas.openxmlformats.org/officeDocument/2006/relationships/customXml" Target="../ink/ink355.xml"/><Relationship Id="rId311" Type="http://schemas.openxmlformats.org/officeDocument/2006/relationships/image" Target="../media/image260.png"/><Relationship Id="rId332" Type="http://schemas.openxmlformats.org/officeDocument/2006/relationships/customXml" Target="../ink/ink427.xml"/><Relationship Id="rId353" Type="http://schemas.openxmlformats.org/officeDocument/2006/relationships/image" Target="../media/image303.png"/><Relationship Id="rId374" Type="http://schemas.openxmlformats.org/officeDocument/2006/relationships/customXml" Target="../ink/ink448.xml"/><Relationship Id="rId71" Type="http://schemas.openxmlformats.org/officeDocument/2006/relationships/image" Target="../media/image134.png"/><Relationship Id="rId92" Type="http://schemas.openxmlformats.org/officeDocument/2006/relationships/customXml" Target="../ink/ink307.xml"/><Relationship Id="rId213" Type="http://schemas.openxmlformats.org/officeDocument/2006/relationships/image" Target="../media/image211.png"/><Relationship Id="rId234" Type="http://schemas.openxmlformats.org/officeDocument/2006/relationships/customXml" Target="../ink/ink378.xml"/><Relationship Id="rId2" Type="http://schemas.openxmlformats.org/officeDocument/2006/relationships/customXml" Target="../ink/ink262.xml"/><Relationship Id="rId29" Type="http://schemas.openxmlformats.org/officeDocument/2006/relationships/image" Target="../media/image109.png"/><Relationship Id="rId255" Type="http://schemas.openxmlformats.org/officeDocument/2006/relationships/image" Target="../media/image232.png"/><Relationship Id="rId276" Type="http://schemas.openxmlformats.org/officeDocument/2006/relationships/customXml" Target="../ink/ink399.xml"/><Relationship Id="rId297" Type="http://schemas.openxmlformats.org/officeDocument/2006/relationships/image" Target="../media/image253.png"/><Relationship Id="rId40" Type="http://schemas.openxmlformats.org/officeDocument/2006/relationships/customXml" Target="../ink/ink281.xml"/><Relationship Id="rId115" Type="http://schemas.openxmlformats.org/officeDocument/2006/relationships/image" Target="../media/image162.png"/><Relationship Id="rId136" Type="http://schemas.openxmlformats.org/officeDocument/2006/relationships/customXml" Target="../ink/ink329.xml"/><Relationship Id="rId157" Type="http://schemas.openxmlformats.org/officeDocument/2006/relationships/image" Target="../media/image183.png"/><Relationship Id="rId178" Type="http://schemas.openxmlformats.org/officeDocument/2006/relationships/customXml" Target="../ink/ink350.xml"/><Relationship Id="rId301" Type="http://schemas.openxmlformats.org/officeDocument/2006/relationships/image" Target="../media/image255.png"/><Relationship Id="rId322" Type="http://schemas.openxmlformats.org/officeDocument/2006/relationships/customXml" Target="../ink/ink422.xml"/><Relationship Id="rId343" Type="http://schemas.openxmlformats.org/officeDocument/2006/relationships/image" Target="../media/image298.png"/><Relationship Id="rId364" Type="http://schemas.openxmlformats.org/officeDocument/2006/relationships/customXml" Target="../ink/ink443.xml"/><Relationship Id="rId61" Type="http://schemas.openxmlformats.org/officeDocument/2006/relationships/image" Target="../media/image125.png"/><Relationship Id="rId82" Type="http://schemas.openxmlformats.org/officeDocument/2006/relationships/customXml" Target="../ink/ink302.xml"/><Relationship Id="rId199" Type="http://schemas.openxmlformats.org/officeDocument/2006/relationships/image" Target="../media/image204.png"/><Relationship Id="rId203" Type="http://schemas.openxmlformats.org/officeDocument/2006/relationships/image" Target="../media/image206.png"/><Relationship Id="rId385" Type="http://schemas.openxmlformats.org/officeDocument/2006/relationships/image" Target="../media/image319.png"/><Relationship Id="rId19" Type="http://schemas.openxmlformats.org/officeDocument/2006/relationships/image" Target="../media/image104.png"/><Relationship Id="rId224" Type="http://schemas.openxmlformats.org/officeDocument/2006/relationships/customXml" Target="../ink/ink373.xml"/><Relationship Id="rId245" Type="http://schemas.openxmlformats.org/officeDocument/2006/relationships/image" Target="../media/image227.png"/><Relationship Id="rId266" Type="http://schemas.openxmlformats.org/officeDocument/2006/relationships/customXml" Target="../ink/ink394.xml"/><Relationship Id="rId287" Type="http://schemas.openxmlformats.org/officeDocument/2006/relationships/image" Target="../media/image248.png"/><Relationship Id="rId30" Type="http://schemas.openxmlformats.org/officeDocument/2006/relationships/customXml" Target="../ink/ink276.xml"/><Relationship Id="rId105" Type="http://schemas.openxmlformats.org/officeDocument/2006/relationships/image" Target="../media/image157.png"/><Relationship Id="rId126" Type="http://schemas.openxmlformats.org/officeDocument/2006/relationships/customXml" Target="../ink/ink324.xml"/><Relationship Id="rId147" Type="http://schemas.openxmlformats.org/officeDocument/2006/relationships/image" Target="../media/image178.png"/><Relationship Id="rId168" Type="http://schemas.openxmlformats.org/officeDocument/2006/relationships/customXml" Target="../ink/ink345.xml"/><Relationship Id="rId312" Type="http://schemas.openxmlformats.org/officeDocument/2006/relationships/customXml" Target="../ink/ink417.xml"/><Relationship Id="rId333" Type="http://schemas.openxmlformats.org/officeDocument/2006/relationships/image" Target="../media/image293.png"/><Relationship Id="rId354" Type="http://schemas.openxmlformats.org/officeDocument/2006/relationships/customXml" Target="../ink/ink438.xml"/><Relationship Id="rId51" Type="http://schemas.openxmlformats.org/officeDocument/2006/relationships/image" Target="../media/image120.png"/><Relationship Id="rId72" Type="http://schemas.openxmlformats.org/officeDocument/2006/relationships/customXml" Target="../ink/ink297.xml"/><Relationship Id="rId93" Type="http://schemas.openxmlformats.org/officeDocument/2006/relationships/image" Target="../media/image151.png"/><Relationship Id="rId189" Type="http://schemas.openxmlformats.org/officeDocument/2006/relationships/image" Target="../media/image199.png"/><Relationship Id="rId375" Type="http://schemas.openxmlformats.org/officeDocument/2006/relationships/image" Target="../media/image314.png"/><Relationship Id="rId3" Type="http://schemas.openxmlformats.org/officeDocument/2006/relationships/image" Target="../media/image96.png"/><Relationship Id="rId214" Type="http://schemas.openxmlformats.org/officeDocument/2006/relationships/customXml" Target="../ink/ink368.xml"/><Relationship Id="rId235" Type="http://schemas.openxmlformats.org/officeDocument/2006/relationships/image" Target="../media/image222.png"/><Relationship Id="rId256" Type="http://schemas.openxmlformats.org/officeDocument/2006/relationships/customXml" Target="../ink/ink389.xml"/><Relationship Id="rId277" Type="http://schemas.openxmlformats.org/officeDocument/2006/relationships/image" Target="../media/image243.png"/><Relationship Id="rId298" Type="http://schemas.openxmlformats.org/officeDocument/2006/relationships/customXml" Target="../ink/ink410.xml"/><Relationship Id="rId116" Type="http://schemas.openxmlformats.org/officeDocument/2006/relationships/customXml" Target="../ink/ink319.xml"/><Relationship Id="rId137" Type="http://schemas.openxmlformats.org/officeDocument/2006/relationships/image" Target="../media/image173.png"/><Relationship Id="rId158" Type="http://schemas.openxmlformats.org/officeDocument/2006/relationships/customXml" Target="../ink/ink340.xml"/><Relationship Id="rId302" Type="http://schemas.openxmlformats.org/officeDocument/2006/relationships/customXml" Target="../ink/ink412.xml"/><Relationship Id="rId323" Type="http://schemas.openxmlformats.org/officeDocument/2006/relationships/image" Target="../media/image266.png"/><Relationship Id="rId344" Type="http://schemas.openxmlformats.org/officeDocument/2006/relationships/customXml" Target="../ink/ink433.xml"/><Relationship Id="rId20" Type="http://schemas.openxmlformats.org/officeDocument/2006/relationships/customXml" Target="../ink/ink271.xml"/><Relationship Id="rId41" Type="http://schemas.openxmlformats.org/officeDocument/2006/relationships/image" Target="../media/image115.png"/><Relationship Id="rId62" Type="http://schemas.openxmlformats.org/officeDocument/2006/relationships/customXml" Target="../ink/ink292.xml"/><Relationship Id="rId83" Type="http://schemas.openxmlformats.org/officeDocument/2006/relationships/image" Target="../media/image144.png"/><Relationship Id="rId179" Type="http://schemas.openxmlformats.org/officeDocument/2006/relationships/image" Target="../media/image194.png"/><Relationship Id="rId365" Type="http://schemas.openxmlformats.org/officeDocument/2006/relationships/image" Target="../media/image309.png"/><Relationship Id="rId386" Type="http://schemas.openxmlformats.org/officeDocument/2006/relationships/customXml" Target="../ink/ink454.xml"/><Relationship Id="rId190" Type="http://schemas.openxmlformats.org/officeDocument/2006/relationships/customXml" Target="../ink/ink356.xml"/><Relationship Id="rId204" Type="http://schemas.openxmlformats.org/officeDocument/2006/relationships/customXml" Target="../ink/ink363.xml"/><Relationship Id="rId225" Type="http://schemas.openxmlformats.org/officeDocument/2006/relationships/image" Target="../media/image217.png"/><Relationship Id="rId246" Type="http://schemas.openxmlformats.org/officeDocument/2006/relationships/customXml" Target="../ink/ink384.xml"/><Relationship Id="rId267" Type="http://schemas.openxmlformats.org/officeDocument/2006/relationships/image" Target="../media/image238.png"/><Relationship Id="rId288" Type="http://schemas.openxmlformats.org/officeDocument/2006/relationships/customXml" Target="../ink/ink405.xml"/><Relationship Id="rId106" Type="http://schemas.openxmlformats.org/officeDocument/2006/relationships/customXml" Target="../ink/ink314.xml"/><Relationship Id="rId127" Type="http://schemas.openxmlformats.org/officeDocument/2006/relationships/image" Target="../media/image168.png"/><Relationship Id="rId313" Type="http://schemas.openxmlformats.org/officeDocument/2006/relationships/image" Target="../media/image261.png"/><Relationship Id="rId10" Type="http://schemas.openxmlformats.org/officeDocument/2006/relationships/customXml" Target="../ink/ink266.xml"/><Relationship Id="rId31" Type="http://schemas.openxmlformats.org/officeDocument/2006/relationships/image" Target="../media/image110.png"/><Relationship Id="rId52" Type="http://schemas.openxmlformats.org/officeDocument/2006/relationships/customXml" Target="../ink/ink287.xml"/><Relationship Id="rId73" Type="http://schemas.openxmlformats.org/officeDocument/2006/relationships/image" Target="../media/image135.png"/><Relationship Id="rId94" Type="http://schemas.openxmlformats.org/officeDocument/2006/relationships/customXml" Target="../ink/ink308.xml"/><Relationship Id="rId148" Type="http://schemas.openxmlformats.org/officeDocument/2006/relationships/customXml" Target="../ink/ink335.xml"/><Relationship Id="rId169" Type="http://schemas.openxmlformats.org/officeDocument/2006/relationships/image" Target="../media/image189.png"/><Relationship Id="rId334" Type="http://schemas.openxmlformats.org/officeDocument/2006/relationships/customXml" Target="../ink/ink428.xml"/><Relationship Id="rId355" Type="http://schemas.openxmlformats.org/officeDocument/2006/relationships/image" Target="../media/image304.png"/><Relationship Id="rId376" Type="http://schemas.openxmlformats.org/officeDocument/2006/relationships/customXml" Target="../ink/ink449.xml"/><Relationship Id="rId4" Type="http://schemas.openxmlformats.org/officeDocument/2006/relationships/customXml" Target="../ink/ink263.xml"/><Relationship Id="rId180" Type="http://schemas.openxmlformats.org/officeDocument/2006/relationships/customXml" Target="../ink/ink351.xml"/><Relationship Id="rId215" Type="http://schemas.openxmlformats.org/officeDocument/2006/relationships/image" Target="../media/image212.png"/><Relationship Id="rId236" Type="http://schemas.openxmlformats.org/officeDocument/2006/relationships/customXml" Target="../ink/ink379.xml"/><Relationship Id="rId257" Type="http://schemas.openxmlformats.org/officeDocument/2006/relationships/image" Target="../media/image233.png"/><Relationship Id="rId278" Type="http://schemas.openxmlformats.org/officeDocument/2006/relationships/customXml" Target="../ink/ink400.xml"/><Relationship Id="rId303" Type="http://schemas.openxmlformats.org/officeDocument/2006/relationships/image" Target="../media/image256.png"/><Relationship Id="rId42" Type="http://schemas.openxmlformats.org/officeDocument/2006/relationships/customXml" Target="../ink/ink282.xml"/><Relationship Id="rId84" Type="http://schemas.openxmlformats.org/officeDocument/2006/relationships/customXml" Target="../ink/ink303.xml"/><Relationship Id="rId138" Type="http://schemas.openxmlformats.org/officeDocument/2006/relationships/customXml" Target="../ink/ink330.xml"/><Relationship Id="rId345" Type="http://schemas.openxmlformats.org/officeDocument/2006/relationships/image" Target="../media/image299.png"/><Relationship Id="rId387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47" Type="http://schemas.openxmlformats.org/officeDocument/2006/relationships/customXml" Target="../ink/ink22.xml"/><Relationship Id="rId50" Type="http://schemas.openxmlformats.org/officeDocument/2006/relationships/image" Target="../media/image37.png"/><Relationship Id="rId55" Type="http://schemas.openxmlformats.org/officeDocument/2006/relationships/customXml" Target="../ink/ink26.xml"/><Relationship Id="rId63" Type="http://schemas.openxmlformats.org/officeDocument/2006/relationships/customXml" Target="../ink/ink30.xml"/><Relationship Id="rId68" Type="http://schemas.openxmlformats.org/officeDocument/2006/relationships/image" Target="../media/image46.png"/><Relationship Id="rId76" Type="http://schemas.openxmlformats.org/officeDocument/2006/relationships/image" Target="../media/image50.png"/><Relationship Id="rId84" Type="http://schemas.openxmlformats.org/officeDocument/2006/relationships/image" Target="../media/image54.png"/><Relationship Id="rId89" Type="http://schemas.openxmlformats.org/officeDocument/2006/relationships/customXml" Target="../ink/ink43.xml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58.png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7.xml"/><Relationship Id="rId40" Type="http://schemas.openxmlformats.org/officeDocument/2006/relationships/image" Target="../media/image32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41.png"/><Relationship Id="rId66" Type="http://schemas.openxmlformats.org/officeDocument/2006/relationships/image" Target="../media/image45.png"/><Relationship Id="rId74" Type="http://schemas.openxmlformats.org/officeDocument/2006/relationships/image" Target="../media/image49.png"/><Relationship Id="rId79" Type="http://schemas.openxmlformats.org/officeDocument/2006/relationships/customXml" Target="../ink/ink38.xml"/><Relationship Id="rId87" Type="http://schemas.openxmlformats.org/officeDocument/2006/relationships/customXml" Target="../ink/ink42.xml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82" Type="http://schemas.openxmlformats.org/officeDocument/2006/relationships/image" Target="../media/image53.png"/><Relationship Id="rId90" Type="http://schemas.openxmlformats.org/officeDocument/2006/relationships/image" Target="../media/image57.png"/><Relationship Id="rId95" Type="http://schemas.openxmlformats.org/officeDocument/2006/relationships/customXml" Target="../ink/ink46.xml"/><Relationship Id="rId19" Type="http://schemas.openxmlformats.org/officeDocument/2006/relationships/customXml" Target="../ink/ink8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2.xml"/><Relationship Id="rId30" Type="http://schemas.openxmlformats.org/officeDocument/2006/relationships/image" Target="../media/image27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64" Type="http://schemas.openxmlformats.org/officeDocument/2006/relationships/image" Target="../media/image44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16.png"/><Relationship Id="rId51" Type="http://schemas.openxmlformats.org/officeDocument/2006/relationships/customXml" Target="../ink/ink24.xml"/><Relationship Id="rId72" Type="http://schemas.openxmlformats.org/officeDocument/2006/relationships/image" Target="../media/image48.png"/><Relationship Id="rId80" Type="http://schemas.openxmlformats.org/officeDocument/2006/relationships/image" Target="../media/image52.png"/><Relationship Id="rId85" Type="http://schemas.openxmlformats.org/officeDocument/2006/relationships/customXml" Target="../ink/ink41.xml"/><Relationship Id="rId93" Type="http://schemas.openxmlformats.org/officeDocument/2006/relationships/customXml" Target="../ink/ink45.xml"/><Relationship Id="rId3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22.png"/><Relationship Id="rId41" Type="http://schemas.openxmlformats.org/officeDocument/2006/relationships/customXml" Target="../ink/ink19.xml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88" Type="http://schemas.openxmlformats.org/officeDocument/2006/relationships/image" Target="../media/image56.png"/><Relationship Id="rId91" Type="http://schemas.openxmlformats.org/officeDocument/2006/relationships/customXml" Target="../ink/ink44.xml"/><Relationship Id="rId9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17.png"/><Relationship Id="rId31" Type="http://schemas.openxmlformats.org/officeDocument/2006/relationships/customXml" Target="../ink/ink14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51.png"/><Relationship Id="rId81" Type="http://schemas.openxmlformats.org/officeDocument/2006/relationships/customXml" Target="../ink/ink39.xml"/><Relationship Id="rId86" Type="http://schemas.openxmlformats.org/officeDocument/2006/relationships/image" Target="../media/image55.png"/><Relationship Id="rId94" Type="http://schemas.openxmlformats.org/officeDocument/2006/relationships/image" Target="../media/image59.png"/><Relationship Id="rId4" Type="http://schemas.openxmlformats.org/officeDocument/2006/relationships/image" Target="../media/image14.pn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91CF-0BE0-4988-958D-D1BDCC478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Periodic Neural Network </a:t>
            </a:r>
            <a:r>
              <a:rPr lang="en-US" sz="4400" dirty="0" err="1"/>
              <a:t>Ansatze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79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F5DE5C2-CBAA-4C44-9EF8-D8B8A48C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Ewald’s Summation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AD412-04B4-4058-A903-A198CC34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885734"/>
            <a:ext cx="5973009" cy="30865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73BDF-C003-42C1-AE6F-365BCCF0619C}"/>
              </a:ext>
            </a:extLst>
          </p:cNvPr>
          <p:cNvGrpSpPr/>
          <p:nvPr/>
        </p:nvGrpSpPr>
        <p:grpSpPr>
          <a:xfrm>
            <a:off x="5718247" y="1146705"/>
            <a:ext cx="1749240" cy="1008000"/>
            <a:chOff x="5718247" y="1146705"/>
            <a:chExt cx="1749240" cy="10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63E601-8F9D-4EAC-A1F0-EC741215AD24}"/>
                    </a:ext>
                  </a:extLst>
                </p14:cNvPr>
                <p14:cNvContentPartPr/>
                <p14:nvPr/>
              </p14:nvContentPartPr>
              <p14:xfrm>
                <a:off x="5753527" y="1478265"/>
                <a:ext cx="995400" cy="659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63E601-8F9D-4EAC-A1F0-EC741215AD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44527" y="1469625"/>
                  <a:ext cx="101304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7355DD-5CB0-4D25-9E41-C7A4203ED7A4}"/>
                    </a:ext>
                  </a:extLst>
                </p14:cNvPr>
                <p14:cNvContentPartPr/>
                <p14:nvPr/>
              </p14:nvContentPartPr>
              <p14:xfrm>
                <a:off x="5779447" y="2117985"/>
                <a:ext cx="10080" cy="4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7355DD-5CB0-4D25-9E41-C7A4203ED7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70447" y="2108985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80922C-B28B-4B72-B842-45131F435871}"/>
                    </a:ext>
                  </a:extLst>
                </p14:cNvPr>
                <p14:cNvContentPartPr/>
                <p14:nvPr/>
              </p14:nvContentPartPr>
              <p14:xfrm>
                <a:off x="5718247" y="2094585"/>
                <a:ext cx="106200" cy="6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80922C-B28B-4B72-B842-45131F4358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09607" y="2085945"/>
                  <a:ext cx="123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965783-A30B-4D09-B76C-2D76269C433B}"/>
                    </a:ext>
                  </a:extLst>
                </p14:cNvPr>
                <p14:cNvContentPartPr/>
                <p14:nvPr/>
              </p14:nvContentPartPr>
              <p14:xfrm>
                <a:off x="6969247" y="1452345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965783-A30B-4D09-B76C-2D76269C43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0247" y="14433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FD5FA6-73CC-4573-9DF6-D74BB73A60EC}"/>
                    </a:ext>
                  </a:extLst>
                </p14:cNvPr>
                <p14:cNvContentPartPr/>
                <p14:nvPr/>
              </p14:nvContentPartPr>
              <p14:xfrm>
                <a:off x="6877447" y="1380345"/>
                <a:ext cx="147960" cy="172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FD5FA6-73CC-4573-9DF6-D74BB73A60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68447" y="1371345"/>
                  <a:ext cx="165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F964E8-D045-44FA-95C9-B47D1D57911D}"/>
                    </a:ext>
                  </a:extLst>
                </p14:cNvPr>
                <p14:cNvContentPartPr/>
                <p14:nvPr/>
              </p14:nvContentPartPr>
              <p14:xfrm>
                <a:off x="7053127" y="1387905"/>
                <a:ext cx="186120" cy="13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F964E8-D045-44FA-95C9-B47D1D5791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44127" y="1379265"/>
                  <a:ext cx="2037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EF3268-95C9-4995-B81B-09A2F7ACA11E}"/>
                    </a:ext>
                  </a:extLst>
                </p14:cNvPr>
                <p14:cNvContentPartPr/>
                <p14:nvPr/>
              </p14:nvContentPartPr>
              <p14:xfrm>
                <a:off x="7303327" y="1413105"/>
                <a:ext cx="28080" cy="14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EF3268-95C9-4995-B81B-09A2F7ACA11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94687" y="1404465"/>
                  <a:ext cx="45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1E53DF-140A-4AA9-9446-179C911D3742}"/>
                    </a:ext>
                  </a:extLst>
                </p14:cNvPr>
                <p14:cNvContentPartPr/>
                <p14:nvPr/>
              </p14:nvContentPartPr>
              <p14:xfrm>
                <a:off x="7343287" y="1305465"/>
                <a:ext cx="15120" cy="12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1E53DF-140A-4AA9-9446-179C911D37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34647" y="1296465"/>
                  <a:ext cx="32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094AB9-804D-439A-82A9-68CDB407B351}"/>
                    </a:ext>
                  </a:extLst>
                </p14:cNvPr>
                <p14:cNvContentPartPr/>
                <p14:nvPr/>
              </p14:nvContentPartPr>
              <p14:xfrm>
                <a:off x="7414207" y="1146705"/>
                <a:ext cx="53280" cy="32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094AB9-804D-439A-82A9-68CDB407B35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05207" y="1137705"/>
                  <a:ext cx="7092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24E346-9CF2-481E-BC59-4F7A1852F649}"/>
              </a:ext>
            </a:extLst>
          </p:cNvPr>
          <p:cNvGrpSpPr/>
          <p:nvPr/>
        </p:nvGrpSpPr>
        <p:grpSpPr>
          <a:xfrm>
            <a:off x="7744687" y="1292145"/>
            <a:ext cx="106920" cy="348480"/>
            <a:chOff x="7744687" y="1292145"/>
            <a:chExt cx="1069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B102F6-B607-4C7F-97F7-0240AE78433A}"/>
                    </a:ext>
                  </a:extLst>
                </p14:cNvPr>
                <p14:cNvContentPartPr/>
                <p14:nvPr/>
              </p14:nvContentPartPr>
              <p14:xfrm>
                <a:off x="7744687" y="1376745"/>
                <a:ext cx="16920" cy="95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B102F6-B607-4C7F-97F7-0240AE7843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35687" y="1368105"/>
                  <a:ext cx="34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2410DA-81E2-49CC-BC7E-CF3F4D1EB0A3}"/>
                    </a:ext>
                  </a:extLst>
                </p14:cNvPr>
                <p14:cNvContentPartPr/>
                <p14:nvPr/>
              </p14:nvContentPartPr>
              <p14:xfrm>
                <a:off x="7778887" y="1297905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2410DA-81E2-49CC-BC7E-CF3F4D1EB0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69887" y="12892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7AD43A-3088-4EB7-8D22-6DF2847E4D3E}"/>
                    </a:ext>
                  </a:extLst>
                </p14:cNvPr>
                <p14:cNvContentPartPr/>
                <p14:nvPr/>
              </p14:nvContentPartPr>
              <p14:xfrm>
                <a:off x="7751527" y="1292145"/>
                <a:ext cx="100080" cy="34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7AD43A-3088-4EB7-8D22-6DF2847E4D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42887" y="1283505"/>
                  <a:ext cx="117720" cy="3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7CB08F-11EB-40D5-B90C-475323D70FEC}"/>
                  </a:ext>
                </a:extLst>
              </p14:cNvPr>
              <p14:cNvContentPartPr/>
              <p14:nvPr/>
            </p14:nvContentPartPr>
            <p14:xfrm>
              <a:off x="8270647" y="1293585"/>
              <a:ext cx="233280" cy="137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7CB08F-11EB-40D5-B90C-475323D70F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62007" y="1284945"/>
                <a:ext cx="250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A57F69-0C68-4970-A4B1-86F3C7698B79}"/>
                  </a:ext>
                </a:extLst>
              </p14:cNvPr>
              <p14:cNvContentPartPr/>
              <p14:nvPr/>
            </p14:nvContentPartPr>
            <p14:xfrm>
              <a:off x="8501767" y="1126545"/>
              <a:ext cx="168120" cy="28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A57F69-0C68-4970-A4B1-86F3C7698B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92767" y="1117905"/>
                <a:ext cx="1857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EC39BF1-AAF6-484C-8F48-AE21C2CA172D}"/>
                  </a:ext>
                </a:extLst>
              </p14:cNvPr>
              <p14:cNvContentPartPr/>
              <p14:nvPr/>
            </p14:nvContentPartPr>
            <p14:xfrm>
              <a:off x="8663047" y="1285665"/>
              <a:ext cx="91800" cy="117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EC39BF1-AAF6-484C-8F48-AE21C2CA17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54047" y="1277025"/>
                <a:ext cx="1094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5662DF8-D61B-47CE-ADB7-EF8449E0DBF2}"/>
                  </a:ext>
                </a:extLst>
              </p14:cNvPr>
              <p14:cNvContentPartPr/>
              <p14:nvPr/>
            </p14:nvContentPartPr>
            <p14:xfrm>
              <a:off x="8802007" y="1263705"/>
              <a:ext cx="126720" cy="9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5662DF8-D61B-47CE-ADB7-EF8449E0DB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93367" y="1254705"/>
                <a:ext cx="14436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B0DDE5F-9116-450D-BEAB-AA69AB5526B1}"/>
              </a:ext>
            </a:extLst>
          </p:cNvPr>
          <p:cNvGrpSpPr/>
          <p:nvPr/>
        </p:nvGrpSpPr>
        <p:grpSpPr>
          <a:xfrm>
            <a:off x="9085327" y="1101345"/>
            <a:ext cx="1238040" cy="315720"/>
            <a:chOff x="9085327" y="1101345"/>
            <a:chExt cx="12380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E149E7-74A6-43DA-9B44-6C5F891310E9}"/>
                    </a:ext>
                  </a:extLst>
                </p14:cNvPr>
                <p14:cNvContentPartPr/>
                <p14:nvPr/>
              </p14:nvContentPartPr>
              <p14:xfrm>
                <a:off x="9283327" y="1159305"/>
                <a:ext cx="51840" cy="257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E149E7-74A6-43DA-9B44-6C5F891310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74687" y="1150665"/>
                  <a:ext cx="69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8610F9-2679-4853-941D-EDF03C07916B}"/>
                    </a:ext>
                  </a:extLst>
                </p14:cNvPr>
                <p14:cNvContentPartPr/>
                <p14:nvPr/>
              </p14:nvContentPartPr>
              <p14:xfrm>
                <a:off x="9085327" y="1101345"/>
                <a:ext cx="57888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8610F9-2679-4853-941D-EDF03C0791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76687" y="1092345"/>
                  <a:ext cx="59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CCB094-6A3F-48C7-8E94-EF07688B9EB7}"/>
                    </a:ext>
                  </a:extLst>
                </p14:cNvPr>
                <p14:cNvContentPartPr/>
                <p14:nvPr/>
              </p14:nvContentPartPr>
              <p14:xfrm>
                <a:off x="9739807" y="1285305"/>
                <a:ext cx="152640" cy="18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CCB094-6A3F-48C7-8E94-EF07688B9E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31167" y="1276665"/>
                  <a:ext cx="170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21EA0B-2E32-4D21-822F-A9CFDEA2F96B}"/>
                    </a:ext>
                  </a:extLst>
                </p14:cNvPr>
                <p14:cNvContentPartPr/>
                <p14:nvPr/>
              </p14:nvContentPartPr>
              <p14:xfrm>
                <a:off x="9696607" y="1339305"/>
                <a:ext cx="141480" cy="2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21EA0B-2E32-4D21-822F-A9CFDEA2F9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87607" y="1330665"/>
                  <a:ext cx="159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211E93-EFCD-4010-8FFA-883780D3B2B8}"/>
                    </a:ext>
                  </a:extLst>
                </p14:cNvPr>
                <p14:cNvContentPartPr/>
                <p14:nvPr/>
              </p14:nvContentPartPr>
              <p14:xfrm>
                <a:off x="10041847" y="1186305"/>
                <a:ext cx="281520" cy="19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211E93-EFCD-4010-8FFA-883780D3B2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33207" y="1177305"/>
                  <a:ext cx="29916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068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438D-9573-4D59-A35B-98DE0A7F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Ewald’s Summation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254EF-BAEE-45F3-9B12-536D7B175AE2}"/>
              </a:ext>
            </a:extLst>
          </p:cNvPr>
          <p:cNvSpPr txBox="1"/>
          <p:nvPr/>
        </p:nvSpPr>
        <p:spPr>
          <a:xfrm>
            <a:off x="6289684" y="2276745"/>
            <a:ext cx="4467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Potential energy of the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Potential energy per cell is the interactions of all particles inside the cell with all particles outside the cell but NOT outside with outside.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Expressed as sum of erf and </a:t>
            </a:r>
            <a:r>
              <a:rPr lang="en-US" dirty="0" err="1"/>
              <a:t>erfc</a:t>
            </a:r>
            <a:r>
              <a:rPr lang="en-US" dirty="0"/>
              <a:t> functions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075E98-088F-401F-9444-B0051A3A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6" y="1155772"/>
            <a:ext cx="5164698" cy="19834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4F934E-E86C-4D5C-834D-4F30CFC0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7" y="3768261"/>
            <a:ext cx="4809077" cy="29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B44543-1BB3-4359-BEDD-D21F82FF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4" y="2280678"/>
            <a:ext cx="5516482" cy="2981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26EF2-4D75-4F4D-8565-9E68E825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396" y="4447231"/>
            <a:ext cx="4113178" cy="20726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58D1B33-A01A-4E59-8C1F-65B66A71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Express as erf and </a:t>
            </a:r>
            <a:r>
              <a:rPr lang="en-US" sz="3600" dirty="0" err="1"/>
              <a:t>erfc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C5C39D-CA28-4802-AD51-DB2A79339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765" y="1109663"/>
            <a:ext cx="3098416" cy="30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9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F0D69E-95FB-4360-B4ED-10C0669A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9" y="2095314"/>
            <a:ext cx="5496692" cy="266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4ECDD-8472-4EB6-832C-77E9CD7E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331" y="1238098"/>
            <a:ext cx="5271202" cy="53439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DBA175F-035E-442D-B065-FA9325A0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Fourier transform erf</a:t>
            </a:r>
          </a:p>
        </p:txBody>
      </p:sp>
    </p:spTree>
    <p:extLst>
      <p:ext uri="{BB962C8B-B14F-4D97-AF65-F5344CB8AC3E}">
        <p14:creationId xmlns:p14="http://schemas.microsoft.com/office/powerpoint/2010/main" val="3023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ABFB-99D5-4C97-9340-1B61FAE2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Kinetic Energy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A8D8-4197-4FAE-8805-79558322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075" y="3730980"/>
            <a:ext cx="4667250" cy="25823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Kinetic energy of wavefunction of whole system / Laplacian</a:t>
            </a:r>
          </a:p>
          <a:p>
            <a:endParaRPr lang="en-US" sz="2000" dirty="0"/>
          </a:p>
          <a:p>
            <a:r>
              <a:rPr lang="en-US" sz="2000" dirty="0"/>
              <a:t>Kinetic energy of the periodic </a:t>
            </a:r>
            <a:r>
              <a:rPr lang="en-US" sz="2000" dirty="0" err="1"/>
              <a:t>wf</a:t>
            </a:r>
            <a:r>
              <a:rPr lang="en-US" sz="2000" dirty="0"/>
              <a:t> where interactions are limited to all interactions of all other particles with particle in the simulation cell</a:t>
            </a:r>
          </a:p>
          <a:p>
            <a:endParaRPr lang="en-US" sz="2000" dirty="0"/>
          </a:p>
          <a:p>
            <a:r>
              <a:rPr lang="en-US" sz="2000" dirty="0"/>
              <a:t>Kinetic energy of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B71C2-C17D-490F-B5E8-546D6095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4" y="1473909"/>
            <a:ext cx="2783266" cy="1033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5617C-55CA-4E17-B5CC-31055993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8" y="1585319"/>
            <a:ext cx="2565096" cy="819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FDE84A-5CC3-4B27-994C-5C2330875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" y="2565328"/>
            <a:ext cx="2686052" cy="739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AC00C-28E9-49DE-A04A-961E83A67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692" y="2541063"/>
            <a:ext cx="5501304" cy="752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87E287-6185-46B8-A5D7-63717DBF0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88" y="3505094"/>
            <a:ext cx="4212814" cy="13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9F30-1DEC-45D8-8E45-7510A7C9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97F1-81ED-43BB-BECC-7A29E77D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just take the kinetic energy of the interactions within the simulation cell, will the result still be valid (given the interaction distance has changed)</a:t>
            </a:r>
          </a:p>
          <a:p>
            <a:r>
              <a:rPr lang="en-US" dirty="0"/>
              <a:t>What does it mean to apply the minimum image convention? </a:t>
            </a:r>
            <a:r>
              <a:rPr lang="en-US" dirty="0" err="1"/>
              <a:t>Ie</a:t>
            </a:r>
            <a:r>
              <a:rPr lang="en-US" dirty="0"/>
              <a:t> we substitute in the position vector of another particle, why would the </a:t>
            </a:r>
            <a:r>
              <a:rPr lang="en-US" dirty="0" err="1"/>
              <a:t>wf</a:t>
            </a:r>
            <a:r>
              <a:rPr lang="en-US" dirty="0"/>
              <a:t> understand how this interaction affects </a:t>
            </a:r>
            <a:r>
              <a:rPr lang="en-US"/>
              <a:t>the output? </a:t>
            </a:r>
          </a:p>
        </p:txBody>
      </p:sp>
    </p:spTree>
    <p:extLst>
      <p:ext uri="{BB962C8B-B14F-4D97-AF65-F5344CB8AC3E}">
        <p14:creationId xmlns:p14="http://schemas.microsoft.com/office/powerpoint/2010/main" val="191344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5235-AB02-4D7D-9992-E49C00BA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3D7FD9-D0FD-4EBC-8D1B-9F38C7B1FB8F}"/>
                  </a:ext>
                </a:extLst>
              </p14:cNvPr>
              <p14:cNvContentPartPr/>
              <p14:nvPr/>
            </p14:nvContentPartPr>
            <p14:xfrm>
              <a:off x="5895367" y="1318065"/>
              <a:ext cx="110160" cy="480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3D7FD9-D0FD-4EBC-8D1B-9F38C7B1F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367" y="1309065"/>
                <a:ext cx="127800" cy="48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F9122C-AEA2-4A1E-8621-AEF238664E25}"/>
                  </a:ext>
                </a:extLst>
              </p14:cNvPr>
              <p14:cNvContentPartPr/>
              <p14:nvPr/>
            </p14:nvContentPartPr>
            <p14:xfrm>
              <a:off x="765007" y="1810905"/>
              <a:ext cx="216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F9122C-AEA2-4A1E-8621-AEF238664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367" y="1801905"/>
                <a:ext cx="1980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FE683B-C4BD-4F80-9864-82B930CAB1EA}"/>
              </a:ext>
            </a:extLst>
          </p:cNvPr>
          <p:cNvGrpSpPr/>
          <p:nvPr/>
        </p:nvGrpSpPr>
        <p:grpSpPr>
          <a:xfrm>
            <a:off x="2007727" y="3280785"/>
            <a:ext cx="1472400" cy="1234800"/>
            <a:chOff x="2007727" y="3280785"/>
            <a:chExt cx="1472400" cy="12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4F7306E-BA74-48C2-BB7F-832FA6975367}"/>
                    </a:ext>
                  </a:extLst>
                </p14:cNvPr>
                <p14:cNvContentPartPr/>
                <p14:nvPr/>
              </p14:nvContentPartPr>
              <p14:xfrm>
                <a:off x="2041207" y="3297705"/>
                <a:ext cx="38880" cy="1013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F7306E-BA74-48C2-BB7F-832FA69753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2567" y="3289065"/>
                  <a:ext cx="5652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A56411-A9D3-44BE-8619-04D8DB0F2C37}"/>
                    </a:ext>
                  </a:extLst>
                </p14:cNvPr>
                <p14:cNvContentPartPr/>
                <p14:nvPr/>
              </p14:nvContentPartPr>
              <p14:xfrm>
                <a:off x="2007727" y="3280785"/>
                <a:ext cx="1364760" cy="4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A56411-A9D3-44BE-8619-04D8DB0F2C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9087" y="3272145"/>
                  <a:ext cx="1382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338733-97B1-4346-A5A4-90BF83BD618B}"/>
                    </a:ext>
                  </a:extLst>
                </p14:cNvPr>
                <p14:cNvContentPartPr/>
                <p14:nvPr/>
              </p14:nvContentPartPr>
              <p14:xfrm>
                <a:off x="3368887" y="3283665"/>
                <a:ext cx="111240" cy="1161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338733-97B1-4346-A5A4-90BF83BD61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9887" y="3275025"/>
                  <a:ext cx="128880" cy="11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F7EDD6-F5B5-40AB-8419-3FF13CFCB172}"/>
                    </a:ext>
                  </a:extLst>
                </p14:cNvPr>
                <p14:cNvContentPartPr/>
                <p14:nvPr/>
              </p14:nvContentPartPr>
              <p14:xfrm>
                <a:off x="2107087" y="4442505"/>
                <a:ext cx="1283040" cy="7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F7EDD6-F5B5-40AB-8419-3FF13CFCB1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8087" y="4433505"/>
                  <a:ext cx="130068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CBD672-2909-4FAC-8E5B-B95CB3A025D3}"/>
                  </a:ext>
                </a:extLst>
              </p14:cNvPr>
              <p14:cNvContentPartPr/>
              <p14:nvPr/>
            </p14:nvContentPartPr>
            <p14:xfrm>
              <a:off x="2105647" y="3069825"/>
              <a:ext cx="19800" cy="20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CBD672-2909-4FAC-8E5B-B95CB3A025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96647" y="3060825"/>
                <a:ext cx="37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188EC9-D886-434B-9606-4871AC110E5B}"/>
                  </a:ext>
                </a:extLst>
              </p14:cNvPr>
              <p14:cNvContentPartPr/>
              <p14:nvPr/>
            </p14:nvContentPartPr>
            <p14:xfrm>
              <a:off x="2067127" y="2894865"/>
              <a:ext cx="11520" cy="6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188EC9-D886-434B-9606-4871AC110E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8487" y="2886225"/>
                <a:ext cx="291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05EEF6-0E72-486F-9C32-20A04A56F875}"/>
                  </a:ext>
                </a:extLst>
              </p14:cNvPr>
              <p14:cNvContentPartPr/>
              <p14:nvPr/>
            </p14:nvContentPartPr>
            <p14:xfrm>
              <a:off x="2070007" y="2488065"/>
              <a:ext cx="8640" cy="8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05EEF6-0E72-486F-9C32-20A04A56F8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1367" y="2479425"/>
                <a:ext cx="262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379B4F-9DA7-4F0A-A8FB-C67508E9CB88}"/>
                  </a:ext>
                </a:extLst>
              </p14:cNvPr>
              <p14:cNvContentPartPr/>
              <p14:nvPr/>
            </p14:nvContentPartPr>
            <p14:xfrm>
              <a:off x="2063887" y="2122305"/>
              <a:ext cx="16560" cy="12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379B4F-9DA7-4F0A-A8FB-C67508E9CB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54887" y="2113305"/>
                <a:ext cx="34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EF2813B-976C-4B4E-A9A0-34E6C7E6E655}"/>
                  </a:ext>
                </a:extLst>
              </p14:cNvPr>
              <p14:cNvContentPartPr/>
              <p14:nvPr/>
            </p14:nvContentPartPr>
            <p14:xfrm>
              <a:off x="2076847" y="1688145"/>
              <a:ext cx="14400" cy="9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EF2813B-976C-4B4E-A9A0-34E6C7E6E6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68207" y="1679505"/>
                <a:ext cx="320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D2A761-01C8-40D2-85D7-E2912FAAB7C2}"/>
                  </a:ext>
                </a:extLst>
              </p14:cNvPr>
              <p14:cNvContentPartPr/>
              <p14:nvPr/>
            </p14:nvContentPartPr>
            <p14:xfrm>
              <a:off x="3413167" y="2914305"/>
              <a:ext cx="25200" cy="19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D2A761-01C8-40D2-85D7-E2912FAAB7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04167" y="2905305"/>
                <a:ext cx="428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CB2023-A00D-44B4-84AA-536CF90E1227}"/>
                  </a:ext>
                </a:extLst>
              </p14:cNvPr>
              <p14:cNvContentPartPr/>
              <p14:nvPr/>
            </p14:nvContentPartPr>
            <p14:xfrm>
              <a:off x="3362407" y="2537745"/>
              <a:ext cx="16560" cy="117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CB2023-A00D-44B4-84AA-536CF90E12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53767" y="2529105"/>
                <a:ext cx="342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D24124-2F36-4F6F-8591-6EC8BF9D5766}"/>
                  </a:ext>
                </a:extLst>
              </p14:cNvPr>
              <p14:cNvContentPartPr/>
              <p14:nvPr/>
            </p14:nvContentPartPr>
            <p14:xfrm>
              <a:off x="3375007" y="2059665"/>
              <a:ext cx="27720" cy="145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D24124-2F36-4F6F-8591-6EC8BF9D576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6367" y="2050665"/>
                <a:ext cx="45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34BD84E-D18F-4E28-9FC6-32475B2A7B9D}"/>
                  </a:ext>
                </a:extLst>
              </p14:cNvPr>
              <p14:cNvContentPartPr/>
              <p14:nvPr/>
            </p14:nvContentPartPr>
            <p14:xfrm>
              <a:off x="3402367" y="1652145"/>
              <a:ext cx="23400" cy="212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34BD84E-D18F-4E28-9FC6-32475B2A7B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93727" y="1643505"/>
                <a:ext cx="410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56E61D5-ECEE-486E-B7CE-20BDAFE43518}"/>
                  </a:ext>
                </a:extLst>
              </p14:cNvPr>
              <p14:cNvContentPartPr/>
              <p14:nvPr/>
            </p14:nvContentPartPr>
            <p14:xfrm>
              <a:off x="3619447" y="3196545"/>
              <a:ext cx="217440" cy="5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56E61D5-ECEE-486E-B7CE-20BDAFE435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0447" y="3187905"/>
                <a:ext cx="23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21999A1-5CBD-4D8D-8DA4-35F4F2E001A0}"/>
                  </a:ext>
                </a:extLst>
              </p14:cNvPr>
              <p14:cNvContentPartPr/>
              <p14:nvPr/>
            </p14:nvContentPartPr>
            <p14:xfrm>
              <a:off x="4080967" y="3246945"/>
              <a:ext cx="124200" cy="33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21999A1-5CBD-4D8D-8DA4-35F4F2E001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2327" y="3237945"/>
                <a:ext cx="141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0DFBB7-E027-43BD-8434-40A16F7D23E8}"/>
                  </a:ext>
                </a:extLst>
              </p14:cNvPr>
              <p14:cNvContentPartPr/>
              <p14:nvPr/>
            </p14:nvContentPartPr>
            <p14:xfrm>
              <a:off x="4739407" y="3285105"/>
              <a:ext cx="78480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0DFBB7-E027-43BD-8434-40A16F7D23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30767" y="3276465"/>
                <a:ext cx="802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5DE9058-B8A8-4E5D-B636-35E7C7BDEF9A}"/>
                  </a:ext>
                </a:extLst>
              </p14:cNvPr>
              <p14:cNvContentPartPr/>
              <p14:nvPr/>
            </p14:nvContentPartPr>
            <p14:xfrm>
              <a:off x="3383287" y="4642305"/>
              <a:ext cx="11520" cy="199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5DE9058-B8A8-4E5D-B636-35E7C7BDEF9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4647" y="4633305"/>
                <a:ext cx="291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8631654-E65E-413A-9116-8A8B9ADDC5F5}"/>
                  </a:ext>
                </a:extLst>
              </p14:cNvPr>
              <p14:cNvContentPartPr/>
              <p14:nvPr/>
            </p14:nvContentPartPr>
            <p14:xfrm>
              <a:off x="3381487" y="5255025"/>
              <a:ext cx="3600" cy="37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8631654-E65E-413A-9116-8A8B9ADDC5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2487" y="5246025"/>
                <a:ext cx="212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28B028A-306E-4A4B-8FE5-B55229CD4F6E}"/>
                  </a:ext>
                </a:extLst>
              </p14:cNvPr>
              <p14:cNvContentPartPr/>
              <p14:nvPr/>
            </p14:nvContentPartPr>
            <p14:xfrm>
              <a:off x="3312367" y="5724825"/>
              <a:ext cx="56880" cy="563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28B028A-306E-4A4B-8FE5-B55229CD4F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3727" y="5716185"/>
                <a:ext cx="745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115A75-8116-419F-B8DE-328994354CA0}"/>
                  </a:ext>
                </a:extLst>
              </p14:cNvPr>
              <p14:cNvContentPartPr/>
              <p14:nvPr/>
            </p14:nvContentPartPr>
            <p14:xfrm>
              <a:off x="2068567" y="4679385"/>
              <a:ext cx="18000" cy="144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115A75-8116-419F-B8DE-328994354CA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59927" y="4670385"/>
                <a:ext cx="35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7563359-457D-48E9-8AF3-60CF72CF8B5D}"/>
                  </a:ext>
                </a:extLst>
              </p14:cNvPr>
              <p14:cNvContentPartPr/>
              <p14:nvPr/>
            </p14:nvContentPartPr>
            <p14:xfrm>
              <a:off x="1989727" y="5185185"/>
              <a:ext cx="63000" cy="510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7563359-457D-48E9-8AF3-60CF72CF8B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81087" y="5176545"/>
                <a:ext cx="806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99F005D-60BC-43EB-B14E-8882BC97201B}"/>
                  </a:ext>
                </a:extLst>
              </p14:cNvPr>
              <p14:cNvContentPartPr/>
              <p14:nvPr/>
            </p14:nvContentPartPr>
            <p14:xfrm>
              <a:off x="2037967" y="6043785"/>
              <a:ext cx="13320" cy="198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99F005D-60BC-43EB-B14E-8882BC9720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29327" y="6034785"/>
                <a:ext cx="3096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DBB8582-ABCD-422A-9CB2-1FB90937B2B7}"/>
              </a:ext>
            </a:extLst>
          </p:cNvPr>
          <p:cNvGrpSpPr/>
          <p:nvPr/>
        </p:nvGrpSpPr>
        <p:grpSpPr>
          <a:xfrm>
            <a:off x="517687" y="4349265"/>
            <a:ext cx="1380960" cy="140400"/>
            <a:chOff x="517687" y="4349265"/>
            <a:chExt cx="138096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6617DD-02AB-4EB0-932B-00B0227A45BE}"/>
                    </a:ext>
                  </a:extLst>
                </p14:cNvPr>
                <p14:cNvContentPartPr/>
                <p14:nvPr/>
              </p14:nvContentPartPr>
              <p14:xfrm>
                <a:off x="1345687" y="4433505"/>
                <a:ext cx="552960" cy="56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6617DD-02AB-4EB0-932B-00B0227A45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36687" y="4424865"/>
                  <a:ext cx="570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6633DD-5FE2-4D1A-AA11-35C89D6A7685}"/>
                    </a:ext>
                  </a:extLst>
                </p14:cNvPr>
                <p14:cNvContentPartPr/>
                <p14:nvPr/>
              </p14:nvContentPartPr>
              <p14:xfrm>
                <a:off x="517687" y="4349265"/>
                <a:ext cx="649440" cy="2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6633DD-5FE2-4D1A-AA11-35C89D6A76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9047" y="4340625"/>
                  <a:ext cx="66708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293CC1-E7BD-472C-AEB4-F84E6006A6A8}"/>
                  </a:ext>
                </a:extLst>
              </p14:cNvPr>
              <p14:cNvContentPartPr/>
              <p14:nvPr/>
            </p14:nvContentPartPr>
            <p14:xfrm>
              <a:off x="2253607" y="4055145"/>
              <a:ext cx="196920" cy="221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293CC1-E7BD-472C-AEB4-F84E6006A6A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44607" y="4046505"/>
                <a:ext cx="2145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1C3BB4-6547-4D4E-A702-F4B613611CB5}"/>
                  </a:ext>
                </a:extLst>
              </p14:cNvPr>
              <p14:cNvContentPartPr/>
              <p14:nvPr/>
            </p14:nvContentPartPr>
            <p14:xfrm>
              <a:off x="2894407" y="3572025"/>
              <a:ext cx="244800" cy="211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1C3BB4-6547-4D4E-A702-F4B613611CB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85407" y="3563025"/>
                <a:ext cx="2624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9611488-8F97-4220-B787-BD8B35CD33F0}"/>
                  </a:ext>
                </a:extLst>
              </p14:cNvPr>
              <p14:cNvContentPartPr/>
              <p14:nvPr/>
            </p14:nvContentPartPr>
            <p14:xfrm>
              <a:off x="3653647" y="2801265"/>
              <a:ext cx="189720" cy="170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9611488-8F97-4220-B787-BD8B35CD33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4647" y="2792625"/>
                <a:ext cx="207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0422475-23E6-4070-8C06-E8151BD494E5}"/>
                  </a:ext>
                </a:extLst>
              </p14:cNvPr>
              <p14:cNvContentPartPr/>
              <p14:nvPr/>
            </p14:nvContentPartPr>
            <p14:xfrm>
              <a:off x="4132807" y="2142105"/>
              <a:ext cx="304200" cy="229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0422475-23E6-4070-8C06-E8151BD494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3807" y="2133465"/>
                <a:ext cx="321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F0D5D1-AEDC-4156-B3E8-79D2D33635CB}"/>
                  </a:ext>
                </a:extLst>
              </p14:cNvPr>
              <p14:cNvContentPartPr/>
              <p14:nvPr/>
            </p14:nvContentPartPr>
            <p14:xfrm>
              <a:off x="2221207" y="2861025"/>
              <a:ext cx="168480" cy="224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F0D5D1-AEDC-4156-B3E8-79D2D33635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12207" y="2852025"/>
                <a:ext cx="186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664567E-D2DA-4532-8D45-36400D8F72C3}"/>
                  </a:ext>
                </a:extLst>
              </p14:cNvPr>
              <p14:cNvContentPartPr/>
              <p14:nvPr/>
            </p14:nvContentPartPr>
            <p14:xfrm>
              <a:off x="2909167" y="2260905"/>
              <a:ext cx="186840" cy="147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664567E-D2DA-4532-8D45-36400D8F72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00527" y="2252265"/>
                <a:ext cx="2044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BFA2C9-EC3A-4AA8-B723-0C1320424B33}"/>
                  </a:ext>
                </a:extLst>
              </p14:cNvPr>
              <p14:cNvContentPartPr/>
              <p14:nvPr/>
            </p14:nvContentPartPr>
            <p14:xfrm>
              <a:off x="3620887" y="4275105"/>
              <a:ext cx="182160" cy="19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BFA2C9-EC3A-4AA8-B723-0C1320424B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12247" y="4266105"/>
                <a:ext cx="1998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D35DF11-21C6-46FA-A2EF-0EF1DE54B33E}"/>
                  </a:ext>
                </a:extLst>
              </p14:cNvPr>
              <p14:cNvContentPartPr/>
              <p14:nvPr/>
            </p14:nvContentPartPr>
            <p14:xfrm>
              <a:off x="4273207" y="3568785"/>
              <a:ext cx="178920" cy="182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D35DF11-21C6-46FA-A2EF-0EF1DE54B3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64207" y="3559785"/>
                <a:ext cx="196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D4757BA-C27F-40ED-9174-F819F5A50245}"/>
                  </a:ext>
                </a:extLst>
              </p14:cNvPr>
              <p14:cNvContentPartPr/>
              <p14:nvPr/>
            </p14:nvContentPartPr>
            <p14:xfrm>
              <a:off x="2151007" y="5343585"/>
              <a:ext cx="216360" cy="305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D4757BA-C27F-40ED-9174-F819F5A502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42007" y="5334585"/>
                <a:ext cx="2340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BF72032-95D0-4749-9B2B-4DD069F2B2B8}"/>
                  </a:ext>
                </a:extLst>
              </p14:cNvPr>
              <p14:cNvContentPartPr/>
              <p14:nvPr/>
            </p14:nvContentPartPr>
            <p14:xfrm>
              <a:off x="2931487" y="4732305"/>
              <a:ext cx="222840" cy="221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BF72032-95D0-4749-9B2B-4DD069F2B2B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22847" y="4723665"/>
                <a:ext cx="24048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EDB96698-A26A-48EA-98B4-AD3A880D249D}"/>
              </a:ext>
            </a:extLst>
          </p:cNvPr>
          <p:cNvGrpSpPr/>
          <p:nvPr/>
        </p:nvGrpSpPr>
        <p:grpSpPr>
          <a:xfrm>
            <a:off x="2321287" y="2283945"/>
            <a:ext cx="1940040" cy="3143160"/>
            <a:chOff x="2321287" y="2283945"/>
            <a:chExt cx="1940040" cy="31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4387FE-E56D-4978-84C1-A773E72BA3CD}"/>
                    </a:ext>
                  </a:extLst>
                </p14:cNvPr>
                <p14:cNvContentPartPr/>
                <p14:nvPr/>
              </p14:nvContentPartPr>
              <p14:xfrm>
                <a:off x="3115087" y="2926545"/>
                <a:ext cx="618840" cy="678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4387FE-E56D-4978-84C1-A773E72BA3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0767" y="2922225"/>
                  <a:ext cx="62748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2C3273E-FED3-4283-9EF6-A4F7981B3F15}"/>
                    </a:ext>
                  </a:extLst>
                </p14:cNvPr>
                <p14:cNvContentPartPr/>
                <p14:nvPr/>
              </p14:nvContentPartPr>
              <p14:xfrm>
                <a:off x="2985127" y="2436225"/>
                <a:ext cx="99000" cy="1153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2C3273E-FED3-4283-9EF6-A4F7981B3F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80807" y="2431905"/>
                  <a:ext cx="107640" cy="11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DEDA67-C99C-45AF-AA62-F188C7951F5C}"/>
                    </a:ext>
                  </a:extLst>
                </p14:cNvPr>
                <p14:cNvContentPartPr/>
                <p14:nvPr/>
              </p14:nvContentPartPr>
              <p14:xfrm>
                <a:off x="3071527" y="2283945"/>
                <a:ext cx="974520" cy="127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DEDA67-C99C-45AF-AA62-F188C7951F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67207" y="2279625"/>
                  <a:ext cx="98316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DEB3E0-9F87-4F7B-A04B-B5C09ABA9B96}"/>
                    </a:ext>
                  </a:extLst>
                </p14:cNvPr>
                <p14:cNvContentPartPr/>
                <p14:nvPr/>
              </p14:nvContentPartPr>
              <p14:xfrm>
                <a:off x="3153967" y="3720705"/>
                <a:ext cx="1107360" cy="29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DEB3E0-9F87-4F7B-A04B-B5C09ABA9B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49647" y="3716385"/>
                  <a:ext cx="111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E07E42-2AAF-435C-A227-668E8540E113}"/>
                    </a:ext>
                  </a:extLst>
                </p14:cNvPr>
                <p14:cNvContentPartPr/>
                <p14:nvPr/>
              </p14:nvContentPartPr>
              <p14:xfrm>
                <a:off x="3153247" y="3788025"/>
                <a:ext cx="465120" cy="55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E07E42-2AAF-435C-A227-668E8540E1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48927" y="3783705"/>
                  <a:ext cx="4737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FAB061-8885-4E3E-9381-CCCC94581D46}"/>
                    </a:ext>
                  </a:extLst>
                </p14:cNvPr>
                <p14:cNvContentPartPr/>
                <p14:nvPr/>
              </p14:nvContentPartPr>
              <p14:xfrm>
                <a:off x="3000967" y="3792345"/>
                <a:ext cx="92160" cy="964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FAB061-8885-4E3E-9381-CCCC94581D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96647" y="3788025"/>
                  <a:ext cx="10080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C80552-87FB-4B74-9F1E-502FDA87EE31}"/>
                    </a:ext>
                  </a:extLst>
                </p14:cNvPr>
                <p14:cNvContentPartPr/>
                <p14:nvPr/>
              </p14:nvContentPartPr>
              <p14:xfrm>
                <a:off x="2349727" y="3751305"/>
                <a:ext cx="540360" cy="41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C80552-87FB-4B74-9F1E-502FDA87EE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45407" y="3746985"/>
                  <a:ext cx="5490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B8EE0D-F866-42CF-B6AD-EA1123DCD6BB}"/>
                    </a:ext>
                  </a:extLst>
                </p14:cNvPr>
                <p14:cNvContentPartPr/>
                <p14:nvPr/>
              </p14:nvContentPartPr>
              <p14:xfrm>
                <a:off x="2369527" y="2963625"/>
                <a:ext cx="500040" cy="67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B8EE0D-F866-42CF-B6AD-EA1123DCD6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65207" y="2959305"/>
                  <a:ext cx="5086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192347-E8C4-4A8B-81FD-0C0C2098F2D2}"/>
                    </a:ext>
                  </a:extLst>
                </p14:cNvPr>
                <p14:cNvContentPartPr/>
                <p14:nvPr/>
              </p14:nvContentPartPr>
              <p14:xfrm>
                <a:off x="2321287" y="3792345"/>
                <a:ext cx="577080" cy="1634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192347-E8C4-4A8B-81FD-0C0C2098F2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16967" y="3788025"/>
                  <a:ext cx="585720" cy="164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C910798-3BE0-4B3E-9493-BD7042E30FF2}"/>
                  </a:ext>
                </a:extLst>
              </p14:cNvPr>
              <p14:cNvContentPartPr/>
              <p14:nvPr/>
            </p14:nvContentPartPr>
            <p14:xfrm>
              <a:off x="3789727" y="3753465"/>
              <a:ext cx="490680" cy="520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C910798-3BE0-4B3E-9493-BD7042E30FF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85407" y="3749145"/>
                <a:ext cx="49932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B82B092-7092-4782-AF62-310E95139893}"/>
                  </a:ext>
                </a:extLst>
              </p14:cNvPr>
              <p14:cNvContentPartPr/>
              <p14:nvPr/>
            </p14:nvContentPartPr>
            <p14:xfrm>
              <a:off x="3209767" y="4547985"/>
              <a:ext cx="300960" cy="224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B82B092-7092-4782-AF62-310E9513989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05447" y="4543665"/>
                <a:ext cx="30960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5AF3A0A3-326A-4E22-A6F9-D76315424F2A}"/>
              </a:ext>
            </a:extLst>
          </p:cNvPr>
          <p:cNvGrpSpPr/>
          <p:nvPr/>
        </p:nvGrpSpPr>
        <p:grpSpPr>
          <a:xfrm>
            <a:off x="2534767" y="2203305"/>
            <a:ext cx="1867320" cy="1321920"/>
            <a:chOff x="2534767" y="2203305"/>
            <a:chExt cx="1867320" cy="13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99B4AC5-E0F6-4B6D-87B3-8B6D8C5DD6EB}"/>
                    </a:ext>
                  </a:extLst>
                </p14:cNvPr>
                <p14:cNvContentPartPr/>
                <p14:nvPr/>
              </p14:nvContentPartPr>
              <p14:xfrm>
                <a:off x="3833647" y="2392305"/>
                <a:ext cx="331200" cy="415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99B4AC5-E0F6-4B6D-87B3-8B6D8C5DD6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29327" y="2387985"/>
                  <a:ext cx="3398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19C1B5-1376-4D6F-8CDB-73D90649145B}"/>
                    </a:ext>
                  </a:extLst>
                </p14:cNvPr>
                <p14:cNvContentPartPr/>
                <p14:nvPr/>
              </p14:nvContentPartPr>
              <p14:xfrm>
                <a:off x="4347727" y="2496345"/>
                <a:ext cx="1800" cy="51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19C1B5-1376-4D6F-8CDB-73D9064914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43407" y="2492025"/>
                  <a:ext cx="10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171251-D836-4624-B8B2-879E02A43317}"/>
                    </a:ext>
                  </a:extLst>
                </p14:cNvPr>
                <p14:cNvContentPartPr/>
                <p14:nvPr/>
              </p14:nvContentPartPr>
              <p14:xfrm>
                <a:off x="4260607" y="2393025"/>
                <a:ext cx="141480" cy="1132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171251-D836-4624-B8B2-879E02A433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56287" y="2388705"/>
                  <a:ext cx="15012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15FF0A-BBE7-4863-A80E-30468E9EF6C0}"/>
                    </a:ext>
                  </a:extLst>
                </p14:cNvPr>
                <p14:cNvContentPartPr/>
                <p14:nvPr/>
              </p14:nvContentPartPr>
              <p14:xfrm>
                <a:off x="3850567" y="2930865"/>
                <a:ext cx="399240" cy="529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15FF0A-BBE7-4863-A80E-30468E9EF6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46247" y="2926545"/>
                  <a:ext cx="4078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15B297-4D96-4508-BDB6-FC11E5280DF6}"/>
                    </a:ext>
                  </a:extLst>
                </p14:cNvPr>
                <p14:cNvContentPartPr/>
                <p14:nvPr/>
              </p14:nvContentPartPr>
              <p14:xfrm>
                <a:off x="4016527" y="2218065"/>
                <a:ext cx="16560" cy="1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15B297-4D96-4508-BDB6-FC11E5280D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12207" y="2213745"/>
                  <a:ext cx="25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2CB975-C519-4D2D-ABB7-0450664A7F20}"/>
                    </a:ext>
                  </a:extLst>
                </p14:cNvPr>
                <p14:cNvContentPartPr/>
                <p14:nvPr/>
              </p14:nvContentPartPr>
              <p14:xfrm>
                <a:off x="2999167" y="2203305"/>
                <a:ext cx="1095480" cy="10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2CB975-C519-4D2D-ABB7-0450664A7F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94847" y="2198985"/>
                  <a:ext cx="1104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FDD550-5E16-46B1-83F1-9F0A1354471B}"/>
                    </a:ext>
                  </a:extLst>
                </p14:cNvPr>
                <p14:cNvContentPartPr/>
                <p14:nvPr/>
              </p14:nvContentPartPr>
              <p14:xfrm>
                <a:off x="2534767" y="2232465"/>
                <a:ext cx="1530360" cy="593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FDD550-5E16-46B1-83F1-9F0A1354471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30447" y="2228145"/>
                  <a:ext cx="1539000" cy="60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AF357BE-0888-47FD-BC68-AF371A3C1374}"/>
              </a:ext>
            </a:extLst>
          </p:cNvPr>
          <p:cNvGrpSpPr/>
          <p:nvPr/>
        </p:nvGrpSpPr>
        <p:grpSpPr>
          <a:xfrm>
            <a:off x="2758327" y="233745"/>
            <a:ext cx="1464120" cy="273600"/>
            <a:chOff x="2758327" y="233745"/>
            <a:chExt cx="146412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9AB6E1-0DE2-4677-A4D5-26615099C1E0}"/>
                    </a:ext>
                  </a:extLst>
                </p14:cNvPr>
                <p14:cNvContentPartPr/>
                <p14:nvPr/>
              </p14:nvContentPartPr>
              <p14:xfrm>
                <a:off x="2758327" y="233745"/>
                <a:ext cx="169200" cy="137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9AB6E1-0DE2-4677-A4D5-26615099C1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54007" y="229425"/>
                  <a:ext cx="177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9C7180-6212-49F7-B155-4FBCBEDDCC17}"/>
                    </a:ext>
                  </a:extLst>
                </p14:cNvPr>
                <p14:cNvContentPartPr/>
                <p14:nvPr/>
              </p14:nvContentPartPr>
              <p14:xfrm>
                <a:off x="3166927" y="263265"/>
                <a:ext cx="147600" cy="190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9C7180-6212-49F7-B155-4FBCBEDDCC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62607" y="258945"/>
                  <a:ext cx="156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641F52-F28C-4B47-A881-2A336114B89E}"/>
                    </a:ext>
                  </a:extLst>
                </p14:cNvPr>
                <p14:cNvContentPartPr/>
                <p14:nvPr/>
              </p14:nvContentPartPr>
              <p14:xfrm>
                <a:off x="3296887" y="305385"/>
                <a:ext cx="155880" cy="201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641F52-F28C-4B47-A881-2A336114B89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92567" y="301065"/>
                  <a:ext cx="164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721BA8-AFD5-4478-84DC-795745711172}"/>
                    </a:ext>
                  </a:extLst>
                </p14:cNvPr>
                <p14:cNvContentPartPr/>
                <p14:nvPr/>
              </p14:nvContentPartPr>
              <p14:xfrm>
                <a:off x="3576247" y="387105"/>
                <a:ext cx="169200" cy="1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721BA8-AFD5-4478-84DC-7957457111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71927" y="382785"/>
                  <a:ext cx="17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47BA455-D7EF-4A76-B786-D26BE24327FB}"/>
                    </a:ext>
                  </a:extLst>
                </p14:cNvPr>
                <p14:cNvContentPartPr/>
                <p14:nvPr/>
              </p14:nvContentPartPr>
              <p14:xfrm>
                <a:off x="3873607" y="264345"/>
                <a:ext cx="212400" cy="183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47BA455-D7EF-4A76-B786-D26BE24327F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69287" y="260025"/>
                  <a:ext cx="221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61D66E-400A-4CE3-8B20-27C7AF6252F2}"/>
                    </a:ext>
                  </a:extLst>
                </p14:cNvPr>
                <p14:cNvContentPartPr/>
                <p14:nvPr/>
              </p14:nvContentPartPr>
              <p14:xfrm>
                <a:off x="4029487" y="250665"/>
                <a:ext cx="192960" cy="21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61D66E-400A-4CE3-8B20-27C7AF6252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25167" y="246345"/>
                  <a:ext cx="2016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C5FFF76-D62E-4BC9-BE1B-921E4AB632D4}"/>
              </a:ext>
            </a:extLst>
          </p:cNvPr>
          <p:cNvGrpSpPr/>
          <p:nvPr/>
        </p:nvGrpSpPr>
        <p:grpSpPr>
          <a:xfrm>
            <a:off x="2715487" y="667905"/>
            <a:ext cx="1586160" cy="285120"/>
            <a:chOff x="2715487" y="667905"/>
            <a:chExt cx="15861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2409734-DD18-4F0A-945E-49F8B74F1028}"/>
                    </a:ext>
                  </a:extLst>
                </p14:cNvPr>
                <p14:cNvContentPartPr/>
                <p14:nvPr/>
              </p14:nvContentPartPr>
              <p14:xfrm>
                <a:off x="2715487" y="667905"/>
                <a:ext cx="192240" cy="111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2409734-DD18-4F0A-945E-49F8B74F10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11167" y="663585"/>
                  <a:ext cx="200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B1767C9-786E-4A7F-94BE-63FFBDE0812A}"/>
                    </a:ext>
                  </a:extLst>
                </p14:cNvPr>
                <p14:cNvContentPartPr/>
                <p14:nvPr/>
              </p14:nvContentPartPr>
              <p14:xfrm>
                <a:off x="3090967" y="705345"/>
                <a:ext cx="115200" cy="177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B1767C9-786E-4A7F-94BE-63FFBDE0812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86647" y="701025"/>
                  <a:ext cx="123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074414-0D92-4535-BA0C-B4E060F66DBE}"/>
                    </a:ext>
                  </a:extLst>
                </p14:cNvPr>
                <p14:cNvContentPartPr/>
                <p14:nvPr/>
              </p14:nvContentPartPr>
              <p14:xfrm>
                <a:off x="3263767" y="683745"/>
                <a:ext cx="44640" cy="21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074414-0D92-4535-BA0C-B4E060F66D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59447" y="679425"/>
                  <a:ext cx="53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9B2CE7E-A484-4333-8C16-0D8D35C57773}"/>
                    </a:ext>
                  </a:extLst>
                </p14:cNvPr>
                <p14:cNvContentPartPr/>
                <p14:nvPr/>
              </p14:nvContentPartPr>
              <p14:xfrm>
                <a:off x="3320647" y="775905"/>
                <a:ext cx="135000" cy="11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9B2CE7E-A484-4333-8C16-0D8D35C577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16327" y="771585"/>
                  <a:ext cx="143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2EC4792-3223-4271-9285-AFEC1239ED52}"/>
                    </a:ext>
                  </a:extLst>
                </p14:cNvPr>
                <p14:cNvContentPartPr/>
                <p14:nvPr/>
              </p14:nvContentPartPr>
              <p14:xfrm>
                <a:off x="3423247" y="764385"/>
                <a:ext cx="158040" cy="145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2EC4792-3223-4271-9285-AFEC1239ED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18927" y="760065"/>
                  <a:ext cx="166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FE7F76-945F-417F-9656-80976A070453}"/>
                    </a:ext>
                  </a:extLst>
                </p14:cNvPr>
                <p14:cNvContentPartPr/>
                <p14:nvPr/>
              </p14:nvContentPartPr>
              <p14:xfrm>
                <a:off x="3719167" y="774105"/>
                <a:ext cx="151560" cy="28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FE7F76-945F-417F-9656-80976A0704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14847" y="769785"/>
                  <a:ext cx="160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B4B6657-E50A-4796-8462-A1A5670A2BEE}"/>
                    </a:ext>
                  </a:extLst>
                </p14:cNvPr>
                <p14:cNvContentPartPr/>
                <p14:nvPr/>
              </p14:nvContentPartPr>
              <p14:xfrm>
                <a:off x="3962887" y="725865"/>
                <a:ext cx="173160" cy="164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B4B6657-E50A-4796-8462-A1A5670A2BE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58567" y="721545"/>
                  <a:ext cx="181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089F29-F41C-43DF-9BBE-54C8A21FFE8C}"/>
                    </a:ext>
                  </a:extLst>
                </p14:cNvPr>
                <p14:cNvContentPartPr/>
                <p14:nvPr/>
              </p14:nvContentPartPr>
              <p14:xfrm>
                <a:off x="4064767" y="739545"/>
                <a:ext cx="236880" cy="213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089F29-F41C-43DF-9BBE-54C8A21FFE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60447" y="735225"/>
                  <a:ext cx="245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248EAF9-3247-4560-B89F-73CCD5316F75}"/>
              </a:ext>
            </a:extLst>
          </p:cNvPr>
          <p:cNvGrpSpPr/>
          <p:nvPr/>
        </p:nvGrpSpPr>
        <p:grpSpPr>
          <a:xfrm>
            <a:off x="6589447" y="1509945"/>
            <a:ext cx="225360" cy="280080"/>
            <a:chOff x="6589447" y="1509945"/>
            <a:chExt cx="22536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D18D448-73A1-4BA4-B214-060E7280FE65}"/>
                    </a:ext>
                  </a:extLst>
                </p14:cNvPr>
                <p14:cNvContentPartPr/>
                <p14:nvPr/>
              </p14:nvContentPartPr>
              <p14:xfrm>
                <a:off x="6589447" y="1509945"/>
                <a:ext cx="122400" cy="18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D18D448-73A1-4BA4-B214-060E7280FE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85127" y="1505625"/>
                  <a:ext cx="131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678BDB-291D-4464-98F3-ED28CB3E9414}"/>
                    </a:ext>
                  </a:extLst>
                </p14:cNvPr>
                <p14:cNvContentPartPr/>
                <p14:nvPr/>
              </p14:nvContentPartPr>
              <p14:xfrm>
                <a:off x="6762967" y="1707945"/>
                <a:ext cx="16560" cy="61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678BDB-291D-4464-98F3-ED28CB3E94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58647" y="1703625"/>
                  <a:ext cx="25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6E2299-FA6C-45D4-BAD1-A788A3939D85}"/>
                    </a:ext>
                  </a:extLst>
                </p14:cNvPr>
                <p14:cNvContentPartPr/>
                <p14:nvPr/>
              </p14:nvContentPartPr>
              <p14:xfrm>
                <a:off x="6805087" y="1683825"/>
                <a:ext cx="9720" cy="106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6E2299-FA6C-45D4-BAD1-A788A3939D8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0767" y="1679505"/>
                  <a:ext cx="1836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7A66F78-31F5-4795-B819-DB977E6C98A5}"/>
                  </a:ext>
                </a:extLst>
              </p14:cNvPr>
              <p14:cNvContentPartPr/>
              <p14:nvPr/>
            </p14:nvContentPartPr>
            <p14:xfrm>
              <a:off x="7229527" y="1547385"/>
              <a:ext cx="172080" cy="147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7A66F78-31F5-4795-B819-DB977E6C98A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25207" y="1543065"/>
                <a:ext cx="18072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50815F2-1AF0-48AF-95D0-33105BF1CFDD}"/>
              </a:ext>
            </a:extLst>
          </p:cNvPr>
          <p:cNvGrpSpPr/>
          <p:nvPr/>
        </p:nvGrpSpPr>
        <p:grpSpPr>
          <a:xfrm>
            <a:off x="7403047" y="1709385"/>
            <a:ext cx="231840" cy="106200"/>
            <a:chOff x="7403047" y="1709385"/>
            <a:chExt cx="23184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7B6BF1-12DB-4037-8A1A-886F2A49575B}"/>
                    </a:ext>
                  </a:extLst>
                </p14:cNvPr>
                <p14:cNvContentPartPr/>
                <p14:nvPr/>
              </p14:nvContentPartPr>
              <p14:xfrm>
                <a:off x="7403047" y="1728105"/>
                <a:ext cx="13320" cy="81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7B6BF1-12DB-4037-8A1A-886F2A4957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98727" y="1723785"/>
                  <a:ext cx="21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CF684D-9B06-43E2-AADE-4DF821D6019A}"/>
                    </a:ext>
                  </a:extLst>
                </p14:cNvPr>
                <p14:cNvContentPartPr/>
                <p14:nvPr/>
              </p14:nvContentPartPr>
              <p14:xfrm>
                <a:off x="7439767" y="1709385"/>
                <a:ext cx="195120" cy="10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CF684D-9B06-43E2-AADE-4DF821D6019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35447" y="1705065"/>
                  <a:ext cx="2037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181FECA-D395-46AC-932E-3D17F21336BD}"/>
              </a:ext>
            </a:extLst>
          </p:cNvPr>
          <p:cNvGrpSpPr/>
          <p:nvPr/>
        </p:nvGrpSpPr>
        <p:grpSpPr>
          <a:xfrm>
            <a:off x="8031247" y="1560705"/>
            <a:ext cx="374040" cy="309960"/>
            <a:chOff x="8031247" y="1560705"/>
            <a:chExt cx="3740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7FE68C-F7C0-4840-80FF-769F7D507BC6}"/>
                    </a:ext>
                  </a:extLst>
                </p14:cNvPr>
                <p14:cNvContentPartPr/>
                <p14:nvPr/>
              </p14:nvContentPartPr>
              <p14:xfrm>
                <a:off x="8058607" y="1618305"/>
                <a:ext cx="31320" cy="162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7FE68C-F7C0-4840-80FF-769F7D507B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54287" y="1613985"/>
                  <a:ext cx="39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DEF566-3E3C-46E3-9795-DF1EE95122D7}"/>
                    </a:ext>
                  </a:extLst>
                </p14:cNvPr>
                <p14:cNvContentPartPr/>
                <p14:nvPr/>
              </p14:nvContentPartPr>
              <p14:xfrm>
                <a:off x="8031247" y="1560705"/>
                <a:ext cx="205560" cy="51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DEF566-3E3C-46E3-9795-DF1EE95122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26927" y="1556385"/>
                  <a:ext cx="214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3A15FFD-1CEB-4FB0-BB8C-86A8926232CB}"/>
                    </a:ext>
                  </a:extLst>
                </p14:cNvPr>
                <p14:cNvContentPartPr/>
                <p14:nvPr/>
              </p14:nvContentPartPr>
              <p14:xfrm>
                <a:off x="8289727" y="1732425"/>
                <a:ext cx="5400" cy="118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3A15FFD-1CEB-4FB0-BB8C-86A8926232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85407" y="1728105"/>
                  <a:ext cx="14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A5F7A9-B90C-4DE3-8438-5A72498405AC}"/>
                    </a:ext>
                  </a:extLst>
                </p14:cNvPr>
                <p14:cNvContentPartPr/>
                <p14:nvPr/>
              </p14:nvContentPartPr>
              <p14:xfrm>
                <a:off x="8322487" y="1729185"/>
                <a:ext cx="82800" cy="141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A5F7A9-B90C-4DE3-8438-5A72498405A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18167" y="1724865"/>
                  <a:ext cx="914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6127DE-8E60-4E8A-A20E-08A1440FE186}"/>
              </a:ext>
            </a:extLst>
          </p:cNvPr>
          <p:cNvGrpSpPr/>
          <p:nvPr/>
        </p:nvGrpSpPr>
        <p:grpSpPr>
          <a:xfrm>
            <a:off x="8787967" y="1630905"/>
            <a:ext cx="320760" cy="307080"/>
            <a:chOff x="8787967" y="1630905"/>
            <a:chExt cx="3207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6B1C7E-2898-448E-88C1-3501EB74B45F}"/>
                    </a:ext>
                  </a:extLst>
                </p14:cNvPr>
                <p14:cNvContentPartPr/>
                <p14:nvPr/>
              </p14:nvContentPartPr>
              <p14:xfrm>
                <a:off x="8787967" y="1630905"/>
                <a:ext cx="113400" cy="191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6B1C7E-2898-448E-88C1-3501EB74B4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83647" y="1626585"/>
                  <a:ext cx="122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06C7B9B-F912-44C4-84E2-4BECCA8D4F5A}"/>
                    </a:ext>
                  </a:extLst>
                </p14:cNvPr>
                <p14:cNvContentPartPr/>
                <p14:nvPr/>
              </p14:nvContentPartPr>
              <p14:xfrm>
                <a:off x="8955367" y="1810905"/>
                <a:ext cx="6840" cy="81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06C7B9B-F912-44C4-84E2-4BECCA8D4F5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1047" y="1806585"/>
                  <a:ext cx="15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55560F5-05A8-4402-AF2D-E29B8C19ADD6}"/>
                    </a:ext>
                  </a:extLst>
                </p14:cNvPr>
                <p14:cNvContentPartPr/>
                <p14:nvPr/>
              </p14:nvContentPartPr>
              <p14:xfrm>
                <a:off x="8994967" y="1790745"/>
                <a:ext cx="113760" cy="147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55560F5-05A8-4402-AF2D-E29B8C19ADD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90647" y="1786425"/>
                  <a:ext cx="1224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03FDF57-0F0D-4AC1-982C-D8CD4A3E8114}"/>
              </a:ext>
            </a:extLst>
          </p:cNvPr>
          <p:cNvGrpSpPr/>
          <p:nvPr/>
        </p:nvGrpSpPr>
        <p:grpSpPr>
          <a:xfrm>
            <a:off x="9477727" y="1696785"/>
            <a:ext cx="330480" cy="311760"/>
            <a:chOff x="9477727" y="1696785"/>
            <a:chExt cx="33048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0648E0D-C46E-4BF0-8DCA-EA5BD861A045}"/>
                    </a:ext>
                  </a:extLst>
                </p14:cNvPr>
                <p14:cNvContentPartPr/>
                <p14:nvPr/>
              </p14:nvContentPartPr>
              <p14:xfrm>
                <a:off x="9477727" y="1696785"/>
                <a:ext cx="163080" cy="205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0648E0D-C46E-4BF0-8DCA-EA5BD861A0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73407" y="1692465"/>
                  <a:ext cx="171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EA15818-1D31-42CC-8662-1D2705B491D4}"/>
                    </a:ext>
                  </a:extLst>
                </p14:cNvPr>
                <p14:cNvContentPartPr/>
                <p14:nvPr/>
              </p14:nvContentPartPr>
              <p14:xfrm>
                <a:off x="9662407" y="1909545"/>
                <a:ext cx="5400" cy="57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EA15818-1D31-42CC-8662-1D2705B491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58087" y="1905225"/>
                  <a:ext cx="14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6F247D1-7FC7-4C37-97D3-1A07FEE63D7C}"/>
                    </a:ext>
                  </a:extLst>
                </p14:cNvPr>
                <p14:cNvContentPartPr/>
                <p14:nvPr/>
              </p14:nvContentPartPr>
              <p14:xfrm>
                <a:off x="9696607" y="1886865"/>
                <a:ext cx="111600" cy="121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6F247D1-7FC7-4C37-97D3-1A07FEE63D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92287" y="1882545"/>
                  <a:ext cx="1202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8F14889-0F0A-4DA9-AD73-1546B0ABA1FD}"/>
              </a:ext>
            </a:extLst>
          </p:cNvPr>
          <p:cNvGrpSpPr/>
          <p:nvPr/>
        </p:nvGrpSpPr>
        <p:grpSpPr>
          <a:xfrm>
            <a:off x="6603487" y="2148585"/>
            <a:ext cx="267840" cy="238680"/>
            <a:chOff x="6603487" y="2148585"/>
            <a:chExt cx="2678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9BFFA0-52DF-4D81-BCE8-5BE8C064E196}"/>
                    </a:ext>
                  </a:extLst>
                </p14:cNvPr>
                <p14:cNvContentPartPr/>
                <p14:nvPr/>
              </p14:nvContentPartPr>
              <p14:xfrm>
                <a:off x="6603487" y="2148585"/>
                <a:ext cx="108720" cy="221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9BFFA0-52DF-4D81-BCE8-5BE8C064E19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99167" y="2144265"/>
                  <a:ext cx="117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8E1997-468C-427B-96D1-E5A1C7392118}"/>
                    </a:ext>
                  </a:extLst>
                </p14:cNvPr>
                <p14:cNvContentPartPr/>
                <p14:nvPr/>
              </p14:nvContentPartPr>
              <p14:xfrm>
                <a:off x="6692407" y="2284665"/>
                <a:ext cx="119520" cy="102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8E1997-468C-427B-96D1-E5A1C739211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88087" y="2280345"/>
                  <a:ext cx="128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453B32-1EA8-400C-9ACE-A955DF82E6D2}"/>
                    </a:ext>
                  </a:extLst>
                </p14:cNvPr>
                <p14:cNvContentPartPr/>
                <p14:nvPr/>
              </p14:nvContentPartPr>
              <p14:xfrm>
                <a:off x="6851527" y="2281065"/>
                <a:ext cx="19800" cy="100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453B32-1EA8-400C-9ACE-A955DF82E6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47207" y="2276745"/>
                  <a:ext cx="284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5326B94-3F49-42DE-A456-0D6106BBE7A1}"/>
              </a:ext>
            </a:extLst>
          </p:cNvPr>
          <p:cNvGrpSpPr/>
          <p:nvPr/>
        </p:nvGrpSpPr>
        <p:grpSpPr>
          <a:xfrm>
            <a:off x="7248607" y="2152545"/>
            <a:ext cx="317160" cy="227880"/>
            <a:chOff x="7248607" y="2152545"/>
            <a:chExt cx="3171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9E97435-E91A-4349-B2DC-AA3C7BFD6EF5}"/>
                    </a:ext>
                  </a:extLst>
                </p14:cNvPr>
                <p14:cNvContentPartPr/>
                <p14:nvPr/>
              </p14:nvContentPartPr>
              <p14:xfrm>
                <a:off x="7248607" y="2152545"/>
                <a:ext cx="183960" cy="205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9E97435-E91A-4349-B2DC-AA3C7BFD6E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44287" y="2148225"/>
                  <a:ext cx="192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D49ECD-F0ED-41A3-99CE-8571C1D6327C}"/>
                    </a:ext>
                  </a:extLst>
                </p14:cNvPr>
                <p14:cNvContentPartPr/>
                <p14:nvPr/>
              </p14:nvContentPartPr>
              <p14:xfrm>
                <a:off x="7373527" y="2286465"/>
                <a:ext cx="69840" cy="93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D49ECD-F0ED-41A3-99CE-8571C1D6327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69207" y="2282145"/>
                  <a:ext cx="78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C68F478-DFAA-4970-8C9D-3FCDF76ACF41}"/>
                    </a:ext>
                  </a:extLst>
                </p14:cNvPr>
                <p14:cNvContentPartPr/>
                <p14:nvPr/>
              </p14:nvContentPartPr>
              <p14:xfrm>
                <a:off x="7497367" y="2308425"/>
                <a:ext cx="68400" cy="58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C68F478-DFAA-4970-8C9D-3FCDF76ACF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93047" y="2304105"/>
                  <a:ext cx="770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D02409-1B43-405F-9322-20DC265ABAD8}"/>
              </a:ext>
            </a:extLst>
          </p:cNvPr>
          <p:cNvGrpSpPr/>
          <p:nvPr/>
        </p:nvGrpSpPr>
        <p:grpSpPr>
          <a:xfrm>
            <a:off x="8080927" y="2148585"/>
            <a:ext cx="264240" cy="286920"/>
            <a:chOff x="8080927" y="2148585"/>
            <a:chExt cx="26424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D5B49BB-5435-4AE5-8CE9-5A051787885C}"/>
                    </a:ext>
                  </a:extLst>
                </p14:cNvPr>
                <p14:cNvContentPartPr/>
                <p14:nvPr/>
              </p14:nvContentPartPr>
              <p14:xfrm>
                <a:off x="8080927" y="2148585"/>
                <a:ext cx="128880" cy="207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D5B49BB-5435-4AE5-8CE9-5A051787885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76607" y="2144265"/>
                  <a:ext cx="137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68E3BB-B15B-45F9-A844-FE4390980455}"/>
                    </a:ext>
                  </a:extLst>
                </p14:cNvPr>
                <p14:cNvContentPartPr/>
                <p14:nvPr/>
              </p14:nvContentPartPr>
              <p14:xfrm>
                <a:off x="8201887" y="2315985"/>
                <a:ext cx="56160" cy="87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68E3BB-B15B-45F9-A844-FE439098045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97567" y="2311665"/>
                  <a:ext cx="64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16963A3-3A55-40FD-95EA-3790EA717E75}"/>
                    </a:ext>
                  </a:extLst>
                </p14:cNvPr>
                <p14:cNvContentPartPr/>
                <p14:nvPr/>
              </p14:nvContentPartPr>
              <p14:xfrm>
                <a:off x="8285407" y="2329665"/>
                <a:ext cx="59760" cy="105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6963A3-3A55-40FD-95EA-3790EA717E7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81087" y="2325345"/>
                  <a:ext cx="684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CB75A03-CFD8-4D35-9929-149B38F288DF}"/>
              </a:ext>
            </a:extLst>
          </p:cNvPr>
          <p:cNvGrpSpPr/>
          <p:nvPr/>
        </p:nvGrpSpPr>
        <p:grpSpPr>
          <a:xfrm>
            <a:off x="8779687" y="2187825"/>
            <a:ext cx="302760" cy="265320"/>
            <a:chOff x="8779687" y="2187825"/>
            <a:chExt cx="30276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6C673ED-666C-427F-B61E-D49DFB142366}"/>
                    </a:ext>
                  </a:extLst>
                </p14:cNvPr>
                <p14:cNvContentPartPr/>
                <p14:nvPr/>
              </p14:nvContentPartPr>
              <p14:xfrm>
                <a:off x="8779687" y="2187825"/>
                <a:ext cx="147240" cy="187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6C673ED-666C-427F-B61E-D49DFB14236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75367" y="2183505"/>
                  <a:ext cx="155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110B6F8-FC9D-46B8-AC05-AB5A5E8BCB85}"/>
                    </a:ext>
                  </a:extLst>
                </p14:cNvPr>
                <p14:cNvContentPartPr/>
                <p14:nvPr/>
              </p14:nvContentPartPr>
              <p14:xfrm>
                <a:off x="8875087" y="2328225"/>
                <a:ext cx="102600" cy="8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110B6F8-FC9D-46B8-AC05-AB5A5E8BCB8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70767" y="2323905"/>
                  <a:ext cx="111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83757A-B610-4E3D-A83A-1525D567CE9A}"/>
                    </a:ext>
                  </a:extLst>
                </p14:cNvPr>
                <p14:cNvContentPartPr/>
                <p14:nvPr/>
              </p14:nvContentPartPr>
              <p14:xfrm>
                <a:off x="9010447" y="2335425"/>
                <a:ext cx="72000" cy="117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83757A-B610-4E3D-A83A-1525D567CE9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06127" y="2331105"/>
                  <a:ext cx="806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B11EC10-F733-4BF2-9547-47F8B2962E91}"/>
              </a:ext>
            </a:extLst>
          </p:cNvPr>
          <p:cNvGrpSpPr/>
          <p:nvPr/>
        </p:nvGrpSpPr>
        <p:grpSpPr>
          <a:xfrm>
            <a:off x="9557647" y="2237145"/>
            <a:ext cx="261720" cy="281160"/>
            <a:chOff x="9557647" y="2237145"/>
            <a:chExt cx="26172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FF7507-881C-4557-8C6A-68EC6B991139}"/>
                    </a:ext>
                  </a:extLst>
                </p14:cNvPr>
                <p14:cNvContentPartPr/>
                <p14:nvPr/>
              </p14:nvContentPartPr>
              <p14:xfrm>
                <a:off x="9557647" y="2237145"/>
                <a:ext cx="118440" cy="208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5FF7507-881C-4557-8C6A-68EC6B9911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53327" y="2232825"/>
                  <a:ext cx="127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3786EC7-E418-4B60-9569-3D89C845AD7D}"/>
                    </a:ext>
                  </a:extLst>
                </p14:cNvPr>
                <p14:cNvContentPartPr/>
                <p14:nvPr/>
              </p14:nvContentPartPr>
              <p14:xfrm>
                <a:off x="9659527" y="2398065"/>
                <a:ext cx="69480" cy="9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3786EC7-E418-4B60-9569-3D89C845AD7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55207" y="2393745"/>
                  <a:ext cx="78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661EB6A-99DF-4D2C-AA3B-A6357D6FF70D}"/>
                    </a:ext>
                  </a:extLst>
                </p14:cNvPr>
                <p14:cNvContentPartPr/>
                <p14:nvPr/>
              </p14:nvContentPartPr>
              <p14:xfrm>
                <a:off x="9760687" y="2427945"/>
                <a:ext cx="58680" cy="90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661EB6A-99DF-4D2C-AA3B-A6357D6FF70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6367" y="2423625"/>
                  <a:ext cx="673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595AF29-2474-4F03-8470-F373BA7B8B30}"/>
              </a:ext>
            </a:extLst>
          </p:cNvPr>
          <p:cNvGrpSpPr/>
          <p:nvPr/>
        </p:nvGrpSpPr>
        <p:grpSpPr>
          <a:xfrm>
            <a:off x="6625447" y="2760945"/>
            <a:ext cx="223200" cy="251640"/>
            <a:chOff x="6625447" y="2760945"/>
            <a:chExt cx="2232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288D975-E376-4C2F-8627-F3F738CC9D11}"/>
                    </a:ext>
                  </a:extLst>
                </p14:cNvPr>
                <p14:cNvContentPartPr/>
                <p14:nvPr/>
              </p14:nvContentPartPr>
              <p14:xfrm>
                <a:off x="6625447" y="2760945"/>
                <a:ext cx="118800" cy="198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288D975-E376-4C2F-8627-F3F738CC9D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21127" y="2756625"/>
                  <a:ext cx="127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FBE487F-C6E6-4EF8-A160-6A9F7BC3BACC}"/>
                    </a:ext>
                  </a:extLst>
                </p14:cNvPr>
                <p14:cNvContentPartPr/>
                <p14:nvPr/>
              </p14:nvContentPartPr>
              <p14:xfrm>
                <a:off x="6747127" y="2889465"/>
                <a:ext cx="37800" cy="123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FBE487F-C6E6-4EF8-A160-6A9F7BC3BA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42807" y="2885145"/>
                  <a:ext cx="46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319D8F6-7C0D-4BD9-B28A-9ADE2030B8EC}"/>
                    </a:ext>
                  </a:extLst>
                </p14:cNvPr>
                <p14:cNvContentPartPr/>
                <p14:nvPr/>
              </p14:nvContentPartPr>
              <p14:xfrm>
                <a:off x="6835327" y="2920785"/>
                <a:ext cx="13320" cy="7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319D8F6-7C0D-4BD9-B28A-9ADE2030B8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1007" y="2916465"/>
                  <a:ext cx="219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583859C-581F-4419-9774-E90D6158A5BC}"/>
              </a:ext>
            </a:extLst>
          </p:cNvPr>
          <p:cNvGrpSpPr/>
          <p:nvPr/>
        </p:nvGrpSpPr>
        <p:grpSpPr>
          <a:xfrm>
            <a:off x="7288207" y="2739345"/>
            <a:ext cx="289800" cy="285840"/>
            <a:chOff x="7288207" y="2739345"/>
            <a:chExt cx="28980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62BF3CE-8BEB-4F95-94E1-BCA60C7A9B87}"/>
                    </a:ext>
                  </a:extLst>
                </p14:cNvPr>
                <p14:cNvContentPartPr/>
                <p14:nvPr/>
              </p14:nvContentPartPr>
              <p14:xfrm>
                <a:off x="7288207" y="2739345"/>
                <a:ext cx="128160" cy="195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62BF3CE-8BEB-4F95-94E1-BCA60C7A9B8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3887" y="2735025"/>
                  <a:ext cx="136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ACC6BCF-1A13-45E6-A538-E883EA07D50F}"/>
                    </a:ext>
                  </a:extLst>
                </p14:cNvPr>
                <p14:cNvContentPartPr/>
                <p14:nvPr/>
              </p14:nvContentPartPr>
              <p14:xfrm>
                <a:off x="7348327" y="2886225"/>
                <a:ext cx="59760" cy="123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ACC6BCF-1A13-45E6-A538-E883EA07D50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44007" y="2881905"/>
                  <a:ext cx="68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0A6153F-721C-4E02-8E60-0DF631875D91}"/>
                    </a:ext>
                  </a:extLst>
                </p14:cNvPr>
                <p14:cNvContentPartPr/>
                <p14:nvPr/>
              </p14:nvContentPartPr>
              <p14:xfrm>
                <a:off x="7463887" y="2933745"/>
                <a:ext cx="114120" cy="91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0A6153F-721C-4E02-8E60-0DF631875D9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59567" y="2929425"/>
                  <a:ext cx="12276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3279EC-8B0F-40CB-91D3-FF485989FC61}"/>
              </a:ext>
            </a:extLst>
          </p:cNvPr>
          <p:cNvGrpSpPr/>
          <p:nvPr/>
        </p:nvGrpSpPr>
        <p:grpSpPr>
          <a:xfrm>
            <a:off x="8079487" y="2730345"/>
            <a:ext cx="294120" cy="280440"/>
            <a:chOff x="8079487" y="2730345"/>
            <a:chExt cx="2941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13E2DEB-009D-47BC-9812-D99346CE814B}"/>
                    </a:ext>
                  </a:extLst>
                </p14:cNvPr>
                <p14:cNvContentPartPr/>
                <p14:nvPr/>
              </p14:nvContentPartPr>
              <p14:xfrm>
                <a:off x="8079487" y="2730345"/>
                <a:ext cx="128880" cy="222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13E2DEB-009D-47BC-9812-D99346CE81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75167" y="2726025"/>
                  <a:ext cx="137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2962293-C590-4773-A752-8B7833240060}"/>
                    </a:ext>
                  </a:extLst>
                </p14:cNvPr>
                <p14:cNvContentPartPr/>
                <p14:nvPr/>
              </p14:nvContentPartPr>
              <p14:xfrm>
                <a:off x="8206567" y="2908185"/>
                <a:ext cx="56880" cy="102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2962293-C590-4773-A752-8B783324006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02247" y="2903865"/>
                  <a:ext cx="65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60CB177-342F-4D1C-82F0-9405F6946D81}"/>
                    </a:ext>
                  </a:extLst>
                </p14:cNvPr>
                <p14:cNvContentPartPr/>
                <p14:nvPr/>
              </p14:nvContentPartPr>
              <p14:xfrm>
                <a:off x="8286487" y="2876505"/>
                <a:ext cx="87120" cy="93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60CB177-342F-4D1C-82F0-9405F6946D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82167" y="2872185"/>
                  <a:ext cx="9576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90E0BFB-02D2-4F4B-888F-2E9A1B3A0BA6}"/>
              </a:ext>
            </a:extLst>
          </p:cNvPr>
          <p:cNvGrpSpPr/>
          <p:nvPr/>
        </p:nvGrpSpPr>
        <p:grpSpPr>
          <a:xfrm>
            <a:off x="8754127" y="2737545"/>
            <a:ext cx="323640" cy="343800"/>
            <a:chOff x="8754127" y="2737545"/>
            <a:chExt cx="3236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49EC6F0-3780-4C35-9CB5-569A541A0E51}"/>
                    </a:ext>
                  </a:extLst>
                </p14:cNvPr>
                <p14:cNvContentPartPr/>
                <p14:nvPr/>
              </p14:nvContentPartPr>
              <p14:xfrm>
                <a:off x="8754127" y="2737545"/>
                <a:ext cx="127800" cy="199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49EC6F0-3780-4C35-9CB5-569A541A0E5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49807" y="2733225"/>
                  <a:ext cx="136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5F1E435-6F09-4ACE-A7B4-5A2A675F81A0}"/>
                    </a:ext>
                  </a:extLst>
                </p14:cNvPr>
                <p14:cNvContentPartPr/>
                <p14:nvPr/>
              </p14:nvContentPartPr>
              <p14:xfrm>
                <a:off x="8854207" y="2906745"/>
                <a:ext cx="69120" cy="96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5F1E435-6F09-4ACE-A7B4-5A2A675F81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49887" y="2902425"/>
                  <a:ext cx="77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14CF541-38A7-48EF-84B7-00B38668471F}"/>
                    </a:ext>
                  </a:extLst>
                </p14:cNvPr>
                <p14:cNvContentPartPr/>
                <p14:nvPr/>
              </p14:nvContentPartPr>
              <p14:xfrm>
                <a:off x="8998567" y="2949585"/>
                <a:ext cx="79200" cy="81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14CF541-38A7-48EF-84B7-00B38668471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994247" y="2945265"/>
                  <a:ext cx="87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EEB70F5-1B88-4161-883F-46007AEDE504}"/>
                    </a:ext>
                  </a:extLst>
                </p14:cNvPr>
                <p14:cNvContentPartPr/>
                <p14:nvPr/>
              </p14:nvContentPartPr>
              <p14:xfrm>
                <a:off x="9023047" y="2955345"/>
                <a:ext cx="34200" cy="126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EEB70F5-1B88-4161-883F-46007AEDE5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18727" y="2951025"/>
                  <a:ext cx="428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7F298FC-1C4D-4B61-91F7-3004EDC1D0A0}"/>
              </a:ext>
            </a:extLst>
          </p:cNvPr>
          <p:cNvGrpSpPr/>
          <p:nvPr/>
        </p:nvGrpSpPr>
        <p:grpSpPr>
          <a:xfrm>
            <a:off x="9521287" y="2805585"/>
            <a:ext cx="235440" cy="257040"/>
            <a:chOff x="9521287" y="2805585"/>
            <a:chExt cx="2354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E53FAC7-0130-4E9C-9328-15D949019B1B}"/>
                    </a:ext>
                  </a:extLst>
                </p14:cNvPr>
                <p14:cNvContentPartPr/>
                <p14:nvPr/>
              </p14:nvContentPartPr>
              <p14:xfrm>
                <a:off x="9521287" y="2805585"/>
                <a:ext cx="149760" cy="177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E53FAC7-0130-4E9C-9328-15D949019B1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16967" y="2801265"/>
                  <a:ext cx="158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450579C-4867-4CBB-9025-6D3B0367840B}"/>
                    </a:ext>
                  </a:extLst>
                </p14:cNvPr>
                <p14:cNvContentPartPr/>
                <p14:nvPr/>
              </p14:nvContentPartPr>
              <p14:xfrm>
                <a:off x="9609487" y="2946345"/>
                <a:ext cx="56520" cy="102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450579C-4867-4CBB-9025-6D3B036784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605167" y="2942025"/>
                  <a:ext cx="65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524755E-FA5A-4306-80F1-DDAF87F261C7}"/>
                    </a:ext>
                  </a:extLst>
                </p14:cNvPr>
                <p14:cNvContentPartPr/>
                <p14:nvPr/>
              </p14:nvContentPartPr>
              <p14:xfrm>
                <a:off x="9667447" y="2936985"/>
                <a:ext cx="89280" cy="12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524755E-FA5A-4306-80F1-DDAF87F261C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663127" y="2932665"/>
                  <a:ext cx="979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F88FD17-83F8-464F-854A-CC2325897045}"/>
              </a:ext>
            </a:extLst>
          </p:cNvPr>
          <p:cNvGrpSpPr/>
          <p:nvPr/>
        </p:nvGrpSpPr>
        <p:grpSpPr>
          <a:xfrm>
            <a:off x="6583327" y="3383745"/>
            <a:ext cx="259200" cy="334440"/>
            <a:chOff x="6583327" y="3383745"/>
            <a:chExt cx="2592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319852-DD85-4BC7-98A4-B3A35F895BEE}"/>
                    </a:ext>
                  </a:extLst>
                </p14:cNvPr>
                <p14:cNvContentPartPr/>
                <p14:nvPr/>
              </p14:nvContentPartPr>
              <p14:xfrm>
                <a:off x="6583327" y="3383745"/>
                <a:ext cx="190080" cy="231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319852-DD85-4BC7-98A4-B3A35F895BE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79007" y="3379425"/>
                  <a:ext cx="198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1FDA197-4096-4F37-83E3-8DF70DB3090B}"/>
                    </a:ext>
                  </a:extLst>
                </p14:cNvPr>
                <p14:cNvContentPartPr/>
                <p14:nvPr/>
              </p14:nvContentPartPr>
              <p14:xfrm>
                <a:off x="6696007" y="3595065"/>
                <a:ext cx="69120" cy="79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1FDA197-4096-4F37-83E3-8DF70DB309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91687" y="3590745"/>
                  <a:ext cx="77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110E23-DA0B-4730-A2B5-CFAB0A92CBE6}"/>
                    </a:ext>
                  </a:extLst>
                </p14:cNvPr>
                <p14:cNvContentPartPr/>
                <p14:nvPr/>
              </p14:nvContentPartPr>
              <p14:xfrm>
                <a:off x="6717967" y="3593625"/>
                <a:ext cx="124560" cy="124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110E23-DA0B-4730-A2B5-CFAB0A92CB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13647" y="3589305"/>
                  <a:ext cx="1332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D4E4663-9D94-4CAC-906E-F806B978C12D}"/>
              </a:ext>
            </a:extLst>
          </p:cNvPr>
          <p:cNvGrpSpPr/>
          <p:nvPr/>
        </p:nvGrpSpPr>
        <p:grpSpPr>
          <a:xfrm>
            <a:off x="7284967" y="3382665"/>
            <a:ext cx="306360" cy="265680"/>
            <a:chOff x="7284967" y="3382665"/>
            <a:chExt cx="30636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620E5FD-D4D0-4BB2-9B0D-CE6C1BA9F308}"/>
                    </a:ext>
                  </a:extLst>
                </p14:cNvPr>
                <p14:cNvContentPartPr/>
                <p14:nvPr/>
              </p14:nvContentPartPr>
              <p14:xfrm>
                <a:off x="7284967" y="3382665"/>
                <a:ext cx="118080" cy="165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620E5FD-D4D0-4BB2-9B0D-CE6C1BA9F30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80647" y="3378345"/>
                  <a:ext cx="126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2CAF325-D022-4A60-A99E-FA6DA8ECA974}"/>
                    </a:ext>
                  </a:extLst>
                </p14:cNvPr>
                <p14:cNvContentPartPr/>
                <p14:nvPr/>
              </p14:nvContentPartPr>
              <p14:xfrm>
                <a:off x="7373527" y="3535305"/>
                <a:ext cx="61560" cy="63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2CAF325-D022-4A60-A99E-FA6DA8ECA97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69207" y="3530985"/>
                  <a:ext cx="70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7701EE8-3200-461A-9556-254C60A6497D}"/>
                    </a:ext>
                  </a:extLst>
                </p14:cNvPr>
                <p14:cNvContentPartPr/>
                <p14:nvPr/>
              </p14:nvContentPartPr>
              <p14:xfrm>
                <a:off x="7417087" y="3553665"/>
                <a:ext cx="25200" cy="94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7701EE8-3200-461A-9556-254C60A6497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412767" y="3549345"/>
                  <a:ext cx="33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35EEC56-569C-4FA5-83B9-AF19B31A7952}"/>
                    </a:ext>
                  </a:extLst>
                </p14:cNvPr>
                <p14:cNvContentPartPr/>
                <p14:nvPr/>
              </p14:nvContentPartPr>
              <p14:xfrm>
                <a:off x="7489807" y="3524145"/>
                <a:ext cx="101520" cy="74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35EEC56-569C-4FA5-83B9-AF19B31A795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85487" y="3519825"/>
                  <a:ext cx="110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C07C3A1-440A-46B4-A9A7-D9A4E0782AEC}"/>
              </a:ext>
            </a:extLst>
          </p:cNvPr>
          <p:cNvGrpSpPr/>
          <p:nvPr/>
        </p:nvGrpSpPr>
        <p:grpSpPr>
          <a:xfrm>
            <a:off x="8131327" y="3348465"/>
            <a:ext cx="236520" cy="302400"/>
            <a:chOff x="8131327" y="3348465"/>
            <a:chExt cx="2365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5D63B74-A636-445F-8437-45AE15EC93CB}"/>
                    </a:ext>
                  </a:extLst>
                </p14:cNvPr>
                <p14:cNvContentPartPr/>
                <p14:nvPr/>
              </p14:nvContentPartPr>
              <p14:xfrm>
                <a:off x="8131327" y="3348465"/>
                <a:ext cx="146160" cy="238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5D63B74-A636-445F-8437-45AE15EC93C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27007" y="3344145"/>
                  <a:ext cx="154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7E3DA81-4FD5-4426-A122-B411533A3935}"/>
                    </a:ext>
                  </a:extLst>
                </p14:cNvPr>
                <p14:cNvContentPartPr/>
                <p14:nvPr/>
              </p14:nvContentPartPr>
              <p14:xfrm>
                <a:off x="8218447" y="3533865"/>
                <a:ext cx="60840" cy="52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7E3DA81-4FD5-4426-A122-B411533A393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14127" y="3529545"/>
                  <a:ext cx="69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9A3A2EF-EB8F-4388-9322-657D6FABA47C}"/>
                    </a:ext>
                  </a:extLst>
                </p14:cNvPr>
                <p14:cNvContentPartPr/>
                <p14:nvPr/>
              </p14:nvContentPartPr>
              <p14:xfrm>
                <a:off x="8253367" y="3543585"/>
                <a:ext cx="18000" cy="95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9A3A2EF-EB8F-4388-9322-657D6FABA47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49047" y="3539265"/>
                  <a:ext cx="26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3CD29CC-DDC3-4296-B84D-515DEE1DE328}"/>
                    </a:ext>
                  </a:extLst>
                </p14:cNvPr>
                <p14:cNvContentPartPr/>
                <p14:nvPr/>
              </p14:nvContentPartPr>
              <p14:xfrm>
                <a:off x="8293327" y="3533865"/>
                <a:ext cx="74520" cy="117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3CD29CC-DDC3-4296-B84D-515DEE1DE32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89007" y="3529545"/>
                  <a:ext cx="831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EAD0316-4F2E-4A41-AF4C-21329E0CF849}"/>
              </a:ext>
            </a:extLst>
          </p:cNvPr>
          <p:cNvGrpSpPr/>
          <p:nvPr/>
        </p:nvGrpSpPr>
        <p:grpSpPr>
          <a:xfrm>
            <a:off x="8813887" y="3413985"/>
            <a:ext cx="235080" cy="251640"/>
            <a:chOff x="8813887" y="3413985"/>
            <a:chExt cx="2350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E3DE15-B825-4F5C-8853-5548E41B11D4}"/>
                    </a:ext>
                  </a:extLst>
                </p14:cNvPr>
                <p14:cNvContentPartPr/>
                <p14:nvPr/>
              </p14:nvContentPartPr>
              <p14:xfrm>
                <a:off x="8813887" y="3413985"/>
                <a:ext cx="151560" cy="170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E3DE15-B825-4F5C-8853-5548E41B11D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09567" y="3409665"/>
                  <a:ext cx="160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3321DCF-3660-4A80-9D47-EB3CCC99C77B}"/>
                    </a:ext>
                  </a:extLst>
                </p14:cNvPr>
                <p14:cNvContentPartPr/>
                <p14:nvPr/>
              </p14:nvContentPartPr>
              <p14:xfrm>
                <a:off x="8883367" y="3534225"/>
                <a:ext cx="68040" cy="131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3321DCF-3660-4A80-9D47-EB3CCC99C7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79047" y="3529905"/>
                  <a:ext cx="76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309C60-0161-40A0-AF49-DDAEC5C7AE23}"/>
                    </a:ext>
                  </a:extLst>
                </p14:cNvPr>
                <p14:cNvContentPartPr/>
                <p14:nvPr/>
              </p14:nvContentPartPr>
              <p14:xfrm>
                <a:off x="8956807" y="3566625"/>
                <a:ext cx="92160" cy="51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309C60-0161-40A0-AF49-DDAEC5C7AE2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952487" y="3562305"/>
                  <a:ext cx="100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4E5D4E-1A74-4D8D-8974-9417CBABD4EA}"/>
                    </a:ext>
                  </a:extLst>
                </p14:cNvPr>
                <p14:cNvContentPartPr/>
                <p14:nvPr/>
              </p14:nvContentPartPr>
              <p14:xfrm>
                <a:off x="9003607" y="3538185"/>
                <a:ext cx="38880" cy="95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4E5D4E-1A74-4D8D-8974-9417CBABD4E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999287" y="3533865"/>
                  <a:ext cx="4752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CA90834-2011-4B7F-AC42-D205CC307BDF}"/>
              </a:ext>
            </a:extLst>
          </p:cNvPr>
          <p:cNvGrpSpPr/>
          <p:nvPr/>
        </p:nvGrpSpPr>
        <p:grpSpPr>
          <a:xfrm>
            <a:off x="9585727" y="3416505"/>
            <a:ext cx="266040" cy="276480"/>
            <a:chOff x="9585727" y="3416505"/>
            <a:chExt cx="26604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D149226-9A04-4ABE-A469-973A221F167F}"/>
                    </a:ext>
                  </a:extLst>
                </p14:cNvPr>
                <p14:cNvContentPartPr/>
                <p14:nvPr/>
              </p14:nvContentPartPr>
              <p14:xfrm>
                <a:off x="9585727" y="3416505"/>
                <a:ext cx="136440" cy="221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D149226-9A04-4ABE-A469-973A221F167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81407" y="3412185"/>
                  <a:ext cx="145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7B38351-EE1A-47C5-9EA1-AA86AC54F031}"/>
                    </a:ext>
                  </a:extLst>
                </p14:cNvPr>
                <p14:cNvContentPartPr/>
                <p14:nvPr/>
              </p14:nvContentPartPr>
              <p14:xfrm>
                <a:off x="9700207" y="3575265"/>
                <a:ext cx="74880" cy="63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7B38351-EE1A-47C5-9EA1-AA86AC54F0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695887" y="3570945"/>
                  <a:ext cx="83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B704970-D8B3-48C2-84C7-707A39309785}"/>
                    </a:ext>
                  </a:extLst>
                </p14:cNvPr>
                <p14:cNvContentPartPr/>
                <p14:nvPr/>
              </p14:nvContentPartPr>
              <p14:xfrm>
                <a:off x="9738007" y="3576705"/>
                <a:ext cx="28080" cy="88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B704970-D8B3-48C2-84C7-707A3930978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733687" y="3572385"/>
                  <a:ext cx="36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4D5C7E5-077C-43FD-9C27-33D540CDFAFD}"/>
                    </a:ext>
                  </a:extLst>
                </p14:cNvPr>
                <p14:cNvContentPartPr/>
                <p14:nvPr/>
              </p14:nvContentPartPr>
              <p14:xfrm>
                <a:off x="9802807" y="3573825"/>
                <a:ext cx="48960" cy="119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4D5C7E5-077C-43FD-9C27-33D540CDFA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98127" y="3569505"/>
                  <a:ext cx="576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5D1AA44-F16B-4EE0-A796-AB607F1A05CB}"/>
              </a:ext>
            </a:extLst>
          </p:cNvPr>
          <p:cNvGrpSpPr/>
          <p:nvPr/>
        </p:nvGrpSpPr>
        <p:grpSpPr>
          <a:xfrm>
            <a:off x="6658207" y="4208145"/>
            <a:ext cx="256320" cy="228600"/>
            <a:chOff x="6658207" y="4208145"/>
            <a:chExt cx="2563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F59C02E-39A0-4F0C-A0E2-B6B6445C8476}"/>
                    </a:ext>
                  </a:extLst>
                </p14:cNvPr>
                <p14:cNvContentPartPr/>
                <p14:nvPr/>
              </p14:nvContentPartPr>
              <p14:xfrm>
                <a:off x="6658207" y="4208145"/>
                <a:ext cx="132480" cy="158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F59C02E-39A0-4F0C-A0E2-B6B6445C847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53887" y="4203825"/>
                  <a:ext cx="14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3FC10E8-21CC-4609-A815-025A61B82C4A}"/>
                    </a:ext>
                  </a:extLst>
                </p14:cNvPr>
                <p14:cNvContentPartPr/>
                <p14:nvPr/>
              </p14:nvContentPartPr>
              <p14:xfrm>
                <a:off x="6807967" y="4330185"/>
                <a:ext cx="74880" cy="99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3FC10E8-21CC-4609-A815-025A61B82C4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03647" y="4325865"/>
                  <a:ext cx="83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EBF0EF2-5C01-4AFA-A67C-FEFBA23E08C1}"/>
                    </a:ext>
                  </a:extLst>
                </p14:cNvPr>
                <p14:cNvContentPartPr/>
                <p14:nvPr/>
              </p14:nvContentPartPr>
              <p14:xfrm>
                <a:off x="6912727" y="4378065"/>
                <a:ext cx="1800" cy="58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EBF0EF2-5C01-4AFA-A67C-FEFBA23E08C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08407" y="4373745"/>
                  <a:ext cx="104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A1F23C7-90F8-4B40-B07B-D45BA1D69A40}"/>
              </a:ext>
            </a:extLst>
          </p:cNvPr>
          <p:cNvGrpSpPr/>
          <p:nvPr/>
        </p:nvGrpSpPr>
        <p:grpSpPr>
          <a:xfrm>
            <a:off x="7418887" y="4122465"/>
            <a:ext cx="270360" cy="223920"/>
            <a:chOff x="7418887" y="4122465"/>
            <a:chExt cx="27036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14ED04A-E178-45FE-BCA6-24F7B5214C51}"/>
                    </a:ext>
                  </a:extLst>
                </p14:cNvPr>
                <p14:cNvContentPartPr/>
                <p14:nvPr/>
              </p14:nvContentPartPr>
              <p14:xfrm>
                <a:off x="7418887" y="4122465"/>
                <a:ext cx="151560" cy="219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14ED04A-E178-45FE-BCA6-24F7B5214C5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414567" y="4118145"/>
                  <a:ext cx="160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012817-2B46-43E6-81D1-B0FBFF323A8C}"/>
                    </a:ext>
                  </a:extLst>
                </p14:cNvPr>
                <p14:cNvContentPartPr/>
                <p14:nvPr/>
              </p14:nvContentPartPr>
              <p14:xfrm>
                <a:off x="7510687" y="4277625"/>
                <a:ext cx="40320" cy="67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012817-2B46-43E6-81D1-B0FBFF323A8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06367" y="4273305"/>
                  <a:ext cx="48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484D7B3-3C51-4291-B4A6-2C18109BE3F1}"/>
                    </a:ext>
                  </a:extLst>
                </p14:cNvPr>
                <p14:cNvContentPartPr/>
                <p14:nvPr/>
              </p14:nvContentPartPr>
              <p14:xfrm>
                <a:off x="7613287" y="4265025"/>
                <a:ext cx="75960" cy="81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484D7B3-3C51-4291-B4A6-2C18109BE3F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08967" y="4260705"/>
                  <a:ext cx="846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882C4F2-68E0-47C5-8BA2-296012952EB5}"/>
              </a:ext>
            </a:extLst>
          </p:cNvPr>
          <p:cNvGrpSpPr/>
          <p:nvPr/>
        </p:nvGrpSpPr>
        <p:grpSpPr>
          <a:xfrm>
            <a:off x="8233927" y="4077465"/>
            <a:ext cx="229680" cy="264960"/>
            <a:chOff x="8233927" y="4077465"/>
            <a:chExt cx="2296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1A6BDB-4A53-4FC4-BD75-E8F1D0489F8A}"/>
                    </a:ext>
                  </a:extLst>
                </p14:cNvPr>
                <p14:cNvContentPartPr/>
                <p14:nvPr/>
              </p14:nvContentPartPr>
              <p14:xfrm>
                <a:off x="8233927" y="4077465"/>
                <a:ext cx="85320" cy="162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1A6BDB-4A53-4FC4-BD75-E8F1D0489F8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29607" y="4073145"/>
                  <a:ext cx="93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6337601-8F31-4C5C-A4BD-23785E8679BD}"/>
                    </a:ext>
                  </a:extLst>
                </p14:cNvPr>
                <p14:cNvContentPartPr/>
                <p14:nvPr/>
              </p14:nvContentPartPr>
              <p14:xfrm>
                <a:off x="8291887" y="4220385"/>
                <a:ext cx="79920" cy="122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6337601-8F31-4C5C-A4BD-23785E8679B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87567" y="4216065"/>
                  <a:ext cx="88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EFA7ECF-7761-4B7F-A286-4C1A0746EF1B}"/>
                    </a:ext>
                  </a:extLst>
                </p14:cNvPr>
                <p14:cNvContentPartPr/>
                <p14:nvPr/>
              </p14:nvContentPartPr>
              <p14:xfrm>
                <a:off x="8415367" y="4224705"/>
                <a:ext cx="48240" cy="86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EFA7ECF-7761-4B7F-A286-4C1A0746EF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11047" y="4220385"/>
                  <a:ext cx="568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CECB109-3377-489F-8080-DD7A18767636}"/>
              </a:ext>
            </a:extLst>
          </p:cNvPr>
          <p:cNvGrpSpPr/>
          <p:nvPr/>
        </p:nvGrpSpPr>
        <p:grpSpPr>
          <a:xfrm>
            <a:off x="8866087" y="4056585"/>
            <a:ext cx="250200" cy="268200"/>
            <a:chOff x="8866087" y="4056585"/>
            <a:chExt cx="25020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DEBC162-01FD-43A1-B2F7-CE02DFA69ED4}"/>
                    </a:ext>
                  </a:extLst>
                </p14:cNvPr>
                <p14:cNvContentPartPr/>
                <p14:nvPr/>
              </p14:nvContentPartPr>
              <p14:xfrm>
                <a:off x="8866087" y="4056585"/>
                <a:ext cx="138240" cy="210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DEBC162-01FD-43A1-B2F7-CE02DFA69ED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61767" y="4052265"/>
                  <a:ext cx="14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A4EBE94-008C-4916-8ECF-1F8647D58C64}"/>
                    </a:ext>
                  </a:extLst>
                </p14:cNvPr>
                <p14:cNvContentPartPr/>
                <p14:nvPr/>
              </p14:nvContentPartPr>
              <p14:xfrm>
                <a:off x="8928367" y="4238025"/>
                <a:ext cx="63000" cy="48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A4EBE94-008C-4916-8ECF-1F8647D58C6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24047" y="4233705"/>
                  <a:ext cx="71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E3C0F4-F9BF-423F-8D84-9CF2419F5C9B}"/>
                    </a:ext>
                  </a:extLst>
                </p14:cNvPr>
                <p14:cNvContentPartPr/>
                <p14:nvPr/>
              </p14:nvContentPartPr>
              <p14:xfrm>
                <a:off x="8913607" y="4211745"/>
                <a:ext cx="94320" cy="113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E3C0F4-F9BF-423F-8D84-9CF2419F5C9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09287" y="4207425"/>
                  <a:ext cx="102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B43D678-9035-4BD6-9E04-B01B10731907}"/>
                    </a:ext>
                  </a:extLst>
                </p14:cNvPr>
                <p14:cNvContentPartPr/>
                <p14:nvPr/>
              </p14:nvContentPartPr>
              <p14:xfrm>
                <a:off x="9049327" y="4228305"/>
                <a:ext cx="57240" cy="46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B43D678-9035-4BD6-9E04-B01B1073190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45007" y="4223985"/>
                  <a:ext cx="65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BBB73F1-4769-4BB6-9DC5-F5EE7B32C85C}"/>
                    </a:ext>
                  </a:extLst>
                </p14:cNvPr>
                <p14:cNvContentPartPr/>
                <p14:nvPr/>
              </p14:nvContentPartPr>
              <p14:xfrm>
                <a:off x="9071287" y="4190865"/>
                <a:ext cx="45000" cy="124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BBB73F1-4769-4BB6-9DC5-F5EE7B32C85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6967" y="4186545"/>
                  <a:ext cx="536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DCF3DCE-F3EA-4D6F-918F-70A6EDFB145E}"/>
              </a:ext>
            </a:extLst>
          </p:cNvPr>
          <p:cNvGrpSpPr/>
          <p:nvPr/>
        </p:nvGrpSpPr>
        <p:grpSpPr>
          <a:xfrm>
            <a:off x="9686887" y="4072425"/>
            <a:ext cx="242280" cy="254520"/>
            <a:chOff x="9686887" y="4072425"/>
            <a:chExt cx="2422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9C343BF-5C1C-46FB-AD5F-9FB1DF3CF6F9}"/>
                    </a:ext>
                  </a:extLst>
                </p14:cNvPr>
                <p14:cNvContentPartPr/>
                <p14:nvPr/>
              </p14:nvContentPartPr>
              <p14:xfrm>
                <a:off x="9686887" y="4072425"/>
                <a:ext cx="130320" cy="178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9C343BF-5C1C-46FB-AD5F-9FB1DF3CF6F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82567" y="4068105"/>
                  <a:ext cx="138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90546CC-5C42-467F-8543-95A1B0537680}"/>
                    </a:ext>
                  </a:extLst>
                </p14:cNvPr>
                <p14:cNvContentPartPr/>
                <p14:nvPr/>
              </p14:nvContentPartPr>
              <p14:xfrm>
                <a:off x="9747727" y="4225065"/>
                <a:ext cx="88920" cy="81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90546CC-5C42-467F-8543-95A1B053768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43407" y="4220745"/>
                  <a:ext cx="9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D76305C-FC93-48BA-802A-3D56207E742E}"/>
                    </a:ext>
                  </a:extLst>
                </p14:cNvPr>
                <p14:cNvContentPartPr/>
                <p14:nvPr/>
              </p14:nvContentPartPr>
              <p14:xfrm>
                <a:off x="9858967" y="4213545"/>
                <a:ext cx="70200" cy="1134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D76305C-FC93-48BA-802A-3D56207E742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54647" y="4209225"/>
                  <a:ext cx="7884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B5617CD-B1DA-4061-B02A-678A833A5E2A}"/>
                  </a:ext>
                </a:extLst>
              </p14:cNvPr>
              <p14:cNvContentPartPr/>
              <p14:nvPr/>
            </p14:nvContentPartPr>
            <p14:xfrm>
              <a:off x="7540927" y="247785"/>
              <a:ext cx="3600" cy="75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B5617CD-B1DA-4061-B02A-678A833A5E2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450927" y="68145"/>
                <a:ext cx="1832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46A4B78-D5B8-4571-B050-59B648AA5B28}"/>
                  </a:ext>
                </a:extLst>
              </p14:cNvPr>
              <p14:cNvContentPartPr/>
              <p14:nvPr/>
            </p14:nvContentPartPr>
            <p14:xfrm>
              <a:off x="6626527" y="1442625"/>
              <a:ext cx="214200" cy="730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46A4B78-D5B8-4571-B050-59B648AA5B2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536527" y="1262625"/>
                <a:ext cx="3938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8CBCB4B-D4FF-4957-852F-CB1E38AD3076}"/>
                  </a:ext>
                </a:extLst>
              </p14:cNvPr>
              <p14:cNvContentPartPr/>
              <p14:nvPr/>
            </p14:nvContentPartPr>
            <p14:xfrm>
              <a:off x="6299647" y="1365585"/>
              <a:ext cx="3673800" cy="5202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8CBCB4B-D4FF-4957-852F-CB1E38AD3076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209647" y="1185945"/>
                <a:ext cx="385344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4BBF59A-C1A5-408C-AD70-3C419BDDE52E}"/>
                  </a:ext>
                </a:extLst>
              </p14:cNvPr>
              <p14:cNvContentPartPr/>
              <p14:nvPr/>
            </p14:nvContentPartPr>
            <p14:xfrm>
              <a:off x="6259327" y="1987305"/>
              <a:ext cx="3565440" cy="4852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4BBF59A-C1A5-408C-AD70-3C419BDDE52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169327" y="1807305"/>
                <a:ext cx="374508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481362C-6A0D-4479-BCD4-03929A2280E9}"/>
                  </a:ext>
                </a:extLst>
              </p14:cNvPr>
              <p14:cNvContentPartPr/>
              <p14:nvPr/>
            </p14:nvContentPartPr>
            <p14:xfrm>
              <a:off x="6460927" y="1916385"/>
              <a:ext cx="1366200" cy="2786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481362C-6A0D-4479-BCD4-03929A2280E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370927" y="1736745"/>
                <a:ext cx="1545840" cy="31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5EB4D1C-9C40-4B68-BF83-53A657285D0D}"/>
                  </a:ext>
                </a:extLst>
              </p14:cNvPr>
              <p14:cNvContentPartPr/>
              <p14:nvPr/>
            </p14:nvContentPartPr>
            <p14:xfrm>
              <a:off x="7320967" y="163905"/>
              <a:ext cx="255960" cy="2815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5EB4D1C-9C40-4B68-BF83-53A657285D0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230967" y="-16095"/>
                <a:ext cx="435600" cy="64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02C4AA3-E7AD-4BAA-99D6-5A6029238F93}"/>
              </a:ext>
            </a:extLst>
          </p:cNvPr>
          <p:cNvGrpSpPr/>
          <p:nvPr/>
        </p:nvGrpSpPr>
        <p:grpSpPr>
          <a:xfrm>
            <a:off x="8034847" y="173985"/>
            <a:ext cx="1378800" cy="461520"/>
            <a:chOff x="8034847" y="173985"/>
            <a:chExt cx="137880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B4022A5-D20C-4208-8CA6-01A0DAB5DD41}"/>
                    </a:ext>
                  </a:extLst>
                </p14:cNvPr>
                <p14:cNvContentPartPr/>
                <p14:nvPr/>
              </p14:nvContentPartPr>
              <p14:xfrm>
                <a:off x="8034847" y="317985"/>
                <a:ext cx="38520" cy="231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B4022A5-D20C-4208-8CA6-01A0DAB5DD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030527" y="313665"/>
                  <a:ext cx="47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6C77966-70F4-46DF-8A63-963CB17E8B2D}"/>
                    </a:ext>
                  </a:extLst>
                </p14:cNvPr>
                <p14:cNvContentPartPr/>
                <p14:nvPr/>
              </p14:nvContentPartPr>
              <p14:xfrm>
                <a:off x="8132407" y="355425"/>
                <a:ext cx="99000" cy="171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6C77966-70F4-46DF-8A63-963CB17E8B2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28087" y="351105"/>
                  <a:ext cx="107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DA255B3-66D4-4CE1-9B13-1687841F6051}"/>
                    </a:ext>
                  </a:extLst>
                </p14:cNvPr>
                <p14:cNvContentPartPr/>
                <p14:nvPr/>
              </p14:nvContentPartPr>
              <p14:xfrm>
                <a:off x="8264167" y="215385"/>
                <a:ext cx="103320" cy="32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DA255B3-66D4-4CE1-9B13-1687841F605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59847" y="211065"/>
                  <a:ext cx="111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78A3C51-510F-4C45-B916-B09FC4BEF9A3}"/>
                    </a:ext>
                  </a:extLst>
                </p14:cNvPr>
                <p14:cNvContentPartPr/>
                <p14:nvPr/>
              </p14:nvContentPartPr>
              <p14:xfrm>
                <a:off x="8362807" y="333105"/>
                <a:ext cx="234360" cy="185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78A3C51-510F-4C45-B916-B09FC4BEF9A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58487" y="328785"/>
                  <a:ext cx="243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7B1047C-5692-47EA-879C-86E94390D3EF}"/>
                    </a:ext>
                  </a:extLst>
                </p14:cNvPr>
                <p14:cNvContentPartPr/>
                <p14:nvPr/>
              </p14:nvContentPartPr>
              <p14:xfrm>
                <a:off x="8551807" y="344265"/>
                <a:ext cx="136800" cy="171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7B1047C-5692-47EA-879C-86E94390D3E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547487" y="339945"/>
                  <a:ext cx="145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25E5029-125D-4C39-95D0-38C3B0CC2A83}"/>
                    </a:ext>
                  </a:extLst>
                </p14:cNvPr>
                <p14:cNvContentPartPr/>
                <p14:nvPr/>
              </p14:nvContentPartPr>
              <p14:xfrm>
                <a:off x="8742607" y="391785"/>
                <a:ext cx="153720" cy="126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25E5029-125D-4C39-95D0-38C3B0CC2A8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738287" y="387465"/>
                  <a:ext cx="162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D5CD22A-8446-4142-82A3-957C6D38D91F}"/>
                    </a:ext>
                  </a:extLst>
                </p14:cNvPr>
                <p14:cNvContentPartPr/>
                <p14:nvPr/>
              </p14:nvContentPartPr>
              <p14:xfrm>
                <a:off x="8893447" y="173985"/>
                <a:ext cx="156960" cy="3672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D5CD22A-8446-4142-82A3-957C6D38D91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89127" y="169665"/>
                  <a:ext cx="165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A0A8A36-CB19-4FCF-AAEB-8D81B4025163}"/>
                    </a:ext>
                  </a:extLst>
                </p14:cNvPr>
                <p14:cNvContentPartPr/>
                <p14:nvPr/>
              </p14:nvContentPartPr>
              <p14:xfrm>
                <a:off x="9085327" y="411225"/>
                <a:ext cx="166320" cy="141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A0A8A36-CB19-4FCF-AAEB-8D81B402516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081007" y="406905"/>
                  <a:ext cx="174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0D519B6-0890-4368-9F47-6504BFEF588E}"/>
                    </a:ext>
                  </a:extLst>
                </p14:cNvPr>
                <p14:cNvContentPartPr/>
                <p14:nvPr/>
              </p14:nvContentPartPr>
              <p14:xfrm>
                <a:off x="9344167" y="405105"/>
                <a:ext cx="69480" cy="230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0D519B6-0890-4368-9F47-6504BFEF588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339847" y="400785"/>
                  <a:ext cx="781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B66F310-0D5A-451B-89C8-24CEB530DC47}"/>
              </a:ext>
            </a:extLst>
          </p:cNvPr>
          <p:cNvGrpSpPr/>
          <p:nvPr/>
        </p:nvGrpSpPr>
        <p:grpSpPr>
          <a:xfrm>
            <a:off x="9646567" y="150585"/>
            <a:ext cx="2102400" cy="528120"/>
            <a:chOff x="9646567" y="150585"/>
            <a:chExt cx="210240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E7E0EA-3B73-49BB-A8FC-9E64DFF4B2AE}"/>
                    </a:ext>
                  </a:extLst>
                </p14:cNvPr>
                <p14:cNvContentPartPr/>
                <p14:nvPr/>
              </p14:nvContentPartPr>
              <p14:xfrm>
                <a:off x="9646567" y="415185"/>
                <a:ext cx="133560" cy="92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E7E0EA-3B73-49BB-A8FC-9E64DFF4B2A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642247" y="410865"/>
                  <a:ext cx="142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431B218-EF5A-4F7D-AE6F-F4A217115E01}"/>
                    </a:ext>
                  </a:extLst>
                </p14:cNvPr>
                <p14:cNvContentPartPr/>
                <p14:nvPr/>
              </p14:nvContentPartPr>
              <p14:xfrm>
                <a:off x="9805687" y="386025"/>
                <a:ext cx="41040" cy="119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431B218-EF5A-4F7D-AE6F-F4A217115E0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801367" y="381705"/>
                  <a:ext cx="49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3185794-FEDA-4777-9626-270EBD639D27}"/>
                    </a:ext>
                  </a:extLst>
                </p14:cNvPr>
                <p14:cNvContentPartPr/>
                <p14:nvPr/>
              </p14:nvContentPartPr>
              <p14:xfrm>
                <a:off x="9856087" y="182265"/>
                <a:ext cx="179280" cy="343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3185794-FEDA-4777-9626-270EBD639D2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851767" y="177945"/>
                  <a:ext cx="187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99BE74C-20CD-4441-8E30-0A33E42A69E0}"/>
                    </a:ext>
                  </a:extLst>
                </p14:cNvPr>
                <p14:cNvContentPartPr/>
                <p14:nvPr/>
              </p14:nvContentPartPr>
              <p14:xfrm>
                <a:off x="10180087" y="335625"/>
                <a:ext cx="146160" cy="184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99BE74C-20CD-4441-8E30-0A33E42A69E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175767" y="331305"/>
                  <a:ext cx="154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45C257D-9ABE-44E5-9362-7427BE2A4BFE}"/>
                    </a:ext>
                  </a:extLst>
                </p14:cNvPr>
                <p14:cNvContentPartPr/>
                <p14:nvPr/>
              </p14:nvContentPartPr>
              <p14:xfrm>
                <a:off x="10303927" y="303945"/>
                <a:ext cx="360360" cy="217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45C257D-9ABE-44E5-9362-7427BE2A4B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299607" y="299625"/>
                  <a:ext cx="369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8B2FDF1-4AC1-4871-BBCB-565581DA63A3}"/>
                    </a:ext>
                  </a:extLst>
                </p14:cNvPr>
                <p14:cNvContentPartPr/>
                <p14:nvPr/>
              </p14:nvContentPartPr>
              <p14:xfrm>
                <a:off x="10756807" y="150585"/>
                <a:ext cx="286560" cy="347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8B2FDF1-4AC1-4871-BBCB-565581DA63A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752487" y="146265"/>
                  <a:ext cx="295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9B50703-16ED-4FAE-AE14-92B6C681E458}"/>
                    </a:ext>
                  </a:extLst>
                </p14:cNvPr>
                <p14:cNvContentPartPr/>
                <p14:nvPr/>
              </p14:nvContentPartPr>
              <p14:xfrm>
                <a:off x="11081887" y="375585"/>
                <a:ext cx="180360" cy="171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9B50703-16ED-4FAE-AE14-92B6C681E45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077567" y="371265"/>
                  <a:ext cx="18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A75B6B4-A621-4C0D-8B6F-E44D415D696E}"/>
                    </a:ext>
                  </a:extLst>
                </p14:cNvPr>
                <p14:cNvContentPartPr/>
                <p14:nvPr/>
              </p14:nvContentPartPr>
              <p14:xfrm>
                <a:off x="11396527" y="242745"/>
                <a:ext cx="352440" cy="435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A75B6B4-A621-4C0D-8B6F-E44D415D696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92207" y="238425"/>
                  <a:ext cx="36108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41E35F7-DC83-4E79-B48F-B46FACE2E564}"/>
              </a:ext>
            </a:extLst>
          </p:cNvPr>
          <p:cNvGrpSpPr/>
          <p:nvPr/>
        </p:nvGrpSpPr>
        <p:grpSpPr>
          <a:xfrm>
            <a:off x="6450487" y="1374945"/>
            <a:ext cx="1239480" cy="1140120"/>
            <a:chOff x="6450487" y="1374945"/>
            <a:chExt cx="1239480" cy="11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45A9D91-EDAC-41B3-B588-DF7EC2AFC612}"/>
                    </a:ext>
                  </a:extLst>
                </p14:cNvPr>
                <p14:cNvContentPartPr/>
                <p14:nvPr/>
              </p14:nvContentPartPr>
              <p14:xfrm>
                <a:off x="7092007" y="1374945"/>
                <a:ext cx="597960" cy="585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45A9D91-EDAC-41B3-B588-DF7EC2AFC61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087687" y="1370625"/>
                  <a:ext cx="6066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A307AC7-055A-486A-8A85-AD023D95FB49}"/>
                    </a:ext>
                  </a:extLst>
                </p14:cNvPr>
                <p14:cNvContentPartPr/>
                <p14:nvPr/>
              </p14:nvContentPartPr>
              <p14:xfrm>
                <a:off x="6450487" y="2006745"/>
                <a:ext cx="478440" cy="508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A307AC7-055A-486A-8A85-AD023D95FB4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446167" y="2002425"/>
                  <a:ext cx="487080" cy="51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6071670-6402-4CBE-82D1-C541A188F1FB}"/>
              </a:ext>
            </a:extLst>
          </p:cNvPr>
          <p:cNvGrpSpPr/>
          <p:nvPr/>
        </p:nvGrpSpPr>
        <p:grpSpPr>
          <a:xfrm>
            <a:off x="6774487" y="5406945"/>
            <a:ext cx="554400" cy="478080"/>
            <a:chOff x="6774487" y="5406945"/>
            <a:chExt cx="55440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1E488C2-9074-40C4-806B-8E68EDEB7DFE}"/>
                    </a:ext>
                  </a:extLst>
                </p14:cNvPr>
                <p14:cNvContentPartPr/>
                <p14:nvPr/>
              </p14:nvContentPartPr>
              <p14:xfrm>
                <a:off x="6797887" y="5406945"/>
                <a:ext cx="50760" cy="4683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1E488C2-9074-40C4-806B-8E68EDEB7DF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793567" y="5402625"/>
                  <a:ext cx="594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6FFCBC6-CB4A-4880-8B09-83EE3454B6EF}"/>
                    </a:ext>
                  </a:extLst>
                </p14:cNvPr>
                <p14:cNvContentPartPr/>
                <p14:nvPr/>
              </p14:nvContentPartPr>
              <p14:xfrm>
                <a:off x="6774487" y="5529345"/>
                <a:ext cx="292680" cy="223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6FFCBC6-CB4A-4880-8B09-83EE3454B6E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70167" y="5525025"/>
                  <a:ext cx="301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C26D3DA-87F6-4942-8C2A-B76AA6EE1394}"/>
                    </a:ext>
                  </a:extLst>
                </p14:cNvPr>
                <p14:cNvContentPartPr/>
                <p14:nvPr/>
              </p14:nvContentPartPr>
              <p14:xfrm>
                <a:off x="6780967" y="5789265"/>
                <a:ext cx="210960" cy="84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C26D3DA-87F6-4942-8C2A-B76AA6EE139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776647" y="5784945"/>
                  <a:ext cx="219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45B5444-0A76-40F0-98F7-4D90A7DD25B2}"/>
                    </a:ext>
                  </a:extLst>
                </p14:cNvPr>
                <p14:cNvContentPartPr/>
                <p14:nvPr/>
              </p14:nvContentPartPr>
              <p14:xfrm>
                <a:off x="7075087" y="5699265"/>
                <a:ext cx="253800" cy="185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45B5444-0A76-40F0-98F7-4D90A7DD25B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70767" y="5694945"/>
                  <a:ext cx="262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C2A4F80-7DE8-46E0-9960-7B4E781CDDDF}"/>
                    </a:ext>
                  </a:extLst>
                </p14:cNvPr>
                <p14:cNvContentPartPr/>
                <p14:nvPr/>
              </p14:nvContentPartPr>
              <p14:xfrm>
                <a:off x="7050967" y="5648145"/>
                <a:ext cx="186840" cy="43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C2A4F80-7DE8-46E0-9960-7B4E781CDDD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046647" y="5643825"/>
                  <a:ext cx="1954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5D738D4-4EE8-423F-AD0F-DF67B574C013}"/>
              </a:ext>
            </a:extLst>
          </p:cNvPr>
          <p:cNvGrpSpPr/>
          <p:nvPr/>
        </p:nvGrpSpPr>
        <p:grpSpPr>
          <a:xfrm>
            <a:off x="8992447" y="5261505"/>
            <a:ext cx="804600" cy="575280"/>
            <a:chOff x="8992447" y="5261505"/>
            <a:chExt cx="80460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BD17B61-BDF4-4B3E-BA93-16A6AB48368C}"/>
                    </a:ext>
                  </a:extLst>
                </p14:cNvPr>
                <p14:cNvContentPartPr/>
                <p14:nvPr/>
              </p14:nvContentPartPr>
              <p14:xfrm>
                <a:off x="8992447" y="5261505"/>
                <a:ext cx="284760" cy="5752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BD17B61-BDF4-4B3E-BA93-16A6AB48368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988127" y="5257185"/>
                  <a:ext cx="2934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5678BBA-383B-41EA-AD8E-07302ECEC4D0}"/>
                    </a:ext>
                  </a:extLst>
                </p14:cNvPr>
                <p14:cNvContentPartPr/>
                <p14:nvPr/>
              </p14:nvContentPartPr>
              <p14:xfrm>
                <a:off x="9293767" y="5492265"/>
                <a:ext cx="110160" cy="228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5678BBA-383B-41EA-AD8E-07302ECEC4D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289447" y="5487945"/>
                  <a:ext cx="118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2F35406-28D1-4C67-9DF4-80BD3C03B295}"/>
                    </a:ext>
                  </a:extLst>
                </p14:cNvPr>
                <p14:cNvContentPartPr/>
                <p14:nvPr/>
              </p14:nvContentPartPr>
              <p14:xfrm>
                <a:off x="9418327" y="5502345"/>
                <a:ext cx="209160" cy="2131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2F35406-28D1-4C67-9DF4-80BD3C03B29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414007" y="5498025"/>
                  <a:ext cx="217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FDA6FBF-4E6F-40A1-9FE4-5CD86CCA74EA}"/>
                    </a:ext>
                  </a:extLst>
                </p14:cNvPr>
                <p14:cNvContentPartPr/>
                <p14:nvPr/>
              </p14:nvContentPartPr>
              <p14:xfrm>
                <a:off x="9627127" y="5429625"/>
                <a:ext cx="169920" cy="270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FDA6FBF-4E6F-40A1-9FE4-5CD86CCA74E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622807" y="5425305"/>
                  <a:ext cx="17856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B1E5C2D-E110-4591-B044-65ECB08DB3A6}"/>
              </a:ext>
            </a:extLst>
          </p:cNvPr>
          <p:cNvGrpSpPr/>
          <p:nvPr/>
        </p:nvGrpSpPr>
        <p:grpSpPr>
          <a:xfrm>
            <a:off x="7585927" y="5259345"/>
            <a:ext cx="1099800" cy="778680"/>
            <a:chOff x="7585927" y="5259345"/>
            <a:chExt cx="1099800" cy="77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15398DA-504C-4D05-BCB7-49226838044A}"/>
                    </a:ext>
                  </a:extLst>
                </p14:cNvPr>
                <p14:cNvContentPartPr/>
                <p14:nvPr/>
              </p14:nvContentPartPr>
              <p14:xfrm>
                <a:off x="7608607" y="5639865"/>
                <a:ext cx="210960" cy="60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15398DA-504C-4D05-BCB7-49226838044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04287" y="5635545"/>
                  <a:ext cx="219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16ACB3A-B4AB-4486-B4BB-93D7513B86F6}"/>
                    </a:ext>
                  </a:extLst>
                </p14:cNvPr>
                <p14:cNvContentPartPr/>
                <p14:nvPr/>
              </p14:nvContentPartPr>
              <p14:xfrm>
                <a:off x="7962487" y="5376705"/>
                <a:ext cx="488880" cy="4730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16ACB3A-B4AB-4486-B4BB-93D7513B86F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958167" y="5372385"/>
                  <a:ext cx="4975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1B1737D-5CDA-4D1C-A38F-D84943E8C953}"/>
                    </a:ext>
                  </a:extLst>
                </p14:cNvPr>
                <p14:cNvContentPartPr/>
                <p14:nvPr/>
              </p14:nvContentPartPr>
              <p14:xfrm>
                <a:off x="8415367" y="5259345"/>
                <a:ext cx="221040" cy="123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1B1737D-5CDA-4D1C-A38F-D84943E8C95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11047" y="5255025"/>
                  <a:ext cx="229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C422A8C-5659-4013-9468-09A7780917D9}"/>
                    </a:ext>
                  </a:extLst>
                </p14:cNvPr>
                <p14:cNvContentPartPr/>
                <p14:nvPr/>
              </p14:nvContentPartPr>
              <p14:xfrm>
                <a:off x="8265967" y="5819505"/>
                <a:ext cx="11160" cy="127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C422A8C-5659-4013-9468-09A7780917D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261647" y="5815185"/>
                  <a:ext cx="19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0166910-6281-4EA9-826F-83083D34AD2E}"/>
                    </a:ext>
                  </a:extLst>
                </p14:cNvPr>
                <p14:cNvContentPartPr/>
                <p14:nvPr/>
              </p14:nvContentPartPr>
              <p14:xfrm>
                <a:off x="8289727" y="5826345"/>
                <a:ext cx="77760" cy="90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0166910-6281-4EA9-826F-83083D34AD2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85407" y="5822025"/>
                  <a:ext cx="86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20B34A0-851F-42AB-86E5-CCE5CFDE3C80}"/>
                    </a:ext>
                  </a:extLst>
                </p14:cNvPr>
                <p14:cNvContentPartPr/>
                <p14:nvPr/>
              </p14:nvContentPartPr>
              <p14:xfrm>
                <a:off x="8349487" y="5936505"/>
                <a:ext cx="70920" cy="101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20B34A0-851F-42AB-86E5-CCE5CFDE3C8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345167" y="5932185"/>
                  <a:ext cx="79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31B6BAC-95BE-4DF8-866E-716252AE59D2}"/>
                    </a:ext>
                  </a:extLst>
                </p14:cNvPr>
                <p14:cNvContentPartPr/>
                <p14:nvPr/>
              </p14:nvContentPartPr>
              <p14:xfrm>
                <a:off x="8469007" y="5828145"/>
                <a:ext cx="216720" cy="167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31B6BAC-95BE-4DF8-866E-716252AE59D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64687" y="5823825"/>
                  <a:ext cx="225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25B5367-24C7-4F4E-9846-80B0FBAC8F36}"/>
                    </a:ext>
                  </a:extLst>
                </p14:cNvPr>
                <p14:cNvContentPartPr/>
                <p14:nvPr/>
              </p14:nvContentPartPr>
              <p14:xfrm>
                <a:off x="7585927" y="5581185"/>
                <a:ext cx="171000" cy="110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25B5367-24C7-4F4E-9846-80B0FBAC8F3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581607" y="5576865"/>
                  <a:ext cx="179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7DF60B0-ADE8-4BBC-A5B6-411B12595301}"/>
                    </a:ext>
                  </a:extLst>
                </p14:cNvPr>
                <p14:cNvContentPartPr/>
                <p14:nvPr/>
              </p14:nvContentPartPr>
              <p14:xfrm>
                <a:off x="7596007" y="5712585"/>
                <a:ext cx="235080" cy="85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7DF60B0-ADE8-4BBC-A5B6-411B1259530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591687" y="5708265"/>
                  <a:ext cx="243720" cy="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040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5235-AB02-4D7D-9992-E49C00BA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3D7FD9-D0FD-4EBC-8D1B-9F38C7B1FB8F}"/>
                  </a:ext>
                </a:extLst>
              </p14:cNvPr>
              <p14:cNvContentPartPr/>
              <p14:nvPr/>
            </p14:nvContentPartPr>
            <p14:xfrm>
              <a:off x="5895367" y="1318065"/>
              <a:ext cx="110160" cy="480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3D7FD9-D0FD-4EBC-8D1B-9F38C7B1F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367" y="1309065"/>
                <a:ext cx="127800" cy="48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F9122C-AEA2-4A1E-8621-AEF238664E25}"/>
                  </a:ext>
                </a:extLst>
              </p14:cNvPr>
              <p14:cNvContentPartPr/>
              <p14:nvPr/>
            </p14:nvContentPartPr>
            <p14:xfrm>
              <a:off x="765007" y="1810905"/>
              <a:ext cx="216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F9122C-AEA2-4A1E-8621-AEF238664E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367" y="1801905"/>
                <a:ext cx="1980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FE683B-C4BD-4F80-9864-82B930CAB1EA}"/>
              </a:ext>
            </a:extLst>
          </p:cNvPr>
          <p:cNvGrpSpPr/>
          <p:nvPr/>
        </p:nvGrpSpPr>
        <p:grpSpPr>
          <a:xfrm>
            <a:off x="2007727" y="3280785"/>
            <a:ext cx="1472400" cy="1234800"/>
            <a:chOff x="2007727" y="3280785"/>
            <a:chExt cx="1472400" cy="12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4F7306E-BA74-48C2-BB7F-832FA6975367}"/>
                    </a:ext>
                  </a:extLst>
                </p14:cNvPr>
                <p14:cNvContentPartPr/>
                <p14:nvPr/>
              </p14:nvContentPartPr>
              <p14:xfrm>
                <a:off x="2041207" y="3297705"/>
                <a:ext cx="38880" cy="1013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F7306E-BA74-48C2-BB7F-832FA69753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2567" y="3289065"/>
                  <a:ext cx="5652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A56411-A9D3-44BE-8619-04D8DB0F2C37}"/>
                    </a:ext>
                  </a:extLst>
                </p14:cNvPr>
                <p14:cNvContentPartPr/>
                <p14:nvPr/>
              </p14:nvContentPartPr>
              <p14:xfrm>
                <a:off x="2007727" y="3280785"/>
                <a:ext cx="1364760" cy="4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A56411-A9D3-44BE-8619-04D8DB0F2C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9087" y="3272145"/>
                  <a:ext cx="1382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338733-97B1-4346-A5A4-90BF83BD618B}"/>
                    </a:ext>
                  </a:extLst>
                </p14:cNvPr>
                <p14:cNvContentPartPr/>
                <p14:nvPr/>
              </p14:nvContentPartPr>
              <p14:xfrm>
                <a:off x="3368887" y="3283665"/>
                <a:ext cx="111240" cy="1161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338733-97B1-4346-A5A4-90BF83BD61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9887" y="3275025"/>
                  <a:ext cx="128880" cy="11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F7EDD6-F5B5-40AB-8419-3FF13CFCB172}"/>
                    </a:ext>
                  </a:extLst>
                </p14:cNvPr>
                <p14:cNvContentPartPr/>
                <p14:nvPr/>
              </p14:nvContentPartPr>
              <p14:xfrm>
                <a:off x="2107087" y="4442505"/>
                <a:ext cx="1283040" cy="7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F7EDD6-F5B5-40AB-8419-3FF13CFCB1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8087" y="4433505"/>
                  <a:ext cx="130068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CBD672-2909-4FAC-8E5B-B95CB3A025D3}"/>
                  </a:ext>
                </a:extLst>
              </p14:cNvPr>
              <p14:cNvContentPartPr/>
              <p14:nvPr/>
            </p14:nvContentPartPr>
            <p14:xfrm>
              <a:off x="2105647" y="3069825"/>
              <a:ext cx="19800" cy="20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CBD672-2909-4FAC-8E5B-B95CB3A025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96647" y="3060825"/>
                <a:ext cx="37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188EC9-D886-434B-9606-4871AC110E5B}"/>
                  </a:ext>
                </a:extLst>
              </p14:cNvPr>
              <p14:cNvContentPartPr/>
              <p14:nvPr/>
            </p14:nvContentPartPr>
            <p14:xfrm>
              <a:off x="2067127" y="2894865"/>
              <a:ext cx="11520" cy="6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188EC9-D886-434B-9606-4871AC110E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8487" y="2886225"/>
                <a:ext cx="291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05EEF6-0E72-486F-9C32-20A04A56F875}"/>
                  </a:ext>
                </a:extLst>
              </p14:cNvPr>
              <p14:cNvContentPartPr/>
              <p14:nvPr/>
            </p14:nvContentPartPr>
            <p14:xfrm>
              <a:off x="2070007" y="2488065"/>
              <a:ext cx="8640" cy="8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05EEF6-0E72-486F-9C32-20A04A56F8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1367" y="2479425"/>
                <a:ext cx="262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379B4F-9DA7-4F0A-A8FB-C67508E9CB88}"/>
                  </a:ext>
                </a:extLst>
              </p14:cNvPr>
              <p14:cNvContentPartPr/>
              <p14:nvPr/>
            </p14:nvContentPartPr>
            <p14:xfrm>
              <a:off x="2063887" y="2122305"/>
              <a:ext cx="16560" cy="12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379B4F-9DA7-4F0A-A8FB-C67508E9CB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54887" y="2113305"/>
                <a:ext cx="34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EF2813B-976C-4B4E-A9A0-34E6C7E6E655}"/>
                  </a:ext>
                </a:extLst>
              </p14:cNvPr>
              <p14:cNvContentPartPr/>
              <p14:nvPr/>
            </p14:nvContentPartPr>
            <p14:xfrm>
              <a:off x="2076847" y="1688145"/>
              <a:ext cx="14400" cy="9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EF2813B-976C-4B4E-A9A0-34E6C7E6E6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68207" y="1679505"/>
                <a:ext cx="320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D2A761-01C8-40D2-85D7-E2912FAAB7C2}"/>
                  </a:ext>
                </a:extLst>
              </p14:cNvPr>
              <p14:cNvContentPartPr/>
              <p14:nvPr/>
            </p14:nvContentPartPr>
            <p14:xfrm>
              <a:off x="3413167" y="2914305"/>
              <a:ext cx="25200" cy="19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D2A761-01C8-40D2-85D7-E2912FAAB7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04167" y="2905305"/>
                <a:ext cx="428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CB2023-A00D-44B4-84AA-536CF90E1227}"/>
                  </a:ext>
                </a:extLst>
              </p14:cNvPr>
              <p14:cNvContentPartPr/>
              <p14:nvPr/>
            </p14:nvContentPartPr>
            <p14:xfrm>
              <a:off x="3362407" y="2537745"/>
              <a:ext cx="16560" cy="117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CB2023-A00D-44B4-84AA-536CF90E12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53767" y="2529105"/>
                <a:ext cx="342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4D24124-2F36-4F6F-8591-6EC8BF9D5766}"/>
                  </a:ext>
                </a:extLst>
              </p14:cNvPr>
              <p14:cNvContentPartPr/>
              <p14:nvPr/>
            </p14:nvContentPartPr>
            <p14:xfrm>
              <a:off x="3375007" y="2059665"/>
              <a:ext cx="27720" cy="145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4D24124-2F36-4F6F-8591-6EC8BF9D576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6367" y="2050665"/>
                <a:ext cx="45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34BD84E-D18F-4E28-9FC6-32475B2A7B9D}"/>
                  </a:ext>
                </a:extLst>
              </p14:cNvPr>
              <p14:cNvContentPartPr/>
              <p14:nvPr/>
            </p14:nvContentPartPr>
            <p14:xfrm>
              <a:off x="3402367" y="1652145"/>
              <a:ext cx="23400" cy="212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34BD84E-D18F-4E28-9FC6-32475B2A7B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93727" y="1643505"/>
                <a:ext cx="410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56E61D5-ECEE-486E-B7CE-20BDAFE43518}"/>
                  </a:ext>
                </a:extLst>
              </p14:cNvPr>
              <p14:cNvContentPartPr/>
              <p14:nvPr/>
            </p14:nvContentPartPr>
            <p14:xfrm>
              <a:off x="3619447" y="3196545"/>
              <a:ext cx="217440" cy="51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56E61D5-ECEE-486E-B7CE-20BDAFE435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0447" y="3187905"/>
                <a:ext cx="235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21999A1-5CBD-4D8D-8DA4-35F4F2E001A0}"/>
                  </a:ext>
                </a:extLst>
              </p14:cNvPr>
              <p14:cNvContentPartPr/>
              <p14:nvPr/>
            </p14:nvContentPartPr>
            <p14:xfrm>
              <a:off x="4080967" y="3246945"/>
              <a:ext cx="124200" cy="33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21999A1-5CBD-4D8D-8DA4-35F4F2E001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2327" y="3237945"/>
                <a:ext cx="141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30DFBB7-E027-43BD-8434-40A16F7D23E8}"/>
                  </a:ext>
                </a:extLst>
              </p14:cNvPr>
              <p14:cNvContentPartPr/>
              <p14:nvPr/>
            </p14:nvContentPartPr>
            <p14:xfrm>
              <a:off x="4739407" y="3285105"/>
              <a:ext cx="78480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30DFBB7-E027-43BD-8434-40A16F7D23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30767" y="3276465"/>
                <a:ext cx="802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5DE9058-B8A8-4E5D-B636-35E7C7BDEF9A}"/>
                  </a:ext>
                </a:extLst>
              </p14:cNvPr>
              <p14:cNvContentPartPr/>
              <p14:nvPr/>
            </p14:nvContentPartPr>
            <p14:xfrm>
              <a:off x="3383287" y="4642305"/>
              <a:ext cx="11520" cy="199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5DE9058-B8A8-4E5D-B636-35E7C7BDEF9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4647" y="4633305"/>
                <a:ext cx="291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8631654-E65E-413A-9116-8A8B9ADDC5F5}"/>
                  </a:ext>
                </a:extLst>
              </p14:cNvPr>
              <p14:cNvContentPartPr/>
              <p14:nvPr/>
            </p14:nvContentPartPr>
            <p14:xfrm>
              <a:off x="3381487" y="5255025"/>
              <a:ext cx="3600" cy="37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8631654-E65E-413A-9116-8A8B9ADDC5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2487" y="5246025"/>
                <a:ext cx="212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28B028A-306E-4A4B-8FE5-B55229CD4F6E}"/>
                  </a:ext>
                </a:extLst>
              </p14:cNvPr>
              <p14:cNvContentPartPr/>
              <p14:nvPr/>
            </p14:nvContentPartPr>
            <p14:xfrm>
              <a:off x="3312367" y="5724825"/>
              <a:ext cx="56880" cy="563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28B028A-306E-4A4B-8FE5-B55229CD4F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3727" y="5716185"/>
                <a:ext cx="745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B115A75-8116-419F-B8DE-328994354CA0}"/>
                  </a:ext>
                </a:extLst>
              </p14:cNvPr>
              <p14:cNvContentPartPr/>
              <p14:nvPr/>
            </p14:nvContentPartPr>
            <p14:xfrm>
              <a:off x="2068567" y="4679385"/>
              <a:ext cx="18000" cy="144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B115A75-8116-419F-B8DE-328994354CA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59927" y="4670385"/>
                <a:ext cx="35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7563359-457D-48E9-8AF3-60CF72CF8B5D}"/>
                  </a:ext>
                </a:extLst>
              </p14:cNvPr>
              <p14:cNvContentPartPr/>
              <p14:nvPr/>
            </p14:nvContentPartPr>
            <p14:xfrm>
              <a:off x="1989727" y="5185185"/>
              <a:ext cx="63000" cy="510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7563359-457D-48E9-8AF3-60CF72CF8B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81087" y="5176545"/>
                <a:ext cx="806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99F005D-60BC-43EB-B14E-8882BC97201B}"/>
                  </a:ext>
                </a:extLst>
              </p14:cNvPr>
              <p14:cNvContentPartPr/>
              <p14:nvPr/>
            </p14:nvContentPartPr>
            <p14:xfrm>
              <a:off x="2037967" y="6043785"/>
              <a:ext cx="13320" cy="198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99F005D-60BC-43EB-B14E-8882BC97201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29327" y="6034785"/>
                <a:ext cx="3096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DBB8582-ABCD-422A-9CB2-1FB90937B2B7}"/>
              </a:ext>
            </a:extLst>
          </p:cNvPr>
          <p:cNvGrpSpPr/>
          <p:nvPr/>
        </p:nvGrpSpPr>
        <p:grpSpPr>
          <a:xfrm>
            <a:off x="517687" y="4349265"/>
            <a:ext cx="1380960" cy="140400"/>
            <a:chOff x="517687" y="4349265"/>
            <a:chExt cx="138096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6617DD-02AB-4EB0-932B-00B0227A45BE}"/>
                    </a:ext>
                  </a:extLst>
                </p14:cNvPr>
                <p14:cNvContentPartPr/>
                <p14:nvPr/>
              </p14:nvContentPartPr>
              <p14:xfrm>
                <a:off x="1345687" y="4433505"/>
                <a:ext cx="552960" cy="56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6617DD-02AB-4EB0-932B-00B0227A45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36687" y="4424865"/>
                  <a:ext cx="570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6633DD-5FE2-4D1A-AA11-35C89D6A7685}"/>
                    </a:ext>
                  </a:extLst>
                </p14:cNvPr>
                <p14:cNvContentPartPr/>
                <p14:nvPr/>
              </p14:nvContentPartPr>
              <p14:xfrm>
                <a:off x="517687" y="4349265"/>
                <a:ext cx="649440" cy="2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6633DD-5FE2-4D1A-AA11-35C89D6A76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9047" y="4340625"/>
                  <a:ext cx="66708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5293CC1-E7BD-472C-AEB4-F84E6006A6A8}"/>
                  </a:ext>
                </a:extLst>
              </p14:cNvPr>
              <p14:cNvContentPartPr/>
              <p14:nvPr/>
            </p14:nvContentPartPr>
            <p14:xfrm>
              <a:off x="2253607" y="4055145"/>
              <a:ext cx="196920" cy="221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5293CC1-E7BD-472C-AEB4-F84E6006A6A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44607" y="4046505"/>
                <a:ext cx="2145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1C3BB4-6547-4D4E-A702-F4B613611CB5}"/>
                  </a:ext>
                </a:extLst>
              </p14:cNvPr>
              <p14:cNvContentPartPr/>
              <p14:nvPr/>
            </p14:nvContentPartPr>
            <p14:xfrm>
              <a:off x="2894407" y="3572025"/>
              <a:ext cx="244800" cy="211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1C3BB4-6547-4D4E-A702-F4B613611CB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85407" y="3563025"/>
                <a:ext cx="2624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9611488-8F97-4220-B787-BD8B35CD33F0}"/>
                  </a:ext>
                </a:extLst>
              </p14:cNvPr>
              <p14:cNvContentPartPr/>
              <p14:nvPr/>
            </p14:nvContentPartPr>
            <p14:xfrm>
              <a:off x="3653647" y="2801265"/>
              <a:ext cx="189720" cy="170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9611488-8F97-4220-B787-BD8B35CD33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4647" y="2792625"/>
                <a:ext cx="207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0422475-23E6-4070-8C06-E8151BD494E5}"/>
                  </a:ext>
                </a:extLst>
              </p14:cNvPr>
              <p14:cNvContentPartPr/>
              <p14:nvPr/>
            </p14:nvContentPartPr>
            <p14:xfrm>
              <a:off x="4132807" y="2142105"/>
              <a:ext cx="304200" cy="229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0422475-23E6-4070-8C06-E8151BD494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23807" y="2133465"/>
                <a:ext cx="321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F0D5D1-AEDC-4156-B3E8-79D2D33635CB}"/>
                  </a:ext>
                </a:extLst>
              </p14:cNvPr>
              <p14:cNvContentPartPr/>
              <p14:nvPr/>
            </p14:nvContentPartPr>
            <p14:xfrm>
              <a:off x="2221207" y="2861025"/>
              <a:ext cx="168480" cy="224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F0D5D1-AEDC-4156-B3E8-79D2D33635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12207" y="2852025"/>
                <a:ext cx="186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D35DF11-21C6-46FA-A2EF-0EF1DE54B33E}"/>
                  </a:ext>
                </a:extLst>
              </p14:cNvPr>
              <p14:cNvContentPartPr/>
              <p14:nvPr/>
            </p14:nvContentPartPr>
            <p14:xfrm>
              <a:off x="4273207" y="3568785"/>
              <a:ext cx="178920" cy="182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D35DF11-21C6-46FA-A2EF-0EF1DE54B33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64207" y="3559785"/>
                <a:ext cx="1965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C1C1878-E3C0-42BB-8AD1-19B987A44A4B}"/>
                  </a:ext>
                </a:extLst>
              </p14:cNvPr>
              <p14:cNvContentPartPr/>
              <p14:nvPr/>
            </p14:nvContentPartPr>
            <p14:xfrm>
              <a:off x="1532887" y="4717905"/>
              <a:ext cx="161640" cy="160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C1C1878-E3C0-42BB-8AD1-19B987A44A4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23887" y="4709265"/>
                <a:ext cx="17928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EDB96698-A26A-48EA-98B4-AD3A880D249D}"/>
              </a:ext>
            </a:extLst>
          </p:cNvPr>
          <p:cNvGrpSpPr/>
          <p:nvPr/>
        </p:nvGrpSpPr>
        <p:grpSpPr>
          <a:xfrm>
            <a:off x="1596247" y="2283945"/>
            <a:ext cx="2665080" cy="2521800"/>
            <a:chOff x="1596247" y="2283945"/>
            <a:chExt cx="2665080" cy="25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4387FE-E56D-4978-84C1-A773E72BA3CD}"/>
                    </a:ext>
                  </a:extLst>
                </p14:cNvPr>
                <p14:cNvContentPartPr/>
                <p14:nvPr/>
              </p14:nvContentPartPr>
              <p14:xfrm>
                <a:off x="3115087" y="2926545"/>
                <a:ext cx="618840" cy="678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4387FE-E56D-4978-84C1-A773E72BA3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10767" y="2922225"/>
                  <a:ext cx="62748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DEDA67-C99C-45AF-AA62-F188C7951F5C}"/>
                    </a:ext>
                  </a:extLst>
                </p14:cNvPr>
                <p14:cNvContentPartPr/>
                <p14:nvPr/>
              </p14:nvContentPartPr>
              <p14:xfrm>
                <a:off x="3071527" y="2283945"/>
                <a:ext cx="974520" cy="127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DEDA67-C99C-45AF-AA62-F188C7951F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7207" y="2279625"/>
                  <a:ext cx="983160" cy="12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DEB3E0-9F87-4F7B-A04B-B5C09ABA9B96}"/>
                    </a:ext>
                  </a:extLst>
                </p14:cNvPr>
                <p14:cNvContentPartPr/>
                <p14:nvPr/>
              </p14:nvContentPartPr>
              <p14:xfrm>
                <a:off x="3153967" y="3720705"/>
                <a:ext cx="1107360" cy="29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DEB3E0-9F87-4F7B-A04B-B5C09ABA9B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49647" y="3716385"/>
                  <a:ext cx="111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C80552-87FB-4B74-9F1E-502FDA87EE31}"/>
                    </a:ext>
                  </a:extLst>
                </p14:cNvPr>
                <p14:cNvContentPartPr/>
                <p14:nvPr/>
              </p14:nvContentPartPr>
              <p14:xfrm>
                <a:off x="2349727" y="3751305"/>
                <a:ext cx="540360" cy="41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C80552-87FB-4B74-9F1E-502FDA87EE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45407" y="3746985"/>
                  <a:ext cx="5490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B8EE0D-F866-42CF-B6AD-EA1123DCD6BB}"/>
                    </a:ext>
                  </a:extLst>
                </p14:cNvPr>
                <p14:cNvContentPartPr/>
                <p14:nvPr/>
              </p14:nvContentPartPr>
              <p14:xfrm>
                <a:off x="2369527" y="2963625"/>
                <a:ext cx="500040" cy="67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B8EE0D-F866-42CF-B6AD-EA1123DCD6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65207" y="2959305"/>
                  <a:ext cx="5086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C791D3-A22C-4585-983C-F7BDA5174F94}"/>
                    </a:ext>
                  </a:extLst>
                </p14:cNvPr>
                <p14:cNvContentPartPr/>
                <p14:nvPr/>
              </p14:nvContentPartPr>
              <p14:xfrm>
                <a:off x="1596247" y="3738345"/>
                <a:ext cx="1285920" cy="1067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C791D3-A22C-4585-983C-F7BDA5174F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91927" y="3734025"/>
                  <a:ext cx="1294560" cy="10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AF3A0A3-326A-4E22-A6F9-D76315424F2A}"/>
              </a:ext>
            </a:extLst>
          </p:cNvPr>
          <p:cNvGrpSpPr/>
          <p:nvPr/>
        </p:nvGrpSpPr>
        <p:grpSpPr>
          <a:xfrm>
            <a:off x="2534767" y="2218065"/>
            <a:ext cx="1867320" cy="1307160"/>
            <a:chOff x="2534767" y="2218065"/>
            <a:chExt cx="1867320" cy="13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99B4AC5-E0F6-4B6D-87B3-8B6D8C5DD6EB}"/>
                    </a:ext>
                  </a:extLst>
                </p14:cNvPr>
                <p14:cNvContentPartPr/>
                <p14:nvPr/>
              </p14:nvContentPartPr>
              <p14:xfrm>
                <a:off x="3833647" y="2392305"/>
                <a:ext cx="331200" cy="415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99B4AC5-E0F6-4B6D-87B3-8B6D8C5DD6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29327" y="2387985"/>
                  <a:ext cx="3398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19C1B5-1376-4D6F-8CDB-73D90649145B}"/>
                    </a:ext>
                  </a:extLst>
                </p14:cNvPr>
                <p14:cNvContentPartPr/>
                <p14:nvPr/>
              </p14:nvContentPartPr>
              <p14:xfrm>
                <a:off x="4347727" y="2496345"/>
                <a:ext cx="1800" cy="51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19C1B5-1376-4D6F-8CDB-73D9064914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43407" y="2492025"/>
                  <a:ext cx="10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171251-D836-4624-B8B2-879E02A43317}"/>
                    </a:ext>
                  </a:extLst>
                </p14:cNvPr>
                <p14:cNvContentPartPr/>
                <p14:nvPr/>
              </p14:nvContentPartPr>
              <p14:xfrm>
                <a:off x="4260607" y="2393025"/>
                <a:ext cx="141480" cy="1132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171251-D836-4624-B8B2-879E02A433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56287" y="2388705"/>
                  <a:ext cx="15012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15B297-4D96-4508-BDB6-FC11E5280DF6}"/>
                    </a:ext>
                  </a:extLst>
                </p14:cNvPr>
                <p14:cNvContentPartPr/>
                <p14:nvPr/>
              </p14:nvContentPartPr>
              <p14:xfrm>
                <a:off x="4016527" y="2218065"/>
                <a:ext cx="16560" cy="1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15B297-4D96-4508-BDB6-FC11E5280D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2207" y="2213745"/>
                  <a:ext cx="25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DFDD550-5E16-46B1-83F1-9F0A1354471B}"/>
                    </a:ext>
                  </a:extLst>
                </p14:cNvPr>
                <p14:cNvContentPartPr/>
                <p14:nvPr/>
              </p14:nvContentPartPr>
              <p14:xfrm>
                <a:off x="2534767" y="2232465"/>
                <a:ext cx="1530360" cy="593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FDD550-5E16-46B1-83F1-9F0A135447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30447" y="2228145"/>
                  <a:ext cx="1539000" cy="60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AF357BE-0888-47FD-BC68-AF371A3C1374}"/>
              </a:ext>
            </a:extLst>
          </p:cNvPr>
          <p:cNvGrpSpPr/>
          <p:nvPr/>
        </p:nvGrpSpPr>
        <p:grpSpPr>
          <a:xfrm>
            <a:off x="2758327" y="233745"/>
            <a:ext cx="1464120" cy="273600"/>
            <a:chOff x="2758327" y="233745"/>
            <a:chExt cx="146412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9AB6E1-0DE2-4677-A4D5-26615099C1E0}"/>
                    </a:ext>
                  </a:extLst>
                </p14:cNvPr>
                <p14:cNvContentPartPr/>
                <p14:nvPr/>
              </p14:nvContentPartPr>
              <p14:xfrm>
                <a:off x="2758327" y="233745"/>
                <a:ext cx="169200" cy="137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9AB6E1-0DE2-4677-A4D5-26615099C1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54007" y="229425"/>
                  <a:ext cx="177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9C7180-6212-49F7-B155-4FBCBEDDCC17}"/>
                    </a:ext>
                  </a:extLst>
                </p14:cNvPr>
                <p14:cNvContentPartPr/>
                <p14:nvPr/>
              </p14:nvContentPartPr>
              <p14:xfrm>
                <a:off x="3166927" y="263265"/>
                <a:ext cx="147600" cy="190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9C7180-6212-49F7-B155-4FBCBEDDCC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62607" y="258945"/>
                  <a:ext cx="156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641F52-F28C-4B47-A881-2A336114B89E}"/>
                    </a:ext>
                  </a:extLst>
                </p14:cNvPr>
                <p14:cNvContentPartPr/>
                <p14:nvPr/>
              </p14:nvContentPartPr>
              <p14:xfrm>
                <a:off x="3296887" y="305385"/>
                <a:ext cx="155880" cy="201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641F52-F28C-4B47-A881-2A336114B8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92567" y="301065"/>
                  <a:ext cx="164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721BA8-AFD5-4478-84DC-795745711172}"/>
                    </a:ext>
                  </a:extLst>
                </p14:cNvPr>
                <p14:cNvContentPartPr/>
                <p14:nvPr/>
              </p14:nvContentPartPr>
              <p14:xfrm>
                <a:off x="3576247" y="387105"/>
                <a:ext cx="169200" cy="1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721BA8-AFD5-4478-84DC-7957457111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71927" y="382785"/>
                  <a:ext cx="17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47BA455-D7EF-4A76-B786-D26BE24327FB}"/>
                    </a:ext>
                  </a:extLst>
                </p14:cNvPr>
                <p14:cNvContentPartPr/>
                <p14:nvPr/>
              </p14:nvContentPartPr>
              <p14:xfrm>
                <a:off x="3873607" y="264345"/>
                <a:ext cx="212400" cy="183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47BA455-D7EF-4A76-B786-D26BE24327F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69287" y="260025"/>
                  <a:ext cx="221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61D66E-400A-4CE3-8B20-27C7AF6252F2}"/>
                    </a:ext>
                  </a:extLst>
                </p14:cNvPr>
                <p14:cNvContentPartPr/>
                <p14:nvPr/>
              </p14:nvContentPartPr>
              <p14:xfrm>
                <a:off x="4029487" y="250665"/>
                <a:ext cx="192960" cy="21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61D66E-400A-4CE3-8B20-27C7AF6252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25167" y="246345"/>
                  <a:ext cx="20160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C5FFF76-D62E-4BC9-BE1B-921E4AB632D4}"/>
              </a:ext>
            </a:extLst>
          </p:cNvPr>
          <p:cNvGrpSpPr/>
          <p:nvPr/>
        </p:nvGrpSpPr>
        <p:grpSpPr>
          <a:xfrm>
            <a:off x="2715487" y="667905"/>
            <a:ext cx="1586160" cy="285120"/>
            <a:chOff x="2715487" y="667905"/>
            <a:chExt cx="158616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2409734-DD18-4F0A-945E-49F8B74F1028}"/>
                    </a:ext>
                  </a:extLst>
                </p14:cNvPr>
                <p14:cNvContentPartPr/>
                <p14:nvPr/>
              </p14:nvContentPartPr>
              <p14:xfrm>
                <a:off x="2715487" y="667905"/>
                <a:ext cx="192240" cy="111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2409734-DD18-4F0A-945E-49F8B74F10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11167" y="663585"/>
                  <a:ext cx="200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B1767C9-786E-4A7F-94BE-63FFBDE0812A}"/>
                    </a:ext>
                  </a:extLst>
                </p14:cNvPr>
                <p14:cNvContentPartPr/>
                <p14:nvPr/>
              </p14:nvContentPartPr>
              <p14:xfrm>
                <a:off x="3090967" y="705345"/>
                <a:ext cx="115200" cy="177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B1767C9-786E-4A7F-94BE-63FFBDE0812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86647" y="701025"/>
                  <a:ext cx="123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074414-0D92-4535-BA0C-B4E060F66DBE}"/>
                    </a:ext>
                  </a:extLst>
                </p14:cNvPr>
                <p14:cNvContentPartPr/>
                <p14:nvPr/>
              </p14:nvContentPartPr>
              <p14:xfrm>
                <a:off x="3263767" y="683745"/>
                <a:ext cx="44640" cy="21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074414-0D92-4535-BA0C-B4E060F66DB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59447" y="679425"/>
                  <a:ext cx="53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9B2CE7E-A484-4333-8C16-0D8D35C57773}"/>
                    </a:ext>
                  </a:extLst>
                </p14:cNvPr>
                <p14:cNvContentPartPr/>
                <p14:nvPr/>
              </p14:nvContentPartPr>
              <p14:xfrm>
                <a:off x="3320647" y="775905"/>
                <a:ext cx="135000" cy="11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9B2CE7E-A484-4333-8C16-0D8D35C577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16327" y="771585"/>
                  <a:ext cx="143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2EC4792-3223-4271-9285-AFEC1239ED52}"/>
                    </a:ext>
                  </a:extLst>
                </p14:cNvPr>
                <p14:cNvContentPartPr/>
                <p14:nvPr/>
              </p14:nvContentPartPr>
              <p14:xfrm>
                <a:off x="3423247" y="764385"/>
                <a:ext cx="158040" cy="145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2EC4792-3223-4271-9285-AFEC1239ED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18927" y="760065"/>
                  <a:ext cx="166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FE7F76-945F-417F-9656-80976A070453}"/>
                    </a:ext>
                  </a:extLst>
                </p14:cNvPr>
                <p14:cNvContentPartPr/>
                <p14:nvPr/>
              </p14:nvContentPartPr>
              <p14:xfrm>
                <a:off x="3719167" y="774105"/>
                <a:ext cx="151560" cy="28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FE7F76-945F-417F-9656-80976A0704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14847" y="769785"/>
                  <a:ext cx="160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B4B6657-E50A-4796-8462-A1A5670A2BEE}"/>
                    </a:ext>
                  </a:extLst>
                </p14:cNvPr>
                <p14:cNvContentPartPr/>
                <p14:nvPr/>
              </p14:nvContentPartPr>
              <p14:xfrm>
                <a:off x="3962887" y="725865"/>
                <a:ext cx="173160" cy="164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B4B6657-E50A-4796-8462-A1A5670A2B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58567" y="721545"/>
                  <a:ext cx="181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089F29-F41C-43DF-9BBE-54C8A21FFE8C}"/>
                    </a:ext>
                  </a:extLst>
                </p14:cNvPr>
                <p14:cNvContentPartPr/>
                <p14:nvPr/>
              </p14:nvContentPartPr>
              <p14:xfrm>
                <a:off x="4064767" y="739545"/>
                <a:ext cx="236880" cy="213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089F29-F41C-43DF-9BBE-54C8A21FFE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60447" y="735225"/>
                  <a:ext cx="245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248EAF9-3247-4560-B89F-73CCD5316F75}"/>
              </a:ext>
            </a:extLst>
          </p:cNvPr>
          <p:cNvGrpSpPr/>
          <p:nvPr/>
        </p:nvGrpSpPr>
        <p:grpSpPr>
          <a:xfrm>
            <a:off x="6589447" y="1509945"/>
            <a:ext cx="225360" cy="280080"/>
            <a:chOff x="6589447" y="1509945"/>
            <a:chExt cx="22536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D18D448-73A1-4BA4-B214-060E7280FE65}"/>
                    </a:ext>
                  </a:extLst>
                </p14:cNvPr>
                <p14:cNvContentPartPr/>
                <p14:nvPr/>
              </p14:nvContentPartPr>
              <p14:xfrm>
                <a:off x="6589447" y="1509945"/>
                <a:ext cx="122400" cy="18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D18D448-73A1-4BA4-B214-060E7280FE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85127" y="1505625"/>
                  <a:ext cx="131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678BDB-291D-4464-98F3-ED28CB3E9414}"/>
                    </a:ext>
                  </a:extLst>
                </p14:cNvPr>
                <p14:cNvContentPartPr/>
                <p14:nvPr/>
              </p14:nvContentPartPr>
              <p14:xfrm>
                <a:off x="6762967" y="1707945"/>
                <a:ext cx="16560" cy="61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678BDB-291D-4464-98F3-ED28CB3E941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58647" y="1703625"/>
                  <a:ext cx="25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6E2299-FA6C-45D4-BAD1-A788A3939D85}"/>
                    </a:ext>
                  </a:extLst>
                </p14:cNvPr>
                <p14:cNvContentPartPr/>
                <p14:nvPr/>
              </p14:nvContentPartPr>
              <p14:xfrm>
                <a:off x="6805087" y="1683825"/>
                <a:ext cx="9720" cy="106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6E2299-FA6C-45D4-BAD1-A788A3939D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00767" y="1679505"/>
                  <a:ext cx="1836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7A66F78-31F5-4795-B819-DB977E6C98A5}"/>
                  </a:ext>
                </a:extLst>
              </p14:cNvPr>
              <p14:cNvContentPartPr/>
              <p14:nvPr/>
            </p14:nvContentPartPr>
            <p14:xfrm>
              <a:off x="7229527" y="1547385"/>
              <a:ext cx="172080" cy="147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7A66F78-31F5-4795-B819-DB977E6C98A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25207" y="1543065"/>
                <a:ext cx="18072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50815F2-1AF0-48AF-95D0-33105BF1CFDD}"/>
              </a:ext>
            </a:extLst>
          </p:cNvPr>
          <p:cNvGrpSpPr/>
          <p:nvPr/>
        </p:nvGrpSpPr>
        <p:grpSpPr>
          <a:xfrm>
            <a:off x="7403047" y="1709385"/>
            <a:ext cx="231840" cy="106200"/>
            <a:chOff x="7403047" y="1709385"/>
            <a:chExt cx="23184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7B6BF1-12DB-4037-8A1A-886F2A49575B}"/>
                    </a:ext>
                  </a:extLst>
                </p14:cNvPr>
                <p14:cNvContentPartPr/>
                <p14:nvPr/>
              </p14:nvContentPartPr>
              <p14:xfrm>
                <a:off x="7403047" y="1728105"/>
                <a:ext cx="13320" cy="81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7B6BF1-12DB-4037-8A1A-886F2A4957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98727" y="1723785"/>
                  <a:ext cx="21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CF684D-9B06-43E2-AADE-4DF821D6019A}"/>
                    </a:ext>
                  </a:extLst>
                </p14:cNvPr>
                <p14:cNvContentPartPr/>
                <p14:nvPr/>
              </p14:nvContentPartPr>
              <p14:xfrm>
                <a:off x="7439767" y="1709385"/>
                <a:ext cx="195120" cy="10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CF684D-9B06-43E2-AADE-4DF821D601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35447" y="1705065"/>
                  <a:ext cx="2037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181FECA-D395-46AC-932E-3D17F21336BD}"/>
              </a:ext>
            </a:extLst>
          </p:cNvPr>
          <p:cNvGrpSpPr/>
          <p:nvPr/>
        </p:nvGrpSpPr>
        <p:grpSpPr>
          <a:xfrm>
            <a:off x="8031247" y="1560705"/>
            <a:ext cx="374040" cy="309960"/>
            <a:chOff x="8031247" y="1560705"/>
            <a:chExt cx="3740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7FE68C-F7C0-4840-80FF-769F7D507BC6}"/>
                    </a:ext>
                  </a:extLst>
                </p14:cNvPr>
                <p14:cNvContentPartPr/>
                <p14:nvPr/>
              </p14:nvContentPartPr>
              <p14:xfrm>
                <a:off x="8058607" y="1618305"/>
                <a:ext cx="31320" cy="162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7FE68C-F7C0-4840-80FF-769F7D507B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54287" y="1613985"/>
                  <a:ext cx="39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DEF566-3E3C-46E3-9795-DF1EE95122D7}"/>
                    </a:ext>
                  </a:extLst>
                </p14:cNvPr>
                <p14:cNvContentPartPr/>
                <p14:nvPr/>
              </p14:nvContentPartPr>
              <p14:xfrm>
                <a:off x="8031247" y="1560705"/>
                <a:ext cx="205560" cy="51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DEF566-3E3C-46E3-9795-DF1EE95122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26927" y="1556385"/>
                  <a:ext cx="214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3A15FFD-1CEB-4FB0-BB8C-86A8926232CB}"/>
                    </a:ext>
                  </a:extLst>
                </p14:cNvPr>
                <p14:cNvContentPartPr/>
                <p14:nvPr/>
              </p14:nvContentPartPr>
              <p14:xfrm>
                <a:off x="8289727" y="1732425"/>
                <a:ext cx="5400" cy="118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3A15FFD-1CEB-4FB0-BB8C-86A8926232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85407" y="1728105"/>
                  <a:ext cx="14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A5F7A9-B90C-4DE3-8438-5A72498405AC}"/>
                    </a:ext>
                  </a:extLst>
                </p14:cNvPr>
                <p14:cNvContentPartPr/>
                <p14:nvPr/>
              </p14:nvContentPartPr>
              <p14:xfrm>
                <a:off x="8322487" y="1729185"/>
                <a:ext cx="82800" cy="141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A5F7A9-B90C-4DE3-8438-5A72498405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18167" y="1724865"/>
                  <a:ext cx="914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76127DE-8E60-4E8A-A20E-08A1440FE186}"/>
              </a:ext>
            </a:extLst>
          </p:cNvPr>
          <p:cNvGrpSpPr/>
          <p:nvPr/>
        </p:nvGrpSpPr>
        <p:grpSpPr>
          <a:xfrm>
            <a:off x="8787967" y="1630905"/>
            <a:ext cx="320760" cy="307080"/>
            <a:chOff x="8787967" y="1630905"/>
            <a:chExt cx="3207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C6B1C7E-2898-448E-88C1-3501EB74B45F}"/>
                    </a:ext>
                  </a:extLst>
                </p14:cNvPr>
                <p14:cNvContentPartPr/>
                <p14:nvPr/>
              </p14:nvContentPartPr>
              <p14:xfrm>
                <a:off x="8787967" y="1630905"/>
                <a:ext cx="113400" cy="191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C6B1C7E-2898-448E-88C1-3501EB74B4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83647" y="1626585"/>
                  <a:ext cx="122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06C7B9B-F912-44C4-84E2-4BECCA8D4F5A}"/>
                    </a:ext>
                  </a:extLst>
                </p14:cNvPr>
                <p14:cNvContentPartPr/>
                <p14:nvPr/>
              </p14:nvContentPartPr>
              <p14:xfrm>
                <a:off x="8955367" y="1810905"/>
                <a:ext cx="6840" cy="81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06C7B9B-F912-44C4-84E2-4BECCA8D4F5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51047" y="1806585"/>
                  <a:ext cx="15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55560F5-05A8-4402-AF2D-E29B8C19ADD6}"/>
                    </a:ext>
                  </a:extLst>
                </p14:cNvPr>
                <p14:cNvContentPartPr/>
                <p14:nvPr/>
              </p14:nvContentPartPr>
              <p14:xfrm>
                <a:off x="8994967" y="1790745"/>
                <a:ext cx="113760" cy="147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55560F5-05A8-4402-AF2D-E29B8C19AD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90647" y="1786425"/>
                  <a:ext cx="1224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03FDF57-0F0D-4AC1-982C-D8CD4A3E8114}"/>
              </a:ext>
            </a:extLst>
          </p:cNvPr>
          <p:cNvGrpSpPr/>
          <p:nvPr/>
        </p:nvGrpSpPr>
        <p:grpSpPr>
          <a:xfrm>
            <a:off x="9477727" y="1696785"/>
            <a:ext cx="330480" cy="311760"/>
            <a:chOff x="9477727" y="1696785"/>
            <a:chExt cx="33048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0648E0D-C46E-4BF0-8DCA-EA5BD861A045}"/>
                    </a:ext>
                  </a:extLst>
                </p14:cNvPr>
                <p14:cNvContentPartPr/>
                <p14:nvPr/>
              </p14:nvContentPartPr>
              <p14:xfrm>
                <a:off x="9477727" y="1696785"/>
                <a:ext cx="163080" cy="205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0648E0D-C46E-4BF0-8DCA-EA5BD861A04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73407" y="1692465"/>
                  <a:ext cx="171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EA15818-1D31-42CC-8662-1D2705B491D4}"/>
                    </a:ext>
                  </a:extLst>
                </p14:cNvPr>
                <p14:cNvContentPartPr/>
                <p14:nvPr/>
              </p14:nvContentPartPr>
              <p14:xfrm>
                <a:off x="9662407" y="1909545"/>
                <a:ext cx="5400" cy="57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EA15818-1D31-42CC-8662-1D2705B491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58087" y="1905225"/>
                  <a:ext cx="14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6F247D1-7FC7-4C37-97D3-1A07FEE63D7C}"/>
                    </a:ext>
                  </a:extLst>
                </p14:cNvPr>
                <p14:cNvContentPartPr/>
                <p14:nvPr/>
              </p14:nvContentPartPr>
              <p14:xfrm>
                <a:off x="9696607" y="1886865"/>
                <a:ext cx="111600" cy="121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6F247D1-7FC7-4C37-97D3-1A07FEE63D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92287" y="1882545"/>
                  <a:ext cx="1202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8F14889-0F0A-4DA9-AD73-1546B0ABA1FD}"/>
              </a:ext>
            </a:extLst>
          </p:cNvPr>
          <p:cNvGrpSpPr/>
          <p:nvPr/>
        </p:nvGrpSpPr>
        <p:grpSpPr>
          <a:xfrm>
            <a:off x="6603487" y="2148585"/>
            <a:ext cx="267840" cy="238680"/>
            <a:chOff x="6603487" y="2148585"/>
            <a:chExt cx="2678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9BFFA0-52DF-4D81-BCE8-5BE8C064E196}"/>
                    </a:ext>
                  </a:extLst>
                </p14:cNvPr>
                <p14:cNvContentPartPr/>
                <p14:nvPr/>
              </p14:nvContentPartPr>
              <p14:xfrm>
                <a:off x="6603487" y="2148585"/>
                <a:ext cx="108720" cy="221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9BFFA0-52DF-4D81-BCE8-5BE8C064E19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99167" y="2144265"/>
                  <a:ext cx="1173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8E1997-468C-427B-96D1-E5A1C7392118}"/>
                    </a:ext>
                  </a:extLst>
                </p14:cNvPr>
                <p14:cNvContentPartPr/>
                <p14:nvPr/>
              </p14:nvContentPartPr>
              <p14:xfrm>
                <a:off x="6692407" y="2284665"/>
                <a:ext cx="119520" cy="102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8E1997-468C-427B-96D1-E5A1C73921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88087" y="2280345"/>
                  <a:ext cx="128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453B32-1EA8-400C-9ACE-A955DF82E6D2}"/>
                    </a:ext>
                  </a:extLst>
                </p14:cNvPr>
                <p14:cNvContentPartPr/>
                <p14:nvPr/>
              </p14:nvContentPartPr>
              <p14:xfrm>
                <a:off x="6851527" y="2281065"/>
                <a:ext cx="19800" cy="100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453B32-1EA8-400C-9ACE-A955DF82E6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47207" y="2276745"/>
                  <a:ext cx="284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5326B94-3F49-42DE-A456-0D6106BBE7A1}"/>
              </a:ext>
            </a:extLst>
          </p:cNvPr>
          <p:cNvGrpSpPr/>
          <p:nvPr/>
        </p:nvGrpSpPr>
        <p:grpSpPr>
          <a:xfrm>
            <a:off x="7248607" y="2152545"/>
            <a:ext cx="317160" cy="227880"/>
            <a:chOff x="7248607" y="2152545"/>
            <a:chExt cx="3171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9E97435-E91A-4349-B2DC-AA3C7BFD6EF5}"/>
                    </a:ext>
                  </a:extLst>
                </p14:cNvPr>
                <p14:cNvContentPartPr/>
                <p14:nvPr/>
              </p14:nvContentPartPr>
              <p14:xfrm>
                <a:off x="7248607" y="2152545"/>
                <a:ext cx="183960" cy="205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9E97435-E91A-4349-B2DC-AA3C7BFD6EF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44287" y="2148225"/>
                  <a:ext cx="192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D49ECD-F0ED-41A3-99CE-8571C1D6327C}"/>
                    </a:ext>
                  </a:extLst>
                </p14:cNvPr>
                <p14:cNvContentPartPr/>
                <p14:nvPr/>
              </p14:nvContentPartPr>
              <p14:xfrm>
                <a:off x="7373527" y="2286465"/>
                <a:ext cx="69840" cy="93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D49ECD-F0ED-41A3-99CE-8571C1D6327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69207" y="2282145"/>
                  <a:ext cx="78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C68F478-DFAA-4970-8C9D-3FCDF76ACF41}"/>
                    </a:ext>
                  </a:extLst>
                </p14:cNvPr>
                <p14:cNvContentPartPr/>
                <p14:nvPr/>
              </p14:nvContentPartPr>
              <p14:xfrm>
                <a:off x="7497367" y="2308425"/>
                <a:ext cx="68400" cy="58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C68F478-DFAA-4970-8C9D-3FCDF76ACF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93047" y="2304105"/>
                  <a:ext cx="770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D02409-1B43-405F-9322-20DC265ABAD8}"/>
              </a:ext>
            </a:extLst>
          </p:cNvPr>
          <p:cNvGrpSpPr/>
          <p:nvPr/>
        </p:nvGrpSpPr>
        <p:grpSpPr>
          <a:xfrm>
            <a:off x="8080927" y="2148585"/>
            <a:ext cx="264240" cy="286920"/>
            <a:chOff x="8080927" y="2148585"/>
            <a:chExt cx="26424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D5B49BB-5435-4AE5-8CE9-5A051787885C}"/>
                    </a:ext>
                  </a:extLst>
                </p14:cNvPr>
                <p14:cNvContentPartPr/>
                <p14:nvPr/>
              </p14:nvContentPartPr>
              <p14:xfrm>
                <a:off x="8080927" y="2148585"/>
                <a:ext cx="128880" cy="207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D5B49BB-5435-4AE5-8CE9-5A051787885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76607" y="2144265"/>
                  <a:ext cx="137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68E3BB-B15B-45F9-A844-FE4390980455}"/>
                    </a:ext>
                  </a:extLst>
                </p14:cNvPr>
                <p14:cNvContentPartPr/>
                <p14:nvPr/>
              </p14:nvContentPartPr>
              <p14:xfrm>
                <a:off x="8201887" y="2315985"/>
                <a:ext cx="56160" cy="87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68E3BB-B15B-45F9-A844-FE439098045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97567" y="2311665"/>
                  <a:ext cx="64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16963A3-3A55-40FD-95EA-3790EA717E75}"/>
                    </a:ext>
                  </a:extLst>
                </p14:cNvPr>
                <p14:cNvContentPartPr/>
                <p14:nvPr/>
              </p14:nvContentPartPr>
              <p14:xfrm>
                <a:off x="8285407" y="2329665"/>
                <a:ext cx="59760" cy="105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6963A3-3A55-40FD-95EA-3790EA717E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81087" y="2325345"/>
                  <a:ext cx="684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CB75A03-CFD8-4D35-9929-149B38F288DF}"/>
              </a:ext>
            </a:extLst>
          </p:cNvPr>
          <p:cNvGrpSpPr/>
          <p:nvPr/>
        </p:nvGrpSpPr>
        <p:grpSpPr>
          <a:xfrm>
            <a:off x="8779687" y="2187825"/>
            <a:ext cx="302760" cy="265320"/>
            <a:chOff x="8779687" y="2187825"/>
            <a:chExt cx="30276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6C673ED-666C-427F-B61E-D49DFB142366}"/>
                    </a:ext>
                  </a:extLst>
                </p14:cNvPr>
                <p14:cNvContentPartPr/>
                <p14:nvPr/>
              </p14:nvContentPartPr>
              <p14:xfrm>
                <a:off x="8779687" y="2187825"/>
                <a:ext cx="147240" cy="187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6C673ED-666C-427F-B61E-D49DFB14236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75367" y="2183505"/>
                  <a:ext cx="155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110B6F8-FC9D-46B8-AC05-AB5A5E8BCB85}"/>
                    </a:ext>
                  </a:extLst>
                </p14:cNvPr>
                <p14:cNvContentPartPr/>
                <p14:nvPr/>
              </p14:nvContentPartPr>
              <p14:xfrm>
                <a:off x="8875087" y="2328225"/>
                <a:ext cx="102600" cy="8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110B6F8-FC9D-46B8-AC05-AB5A5E8BCB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70767" y="2323905"/>
                  <a:ext cx="111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83757A-B610-4E3D-A83A-1525D567CE9A}"/>
                    </a:ext>
                  </a:extLst>
                </p14:cNvPr>
                <p14:cNvContentPartPr/>
                <p14:nvPr/>
              </p14:nvContentPartPr>
              <p14:xfrm>
                <a:off x="9010447" y="2335425"/>
                <a:ext cx="72000" cy="117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83757A-B610-4E3D-A83A-1525D567CE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06127" y="2331105"/>
                  <a:ext cx="806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B11EC10-F733-4BF2-9547-47F8B2962E91}"/>
              </a:ext>
            </a:extLst>
          </p:cNvPr>
          <p:cNvGrpSpPr/>
          <p:nvPr/>
        </p:nvGrpSpPr>
        <p:grpSpPr>
          <a:xfrm>
            <a:off x="9557647" y="2237145"/>
            <a:ext cx="261720" cy="281160"/>
            <a:chOff x="9557647" y="2237145"/>
            <a:chExt cx="26172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5FF7507-881C-4557-8C6A-68EC6B991139}"/>
                    </a:ext>
                  </a:extLst>
                </p14:cNvPr>
                <p14:cNvContentPartPr/>
                <p14:nvPr/>
              </p14:nvContentPartPr>
              <p14:xfrm>
                <a:off x="9557647" y="2237145"/>
                <a:ext cx="118440" cy="208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5FF7507-881C-4557-8C6A-68EC6B9911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53327" y="2232825"/>
                  <a:ext cx="127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3786EC7-E418-4B60-9569-3D89C845AD7D}"/>
                    </a:ext>
                  </a:extLst>
                </p14:cNvPr>
                <p14:cNvContentPartPr/>
                <p14:nvPr/>
              </p14:nvContentPartPr>
              <p14:xfrm>
                <a:off x="9659527" y="2398065"/>
                <a:ext cx="69480" cy="9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3786EC7-E418-4B60-9569-3D89C845AD7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55207" y="2393745"/>
                  <a:ext cx="78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661EB6A-99DF-4D2C-AA3B-A6357D6FF70D}"/>
                    </a:ext>
                  </a:extLst>
                </p14:cNvPr>
                <p14:cNvContentPartPr/>
                <p14:nvPr/>
              </p14:nvContentPartPr>
              <p14:xfrm>
                <a:off x="9760687" y="2427945"/>
                <a:ext cx="58680" cy="90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661EB6A-99DF-4D2C-AA3B-A6357D6FF70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56367" y="2423625"/>
                  <a:ext cx="673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595AF29-2474-4F03-8470-F373BA7B8B30}"/>
              </a:ext>
            </a:extLst>
          </p:cNvPr>
          <p:cNvGrpSpPr/>
          <p:nvPr/>
        </p:nvGrpSpPr>
        <p:grpSpPr>
          <a:xfrm>
            <a:off x="6625447" y="2760945"/>
            <a:ext cx="223200" cy="251640"/>
            <a:chOff x="6625447" y="2760945"/>
            <a:chExt cx="2232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288D975-E376-4C2F-8627-F3F738CC9D11}"/>
                    </a:ext>
                  </a:extLst>
                </p14:cNvPr>
                <p14:cNvContentPartPr/>
                <p14:nvPr/>
              </p14:nvContentPartPr>
              <p14:xfrm>
                <a:off x="6625447" y="2760945"/>
                <a:ext cx="118800" cy="198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288D975-E376-4C2F-8627-F3F738CC9D1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21127" y="2756625"/>
                  <a:ext cx="127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FBE487F-C6E6-4EF8-A160-6A9F7BC3BACC}"/>
                    </a:ext>
                  </a:extLst>
                </p14:cNvPr>
                <p14:cNvContentPartPr/>
                <p14:nvPr/>
              </p14:nvContentPartPr>
              <p14:xfrm>
                <a:off x="6747127" y="2889465"/>
                <a:ext cx="37800" cy="123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FBE487F-C6E6-4EF8-A160-6A9F7BC3BA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42807" y="2885145"/>
                  <a:ext cx="46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319D8F6-7C0D-4BD9-B28A-9ADE2030B8EC}"/>
                    </a:ext>
                  </a:extLst>
                </p14:cNvPr>
                <p14:cNvContentPartPr/>
                <p14:nvPr/>
              </p14:nvContentPartPr>
              <p14:xfrm>
                <a:off x="6835327" y="2920785"/>
                <a:ext cx="13320" cy="7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319D8F6-7C0D-4BD9-B28A-9ADE2030B8E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831007" y="2916465"/>
                  <a:ext cx="219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583859C-581F-4419-9774-E90D6158A5BC}"/>
              </a:ext>
            </a:extLst>
          </p:cNvPr>
          <p:cNvGrpSpPr/>
          <p:nvPr/>
        </p:nvGrpSpPr>
        <p:grpSpPr>
          <a:xfrm>
            <a:off x="7288207" y="2739345"/>
            <a:ext cx="289800" cy="285840"/>
            <a:chOff x="7288207" y="2739345"/>
            <a:chExt cx="28980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62BF3CE-8BEB-4F95-94E1-BCA60C7A9B87}"/>
                    </a:ext>
                  </a:extLst>
                </p14:cNvPr>
                <p14:cNvContentPartPr/>
                <p14:nvPr/>
              </p14:nvContentPartPr>
              <p14:xfrm>
                <a:off x="7288207" y="2739345"/>
                <a:ext cx="128160" cy="195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62BF3CE-8BEB-4F95-94E1-BCA60C7A9B8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83887" y="2735025"/>
                  <a:ext cx="136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ACC6BCF-1A13-45E6-A538-E883EA07D50F}"/>
                    </a:ext>
                  </a:extLst>
                </p14:cNvPr>
                <p14:cNvContentPartPr/>
                <p14:nvPr/>
              </p14:nvContentPartPr>
              <p14:xfrm>
                <a:off x="7348327" y="2886225"/>
                <a:ext cx="59760" cy="123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ACC6BCF-1A13-45E6-A538-E883EA07D5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44007" y="2881905"/>
                  <a:ext cx="68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0A6153F-721C-4E02-8E60-0DF631875D91}"/>
                    </a:ext>
                  </a:extLst>
                </p14:cNvPr>
                <p14:cNvContentPartPr/>
                <p14:nvPr/>
              </p14:nvContentPartPr>
              <p14:xfrm>
                <a:off x="7463887" y="2933745"/>
                <a:ext cx="114120" cy="91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0A6153F-721C-4E02-8E60-0DF631875D9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59567" y="2929425"/>
                  <a:ext cx="12276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83279EC-8B0F-40CB-91D3-FF485989FC61}"/>
              </a:ext>
            </a:extLst>
          </p:cNvPr>
          <p:cNvGrpSpPr/>
          <p:nvPr/>
        </p:nvGrpSpPr>
        <p:grpSpPr>
          <a:xfrm>
            <a:off x="8079487" y="2730345"/>
            <a:ext cx="294120" cy="280440"/>
            <a:chOff x="8079487" y="2730345"/>
            <a:chExt cx="2941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13E2DEB-009D-47BC-9812-D99346CE814B}"/>
                    </a:ext>
                  </a:extLst>
                </p14:cNvPr>
                <p14:cNvContentPartPr/>
                <p14:nvPr/>
              </p14:nvContentPartPr>
              <p14:xfrm>
                <a:off x="8079487" y="2730345"/>
                <a:ext cx="128880" cy="222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13E2DEB-009D-47BC-9812-D99346CE81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75167" y="2726025"/>
                  <a:ext cx="137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2962293-C590-4773-A752-8B7833240060}"/>
                    </a:ext>
                  </a:extLst>
                </p14:cNvPr>
                <p14:cNvContentPartPr/>
                <p14:nvPr/>
              </p14:nvContentPartPr>
              <p14:xfrm>
                <a:off x="8206567" y="2908185"/>
                <a:ext cx="56880" cy="102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2962293-C590-4773-A752-8B78332400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02247" y="2903865"/>
                  <a:ext cx="65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60CB177-342F-4D1C-82F0-9405F6946D81}"/>
                    </a:ext>
                  </a:extLst>
                </p14:cNvPr>
                <p14:cNvContentPartPr/>
                <p14:nvPr/>
              </p14:nvContentPartPr>
              <p14:xfrm>
                <a:off x="8286487" y="2876505"/>
                <a:ext cx="87120" cy="93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60CB177-342F-4D1C-82F0-9405F6946D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82167" y="2872185"/>
                  <a:ext cx="9576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90E0BFB-02D2-4F4B-888F-2E9A1B3A0BA6}"/>
              </a:ext>
            </a:extLst>
          </p:cNvPr>
          <p:cNvGrpSpPr/>
          <p:nvPr/>
        </p:nvGrpSpPr>
        <p:grpSpPr>
          <a:xfrm>
            <a:off x="8754127" y="2737545"/>
            <a:ext cx="323640" cy="343800"/>
            <a:chOff x="8754127" y="2737545"/>
            <a:chExt cx="32364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49EC6F0-3780-4C35-9CB5-569A541A0E51}"/>
                    </a:ext>
                  </a:extLst>
                </p14:cNvPr>
                <p14:cNvContentPartPr/>
                <p14:nvPr/>
              </p14:nvContentPartPr>
              <p14:xfrm>
                <a:off x="8754127" y="2737545"/>
                <a:ext cx="127800" cy="199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49EC6F0-3780-4C35-9CB5-569A541A0E5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49807" y="2733225"/>
                  <a:ext cx="136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5F1E435-6F09-4ACE-A7B4-5A2A675F81A0}"/>
                    </a:ext>
                  </a:extLst>
                </p14:cNvPr>
                <p14:cNvContentPartPr/>
                <p14:nvPr/>
              </p14:nvContentPartPr>
              <p14:xfrm>
                <a:off x="8854207" y="2906745"/>
                <a:ext cx="69120" cy="96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5F1E435-6F09-4ACE-A7B4-5A2A675F81A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849887" y="2902425"/>
                  <a:ext cx="77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14CF541-38A7-48EF-84B7-00B38668471F}"/>
                    </a:ext>
                  </a:extLst>
                </p14:cNvPr>
                <p14:cNvContentPartPr/>
                <p14:nvPr/>
              </p14:nvContentPartPr>
              <p14:xfrm>
                <a:off x="8998567" y="2949585"/>
                <a:ext cx="79200" cy="81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14CF541-38A7-48EF-84B7-00B38668471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94247" y="2945265"/>
                  <a:ext cx="87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EEB70F5-1B88-4161-883F-46007AEDE504}"/>
                    </a:ext>
                  </a:extLst>
                </p14:cNvPr>
                <p14:cNvContentPartPr/>
                <p14:nvPr/>
              </p14:nvContentPartPr>
              <p14:xfrm>
                <a:off x="9023047" y="2955345"/>
                <a:ext cx="34200" cy="126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EEB70F5-1B88-4161-883F-46007AEDE50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18727" y="2951025"/>
                  <a:ext cx="428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7F298FC-1C4D-4B61-91F7-3004EDC1D0A0}"/>
              </a:ext>
            </a:extLst>
          </p:cNvPr>
          <p:cNvGrpSpPr/>
          <p:nvPr/>
        </p:nvGrpSpPr>
        <p:grpSpPr>
          <a:xfrm>
            <a:off x="9521287" y="2805585"/>
            <a:ext cx="235440" cy="257040"/>
            <a:chOff x="9521287" y="2805585"/>
            <a:chExt cx="2354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E53FAC7-0130-4E9C-9328-15D949019B1B}"/>
                    </a:ext>
                  </a:extLst>
                </p14:cNvPr>
                <p14:cNvContentPartPr/>
                <p14:nvPr/>
              </p14:nvContentPartPr>
              <p14:xfrm>
                <a:off x="9521287" y="2805585"/>
                <a:ext cx="149760" cy="177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E53FAC7-0130-4E9C-9328-15D949019B1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16967" y="2801265"/>
                  <a:ext cx="158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450579C-4867-4CBB-9025-6D3B0367840B}"/>
                    </a:ext>
                  </a:extLst>
                </p14:cNvPr>
                <p14:cNvContentPartPr/>
                <p14:nvPr/>
              </p14:nvContentPartPr>
              <p14:xfrm>
                <a:off x="9609487" y="2946345"/>
                <a:ext cx="56520" cy="102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450579C-4867-4CBB-9025-6D3B036784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05167" y="2942025"/>
                  <a:ext cx="65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524755E-FA5A-4306-80F1-DDAF87F261C7}"/>
                    </a:ext>
                  </a:extLst>
                </p14:cNvPr>
                <p14:cNvContentPartPr/>
                <p14:nvPr/>
              </p14:nvContentPartPr>
              <p14:xfrm>
                <a:off x="9667447" y="2936985"/>
                <a:ext cx="89280" cy="12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524755E-FA5A-4306-80F1-DDAF87F261C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63127" y="2932665"/>
                  <a:ext cx="979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F88FD17-83F8-464F-854A-CC2325897045}"/>
              </a:ext>
            </a:extLst>
          </p:cNvPr>
          <p:cNvGrpSpPr/>
          <p:nvPr/>
        </p:nvGrpSpPr>
        <p:grpSpPr>
          <a:xfrm>
            <a:off x="6583327" y="3383745"/>
            <a:ext cx="259200" cy="334440"/>
            <a:chOff x="6583327" y="3383745"/>
            <a:chExt cx="2592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319852-DD85-4BC7-98A4-B3A35F895BEE}"/>
                    </a:ext>
                  </a:extLst>
                </p14:cNvPr>
                <p14:cNvContentPartPr/>
                <p14:nvPr/>
              </p14:nvContentPartPr>
              <p14:xfrm>
                <a:off x="6583327" y="3383745"/>
                <a:ext cx="190080" cy="231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319852-DD85-4BC7-98A4-B3A35F895BE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79007" y="3379425"/>
                  <a:ext cx="198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1FDA197-4096-4F37-83E3-8DF70DB3090B}"/>
                    </a:ext>
                  </a:extLst>
                </p14:cNvPr>
                <p14:cNvContentPartPr/>
                <p14:nvPr/>
              </p14:nvContentPartPr>
              <p14:xfrm>
                <a:off x="6696007" y="3595065"/>
                <a:ext cx="69120" cy="79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1FDA197-4096-4F37-83E3-8DF70DB3090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91687" y="3590745"/>
                  <a:ext cx="77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110E23-DA0B-4730-A2B5-CFAB0A92CBE6}"/>
                    </a:ext>
                  </a:extLst>
                </p14:cNvPr>
                <p14:cNvContentPartPr/>
                <p14:nvPr/>
              </p14:nvContentPartPr>
              <p14:xfrm>
                <a:off x="6717967" y="3593625"/>
                <a:ext cx="124560" cy="124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110E23-DA0B-4730-A2B5-CFAB0A92CB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13647" y="3589305"/>
                  <a:ext cx="1332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D4E4663-9D94-4CAC-906E-F806B978C12D}"/>
              </a:ext>
            </a:extLst>
          </p:cNvPr>
          <p:cNvGrpSpPr/>
          <p:nvPr/>
        </p:nvGrpSpPr>
        <p:grpSpPr>
          <a:xfrm>
            <a:off x="7284967" y="3382665"/>
            <a:ext cx="306360" cy="265680"/>
            <a:chOff x="7284967" y="3382665"/>
            <a:chExt cx="30636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620E5FD-D4D0-4BB2-9B0D-CE6C1BA9F308}"/>
                    </a:ext>
                  </a:extLst>
                </p14:cNvPr>
                <p14:cNvContentPartPr/>
                <p14:nvPr/>
              </p14:nvContentPartPr>
              <p14:xfrm>
                <a:off x="7284967" y="3382665"/>
                <a:ext cx="118080" cy="165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620E5FD-D4D0-4BB2-9B0D-CE6C1BA9F3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0647" y="3378345"/>
                  <a:ext cx="126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2CAF325-D022-4A60-A99E-FA6DA8ECA974}"/>
                    </a:ext>
                  </a:extLst>
                </p14:cNvPr>
                <p14:cNvContentPartPr/>
                <p14:nvPr/>
              </p14:nvContentPartPr>
              <p14:xfrm>
                <a:off x="7373527" y="3535305"/>
                <a:ext cx="61560" cy="63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2CAF325-D022-4A60-A99E-FA6DA8ECA97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69207" y="3530985"/>
                  <a:ext cx="70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7701EE8-3200-461A-9556-254C60A6497D}"/>
                    </a:ext>
                  </a:extLst>
                </p14:cNvPr>
                <p14:cNvContentPartPr/>
                <p14:nvPr/>
              </p14:nvContentPartPr>
              <p14:xfrm>
                <a:off x="7417087" y="3553665"/>
                <a:ext cx="25200" cy="94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7701EE8-3200-461A-9556-254C60A649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12767" y="3549345"/>
                  <a:ext cx="33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35EEC56-569C-4FA5-83B9-AF19B31A7952}"/>
                    </a:ext>
                  </a:extLst>
                </p14:cNvPr>
                <p14:cNvContentPartPr/>
                <p14:nvPr/>
              </p14:nvContentPartPr>
              <p14:xfrm>
                <a:off x="7489807" y="3524145"/>
                <a:ext cx="101520" cy="74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35EEC56-569C-4FA5-83B9-AF19B31A795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85487" y="3519825"/>
                  <a:ext cx="110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C07C3A1-440A-46B4-A9A7-D9A4E0782AEC}"/>
              </a:ext>
            </a:extLst>
          </p:cNvPr>
          <p:cNvGrpSpPr/>
          <p:nvPr/>
        </p:nvGrpSpPr>
        <p:grpSpPr>
          <a:xfrm>
            <a:off x="8131327" y="3348465"/>
            <a:ext cx="236520" cy="302400"/>
            <a:chOff x="8131327" y="3348465"/>
            <a:chExt cx="2365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5D63B74-A636-445F-8437-45AE15EC93CB}"/>
                    </a:ext>
                  </a:extLst>
                </p14:cNvPr>
                <p14:cNvContentPartPr/>
                <p14:nvPr/>
              </p14:nvContentPartPr>
              <p14:xfrm>
                <a:off x="8131327" y="3348465"/>
                <a:ext cx="146160" cy="238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5D63B74-A636-445F-8437-45AE15EC93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27007" y="3344145"/>
                  <a:ext cx="154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7E3DA81-4FD5-4426-A122-B411533A3935}"/>
                    </a:ext>
                  </a:extLst>
                </p14:cNvPr>
                <p14:cNvContentPartPr/>
                <p14:nvPr/>
              </p14:nvContentPartPr>
              <p14:xfrm>
                <a:off x="8218447" y="3533865"/>
                <a:ext cx="60840" cy="52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7E3DA81-4FD5-4426-A122-B411533A39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14127" y="3529545"/>
                  <a:ext cx="69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9A3A2EF-EB8F-4388-9322-657D6FABA47C}"/>
                    </a:ext>
                  </a:extLst>
                </p14:cNvPr>
                <p14:cNvContentPartPr/>
                <p14:nvPr/>
              </p14:nvContentPartPr>
              <p14:xfrm>
                <a:off x="8253367" y="3543585"/>
                <a:ext cx="18000" cy="95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9A3A2EF-EB8F-4388-9322-657D6FABA47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49047" y="3539265"/>
                  <a:ext cx="26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3CD29CC-DDC3-4296-B84D-515DEE1DE328}"/>
                    </a:ext>
                  </a:extLst>
                </p14:cNvPr>
                <p14:cNvContentPartPr/>
                <p14:nvPr/>
              </p14:nvContentPartPr>
              <p14:xfrm>
                <a:off x="8293327" y="3533865"/>
                <a:ext cx="74520" cy="117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3CD29CC-DDC3-4296-B84D-515DEE1DE32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89007" y="3529545"/>
                  <a:ext cx="831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EAD0316-4F2E-4A41-AF4C-21329E0CF849}"/>
              </a:ext>
            </a:extLst>
          </p:cNvPr>
          <p:cNvGrpSpPr/>
          <p:nvPr/>
        </p:nvGrpSpPr>
        <p:grpSpPr>
          <a:xfrm>
            <a:off x="8813887" y="3413985"/>
            <a:ext cx="235080" cy="251640"/>
            <a:chOff x="8813887" y="3413985"/>
            <a:chExt cx="2350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E3DE15-B825-4F5C-8853-5548E41B11D4}"/>
                    </a:ext>
                  </a:extLst>
                </p14:cNvPr>
                <p14:cNvContentPartPr/>
                <p14:nvPr/>
              </p14:nvContentPartPr>
              <p14:xfrm>
                <a:off x="8813887" y="3413985"/>
                <a:ext cx="151560" cy="170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E3DE15-B825-4F5C-8853-5548E41B11D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09567" y="3409665"/>
                  <a:ext cx="160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3321DCF-3660-4A80-9D47-EB3CCC99C77B}"/>
                    </a:ext>
                  </a:extLst>
                </p14:cNvPr>
                <p14:cNvContentPartPr/>
                <p14:nvPr/>
              </p14:nvContentPartPr>
              <p14:xfrm>
                <a:off x="8883367" y="3534225"/>
                <a:ext cx="68040" cy="131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3321DCF-3660-4A80-9D47-EB3CCC99C77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79047" y="3529905"/>
                  <a:ext cx="76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309C60-0161-40A0-AF49-DDAEC5C7AE23}"/>
                    </a:ext>
                  </a:extLst>
                </p14:cNvPr>
                <p14:cNvContentPartPr/>
                <p14:nvPr/>
              </p14:nvContentPartPr>
              <p14:xfrm>
                <a:off x="8956807" y="3566625"/>
                <a:ext cx="92160" cy="51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309C60-0161-40A0-AF49-DDAEC5C7AE2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52487" y="3562305"/>
                  <a:ext cx="100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4E5D4E-1A74-4D8D-8974-9417CBABD4EA}"/>
                    </a:ext>
                  </a:extLst>
                </p14:cNvPr>
                <p14:cNvContentPartPr/>
                <p14:nvPr/>
              </p14:nvContentPartPr>
              <p14:xfrm>
                <a:off x="9003607" y="3538185"/>
                <a:ext cx="38880" cy="95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4E5D4E-1A74-4D8D-8974-9417CBABD4E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999287" y="3533865"/>
                  <a:ext cx="4752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CA90834-2011-4B7F-AC42-D205CC307BDF}"/>
              </a:ext>
            </a:extLst>
          </p:cNvPr>
          <p:cNvGrpSpPr/>
          <p:nvPr/>
        </p:nvGrpSpPr>
        <p:grpSpPr>
          <a:xfrm>
            <a:off x="9585727" y="3416505"/>
            <a:ext cx="266040" cy="276480"/>
            <a:chOff x="9585727" y="3416505"/>
            <a:chExt cx="26604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D149226-9A04-4ABE-A469-973A221F167F}"/>
                    </a:ext>
                  </a:extLst>
                </p14:cNvPr>
                <p14:cNvContentPartPr/>
                <p14:nvPr/>
              </p14:nvContentPartPr>
              <p14:xfrm>
                <a:off x="9585727" y="3416505"/>
                <a:ext cx="136440" cy="221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D149226-9A04-4ABE-A469-973A221F167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581407" y="3412185"/>
                  <a:ext cx="145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7B38351-EE1A-47C5-9EA1-AA86AC54F031}"/>
                    </a:ext>
                  </a:extLst>
                </p14:cNvPr>
                <p14:cNvContentPartPr/>
                <p14:nvPr/>
              </p14:nvContentPartPr>
              <p14:xfrm>
                <a:off x="9700207" y="3575265"/>
                <a:ext cx="74880" cy="63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7B38351-EE1A-47C5-9EA1-AA86AC54F0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95887" y="3570945"/>
                  <a:ext cx="83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B704970-D8B3-48C2-84C7-707A39309785}"/>
                    </a:ext>
                  </a:extLst>
                </p14:cNvPr>
                <p14:cNvContentPartPr/>
                <p14:nvPr/>
              </p14:nvContentPartPr>
              <p14:xfrm>
                <a:off x="9738007" y="3576705"/>
                <a:ext cx="28080" cy="88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B704970-D8B3-48C2-84C7-707A393097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33687" y="3572385"/>
                  <a:ext cx="36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4D5C7E5-077C-43FD-9C27-33D540CDFAFD}"/>
                    </a:ext>
                  </a:extLst>
                </p14:cNvPr>
                <p14:cNvContentPartPr/>
                <p14:nvPr/>
              </p14:nvContentPartPr>
              <p14:xfrm>
                <a:off x="9802807" y="3573825"/>
                <a:ext cx="48960" cy="119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4D5C7E5-077C-43FD-9C27-33D540CDFAF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98127" y="3569505"/>
                  <a:ext cx="576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5D1AA44-F16B-4EE0-A796-AB607F1A05CB}"/>
              </a:ext>
            </a:extLst>
          </p:cNvPr>
          <p:cNvGrpSpPr/>
          <p:nvPr/>
        </p:nvGrpSpPr>
        <p:grpSpPr>
          <a:xfrm>
            <a:off x="6658207" y="4208145"/>
            <a:ext cx="256320" cy="228600"/>
            <a:chOff x="6658207" y="4208145"/>
            <a:chExt cx="2563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F59C02E-39A0-4F0C-A0E2-B6B6445C8476}"/>
                    </a:ext>
                  </a:extLst>
                </p14:cNvPr>
                <p14:cNvContentPartPr/>
                <p14:nvPr/>
              </p14:nvContentPartPr>
              <p14:xfrm>
                <a:off x="6658207" y="4208145"/>
                <a:ext cx="132480" cy="158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F59C02E-39A0-4F0C-A0E2-B6B6445C847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3887" y="4203825"/>
                  <a:ext cx="14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3FC10E8-21CC-4609-A815-025A61B82C4A}"/>
                    </a:ext>
                  </a:extLst>
                </p14:cNvPr>
                <p14:cNvContentPartPr/>
                <p14:nvPr/>
              </p14:nvContentPartPr>
              <p14:xfrm>
                <a:off x="6807967" y="4330185"/>
                <a:ext cx="74880" cy="99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3FC10E8-21CC-4609-A815-025A61B82C4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03647" y="4325865"/>
                  <a:ext cx="83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EBF0EF2-5C01-4AFA-A67C-FEFBA23E08C1}"/>
                    </a:ext>
                  </a:extLst>
                </p14:cNvPr>
                <p14:cNvContentPartPr/>
                <p14:nvPr/>
              </p14:nvContentPartPr>
              <p14:xfrm>
                <a:off x="6912727" y="4378065"/>
                <a:ext cx="1800" cy="58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EBF0EF2-5C01-4AFA-A67C-FEFBA23E08C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08407" y="4373745"/>
                  <a:ext cx="104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A1F23C7-90F8-4B40-B07B-D45BA1D69A40}"/>
              </a:ext>
            </a:extLst>
          </p:cNvPr>
          <p:cNvGrpSpPr/>
          <p:nvPr/>
        </p:nvGrpSpPr>
        <p:grpSpPr>
          <a:xfrm>
            <a:off x="7418887" y="4122465"/>
            <a:ext cx="270360" cy="223920"/>
            <a:chOff x="7418887" y="4122465"/>
            <a:chExt cx="27036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14ED04A-E178-45FE-BCA6-24F7B5214C51}"/>
                    </a:ext>
                  </a:extLst>
                </p14:cNvPr>
                <p14:cNvContentPartPr/>
                <p14:nvPr/>
              </p14:nvContentPartPr>
              <p14:xfrm>
                <a:off x="7418887" y="4122465"/>
                <a:ext cx="151560" cy="219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14ED04A-E178-45FE-BCA6-24F7B5214C5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14567" y="4118145"/>
                  <a:ext cx="160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012817-2B46-43E6-81D1-B0FBFF323A8C}"/>
                    </a:ext>
                  </a:extLst>
                </p14:cNvPr>
                <p14:cNvContentPartPr/>
                <p14:nvPr/>
              </p14:nvContentPartPr>
              <p14:xfrm>
                <a:off x="7510687" y="4277625"/>
                <a:ext cx="40320" cy="67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012817-2B46-43E6-81D1-B0FBFF323A8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506367" y="4273305"/>
                  <a:ext cx="48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484D7B3-3C51-4291-B4A6-2C18109BE3F1}"/>
                    </a:ext>
                  </a:extLst>
                </p14:cNvPr>
                <p14:cNvContentPartPr/>
                <p14:nvPr/>
              </p14:nvContentPartPr>
              <p14:xfrm>
                <a:off x="7613287" y="4265025"/>
                <a:ext cx="75960" cy="81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484D7B3-3C51-4291-B4A6-2C18109BE3F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08967" y="4260705"/>
                  <a:ext cx="8460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882C4F2-68E0-47C5-8BA2-296012952EB5}"/>
              </a:ext>
            </a:extLst>
          </p:cNvPr>
          <p:cNvGrpSpPr/>
          <p:nvPr/>
        </p:nvGrpSpPr>
        <p:grpSpPr>
          <a:xfrm>
            <a:off x="8233927" y="4077465"/>
            <a:ext cx="229680" cy="264960"/>
            <a:chOff x="8233927" y="4077465"/>
            <a:chExt cx="2296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61A6BDB-4A53-4FC4-BD75-E8F1D0489F8A}"/>
                    </a:ext>
                  </a:extLst>
                </p14:cNvPr>
                <p14:cNvContentPartPr/>
                <p14:nvPr/>
              </p14:nvContentPartPr>
              <p14:xfrm>
                <a:off x="8233927" y="4077465"/>
                <a:ext cx="85320" cy="162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61A6BDB-4A53-4FC4-BD75-E8F1D0489F8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29607" y="4073145"/>
                  <a:ext cx="93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6337601-8F31-4C5C-A4BD-23785E8679BD}"/>
                    </a:ext>
                  </a:extLst>
                </p14:cNvPr>
                <p14:cNvContentPartPr/>
                <p14:nvPr/>
              </p14:nvContentPartPr>
              <p14:xfrm>
                <a:off x="8291887" y="4220385"/>
                <a:ext cx="79920" cy="122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6337601-8F31-4C5C-A4BD-23785E8679B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87567" y="4216065"/>
                  <a:ext cx="88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EFA7ECF-7761-4B7F-A286-4C1A0746EF1B}"/>
                    </a:ext>
                  </a:extLst>
                </p14:cNvPr>
                <p14:cNvContentPartPr/>
                <p14:nvPr/>
              </p14:nvContentPartPr>
              <p14:xfrm>
                <a:off x="8415367" y="4224705"/>
                <a:ext cx="48240" cy="86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EFA7ECF-7761-4B7F-A286-4C1A0746EF1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11047" y="4220385"/>
                  <a:ext cx="568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CECB109-3377-489F-8080-DD7A18767636}"/>
              </a:ext>
            </a:extLst>
          </p:cNvPr>
          <p:cNvGrpSpPr/>
          <p:nvPr/>
        </p:nvGrpSpPr>
        <p:grpSpPr>
          <a:xfrm>
            <a:off x="8866087" y="4056585"/>
            <a:ext cx="250200" cy="268200"/>
            <a:chOff x="8866087" y="4056585"/>
            <a:chExt cx="25020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DEBC162-01FD-43A1-B2F7-CE02DFA69ED4}"/>
                    </a:ext>
                  </a:extLst>
                </p14:cNvPr>
                <p14:cNvContentPartPr/>
                <p14:nvPr/>
              </p14:nvContentPartPr>
              <p14:xfrm>
                <a:off x="8866087" y="4056585"/>
                <a:ext cx="138240" cy="210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DEBC162-01FD-43A1-B2F7-CE02DFA69ED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61767" y="4052265"/>
                  <a:ext cx="14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A4EBE94-008C-4916-8ECF-1F8647D58C64}"/>
                    </a:ext>
                  </a:extLst>
                </p14:cNvPr>
                <p14:cNvContentPartPr/>
                <p14:nvPr/>
              </p14:nvContentPartPr>
              <p14:xfrm>
                <a:off x="8928367" y="4238025"/>
                <a:ext cx="63000" cy="48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A4EBE94-008C-4916-8ECF-1F8647D58C6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24047" y="4233705"/>
                  <a:ext cx="71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0E3C0F4-F9BF-423F-8D84-9CF2419F5C9B}"/>
                    </a:ext>
                  </a:extLst>
                </p14:cNvPr>
                <p14:cNvContentPartPr/>
                <p14:nvPr/>
              </p14:nvContentPartPr>
              <p14:xfrm>
                <a:off x="8913607" y="4211745"/>
                <a:ext cx="94320" cy="113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0E3C0F4-F9BF-423F-8D84-9CF2419F5C9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09287" y="4207425"/>
                  <a:ext cx="102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B43D678-9035-4BD6-9E04-B01B10731907}"/>
                    </a:ext>
                  </a:extLst>
                </p14:cNvPr>
                <p14:cNvContentPartPr/>
                <p14:nvPr/>
              </p14:nvContentPartPr>
              <p14:xfrm>
                <a:off x="9049327" y="4228305"/>
                <a:ext cx="57240" cy="46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B43D678-9035-4BD6-9E04-B01B1073190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045007" y="4223985"/>
                  <a:ext cx="65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BBB73F1-4769-4BB6-9DC5-F5EE7B32C85C}"/>
                    </a:ext>
                  </a:extLst>
                </p14:cNvPr>
                <p14:cNvContentPartPr/>
                <p14:nvPr/>
              </p14:nvContentPartPr>
              <p14:xfrm>
                <a:off x="9071287" y="4190865"/>
                <a:ext cx="45000" cy="124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BBB73F1-4769-4BB6-9DC5-F5EE7B32C85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66967" y="4186545"/>
                  <a:ext cx="536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DCF3DCE-F3EA-4D6F-918F-70A6EDFB145E}"/>
              </a:ext>
            </a:extLst>
          </p:cNvPr>
          <p:cNvGrpSpPr/>
          <p:nvPr/>
        </p:nvGrpSpPr>
        <p:grpSpPr>
          <a:xfrm>
            <a:off x="9686887" y="4072425"/>
            <a:ext cx="242280" cy="254520"/>
            <a:chOff x="9686887" y="4072425"/>
            <a:chExt cx="2422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9C343BF-5C1C-46FB-AD5F-9FB1DF3CF6F9}"/>
                    </a:ext>
                  </a:extLst>
                </p14:cNvPr>
                <p14:cNvContentPartPr/>
                <p14:nvPr/>
              </p14:nvContentPartPr>
              <p14:xfrm>
                <a:off x="9686887" y="4072425"/>
                <a:ext cx="130320" cy="178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9C343BF-5C1C-46FB-AD5F-9FB1DF3CF6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82567" y="4068105"/>
                  <a:ext cx="138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90546CC-5C42-467F-8543-95A1B0537680}"/>
                    </a:ext>
                  </a:extLst>
                </p14:cNvPr>
                <p14:cNvContentPartPr/>
                <p14:nvPr/>
              </p14:nvContentPartPr>
              <p14:xfrm>
                <a:off x="9747727" y="4225065"/>
                <a:ext cx="88920" cy="81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90546CC-5C42-467F-8543-95A1B053768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43407" y="4220745"/>
                  <a:ext cx="9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D76305C-FC93-48BA-802A-3D56207E742E}"/>
                    </a:ext>
                  </a:extLst>
                </p14:cNvPr>
                <p14:cNvContentPartPr/>
                <p14:nvPr/>
              </p14:nvContentPartPr>
              <p14:xfrm>
                <a:off x="9858967" y="4213545"/>
                <a:ext cx="70200" cy="1134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D76305C-FC93-48BA-802A-3D56207E742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54647" y="4209225"/>
                  <a:ext cx="7884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B5617CD-B1DA-4061-B02A-678A833A5E2A}"/>
                  </a:ext>
                </a:extLst>
              </p14:cNvPr>
              <p14:cNvContentPartPr/>
              <p14:nvPr/>
            </p14:nvContentPartPr>
            <p14:xfrm>
              <a:off x="7540927" y="247785"/>
              <a:ext cx="3600" cy="75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B5617CD-B1DA-4061-B02A-678A833A5E2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450927" y="68145"/>
                <a:ext cx="1832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46A4B78-D5B8-4571-B050-59B648AA5B28}"/>
                  </a:ext>
                </a:extLst>
              </p14:cNvPr>
              <p14:cNvContentPartPr/>
              <p14:nvPr/>
            </p14:nvContentPartPr>
            <p14:xfrm>
              <a:off x="6626527" y="1442625"/>
              <a:ext cx="214200" cy="730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46A4B78-D5B8-4571-B050-59B648AA5B2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536527" y="1262625"/>
                <a:ext cx="3938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8CBCB4B-D4FF-4957-852F-CB1E38AD3076}"/>
                  </a:ext>
                </a:extLst>
              </p14:cNvPr>
              <p14:cNvContentPartPr/>
              <p14:nvPr/>
            </p14:nvContentPartPr>
            <p14:xfrm>
              <a:off x="6299647" y="1365585"/>
              <a:ext cx="3673800" cy="5202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8CBCB4B-D4FF-4957-852F-CB1E38AD307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209647" y="1185945"/>
                <a:ext cx="385344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4BBF59A-C1A5-408C-AD70-3C419BDDE52E}"/>
                  </a:ext>
                </a:extLst>
              </p14:cNvPr>
              <p14:cNvContentPartPr/>
              <p14:nvPr/>
            </p14:nvContentPartPr>
            <p14:xfrm>
              <a:off x="6259327" y="1987305"/>
              <a:ext cx="3565440" cy="4852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4BBF59A-C1A5-408C-AD70-3C419BDDE52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169327" y="1807305"/>
                <a:ext cx="374508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481362C-6A0D-4479-BCD4-03929A2280E9}"/>
                  </a:ext>
                </a:extLst>
              </p14:cNvPr>
              <p14:cNvContentPartPr/>
              <p14:nvPr/>
            </p14:nvContentPartPr>
            <p14:xfrm>
              <a:off x="6460927" y="1916385"/>
              <a:ext cx="1366200" cy="2786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481362C-6A0D-4479-BCD4-03929A2280E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370927" y="1736745"/>
                <a:ext cx="1545840" cy="31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5EB4D1C-9C40-4B68-BF83-53A657285D0D}"/>
                  </a:ext>
                </a:extLst>
              </p14:cNvPr>
              <p14:cNvContentPartPr/>
              <p14:nvPr/>
            </p14:nvContentPartPr>
            <p14:xfrm>
              <a:off x="7320967" y="163905"/>
              <a:ext cx="255960" cy="2815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5EB4D1C-9C40-4B68-BF83-53A657285D0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230967" y="-16095"/>
                <a:ext cx="435600" cy="64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02C4AA3-E7AD-4BAA-99D6-5A6029238F93}"/>
              </a:ext>
            </a:extLst>
          </p:cNvPr>
          <p:cNvGrpSpPr/>
          <p:nvPr/>
        </p:nvGrpSpPr>
        <p:grpSpPr>
          <a:xfrm>
            <a:off x="8034847" y="173985"/>
            <a:ext cx="1378800" cy="461520"/>
            <a:chOff x="8034847" y="173985"/>
            <a:chExt cx="137880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B4022A5-D20C-4208-8CA6-01A0DAB5DD41}"/>
                    </a:ext>
                  </a:extLst>
                </p14:cNvPr>
                <p14:cNvContentPartPr/>
                <p14:nvPr/>
              </p14:nvContentPartPr>
              <p14:xfrm>
                <a:off x="8034847" y="317985"/>
                <a:ext cx="38520" cy="231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B4022A5-D20C-4208-8CA6-01A0DAB5DD4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030527" y="313665"/>
                  <a:ext cx="47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6C77966-70F4-46DF-8A63-963CB17E8B2D}"/>
                    </a:ext>
                  </a:extLst>
                </p14:cNvPr>
                <p14:cNvContentPartPr/>
                <p14:nvPr/>
              </p14:nvContentPartPr>
              <p14:xfrm>
                <a:off x="8132407" y="355425"/>
                <a:ext cx="99000" cy="171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6C77966-70F4-46DF-8A63-963CB17E8B2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128087" y="351105"/>
                  <a:ext cx="107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DA255B3-66D4-4CE1-9B13-1687841F6051}"/>
                    </a:ext>
                  </a:extLst>
                </p14:cNvPr>
                <p14:cNvContentPartPr/>
                <p14:nvPr/>
              </p14:nvContentPartPr>
              <p14:xfrm>
                <a:off x="8264167" y="215385"/>
                <a:ext cx="103320" cy="329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DA255B3-66D4-4CE1-9B13-1687841F605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59847" y="211065"/>
                  <a:ext cx="111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78A3C51-510F-4C45-B916-B09FC4BEF9A3}"/>
                    </a:ext>
                  </a:extLst>
                </p14:cNvPr>
                <p14:cNvContentPartPr/>
                <p14:nvPr/>
              </p14:nvContentPartPr>
              <p14:xfrm>
                <a:off x="8362807" y="333105"/>
                <a:ext cx="234360" cy="185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78A3C51-510F-4C45-B916-B09FC4BEF9A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58487" y="328785"/>
                  <a:ext cx="243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7B1047C-5692-47EA-879C-86E94390D3EF}"/>
                    </a:ext>
                  </a:extLst>
                </p14:cNvPr>
                <p14:cNvContentPartPr/>
                <p14:nvPr/>
              </p14:nvContentPartPr>
              <p14:xfrm>
                <a:off x="8551807" y="344265"/>
                <a:ext cx="136800" cy="171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7B1047C-5692-47EA-879C-86E94390D3E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547487" y="339945"/>
                  <a:ext cx="145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25E5029-125D-4C39-95D0-38C3B0CC2A83}"/>
                    </a:ext>
                  </a:extLst>
                </p14:cNvPr>
                <p14:cNvContentPartPr/>
                <p14:nvPr/>
              </p14:nvContentPartPr>
              <p14:xfrm>
                <a:off x="8742607" y="391785"/>
                <a:ext cx="153720" cy="126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25E5029-125D-4C39-95D0-38C3B0CC2A8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738287" y="387465"/>
                  <a:ext cx="162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D5CD22A-8446-4142-82A3-957C6D38D91F}"/>
                    </a:ext>
                  </a:extLst>
                </p14:cNvPr>
                <p14:cNvContentPartPr/>
                <p14:nvPr/>
              </p14:nvContentPartPr>
              <p14:xfrm>
                <a:off x="8893447" y="173985"/>
                <a:ext cx="156960" cy="3672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D5CD22A-8446-4142-82A3-957C6D38D91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889127" y="169665"/>
                  <a:ext cx="165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A0A8A36-CB19-4FCF-AAEB-8D81B4025163}"/>
                    </a:ext>
                  </a:extLst>
                </p14:cNvPr>
                <p14:cNvContentPartPr/>
                <p14:nvPr/>
              </p14:nvContentPartPr>
              <p14:xfrm>
                <a:off x="9085327" y="411225"/>
                <a:ext cx="166320" cy="141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A0A8A36-CB19-4FCF-AAEB-8D81B402516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81007" y="406905"/>
                  <a:ext cx="174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0D519B6-0890-4368-9F47-6504BFEF588E}"/>
                    </a:ext>
                  </a:extLst>
                </p14:cNvPr>
                <p14:cNvContentPartPr/>
                <p14:nvPr/>
              </p14:nvContentPartPr>
              <p14:xfrm>
                <a:off x="9344167" y="405105"/>
                <a:ext cx="69480" cy="230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0D519B6-0890-4368-9F47-6504BFEF588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339847" y="400785"/>
                  <a:ext cx="781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B66F310-0D5A-451B-89C8-24CEB530DC47}"/>
              </a:ext>
            </a:extLst>
          </p:cNvPr>
          <p:cNvGrpSpPr/>
          <p:nvPr/>
        </p:nvGrpSpPr>
        <p:grpSpPr>
          <a:xfrm>
            <a:off x="9646567" y="150585"/>
            <a:ext cx="2102400" cy="528120"/>
            <a:chOff x="9646567" y="150585"/>
            <a:chExt cx="210240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E7E0EA-3B73-49BB-A8FC-9E64DFF4B2AE}"/>
                    </a:ext>
                  </a:extLst>
                </p14:cNvPr>
                <p14:cNvContentPartPr/>
                <p14:nvPr/>
              </p14:nvContentPartPr>
              <p14:xfrm>
                <a:off x="9646567" y="415185"/>
                <a:ext cx="133560" cy="92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E7E0EA-3B73-49BB-A8FC-9E64DFF4B2A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42247" y="410865"/>
                  <a:ext cx="142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431B218-EF5A-4F7D-AE6F-F4A217115E01}"/>
                    </a:ext>
                  </a:extLst>
                </p14:cNvPr>
                <p14:cNvContentPartPr/>
                <p14:nvPr/>
              </p14:nvContentPartPr>
              <p14:xfrm>
                <a:off x="9805687" y="386025"/>
                <a:ext cx="41040" cy="119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431B218-EF5A-4F7D-AE6F-F4A217115E0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01367" y="381705"/>
                  <a:ext cx="49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3185794-FEDA-4777-9626-270EBD639D27}"/>
                    </a:ext>
                  </a:extLst>
                </p14:cNvPr>
                <p14:cNvContentPartPr/>
                <p14:nvPr/>
              </p14:nvContentPartPr>
              <p14:xfrm>
                <a:off x="9856087" y="182265"/>
                <a:ext cx="179280" cy="343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3185794-FEDA-4777-9626-270EBD639D2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51767" y="177945"/>
                  <a:ext cx="187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99BE74C-20CD-4441-8E30-0A33E42A69E0}"/>
                    </a:ext>
                  </a:extLst>
                </p14:cNvPr>
                <p14:cNvContentPartPr/>
                <p14:nvPr/>
              </p14:nvContentPartPr>
              <p14:xfrm>
                <a:off x="10180087" y="335625"/>
                <a:ext cx="146160" cy="184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99BE74C-20CD-4441-8E30-0A33E42A69E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75767" y="331305"/>
                  <a:ext cx="154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45C257D-9ABE-44E5-9362-7427BE2A4BFE}"/>
                    </a:ext>
                  </a:extLst>
                </p14:cNvPr>
                <p14:cNvContentPartPr/>
                <p14:nvPr/>
              </p14:nvContentPartPr>
              <p14:xfrm>
                <a:off x="10303927" y="303945"/>
                <a:ext cx="360360" cy="217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45C257D-9ABE-44E5-9362-7427BE2A4BF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99607" y="299625"/>
                  <a:ext cx="369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8B2FDF1-4AC1-4871-BBCB-565581DA63A3}"/>
                    </a:ext>
                  </a:extLst>
                </p14:cNvPr>
                <p14:cNvContentPartPr/>
                <p14:nvPr/>
              </p14:nvContentPartPr>
              <p14:xfrm>
                <a:off x="10756807" y="150585"/>
                <a:ext cx="286560" cy="347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8B2FDF1-4AC1-4871-BBCB-565581DA63A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52487" y="146265"/>
                  <a:ext cx="295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9B50703-16ED-4FAE-AE14-92B6C681E458}"/>
                    </a:ext>
                  </a:extLst>
                </p14:cNvPr>
                <p14:cNvContentPartPr/>
                <p14:nvPr/>
              </p14:nvContentPartPr>
              <p14:xfrm>
                <a:off x="11081887" y="375585"/>
                <a:ext cx="180360" cy="171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9B50703-16ED-4FAE-AE14-92B6C681E45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077567" y="371265"/>
                  <a:ext cx="18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A75B6B4-A621-4C0D-8B6F-E44D415D696E}"/>
                    </a:ext>
                  </a:extLst>
                </p14:cNvPr>
                <p14:cNvContentPartPr/>
                <p14:nvPr/>
              </p14:nvContentPartPr>
              <p14:xfrm>
                <a:off x="11396527" y="242745"/>
                <a:ext cx="352440" cy="435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A75B6B4-A621-4C0D-8B6F-E44D415D696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392207" y="238425"/>
                  <a:ext cx="361080" cy="44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0B29E0-3D9F-4A54-BF30-FBEB9BC3E7F9}"/>
                  </a:ext>
                </a:extLst>
              </p14:cNvPr>
              <p14:cNvContentPartPr/>
              <p14:nvPr/>
            </p14:nvContentPartPr>
            <p14:xfrm>
              <a:off x="4797367" y="1379625"/>
              <a:ext cx="2124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0B29E0-3D9F-4A54-BF30-FBEB9BC3E7F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793047" y="1375305"/>
                <a:ext cx="298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7AE037-BFD2-4CD4-9D95-196DF47E26FE}"/>
                  </a:ext>
                </a:extLst>
              </p14:cNvPr>
              <p14:cNvContentPartPr/>
              <p14:nvPr/>
            </p14:nvContentPartPr>
            <p14:xfrm>
              <a:off x="2658247" y="2633145"/>
              <a:ext cx="1494720" cy="130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7AE037-BFD2-4CD4-9D95-196DF47E26FE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2653927" y="2628825"/>
                <a:ext cx="1503360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558661-2DCE-425B-BB2B-6E9979918F8F}"/>
                  </a:ext>
                </a:extLst>
              </p14:cNvPr>
              <p14:cNvContentPartPr/>
              <p14:nvPr/>
            </p14:nvContentPartPr>
            <p14:xfrm>
              <a:off x="2743567" y="2553945"/>
              <a:ext cx="1400760" cy="145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558661-2DCE-425B-BB2B-6E9979918F8F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739247" y="2549625"/>
                <a:ext cx="1409400" cy="14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154CFC-BFE2-48EA-A449-E195B78BBD44}"/>
                  </a:ext>
                </a:extLst>
              </p14:cNvPr>
              <p14:cNvContentPartPr/>
              <p14:nvPr/>
            </p14:nvContentPartPr>
            <p14:xfrm>
              <a:off x="8642527" y="1421385"/>
              <a:ext cx="631800" cy="653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154CFC-BFE2-48EA-A449-E195B78BBD44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638207" y="1417065"/>
                <a:ext cx="640440" cy="66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ADB59C-2F94-4433-A3BD-C9D9946C1685}"/>
              </a:ext>
            </a:extLst>
          </p:cNvPr>
          <p:cNvGrpSpPr/>
          <p:nvPr/>
        </p:nvGrpSpPr>
        <p:grpSpPr>
          <a:xfrm>
            <a:off x="3174127" y="3599385"/>
            <a:ext cx="71280" cy="133200"/>
            <a:chOff x="3174127" y="3599385"/>
            <a:chExt cx="712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6E44A2-A730-4079-BC98-786E1D2C6948}"/>
                    </a:ext>
                  </a:extLst>
                </p14:cNvPr>
                <p14:cNvContentPartPr/>
                <p14:nvPr/>
              </p14:nvContentPartPr>
              <p14:xfrm>
                <a:off x="3174127" y="3599385"/>
                <a:ext cx="34560" cy="133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6E44A2-A730-4079-BC98-786E1D2C694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169807" y="3595065"/>
                  <a:ext cx="43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490EB2B-56BF-46BE-AB71-E55C4850BD8E}"/>
                    </a:ext>
                  </a:extLst>
                </p14:cNvPr>
                <p14:cNvContentPartPr/>
                <p14:nvPr/>
              </p14:nvContentPartPr>
              <p14:xfrm>
                <a:off x="3243247" y="3640785"/>
                <a:ext cx="2160" cy="1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490EB2B-56BF-46BE-AB71-E55C4850BD8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238927" y="3636465"/>
                  <a:ext cx="10800" cy="1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3C32CDA-6F4A-4C65-9A1E-147BA74A4E65}"/>
                  </a:ext>
                </a:extLst>
              </p14:cNvPr>
              <p14:cNvContentPartPr/>
              <p14:nvPr/>
            </p14:nvContentPartPr>
            <p14:xfrm>
              <a:off x="2518927" y="4178625"/>
              <a:ext cx="85320" cy="74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3C32CDA-6F4A-4C65-9A1E-147BA74A4E65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514607" y="4174305"/>
                <a:ext cx="9396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D91F13C-3EDD-4289-8EFE-0C8FA6309B87}"/>
              </a:ext>
            </a:extLst>
          </p:cNvPr>
          <p:cNvGrpSpPr/>
          <p:nvPr/>
        </p:nvGrpSpPr>
        <p:grpSpPr>
          <a:xfrm>
            <a:off x="3900967" y="2856345"/>
            <a:ext cx="56520" cy="123480"/>
            <a:chOff x="3900967" y="2856345"/>
            <a:chExt cx="5652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A0278E2-3F35-4E0F-88AE-CDF5BD656E51}"/>
                    </a:ext>
                  </a:extLst>
                </p14:cNvPr>
                <p14:cNvContentPartPr/>
                <p14:nvPr/>
              </p14:nvContentPartPr>
              <p14:xfrm>
                <a:off x="3900967" y="2856345"/>
                <a:ext cx="51480" cy="53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A0278E2-3F35-4E0F-88AE-CDF5BD656E5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896647" y="2852025"/>
                  <a:ext cx="60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D6DD5D3-511E-44B8-8FCC-0481EAC1AE8D}"/>
                    </a:ext>
                  </a:extLst>
                </p14:cNvPr>
                <p14:cNvContentPartPr/>
                <p14:nvPr/>
              </p14:nvContentPartPr>
              <p14:xfrm>
                <a:off x="3913927" y="2869665"/>
                <a:ext cx="43560" cy="110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D6DD5D3-511E-44B8-8FCC-0481EAC1AE8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909607" y="2865345"/>
                  <a:ext cx="5220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B8FFEEE-F1EA-45F4-9F12-20E4575976F4}"/>
                  </a:ext>
                </a:extLst>
              </p14:cNvPr>
              <p14:cNvContentPartPr/>
              <p14:nvPr/>
            </p14:nvContentPartPr>
            <p14:xfrm>
              <a:off x="1686247" y="4882065"/>
              <a:ext cx="154440" cy="1749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B8FFEEE-F1EA-45F4-9F12-20E4575976F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681927" y="4877745"/>
                <a:ext cx="163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16B2824-4BBA-4F10-8ECE-C02DE9606819}"/>
                  </a:ext>
                </a:extLst>
              </p14:cNvPr>
              <p14:cNvContentPartPr/>
              <p14:nvPr/>
            </p14:nvContentPartPr>
            <p14:xfrm>
              <a:off x="9414367" y="2104665"/>
              <a:ext cx="546840" cy="5270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16B2824-4BBA-4F10-8ECE-C02DE960681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410047" y="2100345"/>
                <a:ext cx="555480" cy="53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4E322C8-8F68-4764-B3F4-2C435C849FC2}"/>
              </a:ext>
            </a:extLst>
          </p:cNvPr>
          <p:cNvGrpSpPr/>
          <p:nvPr/>
        </p:nvGrpSpPr>
        <p:grpSpPr>
          <a:xfrm>
            <a:off x="6555967" y="5262585"/>
            <a:ext cx="438840" cy="410040"/>
            <a:chOff x="6555967" y="5262585"/>
            <a:chExt cx="43884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0732254-C807-4531-BAB2-31A617C18917}"/>
                    </a:ext>
                  </a:extLst>
                </p14:cNvPr>
                <p14:cNvContentPartPr/>
                <p14:nvPr/>
              </p14:nvContentPartPr>
              <p14:xfrm>
                <a:off x="6555967" y="5262585"/>
                <a:ext cx="32760" cy="410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0732254-C807-4531-BAB2-31A617C1891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551647" y="5258265"/>
                  <a:ext cx="41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D5DEC31-331E-44BA-86E6-5182171D66C6}"/>
                    </a:ext>
                  </a:extLst>
                </p14:cNvPr>
                <p14:cNvContentPartPr/>
                <p14:nvPr/>
              </p14:nvContentPartPr>
              <p14:xfrm>
                <a:off x="6558847" y="5321985"/>
                <a:ext cx="231840" cy="201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D5DEC31-331E-44BA-86E6-5182171D66C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554527" y="5317665"/>
                  <a:ext cx="240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C1B42A3-ABD5-4A2C-A2ED-F9D077D7FD45}"/>
                    </a:ext>
                  </a:extLst>
                </p14:cNvPr>
                <p14:cNvContentPartPr/>
                <p14:nvPr/>
              </p14:nvContentPartPr>
              <p14:xfrm>
                <a:off x="6570367" y="5406225"/>
                <a:ext cx="392400" cy="246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C1B42A3-ABD5-4A2C-A2ED-F9D077D7FD4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566047" y="5401905"/>
                  <a:ext cx="401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385F219-0B93-48F0-A262-EBCB28708B81}"/>
                    </a:ext>
                  </a:extLst>
                </p14:cNvPr>
                <p14:cNvContentPartPr/>
                <p14:nvPr/>
              </p14:nvContentPartPr>
              <p14:xfrm>
                <a:off x="6790687" y="5339625"/>
                <a:ext cx="204120" cy="171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385F219-0B93-48F0-A262-EBCB28708B8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786367" y="5335305"/>
                  <a:ext cx="21276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511D1F9-816A-43CA-A6E0-B2ABAF15E03C}"/>
                  </a:ext>
                </a:extLst>
              </p14:cNvPr>
              <p14:cNvContentPartPr/>
              <p14:nvPr/>
            </p14:nvContentPartPr>
            <p14:xfrm>
              <a:off x="7743967" y="5208945"/>
              <a:ext cx="463680" cy="4107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511D1F9-816A-43CA-A6E0-B2ABAF15E03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739647" y="5204625"/>
                <a:ext cx="4723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42E96F5-5F50-495F-B2CA-84CC760C278E}"/>
                  </a:ext>
                </a:extLst>
              </p14:cNvPr>
              <p14:cNvContentPartPr/>
              <p14:nvPr/>
            </p14:nvContentPartPr>
            <p14:xfrm>
              <a:off x="8206567" y="5100585"/>
              <a:ext cx="64440" cy="986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42E96F5-5F50-495F-B2CA-84CC760C278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8202247" y="5096265"/>
                <a:ext cx="7308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B72755F-0BCB-4F0B-9223-FA6CFAA2F459}"/>
              </a:ext>
            </a:extLst>
          </p:cNvPr>
          <p:cNvGrpSpPr/>
          <p:nvPr/>
        </p:nvGrpSpPr>
        <p:grpSpPr>
          <a:xfrm>
            <a:off x="8101807" y="5523585"/>
            <a:ext cx="402480" cy="239400"/>
            <a:chOff x="8101807" y="5523585"/>
            <a:chExt cx="40248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AE909B4-FBFA-44EE-ADA2-FEAFA9666F70}"/>
                    </a:ext>
                  </a:extLst>
                </p14:cNvPr>
                <p14:cNvContentPartPr/>
                <p14:nvPr/>
              </p14:nvContentPartPr>
              <p14:xfrm>
                <a:off x="8101807" y="5545185"/>
                <a:ext cx="26280" cy="107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AE909B4-FBFA-44EE-ADA2-FEAFA9666F7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097487" y="5540865"/>
                  <a:ext cx="34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77ED4A4-C222-486D-AD5D-4FEF9510332F}"/>
                    </a:ext>
                  </a:extLst>
                </p14:cNvPr>
                <p14:cNvContentPartPr/>
                <p14:nvPr/>
              </p14:nvContentPartPr>
              <p14:xfrm>
                <a:off x="8158687" y="5546265"/>
                <a:ext cx="74160" cy="74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77ED4A4-C222-486D-AD5D-4FEF9510332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154367" y="5541945"/>
                  <a:ext cx="82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275712E-96DA-4A53-A05E-400C515DA4B1}"/>
                    </a:ext>
                  </a:extLst>
                </p14:cNvPr>
                <p14:cNvContentPartPr/>
                <p14:nvPr/>
              </p14:nvContentPartPr>
              <p14:xfrm>
                <a:off x="8184967" y="5523585"/>
                <a:ext cx="38160" cy="1922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275712E-96DA-4A53-A05E-400C515DA4B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180647" y="5519265"/>
                  <a:ext cx="46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4B574E9-7A65-481C-87AD-86F983229B53}"/>
                    </a:ext>
                  </a:extLst>
                </p14:cNvPr>
                <p14:cNvContentPartPr/>
                <p14:nvPr/>
              </p14:nvContentPartPr>
              <p14:xfrm>
                <a:off x="8230327" y="5695305"/>
                <a:ext cx="51840" cy="67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4B574E9-7A65-481C-87AD-86F983229B5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226007" y="5690985"/>
                  <a:ext cx="60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150D13-4137-42B6-9487-D03AFDE4F777}"/>
                    </a:ext>
                  </a:extLst>
                </p14:cNvPr>
                <p14:cNvContentPartPr/>
                <p14:nvPr/>
              </p14:nvContentPartPr>
              <p14:xfrm>
                <a:off x="8370727" y="5565345"/>
                <a:ext cx="56160" cy="101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150D13-4137-42B6-9487-D03AFDE4F77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366407" y="5561025"/>
                  <a:ext cx="64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7D6E1E-A92E-4861-9182-FBC9DCB757BF}"/>
                    </a:ext>
                  </a:extLst>
                </p14:cNvPr>
                <p14:cNvContentPartPr/>
                <p14:nvPr/>
              </p14:nvContentPartPr>
              <p14:xfrm>
                <a:off x="8453887" y="5575065"/>
                <a:ext cx="50400" cy="79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7D6E1E-A92E-4861-9182-FBC9DCB757B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449567" y="5570745"/>
                  <a:ext cx="5904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0236CA5-E0C8-4255-8BA1-2ACCC7D0B501}"/>
              </a:ext>
            </a:extLst>
          </p:cNvPr>
          <p:cNvGrpSpPr/>
          <p:nvPr/>
        </p:nvGrpSpPr>
        <p:grpSpPr>
          <a:xfrm>
            <a:off x="8754487" y="5123265"/>
            <a:ext cx="652320" cy="495000"/>
            <a:chOff x="8754487" y="5123265"/>
            <a:chExt cx="65232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42E757-5265-4748-8FAE-7A8F625AF5A7}"/>
                    </a:ext>
                  </a:extLst>
                </p14:cNvPr>
                <p14:cNvContentPartPr/>
                <p14:nvPr/>
              </p14:nvContentPartPr>
              <p14:xfrm>
                <a:off x="8754487" y="5276265"/>
                <a:ext cx="188280" cy="75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42E757-5265-4748-8FAE-7A8F625AF5A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750167" y="5271945"/>
                  <a:ext cx="196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ED0A0A-BCD5-414D-99D6-1943536C4766}"/>
                    </a:ext>
                  </a:extLst>
                </p14:cNvPr>
                <p14:cNvContentPartPr/>
                <p14:nvPr/>
              </p14:nvContentPartPr>
              <p14:xfrm>
                <a:off x="8806327" y="5123265"/>
                <a:ext cx="175320" cy="495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ED0A0A-BCD5-414D-99D6-1943536C476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802007" y="5118945"/>
                  <a:ext cx="18396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DB9F5EF-82BF-4A93-87C3-F28E56C0DC9A}"/>
                    </a:ext>
                  </a:extLst>
                </p14:cNvPr>
                <p14:cNvContentPartPr/>
                <p14:nvPr/>
              </p14:nvContentPartPr>
              <p14:xfrm>
                <a:off x="8965807" y="5253945"/>
                <a:ext cx="142920" cy="255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DB9F5EF-82BF-4A93-87C3-F28E56C0DC9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961487" y="5249625"/>
                  <a:ext cx="151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EFF6E91-9408-41B2-B130-F34C2429516C}"/>
                    </a:ext>
                  </a:extLst>
                </p14:cNvPr>
                <p14:cNvContentPartPr/>
                <p14:nvPr/>
              </p14:nvContentPartPr>
              <p14:xfrm>
                <a:off x="9103327" y="5316585"/>
                <a:ext cx="144720" cy="127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EFF6E91-9408-41B2-B130-F34C2429516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099007" y="5312265"/>
                  <a:ext cx="153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9E0B6BD-B17F-4353-8C7E-557A5A713B6C}"/>
                    </a:ext>
                  </a:extLst>
                </p14:cNvPr>
                <p14:cNvContentPartPr/>
                <p14:nvPr/>
              </p14:nvContentPartPr>
              <p14:xfrm>
                <a:off x="9263887" y="5156745"/>
                <a:ext cx="142920" cy="350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9E0B6BD-B17F-4353-8C7E-557A5A713B6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259567" y="5152425"/>
                  <a:ext cx="15156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54F18C2-3179-408F-A27E-86300C5F9B78}"/>
              </a:ext>
            </a:extLst>
          </p:cNvPr>
          <p:cNvGrpSpPr/>
          <p:nvPr/>
        </p:nvGrpSpPr>
        <p:grpSpPr>
          <a:xfrm>
            <a:off x="7259407" y="5282745"/>
            <a:ext cx="280440" cy="273960"/>
            <a:chOff x="7259407" y="5282745"/>
            <a:chExt cx="2804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3C748C1-F25E-4AE9-95B7-5F2A141D3E95}"/>
                    </a:ext>
                  </a:extLst>
                </p14:cNvPr>
                <p14:cNvContentPartPr/>
                <p14:nvPr/>
              </p14:nvContentPartPr>
              <p14:xfrm>
                <a:off x="7356607" y="5332425"/>
                <a:ext cx="167400" cy="26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3C748C1-F25E-4AE9-95B7-5F2A141D3E9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352287" y="5328105"/>
                  <a:ext cx="176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EE1A410-C5B6-4449-9E19-1EF306B26E29}"/>
                    </a:ext>
                  </a:extLst>
                </p14:cNvPr>
                <p14:cNvContentPartPr/>
                <p14:nvPr/>
              </p14:nvContentPartPr>
              <p14:xfrm>
                <a:off x="7341847" y="5416665"/>
                <a:ext cx="146160" cy="504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EE1A410-C5B6-4449-9E19-1EF306B26E2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337527" y="5412345"/>
                  <a:ext cx="154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8087DDA-DCDD-4B64-857C-B41099384CC6}"/>
                    </a:ext>
                  </a:extLst>
                </p14:cNvPr>
                <p14:cNvContentPartPr/>
                <p14:nvPr/>
              </p14:nvContentPartPr>
              <p14:xfrm>
                <a:off x="7287127" y="5282745"/>
                <a:ext cx="252720" cy="135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8087DDA-DCDD-4B64-857C-B41099384CC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282807" y="5278425"/>
                  <a:ext cx="261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E0CFF6B-0701-4435-9B86-929D506BD5DA}"/>
                    </a:ext>
                  </a:extLst>
                </p14:cNvPr>
                <p14:cNvContentPartPr/>
                <p14:nvPr/>
              </p14:nvContentPartPr>
              <p14:xfrm>
                <a:off x="7259407" y="5449425"/>
                <a:ext cx="270720" cy="1072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E0CFF6B-0701-4435-9B86-929D506BD5D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255087" y="5445105"/>
                  <a:ext cx="279360" cy="11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763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3A60-576A-4CD0-B93A-381EBEE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EBE4-FE8D-4E63-8CF6-D4C60806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 for constructing the periodic system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Ansatz (periodicity)</a:t>
            </a:r>
          </a:p>
          <a:p>
            <a:r>
              <a:rPr lang="en-US" dirty="0"/>
              <a:t>Ewald’s summation</a:t>
            </a:r>
          </a:p>
          <a:p>
            <a:r>
              <a:rPr lang="en-US" dirty="0"/>
              <a:t>Kinetic energy computation</a:t>
            </a:r>
          </a:p>
        </p:txBody>
      </p:sp>
    </p:spTree>
    <p:extLst>
      <p:ext uri="{BB962C8B-B14F-4D97-AF65-F5344CB8AC3E}">
        <p14:creationId xmlns:p14="http://schemas.microsoft.com/office/powerpoint/2010/main" val="284033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9114-DA28-4A5B-9A0A-0EA9E048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Story for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D5DC1-97C2-446B-91B7-AA2DE35D8A59}"/>
              </a:ext>
            </a:extLst>
          </p:cNvPr>
          <p:cNvSpPr txBox="1"/>
          <p:nvPr/>
        </p:nvSpPr>
        <p:spPr>
          <a:xfrm>
            <a:off x="962025" y="1494175"/>
            <a:ext cx="10853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Lots of nuclei and electrons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Enforce repeating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learn the wave function of a single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wf</a:t>
            </a:r>
            <a:r>
              <a:rPr lang="en-US" sz="2000" dirty="0"/>
              <a:t> in a single cell is the same in every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the per cell </a:t>
            </a:r>
            <a:r>
              <a:rPr lang="en-US" sz="2000" dirty="0" err="1"/>
              <a:t>wf</a:t>
            </a:r>
            <a:r>
              <a:rPr lang="en-US" sz="2000" dirty="0"/>
              <a:t> with the per cell potential energy and the per cell kinetic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Particles still interact with particles outside the cell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Ignore some of the interactions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A18F9-D0F5-4ACB-8BF3-59FE0E13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513" y="4886335"/>
            <a:ext cx="4648849" cy="1810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0B50AC-F7C5-4572-8E6C-5E075E604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55"/>
          <a:stretch/>
        </p:blipFill>
        <p:spPr>
          <a:xfrm>
            <a:off x="551735" y="5335782"/>
            <a:ext cx="5115639" cy="9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6645-88B6-4845-8F16-0C7A1581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1F29-D9A7-4565-AC2F-3CA62CCD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050" y="1491375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wf</a:t>
            </a:r>
            <a:r>
              <a:rPr lang="en-US" dirty="0"/>
              <a:t> is antisymmetric</a:t>
            </a:r>
          </a:p>
          <a:p>
            <a:r>
              <a:rPr lang="en-US" dirty="0"/>
              <a:t>The </a:t>
            </a:r>
            <a:r>
              <a:rPr lang="en-US" dirty="0" err="1"/>
              <a:t>wf</a:t>
            </a:r>
            <a:r>
              <a:rPr lang="en-US" dirty="0"/>
              <a:t> is periodic</a:t>
            </a:r>
          </a:p>
          <a:p>
            <a:r>
              <a:rPr lang="en-US" dirty="0"/>
              <a:t>The corresponding system energy calculation is correct</a:t>
            </a:r>
          </a:p>
          <a:p>
            <a:r>
              <a:rPr lang="en-US" dirty="0"/>
              <a:t>The system description is correct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99E6EC49-35AC-4CC2-B208-C6202B61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4476" y="1491375"/>
            <a:ext cx="442944" cy="442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7694F-6FA4-4326-8E55-88E1F5F5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3" y="3667044"/>
            <a:ext cx="8163722" cy="255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3F307-EEAD-4815-AC52-EF8C595EC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40" y="1717056"/>
            <a:ext cx="5953956" cy="151468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0E38453-C3C6-4ADC-B8D8-5F7726C2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325563"/>
          </a:xfrm>
        </p:spPr>
        <p:txBody>
          <a:bodyPr/>
          <a:lstStyle/>
          <a:p>
            <a:pPr algn="ctr"/>
            <a:r>
              <a:rPr lang="en-US" dirty="0"/>
              <a:t>Inputs and minimum image convention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B6896-770C-4D31-9833-3A6CC352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65" y="3995737"/>
            <a:ext cx="2920264" cy="1657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16C7A-ED9C-4860-B0C4-3E08E6A0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7" y="1722880"/>
            <a:ext cx="59539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EE196F-59EC-4637-B92F-75A870555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7"/>
          <a:stretch/>
        </p:blipFill>
        <p:spPr>
          <a:xfrm>
            <a:off x="5352979" y="1252205"/>
            <a:ext cx="6424291" cy="48768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05632D-C40D-46DC-AB83-E6B0C6518E85}"/>
              </a:ext>
            </a:extLst>
          </p:cNvPr>
          <p:cNvCxnSpPr>
            <a:cxnSpLocks/>
          </p:cNvCxnSpPr>
          <p:nvPr/>
        </p:nvCxnSpPr>
        <p:spPr>
          <a:xfrm>
            <a:off x="6096000" y="4222548"/>
            <a:ext cx="402646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42FD9C-3D60-4AA7-8379-DD1C61B0A2F1}"/>
              </a:ext>
            </a:extLst>
          </p:cNvPr>
          <p:cNvCxnSpPr>
            <a:cxnSpLocks/>
          </p:cNvCxnSpPr>
          <p:nvPr/>
        </p:nvCxnSpPr>
        <p:spPr>
          <a:xfrm flipH="1">
            <a:off x="7872412" y="1585913"/>
            <a:ext cx="33338" cy="408146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248975-D544-400D-8B2A-BE81908FD4AF}"/>
              </a:ext>
            </a:extLst>
          </p:cNvPr>
          <p:cNvCxnSpPr>
            <a:cxnSpLocks/>
          </p:cNvCxnSpPr>
          <p:nvPr/>
        </p:nvCxnSpPr>
        <p:spPr>
          <a:xfrm>
            <a:off x="6453187" y="1585913"/>
            <a:ext cx="0" cy="408146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219AC5-EA2E-4E7B-B09C-861A48A4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2" y="2652650"/>
            <a:ext cx="3190745" cy="11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7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A168-A943-4322-82CA-37E9262A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325563"/>
          </a:xfrm>
        </p:spPr>
        <p:txBody>
          <a:bodyPr/>
          <a:lstStyle/>
          <a:p>
            <a:pPr algn="ctr"/>
            <a:r>
              <a:rPr lang="en-US" dirty="0"/>
              <a:t>Intermediate layers (Permutation Equivariant)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9AAD9-9001-477B-9C72-E1998FAA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8" y="1769926"/>
            <a:ext cx="4964163" cy="2084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0ECCA-C0FE-4B48-834B-78027B3E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25" y="4070480"/>
            <a:ext cx="4874057" cy="16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9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01AAB-85AD-4426-88DE-17E0B5C1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6" y="1325563"/>
            <a:ext cx="6325483" cy="154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077B5-D742-40F3-8957-E8EDD501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0" y="2986025"/>
            <a:ext cx="7582958" cy="88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925D3-CDE3-4B23-8403-47928FB3C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41" y="3989171"/>
            <a:ext cx="6392167" cy="19719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005A76-F6D4-4B7E-9986-0CD02896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Anisotropic orbitals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9F7F9D0-8F80-4E65-A5C0-E15E8E676128}"/>
              </a:ext>
            </a:extLst>
          </p:cNvPr>
          <p:cNvGrpSpPr/>
          <p:nvPr/>
        </p:nvGrpSpPr>
        <p:grpSpPr>
          <a:xfrm>
            <a:off x="7108927" y="4365825"/>
            <a:ext cx="1910160" cy="1606680"/>
            <a:chOff x="7108927" y="4365825"/>
            <a:chExt cx="1910160" cy="16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0A10431-46F5-4954-857C-C7086ECA4B1D}"/>
                    </a:ext>
                  </a:extLst>
                </p14:cNvPr>
                <p14:cNvContentPartPr/>
                <p14:nvPr/>
              </p14:nvContentPartPr>
              <p14:xfrm>
                <a:off x="7547047" y="4429545"/>
                <a:ext cx="198360" cy="227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0A10431-46F5-4954-857C-C7086ECA4B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38407" y="4420545"/>
                  <a:ext cx="216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8F47243-7CAE-4DCA-99B0-FD1B2E79E2C1}"/>
                    </a:ext>
                  </a:extLst>
                </p14:cNvPr>
                <p14:cNvContentPartPr/>
                <p14:nvPr/>
              </p14:nvContentPartPr>
              <p14:xfrm>
                <a:off x="7724527" y="4602705"/>
                <a:ext cx="83880" cy="91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8F47243-7CAE-4DCA-99B0-FD1B2E79E2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527" y="4593705"/>
                  <a:ext cx="101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C7261C-3B99-40E4-A622-AA617D0B346E}"/>
                    </a:ext>
                  </a:extLst>
                </p14:cNvPr>
                <p14:cNvContentPartPr/>
                <p14:nvPr/>
              </p14:nvContentPartPr>
              <p14:xfrm>
                <a:off x="7868167" y="4365825"/>
                <a:ext cx="108360" cy="102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C7261C-3B99-40E4-A622-AA617D0B34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59527" y="4357185"/>
                  <a:ext cx="12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9A2875-C974-445A-8460-F8FFB2B9C04E}"/>
                    </a:ext>
                  </a:extLst>
                </p14:cNvPr>
                <p14:cNvContentPartPr/>
                <p14:nvPr/>
              </p14:nvContentPartPr>
              <p14:xfrm>
                <a:off x="7330687" y="4644105"/>
                <a:ext cx="1073880" cy="165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9A2875-C974-445A-8460-F8FFB2B9C0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22047" y="4635105"/>
                  <a:ext cx="1091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32985B-BAA9-4EA5-A262-16D0766B3C43}"/>
                    </a:ext>
                  </a:extLst>
                </p14:cNvPr>
                <p14:cNvContentPartPr/>
                <p14:nvPr/>
              </p14:nvContentPartPr>
              <p14:xfrm>
                <a:off x="7306207" y="4906905"/>
                <a:ext cx="91080" cy="178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32985B-BAA9-4EA5-A262-16D0766B3C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97567" y="4898265"/>
                  <a:ext cx="108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CA7325-D2BE-4E8C-A8F7-8CC4E5F0DC7A}"/>
                    </a:ext>
                  </a:extLst>
                </p14:cNvPr>
                <p14:cNvContentPartPr/>
                <p14:nvPr/>
              </p14:nvContentPartPr>
              <p14:xfrm>
                <a:off x="7396207" y="4860825"/>
                <a:ext cx="177120" cy="288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CA7325-D2BE-4E8C-A8F7-8CC4E5F0DC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87567" y="4851825"/>
                  <a:ext cx="194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79A338-0297-4AEF-9767-4346830440A7}"/>
                    </a:ext>
                  </a:extLst>
                </p14:cNvPr>
                <p14:cNvContentPartPr/>
                <p14:nvPr/>
              </p14:nvContentPartPr>
              <p14:xfrm>
                <a:off x="7578727" y="5008785"/>
                <a:ext cx="66960" cy="120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79A338-0297-4AEF-9767-4346830440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70087" y="4999785"/>
                  <a:ext cx="84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7EBD78D-9AC7-4FC8-AE2A-D1E9FDC2B88E}"/>
                    </a:ext>
                  </a:extLst>
                </p14:cNvPr>
                <p14:cNvContentPartPr/>
                <p14:nvPr/>
              </p14:nvContentPartPr>
              <p14:xfrm>
                <a:off x="7687447" y="5068185"/>
                <a:ext cx="64440" cy="57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7EBD78D-9AC7-4FC8-AE2A-D1E9FDC2B8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78447" y="5059185"/>
                  <a:ext cx="82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E96513A-8B7F-49C6-AACF-C0024BFE1FC5}"/>
                    </a:ext>
                  </a:extLst>
                </p14:cNvPr>
                <p14:cNvContentPartPr/>
                <p14:nvPr/>
              </p14:nvContentPartPr>
              <p14:xfrm>
                <a:off x="7806247" y="4960905"/>
                <a:ext cx="188640" cy="46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E96513A-8B7F-49C6-AACF-C0024BFE1F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97247" y="4952265"/>
                  <a:ext cx="206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8BDFD2-F063-4E20-8D1A-238843D505E1}"/>
                    </a:ext>
                  </a:extLst>
                </p14:cNvPr>
                <p14:cNvContentPartPr/>
                <p14:nvPr/>
              </p14:nvContentPartPr>
              <p14:xfrm>
                <a:off x="8063287" y="4846425"/>
                <a:ext cx="161280" cy="190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8BDFD2-F063-4E20-8D1A-238843D505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54287" y="4837785"/>
                  <a:ext cx="178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62418D-1A69-4AB1-BEEB-6E9807857B27}"/>
                    </a:ext>
                  </a:extLst>
                </p14:cNvPr>
                <p14:cNvContentPartPr/>
                <p14:nvPr/>
              </p14:nvContentPartPr>
              <p14:xfrm>
                <a:off x="8203687" y="4761105"/>
                <a:ext cx="210960" cy="338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62418D-1A69-4AB1-BEEB-6E9807857B2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4687" y="4752105"/>
                  <a:ext cx="2286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AB52BAB-106C-414A-A8EC-8301402600F5}"/>
                    </a:ext>
                  </a:extLst>
                </p14:cNvPr>
                <p14:cNvContentPartPr/>
                <p14:nvPr/>
              </p14:nvContentPartPr>
              <p14:xfrm>
                <a:off x="8423647" y="4821585"/>
                <a:ext cx="86760" cy="85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AB52BAB-106C-414A-A8EC-8301402600F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15007" y="4812945"/>
                  <a:ext cx="104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46ABB3B-9AD1-4D33-AED2-13822242BCC8}"/>
                    </a:ext>
                  </a:extLst>
                </p14:cNvPr>
                <p14:cNvContentPartPr/>
                <p14:nvPr/>
              </p14:nvContentPartPr>
              <p14:xfrm>
                <a:off x="8525167" y="4828785"/>
                <a:ext cx="91080" cy="6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46ABB3B-9AD1-4D33-AED2-13822242BC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16527" y="4819785"/>
                  <a:ext cx="108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0C2187D-FF97-450F-8972-F98F05872C9D}"/>
                    </a:ext>
                  </a:extLst>
                </p14:cNvPr>
                <p14:cNvContentPartPr/>
                <p14:nvPr/>
              </p14:nvContentPartPr>
              <p14:xfrm>
                <a:off x="8377207" y="4913745"/>
                <a:ext cx="432360" cy="57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0C2187D-FF97-450F-8972-F98F05872C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68207" y="4905105"/>
                  <a:ext cx="450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5558329-FEE9-46FA-99F3-60E7325C2C82}"/>
                    </a:ext>
                  </a:extLst>
                </p14:cNvPr>
                <p14:cNvContentPartPr/>
                <p14:nvPr/>
              </p14:nvContentPartPr>
              <p14:xfrm>
                <a:off x="8452447" y="5037945"/>
                <a:ext cx="120960" cy="91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5558329-FEE9-46FA-99F3-60E7325C2C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43807" y="5028945"/>
                  <a:ext cx="138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D8CC911-32A8-4E9B-99CD-F8EEF399688F}"/>
                    </a:ext>
                  </a:extLst>
                </p14:cNvPr>
                <p14:cNvContentPartPr/>
                <p14:nvPr/>
              </p14:nvContentPartPr>
              <p14:xfrm>
                <a:off x="8502127" y="5073945"/>
                <a:ext cx="10080" cy="120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D8CC911-32A8-4E9B-99CD-F8EEF399688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93127" y="5064945"/>
                  <a:ext cx="27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BE40A7-B010-474B-A641-B367E6B10EB1}"/>
                    </a:ext>
                  </a:extLst>
                </p14:cNvPr>
                <p14:cNvContentPartPr/>
                <p14:nvPr/>
              </p14:nvContentPartPr>
              <p14:xfrm>
                <a:off x="8787967" y="4800705"/>
                <a:ext cx="111240" cy="29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BE40A7-B010-474B-A641-B367E6B10EB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79327" y="4792065"/>
                  <a:ext cx="128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44EADF5-8358-4265-B5AC-B526B0BD88EA}"/>
                    </a:ext>
                  </a:extLst>
                </p14:cNvPr>
                <p14:cNvContentPartPr/>
                <p14:nvPr/>
              </p14:nvContentPartPr>
              <p14:xfrm>
                <a:off x="8883007" y="4729425"/>
                <a:ext cx="136080" cy="363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44EADF5-8358-4265-B5AC-B526B0BD88E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74007" y="4720785"/>
                  <a:ext cx="153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C7932DD-7A80-4CDE-9373-F9DE254E0F44}"/>
                    </a:ext>
                  </a:extLst>
                </p14:cNvPr>
                <p14:cNvContentPartPr/>
                <p14:nvPr/>
              </p14:nvContentPartPr>
              <p14:xfrm>
                <a:off x="7108927" y="5492265"/>
                <a:ext cx="114120" cy="2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C7932DD-7A80-4CDE-9373-F9DE254E0F4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99927" y="5483625"/>
                  <a:ext cx="131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A92478-AC70-4A4E-A84C-DB71ADD602A2}"/>
                    </a:ext>
                  </a:extLst>
                </p14:cNvPr>
                <p14:cNvContentPartPr/>
                <p14:nvPr/>
              </p14:nvContentPartPr>
              <p14:xfrm>
                <a:off x="7113607" y="5526465"/>
                <a:ext cx="137160" cy="37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A92478-AC70-4A4E-A84C-DB71ADD602A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04967" y="5517465"/>
                  <a:ext cx="15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E3BF2C-D488-4A74-8DB5-1B7A232EB959}"/>
                    </a:ext>
                  </a:extLst>
                </p14:cNvPr>
                <p14:cNvContentPartPr/>
                <p14:nvPr/>
              </p14:nvContentPartPr>
              <p14:xfrm>
                <a:off x="7727407" y="5337465"/>
                <a:ext cx="111240" cy="95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E3BF2C-D488-4A74-8DB5-1B7A232EB95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8407" y="5328825"/>
                  <a:ext cx="128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E0869E7-D493-49AB-88D7-733DE3B16AFB}"/>
                    </a:ext>
                  </a:extLst>
                </p14:cNvPr>
                <p14:cNvContentPartPr/>
                <p14:nvPr/>
              </p14:nvContentPartPr>
              <p14:xfrm>
                <a:off x="7917127" y="5365545"/>
                <a:ext cx="61560" cy="55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E0869E7-D493-49AB-88D7-733DE3B16AF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08127" y="5356545"/>
                  <a:ext cx="79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0B88F9-CBAA-48A5-B0E1-03BC341C19B7}"/>
                    </a:ext>
                  </a:extLst>
                </p14:cNvPr>
                <p14:cNvContentPartPr/>
                <p14:nvPr/>
              </p14:nvContentPartPr>
              <p14:xfrm>
                <a:off x="7975087" y="5218665"/>
                <a:ext cx="88920" cy="64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0B88F9-CBAA-48A5-B0E1-03BC341C19B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66087" y="5209665"/>
                  <a:ext cx="106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EC762B-7536-4A4F-9A29-37292664545E}"/>
                    </a:ext>
                  </a:extLst>
                </p14:cNvPr>
                <p14:cNvContentPartPr/>
                <p14:nvPr/>
              </p14:nvContentPartPr>
              <p14:xfrm>
                <a:off x="7463887" y="5316585"/>
                <a:ext cx="1335960" cy="322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EC762B-7536-4A4F-9A29-37292664545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455247" y="5307945"/>
                  <a:ext cx="1353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87F001A-738B-413E-9DAA-2AEF015C563A}"/>
                    </a:ext>
                  </a:extLst>
                </p14:cNvPr>
                <p14:cNvContentPartPr/>
                <p14:nvPr/>
              </p14:nvContentPartPr>
              <p14:xfrm>
                <a:off x="7565407" y="5708265"/>
                <a:ext cx="96840" cy="216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87F001A-738B-413E-9DAA-2AEF015C56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56407" y="5699265"/>
                  <a:ext cx="114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99BA542-C281-47A3-A79E-1F3AE99751C4}"/>
                    </a:ext>
                  </a:extLst>
                </p14:cNvPr>
                <p14:cNvContentPartPr/>
                <p14:nvPr/>
              </p14:nvContentPartPr>
              <p14:xfrm>
                <a:off x="7670887" y="5612145"/>
                <a:ext cx="143640" cy="334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99BA542-C281-47A3-A79E-1F3AE99751C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62247" y="5603145"/>
                  <a:ext cx="1612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E095BF9-94BA-4873-87CA-44038D25A17B}"/>
                    </a:ext>
                  </a:extLst>
                </p14:cNvPr>
                <p14:cNvContentPartPr/>
                <p14:nvPr/>
              </p14:nvContentPartPr>
              <p14:xfrm>
                <a:off x="7851607" y="5795025"/>
                <a:ext cx="124920" cy="102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E095BF9-94BA-4873-87CA-44038D25A1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42967" y="5786385"/>
                  <a:ext cx="142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0C7C7F0-87EB-48D7-A897-DAE73B53D008}"/>
                    </a:ext>
                  </a:extLst>
                </p14:cNvPr>
                <p14:cNvContentPartPr/>
                <p14:nvPr/>
              </p14:nvContentPartPr>
              <p14:xfrm>
                <a:off x="8000647" y="5811945"/>
                <a:ext cx="63000" cy="80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0C7C7F0-87EB-48D7-A897-DAE73B53D0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92007" y="5803305"/>
                  <a:ext cx="80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A4938D-B911-4BA6-8122-785707F53BBC}"/>
                    </a:ext>
                  </a:extLst>
                </p14:cNvPr>
                <p14:cNvContentPartPr/>
                <p14:nvPr/>
              </p14:nvContentPartPr>
              <p14:xfrm>
                <a:off x="8124487" y="5698185"/>
                <a:ext cx="126000" cy="3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A4938D-B911-4BA6-8122-785707F53BB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15487" y="5689545"/>
                  <a:ext cx="143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EE87396-941A-4571-8EB6-0E47BEDC78E9}"/>
                    </a:ext>
                  </a:extLst>
                </p14:cNvPr>
                <p14:cNvContentPartPr/>
                <p14:nvPr/>
              </p14:nvContentPartPr>
              <p14:xfrm>
                <a:off x="8395567" y="5565705"/>
                <a:ext cx="129960" cy="15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EE87396-941A-4571-8EB6-0E47BEDC78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86567" y="5556705"/>
                  <a:ext cx="147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DC9D13C-0DFF-4A7E-8D8A-E24F57DF468E}"/>
                    </a:ext>
                  </a:extLst>
                </p14:cNvPr>
                <p14:cNvContentPartPr/>
                <p14:nvPr/>
              </p14:nvContentPartPr>
              <p14:xfrm>
                <a:off x="8548567" y="5654985"/>
                <a:ext cx="58320" cy="5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C9D13C-0DFF-4A7E-8D8A-E24F57DF468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39927" y="5645985"/>
                  <a:ext cx="75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A47FD8A-6A35-4063-8673-625E1AD4ADC7}"/>
                    </a:ext>
                  </a:extLst>
                </p14:cNvPr>
                <p14:cNvContentPartPr/>
                <p14:nvPr/>
              </p14:nvContentPartPr>
              <p14:xfrm>
                <a:off x="8402767" y="5726625"/>
                <a:ext cx="315360" cy="69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A47FD8A-6A35-4063-8673-625E1AD4ADC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93767" y="5717625"/>
                  <a:ext cx="333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9B8C3C-81BB-410D-A08F-0A94B4C3D1BA}"/>
                    </a:ext>
                  </a:extLst>
                </p14:cNvPr>
                <p14:cNvContentPartPr/>
                <p14:nvPr/>
              </p14:nvContentPartPr>
              <p14:xfrm>
                <a:off x="8492767" y="5854065"/>
                <a:ext cx="152640" cy="86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9B8C3C-81BB-410D-A08F-0A94B4C3D1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83767" y="5845425"/>
                  <a:ext cx="170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656717C-1AF1-4071-9550-0764E2019D55}"/>
                    </a:ext>
                  </a:extLst>
                </p14:cNvPr>
                <p14:cNvContentPartPr/>
                <p14:nvPr/>
              </p14:nvContentPartPr>
              <p14:xfrm>
                <a:off x="8654407" y="5506305"/>
                <a:ext cx="176760" cy="430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656717C-1AF1-4071-9550-0764E2019D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45407" y="5497305"/>
                  <a:ext cx="1944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E41016E-F130-4867-A640-3F5982FD4CC5}"/>
                    </a:ext>
                  </a:extLst>
                </p14:cNvPr>
                <p14:cNvContentPartPr/>
                <p14:nvPr/>
              </p14:nvContentPartPr>
              <p14:xfrm>
                <a:off x="8310607" y="5529345"/>
                <a:ext cx="296280" cy="257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E41016E-F130-4867-A640-3F5982FD4CC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01967" y="5520705"/>
                  <a:ext cx="313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599BA21-14DC-45BE-905E-07E0CE787824}"/>
                    </a:ext>
                  </a:extLst>
                </p14:cNvPr>
                <p14:cNvContentPartPr/>
                <p14:nvPr/>
              </p14:nvContentPartPr>
              <p14:xfrm>
                <a:off x="7883647" y="5775225"/>
                <a:ext cx="172080" cy="197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599BA21-14DC-45BE-905E-07E0CE7878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74647" y="5766225"/>
                  <a:ext cx="189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AB5AF1C-D38B-4952-B3E0-CBA0A9C2FF8B}"/>
                    </a:ext>
                  </a:extLst>
                </p14:cNvPr>
                <p14:cNvContentPartPr/>
                <p14:nvPr/>
              </p14:nvContentPartPr>
              <p14:xfrm>
                <a:off x="7946287" y="5179065"/>
                <a:ext cx="108000" cy="87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AB5AF1C-D38B-4952-B3E0-CBA0A9C2FF8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37287" y="5170065"/>
                  <a:ext cx="1256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106F12B-B3F0-43F7-ADAB-6950BD3B1274}"/>
              </a:ext>
            </a:extLst>
          </p:cNvPr>
          <p:cNvGrpSpPr/>
          <p:nvPr/>
        </p:nvGrpSpPr>
        <p:grpSpPr>
          <a:xfrm>
            <a:off x="7786807" y="6172305"/>
            <a:ext cx="553680" cy="498960"/>
            <a:chOff x="7786807" y="6172305"/>
            <a:chExt cx="55368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1B1AB8A-5C67-4808-A468-3977D91B286B}"/>
                    </a:ext>
                  </a:extLst>
                </p14:cNvPr>
                <p14:cNvContentPartPr/>
                <p14:nvPr/>
              </p14:nvContentPartPr>
              <p14:xfrm>
                <a:off x="7786807" y="6172305"/>
                <a:ext cx="100080" cy="142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1B1AB8A-5C67-4808-A468-3977D91B286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77807" y="6163305"/>
                  <a:ext cx="117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6C5AFD4-2726-4821-8361-288D99310374}"/>
                    </a:ext>
                  </a:extLst>
                </p14:cNvPr>
                <p14:cNvContentPartPr/>
                <p14:nvPr/>
              </p14:nvContentPartPr>
              <p14:xfrm>
                <a:off x="7973647" y="6221625"/>
                <a:ext cx="65520" cy="58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6C5AFD4-2726-4821-8361-288D9931037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64647" y="6212625"/>
                  <a:ext cx="83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6B159DB-1D1A-4D5E-9B2B-DC0801E6B4DE}"/>
                    </a:ext>
                  </a:extLst>
                </p14:cNvPr>
                <p14:cNvContentPartPr/>
                <p14:nvPr/>
              </p14:nvContentPartPr>
              <p14:xfrm>
                <a:off x="7798327" y="6262305"/>
                <a:ext cx="542160" cy="161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6B159DB-1D1A-4D5E-9B2B-DC0801E6B4D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89687" y="6253665"/>
                  <a:ext cx="559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D23441A-0AE3-4DAD-AA6D-0BAC354D3B27}"/>
                    </a:ext>
                  </a:extLst>
                </p14:cNvPr>
                <p14:cNvContentPartPr/>
                <p14:nvPr/>
              </p14:nvContentPartPr>
              <p14:xfrm>
                <a:off x="7960327" y="6506385"/>
                <a:ext cx="122400" cy="109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D23441A-0AE3-4DAD-AA6D-0BAC354D3B2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51687" y="6497745"/>
                  <a:ext cx="140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67B9232-CEF2-44F7-B965-E82E397E59DA}"/>
                    </a:ext>
                  </a:extLst>
                </p14:cNvPr>
                <p14:cNvContentPartPr/>
                <p14:nvPr/>
              </p14:nvContentPartPr>
              <p14:xfrm>
                <a:off x="8031247" y="6521145"/>
                <a:ext cx="26280" cy="150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67B9232-CEF2-44F7-B965-E82E397E59D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22607" y="6512145"/>
                  <a:ext cx="439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76B4585-C5C8-4023-ADD5-FF5ACF3B869E}"/>
              </a:ext>
            </a:extLst>
          </p:cNvPr>
          <p:cNvGrpSpPr/>
          <p:nvPr/>
        </p:nvGrpSpPr>
        <p:grpSpPr>
          <a:xfrm>
            <a:off x="7217647" y="6262305"/>
            <a:ext cx="194040" cy="153000"/>
            <a:chOff x="7217647" y="6262305"/>
            <a:chExt cx="1940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609B4F-4F27-4DAD-8D79-AB6BC6B95186}"/>
                    </a:ext>
                  </a:extLst>
                </p14:cNvPr>
                <p14:cNvContentPartPr/>
                <p14:nvPr/>
              </p14:nvContentPartPr>
              <p14:xfrm>
                <a:off x="7326007" y="6265185"/>
                <a:ext cx="69480" cy="27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609B4F-4F27-4DAD-8D79-AB6BC6B9518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17007" y="6256185"/>
                  <a:ext cx="87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AA09B34-3C4F-4409-9F91-B8A06482CE93}"/>
                    </a:ext>
                  </a:extLst>
                </p14:cNvPr>
                <p14:cNvContentPartPr/>
                <p14:nvPr/>
              </p14:nvContentPartPr>
              <p14:xfrm>
                <a:off x="7253287" y="6365265"/>
                <a:ext cx="45720" cy="8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AA09B34-3C4F-4409-9F91-B8A06482CE9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44647" y="6356625"/>
                  <a:ext cx="63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A44AE6-5D53-4E1A-8D79-081E79252D82}"/>
                    </a:ext>
                  </a:extLst>
                </p14:cNvPr>
                <p14:cNvContentPartPr/>
                <p14:nvPr/>
              </p14:nvContentPartPr>
              <p14:xfrm>
                <a:off x="7265167" y="6262305"/>
                <a:ext cx="146520" cy="59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A44AE6-5D53-4E1A-8D79-081E79252D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256167" y="6253305"/>
                  <a:ext cx="164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0F5E46D-0CDC-4929-96FE-5C2E1A50AC9E}"/>
                    </a:ext>
                  </a:extLst>
                </p14:cNvPr>
                <p14:cNvContentPartPr/>
                <p14:nvPr/>
              </p14:nvContentPartPr>
              <p14:xfrm>
                <a:off x="7217647" y="6342585"/>
                <a:ext cx="161280" cy="72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0F5E46D-0CDC-4929-96FE-5C2E1A50AC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9007" y="6333585"/>
                  <a:ext cx="178920" cy="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65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1D91-C711-4E24-99E7-83EF021D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Isotropic orbitals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127ED2A-DCDF-4C6E-B2B8-94FDB043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6" y="1871575"/>
            <a:ext cx="5115639" cy="12384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50FEF58-9199-4C1F-901E-A12D3EB4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72" y="4039897"/>
            <a:ext cx="705901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274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Periodic Neural Network Ansatze</vt:lpstr>
      <vt:lpstr>Contents</vt:lpstr>
      <vt:lpstr>Story for system</vt:lpstr>
      <vt:lpstr>Requirements</vt:lpstr>
      <vt:lpstr>Inputs and minimum image convention</vt:lpstr>
      <vt:lpstr>PowerPoint Presentation</vt:lpstr>
      <vt:lpstr>Intermediate layers (Permutation Equivariant)</vt:lpstr>
      <vt:lpstr>Anisotropic orbitals</vt:lpstr>
      <vt:lpstr>Isotropic orbitals</vt:lpstr>
      <vt:lpstr>Ewald’s Summation</vt:lpstr>
      <vt:lpstr>Ewald’s Summation</vt:lpstr>
      <vt:lpstr>Express as erf and erfc</vt:lpstr>
      <vt:lpstr>Fourier transform erf</vt:lpstr>
      <vt:lpstr>Kinetic Energy Computation</vt:lpstr>
      <vt:lpstr>Questions</vt:lpstr>
      <vt:lpstr>Energy</vt:lpstr>
      <vt:lpstr>Energy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Periodic Neural Network Ansatze</dc:title>
  <dc:creator>Adam Wilson</dc:creator>
  <cp:lastModifiedBy>Adam Wilson</cp:lastModifiedBy>
  <cp:revision>1</cp:revision>
  <dcterms:created xsi:type="dcterms:W3CDTF">2021-09-06T10:36:15Z</dcterms:created>
  <dcterms:modified xsi:type="dcterms:W3CDTF">2021-09-13T09:27:21Z</dcterms:modified>
</cp:coreProperties>
</file>