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08F-8A80-EC46-9B06-2A4F39B76EBA}" type="datetimeFigureOut">
              <a:t>16-10-31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ECA3-817C-F04B-B8AB-27BAD34D4C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7"/>
          <p:cNvSpPr/>
          <p:nvPr/>
        </p:nvSpPr>
        <p:spPr>
          <a:xfrm>
            <a:off x="1111324" y="2706610"/>
            <a:ext cx="7361442" cy="276391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B809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858" y="488441"/>
            <a:ext cx="8918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b="1"/>
              <a:t>…</a:t>
            </a:r>
            <a:r>
              <a:rPr lang="en-CA" sz="1600" b="1"/>
              <a:t> </a:t>
            </a:r>
            <a:r>
              <a:rPr lang="en-US" sz="1600" b="1"/>
              <a:t> achievements from space did not appear off </a:t>
            </a:r>
            <a:r>
              <a:rPr lang="mr-IN" sz="1600" b="1"/>
              <a:t>–</a:t>
            </a:r>
            <a:r>
              <a:rPr lang="en-US" sz="1600" b="1"/>
              <a:t> the  charts from a scientific point of view. </a:t>
            </a:r>
          </a:p>
          <a:p>
            <a:r>
              <a:rPr lang="en-US" sz="1600" b="1"/>
              <a:t>He dropped a puck from space for the </a:t>
            </a:r>
            <a:r>
              <a:rPr lang="en-US" sz="1600" b="1">
                <a:solidFill>
                  <a:srgbClr val="B80903"/>
                </a:solidFill>
              </a:rPr>
              <a:t>Toronto Maple Leafs </a:t>
            </a:r>
            <a:r>
              <a:rPr lang="en-US" sz="1600" b="1"/>
              <a:t>' home opener against the Buffalo Sabres . He also unveiled a new Canadian </a:t>
            </a:r>
            <a:r>
              <a:rPr lang="mr-IN" sz="1600" b="1"/>
              <a:t>…</a:t>
            </a:r>
            <a:endParaRPr lang="en-US" sz="1600" b="1"/>
          </a:p>
        </p:txBody>
      </p:sp>
      <p:sp>
        <p:nvSpPr>
          <p:cNvPr id="5" name="Rectangle 4"/>
          <p:cNvSpPr/>
          <p:nvPr/>
        </p:nvSpPr>
        <p:spPr>
          <a:xfrm>
            <a:off x="3419459" y="757082"/>
            <a:ext cx="1819641" cy="341908"/>
          </a:xfrm>
          <a:prstGeom prst="rect">
            <a:avLst/>
          </a:prstGeom>
          <a:noFill/>
          <a:ln w="28575" cmpd="sng">
            <a:solidFill>
              <a:srgbClr val="B8090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005652" y="1233310"/>
            <a:ext cx="378583" cy="598339"/>
          </a:xfrm>
          <a:prstGeom prst="downArrow">
            <a:avLst/>
          </a:prstGeom>
          <a:noFill/>
          <a:ln w="28575" cmpd="sng">
            <a:solidFill>
              <a:srgbClr val="B8090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7"/>
          <p:cNvSpPr/>
          <p:nvPr/>
        </p:nvSpPr>
        <p:spPr>
          <a:xfrm>
            <a:off x="3431779" y="1892704"/>
            <a:ext cx="16096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B80903"/>
                </a:solidFill>
              </a:rPr>
              <a:t>S</a:t>
            </a:r>
            <a:r>
              <a:rPr lang="en-US" altLang="zh-CN" sz="1600" dirty="0" smtClean="0">
                <a:solidFill>
                  <a:srgbClr val="B80903"/>
                </a:solidFill>
              </a:rPr>
              <a:t>egment Code</a:t>
            </a:r>
            <a:endParaRPr lang="zh-CN" altLang="en-US" sz="1600" dirty="0">
              <a:solidFill>
                <a:srgbClr val="B8090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424" y="713414"/>
            <a:ext cx="3382823" cy="391444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597400">
            <a:off x="2477355" y="1209113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7"/>
          <p:cNvSpPr/>
          <p:nvPr/>
        </p:nvSpPr>
        <p:spPr>
          <a:xfrm>
            <a:off x="1645030" y="1898572"/>
            <a:ext cx="1737793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Left Context FOFE</a:t>
            </a:r>
            <a:endParaRPr lang="zh-CN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327386" y="762950"/>
            <a:ext cx="3697544" cy="336040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208657">
            <a:off x="5689920" y="1206704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7"/>
          <p:cNvSpPr/>
          <p:nvPr/>
        </p:nvSpPr>
        <p:spPr>
          <a:xfrm>
            <a:off x="5086191" y="1892704"/>
            <a:ext cx="1862638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Right Context FOFE</a:t>
            </a:r>
            <a:endParaRPr lang="zh-CN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-12212" y="688992"/>
            <a:ext cx="82433" cy="519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45297" y="647183"/>
            <a:ext cx="106858" cy="451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35"/>
          <p:cNvSpPr/>
          <p:nvPr/>
        </p:nvSpPr>
        <p:spPr>
          <a:xfrm rot="5400000">
            <a:off x="3973350" y="2281456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10"/>
          <p:cNvSpPr/>
          <p:nvPr/>
        </p:nvSpPr>
        <p:spPr>
          <a:xfrm>
            <a:off x="1823107" y="3070587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0"/>
          <p:cNvSpPr/>
          <p:nvPr/>
        </p:nvSpPr>
        <p:spPr>
          <a:xfrm>
            <a:off x="1859243" y="4022570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3445682" y="4542490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5652" y="4518068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433" y="4530279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10"/>
          <p:cNvSpPr/>
          <p:nvPr/>
        </p:nvSpPr>
        <p:spPr>
          <a:xfrm>
            <a:off x="1870369" y="4902598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5"/>
          <p:cNvSpPr/>
          <p:nvPr/>
        </p:nvSpPr>
        <p:spPr>
          <a:xfrm rot="5400000">
            <a:off x="3966994" y="3264204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0369" y="6215396"/>
            <a:ext cx="59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4620" y="6215396"/>
            <a:ext cx="60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LOC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24267" y="6215396"/>
            <a:ext cx="6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ORG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40369" y="6215396"/>
            <a:ext cx="821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B80903"/>
                </a:solidFill>
              </a:rPr>
              <a:t>NONE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49314" y="6355287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5327386" y="6338104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 flipV="1">
            <a:off x="5712678" y="6343076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2161587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8106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2135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1889" y="5561693"/>
            <a:ext cx="4121" cy="653703"/>
          </a:xfrm>
          <a:prstGeom prst="straightConnector1">
            <a:avLst/>
          </a:prstGeom>
          <a:ln w="38100" cmpd="sng">
            <a:solidFill>
              <a:srgbClr val="B8090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53876" y="2739012"/>
            <a:ext cx="171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B80903"/>
                </a:solidFill>
              </a:rPr>
              <a:t>Feedforward</a:t>
            </a:r>
          </a:p>
          <a:p>
            <a:pPr algn="ctr"/>
            <a:r>
              <a:rPr lang="en-US" b="1">
                <a:solidFill>
                  <a:srgbClr val="B80903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664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59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Jiang</dc:creator>
  <cp:lastModifiedBy>Hui Jiang</cp:lastModifiedBy>
  <cp:revision>7</cp:revision>
  <dcterms:created xsi:type="dcterms:W3CDTF">2016-10-31T23:37:41Z</dcterms:created>
  <dcterms:modified xsi:type="dcterms:W3CDTF">2016-11-01T00:35:52Z</dcterms:modified>
</cp:coreProperties>
</file>