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92" r:id="rId1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08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5797" autoAdjust="0"/>
  </p:normalViewPr>
  <p:slideViewPr>
    <p:cSldViewPr>
      <p:cViewPr varScale="1">
        <p:scale>
          <a:sx n="103" d="100"/>
          <a:sy n="103" d="100"/>
        </p:scale>
        <p:origin x="-2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584" y="-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466BBD-B803-40A1-9AB0-C48AE0BF1DC5}" type="datetimeFigureOut">
              <a:rPr lang="en-US"/>
              <a:pPr>
                <a:defRPr/>
              </a:pPr>
              <a:t>6/9/2011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1D27519-7EB0-4891-86CC-04644FA41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8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765A87-72C5-4C43-9A9C-06AC1DC14DA9}" type="datetimeFigureOut">
              <a:rPr lang="en-US"/>
              <a:pPr>
                <a:defRPr/>
              </a:pPr>
              <a:t>6/9/2011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01E952D-311C-4C23-A3AD-E9551CCC9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6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1E952D-311C-4C23-A3AD-E9551CCC916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tel_4c_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948_IN_PP_BlueBG_Dev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 userDrawn="1"/>
        </p:nvSpPr>
        <p:spPr bwMode="auto">
          <a:xfrm>
            <a:off x="6553200" y="6248400"/>
            <a:ext cx="17526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endParaRPr lang="en-US" altLang="zh-CN" sz="1200" b="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167640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3600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33600" y="3810000"/>
            <a:ext cx="6794645" cy="1279236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r">
              <a:buFontTx/>
              <a:buNone/>
              <a:defRPr lang="en-US" sz="2400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8A43EE5-AA77-4F59-8AB3-4DB1FC53754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6063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ntel_4c_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3948_IN_PP_BlueBG_Dev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01738"/>
            <a:ext cx="8237537" cy="47672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116B66-F260-47AF-9406-DBD5236FC01E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113234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ntel_4c_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3948_IN_PP_BlueBG_Dev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 userDrawn="1"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8750"/>
            <a:ext cx="8231187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01739"/>
            <a:ext cx="4041775" cy="471373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201739"/>
            <a:ext cx="4043362" cy="470229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5AA8FC-18FE-473A-97AB-B089D959057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7745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intel_4c_1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3948_IN_PP_BlueBG_Dev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6629400"/>
            <a:ext cx="501650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95CD77-2A02-44BC-8BD9-457A0E60058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17135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tel_4c_10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409575"/>
            <a:ext cx="118903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3948_IN_PP_BlueBG_DevTex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ChangeArrowheads="1"/>
          </p:cNvSpPr>
          <p:nvPr userDrawn="1"/>
        </p:nvSpPr>
        <p:spPr bwMode="white">
          <a:xfrm>
            <a:off x="0" y="6051550"/>
            <a:ext cx="9147175" cy="806450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sz="800" b="1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transition spd="slow">
    <p:wheel spokes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 bwMode="auto">
          <a:xfrm>
            <a:off x="762000" y="1600200"/>
            <a:ext cx="79248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err="1" smtClean="0">
                <a:cs typeface="Neo Sans Intel Medium"/>
              </a:rPr>
              <a:t>CIScreen</a:t>
            </a:r>
            <a:endParaRPr altLang="zh-CN" dirty="0" smtClean="0">
              <a:cs typeface="Neo Sans Intel Medium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 bwMode="auto">
          <a:xfrm>
            <a:off x="685800" y="3048000"/>
            <a:ext cx="7924800" cy="127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cs typeface="Neo Sans Intel Medium"/>
              </a:rPr>
              <a:t>XM</a:t>
            </a:r>
            <a:endParaRPr lang="zh-CN" altLang="en-US" dirty="0" smtClean="0">
              <a:cs typeface="Neo Sans Intel Medium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fld id="{5B40BC4D-941F-41E3-B086-13EA6CDC7130}" type="slidenum">
              <a:rPr altLang="zh-CN" smtClean="0">
                <a:solidFill>
                  <a:schemeClr val="bg1"/>
                </a:solidFill>
                <a:latin typeface="Calibri" pitchFamily="34" charset="0"/>
              </a:rPr>
              <a:pPr fontAlgn="base">
                <a:spcAft>
                  <a:spcPct val="0"/>
                </a:spcAft>
              </a:pPr>
              <a:t>1</a:t>
            </a:fld>
            <a:endParaRPr altLang="zh-CN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62000" y="4343400"/>
            <a:ext cx="7924800" cy="127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lang="en-US" sz="2400" kern="120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https://github.com/xmbms/CIScreen</a:t>
            </a:r>
            <a:endParaRPr lang="en-US" altLang="zh-CN" dirty="0" smtClean="0">
              <a:solidFill>
                <a:schemeClr val="bg1"/>
              </a:solidFill>
              <a:cs typeface="Neo Sans Intel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More interesting Presentation</a:t>
            </a:r>
          </a:p>
          <a:p>
            <a:pPr lvl="1"/>
            <a:r>
              <a:rPr lang="en-US" altLang="zh-CN" dirty="0" smtClean="0"/>
              <a:t>Free hand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Body </a:t>
            </a:r>
            <a:r>
              <a:rPr lang="en-US" altLang="zh-CN" dirty="0" smtClean="0"/>
              <a:t>Control Interface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2</a:t>
            </a:fld>
            <a:endParaRPr lang="zh-CN" altLang="en-US" dirty="0"/>
          </a:p>
        </p:txBody>
      </p:sp>
      <p:pic>
        <p:nvPicPr>
          <p:cNvPr id="1026" name="Picture 2" descr="http://a0.att.hudong.com/53/10/01300000098168127685101620203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72108"/>
            <a:ext cx="2247900" cy="318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51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Kinect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OpenNI</a:t>
            </a:r>
            <a:r>
              <a:rPr lang="en-US" altLang="zh-CN" dirty="0" smtClean="0"/>
              <a:t> &amp;&amp; NITE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OpenCV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2050" name="Picture 2" descr="http://i.telegraph.co.uk/multimedia/archive/01758/kinect-module_175820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00"/>
            <a:ext cx="2819400" cy="176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OpenCV2.1\doc\opencv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4183063"/>
            <a:ext cx="1825625" cy="169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t1.gstatic.com/images?q=tbn:ANd9GcTKgAuWnmWUk4ZUK9XESE_hH_HYKZq3xdU7Qr6yscPbc__jSUE7z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86099"/>
            <a:ext cx="352425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4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NITE </a:t>
            </a:r>
            <a:r>
              <a:rPr lang="en-US" altLang="zh-CN" dirty="0"/>
              <a:t>S</a:t>
            </a:r>
            <a:r>
              <a:rPr lang="en-US" altLang="zh-CN" dirty="0" smtClean="0"/>
              <a:t>upport Gesture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Wave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Swipe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122" name="Picture 2" descr="http://www.gadg.com/wp-content/uploads/2010/11/Kinec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400"/>
            <a:ext cx="451752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2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Hand Gesture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76152"/>
            <a:ext cx="1464292" cy="156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03782"/>
            <a:ext cx="1455468" cy="152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67" y="3657600"/>
            <a:ext cx="1464292" cy="162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35219"/>
            <a:ext cx="1464292" cy="14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65036" y="2969642"/>
            <a:ext cx="155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Move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3564" y="5467544"/>
            <a:ext cx="155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Zoom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4273" y="5518574"/>
            <a:ext cx="155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Draw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9542" y="2969642"/>
            <a:ext cx="155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Drag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Finger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Depth Image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Convex hull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Kmeans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PCA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2826327" cy="285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4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CIScreen</a:t>
            </a:r>
            <a:r>
              <a:rPr lang="en-US" altLang="zh-CN" dirty="0" smtClean="0"/>
              <a:t>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the stable detection </a:t>
            </a:r>
            <a:r>
              <a:rPr lang="en-US" altLang="zh-CN" dirty="0"/>
              <a:t>and </a:t>
            </a:r>
            <a:r>
              <a:rPr lang="en-US" altLang="zh-CN" dirty="0" smtClean="0"/>
              <a:t>recognition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Session Start</a:t>
            </a:r>
          </a:p>
          <a:p>
            <a:pPr lvl="2"/>
            <a:r>
              <a:rPr lang="en-US" altLang="zh-CN" dirty="0" smtClean="0"/>
              <a:t>Wave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Tips on the left top of screen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15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CIScreen</a:t>
            </a:r>
            <a:r>
              <a:rPr lang="en-US" altLang="zh-CN" dirty="0"/>
              <a:t>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Presentation control</a:t>
            </a:r>
          </a:p>
          <a:p>
            <a:pPr lvl="1"/>
            <a:r>
              <a:rPr lang="en-US" altLang="zh-CN" dirty="0"/>
              <a:t>Begin</a:t>
            </a:r>
          </a:p>
          <a:p>
            <a:pPr lvl="2"/>
            <a:r>
              <a:rPr lang="en-US" altLang="zh-CN" dirty="0"/>
              <a:t>Swipe up</a:t>
            </a:r>
          </a:p>
          <a:p>
            <a:pPr lvl="1"/>
            <a:r>
              <a:rPr lang="en-US" altLang="zh-CN" dirty="0"/>
              <a:t>Next </a:t>
            </a:r>
          </a:p>
          <a:p>
            <a:pPr lvl="2"/>
            <a:r>
              <a:rPr lang="en-US" altLang="zh-CN" dirty="0"/>
              <a:t>Push/Click</a:t>
            </a:r>
          </a:p>
          <a:p>
            <a:pPr lvl="1"/>
            <a:r>
              <a:rPr lang="en-US" altLang="zh-CN" dirty="0"/>
              <a:t>Previous</a:t>
            </a:r>
          </a:p>
          <a:p>
            <a:pPr lvl="2"/>
            <a:r>
              <a:rPr lang="en-US" altLang="zh-CN" dirty="0"/>
              <a:t>Drag/make a fist</a:t>
            </a:r>
          </a:p>
          <a:p>
            <a:pPr lvl="1"/>
            <a:r>
              <a:rPr lang="en-US" altLang="zh-CN" dirty="0"/>
              <a:t>Draw Line/Rectangle</a:t>
            </a:r>
          </a:p>
          <a:p>
            <a:pPr lvl="2"/>
            <a:r>
              <a:rPr lang="en-US" altLang="zh-CN" dirty="0"/>
              <a:t>Draw/Zoom hand gesture(mentioned above)</a:t>
            </a:r>
          </a:p>
          <a:p>
            <a:pPr lvl="1"/>
            <a:r>
              <a:rPr lang="en-US" altLang="zh-CN" dirty="0"/>
              <a:t>Exit</a:t>
            </a:r>
          </a:p>
          <a:p>
            <a:pPr lvl="2"/>
            <a:r>
              <a:rPr lang="en-US" altLang="zh-CN" dirty="0" smtClean="0"/>
              <a:t>Raise two hands and make a fist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3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9800"/>
            <a:ext cx="8237537" cy="118586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8000" dirty="0" smtClean="0"/>
              <a:t>Thanks</a:t>
            </a:r>
            <a:endParaRPr lang="zh-CN" altLang="en-US" sz="8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16B66-F260-47AF-9406-DBD5236FC01E}" type="slidenum">
              <a:rPr lang="en-US" altLang="zh-CN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50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aster Versio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99</Words>
  <Application>Microsoft Office PowerPoint</Application>
  <PresentationFormat>全屏显示(4:3)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3_Master Version 2</vt:lpstr>
      <vt:lpstr>CIScreen</vt:lpstr>
      <vt:lpstr>Objectives</vt:lpstr>
      <vt:lpstr>Reference Tools</vt:lpstr>
      <vt:lpstr>NITE Support Gesture</vt:lpstr>
      <vt:lpstr>Hand Gesture</vt:lpstr>
      <vt:lpstr>Finger Detection</vt:lpstr>
      <vt:lpstr>CIScreen Usage</vt:lpstr>
      <vt:lpstr>CIScreen Usage</vt:lpstr>
      <vt:lpstr>PowerPoint 演示文稿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Adkisson, Belinda L</dc:creator>
  <cp:lastModifiedBy>FootManBoss</cp:lastModifiedBy>
  <cp:revision>235</cp:revision>
  <dcterms:created xsi:type="dcterms:W3CDTF">2010-03-25T18:11:52Z</dcterms:created>
  <dcterms:modified xsi:type="dcterms:W3CDTF">2011-06-09T04:09:26Z</dcterms:modified>
</cp:coreProperties>
</file>